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41"/>
  </p:notesMasterIdLst>
  <p:sldIdLst>
    <p:sldId id="256" r:id="rId3"/>
    <p:sldId id="257" r:id="rId4"/>
    <p:sldId id="258" r:id="rId5"/>
    <p:sldId id="292" r:id="rId6"/>
    <p:sldId id="290" r:id="rId7"/>
    <p:sldId id="291" r:id="rId8"/>
    <p:sldId id="259" r:id="rId9"/>
    <p:sldId id="260" r:id="rId10"/>
    <p:sldId id="261" r:id="rId11"/>
    <p:sldId id="293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x="9144000" cy="5143500" type="screen16x9"/>
  <p:notesSz cx="6858000" cy="9144000"/>
  <p:embeddedFontLst>
    <p:embeddedFont>
      <p:font typeface="Bahnschrift" panose="020B0502040204020203" pitchFamily="34" charset="0"/>
      <p:regular r:id="rId42"/>
      <p:bold r:id="rId43"/>
    </p:embeddedFont>
    <p:embeddedFont>
      <p:font typeface="Fira Sans Extra Condensed" panose="020B0503050000020004" pitchFamily="34" charset="0"/>
      <p:regular r:id="rId44"/>
      <p:bold r:id="rId45"/>
      <p:italic r:id="rId46"/>
      <p:boldItalic r:id="rId47"/>
    </p:embeddedFont>
    <p:embeddedFont>
      <p:font typeface="Fira Sans Extra Condensed Black" panose="020B0A03050000020004" pitchFamily="34" charset="0"/>
      <p:bold r:id="rId48"/>
      <p:boldItalic r:id="rId49"/>
    </p:embeddedFont>
    <p:embeddedFont>
      <p:font typeface="Fira Sans Extra Condensed Medium" panose="020B0604020202020204" charset="0"/>
      <p:regular r:id="rId50"/>
      <p:bold r:id="rId51"/>
      <p:italic r:id="rId52"/>
      <p:boldItalic r:id="rId53"/>
    </p:embeddedFont>
    <p:embeddedFont>
      <p:font typeface="Fira Sans Extra Condensed SemiBold" panose="020B0604020202020204" charset="0"/>
      <p:regular r:id="rId54"/>
      <p:bold r:id="rId55"/>
      <p:italic r:id="rId56"/>
      <p:boldItalic r:id="rId57"/>
    </p:embeddedFont>
    <p:embeddedFont>
      <p:font typeface="Proxima Nova" panose="020B0604020202020204" charset="0"/>
      <p:regular r:id="rId58"/>
      <p:bold r:id="rId59"/>
      <p:italic r:id="rId60"/>
      <p:boldItalic r:id="rId61"/>
    </p:embeddedFont>
    <p:embeddedFont>
      <p:font typeface="Proxima Nova Semibold" panose="020B0604020202020204" charset="0"/>
      <p:regular r:id="rId62"/>
      <p:bold r:id="rId63"/>
      <p:boldItalic r:id="rId64"/>
    </p:embeddedFont>
    <p:embeddedFont>
      <p:font typeface="Roboto" panose="02000000000000000000" pitchFamily="2" charset="0"/>
      <p:regular r:id="rId65"/>
      <p:bold r:id="rId66"/>
      <p:italic r:id="rId67"/>
      <p:boldItalic r:id="rId68"/>
    </p:embeddedFont>
    <p:embeddedFont>
      <p:font typeface="Roboto Black" panose="02000000000000000000" pitchFamily="2" charset="0"/>
      <p:bold r:id="rId69"/>
      <p:boldItalic r:id="rId7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D380"/>
    <a:srgbClr val="F8B179"/>
    <a:srgbClr val="FA7256"/>
    <a:srgbClr val="F89649"/>
    <a:srgbClr val="FFFFFF"/>
    <a:srgbClr val="FBE9C0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52A865-2342-474E-AF33-307E990D6D0D}">
  <a:tblStyle styleId="{1D52A865-2342-474E-AF33-307E990D6D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63" Type="http://schemas.openxmlformats.org/officeDocument/2006/relationships/font" Target="fonts/font22.fntdata"/><Relationship Id="rId68" Type="http://schemas.openxmlformats.org/officeDocument/2006/relationships/font" Target="fonts/font27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8" Type="http://schemas.openxmlformats.org/officeDocument/2006/relationships/font" Target="fonts/font17.fntdata"/><Relationship Id="rId66" Type="http://schemas.openxmlformats.org/officeDocument/2006/relationships/font" Target="fonts/font25.fntdata"/><Relationship Id="rId74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font" Target="fonts/font20.fnt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font" Target="fonts/font15.fntdata"/><Relationship Id="rId64" Type="http://schemas.openxmlformats.org/officeDocument/2006/relationships/font" Target="fonts/font23.fntdata"/><Relationship Id="rId69" Type="http://schemas.openxmlformats.org/officeDocument/2006/relationships/font" Target="fonts/font28.fntdata"/><Relationship Id="rId8" Type="http://schemas.openxmlformats.org/officeDocument/2006/relationships/slide" Target="slides/slide6.xml"/><Relationship Id="rId51" Type="http://schemas.openxmlformats.org/officeDocument/2006/relationships/font" Target="fonts/font10.fntdata"/><Relationship Id="rId72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5.fntdata"/><Relationship Id="rId59" Type="http://schemas.openxmlformats.org/officeDocument/2006/relationships/font" Target="fonts/font18.fntdata"/><Relationship Id="rId67" Type="http://schemas.openxmlformats.org/officeDocument/2006/relationships/font" Target="fonts/font26.fntdata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Relationship Id="rId54" Type="http://schemas.openxmlformats.org/officeDocument/2006/relationships/font" Target="fonts/font13.fntdata"/><Relationship Id="rId62" Type="http://schemas.openxmlformats.org/officeDocument/2006/relationships/font" Target="fonts/font21.fntdata"/><Relationship Id="rId70" Type="http://schemas.openxmlformats.org/officeDocument/2006/relationships/font" Target="fonts/font2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8.fntdata"/><Relationship Id="rId57" Type="http://schemas.openxmlformats.org/officeDocument/2006/relationships/font" Target="fonts/font16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font" Target="fonts/font3.fntdata"/><Relationship Id="rId52" Type="http://schemas.openxmlformats.org/officeDocument/2006/relationships/font" Target="fonts/font11.fntdata"/><Relationship Id="rId60" Type="http://schemas.openxmlformats.org/officeDocument/2006/relationships/font" Target="fonts/font19.fntdata"/><Relationship Id="rId65" Type="http://schemas.openxmlformats.org/officeDocument/2006/relationships/font" Target="fonts/font24.fntdata"/><Relationship Id="rId73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font" Target="fonts/font9.fntdata"/><Relationship Id="rId55" Type="http://schemas.openxmlformats.org/officeDocument/2006/relationships/font" Target="fonts/font14.fntdata"/><Relationship Id="rId7" Type="http://schemas.openxmlformats.org/officeDocument/2006/relationships/slide" Target="slides/slide5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f053a51de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f053a51de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9b015b6a03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9b015b6a03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9b015b6a03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9b015b6a03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9b015b6a03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9b015b6a03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9b015b6a03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9b015b6a03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9b015b6a03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Google Shape;1043;g9b015b6a03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g9b015b6a03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8" name="Google Shape;1168;g9b015b6a03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9b015b6a03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9b015b6a03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g9b015b6a03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2" name="Google Shape;1362;g9b015b6a03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g9b015b6a03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9" name="Google Shape;1399;g9b015b6a03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Google Shape;1498;g9b015b6a03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9" name="Google Shape;1499;g9b015b6a03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91d1824d3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91d1824d3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g9b015b6a03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4" name="Google Shape;1524;g9b015b6a03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g9b015b6a03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5" name="Google Shape;1555;g9b015b6a03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7" name="Google Shape;1837;g9b015b6a03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8" name="Google Shape;1838;g9b015b6a03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Google Shape;1871;g9b015b6a03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2" name="Google Shape;1872;g9b015b6a03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Google Shape;1892;g9b015b6a03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3" name="Google Shape;1893;g9b015b6a03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g9b015b6a0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7" name="Google Shape;1927;g9b015b6a0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4" name="Google Shape;2174;g9b015b6a03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5" name="Google Shape;2175;g9b015b6a03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g9b015b6a03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0" name="Google Shape;2210;g9b015b6a03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g9b015b6a0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2" name="Google Shape;2242;g9b015b6a0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8" name="Google Shape;2358;g9b015b6a03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9" name="Google Shape;2359;g9b015b6a03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91d1824d3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91d1824d3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0" name="Google Shape;2380;g9b015b6a03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1" name="Google Shape;2381;g9b015b6a03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5" name="Google Shape;2435;g9b015b6a0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6" name="Google Shape;2436;g9b015b6a0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6" name="Google Shape;2546;g9b015b6a03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7" name="Google Shape;2547;g9b015b6a03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6" name="Google Shape;2606;g9b015b6a03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7" name="Google Shape;2607;g9b015b6a03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4" name="Google Shape;2674;g9b015b6a03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5" name="Google Shape;2675;g9b015b6a03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8" name="Google Shape;2748;SLIDES_API1287822427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9" name="Google Shape;2749;SLIDES_API1287822427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5" name="Google Shape;2755;SLIDES_API128782242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6" name="Google Shape;2756;SLIDES_API128782242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2" name="Google Shape;2762;g9b015b6a03_0_30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3" name="Google Shape;2763;g9b015b6a03_0_30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g9b015b6a03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0" name="Google Shape;2210;g9b015b6a03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8346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91d1824d3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91d1824d3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730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91d1824d3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91d1824d3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91d1824d3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91d1824d3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9b015b6a03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9b015b6a03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9b015b6a03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9b015b6a03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9830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812477" y="1508413"/>
            <a:ext cx="3693600" cy="17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812477" y="3239088"/>
            <a:ext cx="3693600" cy="3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ZjL1pd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bit.ly/30B07Gq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ctrTitle"/>
          </p:nvPr>
        </p:nvSpPr>
        <p:spPr>
          <a:xfrm>
            <a:off x="812477" y="427383"/>
            <a:ext cx="3958810" cy="28117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Flight Cancellation</a:t>
            </a:r>
            <a:br>
              <a:rPr lang="en" dirty="0"/>
            </a:br>
            <a:r>
              <a:rPr lang="en" dirty="0"/>
              <a:t>Classiffication</a:t>
            </a:r>
            <a:endParaRPr dirty="0"/>
          </a:p>
        </p:txBody>
      </p:sp>
      <p:sp>
        <p:nvSpPr>
          <p:cNvPr id="60" name="Google Shape;60;p15"/>
          <p:cNvSpPr/>
          <p:nvPr/>
        </p:nvSpPr>
        <p:spPr>
          <a:xfrm>
            <a:off x="4335955" y="1869213"/>
            <a:ext cx="678594" cy="345616"/>
          </a:xfrm>
          <a:custGeom>
            <a:avLst/>
            <a:gdLst/>
            <a:ahLst/>
            <a:cxnLst/>
            <a:rect l="l" t="t" r="r" b="b"/>
            <a:pathLst>
              <a:path w="22444" h="11431" extrusionOk="0">
                <a:moveTo>
                  <a:pt x="3167" y="5977"/>
                </a:moveTo>
                <a:cubicBezTo>
                  <a:pt x="3131" y="5775"/>
                  <a:pt x="3120" y="5644"/>
                  <a:pt x="3096" y="5525"/>
                </a:cubicBezTo>
                <a:cubicBezTo>
                  <a:pt x="2989" y="5036"/>
                  <a:pt x="3155" y="4620"/>
                  <a:pt x="3477" y="4310"/>
                </a:cubicBezTo>
                <a:cubicBezTo>
                  <a:pt x="3703" y="4084"/>
                  <a:pt x="4024" y="3953"/>
                  <a:pt x="4370" y="3917"/>
                </a:cubicBezTo>
                <a:cubicBezTo>
                  <a:pt x="4715" y="3893"/>
                  <a:pt x="5025" y="3965"/>
                  <a:pt x="5298" y="4167"/>
                </a:cubicBezTo>
                <a:cubicBezTo>
                  <a:pt x="5382" y="4239"/>
                  <a:pt x="5489" y="4298"/>
                  <a:pt x="5608" y="4382"/>
                </a:cubicBezTo>
                <a:cubicBezTo>
                  <a:pt x="5667" y="4274"/>
                  <a:pt x="5739" y="4203"/>
                  <a:pt x="5775" y="4108"/>
                </a:cubicBezTo>
                <a:cubicBezTo>
                  <a:pt x="5846" y="3917"/>
                  <a:pt x="5918" y="3727"/>
                  <a:pt x="5977" y="3524"/>
                </a:cubicBezTo>
                <a:cubicBezTo>
                  <a:pt x="6144" y="2893"/>
                  <a:pt x="6572" y="2417"/>
                  <a:pt x="6906" y="1858"/>
                </a:cubicBezTo>
                <a:cubicBezTo>
                  <a:pt x="7037" y="1619"/>
                  <a:pt x="7263" y="1429"/>
                  <a:pt x="7465" y="1262"/>
                </a:cubicBezTo>
                <a:cubicBezTo>
                  <a:pt x="8013" y="869"/>
                  <a:pt x="8549" y="405"/>
                  <a:pt x="9227" y="226"/>
                </a:cubicBezTo>
                <a:cubicBezTo>
                  <a:pt x="9466" y="167"/>
                  <a:pt x="9704" y="119"/>
                  <a:pt x="9942" y="95"/>
                </a:cubicBezTo>
                <a:cubicBezTo>
                  <a:pt x="10097" y="72"/>
                  <a:pt x="10275" y="36"/>
                  <a:pt x="10442" y="36"/>
                </a:cubicBezTo>
                <a:cubicBezTo>
                  <a:pt x="10811" y="24"/>
                  <a:pt x="11192" y="83"/>
                  <a:pt x="11561" y="0"/>
                </a:cubicBezTo>
                <a:cubicBezTo>
                  <a:pt x="12275" y="155"/>
                  <a:pt x="12942" y="441"/>
                  <a:pt x="13526" y="881"/>
                </a:cubicBezTo>
                <a:cubicBezTo>
                  <a:pt x="13871" y="1155"/>
                  <a:pt x="14169" y="1465"/>
                  <a:pt x="14430" y="1786"/>
                </a:cubicBezTo>
                <a:cubicBezTo>
                  <a:pt x="14716" y="2119"/>
                  <a:pt x="14859" y="2536"/>
                  <a:pt x="14883" y="2965"/>
                </a:cubicBezTo>
                <a:cubicBezTo>
                  <a:pt x="14895" y="3203"/>
                  <a:pt x="14883" y="3441"/>
                  <a:pt x="14883" y="3691"/>
                </a:cubicBezTo>
                <a:lnTo>
                  <a:pt x="14883" y="4227"/>
                </a:lnTo>
                <a:cubicBezTo>
                  <a:pt x="15038" y="4274"/>
                  <a:pt x="15192" y="4203"/>
                  <a:pt x="15323" y="4203"/>
                </a:cubicBezTo>
                <a:cubicBezTo>
                  <a:pt x="15657" y="4191"/>
                  <a:pt x="15978" y="4144"/>
                  <a:pt x="16312" y="4144"/>
                </a:cubicBezTo>
                <a:cubicBezTo>
                  <a:pt x="17050" y="4155"/>
                  <a:pt x="17633" y="4632"/>
                  <a:pt x="17752" y="5358"/>
                </a:cubicBezTo>
                <a:cubicBezTo>
                  <a:pt x="17776" y="5525"/>
                  <a:pt x="17740" y="5691"/>
                  <a:pt x="17717" y="5870"/>
                </a:cubicBezTo>
                <a:cubicBezTo>
                  <a:pt x="18514" y="6072"/>
                  <a:pt x="19133" y="6489"/>
                  <a:pt x="19312" y="7346"/>
                </a:cubicBezTo>
                <a:cubicBezTo>
                  <a:pt x="19669" y="7430"/>
                  <a:pt x="20015" y="7489"/>
                  <a:pt x="20336" y="7596"/>
                </a:cubicBezTo>
                <a:cubicBezTo>
                  <a:pt x="20800" y="7739"/>
                  <a:pt x="21265" y="7906"/>
                  <a:pt x="21634" y="8215"/>
                </a:cubicBezTo>
                <a:cubicBezTo>
                  <a:pt x="21943" y="8465"/>
                  <a:pt x="22170" y="8799"/>
                  <a:pt x="22277" y="9180"/>
                </a:cubicBezTo>
                <a:cubicBezTo>
                  <a:pt x="22443" y="9823"/>
                  <a:pt x="22420" y="9823"/>
                  <a:pt x="22098" y="10597"/>
                </a:cubicBezTo>
                <a:cubicBezTo>
                  <a:pt x="21884" y="10716"/>
                  <a:pt x="21705" y="10835"/>
                  <a:pt x="21503" y="10942"/>
                </a:cubicBezTo>
                <a:cubicBezTo>
                  <a:pt x="21396" y="11002"/>
                  <a:pt x="21277" y="11037"/>
                  <a:pt x="21158" y="11073"/>
                </a:cubicBezTo>
                <a:cubicBezTo>
                  <a:pt x="20669" y="11240"/>
                  <a:pt x="20157" y="11323"/>
                  <a:pt x="19657" y="11382"/>
                </a:cubicBezTo>
                <a:cubicBezTo>
                  <a:pt x="19288" y="11430"/>
                  <a:pt x="18907" y="11371"/>
                  <a:pt x="18526" y="11359"/>
                </a:cubicBezTo>
                <a:cubicBezTo>
                  <a:pt x="18038" y="11347"/>
                  <a:pt x="17526" y="11335"/>
                  <a:pt x="17038" y="11347"/>
                </a:cubicBezTo>
                <a:cubicBezTo>
                  <a:pt x="16514" y="11359"/>
                  <a:pt x="16014" y="11430"/>
                  <a:pt x="15490" y="11347"/>
                </a:cubicBezTo>
                <a:cubicBezTo>
                  <a:pt x="15121" y="11287"/>
                  <a:pt x="14728" y="11299"/>
                  <a:pt x="14359" y="11287"/>
                </a:cubicBezTo>
                <a:cubicBezTo>
                  <a:pt x="14228" y="11287"/>
                  <a:pt x="14073" y="11263"/>
                  <a:pt x="13942" y="11252"/>
                </a:cubicBezTo>
                <a:cubicBezTo>
                  <a:pt x="13752" y="11240"/>
                  <a:pt x="13549" y="11216"/>
                  <a:pt x="13371" y="11228"/>
                </a:cubicBezTo>
                <a:cubicBezTo>
                  <a:pt x="12930" y="11287"/>
                  <a:pt x="12478" y="11252"/>
                  <a:pt x="12037" y="11216"/>
                </a:cubicBezTo>
                <a:cubicBezTo>
                  <a:pt x="11609" y="11168"/>
                  <a:pt x="11168" y="11168"/>
                  <a:pt x="10740" y="11180"/>
                </a:cubicBezTo>
                <a:cubicBezTo>
                  <a:pt x="10180" y="11192"/>
                  <a:pt x="9608" y="11109"/>
                  <a:pt x="9049" y="11061"/>
                </a:cubicBezTo>
                <a:cubicBezTo>
                  <a:pt x="8727" y="11049"/>
                  <a:pt x="8430" y="10990"/>
                  <a:pt x="8120" y="10930"/>
                </a:cubicBezTo>
                <a:cubicBezTo>
                  <a:pt x="7108" y="10740"/>
                  <a:pt x="6084" y="10621"/>
                  <a:pt x="5060" y="10501"/>
                </a:cubicBezTo>
                <a:cubicBezTo>
                  <a:pt x="4203" y="10394"/>
                  <a:pt x="3346" y="10287"/>
                  <a:pt x="2500" y="10168"/>
                </a:cubicBezTo>
                <a:cubicBezTo>
                  <a:pt x="1727" y="10049"/>
                  <a:pt x="1072" y="9704"/>
                  <a:pt x="536" y="9144"/>
                </a:cubicBezTo>
                <a:cubicBezTo>
                  <a:pt x="453" y="9073"/>
                  <a:pt x="393" y="8977"/>
                  <a:pt x="322" y="8918"/>
                </a:cubicBezTo>
                <a:cubicBezTo>
                  <a:pt x="191" y="8811"/>
                  <a:pt x="155" y="8680"/>
                  <a:pt x="119" y="8513"/>
                </a:cubicBezTo>
                <a:cubicBezTo>
                  <a:pt x="36" y="8215"/>
                  <a:pt x="0" y="7954"/>
                  <a:pt x="179" y="7680"/>
                </a:cubicBezTo>
                <a:lnTo>
                  <a:pt x="214" y="7596"/>
                </a:lnTo>
                <a:cubicBezTo>
                  <a:pt x="333" y="6882"/>
                  <a:pt x="845" y="6525"/>
                  <a:pt x="1453" y="6275"/>
                </a:cubicBezTo>
                <a:cubicBezTo>
                  <a:pt x="1667" y="6179"/>
                  <a:pt x="1846" y="6060"/>
                  <a:pt x="2084" y="6060"/>
                </a:cubicBezTo>
                <a:cubicBezTo>
                  <a:pt x="2238" y="6060"/>
                  <a:pt x="2417" y="5989"/>
                  <a:pt x="2584" y="5989"/>
                </a:cubicBezTo>
                <a:cubicBezTo>
                  <a:pt x="2798" y="5918"/>
                  <a:pt x="2941" y="5941"/>
                  <a:pt x="3167" y="5977"/>
                </a:cubicBezTo>
                <a:close/>
                <a:moveTo>
                  <a:pt x="18431" y="8275"/>
                </a:moveTo>
                <a:cubicBezTo>
                  <a:pt x="18419" y="8108"/>
                  <a:pt x="18431" y="7977"/>
                  <a:pt x="18514" y="7858"/>
                </a:cubicBezTo>
                <a:cubicBezTo>
                  <a:pt x="18574" y="7763"/>
                  <a:pt x="18610" y="7644"/>
                  <a:pt x="18657" y="7537"/>
                </a:cubicBezTo>
                <a:cubicBezTo>
                  <a:pt x="18752" y="7346"/>
                  <a:pt x="18705" y="7180"/>
                  <a:pt x="18598" y="7001"/>
                </a:cubicBezTo>
                <a:cubicBezTo>
                  <a:pt x="18348" y="6572"/>
                  <a:pt x="17979" y="6382"/>
                  <a:pt x="17467" y="6489"/>
                </a:cubicBezTo>
                <a:cubicBezTo>
                  <a:pt x="17359" y="6513"/>
                  <a:pt x="17264" y="6537"/>
                  <a:pt x="17157" y="6537"/>
                </a:cubicBezTo>
                <a:cubicBezTo>
                  <a:pt x="16919" y="6549"/>
                  <a:pt x="16800" y="6370"/>
                  <a:pt x="16919" y="6168"/>
                </a:cubicBezTo>
                <a:cubicBezTo>
                  <a:pt x="16931" y="6132"/>
                  <a:pt x="16943" y="6108"/>
                  <a:pt x="16978" y="6072"/>
                </a:cubicBezTo>
                <a:cubicBezTo>
                  <a:pt x="17133" y="5906"/>
                  <a:pt x="17157" y="5727"/>
                  <a:pt x="17157" y="5513"/>
                </a:cubicBezTo>
                <a:cubicBezTo>
                  <a:pt x="17157" y="5084"/>
                  <a:pt x="16978" y="4786"/>
                  <a:pt x="16574" y="4644"/>
                </a:cubicBezTo>
                <a:cubicBezTo>
                  <a:pt x="16205" y="4525"/>
                  <a:pt x="15824" y="4513"/>
                  <a:pt x="15443" y="4584"/>
                </a:cubicBezTo>
                <a:cubicBezTo>
                  <a:pt x="15133" y="4644"/>
                  <a:pt x="14800" y="4715"/>
                  <a:pt x="14609" y="5048"/>
                </a:cubicBezTo>
                <a:cubicBezTo>
                  <a:pt x="14573" y="5096"/>
                  <a:pt x="14538" y="5108"/>
                  <a:pt x="14490" y="5144"/>
                </a:cubicBezTo>
                <a:cubicBezTo>
                  <a:pt x="14430" y="5179"/>
                  <a:pt x="14300" y="5144"/>
                  <a:pt x="14264" y="5060"/>
                </a:cubicBezTo>
                <a:cubicBezTo>
                  <a:pt x="14252" y="4989"/>
                  <a:pt x="14216" y="4906"/>
                  <a:pt x="14240" y="4810"/>
                </a:cubicBezTo>
                <a:cubicBezTo>
                  <a:pt x="14323" y="4322"/>
                  <a:pt x="14383" y="3834"/>
                  <a:pt x="14335" y="3334"/>
                </a:cubicBezTo>
                <a:cubicBezTo>
                  <a:pt x="14276" y="2727"/>
                  <a:pt x="14121" y="2191"/>
                  <a:pt x="13657" y="1774"/>
                </a:cubicBezTo>
                <a:cubicBezTo>
                  <a:pt x="13383" y="1536"/>
                  <a:pt x="13109" y="1310"/>
                  <a:pt x="12787" y="1119"/>
                </a:cubicBezTo>
                <a:cubicBezTo>
                  <a:pt x="11942" y="595"/>
                  <a:pt x="11025" y="500"/>
                  <a:pt x="10049" y="655"/>
                </a:cubicBezTo>
                <a:cubicBezTo>
                  <a:pt x="9573" y="738"/>
                  <a:pt x="9132" y="941"/>
                  <a:pt x="8680" y="1096"/>
                </a:cubicBezTo>
                <a:cubicBezTo>
                  <a:pt x="8382" y="1191"/>
                  <a:pt x="8132" y="1357"/>
                  <a:pt x="7942" y="1631"/>
                </a:cubicBezTo>
                <a:cubicBezTo>
                  <a:pt x="7870" y="1750"/>
                  <a:pt x="7763" y="1834"/>
                  <a:pt x="7656" y="1929"/>
                </a:cubicBezTo>
                <a:cubicBezTo>
                  <a:pt x="7061" y="2441"/>
                  <a:pt x="6703" y="3131"/>
                  <a:pt x="6358" y="3834"/>
                </a:cubicBezTo>
                <a:cubicBezTo>
                  <a:pt x="6299" y="3953"/>
                  <a:pt x="6227" y="4084"/>
                  <a:pt x="6203" y="4203"/>
                </a:cubicBezTo>
                <a:cubicBezTo>
                  <a:pt x="6096" y="4560"/>
                  <a:pt x="6001" y="4929"/>
                  <a:pt x="5918" y="5287"/>
                </a:cubicBezTo>
                <a:cubicBezTo>
                  <a:pt x="5870" y="5417"/>
                  <a:pt x="5798" y="5525"/>
                  <a:pt x="5608" y="5513"/>
                </a:cubicBezTo>
                <a:cubicBezTo>
                  <a:pt x="5548" y="5382"/>
                  <a:pt x="5489" y="5227"/>
                  <a:pt x="5429" y="5096"/>
                </a:cubicBezTo>
                <a:cubicBezTo>
                  <a:pt x="5144" y="4465"/>
                  <a:pt x="4798" y="4322"/>
                  <a:pt x="4143" y="4501"/>
                </a:cubicBezTo>
                <a:cubicBezTo>
                  <a:pt x="3822" y="4584"/>
                  <a:pt x="3643" y="4822"/>
                  <a:pt x="3608" y="5167"/>
                </a:cubicBezTo>
                <a:cubicBezTo>
                  <a:pt x="3584" y="5465"/>
                  <a:pt x="3655" y="5751"/>
                  <a:pt x="3762" y="6037"/>
                </a:cubicBezTo>
                <a:cubicBezTo>
                  <a:pt x="3834" y="6239"/>
                  <a:pt x="3917" y="6453"/>
                  <a:pt x="4013" y="6656"/>
                </a:cubicBezTo>
                <a:cubicBezTo>
                  <a:pt x="4060" y="6763"/>
                  <a:pt x="4024" y="6870"/>
                  <a:pt x="3953" y="6941"/>
                </a:cubicBezTo>
                <a:cubicBezTo>
                  <a:pt x="3858" y="7013"/>
                  <a:pt x="3715" y="7049"/>
                  <a:pt x="3608" y="6989"/>
                </a:cubicBezTo>
                <a:cubicBezTo>
                  <a:pt x="3584" y="6965"/>
                  <a:pt x="3548" y="6953"/>
                  <a:pt x="3536" y="6930"/>
                </a:cubicBezTo>
                <a:cubicBezTo>
                  <a:pt x="3262" y="6572"/>
                  <a:pt x="2834" y="6489"/>
                  <a:pt x="2465" y="6358"/>
                </a:cubicBezTo>
                <a:cubicBezTo>
                  <a:pt x="2155" y="6239"/>
                  <a:pt x="1834" y="6299"/>
                  <a:pt x="1572" y="6489"/>
                </a:cubicBezTo>
                <a:cubicBezTo>
                  <a:pt x="1215" y="6751"/>
                  <a:pt x="917" y="7061"/>
                  <a:pt x="738" y="7465"/>
                </a:cubicBezTo>
                <a:cubicBezTo>
                  <a:pt x="512" y="7954"/>
                  <a:pt x="667" y="8370"/>
                  <a:pt x="1119" y="8632"/>
                </a:cubicBezTo>
                <a:cubicBezTo>
                  <a:pt x="1322" y="8751"/>
                  <a:pt x="1500" y="8870"/>
                  <a:pt x="1500" y="9144"/>
                </a:cubicBezTo>
                <a:cubicBezTo>
                  <a:pt x="1500" y="9168"/>
                  <a:pt x="1536" y="9227"/>
                  <a:pt x="1572" y="9251"/>
                </a:cubicBezTo>
                <a:cubicBezTo>
                  <a:pt x="1679" y="9299"/>
                  <a:pt x="1774" y="9370"/>
                  <a:pt x="1893" y="9394"/>
                </a:cubicBezTo>
                <a:cubicBezTo>
                  <a:pt x="2703" y="9644"/>
                  <a:pt x="3536" y="9787"/>
                  <a:pt x="4382" y="9811"/>
                </a:cubicBezTo>
                <a:cubicBezTo>
                  <a:pt x="4775" y="9823"/>
                  <a:pt x="5132" y="9906"/>
                  <a:pt x="5501" y="9966"/>
                </a:cubicBezTo>
                <a:cubicBezTo>
                  <a:pt x="6048" y="10037"/>
                  <a:pt x="6584" y="10168"/>
                  <a:pt x="7120" y="10240"/>
                </a:cubicBezTo>
                <a:cubicBezTo>
                  <a:pt x="7596" y="10323"/>
                  <a:pt x="8073" y="10347"/>
                  <a:pt x="8549" y="10418"/>
                </a:cubicBezTo>
                <a:cubicBezTo>
                  <a:pt x="9204" y="10513"/>
                  <a:pt x="9847" y="10573"/>
                  <a:pt x="10501" y="10585"/>
                </a:cubicBezTo>
                <a:cubicBezTo>
                  <a:pt x="10823" y="10585"/>
                  <a:pt x="11156" y="10644"/>
                  <a:pt x="11466" y="10644"/>
                </a:cubicBezTo>
                <a:cubicBezTo>
                  <a:pt x="12192" y="10656"/>
                  <a:pt x="12906" y="10668"/>
                  <a:pt x="13645" y="10692"/>
                </a:cubicBezTo>
                <a:cubicBezTo>
                  <a:pt x="14026" y="10704"/>
                  <a:pt x="14430" y="10597"/>
                  <a:pt x="14811" y="10740"/>
                </a:cubicBezTo>
                <a:cubicBezTo>
                  <a:pt x="14895" y="10763"/>
                  <a:pt x="14978" y="10716"/>
                  <a:pt x="15073" y="10716"/>
                </a:cubicBezTo>
                <a:cubicBezTo>
                  <a:pt x="15157" y="10716"/>
                  <a:pt x="15252" y="10704"/>
                  <a:pt x="15323" y="10716"/>
                </a:cubicBezTo>
                <a:cubicBezTo>
                  <a:pt x="15764" y="10835"/>
                  <a:pt x="16216" y="10775"/>
                  <a:pt x="16657" y="10751"/>
                </a:cubicBezTo>
                <a:cubicBezTo>
                  <a:pt x="16978" y="10716"/>
                  <a:pt x="17276" y="10763"/>
                  <a:pt x="17586" y="10775"/>
                </a:cubicBezTo>
                <a:cubicBezTo>
                  <a:pt x="17717" y="10787"/>
                  <a:pt x="17848" y="10811"/>
                  <a:pt x="17990" y="10811"/>
                </a:cubicBezTo>
                <a:cubicBezTo>
                  <a:pt x="18467" y="10811"/>
                  <a:pt x="18955" y="10823"/>
                  <a:pt x="19431" y="10811"/>
                </a:cubicBezTo>
                <a:cubicBezTo>
                  <a:pt x="19657" y="10811"/>
                  <a:pt x="19872" y="10823"/>
                  <a:pt x="20086" y="10704"/>
                </a:cubicBezTo>
                <a:cubicBezTo>
                  <a:pt x="20205" y="10632"/>
                  <a:pt x="20348" y="10597"/>
                  <a:pt x="20491" y="10597"/>
                </a:cubicBezTo>
                <a:cubicBezTo>
                  <a:pt x="20634" y="10597"/>
                  <a:pt x="20753" y="10537"/>
                  <a:pt x="20872" y="10466"/>
                </a:cubicBezTo>
                <a:cubicBezTo>
                  <a:pt x="21003" y="10394"/>
                  <a:pt x="21158" y="10335"/>
                  <a:pt x="21288" y="10263"/>
                </a:cubicBezTo>
                <a:cubicBezTo>
                  <a:pt x="21503" y="10168"/>
                  <a:pt x="21646" y="10001"/>
                  <a:pt x="21622" y="9787"/>
                </a:cubicBezTo>
                <a:cubicBezTo>
                  <a:pt x="21574" y="9216"/>
                  <a:pt x="21419" y="8680"/>
                  <a:pt x="20907" y="8370"/>
                </a:cubicBezTo>
                <a:cubicBezTo>
                  <a:pt x="20622" y="8204"/>
                  <a:pt x="20336" y="8025"/>
                  <a:pt x="20026" y="7942"/>
                </a:cubicBezTo>
                <a:cubicBezTo>
                  <a:pt x="19776" y="7858"/>
                  <a:pt x="19514" y="7823"/>
                  <a:pt x="19276" y="7858"/>
                </a:cubicBezTo>
                <a:cubicBezTo>
                  <a:pt x="18776" y="8382"/>
                  <a:pt x="18824" y="8335"/>
                  <a:pt x="18431" y="82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5"/>
          <p:cNvSpPr/>
          <p:nvPr/>
        </p:nvSpPr>
        <p:spPr>
          <a:xfrm>
            <a:off x="5859526" y="2077120"/>
            <a:ext cx="520913" cy="250814"/>
          </a:xfrm>
          <a:custGeom>
            <a:avLst/>
            <a:gdLst/>
            <a:ahLst/>
            <a:cxnLst/>
            <a:rect l="l" t="t" r="r" b="b"/>
            <a:pathLst>
              <a:path w="26362" h="12693" extrusionOk="0">
                <a:moveTo>
                  <a:pt x="20039" y="6811"/>
                </a:moveTo>
                <a:cubicBezTo>
                  <a:pt x="20456" y="6835"/>
                  <a:pt x="20849" y="6847"/>
                  <a:pt x="21253" y="6859"/>
                </a:cubicBezTo>
                <a:cubicBezTo>
                  <a:pt x="21956" y="6894"/>
                  <a:pt x="22492" y="7251"/>
                  <a:pt x="22968" y="7728"/>
                </a:cubicBezTo>
                <a:cubicBezTo>
                  <a:pt x="23313" y="8061"/>
                  <a:pt x="23408" y="8502"/>
                  <a:pt x="23397" y="8978"/>
                </a:cubicBezTo>
                <a:cubicBezTo>
                  <a:pt x="23825" y="9192"/>
                  <a:pt x="24230" y="9430"/>
                  <a:pt x="24659" y="9633"/>
                </a:cubicBezTo>
                <a:cubicBezTo>
                  <a:pt x="25171" y="9847"/>
                  <a:pt x="25587" y="10192"/>
                  <a:pt x="25956" y="10597"/>
                </a:cubicBezTo>
                <a:cubicBezTo>
                  <a:pt x="26361" y="11014"/>
                  <a:pt x="26326" y="11561"/>
                  <a:pt x="25897" y="11966"/>
                </a:cubicBezTo>
                <a:cubicBezTo>
                  <a:pt x="25671" y="12169"/>
                  <a:pt x="25421" y="12312"/>
                  <a:pt x="25123" y="12347"/>
                </a:cubicBezTo>
                <a:cubicBezTo>
                  <a:pt x="24325" y="12454"/>
                  <a:pt x="23516" y="12550"/>
                  <a:pt x="22694" y="12550"/>
                </a:cubicBezTo>
                <a:cubicBezTo>
                  <a:pt x="22087" y="12562"/>
                  <a:pt x="21480" y="12574"/>
                  <a:pt x="20872" y="12621"/>
                </a:cubicBezTo>
                <a:cubicBezTo>
                  <a:pt x="20015" y="12693"/>
                  <a:pt x="19158" y="12669"/>
                  <a:pt x="18313" y="12574"/>
                </a:cubicBezTo>
                <a:cubicBezTo>
                  <a:pt x="17693" y="12514"/>
                  <a:pt x="17098" y="12478"/>
                  <a:pt x="16479" y="12550"/>
                </a:cubicBezTo>
                <a:cubicBezTo>
                  <a:pt x="16027" y="12585"/>
                  <a:pt x="15574" y="12550"/>
                  <a:pt x="15122" y="12514"/>
                </a:cubicBezTo>
                <a:cubicBezTo>
                  <a:pt x="14288" y="12466"/>
                  <a:pt x="13455" y="12490"/>
                  <a:pt x="12633" y="12371"/>
                </a:cubicBezTo>
                <a:cubicBezTo>
                  <a:pt x="11419" y="12193"/>
                  <a:pt x="10193" y="12347"/>
                  <a:pt x="8978" y="12347"/>
                </a:cubicBezTo>
                <a:cubicBezTo>
                  <a:pt x="7871" y="12347"/>
                  <a:pt x="6764" y="12454"/>
                  <a:pt x="5656" y="12502"/>
                </a:cubicBezTo>
                <a:cubicBezTo>
                  <a:pt x="5251" y="12514"/>
                  <a:pt x="4835" y="12478"/>
                  <a:pt x="4442" y="12466"/>
                </a:cubicBezTo>
                <a:cubicBezTo>
                  <a:pt x="4144" y="12454"/>
                  <a:pt x="3858" y="12443"/>
                  <a:pt x="3561" y="12431"/>
                </a:cubicBezTo>
                <a:cubicBezTo>
                  <a:pt x="3442" y="12431"/>
                  <a:pt x="3335" y="12431"/>
                  <a:pt x="3215" y="12395"/>
                </a:cubicBezTo>
                <a:cubicBezTo>
                  <a:pt x="2561" y="12228"/>
                  <a:pt x="1918" y="12038"/>
                  <a:pt x="1299" y="11776"/>
                </a:cubicBezTo>
                <a:cubicBezTo>
                  <a:pt x="1049" y="11669"/>
                  <a:pt x="822" y="11442"/>
                  <a:pt x="608" y="11240"/>
                </a:cubicBezTo>
                <a:cubicBezTo>
                  <a:pt x="453" y="11073"/>
                  <a:pt x="346" y="10883"/>
                  <a:pt x="191" y="10692"/>
                </a:cubicBezTo>
                <a:cubicBezTo>
                  <a:pt x="60" y="10538"/>
                  <a:pt x="1" y="10347"/>
                  <a:pt x="1" y="10133"/>
                </a:cubicBezTo>
                <a:cubicBezTo>
                  <a:pt x="13" y="9787"/>
                  <a:pt x="13" y="9442"/>
                  <a:pt x="37" y="9121"/>
                </a:cubicBezTo>
                <a:cubicBezTo>
                  <a:pt x="37" y="9061"/>
                  <a:pt x="37" y="8966"/>
                  <a:pt x="60" y="8930"/>
                </a:cubicBezTo>
                <a:cubicBezTo>
                  <a:pt x="358" y="8454"/>
                  <a:pt x="537" y="7894"/>
                  <a:pt x="1049" y="7573"/>
                </a:cubicBezTo>
                <a:cubicBezTo>
                  <a:pt x="1668" y="7168"/>
                  <a:pt x="1942" y="7037"/>
                  <a:pt x="2573" y="6906"/>
                </a:cubicBezTo>
                <a:cubicBezTo>
                  <a:pt x="2680" y="6870"/>
                  <a:pt x="2799" y="6882"/>
                  <a:pt x="2918" y="6882"/>
                </a:cubicBezTo>
                <a:cubicBezTo>
                  <a:pt x="3275" y="6906"/>
                  <a:pt x="3644" y="6918"/>
                  <a:pt x="4001" y="6930"/>
                </a:cubicBezTo>
                <a:cubicBezTo>
                  <a:pt x="4228" y="6942"/>
                  <a:pt x="4466" y="6942"/>
                  <a:pt x="4692" y="6978"/>
                </a:cubicBezTo>
                <a:cubicBezTo>
                  <a:pt x="4918" y="7025"/>
                  <a:pt x="5120" y="7097"/>
                  <a:pt x="5371" y="7168"/>
                </a:cubicBezTo>
                <a:cubicBezTo>
                  <a:pt x="5371" y="7061"/>
                  <a:pt x="5394" y="6990"/>
                  <a:pt x="5371" y="6918"/>
                </a:cubicBezTo>
                <a:cubicBezTo>
                  <a:pt x="5192" y="6263"/>
                  <a:pt x="5287" y="5656"/>
                  <a:pt x="5668" y="5120"/>
                </a:cubicBezTo>
                <a:cubicBezTo>
                  <a:pt x="5966" y="4704"/>
                  <a:pt x="6430" y="4644"/>
                  <a:pt x="6895" y="4763"/>
                </a:cubicBezTo>
                <a:cubicBezTo>
                  <a:pt x="7323" y="4858"/>
                  <a:pt x="7776" y="4977"/>
                  <a:pt x="8097" y="5275"/>
                </a:cubicBezTo>
                <a:cubicBezTo>
                  <a:pt x="8288" y="5192"/>
                  <a:pt x="8204" y="5073"/>
                  <a:pt x="8192" y="4977"/>
                </a:cubicBezTo>
                <a:cubicBezTo>
                  <a:pt x="8085" y="4323"/>
                  <a:pt x="8157" y="3691"/>
                  <a:pt x="8407" y="3060"/>
                </a:cubicBezTo>
                <a:cubicBezTo>
                  <a:pt x="8621" y="2560"/>
                  <a:pt x="8847" y="2060"/>
                  <a:pt x="9181" y="1632"/>
                </a:cubicBezTo>
                <a:cubicBezTo>
                  <a:pt x="9585" y="1132"/>
                  <a:pt x="10097" y="751"/>
                  <a:pt x="10657" y="477"/>
                </a:cubicBezTo>
                <a:cubicBezTo>
                  <a:pt x="10835" y="382"/>
                  <a:pt x="11050" y="370"/>
                  <a:pt x="11240" y="322"/>
                </a:cubicBezTo>
                <a:cubicBezTo>
                  <a:pt x="11324" y="310"/>
                  <a:pt x="11419" y="322"/>
                  <a:pt x="11502" y="298"/>
                </a:cubicBezTo>
                <a:cubicBezTo>
                  <a:pt x="12455" y="1"/>
                  <a:pt x="13276" y="310"/>
                  <a:pt x="14038" y="858"/>
                </a:cubicBezTo>
                <a:cubicBezTo>
                  <a:pt x="14419" y="1144"/>
                  <a:pt x="14776" y="1429"/>
                  <a:pt x="15098" y="1798"/>
                </a:cubicBezTo>
                <a:cubicBezTo>
                  <a:pt x="15717" y="2537"/>
                  <a:pt x="16003" y="3406"/>
                  <a:pt x="16169" y="4323"/>
                </a:cubicBezTo>
                <a:cubicBezTo>
                  <a:pt x="16205" y="4549"/>
                  <a:pt x="16241" y="4763"/>
                  <a:pt x="16289" y="5025"/>
                </a:cubicBezTo>
                <a:cubicBezTo>
                  <a:pt x="16527" y="5001"/>
                  <a:pt x="16729" y="5001"/>
                  <a:pt x="16908" y="4942"/>
                </a:cubicBezTo>
                <a:cubicBezTo>
                  <a:pt x="17717" y="4704"/>
                  <a:pt x="18444" y="4942"/>
                  <a:pt x="19146" y="5263"/>
                </a:cubicBezTo>
                <a:cubicBezTo>
                  <a:pt x="19575" y="5477"/>
                  <a:pt x="19837" y="5906"/>
                  <a:pt x="19956" y="6382"/>
                </a:cubicBezTo>
                <a:cubicBezTo>
                  <a:pt x="19991" y="6537"/>
                  <a:pt x="20003" y="6668"/>
                  <a:pt x="20039" y="6811"/>
                </a:cubicBezTo>
                <a:close/>
                <a:moveTo>
                  <a:pt x="6240" y="7763"/>
                </a:moveTo>
                <a:cubicBezTo>
                  <a:pt x="6013" y="7918"/>
                  <a:pt x="5835" y="7930"/>
                  <a:pt x="5704" y="7763"/>
                </a:cubicBezTo>
                <a:cubicBezTo>
                  <a:pt x="5597" y="7621"/>
                  <a:pt x="5442" y="7609"/>
                  <a:pt x="5287" y="7585"/>
                </a:cubicBezTo>
                <a:cubicBezTo>
                  <a:pt x="4323" y="7501"/>
                  <a:pt x="3335" y="7501"/>
                  <a:pt x="2382" y="7692"/>
                </a:cubicBezTo>
                <a:cubicBezTo>
                  <a:pt x="1799" y="7811"/>
                  <a:pt x="1310" y="8121"/>
                  <a:pt x="1001" y="8680"/>
                </a:cubicBezTo>
                <a:cubicBezTo>
                  <a:pt x="763" y="9073"/>
                  <a:pt x="715" y="9514"/>
                  <a:pt x="751" y="9907"/>
                </a:cubicBezTo>
                <a:cubicBezTo>
                  <a:pt x="787" y="10418"/>
                  <a:pt x="965" y="10942"/>
                  <a:pt x="1501" y="11192"/>
                </a:cubicBezTo>
                <a:cubicBezTo>
                  <a:pt x="1680" y="11276"/>
                  <a:pt x="1834" y="11431"/>
                  <a:pt x="2025" y="11561"/>
                </a:cubicBezTo>
                <a:cubicBezTo>
                  <a:pt x="2418" y="11490"/>
                  <a:pt x="2799" y="11538"/>
                  <a:pt x="3192" y="11728"/>
                </a:cubicBezTo>
                <a:cubicBezTo>
                  <a:pt x="3382" y="11835"/>
                  <a:pt x="3620" y="11835"/>
                  <a:pt x="3847" y="11847"/>
                </a:cubicBezTo>
                <a:cubicBezTo>
                  <a:pt x="4513" y="11895"/>
                  <a:pt x="5192" y="11871"/>
                  <a:pt x="5871" y="11847"/>
                </a:cubicBezTo>
                <a:cubicBezTo>
                  <a:pt x="6978" y="11800"/>
                  <a:pt x="8085" y="11788"/>
                  <a:pt x="9204" y="11776"/>
                </a:cubicBezTo>
                <a:cubicBezTo>
                  <a:pt x="10050" y="11752"/>
                  <a:pt x="10907" y="11657"/>
                  <a:pt x="11776" y="11728"/>
                </a:cubicBezTo>
                <a:cubicBezTo>
                  <a:pt x="12443" y="11788"/>
                  <a:pt x="13110" y="11812"/>
                  <a:pt x="13800" y="11871"/>
                </a:cubicBezTo>
                <a:cubicBezTo>
                  <a:pt x="14288" y="11919"/>
                  <a:pt x="14776" y="11978"/>
                  <a:pt x="15288" y="11966"/>
                </a:cubicBezTo>
                <a:cubicBezTo>
                  <a:pt x="16193" y="11919"/>
                  <a:pt x="17098" y="11931"/>
                  <a:pt x="17991" y="11966"/>
                </a:cubicBezTo>
                <a:cubicBezTo>
                  <a:pt x="18670" y="11978"/>
                  <a:pt x="19348" y="12073"/>
                  <a:pt x="20015" y="12050"/>
                </a:cubicBezTo>
                <a:cubicBezTo>
                  <a:pt x="21170" y="12026"/>
                  <a:pt x="22325" y="11978"/>
                  <a:pt x="23468" y="11931"/>
                </a:cubicBezTo>
                <a:cubicBezTo>
                  <a:pt x="23694" y="11931"/>
                  <a:pt x="23920" y="11954"/>
                  <a:pt x="24147" y="11954"/>
                </a:cubicBezTo>
                <a:cubicBezTo>
                  <a:pt x="24325" y="11954"/>
                  <a:pt x="24504" y="11919"/>
                  <a:pt x="24659" y="11871"/>
                </a:cubicBezTo>
                <a:cubicBezTo>
                  <a:pt x="24885" y="11812"/>
                  <a:pt x="25099" y="11728"/>
                  <a:pt x="25302" y="11633"/>
                </a:cubicBezTo>
                <a:cubicBezTo>
                  <a:pt x="25671" y="11490"/>
                  <a:pt x="25730" y="11180"/>
                  <a:pt x="25421" y="10907"/>
                </a:cubicBezTo>
                <a:cubicBezTo>
                  <a:pt x="25171" y="10680"/>
                  <a:pt x="24873" y="10526"/>
                  <a:pt x="24599" y="10323"/>
                </a:cubicBezTo>
                <a:cubicBezTo>
                  <a:pt x="23992" y="9847"/>
                  <a:pt x="23325" y="9657"/>
                  <a:pt x="22575" y="9895"/>
                </a:cubicBezTo>
                <a:cubicBezTo>
                  <a:pt x="22373" y="9966"/>
                  <a:pt x="22242" y="9871"/>
                  <a:pt x="22099" y="9752"/>
                </a:cubicBezTo>
                <a:cubicBezTo>
                  <a:pt x="22087" y="9395"/>
                  <a:pt x="22385" y="9252"/>
                  <a:pt x="22587" y="9073"/>
                </a:cubicBezTo>
                <a:cubicBezTo>
                  <a:pt x="22611" y="8942"/>
                  <a:pt x="22623" y="8835"/>
                  <a:pt x="22646" y="8716"/>
                </a:cubicBezTo>
                <a:cubicBezTo>
                  <a:pt x="22754" y="8394"/>
                  <a:pt x="22611" y="8168"/>
                  <a:pt x="22385" y="7942"/>
                </a:cubicBezTo>
                <a:cubicBezTo>
                  <a:pt x="22099" y="7644"/>
                  <a:pt x="21730" y="7525"/>
                  <a:pt x="21361" y="7454"/>
                </a:cubicBezTo>
                <a:cubicBezTo>
                  <a:pt x="20777" y="7335"/>
                  <a:pt x="20182" y="7275"/>
                  <a:pt x="19706" y="7752"/>
                </a:cubicBezTo>
                <a:cubicBezTo>
                  <a:pt x="19658" y="7799"/>
                  <a:pt x="19598" y="7859"/>
                  <a:pt x="19539" y="7859"/>
                </a:cubicBezTo>
                <a:cubicBezTo>
                  <a:pt x="19456" y="7859"/>
                  <a:pt x="19337" y="7859"/>
                  <a:pt x="19289" y="7799"/>
                </a:cubicBezTo>
                <a:cubicBezTo>
                  <a:pt x="19217" y="7728"/>
                  <a:pt x="19182" y="7609"/>
                  <a:pt x="19158" y="7501"/>
                </a:cubicBezTo>
                <a:cubicBezTo>
                  <a:pt x="19134" y="7454"/>
                  <a:pt x="19217" y="7382"/>
                  <a:pt x="19241" y="7323"/>
                </a:cubicBezTo>
                <a:cubicBezTo>
                  <a:pt x="19527" y="6692"/>
                  <a:pt x="19337" y="6025"/>
                  <a:pt x="18765" y="5763"/>
                </a:cubicBezTo>
                <a:cubicBezTo>
                  <a:pt x="17932" y="5370"/>
                  <a:pt x="17086" y="5263"/>
                  <a:pt x="16253" y="5775"/>
                </a:cubicBezTo>
                <a:cubicBezTo>
                  <a:pt x="15955" y="5954"/>
                  <a:pt x="15777" y="5882"/>
                  <a:pt x="15705" y="5561"/>
                </a:cubicBezTo>
                <a:cubicBezTo>
                  <a:pt x="15669" y="5418"/>
                  <a:pt x="15669" y="5251"/>
                  <a:pt x="15669" y="5085"/>
                </a:cubicBezTo>
                <a:cubicBezTo>
                  <a:pt x="15669" y="4954"/>
                  <a:pt x="15717" y="4811"/>
                  <a:pt x="15669" y="4692"/>
                </a:cubicBezTo>
                <a:cubicBezTo>
                  <a:pt x="15479" y="4037"/>
                  <a:pt x="15443" y="3334"/>
                  <a:pt x="15015" y="2763"/>
                </a:cubicBezTo>
                <a:cubicBezTo>
                  <a:pt x="14955" y="2679"/>
                  <a:pt x="14931" y="2560"/>
                  <a:pt x="14872" y="2465"/>
                </a:cubicBezTo>
                <a:cubicBezTo>
                  <a:pt x="14788" y="2346"/>
                  <a:pt x="14717" y="2227"/>
                  <a:pt x="14634" y="2144"/>
                </a:cubicBezTo>
                <a:cubicBezTo>
                  <a:pt x="14419" y="1929"/>
                  <a:pt x="14193" y="1739"/>
                  <a:pt x="13979" y="1548"/>
                </a:cubicBezTo>
                <a:cubicBezTo>
                  <a:pt x="13276" y="953"/>
                  <a:pt x="12455" y="727"/>
                  <a:pt x="11574" y="858"/>
                </a:cubicBezTo>
                <a:cubicBezTo>
                  <a:pt x="10835" y="977"/>
                  <a:pt x="10240" y="1382"/>
                  <a:pt x="9776" y="1977"/>
                </a:cubicBezTo>
                <a:cubicBezTo>
                  <a:pt x="9454" y="2394"/>
                  <a:pt x="9276" y="2882"/>
                  <a:pt x="9038" y="3334"/>
                </a:cubicBezTo>
                <a:cubicBezTo>
                  <a:pt x="8692" y="3989"/>
                  <a:pt x="8716" y="4668"/>
                  <a:pt x="8835" y="5370"/>
                </a:cubicBezTo>
                <a:cubicBezTo>
                  <a:pt x="9109" y="5704"/>
                  <a:pt x="8895" y="6025"/>
                  <a:pt x="8895" y="6370"/>
                </a:cubicBezTo>
                <a:cubicBezTo>
                  <a:pt x="8585" y="6394"/>
                  <a:pt x="8359" y="6311"/>
                  <a:pt x="8157" y="6156"/>
                </a:cubicBezTo>
                <a:cubicBezTo>
                  <a:pt x="7990" y="6037"/>
                  <a:pt x="7847" y="5906"/>
                  <a:pt x="7668" y="5787"/>
                </a:cubicBezTo>
                <a:cubicBezTo>
                  <a:pt x="7311" y="5549"/>
                  <a:pt x="6930" y="5430"/>
                  <a:pt x="6502" y="5549"/>
                </a:cubicBezTo>
                <a:cubicBezTo>
                  <a:pt x="6323" y="5596"/>
                  <a:pt x="6192" y="5704"/>
                  <a:pt x="6121" y="5894"/>
                </a:cubicBezTo>
                <a:cubicBezTo>
                  <a:pt x="5942" y="6382"/>
                  <a:pt x="5894" y="6859"/>
                  <a:pt x="6085" y="7347"/>
                </a:cubicBezTo>
                <a:cubicBezTo>
                  <a:pt x="6133" y="7490"/>
                  <a:pt x="6180" y="7609"/>
                  <a:pt x="6240" y="776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5353420" y="1186991"/>
            <a:ext cx="797055" cy="383773"/>
          </a:xfrm>
          <a:custGeom>
            <a:avLst/>
            <a:gdLst/>
            <a:ahLst/>
            <a:cxnLst/>
            <a:rect l="l" t="t" r="r" b="b"/>
            <a:pathLst>
              <a:path w="26362" h="12693" extrusionOk="0">
                <a:moveTo>
                  <a:pt x="20039" y="6823"/>
                </a:moveTo>
                <a:cubicBezTo>
                  <a:pt x="20456" y="6835"/>
                  <a:pt x="20849" y="6846"/>
                  <a:pt x="21253" y="6858"/>
                </a:cubicBezTo>
                <a:cubicBezTo>
                  <a:pt x="21956" y="6894"/>
                  <a:pt x="22492" y="7251"/>
                  <a:pt x="22968" y="7728"/>
                </a:cubicBezTo>
                <a:cubicBezTo>
                  <a:pt x="23313" y="8061"/>
                  <a:pt x="23409" y="8501"/>
                  <a:pt x="23397" y="8978"/>
                </a:cubicBezTo>
                <a:cubicBezTo>
                  <a:pt x="23825" y="9192"/>
                  <a:pt x="24230" y="9430"/>
                  <a:pt x="24659" y="9633"/>
                </a:cubicBezTo>
                <a:cubicBezTo>
                  <a:pt x="25171" y="9847"/>
                  <a:pt x="25587" y="10192"/>
                  <a:pt x="25956" y="10597"/>
                </a:cubicBezTo>
                <a:cubicBezTo>
                  <a:pt x="26361" y="11014"/>
                  <a:pt x="26326" y="11561"/>
                  <a:pt x="25897" y="11966"/>
                </a:cubicBezTo>
                <a:cubicBezTo>
                  <a:pt x="25671" y="12169"/>
                  <a:pt x="25421" y="12311"/>
                  <a:pt x="25123" y="12359"/>
                </a:cubicBezTo>
                <a:cubicBezTo>
                  <a:pt x="24325" y="12454"/>
                  <a:pt x="23516" y="12550"/>
                  <a:pt x="22694" y="12550"/>
                </a:cubicBezTo>
                <a:cubicBezTo>
                  <a:pt x="22087" y="12561"/>
                  <a:pt x="21480" y="12573"/>
                  <a:pt x="20872" y="12621"/>
                </a:cubicBezTo>
                <a:cubicBezTo>
                  <a:pt x="20015" y="12692"/>
                  <a:pt x="19158" y="12669"/>
                  <a:pt x="18313" y="12573"/>
                </a:cubicBezTo>
                <a:cubicBezTo>
                  <a:pt x="17694" y="12502"/>
                  <a:pt x="17098" y="12490"/>
                  <a:pt x="16479" y="12550"/>
                </a:cubicBezTo>
                <a:cubicBezTo>
                  <a:pt x="16027" y="12585"/>
                  <a:pt x="15574" y="12550"/>
                  <a:pt x="15122" y="12514"/>
                </a:cubicBezTo>
                <a:cubicBezTo>
                  <a:pt x="14288" y="12466"/>
                  <a:pt x="13455" y="12490"/>
                  <a:pt x="12633" y="12371"/>
                </a:cubicBezTo>
                <a:cubicBezTo>
                  <a:pt x="11419" y="12192"/>
                  <a:pt x="10193" y="12347"/>
                  <a:pt x="8978" y="12347"/>
                </a:cubicBezTo>
                <a:cubicBezTo>
                  <a:pt x="7871" y="12347"/>
                  <a:pt x="6764" y="12454"/>
                  <a:pt x="5656" y="12502"/>
                </a:cubicBezTo>
                <a:cubicBezTo>
                  <a:pt x="5251" y="12514"/>
                  <a:pt x="4835" y="12490"/>
                  <a:pt x="4442" y="12466"/>
                </a:cubicBezTo>
                <a:cubicBezTo>
                  <a:pt x="4144" y="12454"/>
                  <a:pt x="3858" y="12442"/>
                  <a:pt x="3561" y="12430"/>
                </a:cubicBezTo>
                <a:cubicBezTo>
                  <a:pt x="3442" y="12430"/>
                  <a:pt x="3335" y="12430"/>
                  <a:pt x="3216" y="12395"/>
                </a:cubicBezTo>
                <a:cubicBezTo>
                  <a:pt x="2561" y="12228"/>
                  <a:pt x="1918" y="12038"/>
                  <a:pt x="1299" y="11776"/>
                </a:cubicBezTo>
                <a:cubicBezTo>
                  <a:pt x="1049" y="11668"/>
                  <a:pt x="822" y="11442"/>
                  <a:pt x="608" y="11240"/>
                </a:cubicBezTo>
                <a:cubicBezTo>
                  <a:pt x="453" y="11073"/>
                  <a:pt x="346" y="10883"/>
                  <a:pt x="191" y="10704"/>
                </a:cubicBezTo>
                <a:cubicBezTo>
                  <a:pt x="60" y="10537"/>
                  <a:pt x="1" y="10347"/>
                  <a:pt x="1" y="10133"/>
                </a:cubicBezTo>
                <a:cubicBezTo>
                  <a:pt x="13" y="9787"/>
                  <a:pt x="13" y="9454"/>
                  <a:pt x="37" y="9121"/>
                </a:cubicBezTo>
                <a:cubicBezTo>
                  <a:pt x="37" y="9049"/>
                  <a:pt x="37" y="8978"/>
                  <a:pt x="60" y="8930"/>
                </a:cubicBezTo>
                <a:cubicBezTo>
                  <a:pt x="358" y="8454"/>
                  <a:pt x="537" y="7906"/>
                  <a:pt x="1049" y="7573"/>
                </a:cubicBezTo>
                <a:cubicBezTo>
                  <a:pt x="1668" y="7168"/>
                  <a:pt x="1942" y="7037"/>
                  <a:pt x="2573" y="6906"/>
                </a:cubicBezTo>
                <a:cubicBezTo>
                  <a:pt x="2680" y="6870"/>
                  <a:pt x="2799" y="6894"/>
                  <a:pt x="2918" y="6894"/>
                </a:cubicBezTo>
                <a:cubicBezTo>
                  <a:pt x="3275" y="6906"/>
                  <a:pt x="3644" y="6918"/>
                  <a:pt x="4001" y="6930"/>
                </a:cubicBezTo>
                <a:cubicBezTo>
                  <a:pt x="4228" y="6954"/>
                  <a:pt x="4466" y="6954"/>
                  <a:pt x="4692" y="6977"/>
                </a:cubicBezTo>
                <a:cubicBezTo>
                  <a:pt x="4918" y="7025"/>
                  <a:pt x="5121" y="7096"/>
                  <a:pt x="5371" y="7168"/>
                </a:cubicBezTo>
                <a:cubicBezTo>
                  <a:pt x="5371" y="7073"/>
                  <a:pt x="5394" y="6989"/>
                  <a:pt x="5371" y="6918"/>
                </a:cubicBezTo>
                <a:cubicBezTo>
                  <a:pt x="5192" y="6263"/>
                  <a:pt x="5287" y="5656"/>
                  <a:pt x="5668" y="5120"/>
                </a:cubicBezTo>
                <a:cubicBezTo>
                  <a:pt x="5966" y="4703"/>
                  <a:pt x="6430" y="4644"/>
                  <a:pt x="6895" y="4763"/>
                </a:cubicBezTo>
                <a:cubicBezTo>
                  <a:pt x="7323" y="4870"/>
                  <a:pt x="7776" y="4989"/>
                  <a:pt x="8097" y="5287"/>
                </a:cubicBezTo>
                <a:cubicBezTo>
                  <a:pt x="8288" y="5191"/>
                  <a:pt x="8204" y="5072"/>
                  <a:pt x="8192" y="4989"/>
                </a:cubicBezTo>
                <a:cubicBezTo>
                  <a:pt x="8085" y="4334"/>
                  <a:pt x="8157" y="3691"/>
                  <a:pt x="8407" y="3060"/>
                </a:cubicBezTo>
                <a:cubicBezTo>
                  <a:pt x="8621" y="2560"/>
                  <a:pt x="8847" y="2072"/>
                  <a:pt x="9181" y="1632"/>
                </a:cubicBezTo>
                <a:cubicBezTo>
                  <a:pt x="9585" y="1131"/>
                  <a:pt x="10097" y="762"/>
                  <a:pt x="10657" y="477"/>
                </a:cubicBezTo>
                <a:cubicBezTo>
                  <a:pt x="10836" y="381"/>
                  <a:pt x="11050" y="369"/>
                  <a:pt x="11240" y="322"/>
                </a:cubicBezTo>
                <a:cubicBezTo>
                  <a:pt x="11324" y="310"/>
                  <a:pt x="11419" y="322"/>
                  <a:pt x="11502" y="298"/>
                </a:cubicBezTo>
                <a:cubicBezTo>
                  <a:pt x="12455" y="0"/>
                  <a:pt x="13276" y="310"/>
                  <a:pt x="14038" y="858"/>
                </a:cubicBezTo>
                <a:cubicBezTo>
                  <a:pt x="14419" y="1143"/>
                  <a:pt x="14776" y="1429"/>
                  <a:pt x="15098" y="1798"/>
                </a:cubicBezTo>
                <a:cubicBezTo>
                  <a:pt x="15717" y="2548"/>
                  <a:pt x="16003" y="3406"/>
                  <a:pt x="16170" y="4334"/>
                </a:cubicBezTo>
                <a:cubicBezTo>
                  <a:pt x="16205" y="4549"/>
                  <a:pt x="16241" y="4763"/>
                  <a:pt x="16289" y="5025"/>
                </a:cubicBezTo>
                <a:cubicBezTo>
                  <a:pt x="16527" y="5001"/>
                  <a:pt x="16729" y="5001"/>
                  <a:pt x="16908" y="4941"/>
                </a:cubicBezTo>
                <a:cubicBezTo>
                  <a:pt x="17717" y="4703"/>
                  <a:pt x="18444" y="4941"/>
                  <a:pt x="19146" y="5263"/>
                </a:cubicBezTo>
                <a:cubicBezTo>
                  <a:pt x="19575" y="5477"/>
                  <a:pt x="19837" y="5906"/>
                  <a:pt x="19956" y="6382"/>
                </a:cubicBezTo>
                <a:cubicBezTo>
                  <a:pt x="19991" y="6537"/>
                  <a:pt x="20003" y="6668"/>
                  <a:pt x="20039" y="6823"/>
                </a:cubicBezTo>
                <a:close/>
                <a:moveTo>
                  <a:pt x="6252" y="7751"/>
                </a:moveTo>
                <a:cubicBezTo>
                  <a:pt x="6025" y="7906"/>
                  <a:pt x="5847" y="7918"/>
                  <a:pt x="5716" y="7751"/>
                </a:cubicBezTo>
                <a:cubicBezTo>
                  <a:pt x="5609" y="7608"/>
                  <a:pt x="5466" y="7585"/>
                  <a:pt x="5299" y="7573"/>
                </a:cubicBezTo>
                <a:cubicBezTo>
                  <a:pt x="4335" y="7489"/>
                  <a:pt x="3346" y="7489"/>
                  <a:pt x="2394" y="7680"/>
                </a:cubicBezTo>
                <a:cubicBezTo>
                  <a:pt x="1822" y="7799"/>
                  <a:pt x="1322" y="8109"/>
                  <a:pt x="1013" y="8668"/>
                </a:cubicBezTo>
                <a:cubicBezTo>
                  <a:pt x="775" y="9061"/>
                  <a:pt x="727" y="9502"/>
                  <a:pt x="763" y="9894"/>
                </a:cubicBezTo>
                <a:cubicBezTo>
                  <a:pt x="810" y="10406"/>
                  <a:pt x="989" y="10918"/>
                  <a:pt x="1525" y="11180"/>
                </a:cubicBezTo>
                <a:cubicBezTo>
                  <a:pt x="1703" y="11264"/>
                  <a:pt x="1846" y="11418"/>
                  <a:pt x="2037" y="11549"/>
                </a:cubicBezTo>
                <a:cubicBezTo>
                  <a:pt x="2430" y="11478"/>
                  <a:pt x="2811" y="11514"/>
                  <a:pt x="3204" y="11716"/>
                </a:cubicBezTo>
                <a:cubicBezTo>
                  <a:pt x="3394" y="11823"/>
                  <a:pt x="3632" y="11823"/>
                  <a:pt x="3858" y="11835"/>
                </a:cubicBezTo>
                <a:cubicBezTo>
                  <a:pt x="4525" y="11871"/>
                  <a:pt x="5216" y="11859"/>
                  <a:pt x="5883" y="11835"/>
                </a:cubicBezTo>
                <a:cubicBezTo>
                  <a:pt x="7002" y="11788"/>
                  <a:pt x="8097" y="11776"/>
                  <a:pt x="9216" y="11764"/>
                </a:cubicBezTo>
                <a:cubicBezTo>
                  <a:pt x="10062" y="11740"/>
                  <a:pt x="10931" y="11645"/>
                  <a:pt x="11788" y="11716"/>
                </a:cubicBezTo>
                <a:cubicBezTo>
                  <a:pt x="12455" y="11776"/>
                  <a:pt x="13133" y="11799"/>
                  <a:pt x="13812" y="11859"/>
                </a:cubicBezTo>
                <a:cubicBezTo>
                  <a:pt x="14300" y="11907"/>
                  <a:pt x="14788" y="11966"/>
                  <a:pt x="15300" y="11954"/>
                </a:cubicBezTo>
                <a:cubicBezTo>
                  <a:pt x="16205" y="11907"/>
                  <a:pt x="17122" y="11919"/>
                  <a:pt x="18015" y="11954"/>
                </a:cubicBezTo>
                <a:cubicBezTo>
                  <a:pt x="18682" y="11966"/>
                  <a:pt x="19360" y="12061"/>
                  <a:pt x="20027" y="12038"/>
                </a:cubicBezTo>
                <a:cubicBezTo>
                  <a:pt x="21182" y="12014"/>
                  <a:pt x="22337" y="11966"/>
                  <a:pt x="23492" y="11919"/>
                </a:cubicBezTo>
                <a:cubicBezTo>
                  <a:pt x="23706" y="11919"/>
                  <a:pt x="23932" y="11942"/>
                  <a:pt x="24159" y="11942"/>
                </a:cubicBezTo>
                <a:cubicBezTo>
                  <a:pt x="24337" y="11942"/>
                  <a:pt x="24516" y="11907"/>
                  <a:pt x="24682" y="11859"/>
                </a:cubicBezTo>
                <a:cubicBezTo>
                  <a:pt x="24897" y="11799"/>
                  <a:pt x="25111" y="11716"/>
                  <a:pt x="25314" y="11621"/>
                </a:cubicBezTo>
                <a:cubicBezTo>
                  <a:pt x="25683" y="11478"/>
                  <a:pt x="25754" y="11168"/>
                  <a:pt x="25433" y="10895"/>
                </a:cubicBezTo>
                <a:cubicBezTo>
                  <a:pt x="25183" y="10668"/>
                  <a:pt x="24885" y="10514"/>
                  <a:pt x="24611" y="10311"/>
                </a:cubicBezTo>
                <a:cubicBezTo>
                  <a:pt x="24004" y="9835"/>
                  <a:pt x="23337" y="9644"/>
                  <a:pt x="22599" y="9883"/>
                </a:cubicBezTo>
                <a:cubicBezTo>
                  <a:pt x="22385" y="9954"/>
                  <a:pt x="22254" y="9859"/>
                  <a:pt x="22111" y="9740"/>
                </a:cubicBezTo>
                <a:cubicBezTo>
                  <a:pt x="22099" y="9382"/>
                  <a:pt x="22396" y="9240"/>
                  <a:pt x="22611" y="9061"/>
                </a:cubicBezTo>
                <a:cubicBezTo>
                  <a:pt x="22623" y="8930"/>
                  <a:pt x="22635" y="8823"/>
                  <a:pt x="22670" y="8704"/>
                </a:cubicBezTo>
                <a:cubicBezTo>
                  <a:pt x="22777" y="8382"/>
                  <a:pt x="22623" y="8156"/>
                  <a:pt x="22396" y="7930"/>
                </a:cubicBezTo>
                <a:cubicBezTo>
                  <a:pt x="22111" y="7632"/>
                  <a:pt x="21742" y="7513"/>
                  <a:pt x="21373" y="7442"/>
                </a:cubicBezTo>
                <a:cubicBezTo>
                  <a:pt x="20789" y="7323"/>
                  <a:pt x="20194" y="7263"/>
                  <a:pt x="19718" y="7739"/>
                </a:cubicBezTo>
                <a:cubicBezTo>
                  <a:pt x="19682" y="7787"/>
                  <a:pt x="19622" y="7847"/>
                  <a:pt x="19563" y="7847"/>
                </a:cubicBezTo>
                <a:cubicBezTo>
                  <a:pt x="19468" y="7847"/>
                  <a:pt x="19348" y="7847"/>
                  <a:pt x="19301" y="7787"/>
                </a:cubicBezTo>
                <a:cubicBezTo>
                  <a:pt x="19229" y="7716"/>
                  <a:pt x="19206" y="7597"/>
                  <a:pt x="19170" y="7489"/>
                </a:cubicBezTo>
                <a:cubicBezTo>
                  <a:pt x="19158" y="7442"/>
                  <a:pt x="19229" y="7370"/>
                  <a:pt x="19253" y="7311"/>
                </a:cubicBezTo>
                <a:cubicBezTo>
                  <a:pt x="19539" y="6680"/>
                  <a:pt x="19348" y="6013"/>
                  <a:pt x="18777" y="5751"/>
                </a:cubicBezTo>
                <a:cubicBezTo>
                  <a:pt x="17944" y="5358"/>
                  <a:pt x="17098" y="5251"/>
                  <a:pt x="16265" y="5763"/>
                </a:cubicBezTo>
                <a:cubicBezTo>
                  <a:pt x="15967" y="5942"/>
                  <a:pt x="15789" y="5870"/>
                  <a:pt x="15717" y="5549"/>
                </a:cubicBezTo>
                <a:cubicBezTo>
                  <a:pt x="15681" y="5406"/>
                  <a:pt x="15681" y="5239"/>
                  <a:pt x="15681" y="5072"/>
                </a:cubicBezTo>
                <a:cubicBezTo>
                  <a:pt x="15681" y="4941"/>
                  <a:pt x="15729" y="4799"/>
                  <a:pt x="15681" y="4680"/>
                </a:cubicBezTo>
                <a:cubicBezTo>
                  <a:pt x="15491" y="4025"/>
                  <a:pt x="15467" y="3322"/>
                  <a:pt x="15027" y="2751"/>
                </a:cubicBezTo>
                <a:cubicBezTo>
                  <a:pt x="14967" y="2667"/>
                  <a:pt x="14943" y="2548"/>
                  <a:pt x="14884" y="2453"/>
                </a:cubicBezTo>
                <a:cubicBezTo>
                  <a:pt x="14812" y="2334"/>
                  <a:pt x="14729" y="2215"/>
                  <a:pt x="14646" y="2132"/>
                </a:cubicBezTo>
                <a:cubicBezTo>
                  <a:pt x="14431" y="1917"/>
                  <a:pt x="14217" y="1727"/>
                  <a:pt x="13991" y="1536"/>
                </a:cubicBezTo>
                <a:cubicBezTo>
                  <a:pt x="13288" y="941"/>
                  <a:pt x="12467" y="715"/>
                  <a:pt x="11598" y="846"/>
                </a:cubicBezTo>
                <a:cubicBezTo>
                  <a:pt x="10847" y="965"/>
                  <a:pt x="10252" y="1370"/>
                  <a:pt x="9788" y="1965"/>
                </a:cubicBezTo>
                <a:cubicBezTo>
                  <a:pt x="9466" y="2382"/>
                  <a:pt x="9288" y="2870"/>
                  <a:pt x="9050" y="3322"/>
                </a:cubicBezTo>
                <a:cubicBezTo>
                  <a:pt x="8704" y="3977"/>
                  <a:pt x="8740" y="4656"/>
                  <a:pt x="8859" y="5358"/>
                </a:cubicBezTo>
                <a:cubicBezTo>
                  <a:pt x="9121" y="5692"/>
                  <a:pt x="8919" y="6013"/>
                  <a:pt x="8919" y="6358"/>
                </a:cubicBezTo>
                <a:cubicBezTo>
                  <a:pt x="8609" y="6382"/>
                  <a:pt x="8383" y="6299"/>
                  <a:pt x="8169" y="6144"/>
                </a:cubicBezTo>
                <a:cubicBezTo>
                  <a:pt x="8014" y="6025"/>
                  <a:pt x="7859" y="5894"/>
                  <a:pt x="7680" y="5775"/>
                </a:cubicBezTo>
                <a:cubicBezTo>
                  <a:pt x="7323" y="5537"/>
                  <a:pt x="6954" y="5418"/>
                  <a:pt x="6525" y="5537"/>
                </a:cubicBezTo>
                <a:cubicBezTo>
                  <a:pt x="6335" y="5584"/>
                  <a:pt x="6204" y="5692"/>
                  <a:pt x="6133" y="5882"/>
                </a:cubicBezTo>
                <a:cubicBezTo>
                  <a:pt x="5954" y="6370"/>
                  <a:pt x="5906" y="6846"/>
                  <a:pt x="6109" y="7335"/>
                </a:cubicBezTo>
                <a:cubicBezTo>
                  <a:pt x="6133" y="7477"/>
                  <a:pt x="6192" y="7608"/>
                  <a:pt x="6252" y="775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15"/>
          <p:cNvGrpSpPr/>
          <p:nvPr/>
        </p:nvGrpSpPr>
        <p:grpSpPr>
          <a:xfrm>
            <a:off x="6441497" y="1320909"/>
            <a:ext cx="1304358" cy="1013068"/>
            <a:chOff x="6256718" y="405594"/>
            <a:chExt cx="1534358" cy="1191704"/>
          </a:xfrm>
        </p:grpSpPr>
        <p:sp>
          <p:nvSpPr>
            <p:cNvPr id="64" name="Google Shape;64;p15"/>
            <p:cNvSpPr/>
            <p:nvPr/>
          </p:nvSpPr>
          <p:spPr>
            <a:xfrm>
              <a:off x="6807617" y="417543"/>
              <a:ext cx="584320" cy="414447"/>
            </a:xfrm>
            <a:custGeom>
              <a:avLst/>
              <a:gdLst/>
              <a:ahLst/>
              <a:cxnLst/>
              <a:rect l="l" t="t" r="r" b="b"/>
              <a:pathLst>
                <a:path w="16872" h="11967" extrusionOk="0">
                  <a:moveTo>
                    <a:pt x="9906" y="11895"/>
                  </a:moveTo>
                  <a:cubicBezTo>
                    <a:pt x="9359" y="11967"/>
                    <a:pt x="8858" y="11800"/>
                    <a:pt x="8358" y="11764"/>
                  </a:cubicBezTo>
                  <a:cubicBezTo>
                    <a:pt x="7965" y="11717"/>
                    <a:pt x="7549" y="11645"/>
                    <a:pt x="7144" y="11586"/>
                  </a:cubicBezTo>
                  <a:cubicBezTo>
                    <a:pt x="7013" y="11562"/>
                    <a:pt x="6882" y="11538"/>
                    <a:pt x="6751" y="11502"/>
                  </a:cubicBezTo>
                  <a:cubicBezTo>
                    <a:pt x="6322" y="11431"/>
                    <a:pt x="5894" y="11383"/>
                    <a:pt x="5477" y="11300"/>
                  </a:cubicBezTo>
                  <a:cubicBezTo>
                    <a:pt x="5060" y="11205"/>
                    <a:pt x="4644" y="11086"/>
                    <a:pt x="4227" y="10967"/>
                  </a:cubicBezTo>
                  <a:cubicBezTo>
                    <a:pt x="4132" y="10943"/>
                    <a:pt x="4048" y="10883"/>
                    <a:pt x="3953" y="10871"/>
                  </a:cubicBezTo>
                  <a:cubicBezTo>
                    <a:pt x="3465" y="10824"/>
                    <a:pt x="3024" y="10645"/>
                    <a:pt x="2548" y="10538"/>
                  </a:cubicBezTo>
                  <a:cubicBezTo>
                    <a:pt x="2286" y="10490"/>
                    <a:pt x="2024" y="10514"/>
                    <a:pt x="1750" y="10466"/>
                  </a:cubicBezTo>
                  <a:cubicBezTo>
                    <a:pt x="1215" y="10371"/>
                    <a:pt x="679" y="10276"/>
                    <a:pt x="167" y="10169"/>
                  </a:cubicBezTo>
                  <a:cubicBezTo>
                    <a:pt x="119" y="10157"/>
                    <a:pt x="72" y="10121"/>
                    <a:pt x="24" y="10097"/>
                  </a:cubicBezTo>
                  <a:cubicBezTo>
                    <a:pt x="0" y="9954"/>
                    <a:pt x="72" y="9895"/>
                    <a:pt x="167" y="9871"/>
                  </a:cubicBezTo>
                  <a:cubicBezTo>
                    <a:pt x="596" y="9752"/>
                    <a:pt x="905" y="9419"/>
                    <a:pt x="1298" y="9240"/>
                  </a:cubicBezTo>
                  <a:cubicBezTo>
                    <a:pt x="1477" y="9157"/>
                    <a:pt x="1655" y="9038"/>
                    <a:pt x="1834" y="8942"/>
                  </a:cubicBezTo>
                  <a:cubicBezTo>
                    <a:pt x="2036" y="8847"/>
                    <a:pt x="2227" y="8740"/>
                    <a:pt x="2405" y="8609"/>
                  </a:cubicBezTo>
                  <a:cubicBezTo>
                    <a:pt x="2608" y="8454"/>
                    <a:pt x="2822" y="8371"/>
                    <a:pt x="3036" y="8228"/>
                  </a:cubicBezTo>
                  <a:cubicBezTo>
                    <a:pt x="3536" y="7919"/>
                    <a:pt x="4060" y="7621"/>
                    <a:pt x="4536" y="7252"/>
                  </a:cubicBezTo>
                  <a:cubicBezTo>
                    <a:pt x="5060" y="6847"/>
                    <a:pt x="5596" y="6478"/>
                    <a:pt x="6144" y="6109"/>
                  </a:cubicBezTo>
                  <a:cubicBezTo>
                    <a:pt x="6894" y="5585"/>
                    <a:pt x="7680" y="5097"/>
                    <a:pt x="8466" y="4632"/>
                  </a:cubicBezTo>
                  <a:cubicBezTo>
                    <a:pt x="8573" y="4573"/>
                    <a:pt x="8692" y="4537"/>
                    <a:pt x="8763" y="4466"/>
                  </a:cubicBezTo>
                  <a:cubicBezTo>
                    <a:pt x="9168" y="4049"/>
                    <a:pt x="9704" y="3847"/>
                    <a:pt x="10168" y="3549"/>
                  </a:cubicBezTo>
                  <a:cubicBezTo>
                    <a:pt x="10549" y="3287"/>
                    <a:pt x="10918" y="2989"/>
                    <a:pt x="11323" y="2751"/>
                  </a:cubicBezTo>
                  <a:cubicBezTo>
                    <a:pt x="11752" y="2501"/>
                    <a:pt x="12133" y="2132"/>
                    <a:pt x="12633" y="1977"/>
                  </a:cubicBezTo>
                  <a:cubicBezTo>
                    <a:pt x="12704" y="1965"/>
                    <a:pt x="12764" y="1906"/>
                    <a:pt x="12823" y="1858"/>
                  </a:cubicBezTo>
                  <a:cubicBezTo>
                    <a:pt x="13430" y="1489"/>
                    <a:pt x="14014" y="1084"/>
                    <a:pt x="14657" y="751"/>
                  </a:cubicBezTo>
                  <a:cubicBezTo>
                    <a:pt x="15252" y="430"/>
                    <a:pt x="15836" y="60"/>
                    <a:pt x="16550" y="1"/>
                  </a:cubicBezTo>
                  <a:cubicBezTo>
                    <a:pt x="16812" y="239"/>
                    <a:pt x="16871" y="513"/>
                    <a:pt x="16764" y="870"/>
                  </a:cubicBezTo>
                  <a:cubicBezTo>
                    <a:pt x="16586" y="1465"/>
                    <a:pt x="16240" y="1942"/>
                    <a:pt x="15907" y="2442"/>
                  </a:cubicBezTo>
                  <a:cubicBezTo>
                    <a:pt x="15490" y="3085"/>
                    <a:pt x="15074" y="3739"/>
                    <a:pt x="14669" y="4394"/>
                  </a:cubicBezTo>
                  <a:cubicBezTo>
                    <a:pt x="14657" y="4406"/>
                    <a:pt x="14657" y="4442"/>
                    <a:pt x="14645" y="4442"/>
                  </a:cubicBezTo>
                  <a:cubicBezTo>
                    <a:pt x="14300" y="4751"/>
                    <a:pt x="14121" y="5168"/>
                    <a:pt x="13859" y="5525"/>
                  </a:cubicBezTo>
                  <a:cubicBezTo>
                    <a:pt x="13561" y="5906"/>
                    <a:pt x="13299" y="6323"/>
                    <a:pt x="13049" y="6740"/>
                  </a:cubicBezTo>
                  <a:cubicBezTo>
                    <a:pt x="12811" y="7145"/>
                    <a:pt x="12537" y="7538"/>
                    <a:pt x="12287" y="7919"/>
                  </a:cubicBezTo>
                  <a:cubicBezTo>
                    <a:pt x="11692" y="8823"/>
                    <a:pt x="11097" y="9752"/>
                    <a:pt x="10561" y="10693"/>
                  </a:cubicBezTo>
                  <a:cubicBezTo>
                    <a:pt x="10430" y="10931"/>
                    <a:pt x="10168" y="11121"/>
                    <a:pt x="10263" y="11443"/>
                  </a:cubicBezTo>
                  <a:cubicBezTo>
                    <a:pt x="10121" y="11609"/>
                    <a:pt x="10013" y="11740"/>
                    <a:pt x="9906" y="118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7177076" y="1194419"/>
              <a:ext cx="25178" cy="76711"/>
            </a:xfrm>
            <a:custGeom>
              <a:avLst/>
              <a:gdLst/>
              <a:ahLst/>
              <a:cxnLst/>
              <a:rect l="l" t="t" r="r" b="b"/>
              <a:pathLst>
                <a:path w="727" h="2215" extrusionOk="0">
                  <a:moveTo>
                    <a:pt x="524" y="2215"/>
                  </a:moveTo>
                  <a:cubicBezTo>
                    <a:pt x="298" y="1905"/>
                    <a:pt x="393" y="1512"/>
                    <a:pt x="286" y="1179"/>
                  </a:cubicBezTo>
                  <a:cubicBezTo>
                    <a:pt x="179" y="822"/>
                    <a:pt x="107" y="465"/>
                    <a:pt x="0" y="60"/>
                  </a:cubicBezTo>
                  <a:cubicBezTo>
                    <a:pt x="72" y="48"/>
                    <a:pt x="155" y="0"/>
                    <a:pt x="215" y="12"/>
                  </a:cubicBezTo>
                  <a:cubicBezTo>
                    <a:pt x="405" y="60"/>
                    <a:pt x="548" y="167"/>
                    <a:pt x="643" y="346"/>
                  </a:cubicBezTo>
                  <a:cubicBezTo>
                    <a:pt x="691" y="441"/>
                    <a:pt x="726" y="548"/>
                    <a:pt x="726" y="667"/>
                  </a:cubicBezTo>
                  <a:cubicBezTo>
                    <a:pt x="726" y="1131"/>
                    <a:pt x="703" y="1584"/>
                    <a:pt x="691" y="2048"/>
                  </a:cubicBezTo>
                  <a:cubicBezTo>
                    <a:pt x="691" y="2108"/>
                    <a:pt x="667" y="2203"/>
                    <a:pt x="524" y="22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7220367" y="1360170"/>
              <a:ext cx="13645" cy="49524"/>
            </a:xfrm>
            <a:custGeom>
              <a:avLst/>
              <a:gdLst/>
              <a:ahLst/>
              <a:cxnLst/>
              <a:rect l="l" t="t" r="r" b="b"/>
              <a:pathLst>
                <a:path w="394" h="1430" extrusionOk="0">
                  <a:moveTo>
                    <a:pt x="358" y="1429"/>
                  </a:moveTo>
                  <a:cubicBezTo>
                    <a:pt x="155" y="929"/>
                    <a:pt x="12" y="501"/>
                    <a:pt x="0" y="1"/>
                  </a:cubicBezTo>
                  <a:cubicBezTo>
                    <a:pt x="334" y="334"/>
                    <a:pt x="393" y="524"/>
                    <a:pt x="358" y="14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7224904" y="706620"/>
              <a:ext cx="21888" cy="36295"/>
            </a:xfrm>
            <a:custGeom>
              <a:avLst/>
              <a:gdLst/>
              <a:ahLst/>
              <a:cxnLst/>
              <a:rect l="l" t="t" r="r" b="b"/>
              <a:pathLst>
                <a:path w="632" h="1048" extrusionOk="0">
                  <a:moveTo>
                    <a:pt x="0" y="1048"/>
                  </a:moveTo>
                  <a:cubicBezTo>
                    <a:pt x="107" y="643"/>
                    <a:pt x="346" y="334"/>
                    <a:pt x="596" y="0"/>
                  </a:cubicBezTo>
                  <a:cubicBezTo>
                    <a:pt x="596" y="84"/>
                    <a:pt x="631" y="167"/>
                    <a:pt x="596" y="226"/>
                  </a:cubicBezTo>
                  <a:cubicBezTo>
                    <a:pt x="453" y="524"/>
                    <a:pt x="358" y="881"/>
                    <a:pt x="0" y="1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7319728" y="577960"/>
              <a:ext cx="10355" cy="12398"/>
            </a:xfrm>
            <a:custGeom>
              <a:avLst/>
              <a:gdLst/>
              <a:ahLst/>
              <a:cxnLst/>
              <a:rect l="l" t="t" r="r" b="b"/>
              <a:pathLst>
                <a:path w="299" h="358" extrusionOk="0">
                  <a:moveTo>
                    <a:pt x="298" y="24"/>
                  </a:moveTo>
                  <a:cubicBezTo>
                    <a:pt x="298" y="191"/>
                    <a:pt x="263" y="322"/>
                    <a:pt x="1" y="358"/>
                  </a:cubicBezTo>
                  <a:cubicBezTo>
                    <a:pt x="60" y="262"/>
                    <a:pt x="72" y="203"/>
                    <a:pt x="120" y="143"/>
                  </a:cubicBezTo>
                  <a:cubicBezTo>
                    <a:pt x="167" y="84"/>
                    <a:pt x="227" y="48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7329633" y="566428"/>
              <a:ext cx="8693" cy="12398"/>
            </a:xfrm>
            <a:custGeom>
              <a:avLst/>
              <a:gdLst/>
              <a:ahLst/>
              <a:cxnLst/>
              <a:rect l="l" t="t" r="r" b="b"/>
              <a:pathLst>
                <a:path w="251" h="358" extrusionOk="0">
                  <a:moveTo>
                    <a:pt x="1" y="333"/>
                  </a:moveTo>
                  <a:cubicBezTo>
                    <a:pt x="48" y="238"/>
                    <a:pt x="108" y="155"/>
                    <a:pt x="179" y="0"/>
                  </a:cubicBezTo>
                  <a:cubicBezTo>
                    <a:pt x="251" y="226"/>
                    <a:pt x="179" y="322"/>
                    <a:pt x="36" y="3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6256718" y="405594"/>
              <a:ext cx="1534358" cy="1191704"/>
            </a:xfrm>
            <a:custGeom>
              <a:avLst/>
              <a:gdLst/>
              <a:ahLst/>
              <a:cxnLst/>
              <a:rect l="l" t="t" r="r" b="b"/>
              <a:pathLst>
                <a:path w="44304" h="34410" extrusionOk="0">
                  <a:moveTo>
                    <a:pt x="27599" y="26909"/>
                  </a:moveTo>
                  <a:cubicBezTo>
                    <a:pt x="27647" y="26944"/>
                    <a:pt x="27682" y="26968"/>
                    <a:pt x="27718" y="26968"/>
                  </a:cubicBezTo>
                  <a:cubicBezTo>
                    <a:pt x="28433" y="27135"/>
                    <a:pt x="28623" y="27694"/>
                    <a:pt x="28754" y="28314"/>
                  </a:cubicBezTo>
                  <a:cubicBezTo>
                    <a:pt x="28778" y="28492"/>
                    <a:pt x="28790" y="28683"/>
                    <a:pt x="28814" y="28873"/>
                  </a:cubicBezTo>
                  <a:cubicBezTo>
                    <a:pt x="28873" y="29349"/>
                    <a:pt x="28814" y="29814"/>
                    <a:pt x="28635" y="30266"/>
                  </a:cubicBezTo>
                  <a:cubicBezTo>
                    <a:pt x="28587" y="30361"/>
                    <a:pt x="28552" y="30481"/>
                    <a:pt x="28587" y="30588"/>
                  </a:cubicBezTo>
                  <a:cubicBezTo>
                    <a:pt x="28671" y="30945"/>
                    <a:pt x="28718" y="31314"/>
                    <a:pt x="28814" y="31695"/>
                  </a:cubicBezTo>
                  <a:cubicBezTo>
                    <a:pt x="28968" y="32302"/>
                    <a:pt x="29016" y="32909"/>
                    <a:pt x="28956" y="33529"/>
                  </a:cubicBezTo>
                  <a:cubicBezTo>
                    <a:pt x="28909" y="33933"/>
                    <a:pt x="28647" y="34207"/>
                    <a:pt x="28314" y="34410"/>
                  </a:cubicBezTo>
                  <a:cubicBezTo>
                    <a:pt x="27682" y="34231"/>
                    <a:pt x="27159" y="33910"/>
                    <a:pt x="26706" y="33433"/>
                  </a:cubicBezTo>
                  <a:cubicBezTo>
                    <a:pt x="26278" y="32981"/>
                    <a:pt x="25873" y="32517"/>
                    <a:pt x="25432" y="32100"/>
                  </a:cubicBezTo>
                  <a:cubicBezTo>
                    <a:pt x="24765" y="31469"/>
                    <a:pt x="24146" y="30778"/>
                    <a:pt x="23551" y="30076"/>
                  </a:cubicBezTo>
                  <a:cubicBezTo>
                    <a:pt x="22896" y="29302"/>
                    <a:pt x="22301" y="28504"/>
                    <a:pt x="21646" y="27718"/>
                  </a:cubicBezTo>
                  <a:cubicBezTo>
                    <a:pt x="21456" y="27492"/>
                    <a:pt x="21205" y="27373"/>
                    <a:pt x="21027" y="27147"/>
                  </a:cubicBezTo>
                  <a:cubicBezTo>
                    <a:pt x="20860" y="26944"/>
                    <a:pt x="20789" y="26659"/>
                    <a:pt x="20610" y="26480"/>
                  </a:cubicBezTo>
                  <a:cubicBezTo>
                    <a:pt x="20158" y="26016"/>
                    <a:pt x="19824" y="25480"/>
                    <a:pt x="19431" y="24980"/>
                  </a:cubicBezTo>
                  <a:cubicBezTo>
                    <a:pt x="19408" y="24944"/>
                    <a:pt x="19384" y="24920"/>
                    <a:pt x="19372" y="24885"/>
                  </a:cubicBezTo>
                  <a:cubicBezTo>
                    <a:pt x="19241" y="24647"/>
                    <a:pt x="18943" y="24539"/>
                    <a:pt x="18836" y="24242"/>
                  </a:cubicBezTo>
                  <a:cubicBezTo>
                    <a:pt x="18753" y="23992"/>
                    <a:pt x="18598" y="23742"/>
                    <a:pt x="18431" y="23515"/>
                  </a:cubicBezTo>
                  <a:cubicBezTo>
                    <a:pt x="18253" y="23277"/>
                    <a:pt x="18050" y="23075"/>
                    <a:pt x="17860" y="22837"/>
                  </a:cubicBezTo>
                  <a:cubicBezTo>
                    <a:pt x="17753" y="22718"/>
                    <a:pt x="17657" y="22611"/>
                    <a:pt x="17586" y="22480"/>
                  </a:cubicBezTo>
                  <a:cubicBezTo>
                    <a:pt x="17300" y="21956"/>
                    <a:pt x="16884" y="21551"/>
                    <a:pt x="16491" y="21134"/>
                  </a:cubicBezTo>
                  <a:cubicBezTo>
                    <a:pt x="16217" y="20848"/>
                    <a:pt x="15979" y="20539"/>
                    <a:pt x="15729" y="20229"/>
                  </a:cubicBezTo>
                  <a:cubicBezTo>
                    <a:pt x="15383" y="19813"/>
                    <a:pt x="15014" y="19408"/>
                    <a:pt x="14776" y="18908"/>
                  </a:cubicBezTo>
                  <a:cubicBezTo>
                    <a:pt x="14740" y="18848"/>
                    <a:pt x="14669" y="18801"/>
                    <a:pt x="14598" y="18789"/>
                  </a:cubicBezTo>
                  <a:cubicBezTo>
                    <a:pt x="14359" y="18705"/>
                    <a:pt x="14121" y="18646"/>
                    <a:pt x="13883" y="18610"/>
                  </a:cubicBezTo>
                  <a:cubicBezTo>
                    <a:pt x="13216" y="18491"/>
                    <a:pt x="12538" y="18396"/>
                    <a:pt x="11883" y="18277"/>
                  </a:cubicBezTo>
                  <a:cubicBezTo>
                    <a:pt x="11371" y="18193"/>
                    <a:pt x="10859" y="18074"/>
                    <a:pt x="10335" y="17979"/>
                  </a:cubicBezTo>
                  <a:cubicBezTo>
                    <a:pt x="9728" y="17860"/>
                    <a:pt x="9121" y="17777"/>
                    <a:pt x="8513" y="17658"/>
                  </a:cubicBezTo>
                  <a:cubicBezTo>
                    <a:pt x="8037" y="17562"/>
                    <a:pt x="7537" y="17455"/>
                    <a:pt x="7085" y="17324"/>
                  </a:cubicBezTo>
                  <a:cubicBezTo>
                    <a:pt x="6442" y="17134"/>
                    <a:pt x="5787" y="17062"/>
                    <a:pt x="5144" y="16907"/>
                  </a:cubicBezTo>
                  <a:cubicBezTo>
                    <a:pt x="5037" y="16884"/>
                    <a:pt x="4906" y="16884"/>
                    <a:pt x="4822" y="16836"/>
                  </a:cubicBezTo>
                  <a:cubicBezTo>
                    <a:pt x="4299" y="16586"/>
                    <a:pt x="3775" y="16312"/>
                    <a:pt x="3251" y="16062"/>
                  </a:cubicBezTo>
                  <a:cubicBezTo>
                    <a:pt x="2584" y="15729"/>
                    <a:pt x="2096" y="15169"/>
                    <a:pt x="1513" y="14717"/>
                  </a:cubicBezTo>
                  <a:cubicBezTo>
                    <a:pt x="1310" y="14574"/>
                    <a:pt x="1155" y="14336"/>
                    <a:pt x="1012" y="14121"/>
                  </a:cubicBezTo>
                  <a:cubicBezTo>
                    <a:pt x="679" y="13633"/>
                    <a:pt x="310" y="13157"/>
                    <a:pt x="143" y="12562"/>
                  </a:cubicBezTo>
                  <a:cubicBezTo>
                    <a:pt x="0" y="12038"/>
                    <a:pt x="60" y="11585"/>
                    <a:pt x="417" y="11133"/>
                  </a:cubicBezTo>
                  <a:cubicBezTo>
                    <a:pt x="691" y="10788"/>
                    <a:pt x="1024" y="10526"/>
                    <a:pt x="1453" y="10407"/>
                  </a:cubicBezTo>
                  <a:cubicBezTo>
                    <a:pt x="1822" y="10299"/>
                    <a:pt x="2203" y="10180"/>
                    <a:pt x="2596" y="10169"/>
                  </a:cubicBezTo>
                  <a:cubicBezTo>
                    <a:pt x="3298" y="10133"/>
                    <a:pt x="3989" y="10049"/>
                    <a:pt x="4668" y="9990"/>
                  </a:cubicBezTo>
                  <a:cubicBezTo>
                    <a:pt x="4906" y="9978"/>
                    <a:pt x="5156" y="9954"/>
                    <a:pt x="5394" y="9954"/>
                  </a:cubicBezTo>
                  <a:cubicBezTo>
                    <a:pt x="5715" y="9942"/>
                    <a:pt x="6037" y="9942"/>
                    <a:pt x="6346" y="9942"/>
                  </a:cubicBezTo>
                  <a:cubicBezTo>
                    <a:pt x="6585" y="9942"/>
                    <a:pt x="6847" y="9954"/>
                    <a:pt x="7085" y="9954"/>
                  </a:cubicBezTo>
                  <a:cubicBezTo>
                    <a:pt x="7537" y="9954"/>
                    <a:pt x="8013" y="9954"/>
                    <a:pt x="8478" y="9978"/>
                  </a:cubicBezTo>
                  <a:cubicBezTo>
                    <a:pt x="8942" y="9990"/>
                    <a:pt x="9418" y="10038"/>
                    <a:pt x="9883" y="10061"/>
                  </a:cubicBezTo>
                  <a:cubicBezTo>
                    <a:pt x="9954" y="10061"/>
                    <a:pt x="10026" y="10061"/>
                    <a:pt x="10097" y="10049"/>
                  </a:cubicBezTo>
                  <a:cubicBezTo>
                    <a:pt x="10180" y="10038"/>
                    <a:pt x="10264" y="9990"/>
                    <a:pt x="10323" y="10014"/>
                  </a:cubicBezTo>
                  <a:cubicBezTo>
                    <a:pt x="10776" y="10192"/>
                    <a:pt x="11252" y="10073"/>
                    <a:pt x="11704" y="10180"/>
                  </a:cubicBezTo>
                  <a:cubicBezTo>
                    <a:pt x="12121" y="10276"/>
                    <a:pt x="12573" y="10276"/>
                    <a:pt x="13002" y="10311"/>
                  </a:cubicBezTo>
                  <a:cubicBezTo>
                    <a:pt x="13240" y="10347"/>
                    <a:pt x="13490" y="10335"/>
                    <a:pt x="13728" y="10395"/>
                  </a:cubicBezTo>
                  <a:cubicBezTo>
                    <a:pt x="14288" y="10514"/>
                    <a:pt x="14788" y="10347"/>
                    <a:pt x="15252" y="10109"/>
                  </a:cubicBezTo>
                  <a:cubicBezTo>
                    <a:pt x="15562" y="9942"/>
                    <a:pt x="15848" y="9716"/>
                    <a:pt x="16145" y="9514"/>
                  </a:cubicBezTo>
                  <a:cubicBezTo>
                    <a:pt x="16753" y="9097"/>
                    <a:pt x="17360" y="8704"/>
                    <a:pt x="18050" y="8430"/>
                  </a:cubicBezTo>
                  <a:cubicBezTo>
                    <a:pt x="18157" y="8383"/>
                    <a:pt x="18253" y="8323"/>
                    <a:pt x="18336" y="8252"/>
                  </a:cubicBezTo>
                  <a:cubicBezTo>
                    <a:pt x="18753" y="7835"/>
                    <a:pt x="19253" y="7549"/>
                    <a:pt x="19777" y="7263"/>
                  </a:cubicBezTo>
                  <a:cubicBezTo>
                    <a:pt x="20039" y="7121"/>
                    <a:pt x="20265" y="6859"/>
                    <a:pt x="20503" y="6656"/>
                  </a:cubicBezTo>
                  <a:cubicBezTo>
                    <a:pt x="20658" y="6501"/>
                    <a:pt x="20801" y="6370"/>
                    <a:pt x="21015" y="6311"/>
                  </a:cubicBezTo>
                  <a:cubicBezTo>
                    <a:pt x="21134" y="6263"/>
                    <a:pt x="21229" y="6180"/>
                    <a:pt x="21336" y="6109"/>
                  </a:cubicBezTo>
                  <a:cubicBezTo>
                    <a:pt x="21563" y="5954"/>
                    <a:pt x="21741" y="5763"/>
                    <a:pt x="22003" y="5692"/>
                  </a:cubicBezTo>
                  <a:cubicBezTo>
                    <a:pt x="22408" y="5251"/>
                    <a:pt x="23039" y="5132"/>
                    <a:pt x="23420" y="4680"/>
                  </a:cubicBezTo>
                  <a:cubicBezTo>
                    <a:pt x="23480" y="4585"/>
                    <a:pt x="23599" y="4525"/>
                    <a:pt x="23706" y="4501"/>
                  </a:cubicBezTo>
                  <a:cubicBezTo>
                    <a:pt x="23992" y="4442"/>
                    <a:pt x="24230" y="4275"/>
                    <a:pt x="24468" y="4120"/>
                  </a:cubicBezTo>
                  <a:cubicBezTo>
                    <a:pt x="24980" y="3787"/>
                    <a:pt x="25551" y="3513"/>
                    <a:pt x="26039" y="3144"/>
                  </a:cubicBezTo>
                  <a:cubicBezTo>
                    <a:pt x="26516" y="2775"/>
                    <a:pt x="27051" y="2501"/>
                    <a:pt x="27563" y="2191"/>
                  </a:cubicBezTo>
                  <a:cubicBezTo>
                    <a:pt x="28040" y="1894"/>
                    <a:pt x="28516" y="1560"/>
                    <a:pt x="29064" y="1417"/>
                  </a:cubicBezTo>
                  <a:cubicBezTo>
                    <a:pt x="29206" y="1370"/>
                    <a:pt x="29349" y="1310"/>
                    <a:pt x="29468" y="1227"/>
                  </a:cubicBezTo>
                  <a:cubicBezTo>
                    <a:pt x="29968" y="870"/>
                    <a:pt x="30564" y="667"/>
                    <a:pt x="31100" y="358"/>
                  </a:cubicBezTo>
                  <a:cubicBezTo>
                    <a:pt x="31588" y="60"/>
                    <a:pt x="32124" y="48"/>
                    <a:pt x="32683" y="1"/>
                  </a:cubicBezTo>
                  <a:cubicBezTo>
                    <a:pt x="32743" y="1"/>
                    <a:pt x="32826" y="48"/>
                    <a:pt x="32874" y="108"/>
                  </a:cubicBezTo>
                  <a:cubicBezTo>
                    <a:pt x="33076" y="453"/>
                    <a:pt x="33231" y="786"/>
                    <a:pt x="33076" y="1227"/>
                  </a:cubicBezTo>
                  <a:cubicBezTo>
                    <a:pt x="32874" y="1798"/>
                    <a:pt x="32647" y="2370"/>
                    <a:pt x="32290" y="2894"/>
                  </a:cubicBezTo>
                  <a:cubicBezTo>
                    <a:pt x="32004" y="3287"/>
                    <a:pt x="31814" y="3739"/>
                    <a:pt x="31564" y="4204"/>
                  </a:cubicBezTo>
                  <a:cubicBezTo>
                    <a:pt x="31588" y="4346"/>
                    <a:pt x="31647" y="4537"/>
                    <a:pt x="31683" y="4715"/>
                  </a:cubicBezTo>
                  <a:cubicBezTo>
                    <a:pt x="31731" y="4954"/>
                    <a:pt x="31695" y="5168"/>
                    <a:pt x="31528" y="5358"/>
                  </a:cubicBezTo>
                  <a:cubicBezTo>
                    <a:pt x="31254" y="5692"/>
                    <a:pt x="30981" y="6025"/>
                    <a:pt x="30695" y="6359"/>
                  </a:cubicBezTo>
                  <a:cubicBezTo>
                    <a:pt x="30504" y="6585"/>
                    <a:pt x="30242" y="6668"/>
                    <a:pt x="29909" y="6656"/>
                  </a:cubicBezTo>
                  <a:cubicBezTo>
                    <a:pt x="29611" y="7085"/>
                    <a:pt x="29326" y="7537"/>
                    <a:pt x="29028" y="7978"/>
                  </a:cubicBezTo>
                  <a:cubicBezTo>
                    <a:pt x="29076" y="8216"/>
                    <a:pt x="29123" y="8454"/>
                    <a:pt x="29147" y="8692"/>
                  </a:cubicBezTo>
                  <a:cubicBezTo>
                    <a:pt x="29171" y="8752"/>
                    <a:pt x="29147" y="8811"/>
                    <a:pt x="29147" y="8859"/>
                  </a:cubicBezTo>
                  <a:cubicBezTo>
                    <a:pt x="29028" y="9347"/>
                    <a:pt x="28992" y="9871"/>
                    <a:pt x="28516" y="10180"/>
                  </a:cubicBezTo>
                  <a:cubicBezTo>
                    <a:pt x="28480" y="10192"/>
                    <a:pt x="28468" y="10240"/>
                    <a:pt x="28433" y="10276"/>
                  </a:cubicBezTo>
                  <a:cubicBezTo>
                    <a:pt x="28242" y="10585"/>
                    <a:pt x="27944" y="10716"/>
                    <a:pt x="27587" y="10752"/>
                  </a:cubicBezTo>
                  <a:cubicBezTo>
                    <a:pt x="27504" y="10764"/>
                    <a:pt x="27409" y="10764"/>
                    <a:pt x="27301" y="10776"/>
                  </a:cubicBezTo>
                  <a:cubicBezTo>
                    <a:pt x="27087" y="11061"/>
                    <a:pt x="26920" y="11347"/>
                    <a:pt x="26849" y="11681"/>
                  </a:cubicBezTo>
                  <a:cubicBezTo>
                    <a:pt x="26801" y="11919"/>
                    <a:pt x="26682" y="12145"/>
                    <a:pt x="26587" y="12395"/>
                  </a:cubicBezTo>
                  <a:cubicBezTo>
                    <a:pt x="26635" y="12431"/>
                    <a:pt x="26706" y="12490"/>
                    <a:pt x="26790" y="12502"/>
                  </a:cubicBezTo>
                  <a:cubicBezTo>
                    <a:pt x="27159" y="12550"/>
                    <a:pt x="27528" y="12621"/>
                    <a:pt x="27885" y="12693"/>
                  </a:cubicBezTo>
                  <a:cubicBezTo>
                    <a:pt x="28278" y="12776"/>
                    <a:pt x="28659" y="12812"/>
                    <a:pt x="29052" y="12871"/>
                  </a:cubicBezTo>
                  <a:cubicBezTo>
                    <a:pt x="29718" y="12966"/>
                    <a:pt x="30385" y="13038"/>
                    <a:pt x="31040" y="13205"/>
                  </a:cubicBezTo>
                  <a:cubicBezTo>
                    <a:pt x="31433" y="13288"/>
                    <a:pt x="31814" y="13347"/>
                    <a:pt x="32207" y="13431"/>
                  </a:cubicBezTo>
                  <a:cubicBezTo>
                    <a:pt x="32457" y="13467"/>
                    <a:pt x="32719" y="13526"/>
                    <a:pt x="32981" y="13574"/>
                  </a:cubicBezTo>
                  <a:cubicBezTo>
                    <a:pt x="33290" y="13633"/>
                    <a:pt x="33600" y="13693"/>
                    <a:pt x="33933" y="13693"/>
                  </a:cubicBezTo>
                  <a:cubicBezTo>
                    <a:pt x="34362" y="13693"/>
                    <a:pt x="34791" y="13752"/>
                    <a:pt x="35219" y="13812"/>
                  </a:cubicBezTo>
                  <a:cubicBezTo>
                    <a:pt x="35457" y="13848"/>
                    <a:pt x="35672" y="13812"/>
                    <a:pt x="35862" y="13681"/>
                  </a:cubicBezTo>
                  <a:cubicBezTo>
                    <a:pt x="36398" y="13312"/>
                    <a:pt x="36946" y="12931"/>
                    <a:pt x="37481" y="12550"/>
                  </a:cubicBezTo>
                  <a:cubicBezTo>
                    <a:pt x="37767" y="12359"/>
                    <a:pt x="38053" y="12157"/>
                    <a:pt x="38303" y="11943"/>
                  </a:cubicBezTo>
                  <a:cubicBezTo>
                    <a:pt x="38791" y="11502"/>
                    <a:pt x="39267" y="11050"/>
                    <a:pt x="39744" y="10597"/>
                  </a:cubicBezTo>
                  <a:cubicBezTo>
                    <a:pt x="39970" y="10395"/>
                    <a:pt x="40184" y="10169"/>
                    <a:pt x="40458" y="10061"/>
                  </a:cubicBezTo>
                  <a:cubicBezTo>
                    <a:pt x="40565" y="10014"/>
                    <a:pt x="40672" y="9954"/>
                    <a:pt x="40744" y="9871"/>
                  </a:cubicBezTo>
                  <a:cubicBezTo>
                    <a:pt x="40958" y="9633"/>
                    <a:pt x="41208" y="9645"/>
                    <a:pt x="41470" y="9716"/>
                  </a:cubicBezTo>
                  <a:cubicBezTo>
                    <a:pt x="41625" y="9764"/>
                    <a:pt x="41756" y="9823"/>
                    <a:pt x="41910" y="9835"/>
                  </a:cubicBezTo>
                  <a:cubicBezTo>
                    <a:pt x="42172" y="9859"/>
                    <a:pt x="42327" y="10014"/>
                    <a:pt x="42422" y="10216"/>
                  </a:cubicBezTo>
                  <a:cubicBezTo>
                    <a:pt x="42625" y="10597"/>
                    <a:pt x="42649" y="11002"/>
                    <a:pt x="42518" y="11419"/>
                  </a:cubicBezTo>
                  <a:cubicBezTo>
                    <a:pt x="42303" y="12038"/>
                    <a:pt x="42101" y="12657"/>
                    <a:pt x="42030" y="13324"/>
                  </a:cubicBezTo>
                  <a:cubicBezTo>
                    <a:pt x="41970" y="13871"/>
                    <a:pt x="41815" y="14419"/>
                    <a:pt x="41684" y="14979"/>
                  </a:cubicBezTo>
                  <a:cubicBezTo>
                    <a:pt x="41553" y="15491"/>
                    <a:pt x="41398" y="16026"/>
                    <a:pt x="41256" y="16586"/>
                  </a:cubicBezTo>
                  <a:cubicBezTo>
                    <a:pt x="41387" y="16622"/>
                    <a:pt x="41506" y="16681"/>
                    <a:pt x="41625" y="16705"/>
                  </a:cubicBezTo>
                  <a:cubicBezTo>
                    <a:pt x="41934" y="16741"/>
                    <a:pt x="42268" y="16776"/>
                    <a:pt x="42577" y="16800"/>
                  </a:cubicBezTo>
                  <a:cubicBezTo>
                    <a:pt x="43006" y="16848"/>
                    <a:pt x="43423" y="16967"/>
                    <a:pt x="43827" y="17146"/>
                  </a:cubicBezTo>
                  <a:cubicBezTo>
                    <a:pt x="44137" y="17277"/>
                    <a:pt x="44304" y="17598"/>
                    <a:pt x="44208" y="17919"/>
                  </a:cubicBezTo>
                  <a:cubicBezTo>
                    <a:pt x="44173" y="18086"/>
                    <a:pt x="44089" y="18229"/>
                    <a:pt x="43958" y="18348"/>
                  </a:cubicBezTo>
                  <a:cubicBezTo>
                    <a:pt x="43661" y="18646"/>
                    <a:pt x="43399" y="18943"/>
                    <a:pt x="43113" y="19241"/>
                  </a:cubicBezTo>
                  <a:cubicBezTo>
                    <a:pt x="42934" y="19443"/>
                    <a:pt x="42720" y="19598"/>
                    <a:pt x="42541" y="19777"/>
                  </a:cubicBezTo>
                  <a:cubicBezTo>
                    <a:pt x="42530" y="19801"/>
                    <a:pt x="42518" y="19801"/>
                    <a:pt x="42506" y="19813"/>
                  </a:cubicBezTo>
                  <a:cubicBezTo>
                    <a:pt x="42303" y="20015"/>
                    <a:pt x="42125" y="20241"/>
                    <a:pt x="41910" y="20408"/>
                  </a:cubicBezTo>
                  <a:cubicBezTo>
                    <a:pt x="41684" y="20575"/>
                    <a:pt x="41434" y="20694"/>
                    <a:pt x="41196" y="20825"/>
                  </a:cubicBezTo>
                  <a:cubicBezTo>
                    <a:pt x="41160" y="21146"/>
                    <a:pt x="41279" y="21420"/>
                    <a:pt x="41398" y="21658"/>
                  </a:cubicBezTo>
                  <a:cubicBezTo>
                    <a:pt x="41589" y="22063"/>
                    <a:pt x="41791" y="22456"/>
                    <a:pt x="41922" y="22896"/>
                  </a:cubicBezTo>
                  <a:cubicBezTo>
                    <a:pt x="41946" y="22992"/>
                    <a:pt x="42006" y="23099"/>
                    <a:pt x="42065" y="23194"/>
                  </a:cubicBezTo>
                  <a:cubicBezTo>
                    <a:pt x="42232" y="23492"/>
                    <a:pt x="42363" y="23801"/>
                    <a:pt x="42458" y="24123"/>
                  </a:cubicBezTo>
                  <a:cubicBezTo>
                    <a:pt x="42518" y="24325"/>
                    <a:pt x="42601" y="24516"/>
                    <a:pt x="42684" y="24706"/>
                  </a:cubicBezTo>
                  <a:cubicBezTo>
                    <a:pt x="42756" y="24885"/>
                    <a:pt x="42815" y="25051"/>
                    <a:pt x="42875" y="25218"/>
                  </a:cubicBezTo>
                  <a:cubicBezTo>
                    <a:pt x="42720" y="25420"/>
                    <a:pt x="42601" y="25611"/>
                    <a:pt x="42482" y="25789"/>
                  </a:cubicBezTo>
                  <a:cubicBezTo>
                    <a:pt x="42399" y="25944"/>
                    <a:pt x="42268" y="26028"/>
                    <a:pt x="42101" y="26111"/>
                  </a:cubicBezTo>
                  <a:cubicBezTo>
                    <a:pt x="41803" y="26206"/>
                    <a:pt x="41506" y="26242"/>
                    <a:pt x="41208" y="26194"/>
                  </a:cubicBezTo>
                  <a:cubicBezTo>
                    <a:pt x="40672" y="26123"/>
                    <a:pt x="40136" y="26016"/>
                    <a:pt x="39601" y="25932"/>
                  </a:cubicBezTo>
                  <a:cubicBezTo>
                    <a:pt x="39470" y="25909"/>
                    <a:pt x="39351" y="25932"/>
                    <a:pt x="39208" y="25932"/>
                  </a:cubicBezTo>
                  <a:cubicBezTo>
                    <a:pt x="38910" y="25932"/>
                    <a:pt x="38660" y="25837"/>
                    <a:pt x="38434" y="25647"/>
                  </a:cubicBezTo>
                  <a:cubicBezTo>
                    <a:pt x="38243" y="25468"/>
                    <a:pt x="38053" y="25289"/>
                    <a:pt x="37862" y="25123"/>
                  </a:cubicBezTo>
                  <a:cubicBezTo>
                    <a:pt x="37684" y="24980"/>
                    <a:pt x="37517" y="24837"/>
                    <a:pt x="37398" y="24635"/>
                  </a:cubicBezTo>
                  <a:cubicBezTo>
                    <a:pt x="37338" y="24539"/>
                    <a:pt x="37243" y="24468"/>
                    <a:pt x="37160" y="24396"/>
                  </a:cubicBezTo>
                  <a:cubicBezTo>
                    <a:pt x="36636" y="23885"/>
                    <a:pt x="36076" y="23396"/>
                    <a:pt x="35612" y="22837"/>
                  </a:cubicBezTo>
                  <a:cubicBezTo>
                    <a:pt x="35398" y="22599"/>
                    <a:pt x="35195" y="22361"/>
                    <a:pt x="34957" y="22134"/>
                  </a:cubicBezTo>
                  <a:cubicBezTo>
                    <a:pt x="34850" y="22039"/>
                    <a:pt x="34707" y="21980"/>
                    <a:pt x="34552" y="21956"/>
                  </a:cubicBezTo>
                  <a:cubicBezTo>
                    <a:pt x="34267" y="21908"/>
                    <a:pt x="33993" y="21908"/>
                    <a:pt x="33707" y="21860"/>
                  </a:cubicBezTo>
                  <a:cubicBezTo>
                    <a:pt x="33052" y="21765"/>
                    <a:pt x="32409" y="21646"/>
                    <a:pt x="31754" y="21539"/>
                  </a:cubicBezTo>
                  <a:cubicBezTo>
                    <a:pt x="31290" y="21468"/>
                    <a:pt x="30814" y="21408"/>
                    <a:pt x="30361" y="21325"/>
                  </a:cubicBezTo>
                  <a:cubicBezTo>
                    <a:pt x="29778" y="21241"/>
                    <a:pt x="29206" y="21075"/>
                    <a:pt x="28635" y="21110"/>
                  </a:cubicBezTo>
                  <a:cubicBezTo>
                    <a:pt x="28111" y="20896"/>
                    <a:pt x="27516" y="21003"/>
                    <a:pt x="26992" y="20765"/>
                  </a:cubicBezTo>
                  <a:cubicBezTo>
                    <a:pt x="26754" y="20658"/>
                    <a:pt x="26492" y="20658"/>
                    <a:pt x="26194" y="20598"/>
                  </a:cubicBezTo>
                  <a:cubicBezTo>
                    <a:pt x="26087" y="20872"/>
                    <a:pt x="26289" y="21122"/>
                    <a:pt x="26313" y="21384"/>
                  </a:cubicBezTo>
                  <a:cubicBezTo>
                    <a:pt x="26325" y="21670"/>
                    <a:pt x="26409" y="21944"/>
                    <a:pt x="26528" y="22206"/>
                  </a:cubicBezTo>
                  <a:cubicBezTo>
                    <a:pt x="26980" y="22277"/>
                    <a:pt x="27361" y="22444"/>
                    <a:pt x="27706" y="22742"/>
                  </a:cubicBezTo>
                  <a:cubicBezTo>
                    <a:pt x="27813" y="22837"/>
                    <a:pt x="27885" y="22920"/>
                    <a:pt x="27897" y="23075"/>
                  </a:cubicBezTo>
                  <a:cubicBezTo>
                    <a:pt x="27992" y="23765"/>
                    <a:pt x="28075" y="24456"/>
                    <a:pt x="27873" y="25135"/>
                  </a:cubicBezTo>
                  <a:cubicBezTo>
                    <a:pt x="27802" y="25373"/>
                    <a:pt x="27742" y="25611"/>
                    <a:pt x="27528" y="25766"/>
                  </a:cubicBezTo>
                  <a:cubicBezTo>
                    <a:pt x="27409" y="25849"/>
                    <a:pt x="27385" y="25968"/>
                    <a:pt x="27409" y="26111"/>
                  </a:cubicBezTo>
                  <a:cubicBezTo>
                    <a:pt x="27444" y="26349"/>
                    <a:pt x="27528" y="26635"/>
                    <a:pt x="27599" y="26909"/>
                  </a:cubicBezTo>
                  <a:close/>
                  <a:moveTo>
                    <a:pt x="30981" y="4977"/>
                  </a:moveTo>
                  <a:cubicBezTo>
                    <a:pt x="30933" y="5025"/>
                    <a:pt x="30873" y="5061"/>
                    <a:pt x="30838" y="5120"/>
                  </a:cubicBezTo>
                  <a:cubicBezTo>
                    <a:pt x="30790" y="5168"/>
                    <a:pt x="30766" y="5227"/>
                    <a:pt x="30719" y="5335"/>
                  </a:cubicBezTo>
                  <a:cubicBezTo>
                    <a:pt x="30969" y="5299"/>
                    <a:pt x="30992" y="5168"/>
                    <a:pt x="31016" y="5001"/>
                  </a:cubicBezTo>
                  <a:cubicBezTo>
                    <a:pt x="31159" y="4966"/>
                    <a:pt x="31231" y="4870"/>
                    <a:pt x="31159" y="4644"/>
                  </a:cubicBezTo>
                  <a:cubicBezTo>
                    <a:pt x="31064" y="4799"/>
                    <a:pt x="31028" y="4882"/>
                    <a:pt x="30981" y="4977"/>
                  </a:cubicBezTo>
                  <a:close/>
                  <a:moveTo>
                    <a:pt x="40684" y="10514"/>
                  </a:moveTo>
                  <a:cubicBezTo>
                    <a:pt x="40636" y="10514"/>
                    <a:pt x="40625" y="10502"/>
                    <a:pt x="40613" y="10514"/>
                  </a:cubicBezTo>
                  <a:cubicBezTo>
                    <a:pt x="39946" y="11061"/>
                    <a:pt x="39327" y="11657"/>
                    <a:pt x="38660" y="12204"/>
                  </a:cubicBezTo>
                  <a:cubicBezTo>
                    <a:pt x="38470" y="12359"/>
                    <a:pt x="38303" y="12550"/>
                    <a:pt x="38124" y="12705"/>
                  </a:cubicBezTo>
                  <a:cubicBezTo>
                    <a:pt x="37993" y="12800"/>
                    <a:pt x="37839" y="12895"/>
                    <a:pt x="37708" y="12978"/>
                  </a:cubicBezTo>
                  <a:cubicBezTo>
                    <a:pt x="37088" y="13431"/>
                    <a:pt x="36457" y="13895"/>
                    <a:pt x="35838" y="14336"/>
                  </a:cubicBezTo>
                  <a:cubicBezTo>
                    <a:pt x="35731" y="14407"/>
                    <a:pt x="35612" y="14455"/>
                    <a:pt x="35457" y="14431"/>
                  </a:cubicBezTo>
                  <a:cubicBezTo>
                    <a:pt x="34957" y="14348"/>
                    <a:pt x="34469" y="14276"/>
                    <a:pt x="33957" y="14205"/>
                  </a:cubicBezTo>
                  <a:cubicBezTo>
                    <a:pt x="33136" y="14098"/>
                    <a:pt x="32338" y="13848"/>
                    <a:pt x="31516" y="13752"/>
                  </a:cubicBezTo>
                  <a:cubicBezTo>
                    <a:pt x="30861" y="13681"/>
                    <a:pt x="30219" y="13538"/>
                    <a:pt x="29564" y="13431"/>
                  </a:cubicBezTo>
                  <a:cubicBezTo>
                    <a:pt x="29111" y="13359"/>
                    <a:pt x="28647" y="13264"/>
                    <a:pt x="28183" y="13193"/>
                  </a:cubicBezTo>
                  <a:cubicBezTo>
                    <a:pt x="27718" y="13097"/>
                    <a:pt x="27266" y="13014"/>
                    <a:pt x="26801" y="12943"/>
                  </a:cubicBezTo>
                  <a:cubicBezTo>
                    <a:pt x="26028" y="12824"/>
                    <a:pt x="25242" y="12728"/>
                    <a:pt x="24444" y="12609"/>
                  </a:cubicBezTo>
                  <a:cubicBezTo>
                    <a:pt x="23646" y="12490"/>
                    <a:pt x="22860" y="12324"/>
                    <a:pt x="22051" y="12240"/>
                  </a:cubicBezTo>
                  <a:cubicBezTo>
                    <a:pt x="21670" y="12193"/>
                    <a:pt x="21277" y="12121"/>
                    <a:pt x="20908" y="11990"/>
                  </a:cubicBezTo>
                  <a:cubicBezTo>
                    <a:pt x="20420" y="11823"/>
                    <a:pt x="19884" y="11704"/>
                    <a:pt x="19360" y="11657"/>
                  </a:cubicBezTo>
                  <a:cubicBezTo>
                    <a:pt x="18765" y="11597"/>
                    <a:pt x="18169" y="11526"/>
                    <a:pt x="17574" y="11407"/>
                  </a:cubicBezTo>
                  <a:cubicBezTo>
                    <a:pt x="17265" y="11347"/>
                    <a:pt x="16943" y="11288"/>
                    <a:pt x="16633" y="11240"/>
                  </a:cubicBezTo>
                  <a:cubicBezTo>
                    <a:pt x="16145" y="11181"/>
                    <a:pt x="15669" y="11133"/>
                    <a:pt x="15181" y="11073"/>
                  </a:cubicBezTo>
                  <a:cubicBezTo>
                    <a:pt x="14645" y="11014"/>
                    <a:pt x="14086" y="10954"/>
                    <a:pt x="13550" y="10919"/>
                  </a:cubicBezTo>
                  <a:cubicBezTo>
                    <a:pt x="12919" y="10859"/>
                    <a:pt x="12276" y="10811"/>
                    <a:pt x="11645" y="10764"/>
                  </a:cubicBezTo>
                  <a:cubicBezTo>
                    <a:pt x="11014" y="10716"/>
                    <a:pt x="10395" y="10561"/>
                    <a:pt x="9740" y="10597"/>
                  </a:cubicBezTo>
                  <a:cubicBezTo>
                    <a:pt x="9728" y="10597"/>
                    <a:pt x="9704" y="10597"/>
                    <a:pt x="9680" y="10585"/>
                  </a:cubicBezTo>
                  <a:cubicBezTo>
                    <a:pt x="8371" y="10407"/>
                    <a:pt x="7061" y="10395"/>
                    <a:pt x="5739" y="10466"/>
                  </a:cubicBezTo>
                  <a:cubicBezTo>
                    <a:pt x="5215" y="10502"/>
                    <a:pt x="4703" y="10478"/>
                    <a:pt x="4180" y="10502"/>
                  </a:cubicBezTo>
                  <a:cubicBezTo>
                    <a:pt x="3691" y="10514"/>
                    <a:pt x="3215" y="10526"/>
                    <a:pt x="2691" y="10657"/>
                  </a:cubicBezTo>
                  <a:cubicBezTo>
                    <a:pt x="2810" y="10990"/>
                    <a:pt x="2882" y="11312"/>
                    <a:pt x="3156" y="11490"/>
                  </a:cubicBezTo>
                  <a:cubicBezTo>
                    <a:pt x="3310" y="11597"/>
                    <a:pt x="3418" y="11752"/>
                    <a:pt x="3537" y="11895"/>
                  </a:cubicBezTo>
                  <a:cubicBezTo>
                    <a:pt x="3644" y="12050"/>
                    <a:pt x="3763" y="12204"/>
                    <a:pt x="3906" y="12312"/>
                  </a:cubicBezTo>
                  <a:cubicBezTo>
                    <a:pt x="4322" y="12585"/>
                    <a:pt x="4668" y="12919"/>
                    <a:pt x="5061" y="13217"/>
                  </a:cubicBezTo>
                  <a:cubicBezTo>
                    <a:pt x="5251" y="13371"/>
                    <a:pt x="5454" y="13502"/>
                    <a:pt x="5715" y="13562"/>
                  </a:cubicBezTo>
                  <a:cubicBezTo>
                    <a:pt x="6085" y="13657"/>
                    <a:pt x="6263" y="13931"/>
                    <a:pt x="6406" y="14252"/>
                  </a:cubicBezTo>
                  <a:cubicBezTo>
                    <a:pt x="6454" y="14371"/>
                    <a:pt x="6430" y="14467"/>
                    <a:pt x="6323" y="14550"/>
                  </a:cubicBezTo>
                  <a:cubicBezTo>
                    <a:pt x="6049" y="14741"/>
                    <a:pt x="5787" y="14848"/>
                    <a:pt x="5442" y="14871"/>
                  </a:cubicBezTo>
                  <a:cubicBezTo>
                    <a:pt x="4680" y="14931"/>
                    <a:pt x="4120" y="14502"/>
                    <a:pt x="3525" y="14169"/>
                  </a:cubicBezTo>
                  <a:cubicBezTo>
                    <a:pt x="3287" y="14038"/>
                    <a:pt x="3108" y="13800"/>
                    <a:pt x="2917" y="13609"/>
                  </a:cubicBezTo>
                  <a:cubicBezTo>
                    <a:pt x="2703" y="13383"/>
                    <a:pt x="2513" y="13157"/>
                    <a:pt x="2334" y="12943"/>
                  </a:cubicBezTo>
                  <a:cubicBezTo>
                    <a:pt x="2215" y="12788"/>
                    <a:pt x="2155" y="12609"/>
                    <a:pt x="2025" y="12466"/>
                  </a:cubicBezTo>
                  <a:cubicBezTo>
                    <a:pt x="1703" y="12109"/>
                    <a:pt x="1489" y="11704"/>
                    <a:pt x="1382" y="11240"/>
                  </a:cubicBezTo>
                  <a:cubicBezTo>
                    <a:pt x="1370" y="11133"/>
                    <a:pt x="1310" y="11050"/>
                    <a:pt x="1263" y="10931"/>
                  </a:cubicBezTo>
                  <a:cubicBezTo>
                    <a:pt x="965" y="11061"/>
                    <a:pt x="810" y="11300"/>
                    <a:pt x="620" y="11490"/>
                  </a:cubicBezTo>
                  <a:cubicBezTo>
                    <a:pt x="453" y="11657"/>
                    <a:pt x="429" y="11847"/>
                    <a:pt x="477" y="12062"/>
                  </a:cubicBezTo>
                  <a:cubicBezTo>
                    <a:pt x="572" y="12538"/>
                    <a:pt x="751" y="12966"/>
                    <a:pt x="1036" y="13395"/>
                  </a:cubicBezTo>
                  <a:cubicBezTo>
                    <a:pt x="1560" y="14193"/>
                    <a:pt x="2227" y="14800"/>
                    <a:pt x="2953" y="15360"/>
                  </a:cubicBezTo>
                  <a:cubicBezTo>
                    <a:pt x="3346" y="15657"/>
                    <a:pt x="3810" y="15860"/>
                    <a:pt x="4239" y="16074"/>
                  </a:cubicBezTo>
                  <a:cubicBezTo>
                    <a:pt x="4525" y="16229"/>
                    <a:pt x="4858" y="16217"/>
                    <a:pt x="5084" y="16491"/>
                  </a:cubicBezTo>
                  <a:cubicBezTo>
                    <a:pt x="5120" y="16526"/>
                    <a:pt x="5192" y="16538"/>
                    <a:pt x="5251" y="16538"/>
                  </a:cubicBezTo>
                  <a:cubicBezTo>
                    <a:pt x="6013" y="16705"/>
                    <a:pt x="6751" y="16896"/>
                    <a:pt x="7525" y="16967"/>
                  </a:cubicBezTo>
                  <a:cubicBezTo>
                    <a:pt x="7751" y="17003"/>
                    <a:pt x="7978" y="17050"/>
                    <a:pt x="8192" y="17074"/>
                  </a:cubicBezTo>
                  <a:cubicBezTo>
                    <a:pt x="8906" y="17205"/>
                    <a:pt x="9645" y="17360"/>
                    <a:pt x="10359" y="17479"/>
                  </a:cubicBezTo>
                  <a:cubicBezTo>
                    <a:pt x="11026" y="17598"/>
                    <a:pt x="11692" y="17658"/>
                    <a:pt x="12347" y="17836"/>
                  </a:cubicBezTo>
                  <a:cubicBezTo>
                    <a:pt x="12383" y="17848"/>
                    <a:pt x="12419" y="17848"/>
                    <a:pt x="12466" y="17848"/>
                  </a:cubicBezTo>
                  <a:cubicBezTo>
                    <a:pt x="13181" y="17896"/>
                    <a:pt x="13883" y="18027"/>
                    <a:pt x="14598" y="18134"/>
                  </a:cubicBezTo>
                  <a:cubicBezTo>
                    <a:pt x="14764" y="18158"/>
                    <a:pt x="14883" y="18217"/>
                    <a:pt x="14967" y="18336"/>
                  </a:cubicBezTo>
                  <a:cubicBezTo>
                    <a:pt x="15098" y="18515"/>
                    <a:pt x="15252" y="18681"/>
                    <a:pt x="15419" y="18848"/>
                  </a:cubicBezTo>
                  <a:lnTo>
                    <a:pt x="16622" y="20182"/>
                  </a:lnTo>
                  <a:cubicBezTo>
                    <a:pt x="16753" y="20336"/>
                    <a:pt x="16872" y="20515"/>
                    <a:pt x="17026" y="20658"/>
                  </a:cubicBezTo>
                  <a:cubicBezTo>
                    <a:pt x="17229" y="20860"/>
                    <a:pt x="17443" y="21051"/>
                    <a:pt x="17562" y="21301"/>
                  </a:cubicBezTo>
                  <a:cubicBezTo>
                    <a:pt x="17598" y="21396"/>
                    <a:pt x="17657" y="21456"/>
                    <a:pt x="17741" y="21527"/>
                  </a:cubicBezTo>
                  <a:cubicBezTo>
                    <a:pt x="18229" y="22015"/>
                    <a:pt x="18705" y="22527"/>
                    <a:pt x="19050" y="23134"/>
                  </a:cubicBezTo>
                  <a:cubicBezTo>
                    <a:pt x="19170" y="23325"/>
                    <a:pt x="19300" y="23504"/>
                    <a:pt x="19431" y="23682"/>
                  </a:cubicBezTo>
                  <a:cubicBezTo>
                    <a:pt x="19777" y="24158"/>
                    <a:pt x="20122" y="24623"/>
                    <a:pt x="20455" y="25099"/>
                  </a:cubicBezTo>
                  <a:cubicBezTo>
                    <a:pt x="20491" y="25147"/>
                    <a:pt x="20515" y="25218"/>
                    <a:pt x="20551" y="25230"/>
                  </a:cubicBezTo>
                  <a:cubicBezTo>
                    <a:pt x="20789" y="25349"/>
                    <a:pt x="20872" y="25587"/>
                    <a:pt x="21015" y="25778"/>
                  </a:cubicBezTo>
                  <a:cubicBezTo>
                    <a:pt x="21086" y="25885"/>
                    <a:pt x="21158" y="26004"/>
                    <a:pt x="21253" y="26099"/>
                  </a:cubicBezTo>
                  <a:cubicBezTo>
                    <a:pt x="21682" y="26575"/>
                    <a:pt x="22146" y="27016"/>
                    <a:pt x="22456" y="27587"/>
                  </a:cubicBezTo>
                  <a:cubicBezTo>
                    <a:pt x="22479" y="27623"/>
                    <a:pt x="22515" y="27671"/>
                    <a:pt x="22563" y="27718"/>
                  </a:cubicBezTo>
                  <a:cubicBezTo>
                    <a:pt x="22980" y="28206"/>
                    <a:pt x="23372" y="28683"/>
                    <a:pt x="23789" y="29171"/>
                  </a:cubicBezTo>
                  <a:cubicBezTo>
                    <a:pt x="23884" y="29290"/>
                    <a:pt x="23956" y="29409"/>
                    <a:pt x="24063" y="29528"/>
                  </a:cubicBezTo>
                  <a:cubicBezTo>
                    <a:pt x="24313" y="29861"/>
                    <a:pt x="24527" y="30231"/>
                    <a:pt x="24825" y="30516"/>
                  </a:cubicBezTo>
                  <a:cubicBezTo>
                    <a:pt x="25277" y="30957"/>
                    <a:pt x="25658" y="31481"/>
                    <a:pt x="26075" y="31957"/>
                  </a:cubicBezTo>
                  <a:cubicBezTo>
                    <a:pt x="26504" y="32445"/>
                    <a:pt x="26944" y="32945"/>
                    <a:pt x="27421" y="33398"/>
                  </a:cubicBezTo>
                  <a:cubicBezTo>
                    <a:pt x="27635" y="33612"/>
                    <a:pt x="27885" y="33779"/>
                    <a:pt x="28171" y="33874"/>
                  </a:cubicBezTo>
                  <a:cubicBezTo>
                    <a:pt x="28516" y="33743"/>
                    <a:pt x="28647" y="33493"/>
                    <a:pt x="28647" y="33159"/>
                  </a:cubicBezTo>
                  <a:cubicBezTo>
                    <a:pt x="28647" y="32790"/>
                    <a:pt x="28611" y="32421"/>
                    <a:pt x="28516" y="32052"/>
                  </a:cubicBezTo>
                  <a:cubicBezTo>
                    <a:pt x="28290" y="31290"/>
                    <a:pt x="28099" y="30528"/>
                    <a:pt x="27897" y="29754"/>
                  </a:cubicBezTo>
                  <a:cubicBezTo>
                    <a:pt x="27802" y="29349"/>
                    <a:pt x="27766" y="28933"/>
                    <a:pt x="27575" y="28564"/>
                  </a:cubicBezTo>
                  <a:cubicBezTo>
                    <a:pt x="27504" y="28421"/>
                    <a:pt x="27480" y="28242"/>
                    <a:pt x="27456" y="28075"/>
                  </a:cubicBezTo>
                  <a:cubicBezTo>
                    <a:pt x="27444" y="27980"/>
                    <a:pt x="27421" y="27897"/>
                    <a:pt x="27397" y="27802"/>
                  </a:cubicBezTo>
                  <a:cubicBezTo>
                    <a:pt x="27290" y="27421"/>
                    <a:pt x="27147" y="27040"/>
                    <a:pt x="27087" y="26659"/>
                  </a:cubicBezTo>
                  <a:cubicBezTo>
                    <a:pt x="26980" y="26063"/>
                    <a:pt x="26813" y="25480"/>
                    <a:pt x="26647" y="24920"/>
                  </a:cubicBezTo>
                  <a:cubicBezTo>
                    <a:pt x="26551" y="24551"/>
                    <a:pt x="26444" y="24158"/>
                    <a:pt x="26349" y="23777"/>
                  </a:cubicBezTo>
                  <a:cubicBezTo>
                    <a:pt x="26170" y="23003"/>
                    <a:pt x="26028" y="22230"/>
                    <a:pt x="25849" y="21456"/>
                  </a:cubicBezTo>
                  <a:cubicBezTo>
                    <a:pt x="25777" y="21122"/>
                    <a:pt x="25682" y="20801"/>
                    <a:pt x="25611" y="20467"/>
                  </a:cubicBezTo>
                  <a:cubicBezTo>
                    <a:pt x="25575" y="20348"/>
                    <a:pt x="25611" y="20194"/>
                    <a:pt x="25730" y="20182"/>
                  </a:cubicBezTo>
                  <a:cubicBezTo>
                    <a:pt x="25980" y="20158"/>
                    <a:pt x="26194" y="19967"/>
                    <a:pt x="26468" y="20039"/>
                  </a:cubicBezTo>
                  <a:cubicBezTo>
                    <a:pt x="26920" y="20146"/>
                    <a:pt x="27385" y="20241"/>
                    <a:pt x="27861" y="20289"/>
                  </a:cubicBezTo>
                  <a:cubicBezTo>
                    <a:pt x="29004" y="20396"/>
                    <a:pt x="30135" y="20575"/>
                    <a:pt x="31278" y="20694"/>
                  </a:cubicBezTo>
                  <a:cubicBezTo>
                    <a:pt x="32159" y="20777"/>
                    <a:pt x="33016" y="20932"/>
                    <a:pt x="33909" y="20991"/>
                  </a:cubicBezTo>
                  <a:cubicBezTo>
                    <a:pt x="34386" y="21015"/>
                    <a:pt x="34862" y="21134"/>
                    <a:pt x="35374" y="21218"/>
                  </a:cubicBezTo>
                  <a:cubicBezTo>
                    <a:pt x="35541" y="21420"/>
                    <a:pt x="35683" y="21658"/>
                    <a:pt x="35862" y="21884"/>
                  </a:cubicBezTo>
                  <a:cubicBezTo>
                    <a:pt x="36172" y="22277"/>
                    <a:pt x="36517" y="22658"/>
                    <a:pt x="36815" y="23051"/>
                  </a:cubicBezTo>
                  <a:cubicBezTo>
                    <a:pt x="37219" y="23575"/>
                    <a:pt x="37636" y="24087"/>
                    <a:pt x="38136" y="24516"/>
                  </a:cubicBezTo>
                  <a:cubicBezTo>
                    <a:pt x="38291" y="24647"/>
                    <a:pt x="38434" y="24813"/>
                    <a:pt x="38589" y="24944"/>
                  </a:cubicBezTo>
                  <a:cubicBezTo>
                    <a:pt x="38839" y="25170"/>
                    <a:pt x="39124" y="25337"/>
                    <a:pt x="39482" y="25361"/>
                  </a:cubicBezTo>
                  <a:cubicBezTo>
                    <a:pt x="39982" y="25397"/>
                    <a:pt x="40494" y="25492"/>
                    <a:pt x="40994" y="25539"/>
                  </a:cubicBezTo>
                  <a:cubicBezTo>
                    <a:pt x="41291" y="25575"/>
                    <a:pt x="41589" y="25539"/>
                    <a:pt x="41887" y="25539"/>
                  </a:cubicBezTo>
                  <a:cubicBezTo>
                    <a:pt x="41934" y="25468"/>
                    <a:pt x="41970" y="25397"/>
                    <a:pt x="42030" y="25349"/>
                  </a:cubicBezTo>
                  <a:cubicBezTo>
                    <a:pt x="42244" y="25158"/>
                    <a:pt x="42244" y="24932"/>
                    <a:pt x="42160" y="24682"/>
                  </a:cubicBezTo>
                  <a:cubicBezTo>
                    <a:pt x="42065" y="24456"/>
                    <a:pt x="41994" y="24218"/>
                    <a:pt x="41875" y="24004"/>
                  </a:cubicBezTo>
                  <a:cubicBezTo>
                    <a:pt x="41756" y="23789"/>
                    <a:pt x="41637" y="23551"/>
                    <a:pt x="41565" y="23289"/>
                  </a:cubicBezTo>
                  <a:cubicBezTo>
                    <a:pt x="41434" y="22849"/>
                    <a:pt x="41232" y="22420"/>
                    <a:pt x="41017" y="22003"/>
                  </a:cubicBezTo>
                  <a:cubicBezTo>
                    <a:pt x="40779" y="21563"/>
                    <a:pt x="40625" y="21110"/>
                    <a:pt x="40517" y="20634"/>
                  </a:cubicBezTo>
                  <a:cubicBezTo>
                    <a:pt x="40613" y="20491"/>
                    <a:pt x="40684" y="20360"/>
                    <a:pt x="40791" y="20253"/>
                  </a:cubicBezTo>
                  <a:cubicBezTo>
                    <a:pt x="40898" y="20170"/>
                    <a:pt x="41053" y="20122"/>
                    <a:pt x="41196" y="20051"/>
                  </a:cubicBezTo>
                  <a:cubicBezTo>
                    <a:pt x="41256" y="20027"/>
                    <a:pt x="41315" y="19955"/>
                    <a:pt x="41375" y="19920"/>
                  </a:cubicBezTo>
                  <a:cubicBezTo>
                    <a:pt x="41529" y="19801"/>
                    <a:pt x="41708" y="19682"/>
                    <a:pt x="41875" y="19563"/>
                  </a:cubicBezTo>
                  <a:cubicBezTo>
                    <a:pt x="41946" y="19503"/>
                    <a:pt x="42041" y="19455"/>
                    <a:pt x="42089" y="19384"/>
                  </a:cubicBezTo>
                  <a:cubicBezTo>
                    <a:pt x="42339" y="18967"/>
                    <a:pt x="42720" y="18693"/>
                    <a:pt x="43065" y="18372"/>
                  </a:cubicBezTo>
                  <a:cubicBezTo>
                    <a:pt x="43303" y="18146"/>
                    <a:pt x="43470" y="17848"/>
                    <a:pt x="43673" y="17550"/>
                  </a:cubicBezTo>
                  <a:cubicBezTo>
                    <a:pt x="43244" y="17408"/>
                    <a:pt x="42839" y="17300"/>
                    <a:pt x="42422" y="17265"/>
                  </a:cubicBezTo>
                  <a:cubicBezTo>
                    <a:pt x="42006" y="17253"/>
                    <a:pt x="41577" y="17062"/>
                    <a:pt x="41148" y="17241"/>
                  </a:cubicBezTo>
                  <a:cubicBezTo>
                    <a:pt x="41077" y="17443"/>
                    <a:pt x="41017" y="17658"/>
                    <a:pt x="40934" y="17884"/>
                  </a:cubicBezTo>
                  <a:cubicBezTo>
                    <a:pt x="40898" y="17979"/>
                    <a:pt x="40851" y="18086"/>
                    <a:pt x="40791" y="18181"/>
                  </a:cubicBezTo>
                  <a:cubicBezTo>
                    <a:pt x="40756" y="18217"/>
                    <a:pt x="40684" y="18253"/>
                    <a:pt x="40636" y="18241"/>
                  </a:cubicBezTo>
                  <a:cubicBezTo>
                    <a:pt x="40601" y="18241"/>
                    <a:pt x="40517" y="18181"/>
                    <a:pt x="40517" y="18134"/>
                  </a:cubicBezTo>
                  <a:cubicBezTo>
                    <a:pt x="40494" y="18003"/>
                    <a:pt x="40458" y="17860"/>
                    <a:pt x="40482" y="17741"/>
                  </a:cubicBezTo>
                  <a:cubicBezTo>
                    <a:pt x="40565" y="17300"/>
                    <a:pt x="40625" y="16848"/>
                    <a:pt x="40791" y="16431"/>
                  </a:cubicBezTo>
                  <a:cubicBezTo>
                    <a:pt x="41041" y="15764"/>
                    <a:pt x="41256" y="15074"/>
                    <a:pt x="41434" y="14395"/>
                  </a:cubicBezTo>
                  <a:cubicBezTo>
                    <a:pt x="41553" y="13919"/>
                    <a:pt x="41696" y="13443"/>
                    <a:pt x="41732" y="12966"/>
                  </a:cubicBezTo>
                  <a:cubicBezTo>
                    <a:pt x="41768" y="12300"/>
                    <a:pt x="41910" y="11669"/>
                    <a:pt x="42041" y="11014"/>
                  </a:cubicBezTo>
                  <a:cubicBezTo>
                    <a:pt x="41994" y="10954"/>
                    <a:pt x="41946" y="10895"/>
                    <a:pt x="41922" y="10835"/>
                  </a:cubicBezTo>
                  <a:cubicBezTo>
                    <a:pt x="41887" y="10764"/>
                    <a:pt x="41922" y="10645"/>
                    <a:pt x="41756" y="10645"/>
                  </a:cubicBezTo>
                  <a:cubicBezTo>
                    <a:pt x="41684" y="10800"/>
                    <a:pt x="41589" y="10942"/>
                    <a:pt x="41553" y="11097"/>
                  </a:cubicBezTo>
                  <a:cubicBezTo>
                    <a:pt x="41327" y="11776"/>
                    <a:pt x="41089" y="12443"/>
                    <a:pt x="40898" y="13133"/>
                  </a:cubicBezTo>
                  <a:cubicBezTo>
                    <a:pt x="40601" y="14145"/>
                    <a:pt x="40303" y="15133"/>
                    <a:pt x="39982" y="16134"/>
                  </a:cubicBezTo>
                  <a:cubicBezTo>
                    <a:pt x="39910" y="16348"/>
                    <a:pt x="39791" y="16550"/>
                    <a:pt x="39744" y="16776"/>
                  </a:cubicBezTo>
                  <a:cubicBezTo>
                    <a:pt x="39660" y="17348"/>
                    <a:pt x="39410" y="17848"/>
                    <a:pt x="39243" y="18396"/>
                  </a:cubicBezTo>
                  <a:cubicBezTo>
                    <a:pt x="39172" y="18646"/>
                    <a:pt x="39029" y="18872"/>
                    <a:pt x="38910" y="19110"/>
                  </a:cubicBezTo>
                  <a:cubicBezTo>
                    <a:pt x="38827" y="19277"/>
                    <a:pt x="38672" y="19348"/>
                    <a:pt x="38493" y="19324"/>
                  </a:cubicBezTo>
                  <a:cubicBezTo>
                    <a:pt x="38315" y="19301"/>
                    <a:pt x="38231" y="19170"/>
                    <a:pt x="38184" y="19027"/>
                  </a:cubicBezTo>
                  <a:cubicBezTo>
                    <a:pt x="38136" y="18848"/>
                    <a:pt x="38100" y="18634"/>
                    <a:pt x="38124" y="18467"/>
                  </a:cubicBezTo>
                  <a:cubicBezTo>
                    <a:pt x="38231" y="18050"/>
                    <a:pt x="38160" y="17598"/>
                    <a:pt x="38493" y="17253"/>
                  </a:cubicBezTo>
                  <a:cubicBezTo>
                    <a:pt x="38529" y="17217"/>
                    <a:pt x="38541" y="17146"/>
                    <a:pt x="38553" y="17086"/>
                  </a:cubicBezTo>
                  <a:cubicBezTo>
                    <a:pt x="38672" y="16431"/>
                    <a:pt x="38970" y="15836"/>
                    <a:pt x="39172" y="15217"/>
                  </a:cubicBezTo>
                  <a:cubicBezTo>
                    <a:pt x="39291" y="14812"/>
                    <a:pt x="39482" y="14443"/>
                    <a:pt x="39565" y="14038"/>
                  </a:cubicBezTo>
                  <a:cubicBezTo>
                    <a:pt x="39624" y="13764"/>
                    <a:pt x="39708" y="13526"/>
                    <a:pt x="39827" y="13312"/>
                  </a:cubicBezTo>
                  <a:cubicBezTo>
                    <a:pt x="39970" y="13050"/>
                    <a:pt x="40077" y="12800"/>
                    <a:pt x="40077" y="12502"/>
                  </a:cubicBezTo>
                  <a:cubicBezTo>
                    <a:pt x="40077" y="12335"/>
                    <a:pt x="40136" y="12204"/>
                    <a:pt x="40255" y="12097"/>
                  </a:cubicBezTo>
                  <a:cubicBezTo>
                    <a:pt x="40422" y="11954"/>
                    <a:pt x="40494" y="11740"/>
                    <a:pt x="40482" y="11538"/>
                  </a:cubicBezTo>
                  <a:cubicBezTo>
                    <a:pt x="40458" y="11347"/>
                    <a:pt x="40517" y="11204"/>
                    <a:pt x="40613" y="11061"/>
                  </a:cubicBezTo>
                  <a:cubicBezTo>
                    <a:pt x="40613" y="10954"/>
                    <a:pt x="40720" y="10764"/>
                    <a:pt x="40684" y="10514"/>
                  </a:cubicBezTo>
                  <a:close/>
                  <a:moveTo>
                    <a:pt x="25813" y="12240"/>
                  </a:moveTo>
                  <a:cubicBezTo>
                    <a:pt x="25932" y="12085"/>
                    <a:pt x="26039" y="11954"/>
                    <a:pt x="26135" y="11823"/>
                  </a:cubicBezTo>
                  <a:cubicBezTo>
                    <a:pt x="26039" y="11490"/>
                    <a:pt x="26301" y="11300"/>
                    <a:pt x="26432" y="11061"/>
                  </a:cubicBezTo>
                  <a:cubicBezTo>
                    <a:pt x="26968" y="10109"/>
                    <a:pt x="27563" y="9204"/>
                    <a:pt x="28159" y="8299"/>
                  </a:cubicBezTo>
                  <a:cubicBezTo>
                    <a:pt x="28409" y="7906"/>
                    <a:pt x="28671" y="7525"/>
                    <a:pt x="28909" y="7121"/>
                  </a:cubicBezTo>
                  <a:cubicBezTo>
                    <a:pt x="29171" y="6704"/>
                    <a:pt x="29421" y="6287"/>
                    <a:pt x="29718" y="5894"/>
                  </a:cubicBezTo>
                  <a:cubicBezTo>
                    <a:pt x="29980" y="5537"/>
                    <a:pt x="30159" y="5120"/>
                    <a:pt x="30504" y="4811"/>
                  </a:cubicBezTo>
                  <a:cubicBezTo>
                    <a:pt x="30516" y="4799"/>
                    <a:pt x="30516" y="4787"/>
                    <a:pt x="30540" y="4763"/>
                  </a:cubicBezTo>
                  <a:cubicBezTo>
                    <a:pt x="30957" y="4108"/>
                    <a:pt x="31350" y="3477"/>
                    <a:pt x="31766" y="2822"/>
                  </a:cubicBezTo>
                  <a:cubicBezTo>
                    <a:pt x="32100" y="2310"/>
                    <a:pt x="32457" y="1834"/>
                    <a:pt x="32635" y="1239"/>
                  </a:cubicBezTo>
                  <a:cubicBezTo>
                    <a:pt x="32743" y="894"/>
                    <a:pt x="32671" y="620"/>
                    <a:pt x="32409" y="370"/>
                  </a:cubicBezTo>
                  <a:cubicBezTo>
                    <a:pt x="31695" y="441"/>
                    <a:pt x="31111" y="810"/>
                    <a:pt x="30516" y="1120"/>
                  </a:cubicBezTo>
                  <a:cubicBezTo>
                    <a:pt x="29897" y="1441"/>
                    <a:pt x="29302" y="1858"/>
                    <a:pt x="28683" y="2239"/>
                  </a:cubicBezTo>
                  <a:cubicBezTo>
                    <a:pt x="28623" y="2287"/>
                    <a:pt x="28575" y="2334"/>
                    <a:pt x="28492" y="2358"/>
                  </a:cubicBezTo>
                  <a:cubicBezTo>
                    <a:pt x="27992" y="2501"/>
                    <a:pt x="27635" y="2882"/>
                    <a:pt x="27182" y="3132"/>
                  </a:cubicBezTo>
                  <a:cubicBezTo>
                    <a:pt x="26790" y="3370"/>
                    <a:pt x="26432" y="3668"/>
                    <a:pt x="26028" y="3918"/>
                  </a:cubicBezTo>
                  <a:cubicBezTo>
                    <a:pt x="25551" y="4215"/>
                    <a:pt x="25015" y="4430"/>
                    <a:pt x="24623" y="4846"/>
                  </a:cubicBezTo>
                  <a:cubicBezTo>
                    <a:pt x="24551" y="4918"/>
                    <a:pt x="24432" y="4942"/>
                    <a:pt x="24325" y="5001"/>
                  </a:cubicBezTo>
                  <a:cubicBezTo>
                    <a:pt x="23539" y="5466"/>
                    <a:pt x="22765" y="5954"/>
                    <a:pt x="22003" y="6478"/>
                  </a:cubicBezTo>
                  <a:cubicBezTo>
                    <a:pt x="21467" y="6847"/>
                    <a:pt x="20920" y="7228"/>
                    <a:pt x="20396" y="7621"/>
                  </a:cubicBezTo>
                  <a:cubicBezTo>
                    <a:pt x="19920" y="7990"/>
                    <a:pt x="19420" y="8287"/>
                    <a:pt x="18896" y="8609"/>
                  </a:cubicBezTo>
                  <a:cubicBezTo>
                    <a:pt x="18693" y="8728"/>
                    <a:pt x="18455" y="8823"/>
                    <a:pt x="18277" y="8978"/>
                  </a:cubicBezTo>
                  <a:cubicBezTo>
                    <a:pt x="18098" y="9121"/>
                    <a:pt x="17896" y="9216"/>
                    <a:pt x="17693" y="9323"/>
                  </a:cubicBezTo>
                  <a:cubicBezTo>
                    <a:pt x="17515" y="9407"/>
                    <a:pt x="17336" y="9549"/>
                    <a:pt x="17157" y="9621"/>
                  </a:cubicBezTo>
                  <a:cubicBezTo>
                    <a:pt x="16764" y="9799"/>
                    <a:pt x="16455" y="10121"/>
                    <a:pt x="16026" y="10240"/>
                  </a:cubicBezTo>
                  <a:cubicBezTo>
                    <a:pt x="15931" y="10276"/>
                    <a:pt x="15860" y="10335"/>
                    <a:pt x="15895" y="10466"/>
                  </a:cubicBezTo>
                  <a:cubicBezTo>
                    <a:pt x="15931" y="10478"/>
                    <a:pt x="15967" y="10526"/>
                    <a:pt x="16026" y="10538"/>
                  </a:cubicBezTo>
                  <a:cubicBezTo>
                    <a:pt x="16562" y="10645"/>
                    <a:pt x="17086" y="10752"/>
                    <a:pt x="17622" y="10835"/>
                  </a:cubicBezTo>
                  <a:cubicBezTo>
                    <a:pt x="17872" y="10883"/>
                    <a:pt x="18134" y="10871"/>
                    <a:pt x="18408" y="10907"/>
                  </a:cubicBezTo>
                  <a:cubicBezTo>
                    <a:pt x="18884" y="11002"/>
                    <a:pt x="19348" y="11181"/>
                    <a:pt x="19824" y="11240"/>
                  </a:cubicBezTo>
                  <a:cubicBezTo>
                    <a:pt x="19908" y="11252"/>
                    <a:pt x="20003" y="11312"/>
                    <a:pt x="20086" y="11347"/>
                  </a:cubicBezTo>
                  <a:cubicBezTo>
                    <a:pt x="20503" y="11442"/>
                    <a:pt x="20920" y="11585"/>
                    <a:pt x="21336" y="11669"/>
                  </a:cubicBezTo>
                  <a:cubicBezTo>
                    <a:pt x="21753" y="11764"/>
                    <a:pt x="22182" y="11800"/>
                    <a:pt x="22622" y="11883"/>
                  </a:cubicBezTo>
                  <a:cubicBezTo>
                    <a:pt x="22753" y="11895"/>
                    <a:pt x="22872" y="11919"/>
                    <a:pt x="23003" y="11954"/>
                  </a:cubicBezTo>
                  <a:cubicBezTo>
                    <a:pt x="23408" y="12014"/>
                    <a:pt x="23825" y="12085"/>
                    <a:pt x="24230" y="12133"/>
                  </a:cubicBezTo>
                  <a:cubicBezTo>
                    <a:pt x="24765" y="12145"/>
                    <a:pt x="25254" y="12312"/>
                    <a:pt x="25813" y="12240"/>
                  </a:cubicBezTo>
                  <a:close/>
                  <a:moveTo>
                    <a:pt x="27099" y="24992"/>
                  </a:moveTo>
                  <a:cubicBezTo>
                    <a:pt x="27230" y="24980"/>
                    <a:pt x="27242" y="24885"/>
                    <a:pt x="27266" y="24825"/>
                  </a:cubicBezTo>
                  <a:cubicBezTo>
                    <a:pt x="27290" y="24361"/>
                    <a:pt x="27301" y="23908"/>
                    <a:pt x="27301" y="23444"/>
                  </a:cubicBezTo>
                  <a:cubicBezTo>
                    <a:pt x="27301" y="23337"/>
                    <a:pt x="27266" y="23218"/>
                    <a:pt x="27218" y="23123"/>
                  </a:cubicBezTo>
                  <a:cubicBezTo>
                    <a:pt x="27123" y="22944"/>
                    <a:pt x="26980" y="22837"/>
                    <a:pt x="26790" y="22789"/>
                  </a:cubicBezTo>
                  <a:cubicBezTo>
                    <a:pt x="26718" y="22777"/>
                    <a:pt x="26647" y="22825"/>
                    <a:pt x="26575" y="22837"/>
                  </a:cubicBezTo>
                  <a:cubicBezTo>
                    <a:pt x="26682" y="23242"/>
                    <a:pt x="26754" y="23599"/>
                    <a:pt x="26861" y="23956"/>
                  </a:cubicBezTo>
                  <a:cubicBezTo>
                    <a:pt x="26968" y="24289"/>
                    <a:pt x="26885" y="24682"/>
                    <a:pt x="27099" y="24992"/>
                  </a:cubicBezTo>
                  <a:close/>
                  <a:moveTo>
                    <a:pt x="28183" y="28992"/>
                  </a:moveTo>
                  <a:cubicBezTo>
                    <a:pt x="28218" y="28075"/>
                    <a:pt x="28159" y="27885"/>
                    <a:pt x="27825" y="27564"/>
                  </a:cubicBezTo>
                  <a:cubicBezTo>
                    <a:pt x="27837" y="28075"/>
                    <a:pt x="27980" y="28504"/>
                    <a:pt x="28183" y="28992"/>
                  </a:cubicBezTo>
                  <a:close/>
                  <a:moveTo>
                    <a:pt x="27956" y="9740"/>
                  </a:moveTo>
                  <a:cubicBezTo>
                    <a:pt x="28314" y="9573"/>
                    <a:pt x="28409" y="9228"/>
                    <a:pt x="28552" y="8918"/>
                  </a:cubicBezTo>
                  <a:cubicBezTo>
                    <a:pt x="28587" y="8859"/>
                    <a:pt x="28552" y="8776"/>
                    <a:pt x="28552" y="8692"/>
                  </a:cubicBezTo>
                  <a:cubicBezTo>
                    <a:pt x="28302" y="9026"/>
                    <a:pt x="28075" y="9335"/>
                    <a:pt x="27956" y="97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7157682" y="1006780"/>
              <a:ext cx="51152" cy="46650"/>
            </a:xfrm>
            <a:custGeom>
              <a:avLst/>
              <a:gdLst/>
              <a:ahLst/>
              <a:cxnLst/>
              <a:rect l="l" t="t" r="r" b="b"/>
              <a:pathLst>
                <a:path w="1477" h="1347" extrusionOk="0">
                  <a:moveTo>
                    <a:pt x="655" y="1346"/>
                  </a:moveTo>
                  <a:cubicBezTo>
                    <a:pt x="310" y="1263"/>
                    <a:pt x="191" y="1025"/>
                    <a:pt x="1" y="834"/>
                  </a:cubicBezTo>
                  <a:cubicBezTo>
                    <a:pt x="84" y="608"/>
                    <a:pt x="155" y="406"/>
                    <a:pt x="251" y="191"/>
                  </a:cubicBezTo>
                  <a:cubicBezTo>
                    <a:pt x="286" y="72"/>
                    <a:pt x="394" y="37"/>
                    <a:pt x="513" y="25"/>
                  </a:cubicBezTo>
                  <a:cubicBezTo>
                    <a:pt x="810" y="1"/>
                    <a:pt x="1048" y="179"/>
                    <a:pt x="1298" y="299"/>
                  </a:cubicBezTo>
                  <a:cubicBezTo>
                    <a:pt x="1441" y="358"/>
                    <a:pt x="1477" y="572"/>
                    <a:pt x="1406" y="691"/>
                  </a:cubicBezTo>
                  <a:cubicBezTo>
                    <a:pt x="1322" y="834"/>
                    <a:pt x="1215" y="977"/>
                    <a:pt x="1096" y="1084"/>
                  </a:cubicBezTo>
                  <a:cubicBezTo>
                    <a:pt x="953" y="1192"/>
                    <a:pt x="798" y="1263"/>
                    <a:pt x="655" y="13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7290879" y="1009273"/>
              <a:ext cx="42494" cy="51568"/>
            </a:xfrm>
            <a:custGeom>
              <a:avLst/>
              <a:gdLst/>
              <a:ahLst/>
              <a:cxnLst/>
              <a:rect l="l" t="t" r="r" b="b"/>
              <a:pathLst>
                <a:path w="1227" h="1489" extrusionOk="0">
                  <a:moveTo>
                    <a:pt x="1227" y="310"/>
                  </a:moveTo>
                  <a:lnTo>
                    <a:pt x="1227" y="834"/>
                  </a:lnTo>
                  <a:cubicBezTo>
                    <a:pt x="929" y="1024"/>
                    <a:pt x="762" y="1405"/>
                    <a:pt x="358" y="1489"/>
                  </a:cubicBezTo>
                  <a:cubicBezTo>
                    <a:pt x="274" y="1417"/>
                    <a:pt x="167" y="1334"/>
                    <a:pt x="84" y="1250"/>
                  </a:cubicBezTo>
                  <a:cubicBezTo>
                    <a:pt x="48" y="1215"/>
                    <a:pt x="0" y="1143"/>
                    <a:pt x="12" y="1096"/>
                  </a:cubicBezTo>
                  <a:cubicBezTo>
                    <a:pt x="84" y="834"/>
                    <a:pt x="96" y="548"/>
                    <a:pt x="227" y="310"/>
                  </a:cubicBezTo>
                  <a:cubicBezTo>
                    <a:pt x="405" y="0"/>
                    <a:pt x="596" y="0"/>
                    <a:pt x="941" y="167"/>
                  </a:cubicBezTo>
                  <a:cubicBezTo>
                    <a:pt x="1012" y="215"/>
                    <a:pt x="1096" y="250"/>
                    <a:pt x="1227" y="3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7226151" y="1013395"/>
              <a:ext cx="42910" cy="50321"/>
            </a:xfrm>
            <a:custGeom>
              <a:avLst/>
              <a:gdLst/>
              <a:ahLst/>
              <a:cxnLst/>
              <a:rect l="l" t="t" r="r" b="b"/>
              <a:pathLst>
                <a:path w="1239" h="1453" extrusionOk="0">
                  <a:moveTo>
                    <a:pt x="679" y="12"/>
                  </a:moveTo>
                  <a:cubicBezTo>
                    <a:pt x="941" y="0"/>
                    <a:pt x="1036" y="179"/>
                    <a:pt x="1131" y="369"/>
                  </a:cubicBezTo>
                  <a:cubicBezTo>
                    <a:pt x="1214" y="584"/>
                    <a:pt x="1238" y="774"/>
                    <a:pt x="1084" y="953"/>
                  </a:cubicBezTo>
                  <a:cubicBezTo>
                    <a:pt x="1024" y="1024"/>
                    <a:pt x="953" y="1072"/>
                    <a:pt x="857" y="1131"/>
                  </a:cubicBezTo>
                  <a:cubicBezTo>
                    <a:pt x="429" y="1453"/>
                    <a:pt x="83" y="1322"/>
                    <a:pt x="48" y="786"/>
                  </a:cubicBezTo>
                  <a:cubicBezTo>
                    <a:pt x="0" y="262"/>
                    <a:pt x="191" y="0"/>
                    <a:pt x="679" y="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6943272" y="971316"/>
              <a:ext cx="40451" cy="45819"/>
            </a:xfrm>
            <a:custGeom>
              <a:avLst/>
              <a:gdLst/>
              <a:ahLst/>
              <a:cxnLst/>
              <a:rect l="l" t="t" r="r" b="b"/>
              <a:pathLst>
                <a:path w="1168" h="1323" extrusionOk="0">
                  <a:moveTo>
                    <a:pt x="679" y="1323"/>
                  </a:moveTo>
                  <a:lnTo>
                    <a:pt x="619" y="1323"/>
                  </a:lnTo>
                  <a:cubicBezTo>
                    <a:pt x="0" y="1108"/>
                    <a:pt x="36" y="894"/>
                    <a:pt x="119" y="382"/>
                  </a:cubicBezTo>
                  <a:cubicBezTo>
                    <a:pt x="143" y="156"/>
                    <a:pt x="334" y="1"/>
                    <a:pt x="548" y="13"/>
                  </a:cubicBezTo>
                  <a:cubicBezTo>
                    <a:pt x="774" y="13"/>
                    <a:pt x="1012" y="180"/>
                    <a:pt x="1072" y="370"/>
                  </a:cubicBezTo>
                  <a:cubicBezTo>
                    <a:pt x="1167" y="727"/>
                    <a:pt x="1036" y="1025"/>
                    <a:pt x="679" y="13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6537518" y="897514"/>
              <a:ext cx="35914" cy="48278"/>
            </a:xfrm>
            <a:custGeom>
              <a:avLst/>
              <a:gdLst/>
              <a:ahLst/>
              <a:cxnLst/>
              <a:rect l="l" t="t" r="r" b="b"/>
              <a:pathLst>
                <a:path w="1037" h="1394" extrusionOk="0">
                  <a:moveTo>
                    <a:pt x="120" y="1310"/>
                  </a:moveTo>
                  <a:cubicBezTo>
                    <a:pt x="84" y="1096"/>
                    <a:pt x="60" y="941"/>
                    <a:pt x="24" y="775"/>
                  </a:cubicBezTo>
                  <a:cubicBezTo>
                    <a:pt x="1" y="489"/>
                    <a:pt x="167" y="203"/>
                    <a:pt x="417" y="108"/>
                  </a:cubicBezTo>
                  <a:cubicBezTo>
                    <a:pt x="679" y="1"/>
                    <a:pt x="977" y="132"/>
                    <a:pt x="1013" y="429"/>
                  </a:cubicBezTo>
                  <a:cubicBezTo>
                    <a:pt x="1036" y="715"/>
                    <a:pt x="1001" y="1001"/>
                    <a:pt x="846" y="1251"/>
                  </a:cubicBezTo>
                  <a:cubicBezTo>
                    <a:pt x="786" y="1358"/>
                    <a:pt x="679" y="1394"/>
                    <a:pt x="560" y="1382"/>
                  </a:cubicBezTo>
                  <a:cubicBezTo>
                    <a:pt x="417" y="1334"/>
                    <a:pt x="298" y="1322"/>
                    <a:pt x="120" y="13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7344490" y="1032373"/>
              <a:ext cx="40832" cy="46615"/>
            </a:xfrm>
            <a:custGeom>
              <a:avLst/>
              <a:gdLst/>
              <a:ahLst/>
              <a:cxnLst/>
              <a:rect l="l" t="t" r="r" b="b"/>
              <a:pathLst>
                <a:path w="1179" h="1346" extrusionOk="0">
                  <a:moveTo>
                    <a:pt x="798" y="1238"/>
                  </a:moveTo>
                  <a:cubicBezTo>
                    <a:pt x="464" y="1345"/>
                    <a:pt x="286" y="1167"/>
                    <a:pt x="36" y="1012"/>
                  </a:cubicBezTo>
                  <a:cubicBezTo>
                    <a:pt x="36" y="869"/>
                    <a:pt x="0" y="703"/>
                    <a:pt x="36" y="536"/>
                  </a:cubicBezTo>
                  <a:cubicBezTo>
                    <a:pt x="95" y="179"/>
                    <a:pt x="381" y="0"/>
                    <a:pt x="738" y="83"/>
                  </a:cubicBezTo>
                  <a:cubicBezTo>
                    <a:pt x="1000" y="143"/>
                    <a:pt x="1179" y="417"/>
                    <a:pt x="1072" y="679"/>
                  </a:cubicBezTo>
                  <a:cubicBezTo>
                    <a:pt x="1012" y="869"/>
                    <a:pt x="893" y="1048"/>
                    <a:pt x="798" y="1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6600203" y="903298"/>
              <a:ext cx="34252" cy="47447"/>
            </a:xfrm>
            <a:custGeom>
              <a:avLst/>
              <a:gdLst/>
              <a:ahLst/>
              <a:cxnLst/>
              <a:rect l="l" t="t" r="r" b="b"/>
              <a:pathLst>
                <a:path w="989" h="1370" extrusionOk="0">
                  <a:moveTo>
                    <a:pt x="0" y="393"/>
                  </a:moveTo>
                  <a:cubicBezTo>
                    <a:pt x="167" y="274"/>
                    <a:pt x="322" y="179"/>
                    <a:pt x="477" y="72"/>
                  </a:cubicBezTo>
                  <a:cubicBezTo>
                    <a:pt x="584" y="0"/>
                    <a:pt x="703" y="24"/>
                    <a:pt x="774" y="131"/>
                  </a:cubicBezTo>
                  <a:cubicBezTo>
                    <a:pt x="858" y="239"/>
                    <a:pt x="953" y="358"/>
                    <a:pt x="977" y="453"/>
                  </a:cubicBezTo>
                  <a:cubicBezTo>
                    <a:pt x="989" y="751"/>
                    <a:pt x="953" y="1048"/>
                    <a:pt x="703" y="1274"/>
                  </a:cubicBezTo>
                  <a:cubicBezTo>
                    <a:pt x="619" y="1370"/>
                    <a:pt x="500" y="1370"/>
                    <a:pt x="393" y="1286"/>
                  </a:cubicBezTo>
                  <a:cubicBezTo>
                    <a:pt x="238" y="1191"/>
                    <a:pt x="143" y="1084"/>
                    <a:pt x="108" y="893"/>
                  </a:cubicBezTo>
                  <a:cubicBezTo>
                    <a:pt x="96" y="751"/>
                    <a:pt x="60" y="620"/>
                    <a:pt x="0" y="3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6662888" y="916077"/>
              <a:ext cx="33420" cy="43325"/>
            </a:xfrm>
            <a:custGeom>
              <a:avLst/>
              <a:gdLst/>
              <a:ahLst/>
              <a:cxnLst/>
              <a:rect l="l" t="t" r="r" b="b"/>
              <a:pathLst>
                <a:path w="965" h="1251" extrusionOk="0">
                  <a:moveTo>
                    <a:pt x="917" y="703"/>
                  </a:moveTo>
                  <a:cubicBezTo>
                    <a:pt x="917" y="667"/>
                    <a:pt x="929" y="763"/>
                    <a:pt x="917" y="846"/>
                  </a:cubicBezTo>
                  <a:cubicBezTo>
                    <a:pt x="881" y="1072"/>
                    <a:pt x="738" y="1215"/>
                    <a:pt x="572" y="1239"/>
                  </a:cubicBezTo>
                  <a:cubicBezTo>
                    <a:pt x="381" y="1251"/>
                    <a:pt x="131" y="1120"/>
                    <a:pt x="83" y="941"/>
                  </a:cubicBezTo>
                  <a:cubicBezTo>
                    <a:pt x="12" y="703"/>
                    <a:pt x="0" y="465"/>
                    <a:pt x="143" y="239"/>
                  </a:cubicBezTo>
                  <a:cubicBezTo>
                    <a:pt x="250" y="84"/>
                    <a:pt x="429" y="1"/>
                    <a:pt x="572" y="24"/>
                  </a:cubicBezTo>
                  <a:cubicBezTo>
                    <a:pt x="774" y="72"/>
                    <a:pt x="953" y="262"/>
                    <a:pt x="965" y="465"/>
                  </a:cubicBezTo>
                  <a:cubicBezTo>
                    <a:pt x="953" y="501"/>
                    <a:pt x="929" y="548"/>
                    <a:pt x="917" y="7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6801002" y="943714"/>
              <a:ext cx="38373" cy="42910"/>
            </a:xfrm>
            <a:custGeom>
              <a:avLst/>
              <a:gdLst/>
              <a:ahLst/>
              <a:cxnLst/>
              <a:rect l="l" t="t" r="r" b="b"/>
              <a:pathLst>
                <a:path w="1108" h="1239" extrusionOk="0">
                  <a:moveTo>
                    <a:pt x="691" y="1238"/>
                  </a:moveTo>
                  <a:cubicBezTo>
                    <a:pt x="560" y="1179"/>
                    <a:pt x="429" y="1155"/>
                    <a:pt x="322" y="1096"/>
                  </a:cubicBezTo>
                  <a:cubicBezTo>
                    <a:pt x="60" y="941"/>
                    <a:pt x="1" y="691"/>
                    <a:pt x="132" y="417"/>
                  </a:cubicBezTo>
                  <a:cubicBezTo>
                    <a:pt x="310" y="60"/>
                    <a:pt x="739" y="0"/>
                    <a:pt x="1013" y="322"/>
                  </a:cubicBezTo>
                  <a:cubicBezTo>
                    <a:pt x="1084" y="405"/>
                    <a:pt x="1108" y="512"/>
                    <a:pt x="1084" y="631"/>
                  </a:cubicBezTo>
                  <a:cubicBezTo>
                    <a:pt x="1013" y="857"/>
                    <a:pt x="894" y="1036"/>
                    <a:pt x="691" y="1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7019568" y="979593"/>
              <a:ext cx="35879" cy="44537"/>
            </a:xfrm>
            <a:custGeom>
              <a:avLst/>
              <a:gdLst/>
              <a:ahLst/>
              <a:cxnLst/>
              <a:rect l="l" t="t" r="r" b="b"/>
              <a:pathLst>
                <a:path w="1036" h="1286" extrusionOk="0">
                  <a:moveTo>
                    <a:pt x="12" y="679"/>
                  </a:moveTo>
                  <a:cubicBezTo>
                    <a:pt x="0" y="441"/>
                    <a:pt x="119" y="298"/>
                    <a:pt x="274" y="155"/>
                  </a:cubicBezTo>
                  <a:cubicBezTo>
                    <a:pt x="500" y="0"/>
                    <a:pt x="762" y="72"/>
                    <a:pt x="869" y="322"/>
                  </a:cubicBezTo>
                  <a:cubicBezTo>
                    <a:pt x="1036" y="714"/>
                    <a:pt x="762" y="1191"/>
                    <a:pt x="357" y="1262"/>
                  </a:cubicBezTo>
                  <a:cubicBezTo>
                    <a:pt x="202" y="1286"/>
                    <a:pt x="95" y="1215"/>
                    <a:pt x="71" y="1072"/>
                  </a:cubicBezTo>
                  <a:cubicBezTo>
                    <a:pt x="36" y="929"/>
                    <a:pt x="24" y="798"/>
                    <a:pt x="12" y="6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6890492" y="959784"/>
              <a:ext cx="32208" cy="39204"/>
            </a:xfrm>
            <a:custGeom>
              <a:avLst/>
              <a:gdLst/>
              <a:ahLst/>
              <a:cxnLst/>
              <a:rect l="l" t="t" r="r" b="b"/>
              <a:pathLst>
                <a:path w="930" h="1132" extrusionOk="0">
                  <a:moveTo>
                    <a:pt x="131" y="1120"/>
                  </a:moveTo>
                  <a:cubicBezTo>
                    <a:pt x="96" y="894"/>
                    <a:pt x="36" y="715"/>
                    <a:pt x="12" y="536"/>
                  </a:cubicBezTo>
                  <a:cubicBezTo>
                    <a:pt x="0" y="263"/>
                    <a:pt x="119" y="132"/>
                    <a:pt x="369" y="48"/>
                  </a:cubicBezTo>
                  <a:cubicBezTo>
                    <a:pt x="489" y="1"/>
                    <a:pt x="596" y="48"/>
                    <a:pt x="691" y="120"/>
                  </a:cubicBezTo>
                  <a:cubicBezTo>
                    <a:pt x="846" y="263"/>
                    <a:pt x="929" y="441"/>
                    <a:pt x="929" y="667"/>
                  </a:cubicBezTo>
                  <a:cubicBezTo>
                    <a:pt x="929" y="965"/>
                    <a:pt x="810" y="1096"/>
                    <a:pt x="489" y="1132"/>
                  </a:cubicBezTo>
                  <a:cubicBezTo>
                    <a:pt x="393" y="1120"/>
                    <a:pt x="298" y="1120"/>
                    <a:pt x="131" y="11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7097907" y="991957"/>
              <a:ext cx="42078" cy="37126"/>
            </a:xfrm>
            <a:custGeom>
              <a:avLst/>
              <a:gdLst/>
              <a:ahLst/>
              <a:cxnLst/>
              <a:rect l="l" t="t" r="r" b="b"/>
              <a:pathLst>
                <a:path w="1215" h="1072" extrusionOk="0">
                  <a:moveTo>
                    <a:pt x="857" y="72"/>
                  </a:moveTo>
                  <a:cubicBezTo>
                    <a:pt x="1215" y="619"/>
                    <a:pt x="1191" y="679"/>
                    <a:pt x="596" y="1072"/>
                  </a:cubicBezTo>
                  <a:cubicBezTo>
                    <a:pt x="429" y="1072"/>
                    <a:pt x="322" y="965"/>
                    <a:pt x="215" y="846"/>
                  </a:cubicBezTo>
                  <a:cubicBezTo>
                    <a:pt x="24" y="631"/>
                    <a:pt x="0" y="500"/>
                    <a:pt x="95" y="298"/>
                  </a:cubicBezTo>
                  <a:cubicBezTo>
                    <a:pt x="203" y="72"/>
                    <a:pt x="369" y="0"/>
                    <a:pt x="607" y="12"/>
                  </a:cubicBezTo>
                  <a:cubicBezTo>
                    <a:pt x="691" y="36"/>
                    <a:pt x="786" y="60"/>
                    <a:pt x="857" y="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6723910" y="930935"/>
              <a:ext cx="34252" cy="38788"/>
            </a:xfrm>
            <a:custGeom>
              <a:avLst/>
              <a:gdLst/>
              <a:ahLst/>
              <a:cxnLst/>
              <a:rect l="l" t="t" r="r" b="b"/>
              <a:pathLst>
                <a:path w="989" h="1120" extrusionOk="0">
                  <a:moveTo>
                    <a:pt x="988" y="845"/>
                  </a:moveTo>
                  <a:cubicBezTo>
                    <a:pt x="750" y="941"/>
                    <a:pt x="536" y="1024"/>
                    <a:pt x="334" y="1119"/>
                  </a:cubicBezTo>
                  <a:cubicBezTo>
                    <a:pt x="143" y="988"/>
                    <a:pt x="0" y="834"/>
                    <a:pt x="24" y="643"/>
                  </a:cubicBezTo>
                  <a:cubicBezTo>
                    <a:pt x="36" y="476"/>
                    <a:pt x="107" y="334"/>
                    <a:pt x="238" y="214"/>
                  </a:cubicBezTo>
                  <a:cubicBezTo>
                    <a:pt x="512" y="0"/>
                    <a:pt x="798" y="72"/>
                    <a:pt x="881" y="405"/>
                  </a:cubicBezTo>
                  <a:cubicBezTo>
                    <a:pt x="929" y="536"/>
                    <a:pt x="953" y="691"/>
                    <a:pt x="988" y="8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6560618" y="892978"/>
              <a:ext cx="6615" cy="3359"/>
            </a:xfrm>
            <a:custGeom>
              <a:avLst/>
              <a:gdLst/>
              <a:ahLst/>
              <a:cxnLst/>
              <a:rect l="l" t="t" r="r" b="b"/>
              <a:pathLst>
                <a:path w="191" h="97" extrusionOk="0">
                  <a:moveTo>
                    <a:pt x="191" y="25"/>
                  </a:moveTo>
                  <a:cubicBezTo>
                    <a:pt x="155" y="60"/>
                    <a:pt x="119" y="96"/>
                    <a:pt x="108" y="84"/>
                  </a:cubicBezTo>
                  <a:cubicBezTo>
                    <a:pt x="60" y="72"/>
                    <a:pt x="36" y="36"/>
                    <a:pt x="0" y="25"/>
                  </a:cubicBezTo>
                  <a:cubicBezTo>
                    <a:pt x="12" y="13"/>
                    <a:pt x="36" y="1"/>
                    <a:pt x="48" y="1"/>
                  </a:cubicBezTo>
                  <a:cubicBezTo>
                    <a:pt x="72" y="1"/>
                    <a:pt x="119" y="13"/>
                    <a:pt x="191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85;p15"/>
          <p:cNvGrpSpPr/>
          <p:nvPr/>
        </p:nvGrpSpPr>
        <p:grpSpPr>
          <a:xfrm>
            <a:off x="4701680" y="2834189"/>
            <a:ext cx="1351974" cy="1122320"/>
            <a:chOff x="1110535" y="3343550"/>
            <a:chExt cx="1483241" cy="1231289"/>
          </a:xfrm>
        </p:grpSpPr>
        <p:sp>
          <p:nvSpPr>
            <p:cNvPr id="86" name="Google Shape;86;p15"/>
            <p:cNvSpPr/>
            <p:nvPr/>
          </p:nvSpPr>
          <p:spPr>
            <a:xfrm>
              <a:off x="1955754" y="3422246"/>
              <a:ext cx="109300" cy="31793"/>
            </a:xfrm>
            <a:custGeom>
              <a:avLst/>
              <a:gdLst/>
              <a:ahLst/>
              <a:cxnLst/>
              <a:rect l="l" t="t" r="r" b="b"/>
              <a:pathLst>
                <a:path w="3156" h="918" extrusionOk="0">
                  <a:moveTo>
                    <a:pt x="3155" y="810"/>
                  </a:moveTo>
                  <a:cubicBezTo>
                    <a:pt x="2584" y="846"/>
                    <a:pt x="2072" y="858"/>
                    <a:pt x="1548" y="894"/>
                  </a:cubicBezTo>
                  <a:cubicBezTo>
                    <a:pt x="1393" y="894"/>
                    <a:pt x="1238" y="906"/>
                    <a:pt x="1083" y="906"/>
                  </a:cubicBezTo>
                  <a:cubicBezTo>
                    <a:pt x="845" y="917"/>
                    <a:pt x="655" y="870"/>
                    <a:pt x="500" y="667"/>
                  </a:cubicBezTo>
                  <a:cubicBezTo>
                    <a:pt x="369" y="477"/>
                    <a:pt x="107" y="394"/>
                    <a:pt x="0" y="120"/>
                  </a:cubicBezTo>
                  <a:cubicBezTo>
                    <a:pt x="298" y="1"/>
                    <a:pt x="583" y="1"/>
                    <a:pt x="857" y="36"/>
                  </a:cubicBezTo>
                  <a:cubicBezTo>
                    <a:pt x="1083" y="72"/>
                    <a:pt x="1298" y="132"/>
                    <a:pt x="1512" y="191"/>
                  </a:cubicBezTo>
                  <a:cubicBezTo>
                    <a:pt x="1845" y="263"/>
                    <a:pt x="2155" y="370"/>
                    <a:pt x="2488" y="441"/>
                  </a:cubicBezTo>
                  <a:cubicBezTo>
                    <a:pt x="2703" y="501"/>
                    <a:pt x="2703" y="489"/>
                    <a:pt x="3155" y="810"/>
                  </a:cubicBezTo>
                  <a:close/>
                </a:path>
              </a:pathLst>
            </a:custGeom>
            <a:solidFill>
              <a:srgbClr val="FEA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1762042" y="3646204"/>
              <a:ext cx="545981" cy="845345"/>
            </a:xfrm>
            <a:custGeom>
              <a:avLst/>
              <a:gdLst/>
              <a:ahLst/>
              <a:cxnLst/>
              <a:rect l="l" t="t" r="r" b="b"/>
              <a:pathLst>
                <a:path w="15765" h="24409" extrusionOk="0">
                  <a:moveTo>
                    <a:pt x="10526" y="11883"/>
                  </a:moveTo>
                  <a:cubicBezTo>
                    <a:pt x="9823" y="11800"/>
                    <a:pt x="9371" y="12181"/>
                    <a:pt x="8871" y="12574"/>
                  </a:cubicBezTo>
                  <a:cubicBezTo>
                    <a:pt x="8204" y="13098"/>
                    <a:pt x="7799" y="13776"/>
                    <a:pt x="7561" y="14550"/>
                  </a:cubicBezTo>
                  <a:cubicBezTo>
                    <a:pt x="7251" y="15539"/>
                    <a:pt x="7406" y="16217"/>
                    <a:pt x="8359" y="16872"/>
                  </a:cubicBezTo>
                  <a:cubicBezTo>
                    <a:pt x="9264" y="17479"/>
                    <a:pt x="10264" y="17717"/>
                    <a:pt x="11347" y="17682"/>
                  </a:cubicBezTo>
                  <a:cubicBezTo>
                    <a:pt x="11716" y="17658"/>
                    <a:pt x="12050" y="17503"/>
                    <a:pt x="12347" y="17301"/>
                  </a:cubicBezTo>
                  <a:cubicBezTo>
                    <a:pt x="12740" y="17039"/>
                    <a:pt x="13026" y="16670"/>
                    <a:pt x="13205" y="16217"/>
                  </a:cubicBezTo>
                  <a:cubicBezTo>
                    <a:pt x="13371" y="15801"/>
                    <a:pt x="13478" y="15360"/>
                    <a:pt x="13133" y="14908"/>
                  </a:cubicBezTo>
                  <a:cubicBezTo>
                    <a:pt x="13264" y="14860"/>
                    <a:pt x="13359" y="14789"/>
                    <a:pt x="13443" y="14789"/>
                  </a:cubicBezTo>
                  <a:cubicBezTo>
                    <a:pt x="13979" y="14824"/>
                    <a:pt x="14502" y="14860"/>
                    <a:pt x="15086" y="14908"/>
                  </a:cubicBezTo>
                  <a:cubicBezTo>
                    <a:pt x="15264" y="15420"/>
                    <a:pt x="15229" y="15979"/>
                    <a:pt x="15336" y="16515"/>
                  </a:cubicBezTo>
                  <a:cubicBezTo>
                    <a:pt x="15455" y="17039"/>
                    <a:pt x="15479" y="17575"/>
                    <a:pt x="15526" y="18110"/>
                  </a:cubicBezTo>
                  <a:cubicBezTo>
                    <a:pt x="15574" y="18658"/>
                    <a:pt x="15538" y="19230"/>
                    <a:pt x="15645" y="19777"/>
                  </a:cubicBezTo>
                  <a:cubicBezTo>
                    <a:pt x="15753" y="20313"/>
                    <a:pt x="15753" y="20813"/>
                    <a:pt x="15764" y="21349"/>
                  </a:cubicBezTo>
                  <a:cubicBezTo>
                    <a:pt x="14633" y="21623"/>
                    <a:pt x="13538" y="21885"/>
                    <a:pt x="12431" y="22158"/>
                  </a:cubicBezTo>
                  <a:cubicBezTo>
                    <a:pt x="12240" y="22206"/>
                    <a:pt x="12062" y="22278"/>
                    <a:pt x="11871" y="22349"/>
                  </a:cubicBezTo>
                  <a:cubicBezTo>
                    <a:pt x="11812" y="22361"/>
                    <a:pt x="11752" y="22408"/>
                    <a:pt x="11693" y="22420"/>
                  </a:cubicBezTo>
                  <a:cubicBezTo>
                    <a:pt x="10954" y="22528"/>
                    <a:pt x="10288" y="22861"/>
                    <a:pt x="9561" y="23004"/>
                  </a:cubicBezTo>
                  <a:cubicBezTo>
                    <a:pt x="9037" y="23123"/>
                    <a:pt x="8514" y="23230"/>
                    <a:pt x="8013" y="23373"/>
                  </a:cubicBezTo>
                  <a:cubicBezTo>
                    <a:pt x="7025" y="23671"/>
                    <a:pt x="5989" y="23909"/>
                    <a:pt x="5096" y="23992"/>
                  </a:cubicBezTo>
                  <a:cubicBezTo>
                    <a:pt x="4906" y="24004"/>
                    <a:pt x="4692" y="24028"/>
                    <a:pt x="4501" y="24087"/>
                  </a:cubicBezTo>
                  <a:cubicBezTo>
                    <a:pt x="3799" y="24266"/>
                    <a:pt x="3096" y="24349"/>
                    <a:pt x="2346" y="24409"/>
                  </a:cubicBezTo>
                  <a:cubicBezTo>
                    <a:pt x="2310" y="24290"/>
                    <a:pt x="2251" y="24171"/>
                    <a:pt x="2251" y="24052"/>
                  </a:cubicBezTo>
                  <a:cubicBezTo>
                    <a:pt x="2251" y="22754"/>
                    <a:pt x="2120" y="21456"/>
                    <a:pt x="2001" y="20182"/>
                  </a:cubicBezTo>
                  <a:cubicBezTo>
                    <a:pt x="1965" y="19896"/>
                    <a:pt x="1965" y="19599"/>
                    <a:pt x="1953" y="19325"/>
                  </a:cubicBezTo>
                  <a:cubicBezTo>
                    <a:pt x="2001" y="19289"/>
                    <a:pt x="2025" y="19241"/>
                    <a:pt x="2060" y="19230"/>
                  </a:cubicBezTo>
                  <a:cubicBezTo>
                    <a:pt x="2322" y="19122"/>
                    <a:pt x="2620" y="19063"/>
                    <a:pt x="2858" y="18884"/>
                  </a:cubicBezTo>
                  <a:cubicBezTo>
                    <a:pt x="3239" y="18610"/>
                    <a:pt x="3596" y="18301"/>
                    <a:pt x="3894" y="17944"/>
                  </a:cubicBezTo>
                  <a:cubicBezTo>
                    <a:pt x="4144" y="17646"/>
                    <a:pt x="4323" y="17265"/>
                    <a:pt x="4489" y="16908"/>
                  </a:cubicBezTo>
                  <a:cubicBezTo>
                    <a:pt x="4620" y="16610"/>
                    <a:pt x="4680" y="16265"/>
                    <a:pt x="4799" y="15955"/>
                  </a:cubicBezTo>
                  <a:cubicBezTo>
                    <a:pt x="4989" y="15372"/>
                    <a:pt x="4882" y="14789"/>
                    <a:pt x="4704" y="14241"/>
                  </a:cubicBezTo>
                  <a:cubicBezTo>
                    <a:pt x="4382" y="13157"/>
                    <a:pt x="3834" y="12181"/>
                    <a:pt x="2858" y="11526"/>
                  </a:cubicBezTo>
                  <a:cubicBezTo>
                    <a:pt x="2834" y="11502"/>
                    <a:pt x="2787" y="11467"/>
                    <a:pt x="2775" y="11443"/>
                  </a:cubicBezTo>
                  <a:cubicBezTo>
                    <a:pt x="2763" y="11431"/>
                    <a:pt x="2763" y="11395"/>
                    <a:pt x="2763" y="11336"/>
                  </a:cubicBezTo>
                  <a:cubicBezTo>
                    <a:pt x="3013" y="11098"/>
                    <a:pt x="3215" y="10788"/>
                    <a:pt x="3561" y="10609"/>
                  </a:cubicBezTo>
                  <a:cubicBezTo>
                    <a:pt x="4084" y="10336"/>
                    <a:pt x="4346" y="9836"/>
                    <a:pt x="4715" y="9419"/>
                  </a:cubicBezTo>
                  <a:cubicBezTo>
                    <a:pt x="5001" y="9109"/>
                    <a:pt x="4858" y="8597"/>
                    <a:pt x="4454" y="8300"/>
                  </a:cubicBezTo>
                  <a:cubicBezTo>
                    <a:pt x="4251" y="8133"/>
                    <a:pt x="3989" y="8014"/>
                    <a:pt x="3775" y="7883"/>
                  </a:cubicBezTo>
                  <a:cubicBezTo>
                    <a:pt x="3287" y="7585"/>
                    <a:pt x="2822" y="7299"/>
                    <a:pt x="2370" y="6978"/>
                  </a:cubicBezTo>
                  <a:cubicBezTo>
                    <a:pt x="2013" y="6704"/>
                    <a:pt x="1644" y="6454"/>
                    <a:pt x="1239" y="6276"/>
                  </a:cubicBezTo>
                  <a:cubicBezTo>
                    <a:pt x="1048" y="6192"/>
                    <a:pt x="870" y="6037"/>
                    <a:pt x="691" y="5918"/>
                  </a:cubicBezTo>
                  <a:cubicBezTo>
                    <a:pt x="596" y="5394"/>
                    <a:pt x="524" y="4894"/>
                    <a:pt x="417" y="4382"/>
                  </a:cubicBezTo>
                  <a:cubicBezTo>
                    <a:pt x="358" y="4109"/>
                    <a:pt x="251" y="3835"/>
                    <a:pt x="203" y="3549"/>
                  </a:cubicBezTo>
                  <a:cubicBezTo>
                    <a:pt x="120" y="3228"/>
                    <a:pt x="60" y="2894"/>
                    <a:pt x="1" y="2620"/>
                  </a:cubicBezTo>
                  <a:cubicBezTo>
                    <a:pt x="143" y="2394"/>
                    <a:pt x="334" y="2323"/>
                    <a:pt x="536" y="2299"/>
                  </a:cubicBezTo>
                  <a:cubicBezTo>
                    <a:pt x="1370" y="2239"/>
                    <a:pt x="2144" y="1930"/>
                    <a:pt x="2965" y="1763"/>
                  </a:cubicBezTo>
                  <a:cubicBezTo>
                    <a:pt x="4275" y="1513"/>
                    <a:pt x="5585" y="1227"/>
                    <a:pt x="6906" y="965"/>
                  </a:cubicBezTo>
                  <a:cubicBezTo>
                    <a:pt x="7466" y="846"/>
                    <a:pt x="7990" y="715"/>
                    <a:pt x="8549" y="620"/>
                  </a:cubicBezTo>
                  <a:cubicBezTo>
                    <a:pt x="9526" y="442"/>
                    <a:pt x="10514" y="203"/>
                    <a:pt x="11514" y="132"/>
                  </a:cubicBezTo>
                  <a:cubicBezTo>
                    <a:pt x="11907" y="96"/>
                    <a:pt x="12312" y="37"/>
                    <a:pt x="12716" y="13"/>
                  </a:cubicBezTo>
                  <a:cubicBezTo>
                    <a:pt x="12824" y="1"/>
                    <a:pt x="12943" y="25"/>
                    <a:pt x="13050" y="25"/>
                  </a:cubicBezTo>
                  <a:cubicBezTo>
                    <a:pt x="13300" y="453"/>
                    <a:pt x="13514" y="894"/>
                    <a:pt x="13633" y="1370"/>
                  </a:cubicBezTo>
                  <a:cubicBezTo>
                    <a:pt x="13943" y="2573"/>
                    <a:pt x="14193" y="4240"/>
                    <a:pt x="14229" y="5680"/>
                  </a:cubicBezTo>
                  <a:cubicBezTo>
                    <a:pt x="13919" y="5799"/>
                    <a:pt x="13621" y="5656"/>
                    <a:pt x="13324" y="5609"/>
                  </a:cubicBezTo>
                  <a:cubicBezTo>
                    <a:pt x="12740" y="5537"/>
                    <a:pt x="12181" y="5430"/>
                    <a:pt x="11609" y="5621"/>
                  </a:cubicBezTo>
                  <a:cubicBezTo>
                    <a:pt x="11502" y="5656"/>
                    <a:pt x="11383" y="5633"/>
                    <a:pt x="11288" y="5633"/>
                  </a:cubicBezTo>
                  <a:cubicBezTo>
                    <a:pt x="10942" y="5656"/>
                    <a:pt x="10788" y="5752"/>
                    <a:pt x="10704" y="6073"/>
                  </a:cubicBezTo>
                  <a:cubicBezTo>
                    <a:pt x="10645" y="6276"/>
                    <a:pt x="10609" y="6502"/>
                    <a:pt x="10597" y="6728"/>
                  </a:cubicBezTo>
                  <a:cubicBezTo>
                    <a:pt x="10538" y="8038"/>
                    <a:pt x="10514" y="9359"/>
                    <a:pt x="10597" y="10669"/>
                  </a:cubicBezTo>
                  <a:cubicBezTo>
                    <a:pt x="10609" y="10895"/>
                    <a:pt x="10669" y="11109"/>
                    <a:pt x="10669" y="11324"/>
                  </a:cubicBezTo>
                  <a:cubicBezTo>
                    <a:pt x="10657" y="11455"/>
                    <a:pt x="10597" y="11633"/>
                    <a:pt x="10526" y="118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1412392" y="3768283"/>
              <a:ext cx="271346" cy="774798"/>
            </a:xfrm>
            <a:custGeom>
              <a:avLst/>
              <a:gdLst/>
              <a:ahLst/>
              <a:cxnLst/>
              <a:rect l="l" t="t" r="r" b="b"/>
              <a:pathLst>
                <a:path w="7835" h="22372" extrusionOk="0">
                  <a:moveTo>
                    <a:pt x="7049" y="11299"/>
                  </a:moveTo>
                  <a:cubicBezTo>
                    <a:pt x="7168" y="11954"/>
                    <a:pt x="7311" y="12514"/>
                    <a:pt x="7358" y="13097"/>
                  </a:cubicBezTo>
                  <a:cubicBezTo>
                    <a:pt x="7453" y="14169"/>
                    <a:pt x="7644" y="15204"/>
                    <a:pt x="7703" y="16276"/>
                  </a:cubicBezTo>
                  <a:cubicBezTo>
                    <a:pt x="7799" y="17800"/>
                    <a:pt x="7763" y="19312"/>
                    <a:pt x="7775" y="20836"/>
                  </a:cubicBezTo>
                  <a:cubicBezTo>
                    <a:pt x="7775" y="21146"/>
                    <a:pt x="7822" y="21455"/>
                    <a:pt x="7834" y="21789"/>
                  </a:cubicBezTo>
                  <a:cubicBezTo>
                    <a:pt x="7453" y="21967"/>
                    <a:pt x="7120" y="22229"/>
                    <a:pt x="6656" y="22146"/>
                  </a:cubicBezTo>
                  <a:cubicBezTo>
                    <a:pt x="6501" y="22110"/>
                    <a:pt x="6322" y="22182"/>
                    <a:pt x="6144" y="22229"/>
                  </a:cubicBezTo>
                  <a:cubicBezTo>
                    <a:pt x="5501" y="22372"/>
                    <a:pt x="4858" y="22336"/>
                    <a:pt x="4227" y="22277"/>
                  </a:cubicBezTo>
                  <a:cubicBezTo>
                    <a:pt x="3977" y="22241"/>
                    <a:pt x="3727" y="22229"/>
                    <a:pt x="3489" y="22229"/>
                  </a:cubicBezTo>
                  <a:cubicBezTo>
                    <a:pt x="3274" y="22253"/>
                    <a:pt x="3108" y="22170"/>
                    <a:pt x="2953" y="22015"/>
                  </a:cubicBezTo>
                  <a:cubicBezTo>
                    <a:pt x="2643" y="21622"/>
                    <a:pt x="2393" y="21217"/>
                    <a:pt x="2334" y="20705"/>
                  </a:cubicBezTo>
                  <a:cubicBezTo>
                    <a:pt x="2286" y="20288"/>
                    <a:pt x="2155" y="19872"/>
                    <a:pt x="2096" y="19455"/>
                  </a:cubicBezTo>
                  <a:cubicBezTo>
                    <a:pt x="1977" y="18526"/>
                    <a:pt x="1762" y="17610"/>
                    <a:pt x="1679" y="16681"/>
                  </a:cubicBezTo>
                  <a:cubicBezTo>
                    <a:pt x="1619" y="16086"/>
                    <a:pt x="1560" y="15490"/>
                    <a:pt x="1405" y="14907"/>
                  </a:cubicBezTo>
                  <a:cubicBezTo>
                    <a:pt x="1334" y="14633"/>
                    <a:pt x="1393" y="14347"/>
                    <a:pt x="1345" y="14061"/>
                  </a:cubicBezTo>
                  <a:cubicBezTo>
                    <a:pt x="1226" y="13466"/>
                    <a:pt x="1215" y="12871"/>
                    <a:pt x="1143" y="12264"/>
                  </a:cubicBezTo>
                  <a:cubicBezTo>
                    <a:pt x="1048" y="11597"/>
                    <a:pt x="953" y="10942"/>
                    <a:pt x="869" y="10263"/>
                  </a:cubicBezTo>
                  <a:cubicBezTo>
                    <a:pt x="845" y="10001"/>
                    <a:pt x="857" y="9728"/>
                    <a:pt x="810" y="9466"/>
                  </a:cubicBezTo>
                  <a:cubicBezTo>
                    <a:pt x="738" y="8954"/>
                    <a:pt x="679" y="8442"/>
                    <a:pt x="572" y="7942"/>
                  </a:cubicBezTo>
                  <a:cubicBezTo>
                    <a:pt x="202" y="6370"/>
                    <a:pt x="0" y="4775"/>
                    <a:pt x="95" y="3155"/>
                  </a:cubicBezTo>
                  <a:cubicBezTo>
                    <a:pt x="119" y="2834"/>
                    <a:pt x="60" y="2524"/>
                    <a:pt x="36" y="2215"/>
                  </a:cubicBezTo>
                  <a:lnTo>
                    <a:pt x="36" y="1774"/>
                  </a:lnTo>
                  <a:cubicBezTo>
                    <a:pt x="595" y="1548"/>
                    <a:pt x="1095" y="1310"/>
                    <a:pt x="1619" y="1143"/>
                  </a:cubicBezTo>
                  <a:cubicBezTo>
                    <a:pt x="2715" y="786"/>
                    <a:pt x="3834" y="441"/>
                    <a:pt x="4941" y="119"/>
                  </a:cubicBezTo>
                  <a:cubicBezTo>
                    <a:pt x="5310" y="0"/>
                    <a:pt x="5536" y="131"/>
                    <a:pt x="5679" y="476"/>
                  </a:cubicBezTo>
                  <a:lnTo>
                    <a:pt x="5727" y="607"/>
                  </a:lnTo>
                  <a:cubicBezTo>
                    <a:pt x="5810" y="1036"/>
                    <a:pt x="5929" y="1488"/>
                    <a:pt x="5977" y="1917"/>
                  </a:cubicBezTo>
                  <a:cubicBezTo>
                    <a:pt x="6037" y="2584"/>
                    <a:pt x="6084" y="3239"/>
                    <a:pt x="5810" y="3894"/>
                  </a:cubicBezTo>
                  <a:cubicBezTo>
                    <a:pt x="5548" y="4596"/>
                    <a:pt x="5548" y="5334"/>
                    <a:pt x="5382" y="6049"/>
                  </a:cubicBezTo>
                  <a:cubicBezTo>
                    <a:pt x="5263" y="6584"/>
                    <a:pt x="5144" y="7144"/>
                    <a:pt x="5013" y="7680"/>
                  </a:cubicBezTo>
                  <a:cubicBezTo>
                    <a:pt x="4727" y="8823"/>
                    <a:pt x="4429" y="9966"/>
                    <a:pt x="4143" y="11109"/>
                  </a:cubicBezTo>
                  <a:cubicBezTo>
                    <a:pt x="4048" y="11525"/>
                    <a:pt x="3965" y="11942"/>
                    <a:pt x="3882" y="12359"/>
                  </a:cubicBezTo>
                  <a:cubicBezTo>
                    <a:pt x="3870" y="12466"/>
                    <a:pt x="3882" y="12585"/>
                    <a:pt x="3905" y="12692"/>
                  </a:cubicBezTo>
                  <a:cubicBezTo>
                    <a:pt x="3953" y="12823"/>
                    <a:pt x="4072" y="12918"/>
                    <a:pt x="4227" y="12895"/>
                  </a:cubicBezTo>
                  <a:cubicBezTo>
                    <a:pt x="4489" y="12859"/>
                    <a:pt x="4727" y="12764"/>
                    <a:pt x="4965" y="12621"/>
                  </a:cubicBezTo>
                  <a:cubicBezTo>
                    <a:pt x="5620" y="12156"/>
                    <a:pt x="6310" y="11740"/>
                    <a:pt x="7049" y="112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1239195" y="3769115"/>
              <a:ext cx="265978" cy="778123"/>
            </a:xfrm>
            <a:custGeom>
              <a:avLst/>
              <a:gdLst/>
              <a:ahLst/>
              <a:cxnLst/>
              <a:rect l="l" t="t" r="r" b="b"/>
              <a:pathLst>
                <a:path w="7680" h="22468" extrusionOk="0">
                  <a:moveTo>
                    <a:pt x="322" y="48"/>
                  </a:moveTo>
                  <a:cubicBezTo>
                    <a:pt x="631" y="0"/>
                    <a:pt x="965" y="48"/>
                    <a:pt x="1274" y="143"/>
                  </a:cubicBezTo>
                  <a:cubicBezTo>
                    <a:pt x="1679" y="238"/>
                    <a:pt x="2096" y="381"/>
                    <a:pt x="2501" y="500"/>
                  </a:cubicBezTo>
                  <a:cubicBezTo>
                    <a:pt x="2703" y="560"/>
                    <a:pt x="2894" y="643"/>
                    <a:pt x="3060" y="822"/>
                  </a:cubicBezTo>
                  <a:cubicBezTo>
                    <a:pt x="3298" y="1060"/>
                    <a:pt x="3620" y="1167"/>
                    <a:pt x="3941" y="1286"/>
                  </a:cubicBezTo>
                  <a:cubicBezTo>
                    <a:pt x="4049" y="1334"/>
                    <a:pt x="4144" y="1345"/>
                    <a:pt x="4275" y="1393"/>
                  </a:cubicBezTo>
                  <a:cubicBezTo>
                    <a:pt x="4382" y="1703"/>
                    <a:pt x="4418" y="2024"/>
                    <a:pt x="4418" y="2369"/>
                  </a:cubicBezTo>
                  <a:cubicBezTo>
                    <a:pt x="4418" y="2917"/>
                    <a:pt x="4453" y="3489"/>
                    <a:pt x="4477" y="4036"/>
                  </a:cubicBezTo>
                  <a:cubicBezTo>
                    <a:pt x="4477" y="4227"/>
                    <a:pt x="4453" y="4441"/>
                    <a:pt x="4477" y="4632"/>
                  </a:cubicBezTo>
                  <a:cubicBezTo>
                    <a:pt x="4489" y="5167"/>
                    <a:pt x="4501" y="5691"/>
                    <a:pt x="4549" y="6227"/>
                  </a:cubicBezTo>
                  <a:cubicBezTo>
                    <a:pt x="4561" y="6465"/>
                    <a:pt x="4632" y="6703"/>
                    <a:pt x="4692" y="6941"/>
                  </a:cubicBezTo>
                  <a:cubicBezTo>
                    <a:pt x="4894" y="7715"/>
                    <a:pt x="4834" y="8537"/>
                    <a:pt x="5049" y="9323"/>
                  </a:cubicBezTo>
                  <a:cubicBezTo>
                    <a:pt x="5192" y="9811"/>
                    <a:pt x="5215" y="10335"/>
                    <a:pt x="5227" y="10835"/>
                  </a:cubicBezTo>
                  <a:cubicBezTo>
                    <a:pt x="5275" y="12132"/>
                    <a:pt x="5501" y="13395"/>
                    <a:pt x="5704" y="14680"/>
                  </a:cubicBezTo>
                  <a:cubicBezTo>
                    <a:pt x="5763" y="15061"/>
                    <a:pt x="5763" y="15478"/>
                    <a:pt x="5811" y="15871"/>
                  </a:cubicBezTo>
                  <a:cubicBezTo>
                    <a:pt x="5846" y="16097"/>
                    <a:pt x="5930" y="16300"/>
                    <a:pt x="5965" y="16514"/>
                  </a:cubicBezTo>
                  <a:cubicBezTo>
                    <a:pt x="6108" y="17657"/>
                    <a:pt x="6251" y="18800"/>
                    <a:pt x="6466" y="19931"/>
                  </a:cubicBezTo>
                  <a:cubicBezTo>
                    <a:pt x="6513" y="20205"/>
                    <a:pt x="6489" y="20479"/>
                    <a:pt x="6585" y="20717"/>
                  </a:cubicBezTo>
                  <a:cubicBezTo>
                    <a:pt x="6847" y="21253"/>
                    <a:pt x="7001" y="21848"/>
                    <a:pt x="7513" y="22241"/>
                  </a:cubicBezTo>
                  <a:cubicBezTo>
                    <a:pt x="7549" y="22288"/>
                    <a:pt x="7585" y="22348"/>
                    <a:pt x="7680" y="22467"/>
                  </a:cubicBezTo>
                  <a:cubicBezTo>
                    <a:pt x="7466" y="22431"/>
                    <a:pt x="7299" y="22467"/>
                    <a:pt x="7180" y="22408"/>
                  </a:cubicBezTo>
                  <a:cubicBezTo>
                    <a:pt x="6644" y="22122"/>
                    <a:pt x="6073" y="22110"/>
                    <a:pt x="5501" y="22062"/>
                  </a:cubicBezTo>
                  <a:cubicBezTo>
                    <a:pt x="5192" y="22027"/>
                    <a:pt x="4894" y="21967"/>
                    <a:pt x="4596" y="21848"/>
                  </a:cubicBezTo>
                  <a:cubicBezTo>
                    <a:pt x="4001" y="21610"/>
                    <a:pt x="3370" y="21407"/>
                    <a:pt x="2763" y="21217"/>
                  </a:cubicBezTo>
                  <a:cubicBezTo>
                    <a:pt x="2513" y="21122"/>
                    <a:pt x="2334" y="21003"/>
                    <a:pt x="2286" y="20717"/>
                  </a:cubicBezTo>
                  <a:cubicBezTo>
                    <a:pt x="2263" y="20574"/>
                    <a:pt x="2203" y="20419"/>
                    <a:pt x="2167" y="20276"/>
                  </a:cubicBezTo>
                  <a:cubicBezTo>
                    <a:pt x="2060" y="19526"/>
                    <a:pt x="1977" y="18776"/>
                    <a:pt x="1798" y="18038"/>
                  </a:cubicBezTo>
                  <a:cubicBezTo>
                    <a:pt x="1703" y="17657"/>
                    <a:pt x="1620" y="17252"/>
                    <a:pt x="1572" y="16871"/>
                  </a:cubicBezTo>
                  <a:cubicBezTo>
                    <a:pt x="1405" y="15502"/>
                    <a:pt x="1263" y="14109"/>
                    <a:pt x="1132" y="12740"/>
                  </a:cubicBezTo>
                  <a:cubicBezTo>
                    <a:pt x="1084" y="12240"/>
                    <a:pt x="1096" y="11716"/>
                    <a:pt x="1084" y="11216"/>
                  </a:cubicBezTo>
                  <a:cubicBezTo>
                    <a:pt x="1072" y="10882"/>
                    <a:pt x="1048" y="10537"/>
                    <a:pt x="1012" y="10216"/>
                  </a:cubicBezTo>
                  <a:cubicBezTo>
                    <a:pt x="929" y="9549"/>
                    <a:pt x="870" y="8894"/>
                    <a:pt x="751" y="8215"/>
                  </a:cubicBezTo>
                  <a:cubicBezTo>
                    <a:pt x="620" y="7430"/>
                    <a:pt x="501" y="6644"/>
                    <a:pt x="334" y="5870"/>
                  </a:cubicBezTo>
                  <a:cubicBezTo>
                    <a:pt x="191" y="5108"/>
                    <a:pt x="131" y="4322"/>
                    <a:pt x="72" y="3548"/>
                  </a:cubicBezTo>
                  <a:cubicBezTo>
                    <a:pt x="0" y="2429"/>
                    <a:pt x="191" y="1310"/>
                    <a:pt x="262" y="214"/>
                  </a:cubicBezTo>
                  <a:cubicBezTo>
                    <a:pt x="239" y="155"/>
                    <a:pt x="274" y="119"/>
                    <a:pt x="322" y="4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2233355" y="3624766"/>
              <a:ext cx="229717" cy="762885"/>
            </a:xfrm>
            <a:custGeom>
              <a:avLst/>
              <a:gdLst/>
              <a:ahLst/>
              <a:cxnLst/>
              <a:rect l="l" t="t" r="r" b="b"/>
              <a:pathLst>
                <a:path w="6633" h="22028" extrusionOk="0">
                  <a:moveTo>
                    <a:pt x="6620" y="20896"/>
                  </a:moveTo>
                  <a:cubicBezTo>
                    <a:pt x="6132" y="21313"/>
                    <a:pt x="5608" y="21575"/>
                    <a:pt x="4989" y="21634"/>
                  </a:cubicBezTo>
                  <a:cubicBezTo>
                    <a:pt x="4501" y="21694"/>
                    <a:pt x="4037" y="21873"/>
                    <a:pt x="3560" y="21968"/>
                  </a:cubicBezTo>
                  <a:cubicBezTo>
                    <a:pt x="3394" y="22015"/>
                    <a:pt x="3215" y="22015"/>
                    <a:pt x="3048" y="22027"/>
                  </a:cubicBezTo>
                  <a:cubicBezTo>
                    <a:pt x="2846" y="21837"/>
                    <a:pt x="2798" y="21623"/>
                    <a:pt x="2810" y="21408"/>
                  </a:cubicBezTo>
                  <a:cubicBezTo>
                    <a:pt x="2822" y="21087"/>
                    <a:pt x="2798" y="20777"/>
                    <a:pt x="2775" y="20468"/>
                  </a:cubicBezTo>
                  <a:cubicBezTo>
                    <a:pt x="2763" y="20158"/>
                    <a:pt x="2739" y="19837"/>
                    <a:pt x="2703" y="19527"/>
                  </a:cubicBezTo>
                  <a:cubicBezTo>
                    <a:pt x="2679" y="19289"/>
                    <a:pt x="2644" y="19051"/>
                    <a:pt x="2596" y="18801"/>
                  </a:cubicBezTo>
                  <a:cubicBezTo>
                    <a:pt x="2536" y="18372"/>
                    <a:pt x="2525" y="17920"/>
                    <a:pt x="2453" y="17479"/>
                  </a:cubicBezTo>
                  <a:cubicBezTo>
                    <a:pt x="2346" y="16908"/>
                    <a:pt x="2322" y="16336"/>
                    <a:pt x="2275" y="15753"/>
                  </a:cubicBezTo>
                  <a:cubicBezTo>
                    <a:pt x="2215" y="15038"/>
                    <a:pt x="2203" y="14324"/>
                    <a:pt x="2144" y="13610"/>
                  </a:cubicBezTo>
                  <a:cubicBezTo>
                    <a:pt x="2024" y="12050"/>
                    <a:pt x="1905" y="10478"/>
                    <a:pt x="1763" y="8931"/>
                  </a:cubicBezTo>
                  <a:cubicBezTo>
                    <a:pt x="1739" y="8609"/>
                    <a:pt x="1667" y="8276"/>
                    <a:pt x="1584" y="7954"/>
                  </a:cubicBezTo>
                  <a:cubicBezTo>
                    <a:pt x="1501" y="7537"/>
                    <a:pt x="1441" y="7121"/>
                    <a:pt x="1346" y="6704"/>
                  </a:cubicBezTo>
                  <a:cubicBezTo>
                    <a:pt x="1203" y="6013"/>
                    <a:pt x="1155" y="5335"/>
                    <a:pt x="1048" y="4644"/>
                  </a:cubicBezTo>
                  <a:cubicBezTo>
                    <a:pt x="989" y="4204"/>
                    <a:pt x="977" y="3751"/>
                    <a:pt x="905" y="3323"/>
                  </a:cubicBezTo>
                  <a:cubicBezTo>
                    <a:pt x="727" y="2323"/>
                    <a:pt x="358" y="1406"/>
                    <a:pt x="0" y="418"/>
                  </a:cubicBezTo>
                  <a:cubicBezTo>
                    <a:pt x="203" y="358"/>
                    <a:pt x="417" y="287"/>
                    <a:pt x="631" y="263"/>
                  </a:cubicBezTo>
                  <a:cubicBezTo>
                    <a:pt x="1739" y="144"/>
                    <a:pt x="2858" y="25"/>
                    <a:pt x="3965" y="1"/>
                  </a:cubicBezTo>
                  <a:cubicBezTo>
                    <a:pt x="4203" y="239"/>
                    <a:pt x="4287" y="513"/>
                    <a:pt x="4346" y="799"/>
                  </a:cubicBezTo>
                  <a:cubicBezTo>
                    <a:pt x="4561" y="1846"/>
                    <a:pt x="4703" y="2906"/>
                    <a:pt x="4846" y="3966"/>
                  </a:cubicBezTo>
                  <a:cubicBezTo>
                    <a:pt x="4882" y="4204"/>
                    <a:pt x="4965" y="4442"/>
                    <a:pt x="5013" y="4680"/>
                  </a:cubicBezTo>
                  <a:cubicBezTo>
                    <a:pt x="5215" y="5823"/>
                    <a:pt x="5370" y="6966"/>
                    <a:pt x="5382" y="8133"/>
                  </a:cubicBezTo>
                  <a:cubicBezTo>
                    <a:pt x="5382" y="8204"/>
                    <a:pt x="5370" y="8264"/>
                    <a:pt x="5382" y="8335"/>
                  </a:cubicBezTo>
                  <a:cubicBezTo>
                    <a:pt x="5489" y="9383"/>
                    <a:pt x="5596" y="10419"/>
                    <a:pt x="5715" y="11467"/>
                  </a:cubicBezTo>
                  <a:cubicBezTo>
                    <a:pt x="5811" y="12324"/>
                    <a:pt x="5977" y="13193"/>
                    <a:pt x="5954" y="14050"/>
                  </a:cubicBezTo>
                  <a:cubicBezTo>
                    <a:pt x="5930" y="14419"/>
                    <a:pt x="6013" y="14776"/>
                    <a:pt x="5977" y="15169"/>
                  </a:cubicBezTo>
                  <a:cubicBezTo>
                    <a:pt x="5954" y="15515"/>
                    <a:pt x="6144" y="15860"/>
                    <a:pt x="6192" y="16205"/>
                  </a:cubicBezTo>
                  <a:cubicBezTo>
                    <a:pt x="6263" y="16670"/>
                    <a:pt x="6287" y="17146"/>
                    <a:pt x="6335" y="17610"/>
                  </a:cubicBezTo>
                  <a:cubicBezTo>
                    <a:pt x="6370" y="17920"/>
                    <a:pt x="6406" y="18241"/>
                    <a:pt x="6442" y="18539"/>
                  </a:cubicBezTo>
                  <a:cubicBezTo>
                    <a:pt x="6442" y="18575"/>
                    <a:pt x="6454" y="18622"/>
                    <a:pt x="6454" y="18670"/>
                  </a:cubicBezTo>
                  <a:cubicBezTo>
                    <a:pt x="6513" y="19206"/>
                    <a:pt x="6561" y="19729"/>
                    <a:pt x="6608" y="20265"/>
                  </a:cubicBezTo>
                  <a:cubicBezTo>
                    <a:pt x="6632" y="20515"/>
                    <a:pt x="6620" y="20706"/>
                    <a:pt x="6620" y="2089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1626802" y="3738188"/>
              <a:ext cx="193838" cy="795024"/>
            </a:xfrm>
            <a:custGeom>
              <a:avLst/>
              <a:gdLst/>
              <a:ahLst/>
              <a:cxnLst/>
              <a:rect l="l" t="t" r="r" b="b"/>
              <a:pathLst>
                <a:path w="5597" h="22956" extrusionOk="0">
                  <a:moveTo>
                    <a:pt x="0" y="798"/>
                  </a:moveTo>
                  <a:cubicBezTo>
                    <a:pt x="1096" y="536"/>
                    <a:pt x="2108" y="202"/>
                    <a:pt x="3191" y="0"/>
                  </a:cubicBezTo>
                  <a:cubicBezTo>
                    <a:pt x="3251" y="155"/>
                    <a:pt x="3346" y="286"/>
                    <a:pt x="3370" y="441"/>
                  </a:cubicBezTo>
                  <a:cubicBezTo>
                    <a:pt x="3536" y="1274"/>
                    <a:pt x="3787" y="2072"/>
                    <a:pt x="3882" y="2917"/>
                  </a:cubicBezTo>
                  <a:cubicBezTo>
                    <a:pt x="3953" y="3608"/>
                    <a:pt x="4120" y="4274"/>
                    <a:pt x="4203" y="4965"/>
                  </a:cubicBezTo>
                  <a:cubicBezTo>
                    <a:pt x="4322" y="5882"/>
                    <a:pt x="4429" y="6822"/>
                    <a:pt x="4537" y="7763"/>
                  </a:cubicBezTo>
                  <a:cubicBezTo>
                    <a:pt x="4584" y="8180"/>
                    <a:pt x="4608" y="8596"/>
                    <a:pt x="4668" y="9025"/>
                  </a:cubicBezTo>
                  <a:cubicBezTo>
                    <a:pt x="4703" y="9287"/>
                    <a:pt x="4679" y="9561"/>
                    <a:pt x="4679" y="9811"/>
                  </a:cubicBezTo>
                  <a:cubicBezTo>
                    <a:pt x="4679" y="10323"/>
                    <a:pt x="4775" y="10823"/>
                    <a:pt x="4834" y="11335"/>
                  </a:cubicBezTo>
                  <a:cubicBezTo>
                    <a:pt x="4846" y="11418"/>
                    <a:pt x="4906" y="11490"/>
                    <a:pt x="4906" y="11585"/>
                  </a:cubicBezTo>
                  <a:cubicBezTo>
                    <a:pt x="4953" y="12299"/>
                    <a:pt x="5001" y="13002"/>
                    <a:pt x="5037" y="13716"/>
                  </a:cubicBezTo>
                  <a:cubicBezTo>
                    <a:pt x="5037" y="13752"/>
                    <a:pt x="5025" y="13799"/>
                    <a:pt x="5025" y="13847"/>
                  </a:cubicBezTo>
                  <a:cubicBezTo>
                    <a:pt x="5072" y="14133"/>
                    <a:pt x="5144" y="14407"/>
                    <a:pt x="5156" y="14692"/>
                  </a:cubicBezTo>
                  <a:cubicBezTo>
                    <a:pt x="5180" y="14978"/>
                    <a:pt x="5120" y="15276"/>
                    <a:pt x="5132" y="15561"/>
                  </a:cubicBezTo>
                  <a:cubicBezTo>
                    <a:pt x="5144" y="15919"/>
                    <a:pt x="5191" y="16276"/>
                    <a:pt x="5215" y="16633"/>
                  </a:cubicBezTo>
                  <a:cubicBezTo>
                    <a:pt x="5311" y="17919"/>
                    <a:pt x="5382" y="19217"/>
                    <a:pt x="5477" y="20503"/>
                  </a:cubicBezTo>
                  <a:cubicBezTo>
                    <a:pt x="5501" y="21050"/>
                    <a:pt x="5596" y="21610"/>
                    <a:pt x="5489" y="22193"/>
                  </a:cubicBezTo>
                  <a:cubicBezTo>
                    <a:pt x="5322" y="22253"/>
                    <a:pt x="5156" y="22348"/>
                    <a:pt x="5001" y="22372"/>
                  </a:cubicBezTo>
                  <a:cubicBezTo>
                    <a:pt x="4537" y="22491"/>
                    <a:pt x="4072" y="22586"/>
                    <a:pt x="3667" y="22824"/>
                  </a:cubicBezTo>
                  <a:cubicBezTo>
                    <a:pt x="3465" y="22955"/>
                    <a:pt x="3239" y="22884"/>
                    <a:pt x="3013" y="22848"/>
                  </a:cubicBezTo>
                  <a:cubicBezTo>
                    <a:pt x="2263" y="22741"/>
                    <a:pt x="2227" y="22741"/>
                    <a:pt x="2179" y="22003"/>
                  </a:cubicBezTo>
                  <a:cubicBezTo>
                    <a:pt x="2143" y="21229"/>
                    <a:pt x="2167" y="20443"/>
                    <a:pt x="2167" y="19669"/>
                  </a:cubicBezTo>
                  <a:cubicBezTo>
                    <a:pt x="2167" y="19348"/>
                    <a:pt x="2167" y="19038"/>
                    <a:pt x="2155" y="18729"/>
                  </a:cubicBezTo>
                  <a:cubicBezTo>
                    <a:pt x="2143" y="18371"/>
                    <a:pt x="2143" y="18014"/>
                    <a:pt x="2120" y="17657"/>
                  </a:cubicBezTo>
                  <a:cubicBezTo>
                    <a:pt x="2084" y="16883"/>
                    <a:pt x="2036" y="16097"/>
                    <a:pt x="2001" y="15323"/>
                  </a:cubicBezTo>
                  <a:cubicBezTo>
                    <a:pt x="2001" y="15240"/>
                    <a:pt x="2001" y="15180"/>
                    <a:pt x="1989" y="15121"/>
                  </a:cubicBezTo>
                  <a:cubicBezTo>
                    <a:pt x="1798" y="14430"/>
                    <a:pt x="1846" y="13716"/>
                    <a:pt x="1739" y="13002"/>
                  </a:cubicBezTo>
                  <a:cubicBezTo>
                    <a:pt x="1620" y="12252"/>
                    <a:pt x="1512" y="11490"/>
                    <a:pt x="1405" y="10751"/>
                  </a:cubicBezTo>
                  <a:cubicBezTo>
                    <a:pt x="1334" y="10216"/>
                    <a:pt x="1286" y="9680"/>
                    <a:pt x="1215" y="9156"/>
                  </a:cubicBezTo>
                  <a:cubicBezTo>
                    <a:pt x="1108" y="8382"/>
                    <a:pt x="989" y="7608"/>
                    <a:pt x="893" y="6834"/>
                  </a:cubicBezTo>
                  <a:cubicBezTo>
                    <a:pt x="869" y="6691"/>
                    <a:pt x="869" y="6525"/>
                    <a:pt x="846" y="6370"/>
                  </a:cubicBezTo>
                  <a:cubicBezTo>
                    <a:pt x="750" y="5644"/>
                    <a:pt x="679" y="4917"/>
                    <a:pt x="596" y="4191"/>
                  </a:cubicBezTo>
                  <a:cubicBezTo>
                    <a:pt x="500" y="3500"/>
                    <a:pt x="381" y="2810"/>
                    <a:pt x="274" y="2131"/>
                  </a:cubicBezTo>
                  <a:cubicBezTo>
                    <a:pt x="155" y="1726"/>
                    <a:pt x="84" y="1298"/>
                    <a:pt x="0" y="79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2394154" y="3602117"/>
              <a:ext cx="183552" cy="736045"/>
            </a:xfrm>
            <a:custGeom>
              <a:avLst/>
              <a:gdLst/>
              <a:ahLst/>
              <a:cxnLst/>
              <a:rect l="l" t="t" r="r" b="b"/>
              <a:pathLst>
                <a:path w="5300" h="21253" extrusionOk="0">
                  <a:moveTo>
                    <a:pt x="25" y="345"/>
                  </a:moveTo>
                  <a:cubicBezTo>
                    <a:pt x="406" y="274"/>
                    <a:pt x="763" y="179"/>
                    <a:pt x="1132" y="119"/>
                  </a:cubicBezTo>
                  <a:cubicBezTo>
                    <a:pt x="1894" y="0"/>
                    <a:pt x="2918" y="572"/>
                    <a:pt x="3227" y="1274"/>
                  </a:cubicBezTo>
                  <a:cubicBezTo>
                    <a:pt x="3323" y="1476"/>
                    <a:pt x="3418" y="1667"/>
                    <a:pt x="3513" y="1881"/>
                  </a:cubicBezTo>
                  <a:cubicBezTo>
                    <a:pt x="3954" y="2893"/>
                    <a:pt x="4228" y="3929"/>
                    <a:pt x="4275" y="5048"/>
                  </a:cubicBezTo>
                  <a:cubicBezTo>
                    <a:pt x="4275" y="5203"/>
                    <a:pt x="4299" y="5358"/>
                    <a:pt x="4335" y="5513"/>
                  </a:cubicBezTo>
                  <a:cubicBezTo>
                    <a:pt x="4525" y="6489"/>
                    <a:pt x="4609" y="7489"/>
                    <a:pt x="4668" y="8501"/>
                  </a:cubicBezTo>
                  <a:cubicBezTo>
                    <a:pt x="4751" y="9585"/>
                    <a:pt x="4763" y="10692"/>
                    <a:pt x="4871" y="11775"/>
                  </a:cubicBezTo>
                  <a:cubicBezTo>
                    <a:pt x="4978" y="13204"/>
                    <a:pt x="5013" y="14621"/>
                    <a:pt x="5109" y="16050"/>
                  </a:cubicBezTo>
                  <a:cubicBezTo>
                    <a:pt x="5132" y="16514"/>
                    <a:pt x="5168" y="16990"/>
                    <a:pt x="5216" y="17443"/>
                  </a:cubicBezTo>
                  <a:cubicBezTo>
                    <a:pt x="5299" y="18086"/>
                    <a:pt x="5144" y="18693"/>
                    <a:pt x="5013" y="19288"/>
                  </a:cubicBezTo>
                  <a:cubicBezTo>
                    <a:pt x="4918" y="19681"/>
                    <a:pt x="4704" y="20026"/>
                    <a:pt x="4525" y="20383"/>
                  </a:cubicBezTo>
                  <a:cubicBezTo>
                    <a:pt x="4478" y="20467"/>
                    <a:pt x="4370" y="20574"/>
                    <a:pt x="4287" y="20598"/>
                  </a:cubicBezTo>
                  <a:cubicBezTo>
                    <a:pt x="3823" y="20753"/>
                    <a:pt x="3430" y="21098"/>
                    <a:pt x="2918" y="21122"/>
                  </a:cubicBezTo>
                  <a:cubicBezTo>
                    <a:pt x="2799" y="21122"/>
                    <a:pt x="2680" y="21217"/>
                    <a:pt x="2561" y="21253"/>
                  </a:cubicBezTo>
                  <a:cubicBezTo>
                    <a:pt x="2513" y="21169"/>
                    <a:pt x="2442" y="21098"/>
                    <a:pt x="2454" y="21050"/>
                  </a:cubicBezTo>
                  <a:cubicBezTo>
                    <a:pt x="2513" y="20693"/>
                    <a:pt x="2418" y="20336"/>
                    <a:pt x="2358" y="19991"/>
                  </a:cubicBezTo>
                  <a:cubicBezTo>
                    <a:pt x="2323" y="19729"/>
                    <a:pt x="2275" y="19455"/>
                    <a:pt x="2263" y="19193"/>
                  </a:cubicBezTo>
                  <a:cubicBezTo>
                    <a:pt x="2239" y="18514"/>
                    <a:pt x="2108" y="17859"/>
                    <a:pt x="2025" y="17193"/>
                  </a:cubicBezTo>
                  <a:cubicBezTo>
                    <a:pt x="1989" y="16954"/>
                    <a:pt x="1977" y="16716"/>
                    <a:pt x="1965" y="16466"/>
                  </a:cubicBezTo>
                  <a:cubicBezTo>
                    <a:pt x="2227" y="16312"/>
                    <a:pt x="2477" y="16419"/>
                    <a:pt x="2704" y="16419"/>
                  </a:cubicBezTo>
                  <a:cubicBezTo>
                    <a:pt x="2989" y="16419"/>
                    <a:pt x="3168" y="16300"/>
                    <a:pt x="3251" y="16038"/>
                  </a:cubicBezTo>
                  <a:cubicBezTo>
                    <a:pt x="3454" y="15478"/>
                    <a:pt x="3537" y="14919"/>
                    <a:pt x="3513" y="14335"/>
                  </a:cubicBezTo>
                  <a:cubicBezTo>
                    <a:pt x="3513" y="14228"/>
                    <a:pt x="3513" y="14109"/>
                    <a:pt x="3525" y="14014"/>
                  </a:cubicBezTo>
                  <a:cubicBezTo>
                    <a:pt x="3537" y="13776"/>
                    <a:pt x="3561" y="13514"/>
                    <a:pt x="3561" y="13275"/>
                  </a:cubicBezTo>
                  <a:cubicBezTo>
                    <a:pt x="3561" y="12371"/>
                    <a:pt x="3454" y="11466"/>
                    <a:pt x="3573" y="10537"/>
                  </a:cubicBezTo>
                  <a:cubicBezTo>
                    <a:pt x="3597" y="10299"/>
                    <a:pt x="3561" y="10049"/>
                    <a:pt x="3585" y="9799"/>
                  </a:cubicBezTo>
                  <a:cubicBezTo>
                    <a:pt x="3680" y="9168"/>
                    <a:pt x="3287" y="8799"/>
                    <a:pt x="2882" y="8442"/>
                  </a:cubicBezTo>
                  <a:cubicBezTo>
                    <a:pt x="2608" y="8191"/>
                    <a:pt x="2227" y="8061"/>
                    <a:pt x="1858" y="7977"/>
                  </a:cubicBezTo>
                  <a:cubicBezTo>
                    <a:pt x="1632" y="7941"/>
                    <a:pt x="1430" y="7882"/>
                    <a:pt x="1191" y="7822"/>
                  </a:cubicBezTo>
                  <a:cubicBezTo>
                    <a:pt x="1096" y="7227"/>
                    <a:pt x="1001" y="6656"/>
                    <a:pt x="918" y="6096"/>
                  </a:cubicBezTo>
                  <a:cubicBezTo>
                    <a:pt x="799" y="5179"/>
                    <a:pt x="715" y="4274"/>
                    <a:pt x="584" y="3369"/>
                  </a:cubicBezTo>
                  <a:cubicBezTo>
                    <a:pt x="429" y="2405"/>
                    <a:pt x="382" y="1417"/>
                    <a:pt x="25" y="476"/>
                  </a:cubicBezTo>
                  <a:cubicBezTo>
                    <a:pt x="1" y="441"/>
                    <a:pt x="25" y="393"/>
                    <a:pt x="25" y="3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1130345" y="3736941"/>
              <a:ext cx="164955" cy="747612"/>
            </a:xfrm>
            <a:custGeom>
              <a:avLst/>
              <a:gdLst/>
              <a:ahLst/>
              <a:cxnLst/>
              <a:rect l="l" t="t" r="r" b="b"/>
              <a:pathLst>
                <a:path w="4763" h="21587" extrusionOk="0">
                  <a:moveTo>
                    <a:pt x="4679" y="21586"/>
                  </a:moveTo>
                  <a:cubicBezTo>
                    <a:pt x="4120" y="21396"/>
                    <a:pt x="3596" y="21110"/>
                    <a:pt x="3167" y="20741"/>
                  </a:cubicBezTo>
                  <a:cubicBezTo>
                    <a:pt x="2822" y="20455"/>
                    <a:pt x="2596" y="20003"/>
                    <a:pt x="2512" y="19515"/>
                  </a:cubicBezTo>
                  <a:cubicBezTo>
                    <a:pt x="2441" y="19074"/>
                    <a:pt x="2381" y="18645"/>
                    <a:pt x="2322" y="18193"/>
                  </a:cubicBezTo>
                  <a:lnTo>
                    <a:pt x="2322" y="18122"/>
                  </a:lnTo>
                  <a:cubicBezTo>
                    <a:pt x="2167" y="17538"/>
                    <a:pt x="2108" y="16931"/>
                    <a:pt x="2000" y="16348"/>
                  </a:cubicBezTo>
                  <a:cubicBezTo>
                    <a:pt x="1846" y="15514"/>
                    <a:pt x="1762" y="14669"/>
                    <a:pt x="1667" y="13835"/>
                  </a:cubicBezTo>
                  <a:cubicBezTo>
                    <a:pt x="1512" y="12597"/>
                    <a:pt x="1369" y="11371"/>
                    <a:pt x="1215" y="10121"/>
                  </a:cubicBezTo>
                  <a:cubicBezTo>
                    <a:pt x="1203" y="10061"/>
                    <a:pt x="1203" y="9978"/>
                    <a:pt x="1179" y="9918"/>
                  </a:cubicBezTo>
                  <a:cubicBezTo>
                    <a:pt x="977" y="9537"/>
                    <a:pt x="965" y="9109"/>
                    <a:pt x="917" y="8692"/>
                  </a:cubicBezTo>
                  <a:cubicBezTo>
                    <a:pt x="834" y="8001"/>
                    <a:pt x="667" y="7335"/>
                    <a:pt x="655" y="6644"/>
                  </a:cubicBezTo>
                  <a:cubicBezTo>
                    <a:pt x="643" y="5953"/>
                    <a:pt x="405" y="5299"/>
                    <a:pt x="441" y="4596"/>
                  </a:cubicBezTo>
                  <a:cubicBezTo>
                    <a:pt x="476" y="4179"/>
                    <a:pt x="369" y="3763"/>
                    <a:pt x="286" y="3346"/>
                  </a:cubicBezTo>
                  <a:cubicBezTo>
                    <a:pt x="131" y="2596"/>
                    <a:pt x="107" y="1846"/>
                    <a:pt x="24" y="1096"/>
                  </a:cubicBezTo>
                  <a:cubicBezTo>
                    <a:pt x="0" y="810"/>
                    <a:pt x="60" y="512"/>
                    <a:pt x="84" y="238"/>
                  </a:cubicBezTo>
                  <a:cubicBezTo>
                    <a:pt x="107" y="143"/>
                    <a:pt x="143" y="72"/>
                    <a:pt x="179" y="0"/>
                  </a:cubicBezTo>
                  <a:cubicBezTo>
                    <a:pt x="643" y="12"/>
                    <a:pt x="1727" y="310"/>
                    <a:pt x="3001" y="798"/>
                  </a:cubicBezTo>
                  <a:cubicBezTo>
                    <a:pt x="2929" y="1370"/>
                    <a:pt x="2893" y="1941"/>
                    <a:pt x="2798" y="2513"/>
                  </a:cubicBezTo>
                  <a:cubicBezTo>
                    <a:pt x="2560" y="3810"/>
                    <a:pt x="2608" y="5084"/>
                    <a:pt x="2810" y="6370"/>
                  </a:cubicBezTo>
                  <a:cubicBezTo>
                    <a:pt x="3024" y="7597"/>
                    <a:pt x="3143" y="8835"/>
                    <a:pt x="3382" y="10073"/>
                  </a:cubicBezTo>
                  <a:cubicBezTo>
                    <a:pt x="3524" y="10799"/>
                    <a:pt x="3513" y="11526"/>
                    <a:pt x="3584" y="12264"/>
                  </a:cubicBezTo>
                  <a:cubicBezTo>
                    <a:pt x="3691" y="13216"/>
                    <a:pt x="3691" y="14181"/>
                    <a:pt x="3739" y="15133"/>
                  </a:cubicBezTo>
                  <a:cubicBezTo>
                    <a:pt x="3751" y="15359"/>
                    <a:pt x="3763" y="15574"/>
                    <a:pt x="3786" y="15800"/>
                  </a:cubicBezTo>
                  <a:cubicBezTo>
                    <a:pt x="3894" y="16550"/>
                    <a:pt x="4001" y="17300"/>
                    <a:pt x="4120" y="18050"/>
                  </a:cubicBezTo>
                  <a:cubicBezTo>
                    <a:pt x="4179" y="18431"/>
                    <a:pt x="4298" y="18824"/>
                    <a:pt x="4370" y="19229"/>
                  </a:cubicBezTo>
                  <a:cubicBezTo>
                    <a:pt x="4453" y="19610"/>
                    <a:pt x="4513" y="20015"/>
                    <a:pt x="4572" y="20396"/>
                  </a:cubicBezTo>
                  <a:cubicBezTo>
                    <a:pt x="4632" y="20729"/>
                    <a:pt x="4703" y="21051"/>
                    <a:pt x="4763" y="21384"/>
                  </a:cubicBezTo>
                  <a:cubicBezTo>
                    <a:pt x="4727" y="21432"/>
                    <a:pt x="4703" y="21491"/>
                    <a:pt x="4679" y="215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1738526" y="3538601"/>
              <a:ext cx="472180" cy="171569"/>
            </a:xfrm>
            <a:custGeom>
              <a:avLst/>
              <a:gdLst/>
              <a:ahLst/>
              <a:cxnLst/>
              <a:rect l="l" t="t" r="r" b="b"/>
              <a:pathLst>
                <a:path w="13634" h="4954" extrusionOk="0">
                  <a:moveTo>
                    <a:pt x="12764" y="1644"/>
                  </a:moveTo>
                  <a:cubicBezTo>
                    <a:pt x="13062" y="1810"/>
                    <a:pt x="13348" y="2048"/>
                    <a:pt x="13634" y="2370"/>
                  </a:cubicBezTo>
                  <a:cubicBezTo>
                    <a:pt x="13443" y="2453"/>
                    <a:pt x="13300" y="2536"/>
                    <a:pt x="13157" y="2536"/>
                  </a:cubicBezTo>
                  <a:cubicBezTo>
                    <a:pt x="12491" y="2536"/>
                    <a:pt x="11812" y="2644"/>
                    <a:pt x="11157" y="2763"/>
                  </a:cubicBezTo>
                  <a:cubicBezTo>
                    <a:pt x="10681" y="2846"/>
                    <a:pt x="10193" y="2882"/>
                    <a:pt x="9716" y="2965"/>
                  </a:cubicBezTo>
                  <a:cubicBezTo>
                    <a:pt x="8883" y="3144"/>
                    <a:pt x="8050" y="3251"/>
                    <a:pt x="7228" y="3441"/>
                  </a:cubicBezTo>
                  <a:cubicBezTo>
                    <a:pt x="6371" y="3668"/>
                    <a:pt x="5478" y="3739"/>
                    <a:pt x="4609" y="3965"/>
                  </a:cubicBezTo>
                  <a:cubicBezTo>
                    <a:pt x="4001" y="4132"/>
                    <a:pt x="3370" y="4072"/>
                    <a:pt x="2775" y="4311"/>
                  </a:cubicBezTo>
                  <a:cubicBezTo>
                    <a:pt x="2215" y="4513"/>
                    <a:pt x="1632" y="4668"/>
                    <a:pt x="1049" y="4834"/>
                  </a:cubicBezTo>
                  <a:cubicBezTo>
                    <a:pt x="906" y="4870"/>
                    <a:pt x="751" y="4906"/>
                    <a:pt x="596" y="4953"/>
                  </a:cubicBezTo>
                  <a:cubicBezTo>
                    <a:pt x="358" y="4811"/>
                    <a:pt x="144" y="4668"/>
                    <a:pt x="1" y="4441"/>
                  </a:cubicBezTo>
                  <a:cubicBezTo>
                    <a:pt x="299" y="4180"/>
                    <a:pt x="561" y="3906"/>
                    <a:pt x="846" y="3656"/>
                  </a:cubicBezTo>
                  <a:cubicBezTo>
                    <a:pt x="1156" y="3358"/>
                    <a:pt x="1227" y="3013"/>
                    <a:pt x="1096" y="2608"/>
                  </a:cubicBezTo>
                  <a:cubicBezTo>
                    <a:pt x="1025" y="2406"/>
                    <a:pt x="930" y="2191"/>
                    <a:pt x="834" y="2001"/>
                  </a:cubicBezTo>
                  <a:cubicBezTo>
                    <a:pt x="739" y="1822"/>
                    <a:pt x="644" y="1655"/>
                    <a:pt x="501" y="1453"/>
                  </a:cubicBezTo>
                  <a:cubicBezTo>
                    <a:pt x="1632" y="1215"/>
                    <a:pt x="2704" y="989"/>
                    <a:pt x="3799" y="751"/>
                  </a:cubicBezTo>
                  <a:cubicBezTo>
                    <a:pt x="3990" y="703"/>
                    <a:pt x="4180" y="643"/>
                    <a:pt x="4371" y="584"/>
                  </a:cubicBezTo>
                  <a:cubicBezTo>
                    <a:pt x="5180" y="274"/>
                    <a:pt x="5978" y="48"/>
                    <a:pt x="6859" y="84"/>
                  </a:cubicBezTo>
                  <a:cubicBezTo>
                    <a:pt x="7049" y="96"/>
                    <a:pt x="7264" y="36"/>
                    <a:pt x="7490" y="0"/>
                  </a:cubicBezTo>
                  <a:cubicBezTo>
                    <a:pt x="7585" y="215"/>
                    <a:pt x="7728" y="417"/>
                    <a:pt x="7800" y="643"/>
                  </a:cubicBezTo>
                  <a:cubicBezTo>
                    <a:pt x="7942" y="1060"/>
                    <a:pt x="8204" y="1393"/>
                    <a:pt x="8585" y="1608"/>
                  </a:cubicBezTo>
                  <a:cubicBezTo>
                    <a:pt x="8835" y="1763"/>
                    <a:pt x="9062" y="1941"/>
                    <a:pt x="9312" y="2084"/>
                  </a:cubicBezTo>
                  <a:cubicBezTo>
                    <a:pt x="9693" y="2346"/>
                    <a:pt x="10074" y="2429"/>
                    <a:pt x="10526" y="2275"/>
                  </a:cubicBezTo>
                  <a:cubicBezTo>
                    <a:pt x="10788" y="2179"/>
                    <a:pt x="11086" y="2179"/>
                    <a:pt x="11371" y="2108"/>
                  </a:cubicBezTo>
                  <a:cubicBezTo>
                    <a:pt x="11812" y="2001"/>
                    <a:pt x="12264" y="1822"/>
                    <a:pt x="12764" y="164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1662265" y="3357992"/>
              <a:ext cx="423105" cy="280835"/>
            </a:xfrm>
            <a:custGeom>
              <a:avLst/>
              <a:gdLst/>
              <a:ahLst/>
              <a:cxnLst/>
              <a:rect l="l" t="t" r="r" b="b"/>
              <a:pathLst>
                <a:path w="12217" h="8109" extrusionOk="0">
                  <a:moveTo>
                    <a:pt x="12216" y="6728"/>
                  </a:moveTo>
                  <a:cubicBezTo>
                    <a:pt x="12157" y="6787"/>
                    <a:pt x="12133" y="6847"/>
                    <a:pt x="12097" y="6847"/>
                  </a:cubicBezTo>
                  <a:cubicBezTo>
                    <a:pt x="11383" y="6787"/>
                    <a:pt x="10442" y="6180"/>
                    <a:pt x="10478" y="5204"/>
                  </a:cubicBezTo>
                  <a:cubicBezTo>
                    <a:pt x="10490" y="4823"/>
                    <a:pt x="10371" y="4477"/>
                    <a:pt x="10192" y="4132"/>
                  </a:cubicBezTo>
                  <a:cubicBezTo>
                    <a:pt x="9966" y="3703"/>
                    <a:pt x="9835" y="3227"/>
                    <a:pt x="9668" y="2763"/>
                  </a:cubicBezTo>
                  <a:cubicBezTo>
                    <a:pt x="9609" y="2620"/>
                    <a:pt x="9573" y="2465"/>
                    <a:pt x="9525" y="2322"/>
                  </a:cubicBezTo>
                  <a:cubicBezTo>
                    <a:pt x="9418" y="2001"/>
                    <a:pt x="9216" y="1834"/>
                    <a:pt x="8882" y="1834"/>
                  </a:cubicBezTo>
                  <a:cubicBezTo>
                    <a:pt x="8394" y="1846"/>
                    <a:pt x="7906" y="1834"/>
                    <a:pt x="7430" y="1941"/>
                  </a:cubicBezTo>
                  <a:cubicBezTo>
                    <a:pt x="6787" y="2108"/>
                    <a:pt x="6120" y="2227"/>
                    <a:pt x="5477" y="2358"/>
                  </a:cubicBezTo>
                  <a:cubicBezTo>
                    <a:pt x="5144" y="2441"/>
                    <a:pt x="4810" y="2501"/>
                    <a:pt x="4513" y="2632"/>
                  </a:cubicBezTo>
                  <a:cubicBezTo>
                    <a:pt x="3739" y="3001"/>
                    <a:pt x="2882" y="3132"/>
                    <a:pt x="2084" y="3394"/>
                  </a:cubicBezTo>
                  <a:cubicBezTo>
                    <a:pt x="1965" y="3430"/>
                    <a:pt x="1834" y="3477"/>
                    <a:pt x="1715" y="3537"/>
                  </a:cubicBezTo>
                  <a:cubicBezTo>
                    <a:pt x="1631" y="3584"/>
                    <a:pt x="1548" y="3656"/>
                    <a:pt x="1536" y="3715"/>
                  </a:cubicBezTo>
                  <a:cubicBezTo>
                    <a:pt x="1441" y="4168"/>
                    <a:pt x="1155" y="4561"/>
                    <a:pt x="1334" y="5073"/>
                  </a:cubicBezTo>
                  <a:cubicBezTo>
                    <a:pt x="1536" y="5632"/>
                    <a:pt x="1620" y="6227"/>
                    <a:pt x="1774" y="6847"/>
                  </a:cubicBezTo>
                  <a:cubicBezTo>
                    <a:pt x="2286" y="6989"/>
                    <a:pt x="2524" y="7442"/>
                    <a:pt x="2846" y="7751"/>
                  </a:cubicBezTo>
                  <a:cubicBezTo>
                    <a:pt x="2810" y="8013"/>
                    <a:pt x="2667" y="8061"/>
                    <a:pt x="2501" y="8109"/>
                  </a:cubicBezTo>
                  <a:cubicBezTo>
                    <a:pt x="2012" y="7775"/>
                    <a:pt x="1500" y="7454"/>
                    <a:pt x="1012" y="7097"/>
                  </a:cubicBezTo>
                  <a:cubicBezTo>
                    <a:pt x="786" y="6930"/>
                    <a:pt x="655" y="6704"/>
                    <a:pt x="596" y="6430"/>
                  </a:cubicBezTo>
                  <a:cubicBezTo>
                    <a:pt x="536" y="6073"/>
                    <a:pt x="417" y="5739"/>
                    <a:pt x="357" y="5382"/>
                  </a:cubicBezTo>
                  <a:cubicBezTo>
                    <a:pt x="262" y="4918"/>
                    <a:pt x="226" y="4465"/>
                    <a:pt x="143" y="4001"/>
                  </a:cubicBezTo>
                  <a:cubicBezTo>
                    <a:pt x="119" y="3811"/>
                    <a:pt x="119" y="3596"/>
                    <a:pt x="72" y="3406"/>
                  </a:cubicBezTo>
                  <a:cubicBezTo>
                    <a:pt x="0" y="3037"/>
                    <a:pt x="119" y="2739"/>
                    <a:pt x="417" y="2525"/>
                  </a:cubicBezTo>
                  <a:cubicBezTo>
                    <a:pt x="738" y="2310"/>
                    <a:pt x="1096" y="2096"/>
                    <a:pt x="1453" y="1929"/>
                  </a:cubicBezTo>
                  <a:cubicBezTo>
                    <a:pt x="2108" y="1655"/>
                    <a:pt x="2763" y="1334"/>
                    <a:pt x="3453" y="1179"/>
                  </a:cubicBezTo>
                  <a:cubicBezTo>
                    <a:pt x="4108" y="1013"/>
                    <a:pt x="4727" y="822"/>
                    <a:pt x="5382" y="632"/>
                  </a:cubicBezTo>
                  <a:cubicBezTo>
                    <a:pt x="6096" y="441"/>
                    <a:pt x="6811" y="322"/>
                    <a:pt x="7549" y="191"/>
                  </a:cubicBezTo>
                  <a:cubicBezTo>
                    <a:pt x="8144" y="72"/>
                    <a:pt x="8739" y="1"/>
                    <a:pt x="9359" y="239"/>
                  </a:cubicBezTo>
                  <a:cubicBezTo>
                    <a:pt x="9454" y="334"/>
                    <a:pt x="9525" y="501"/>
                    <a:pt x="9656" y="608"/>
                  </a:cubicBezTo>
                  <a:cubicBezTo>
                    <a:pt x="10085" y="989"/>
                    <a:pt x="10418" y="1465"/>
                    <a:pt x="10716" y="1977"/>
                  </a:cubicBezTo>
                  <a:cubicBezTo>
                    <a:pt x="11025" y="2513"/>
                    <a:pt x="11216" y="3060"/>
                    <a:pt x="11395" y="3644"/>
                  </a:cubicBezTo>
                  <a:cubicBezTo>
                    <a:pt x="11442" y="3775"/>
                    <a:pt x="11478" y="3894"/>
                    <a:pt x="11490" y="4037"/>
                  </a:cubicBezTo>
                  <a:cubicBezTo>
                    <a:pt x="11561" y="4584"/>
                    <a:pt x="11633" y="5132"/>
                    <a:pt x="11692" y="5704"/>
                  </a:cubicBezTo>
                  <a:cubicBezTo>
                    <a:pt x="11728" y="5966"/>
                    <a:pt x="11811" y="6216"/>
                    <a:pt x="12014" y="6430"/>
                  </a:cubicBezTo>
                  <a:cubicBezTo>
                    <a:pt x="12085" y="6537"/>
                    <a:pt x="12145" y="6632"/>
                    <a:pt x="12216" y="67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1384340" y="3579017"/>
              <a:ext cx="343935" cy="165370"/>
            </a:xfrm>
            <a:custGeom>
              <a:avLst/>
              <a:gdLst/>
              <a:ahLst/>
              <a:cxnLst/>
              <a:rect l="l" t="t" r="r" b="b"/>
              <a:pathLst>
                <a:path w="9931" h="4775" extrusionOk="0">
                  <a:moveTo>
                    <a:pt x="0" y="1143"/>
                  </a:moveTo>
                  <a:cubicBezTo>
                    <a:pt x="346" y="869"/>
                    <a:pt x="691" y="631"/>
                    <a:pt x="1084" y="584"/>
                  </a:cubicBezTo>
                  <a:cubicBezTo>
                    <a:pt x="1536" y="536"/>
                    <a:pt x="1941" y="334"/>
                    <a:pt x="2370" y="191"/>
                  </a:cubicBezTo>
                  <a:cubicBezTo>
                    <a:pt x="2513" y="155"/>
                    <a:pt x="2667" y="119"/>
                    <a:pt x="2810" y="96"/>
                  </a:cubicBezTo>
                  <a:cubicBezTo>
                    <a:pt x="3263" y="0"/>
                    <a:pt x="3632" y="119"/>
                    <a:pt x="4037" y="310"/>
                  </a:cubicBezTo>
                  <a:cubicBezTo>
                    <a:pt x="4739" y="655"/>
                    <a:pt x="5465" y="941"/>
                    <a:pt x="6180" y="1239"/>
                  </a:cubicBezTo>
                  <a:cubicBezTo>
                    <a:pt x="6668" y="1441"/>
                    <a:pt x="7120" y="1727"/>
                    <a:pt x="7549" y="2036"/>
                  </a:cubicBezTo>
                  <a:cubicBezTo>
                    <a:pt x="8335" y="2596"/>
                    <a:pt x="9025" y="3251"/>
                    <a:pt x="9799" y="3810"/>
                  </a:cubicBezTo>
                  <a:cubicBezTo>
                    <a:pt x="9835" y="3846"/>
                    <a:pt x="9871" y="3917"/>
                    <a:pt x="9930" y="4025"/>
                  </a:cubicBezTo>
                  <a:cubicBezTo>
                    <a:pt x="9799" y="4084"/>
                    <a:pt x="9692" y="4156"/>
                    <a:pt x="9573" y="4167"/>
                  </a:cubicBezTo>
                  <a:cubicBezTo>
                    <a:pt x="9109" y="4227"/>
                    <a:pt x="8632" y="4239"/>
                    <a:pt x="8168" y="4322"/>
                  </a:cubicBezTo>
                  <a:cubicBezTo>
                    <a:pt x="7740" y="4394"/>
                    <a:pt x="7311" y="4513"/>
                    <a:pt x="6882" y="4620"/>
                  </a:cubicBezTo>
                  <a:cubicBezTo>
                    <a:pt x="6775" y="4644"/>
                    <a:pt x="6656" y="4679"/>
                    <a:pt x="6549" y="4703"/>
                  </a:cubicBezTo>
                  <a:cubicBezTo>
                    <a:pt x="6299" y="4775"/>
                    <a:pt x="6085" y="4739"/>
                    <a:pt x="5894" y="4513"/>
                  </a:cubicBezTo>
                  <a:cubicBezTo>
                    <a:pt x="5751" y="4346"/>
                    <a:pt x="5573" y="4215"/>
                    <a:pt x="5370" y="4096"/>
                  </a:cubicBezTo>
                  <a:lnTo>
                    <a:pt x="3632" y="2977"/>
                  </a:lnTo>
                  <a:cubicBezTo>
                    <a:pt x="3572" y="2953"/>
                    <a:pt x="3525" y="2893"/>
                    <a:pt x="3465" y="2870"/>
                  </a:cubicBezTo>
                  <a:cubicBezTo>
                    <a:pt x="2703" y="2596"/>
                    <a:pt x="2060" y="2120"/>
                    <a:pt x="1358" y="1739"/>
                  </a:cubicBezTo>
                  <a:cubicBezTo>
                    <a:pt x="1001" y="1548"/>
                    <a:pt x="643" y="1369"/>
                    <a:pt x="250" y="1250"/>
                  </a:cubicBezTo>
                  <a:cubicBezTo>
                    <a:pt x="191" y="1239"/>
                    <a:pt x="120" y="1203"/>
                    <a:pt x="0" y="114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2072938" y="3449941"/>
              <a:ext cx="284991" cy="171569"/>
            </a:xfrm>
            <a:custGeom>
              <a:avLst/>
              <a:gdLst/>
              <a:ahLst/>
              <a:cxnLst/>
              <a:rect l="l" t="t" r="r" b="b"/>
              <a:pathLst>
                <a:path w="8229" h="4954" extrusionOk="0">
                  <a:moveTo>
                    <a:pt x="8192" y="4656"/>
                  </a:moveTo>
                  <a:cubicBezTo>
                    <a:pt x="6942" y="4596"/>
                    <a:pt x="5716" y="4799"/>
                    <a:pt x="4466" y="4954"/>
                  </a:cubicBezTo>
                  <a:cubicBezTo>
                    <a:pt x="4359" y="4799"/>
                    <a:pt x="4287" y="4668"/>
                    <a:pt x="4204" y="4549"/>
                  </a:cubicBezTo>
                  <a:cubicBezTo>
                    <a:pt x="3966" y="4215"/>
                    <a:pt x="3704" y="3918"/>
                    <a:pt x="3382" y="3680"/>
                  </a:cubicBezTo>
                  <a:cubicBezTo>
                    <a:pt x="2811" y="3287"/>
                    <a:pt x="2311" y="2822"/>
                    <a:pt x="1763" y="2394"/>
                  </a:cubicBezTo>
                  <a:cubicBezTo>
                    <a:pt x="1358" y="2072"/>
                    <a:pt x="930" y="1775"/>
                    <a:pt x="406" y="1608"/>
                  </a:cubicBezTo>
                  <a:cubicBezTo>
                    <a:pt x="275" y="1132"/>
                    <a:pt x="132" y="667"/>
                    <a:pt x="1" y="143"/>
                  </a:cubicBezTo>
                  <a:cubicBezTo>
                    <a:pt x="358" y="84"/>
                    <a:pt x="691" y="120"/>
                    <a:pt x="1013" y="108"/>
                  </a:cubicBezTo>
                  <a:cubicBezTo>
                    <a:pt x="1382" y="96"/>
                    <a:pt x="1775" y="96"/>
                    <a:pt x="2144" y="36"/>
                  </a:cubicBezTo>
                  <a:cubicBezTo>
                    <a:pt x="2358" y="1"/>
                    <a:pt x="2537" y="24"/>
                    <a:pt x="2727" y="84"/>
                  </a:cubicBezTo>
                  <a:cubicBezTo>
                    <a:pt x="3585" y="358"/>
                    <a:pt x="4347" y="822"/>
                    <a:pt x="5013" y="1406"/>
                  </a:cubicBezTo>
                  <a:cubicBezTo>
                    <a:pt x="5299" y="1656"/>
                    <a:pt x="5597" y="1894"/>
                    <a:pt x="5871" y="2168"/>
                  </a:cubicBezTo>
                  <a:cubicBezTo>
                    <a:pt x="6109" y="2406"/>
                    <a:pt x="6347" y="2620"/>
                    <a:pt x="6537" y="2894"/>
                  </a:cubicBezTo>
                  <a:cubicBezTo>
                    <a:pt x="6823" y="3275"/>
                    <a:pt x="7157" y="3596"/>
                    <a:pt x="7538" y="3870"/>
                  </a:cubicBezTo>
                  <a:cubicBezTo>
                    <a:pt x="7788" y="4049"/>
                    <a:pt x="7990" y="4275"/>
                    <a:pt x="8216" y="4489"/>
                  </a:cubicBezTo>
                  <a:cubicBezTo>
                    <a:pt x="8228" y="4561"/>
                    <a:pt x="8216" y="4608"/>
                    <a:pt x="8192" y="465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1274658" y="3675918"/>
              <a:ext cx="298567" cy="122911"/>
            </a:xfrm>
            <a:custGeom>
              <a:avLst/>
              <a:gdLst/>
              <a:ahLst/>
              <a:cxnLst/>
              <a:rect l="l" t="t" r="r" b="b"/>
              <a:pathLst>
                <a:path w="8621" h="3549" extrusionOk="0">
                  <a:moveTo>
                    <a:pt x="0" y="2131"/>
                  </a:moveTo>
                  <a:cubicBezTo>
                    <a:pt x="215" y="1977"/>
                    <a:pt x="334" y="1881"/>
                    <a:pt x="465" y="1798"/>
                  </a:cubicBezTo>
                  <a:cubicBezTo>
                    <a:pt x="810" y="1608"/>
                    <a:pt x="1155" y="1429"/>
                    <a:pt x="1536" y="1250"/>
                  </a:cubicBezTo>
                  <a:cubicBezTo>
                    <a:pt x="2048" y="1012"/>
                    <a:pt x="2608" y="786"/>
                    <a:pt x="3120" y="560"/>
                  </a:cubicBezTo>
                  <a:cubicBezTo>
                    <a:pt x="3287" y="488"/>
                    <a:pt x="3465" y="429"/>
                    <a:pt x="3620" y="357"/>
                  </a:cubicBezTo>
                  <a:cubicBezTo>
                    <a:pt x="3894" y="191"/>
                    <a:pt x="4179" y="107"/>
                    <a:pt x="4513" y="119"/>
                  </a:cubicBezTo>
                  <a:cubicBezTo>
                    <a:pt x="4715" y="131"/>
                    <a:pt x="4941" y="48"/>
                    <a:pt x="5180" y="0"/>
                  </a:cubicBezTo>
                  <a:cubicBezTo>
                    <a:pt x="5834" y="298"/>
                    <a:pt x="6442" y="703"/>
                    <a:pt x="7073" y="1084"/>
                  </a:cubicBezTo>
                  <a:cubicBezTo>
                    <a:pt x="7311" y="1250"/>
                    <a:pt x="7573" y="1369"/>
                    <a:pt x="7811" y="1536"/>
                  </a:cubicBezTo>
                  <a:cubicBezTo>
                    <a:pt x="8037" y="1667"/>
                    <a:pt x="8263" y="1834"/>
                    <a:pt x="8478" y="1977"/>
                  </a:cubicBezTo>
                  <a:cubicBezTo>
                    <a:pt x="8525" y="2012"/>
                    <a:pt x="8561" y="2084"/>
                    <a:pt x="8621" y="2155"/>
                  </a:cubicBezTo>
                  <a:cubicBezTo>
                    <a:pt x="7823" y="2286"/>
                    <a:pt x="7132" y="2643"/>
                    <a:pt x="6335" y="2739"/>
                  </a:cubicBezTo>
                  <a:cubicBezTo>
                    <a:pt x="6215" y="2751"/>
                    <a:pt x="6096" y="2858"/>
                    <a:pt x="5977" y="2905"/>
                  </a:cubicBezTo>
                  <a:cubicBezTo>
                    <a:pt x="5823" y="2965"/>
                    <a:pt x="5656" y="3024"/>
                    <a:pt x="5489" y="3072"/>
                  </a:cubicBezTo>
                  <a:cubicBezTo>
                    <a:pt x="5382" y="3096"/>
                    <a:pt x="5251" y="3096"/>
                    <a:pt x="5180" y="3155"/>
                  </a:cubicBezTo>
                  <a:cubicBezTo>
                    <a:pt x="4608" y="3548"/>
                    <a:pt x="3977" y="3441"/>
                    <a:pt x="3358" y="3382"/>
                  </a:cubicBezTo>
                  <a:cubicBezTo>
                    <a:pt x="3156" y="3370"/>
                    <a:pt x="2941" y="3227"/>
                    <a:pt x="2739" y="3143"/>
                  </a:cubicBezTo>
                  <a:cubicBezTo>
                    <a:pt x="2525" y="3048"/>
                    <a:pt x="2334" y="2917"/>
                    <a:pt x="2132" y="2882"/>
                  </a:cubicBezTo>
                  <a:cubicBezTo>
                    <a:pt x="1786" y="2846"/>
                    <a:pt x="1489" y="2691"/>
                    <a:pt x="1191" y="2560"/>
                  </a:cubicBezTo>
                  <a:cubicBezTo>
                    <a:pt x="1012" y="2489"/>
                    <a:pt x="822" y="2405"/>
                    <a:pt x="620" y="2346"/>
                  </a:cubicBezTo>
                  <a:cubicBezTo>
                    <a:pt x="429" y="2298"/>
                    <a:pt x="262" y="2239"/>
                    <a:pt x="0" y="21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2037093" y="4076305"/>
              <a:ext cx="167829" cy="163708"/>
            </a:xfrm>
            <a:custGeom>
              <a:avLst/>
              <a:gdLst/>
              <a:ahLst/>
              <a:cxnLst/>
              <a:rect l="l" t="t" r="r" b="b"/>
              <a:pathLst>
                <a:path w="4846" h="4727" extrusionOk="0">
                  <a:moveTo>
                    <a:pt x="4679" y="2465"/>
                  </a:moveTo>
                  <a:cubicBezTo>
                    <a:pt x="4739" y="2727"/>
                    <a:pt x="4786" y="2977"/>
                    <a:pt x="4846" y="3298"/>
                  </a:cubicBezTo>
                  <a:cubicBezTo>
                    <a:pt x="4774" y="3715"/>
                    <a:pt x="4429" y="4024"/>
                    <a:pt x="4132" y="4346"/>
                  </a:cubicBezTo>
                  <a:cubicBezTo>
                    <a:pt x="3941" y="4572"/>
                    <a:pt x="3655" y="4691"/>
                    <a:pt x="3358" y="4691"/>
                  </a:cubicBezTo>
                  <a:cubicBezTo>
                    <a:pt x="2262" y="4727"/>
                    <a:pt x="1250" y="4465"/>
                    <a:pt x="429" y="3655"/>
                  </a:cubicBezTo>
                  <a:cubicBezTo>
                    <a:pt x="83" y="3310"/>
                    <a:pt x="0" y="2953"/>
                    <a:pt x="131" y="2489"/>
                  </a:cubicBezTo>
                  <a:cubicBezTo>
                    <a:pt x="333" y="1727"/>
                    <a:pt x="798" y="1131"/>
                    <a:pt x="1286" y="572"/>
                  </a:cubicBezTo>
                  <a:cubicBezTo>
                    <a:pt x="1560" y="274"/>
                    <a:pt x="1929" y="95"/>
                    <a:pt x="2346" y="36"/>
                  </a:cubicBezTo>
                  <a:cubicBezTo>
                    <a:pt x="2631" y="0"/>
                    <a:pt x="2762" y="95"/>
                    <a:pt x="2810" y="393"/>
                  </a:cubicBezTo>
                  <a:cubicBezTo>
                    <a:pt x="2858" y="715"/>
                    <a:pt x="2893" y="1048"/>
                    <a:pt x="2977" y="1369"/>
                  </a:cubicBezTo>
                  <a:cubicBezTo>
                    <a:pt x="3072" y="1869"/>
                    <a:pt x="3393" y="2143"/>
                    <a:pt x="3881" y="2227"/>
                  </a:cubicBezTo>
                  <a:cubicBezTo>
                    <a:pt x="4132" y="2286"/>
                    <a:pt x="4429" y="2298"/>
                    <a:pt x="4679" y="246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2188818" y="3896908"/>
              <a:ext cx="93646" cy="202081"/>
            </a:xfrm>
            <a:custGeom>
              <a:avLst/>
              <a:gdLst/>
              <a:ahLst/>
              <a:cxnLst/>
              <a:rect l="l" t="t" r="r" b="b"/>
              <a:pathLst>
                <a:path w="2704" h="5835" extrusionOk="0">
                  <a:moveTo>
                    <a:pt x="441" y="5633"/>
                  </a:moveTo>
                  <a:cubicBezTo>
                    <a:pt x="358" y="4918"/>
                    <a:pt x="298" y="4263"/>
                    <a:pt x="239" y="3620"/>
                  </a:cubicBezTo>
                  <a:lnTo>
                    <a:pt x="24" y="763"/>
                  </a:lnTo>
                  <a:cubicBezTo>
                    <a:pt x="1" y="525"/>
                    <a:pt x="24" y="275"/>
                    <a:pt x="24" y="1"/>
                  </a:cubicBezTo>
                  <a:cubicBezTo>
                    <a:pt x="798" y="156"/>
                    <a:pt x="1536" y="287"/>
                    <a:pt x="2310" y="430"/>
                  </a:cubicBezTo>
                  <a:cubicBezTo>
                    <a:pt x="2441" y="751"/>
                    <a:pt x="2525" y="1120"/>
                    <a:pt x="2548" y="1489"/>
                  </a:cubicBezTo>
                  <a:cubicBezTo>
                    <a:pt x="2584" y="1894"/>
                    <a:pt x="2620" y="2299"/>
                    <a:pt x="2656" y="2680"/>
                  </a:cubicBezTo>
                  <a:cubicBezTo>
                    <a:pt x="2668" y="2918"/>
                    <a:pt x="2620" y="3168"/>
                    <a:pt x="2644" y="3406"/>
                  </a:cubicBezTo>
                  <a:cubicBezTo>
                    <a:pt x="2656" y="4037"/>
                    <a:pt x="2679" y="4656"/>
                    <a:pt x="2703" y="5287"/>
                  </a:cubicBezTo>
                  <a:cubicBezTo>
                    <a:pt x="2703" y="5466"/>
                    <a:pt x="2668" y="5633"/>
                    <a:pt x="2644" y="5835"/>
                  </a:cubicBezTo>
                  <a:cubicBezTo>
                    <a:pt x="1882" y="5764"/>
                    <a:pt x="1179" y="5692"/>
                    <a:pt x="441" y="56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2147190" y="3855280"/>
              <a:ext cx="138149" cy="284956"/>
            </a:xfrm>
            <a:custGeom>
              <a:avLst/>
              <a:gdLst/>
              <a:ahLst/>
              <a:cxnLst/>
              <a:rect l="l" t="t" r="r" b="b"/>
              <a:pathLst>
                <a:path w="3989" h="8228" extrusionOk="0">
                  <a:moveTo>
                    <a:pt x="583" y="7990"/>
                  </a:moveTo>
                  <a:cubicBezTo>
                    <a:pt x="405" y="7668"/>
                    <a:pt x="333" y="7382"/>
                    <a:pt x="286" y="7061"/>
                  </a:cubicBezTo>
                  <a:cubicBezTo>
                    <a:pt x="167" y="6073"/>
                    <a:pt x="95" y="5108"/>
                    <a:pt x="71" y="4120"/>
                  </a:cubicBezTo>
                  <a:cubicBezTo>
                    <a:pt x="60" y="3548"/>
                    <a:pt x="0" y="2965"/>
                    <a:pt x="12" y="2382"/>
                  </a:cubicBezTo>
                  <a:cubicBezTo>
                    <a:pt x="12" y="1643"/>
                    <a:pt x="48" y="881"/>
                    <a:pt x="119" y="119"/>
                  </a:cubicBezTo>
                  <a:cubicBezTo>
                    <a:pt x="691" y="72"/>
                    <a:pt x="1226" y="24"/>
                    <a:pt x="1762" y="0"/>
                  </a:cubicBezTo>
                  <a:cubicBezTo>
                    <a:pt x="1857" y="0"/>
                    <a:pt x="1976" y="12"/>
                    <a:pt x="2084" y="48"/>
                  </a:cubicBezTo>
                  <a:cubicBezTo>
                    <a:pt x="2477" y="131"/>
                    <a:pt x="2858" y="227"/>
                    <a:pt x="3286" y="310"/>
                  </a:cubicBezTo>
                  <a:cubicBezTo>
                    <a:pt x="3322" y="441"/>
                    <a:pt x="3369" y="596"/>
                    <a:pt x="3393" y="739"/>
                  </a:cubicBezTo>
                  <a:cubicBezTo>
                    <a:pt x="3405" y="798"/>
                    <a:pt x="3381" y="881"/>
                    <a:pt x="3381" y="941"/>
                  </a:cubicBezTo>
                  <a:cubicBezTo>
                    <a:pt x="3191" y="1060"/>
                    <a:pt x="2988" y="1024"/>
                    <a:pt x="2786" y="965"/>
                  </a:cubicBezTo>
                  <a:cubicBezTo>
                    <a:pt x="2453" y="881"/>
                    <a:pt x="2131" y="798"/>
                    <a:pt x="1822" y="679"/>
                  </a:cubicBezTo>
                  <a:cubicBezTo>
                    <a:pt x="1524" y="584"/>
                    <a:pt x="1250" y="584"/>
                    <a:pt x="941" y="715"/>
                  </a:cubicBezTo>
                  <a:cubicBezTo>
                    <a:pt x="810" y="893"/>
                    <a:pt x="762" y="1143"/>
                    <a:pt x="774" y="1382"/>
                  </a:cubicBezTo>
                  <a:cubicBezTo>
                    <a:pt x="786" y="2013"/>
                    <a:pt x="881" y="2632"/>
                    <a:pt x="845" y="3263"/>
                  </a:cubicBezTo>
                  <a:cubicBezTo>
                    <a:pt x="822" y="3965"/>
                    <a:pt x="964" y="4632"/>
                    <a:pt x="941" y="5334"/>
                  </a:cubicBezTo>
                  <a:cubicBezTo>
                    <a:pt x="929" y="5823"/>
                    <a:pt x="1000" y="6311"/>
                    <a:pt x="1191" y="6775"/>
                  </a:cubicBezTo>
                  <a:cubicBezTo>
                    <a:pt x="1310" y="7061"/>
                    <a:pt x="1500" y="7263"/>
                    <a:pt x="1798" y="7335"/>
                  </a:cubicBezTo>
                  <a:cubicBezTo>
                    <a:pt x="2060" y="7394"/>
                    <a:pt x="2322" y="7442"/>
                    <a:pt x="2596" y="7454"/>
                  </a:cubicBezTo>
                  <a:cubicBezTo>
                    <a:pt x="3012" y="7489"/>
                    <a:pt x="3441" y="7489"/>
                    <a:pt x="3905" y="7501"/>
                  </a:cubicBezTo>
                  <a:cubicBezTo>
                    <a:pt x="3929" y="7692"/>
                    <a:pt x="3965" y="7882"/>
                    <a:pt x="3989" y="8061"/>
                  </a:cubicBezTo>
                  <a:cubicBezTo>
                    <a:pt x="3917" y="8120"/>
                    <a:pt x="3858" y="8168"/>
                    <a:pt x="3810" y="8204"/>
                  </a:cubicBezTo>
                  <a:cubicBezTo>
                    <a:pt x="3762" y="8216"/>
                    <a:pt x="3727" y="8228"/>
                    <a:pt x="3679" y="8228"/>
                  </a:cubicBezTo>
                  <a:cubicBezTo>
                    <a:pt x="2917" y="8168"/>
                    <a:pt x="2179" y="8109"/>
                    <a:pt x="1417" y="8049"/>
                  </a:cubicBezTo>
                  <a:cubicBezTo>
                    <a:pt x="1167" y="8025"/>
                    <a:pt x="893" y="8013"/>
                    <a:pt x="583" y="79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1157947" y="3640870"/>
              <a:ext cx="262722" cy="104348"/>
            </a:xfrm>
            <a:custGeom>
              <a:avLst/>
              <a:gdLst/>
              <a:ahLst/>
              <a:cxnLst/>
              <a:rect l="l" t="t" r="r" b="b"/>
              <a:pathLst>
                <a:path w="7586" h="3013" extrusionOk="0">
                  <a:moveTo>
                    <a:pt x="7585" y="429"/>
                  </a:moveTo>
                  <a:cubicBezTo>
                    <a:pt x="7526" y="512"/>
                    <a:pt x="7490" y="584"/>
                    <a:pt x="7430" y="596"/>
                  </a:cubicBezTo>
                  <a:cubicBezTo>
                    <a:pt x="6871" y="726"/>
                    <a:pt x="6359" y="1024"/>
                    <a:pt x="5811" y="1227"/>
                  </a:cubicBezTo>
                  <a:cubicBezTo>
                    <a:pt x="5085" y="1477"/>
                    <a:pt x="4442" y="1881"/>
                    <a:pt x="3787" y="2250"/>
                  </a:cubicBezTo>
                  <a:cubicBezTo>
                    <a:pt x="3394" y="2477"/>
                    <a:pt x="3025" y="2727"/>
                    <a:pt x="2561" y="3012"/>
                  </a:cubicBezTo>
                  <a:cubicBezTo>
                    <a:pt x="1775" y="2929"/>
                    <a:pt x="942" y="2596"/>
                    <a:pt x="108" y="2358"/>
                  </a:cubicBezTo>
                  <a:cubicBezTo>
                    <a:pt x="1" y="2191"/>
                    <a:pt x="49" y="2072"/>
                    <a:pt x="180" y="2012"/>
                  </a:cubicBezTo>
                  <a:cubicBezTo>
                    <a:pt x="834" y="1727"/>
                    <a:pt x="1477" y="1405"/>
                    <a:pt x="2156" y="1203"/>
                  </a:cubicBezTo>
                  <a:cubicBezTo>
                    <a:pt x="2954" y="988"/>
                    <a:pt x="3739" y="726"/>
                    <a:pt x="4525" y="476"/>
                  </a:cubicBezTo>
                  <a:cubicBezTo>
                    <a:pt x="4978" y="345"/>
                    <a:pt x="5418" y="226"/>
                    <a:pt x="5871" y="72"/>
                  </a:cubicBezTo>
                  <a:cubicBezTo>
                    <a:pt x="6085" y="0"/>
                    <a:pt x="6299" y="0"/>
                    <a:pt x="6526" y="72"/>
                  </a:cubicBezTo>
                  <a:cubicBezTo>
                    <a:pt x="6883" y="191"/>
                    <a:pt x="7228" y="298"/>
                    <a:pt x="7585" y="4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1570732" y="3915472"/>
              <a:ext cx="85369" cy="275086"/>
            </a:xfrm>
            <a:custGeom>
              <a:avLst/>
              <a:gdLst/>
              <a:ahLst/>
              <a:cxnLst/>
              <a:rect l="l" t="t" r="r" b="b"/>
              <a:pathLst>
                <a:path w="2465" h="7943" extrusionOk="0">
                  <a:moveTo>
                    <a:pt x="1679" y="1"/>
                  </a:moveTo>
                  <a:cubicBezTo>
                    <a:pt x="1988" y="1072"/>
                    <a:pt x="1762" y="2168"/>
                    <a:pt x="2084" y="3156"/>
                  </a:cubicBezTo>
                  <a:cubicBezTo>
                    <a:pt x="2107" y="4204"/>
                    <a:pt x="2369" y="5228"/>
                    <a:pt x="2465" y="6311"/>
                  </a:cubicBezTo>
                  <a:cubicBezTo>
                    <a:pt x="1679" y="6823"/>
                    <a:pt x="917" y="7442"/>
                    <a:pt x="24" y="7942"/>
                  </a:cubicBezTo>
                  <a:cubicBezTo>
                    <a:pt x="0" y="7537"/>
                    <a:pt x="131" y="7204"/>
                    <a:pt x="202" y="6871"/>
                  </a:cubicBezTo>
                  <a:cubicBezTo>
                    <a:pt x="441" y="5871"/>
                    <a:pt x="691" y="4870"/>
                    <a:pt x="917" y="3870"/>
                  </a:cubicBezTo>
                  <a:cubicBezTo>
                    <a:pt x="1000" y="3442"/>
                    <a:pt x="1024" y="3001"/>
                    <a:pt x="1107" y="2561"/>
                  </a:cubicBezTo>
                  <a:cubicBezTo>
                    <a:pt x="1238" y="1775"/>
                    <a:pt x="1405" y="989"/>
                    <a:pt x="1548" y="203"/>
                  </a:cubicBezTo>
                  <a:cubicBezTo>
                    <a:pt x="1536" y="167"/>
                    <a:pt x="1584" y="144"/>
                    <a:pt x="16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1809038" y="4049084"/>
              <a:ext cx="101889" cy="238375"/>
            </a:xfrm>
            <a:custGeom>
              <a:avLst/>
              <a:gdLst/>
              <a:ahLst/>
              <a:cxnLst/>
              <a:rect l="l" t="t" r="r" b="b"/>
              <a:pathLst>
                <a:path w="2942" h="6883" extrusionOk="0">
                  <a:moveTo>
                    <a:pt x="715" y="6882"/>
                  </a:moveTo>
                  <a:cubicBezTo>
                    <a:pt x="513" y="6549"/>
                    <a:pt x="537" y="6239"/>
                    <a:pt x="513" y="5942"/>
                  </a:cubicBezTo>
                  <a:cubicBezTo>
                    <a:pt x="763" y="5644"/>
                    <a:pt x="1025" y="5370"/>
                    <a:pt x="1227" y="5060"/>
                  </a:cubicBezTo>
                  <a:cubicBezTo>
                    <a:pt x="1799" y="4168"/>
                    <a:pt x="1906" y="3263"/>
                    <a:pt x="1358" y="2298"/>
                  </a:cubicBezTo>
                  <a:cubicBezTo>
                    <a:pt x="1120" y="1882"/>
                    <a:pt x="846" y="1501"/>
                    <a:pt x="477" y="1227"/>
                  </a:cubicBezTo>
                  <a:cubicBezTo>
                    <a:pt x="191" y="1000"/>
                    <a:pt x="37" y="727"/>
                    <a:pt x="13" y="393"/>
                  </a:cubicBezTo>
                  <a:cubicBezTo>
                    <a:pt x="13" y="298"/>
                    <a:pt x="1" y="215"/>
                    <a:pt x="1" y="96"/>
                  </a:cubicBezTo>
                  <a:cubicBezTo>
                    <a:pt x="132" y="60"/>
                    <a:pt x="251" y="12"/>
                    <a:pt x="382" y="0"/>
                  </a:cubicBezTo>
                  <a:cubicBezTo>
                    <a:pt x="644" y="0"/>
                    <a:pt x="870" y="108"/>
                    <a:pt x="1072" y="250"/>
                  </a:cubicBezTo>
                  <a:cubicBezTo>
                    <a:pt x="1727" y="762"/>
                    <a:pt x="2275" y="1358"/>
                    <a:pt x="2608" y="2143"/>
                  </a:cubicBezTo>
                  <a:cubicBezTo>
                    <a:pt x="2918" y="2894"/>
                    <a:pt x="2942" y="3644"/>
                    <a:pt x="2799" y="4418"/>
                  </a:cubicBezTo>
                  <a:cubicBezTo>
                    <a:pt x="2680" y="5060"/>
                    <a:pt x="2287" y="5549"/>
                    <a:pt x="1858" y="6001"/>
                  </a:cubicBezTo>
                  <a:cubicBezTo>
                    <a:pt x="1525" y="6323"/>
                    <a:pt x="1227" y="6680"/>
                    <a:pt x="715" y="688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1790925" y="3878380"/>
              <a:ext cx="121664" cy="151760"/>
            </a:xfrm>
            <a:custGeom>
              <a:avLst/>
              <a:gdLst/>
              <a:ahLst/>
              <a:cxnLst/>
              <a:rect l="l" t="t" r="r" b="b"/>
              <a:pathLst>
                <a:path w="3513" h="4382" extrusionOk="0">
                  <a:moveTo>
                    <a:pt x="524" y="4334"/>
                  </a:moveTo>
                  <a:cubicBezTo>
                    <a:pt x="452" y="3548"/>
                    <a:pt x="405" y="2834"/>
                    <a:pt x="298" y="2131"/>
                  </a:cubicBezTo>
                  <a:cubicBezTo>
                    <a:pt x="214" y="1429"/>
                    <a:pt x="143" y="715"/>
                    <a:pt x="0" y="24"/>
                  </a:cubicBezTo>
                  <a:cubicBezTo>
                    <a:pt x="119" y="24"/>
                    <a:pt x="167" y="0"/>
                    <a:pt x="202" y="24"/>
                  </a:cubicBezTo>
                  <a:lnTo>
                    <a:pt x="1941" y="1131"/>
                  </a:lnTo>
                  <a:cubicBezTo>
                    <a:pt x="2107" y="1238"/>
                    <a:pt x="2262" y="1357"/>
                    <a:pt x="2441" y="1465"/>
                  </a:cubicBezTo>
                  <a:cubicBezTo>
                    <a:pt x="2703" y="1608"/>
                    <a:pt x="2953" y="1762"/>
                    <a:pt x="3191" y="1905"/>
                  </a:cubicBezTo>
                  <a:cubicBezTo>
                    <a:pt x="3477" y="2108"/>
                    <a:pt x="3512" y="2298"/>
                    <a:pt x="3274" y="2500"/>
                  </a:cubicBezTo>
                  <a:cubicBezTo>
                    <a:pt x="2881" y="2834"/>
                    <a:pt x="2548" y="3239"/>
                    <a:pt x="2179" y="3572"/>
                  </a:cubicBezTo>
                  <a:cubicBezTo>
                    <a:pt x="1834" y="3894"/>
                    <a:pt x="1405" y="4096"/>
                    <a:pt x="1000" y="4322"/>
                  </a:cubicBezTo>
                  <a:cubicBezTo>
                    <a:pt x="881" y="4382"/>
                    <a:pt x="691" y="4334"/>
                    <a:pt x="524" y="43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2285304" y="3510964"/>
              <a:ext cx="182721" cy="84988"/>
            </a:xfrm>
            <a:custGeom>
              <a:avLst/>
              <a:gdLst/>
              <a:ahLst/>
              <a:cxnLst/>
              <a:rect l="l" t="t" r="r" b="b"/>
              <a:pathLst>
                <a:path w="5276" h="2454" extrusionOk="0">
                  <a:moveTo>
                    <a:pt x="1" y="72"/>
                  </a:moveTo>
                  <a:cubicBezTo>
                    <a:pt x="1108" y="1"/>
                    <a:pt x="2120" y="1"/>
                    <a:pt x="3108" y="227"/>
                  </a:cubicBezTo>
                  <a:cubicBezTo>
                    <a:pt x="3465" y="298"/>
                    <a:pt x="3799" y="465"/>
                    <a:pt x="4049" y="691"/>
                  </a:cubicBezTo>
                  <a:cubicBezTo>
                    <a:pt x="4489" y="1084"/>
                    <a:pt x="4942" y="1501"/>
                    <a:pt x="5239" y="2037"/>
                  </a:cubicBezTo>
                  <a:cubicBezTo>
                    <a:pt x="5251" y="2072"/>
                    <a:pt x="5251" y="2132"/>
                    <a:pt x="5275" y="2203"/>
                  </a:cubicBezTo>
                  <a:cubicBezTo>
                    <a:pt x="5120" y="2203"/>
                    <a:pt x="4977" y="2239"/>
                    <a:pt x="4823" y="2203"/>
                  </a:cubicBezTo>
                  <a:cubicBezTo>
                    <a:pt x="4263" y="2084"/>
                    <a:pt x="3703" y="2180"/>
                    <a:pt x="3191" y="2358"/>
                  </a:cubicBezTo>
                  <a:cubicBezTo>
                    <a:pt x="2846" y="2453"/>
                    <a:pt x="2596" y="2442"/>
                    <a:pt x="2358" y="2156"/>
                  </a:cubicBezTo>
                  <a:cubicBezTo>
                    <a:pt x="2191" y="1977"/>
                    <a:pt x="1965" y="1858"/>
                    <a:pt x="1775" y="1715"/>
                  </a:cubicBezTo>
                  <a:cubicBezTo>
                    <a:pt x="1132" y="1239"/>
                    <a:pt x="608" y="667"/>
                    <a:pt x="1" y="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1733608" y="3495726"/>
              <a:ext cx="258982" cy="76295"/>
            </a:xfrm>
            <a:custGeom>
              <a:avLst/>
              <a:gdLst/>
              <a:ahLst/>
              <a:cxnLst/>
              <a:rect l="l" t="t" r="r" b="b"/>
              <a:pathLst>
                <a:path w="7478" h="2203" extrusionOk="0">
                  <a:moveTo>
                    <a:pt x="7287" y="36"/>
                  </a:moveTo>
                  <a:cubicBezTo>
                    <a:pt x="7346" y="215"/>
                    <a:pt x="7406" y="417"/>
                    <a:pt x="7477" y="631"/>
                  </a:cubicBezTo>
                  <a:cubicBezTo>
                    <a:pt x="7310" y="679"/>
                    <a:pt x="7168" y="726"/>
                    <a:pt x="7013" y="738"/>
                  </a:cubicBezTo>
                  <a:cubicBezTo>
                    <a:pt x="6596" y="798"/>
                    <a:pt x="6167" y="834"/>
                    <a:pt x="5751" y="905"/>
                  </a:cubicBezTo>
                  <a:cubicBezTo>
                    <a:pt x="5417" y="965"/>
                    <a:pt x="5108" y="1072"/>
                    <a:pt x="4786" y="1155"/>
                  </a:cubicBezTo>
                  <a:cubicBezTo>
                    <a:pt x="4143" y="1322"/>
                    <a:pt x="3512" y="1524"/>
                    <a:pt x="2846" y="1631"/>
                  </a:cubicBezTo>
                  <a:cubicBezTo>
                    <a:pt x="2238" y="1727"/>
                    <a:pt x="1643" y="1929"/>
                    <a:pt x="1048" y="2084"/>
                  </a:cubicBezTo>
                  <a:cubicBezTo>
                    <a:pt x="857" y="2120"/>
                    <a:pt x="655" y="2167"/>
                    <a:pt x="452" y="2179"/>
                  </a:cubicBezTo>
                  <a:cubicBezTo>
                    <a:pt x="238" y="2203"/>
                    <a:pt x="143" y="2096"/>
                    <a:pt x="83" y="1881"/>
                  </a:cubicBezTo>
                  <a:cubicBezTo>
                    <a:pt x="48" y="1798"/>
                    <a:pt x="36" y="1703"/>
                    <a:pt x="24" y="1619"/>
                  </a:cubicBezTo>
                  <a:cubicBezTo>
                    <a:pt x="0" y="1560"/>
                    <a:pt x="0" y="1488"/>
                    <a:pt x="0" y="1405"/>
                  </a:cubicBezTo>
                  <a:cubicBezTo>
                    <a:pt x="464" y="1203"/>
                    <a:pt x="953" y="1155"/>
                    <a:pt x="1417" y="1072"/>
                  </a:cubicBezTo>
                  <a:cubicBezTo>
                    <a:pt x="1988" y="953"/>
                    <a:pt x="2560" y="893"/>
                    <a:pt x="3119" y="750"/>
                  </a:cubicBezTo>
                  <a:cubicBezTo>
                    <a:pt x="3858" y="596"/>
                    <a:pt x="4584" y="441"/>
                    <a:pt x="5334" y="298"/>
                  </a:cubicBezTo>
                  <a:cubicBezTo>
                    <a:pt x="5894" y="179"/>
                    <a:pt x="6465" y="95"/>
                    <a:pt x="7025" y="0"/>
                  </a:cubicBezTo>
                  <a:cubicBezTo>
                    <a:pt x="7132" y="12"/>
                    <a:pt x="7191" y="36"/>
                    <a:pt x="7287" y="36"/>
                  </a:cubicBezTo>
                  <a:close/>
                </a:path>
              </a:pathLst>
            </a:custGeom>
            <a:solidFill>
              <a:srgbClr val="FEA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2434986" y="3896528"/>
              <a:ext cx="62719" cy="252783"/>
            </a:xfrm>
            <a:custGeom>
              <a:avLst/>
              <a:gdLst/>
              <a:ahLst/>
              <a:cxnLst/>
              <a:rect l="l" t="t" r="r" b="b"/>
              <a:pathLst>
                <a:path w="1811" h="7299" extrusionOk="0">
                  <a:moveTo>
                    <a:pt x="1513" y="7180"/>
                  </a:moveTo>
                  <a:cubicBezTo>
                    <a:pt x="1263" y="7299"/>
                    <a:pt x="1036" y="7132"/>
                    <a:pt x="810" y="7060"/>
                  </a:cubicBezTo>
                  <a:cubicBezTo>
                    <a:pt x="679" y="7013"/>
                    <a:pt x="632" y="6739"/>
                    <a:pt x="751" y="6668"/>
                  </a:cubicBezTo>
                  <a:cubicBezTo>
                    <a:pt x="1286" y="6346"/>
                    <a:pt x="1334" y="5810"/>
                    <a:pt x="1334" y="5275"/>
                  </a:cubicBezTo>
                  <a:cubicBezTo>
                    <a:pt x="1334" y="5072"/>
                    <a:pt x="1322" y="4870"/>
                    <a:pt x="1370" y="4679"/>
                  </a:cubicBezTo>
                  <a:cubicBezTo>
                    <a:pt x="1465" y="4084"/>
                    <a:pt x="1406" y="3465"/>
                    <a:pt x="1429" y="2869"/>
                  </a:cubicBezTo>
                  <a:cubicBezTo>
                    <a:pt x="1441" y="2417"/>
                    <a:pt x="1394" y="1941"/>
                    <a:pt x="1370" y="1476"/>
                  </a:cubicBezTo>
                  <a:cubicBezTo>
                    <a:pt x="1346" y="1226"/>
                    <a:pt x="1227" y="1072"/>
                    <a:pt x="977" y="988"/>
                  </a:cubicBezTo>
                  <a:cubicBezTo>
                    <a:pt x="715" y="893"/>
                    <a:pt x="429" y="786"/>
                    <a:pt x="143" y="691"/>
                  </a:cubicBezTo>
                  <a:cubicBezTo>
                    <a:pt x="24" y="476"/>
                    <a:pt x="1" y="250"/>
                    <a:pt x="84" y="0"/>
                  </a:cubicBezTo>
                  <a:cubicBezTo>
                    <a:pt x="453" y="131"/>
                    <a:pt x="798" y="238"/>
                    <a:pt x="1132" y="369"/>
                  </a:cubicBezTo>
                  <a:cubicBezTo>
                    <a:pt x="1620" y="572"/>
                    <a:pt x="1810" y="833"/>
                    <a:pt x="1727" y="1357"/>
                  </a:cubicBezTo>
                  <a:cubicBezTo>
                    <a:pt x="1608" y="1976"/>
                    <a:pt x="1787" y="2608"/>
                    <a:pt x="1632" y="3215"/>
                  </a:cubicBezTo>
                  <a:cubicBezTo>
                    <a:pt x="1751" y="3631"/>
                    <a:pt x="1679" y="4048"/>
                    <a:pt x="1703" y="4465"/>
                  </a:cubicBezTo>
                  <a:cubicBezTo>
                    <a:pt x="1763" y="5346"/>
                    <a:pt x="1727" y="6203"/>
                    <a:pt x="1572" y="7060"/>
                  </a:cubicBezTo>
                  <a:cubicBezTo>
                    <a:pt x="1560" y="7096"/>
                    <a:pt x="1525" y="7132"/>
                    <a:pt x="1513" y="71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1566195" y="3560454"/>
              <a:ext cx="98149" cy="49940"/>
            </a:xfrm>
            <a:custGeom>
              <a:avLst/>
              <a:gdLst/>
              <a:ahLst/>
              <a:cxnLst/>
              <a:rect l="l" t="t" r="r" b="b"/>
              <a:pathLst>
                <a:path w="2834" h="1442" extrusionOk="0">
                  <a:moveTo>
                    <a:pt x="2500" y="0"/>
                  </a:moveTo>
                  <a:cubicBezTo>
                    <a:pt x="2667" y="370"/>
                    <a:pt x="2834" y="691"/>
                    <a:pt x="2739" y="1084"/>
                  </a:cubicBezTo>
                  <a:cubicBezTo>
                    <a:pt x="2381" y="1203"/>
                    <a:pt x="2024" y="1310"/>
                    <a:pt x="1631" y="1441"/>
                  </a:cubicBezTo>
                  <a:cubicBezTo>
                    <a:pt x="1298" y="1251"/>
                    <a:pt x="929" y="1072"/>
                    <a:pt x="512" y="989"/>
                  </a:cubicBezTo>
                  <a:cubicBezTo>
                    <a:pt x="357" y="941"/>
                    <a:pt x="226" y="822"/>
                    <a:pt x="0" y="667"/>
                  </a:cubicBezTo>
                  <a:cubicBezTo>
                    <a:pt x="881" y="429"/>
                    <a:pt x="1667" y="227"/>
                    <a:pt x="25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2439523" y="3941861"/>
              <a:ext cx="27256" cy="157128"/>
            </a:xfrm>
            <a:custGeom>
              <a:avLst/>
              <a:gdLst/>
              <a:ahLst/>
              <a:cxnLst/>
              <a:rect l="l" t="t" r="r" b="b"/>
              <a:pathLst>
                <a:path w="787" h="4537" extrusionOk="0">
                  <a:moveTo>
                    <a:pt x="60" y="1"/>
                  </a:moveTo>
                  <a:cubicBezTo>
                    <a:pt x="322" y="96"/>
                    <a:pt x="548" y="179"/>
                    <a:pt x="786" y="275"/>
                  </a:cubicBezTo>
                  <a:cubicBezTo>
                    <a:pt x="667" y="882"/>
                    <a:pt x="620" y="1465"/>
                    <a:pt x="763" y="2025"/>
                  </a:cubicBezTo>
                  <a:cubicBezTo>
                    <a:pt x="774" y="2084"/>
                    <a:pt x="774" y="2156"/>
                    <a:pt x="763" y="2215"/>
                  </a:cubicBezTo>
                  <a:cubicBezTo>
                    <a:pt x="608" y="2739"/>
                    <a:pt x="679" y="3287"/>
                    <a:pt x="667" y="3823"/>
                  </a:cubicBezTo>
                  <a:cubicBezTo>
                    <a:pt x="667" y="3977"/>
                    <a:pt x="655" y="4132"/>
                    <a:pt x="632" y="4287"/>
                  </a:cubicBezTo>
                  <a:cubicBezTo>
                    <a:pt x="620" y="4358"/>
                    <a:pt x="596" y="4454"/>
                    <a:pt x="584" y="4513"/>
                  </a:cubicBezTo>
                  <a:cubicBezTo>
                    <a:pt x="524" y="4525"/>
                    <a:pt x="489" y="4537"/>
                    <a:pt x="477" y="4525"/>
                  </a:cubicBezTo>
                  <a:cubicBezTo>
                    <a:pt x="453" y="4525"/>
                    <a:pt x="453" y="4477"/>
                    <a:pt x="441" y="4466"/>
                  </a:cubicBezTo>
                  <a:cubicBezTo>
                    <a:pt x="298" y="3049"/>
                    <a:pt x="143" y="1620"/>
                    <a:pt x="1" y="203"/>
                  </a:cubicBezTo>
                  <a:cubicBezTo>
                    <a:pt x="1" y="179"/>
                    <a:pt x="24" y="132"/>
                    <a:pt x="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1646161" y="3615312"/>
              <a:ext cx="91984" cy="60226"/>
            </a:xfrm>
            <a:custGeom>
              <a:avLst/>
              <a:gdLst/>
              <a:ahLst/>
              <a:cxnLst/>
              <a:rect l="l" t="t" r="r" b="b"/>
              <a:pathLst>
                <a:path w="2656" h="1739" extrusionOk="0">
                  <a:moveTo>
                    <a:pt x="2656" y="1310"/>
                  </a:moveTo>
                  <a:cubicBezTo>
                    <a:pt x="2549" y="1560"/>
                    <a:pt x="2358" y="1667"/>
                    <a:pt x="2085" y="1738"/>
                  </a:cubicBezTo>
                  <a:cubicBezTo>
                    <a:pt x="1906" y="1619"/>
                    <a:pt x="1715" y="1488"/>
                    <a:pt x="1525" y="1334"/>
                  </a:cubicBezTo>
                  <a:cubicBezTo>
                    <a:pt x="1132" y="1036"/>
                    <a:pt x="763" y="726"/>
                    <a:pt x="251" y="619"/>
                  </a:cubicBezTo>
                  <a:cubicBezTo>
                    <a:pt x="13" y="572"/>
                    <a:pt x="1" y="310"/>
                    <a:pt x="180" y="155"/>
                  </a:cubicBezTo>
                  <a:cubicBezTo>
                    <a:pt x="310" y="60"/>
                    <a:pt x="453" y="0"/>
                    <a:pt x="608" y="60"/>
                  </a:cubicBezTo>
                  <a:cubicBezTo>
                    <a:pt x="811" y="107"/>
                    <a:pt x="989" y="191"/>
                    <a:pt x="1168" y="262"/>
                  </a:cubicBezTo>
                  <a:cubicBezTo>
                    <a:pt x="1239" y="298"/>
                    <a:pt x="1323" y="369"/>
                    <a:pt x="1406" y="369"/>
                  </a:cubicBezTo>
                  <a:cubicBezTo>
                    <a:pt x="1537" y="369"/>
                    <a:pt x="1680" y="333"/>
                    <a:pt x="1775" y="441"/>
                  </a:cubicBezTo>
                  <a:cubicBezTo>
                    <a:pt x="2061" y="750"/>
                    <a:pt x="2501" y="857"/>
                    <a:pt x="2656" y="1310"/>
                  </a:cubicBezTo>
                  <a:close/>
                </a:path>
              </a:pathLst>
            </a:custGeom>
            <a:solidFill>
              <a:srgbClr val="D668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1813159" y="4107232"/>
              <a:ext cx="36329" cy="109716"/>
            </a:xfrm>
            <a:custGeom>
              <a:avLst/>
              <a:gdLst/>
              <a:ahLst/>
              <a:cxnLst/>
              <a:rect l="l" t="t" r="r" b="b"/>
              <a:pathLst>
                <a:path w="1049" h="3168" extrusionOk="0">
                  <a:moveTo>
                    <a:pt x="72" y="0"/>
                  </a:moveTo>
                  <a:cubicBezTo>
                    <a:pt x="644" y="322"/>
                    <a:pt x="763" y="857"/>
                    <a:pt x="953" y="1334"/>
                  </a:cubicBezTo>
                  <a:cubicBezTo>
                    <a:pt x="882" y="1965"/>
                    <a:pt x="1049" y="2667"/>
                    <a:pt x="477" y="3167"/>
                  </a:cubicBezTo>
                  <a:cubicBezTo>
                    <a:pt x="299" y="3155"/>
                    <a:pt x="299" y="3024"/>
                    <a:pt x="263" y="2917"/>
                  </a:cubicBezTo>
                  <a:cubicBezTo>
                    <a:pt x="227" y="2727"/>
                    <a:pt x="168" y="2536"/>
                    <a:pt x="168" y="2334"/>
                  </a:cubicBezTo>
                  <a:cubicBezTo>
                    <a:pt x="191" y="1631"/>
                    <a:pt x="60" y="941"/>
                    <a:pt x="1" y="226"/>
                  </a:cubicBezTo>
                  <a:cubicBezTo>
                    <a:pt x="13" y="179"/>
                    <a:pt x="49" y="143"/>
                    <a:pt x="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1110535" y="3343550"/>
              <a:ext cx="1483241" cy="1231289"/>
            </a:xfrm>
            <a:custGeom>
              <a:avLst/>
              <a:gdLst/>
              <a:ahLst/>
              <a:cxnLst/>
              <a:rect l="l" t="t" r="r" b="b"/>
              <a:pathLst>
                <a:path w="42828" h="35553" extrusionOk="0">
                  <a:moveTo>
                    <a:pt x="27409" y="2525"/>
                  </a:moveTo>
                  <a:cubicBezTo>
                    <a:pt x="28326" y="2549"/>
                    <a:pt x="29195" y="2561"/>
                    <a:pt x="30064" y="2573"/>
                  </a:cubicBezTo>
                  <a:cubicBezTo>
                    <a:pt x="30516" y="2584"/>
                    <a:pt x="30957" y="2573"/>
                    <a:pt x="31362" y="2811"/>
                  </a:cubicBezTo>
                  <a:cubicBezTo>
                    <a:pt x="31457" y="2858"/>
                    <a:pt x="31576" y="2858"/>
                    <a:pt x="31671" y="2858"/>
                  </a:cubicBezTo>
                  <a:cubicBezTo>
                    <a:pt x="31898" y="2846"/>
                    <a:pt x="32124" y="2823"/>
                    <a:pt x="32350" y="2799"/>
                  </a:cubicBezTo>
                  <a:cubicBezTo>
                    <a:pt x="32910" y="2739"/>
                    <a:pt x="33445" y="2799"/>
                    <a:pt x="34017" y="2858"/>
                  </a:cubicBezTo>
                  <a:cubicBezTo>
                    <a:pt x="34696" y="2942"/>
                    <a:pt x="35291" y="3215"/>
                    <a:pt x="35934" y="3418"/>
                  </a:cubicBezTo>
                  <a:cubicBezTo>
                    <a:pt x="36362" y="3549"/>
                    <a:pt x="36720" y="3847"/>
                    <a:pt x="37124" y="4013"/>
                  </a:cubicBezTo>
                  <a:cubicBezTo>
                    <a:pt x="37624" y="4228"/>
                    <a:pt x="37970" y="4656"/>
                    <a:pt x="38422" y="4942"/>
                  </a:cubicBezTo>
                  <a:cubicBezTo>
                    <a:pt x="38851" y="5228"/>
                    <a:pt x="39160" y="5644"/>
                    <a:pt x="39494" y="6025"/>
                  </a:cubicBezTo>
                  <a:cubicBezTo>
                    <a:pt x="39827" y="6442"/>
                    <a:pt x="40160" y="6859"/>
                    <a:pt x="40446" y="7323"/>
                  </a:cubicBezTo>
                  <a:cubicBezTo>
                    <a:pt x="40649" y="7657"/>
                    <a:pt x="40994" y="7907"/>
                    <a:pt x="41161" y="8276"/>
                  </a:cubicBezTo>
                  <a:cubicBezTo>
                    <a:pt x="41220" y="8395"/>
                    <a:pt x="41256" y="8514"/>
                    <a:pt x="41292" y="8645"/>
                  </a:cubicBezTo>
                  <a:cubicBezTo>
                    <a:pt x="41411" y="9204"/>
                    <a:pt x="41530" y="9776"/>
                    <a:pt x="41637" y="10359"/>
                  </a:cubicBezTo>
                  <a:cubicBezTo>
                    <a:pt x="41708" y="10716"/>
                    <a:pt x="41768" y="11062"/>
                    <a:pt x="41815" y="11419"/>
                  </a:cubicBezTo>
                  <a:cubicBezTo>
                    <a:pt x="41899" y="11919"/>
                    <a:pt x="41970" y="12419"/>
                    <a:pt x="42065" y="12931"/>
                  </a:cubicBezTo>
                  <a:cubicBezTo>
                    <a:pt x="42089" y="13086"/>
                    <a:pt x="42125" y="13241"/>
                    <a:pt x="42137" y="13395"/>
                  </a:cubicBezTo>
                  <a:cubicBezTo>
                    <a:pt x="42292" y="14812"/>
                    <a:pt x="42446" y="16217"/>
                    <a:pt x="42601" y="17646"/>
                  </a:cubicBezTo>
                  <a:cubicBezTo>
                    <a:pt x="42673" y="18408"/>
                    <a:pt x="42744" y="19170"/>
                    <a:pt x="42720" y="19932"/>
                  </a:cubicBezTo>
                  <a:cubicBezTo>
                    <a:pt x="42685" y="20658"/>
                    <a:pt x="42780" y="21384"/>
                    <a:pt x="42685" y="22134"/>
                  </a:cubicBezTo>
                  <a:cubicBezTo>
                    <a:pt x="42625" y="22694"/>
                    <a:pt x="42673" y="23289"/>
                    <a:pt x="42732" y="23873"/>
                  </a:cubicBezTo>
                  <a:cubicBezTo>
                    <a:pt x="42827" y="24790"/>
                    <a:pt x="42768" y="25706"/>
                    <a:pt x="42768" y="26611"/>
                  </a:cubicBezTo>
                  <a:lnTo>
                    <a:pt x="42768" y="27861"/>
                  </a:lnTo>
                  <a:cubicBezTo>
                    <a:pt x="42554" y="27992"/>
                    <a:pt x="42387" y="28230"/>
                    <a:pt x="42185" y="28409"/>
                  </a:cubicBezTo>
                  <a:cubicBezTo>
                    <a:pt x="41839" y="28707"/>
                    <a:pt x="41434" y="28981"/>
                    <a:pt x="41018" y="29159"/>
                  </a:cubicBezTo>
                  <a:cubicBezTo>
                    <a:pt x="40530" y="29362"/>
                    <a:pt x="40065" y="29659"/>
                    <a:pt x="39518" y="29695"/>
                  </a:cubicBezTo>
                  <a:cubicBezTo>
                    <a:pt x="39398" y="29695"/>
                    <a:pt x="39279" y="29790"/>
                    <a:pt x="39160" y="29850"/>
                  </a:cubicBezTo>
                  <a:cubicBezTo>
                    <a:pt x="38482" y="30207"/>
                    <a:pt x="37779" y="30469"/>
                    <a:pt x="37017" y="30564"/>
                  </a:cubicBezTo>
                  <a:cubicBezTo>
                    <a:pt x="36934" y="30588"/>
                    <a:pt x="36827" y="30564"/>
                    <a:pt x="36755" y="30612"/>
                  </a:cubicBezTo>
                  <a:cubicBezTo>
                    <a:pt x="36339" y="30874"/>
                    <a:pt x="35839" y="30838"/>
                    <a:pt x="35386" y="30862"/>
                  </a:cubicBezTo>
                  <a:cubicBezTo>
                    <a:pt x="35327" y="30862"/>
                    <a:pt x="35231" y="30897"/>
                    <a:pt x="35184" y="30862"/>
                  </a:cubicBezTo>
                  <a:cubicBezTo>
                    <a:pt x="34588" y="30612"/>
                    <a:pt x="34017" y="30838"/>
                    <a:pt x="33445" y="30981"/>
                  </a:cubicBezTo>
                  <a:cubicBezTo>
                    <a:pt x="32493" y="31207"/>
                    <a:pt x="31540" y="31457"/>
                    <a:pt x="30600" y="31755"/>
                  </a:cubicBezTo>
                  <a:cubicBezTo>
                    <a:pt x="29945" y="31969"/>
                    <a:pt x="29266" y="32076"/>
                    <a:pt x="28623" y="32374"/>
                  </a:cubicBezTo>
                  <a:cubicBezTo>
                    <a:pt x="28266" y="32529"/>
                    <a:pt x="27849" y="32576"/>
                    <a:pt x="27468" y="32636"/>
                  </a:cubicBezTo>
                  <a:cubicBezTo>
                    <a:pt x="26695" y="32731"/>
                    <a:pt x="25933" y="32922"/>
                    <a:pt x="25159" y="33064"/>
                  </a:cubicBezTo>
                  <a:cubicBezTo>
                    <a:pt x="24230" y="33243"/>
                    <a:pt x="23313" y="33386"/>
                    <a:pt x="22384" y="33529"/>
                  </a:cubicBezTo>
                  <a:cubicBezTo>
                    <a:pt x="21944" y="33600"/>
                    <a:pt x="21515" y="33695"/>
                    <a:pt x="21063" y="33767"/>
                  </a:cubicBezTo>
                  <a:cubicBezTo>
                    <a:pt x="20825" y="34255"/>
                    <a:pt x="20420" y="34517"/>
                    <a:pt x="19884" y="34517"/>
                  </a:cubicBezTo>
                  <a:cubicBezTo>
                    <a:pt x="18872" y="34529"/>
                    <a:pt x="17896" y="34815"/>
                    <a:pt x="16896" y="34910"/>
                  </a:cubicBezTo>
                  <a:cubicBezTo>
                    <a:pt x="16812" y="34934"/>
                    <a:pt x="16705" y="34969"/>
                    <a:pt x="16646" y="34946"/>
                  </a:cubicBezTo>
                  <a:cubicBezTo>
                    <a:pt x="16336" y="34755"/>
                    <a:pt x="16050" y="34910"/>
                    <a:pt x="15753" y="34993"/>
                  </a:cubicBezTo>
                  <a:cubicBezTo>
                    <a:pt x="14788" y="35243"/>
                    <a:pt x="13788" y="35386"/>
                    <a:pt x="12776" y="35291"/>
                  </a:cubicBezTo>
                  <a:cubicBezTo>
                    <a:pt x="12562" y="35267"/>
                    <a:pt x="12371" y="35243"/>
                    <a:pt x="12193" y="35350"/>
                  </a:cubicBezTo>
                  <a:cubicBezTo>
                    <a:pt x="11824" y="35553"/>
                    <a:pt x="11455" y="35481"/>
                    <a:pt x="11097" y="35327"/>
                  </a:cubicBezTo>
                  <a:cubicBezTo>
                    <a:pt x="10859" y="35243"/>
                    <a:pt x="10657" y="35172"/>
                    <a:pt x="10395" y="35255"/>
                  </a:cubicBezTo>
                  <a:cubicBezTo>
                    <a:pt x="10038" y="35362"/>
                    <a:pt x="9692" y="35148"/>
                    <a:pt x="9347" y="35065"/>
                  </a:cubicBezTo>
                  <a:cubicBezTo>
                    <a:pt x="9109" y="35005"/>
                    <a:pt x="8895" y="34934"/>
                    <a:pt x="8657" y="34838"/>
                  </a:cubicBezTo>
                  <a:cubicBezTo>
                    <a:pt x="8240" y="34696"/>
                    <a:pt x="7799" y="34553"/>
                    <a:pt x="7406" y="34362"/>
                  </a:cubicBezTo>
                  <a:cubicBezTo>
                    <a:pt x="7085" y="34219"/>
                    <a:pt x="6775" y="34136"/>
                    <a:pt x="6454" y="34065"/>
                  </a:cubicBezTo>
                  <a:cubicBezTo>
                    <a:pt x="6037" y="33981"/>
                    <a:pt x="5632" y="33945"/>
                    <a:pt x="5323" y="33576"/>
                  </a:cubicBezTo>
                  <a:cubicBezTo>
                    <a:pt x="5180" y="33410"/>
                    <a:pt x="4870" y="33386"/>
                    <a:pt x="4644" y="33291"/>
                  </a:cubicBezTo>
                  <a:cubicBezTo>
                    <a:pt x="4394" y="33183"/>
                    <a:pt x="4144" y="33112"/>
                    <a:pt x="3906" y="32993"/>
                  </a:cubicBezTo>
                  <a:cubicBezTo>
                    <a:pt x="3203" y="32648"/>
                    <a:pt x="2822" y="32040"/>
                    <a:pt x="2537" y="31338"/>
                  </a:cubicBezTo>
                  <a:cubicBezTo>
                    <a:pt x="2406" y="31005"/>
                    <a:pt x="2311" y="30671"/>
                    <a:pt x="2287" y="30314"/>
                  </a:cubicBezTo>
                  <a:cubicBezTo>
                    <a:pt x="2239" y="29778"/>
                    <a:pt x="2025" y="29278"/>
                    <a:pt x="2072" y="28742"/>
                  </a:cubicBezTo>
                  <a:cubicBezTo>
                    <a:pt x="2072" y="28683"/>
                    <a:pt x="2072" y="28600"/>
                    <a:pt x="2049" y="28540"/>
                  </a:cubicBezTo>
                  <a:cubicBezTo>
                    <a:pt x="1751" y="27814"/>
                    <a:pt x="1727" y="27028"/>
                    <a:pt x="1584" y="26254"/>
                  </a:cubicBezTo>
                  <a:cubicBezTo>
                    <a:pt x="1513" y="25825"/>
                    <a:pt x="1477" y="25361"/>
                    <a:pt x="1429" y="24932"/>
                  </a:cubicBezTo>
                  <a:cubicBezTo>
                    <a:pt x="1370" y="24254"/>
                    <a:pt x="1346" y="23587"/>
                    <a:pt x="1168" y="22932"/>
                  </a:cubicBezTo>
                  <a:cubicBezTo>
                    <a:pt x="1239" y="22456"/>
                    <a:pt x="1048" y="22015"/>
                    <a:pt x="989" y="21551"/>
                  </a:cubicBezTo>
                  <a:cubicBezTo>
                    <a:pt x="894" y="20956"/>
                    <a:pt x="834" y="20360"/>
                    <a:pt x="763" y="19765"/>
                  </a:cubicBezTo>
                  <a:cubicBezTo>
                    <a:pt x="751" y="19634"/>
                    <a:pt x="739" y="19491"/>
                    <a:pt x="691" y="19360"/>
                  </a:cubicBezTo>
                  <a:cubicBezTo>
                    <a:pt x="465" y="18694"/>
                    <a:pt x="453" y="18003"/>
                    <a:pt x="441" y="17312"/>
                  </a:cubicBezTo>
                  <a:cubicBezTo>
                    <a:pt x="441" y="17158"/>
                    <a:pt x="441" y="16991"/>
                    <a:pt x="406" y="16848"/>
                  </a:cubicBezTo>
                  <a:cubicBezTo>
                    <a:pt x="227" y="16158"/>
                    <a:pt x="227" y="15479"/>
                    <a:pt x="191" y="14776"/>
                  </a:cubicBezTo>
                  <a:cubicBezTo>
                    <a:pt x="179" y="14455"/>
                    <a:pt x="144" y="14110"/>
                    <a:pt x="96" y="13776"/>
                  </a:cubicBezTo>
                  <a:cubicBezTo>
                    <a:pt x="1" y="13169"/>
                    <a:pt x="48" y="12574"/>
                    <a:pt x="96" y="11978"/>
                  </a:cubicBezTo>
                  <a:cubicBezTo>
                    <a:pt x="108" y="11740"/>
                    <a:pt x="132" y="11490"/>
                    <a:pt x="108" y="11252"/>
                  </a:cubicBezTo>
                  <a:cubicBezTo>
                    <a:pt x="60" y="10943"/>
                    <a:pt x="191" y="10716"/>
                    <a:pt x="406" y="10550"/>
                  </a:cubicBezTo>
                  <a:cubicBezTo>
                    <a:pt x="632" y="10359"/>
                    <a:pt x="882" y="10204"/>
                    <a:pt x="1120" y="10062"/>
                  </a:cubicBezTo>
                  <a:cubicBezTo>
                    <a:pt x="1251" y="9966"/>
                    <a:pt x="1406" y="9943"/>
                    <a:pt x="1537" y="9847"/>
                  </a:cubicBezTo>
                  <a:cubicBezTo>
                    <a:pt x="2322" y="9359"/>
                    <a:pt x="3192" y="9073"/>
                    <a:pt x="4085" y="8835"/>
                  </a:cubicBezTo>
                  <a:cubicBezTo>
                    <a:pt x="4656" y="8692"/>
                    <a:pt x="5228" y="8454"/>
                    <a:pt x="5787" y="8288"/>
                  </a:cubicBezTo>
                  <a:cubicBezTo>
                    <a:pt x="6478" y="8085"/>
                    <a:pt x="7097" y="7728"/>
                    <a:pt x="7716" y="7383"/>
                  </a:cubicBezTo>
                  <a:cubicBezTo>
                    <a:pt x="8371" y="7014"/>
                    <a:pt x="9049" y="6799"/>
                    <a:pt x="9764" y="6633"/>
                  </a:cubicBezTo>
                  <a:cubicBezTo>
                    <a:pt x="10133" y="6549"/>
                    <a:pt x="10490" y="6442"/>
                    <a:pt x="10871" y="6335"/>
                  </a:cubicBezTo>
                  <a:cubicBezTo>
                    <a:pt x="11193" y="6252"/>
                    <a:pt x="11526" y="6252"/>
                    <a:pt x="11859" y="6311"/>
                  </a:cubicBezTo>
                  <a:cubicBezTo>
                    <a:pt x="12145" y="6371"/>
                    <a:pt x="12443" y="6323"/>
                    <a:pt x="12728" y="6323"/>
                  </a:cubicBezTo>
                  <a:cubicBezTo>
                    <a:pt x="13336" y="6299"/>
                    <a:pt x="13919" y="6133"/>
                    <a:pt x="14503" y="5978"/>
                  </a:cubicBezTo>
                  <a:cubicBezTo>
                    <a:pt x="14836" y="5894"/>
                    <a:pt x="15181" y="5775"/>
                    <a:pt x="15538" y="5656"/>
                  </a:cubicBezTo>
                  <a:cubicBezTo>
                    <a:pt x="15491" y="5204"/>
                    <a:pt x="15467" y="4787"/>
                    <a:pt x="15431" y="4370"/>
                  </a:cubicBezTo>
                  <a:cubicBezTo>
                    <a:pt x="15419" y="4239"/>
                    <a:pt x="15419" y="4108"/>
                    <a:pt x="15419" y="3977"/>
                  </a:cubicBezTo>
                  <a:cubicBezTo>
                    <a:pt x="15419" y="2989"/>
                    <a:pt x="15955" y="2370"/>
                    <a:pt x="16800" y="1953"/>
                  </a:cubicBezTo>
                  <a:cubicBezTo>
                    <a:pt x="17384" y="1668"/>
                    <a:pt x="18015" y="1489"/>
                    <a:pt x="18610" y="1239"/>
                  </a:cubicBezTo>
                  <a:cubicBezTo>
                    <a:pt x="18670" y="1203"/>
                    <a:pt x="18729" y="1180"/>
                    <a:pt x="18801" y="1180"/>
                  </a:cubicBezTo>
                  <a:cubicBezTo>
                    <a:pt x="19694" y="1037"/>
                    <a:pt x="20515" y="668"/>
                    <a:pt x="21361" y="441"/>
                  </a:cubicBezTo>
                  <a:cubicBezTo>
                    <a:pt x="21801" y="322"/>
                    <a:pt x="22265" y="203"/>
                    <a:pt x="22742" y="191"/>
                  </a:cubicBezTo>
                  <a:cubicBezTo>
                    <a:pt x="23158" y="179"/>
                    <a:pt x="23587" y="120"/>
                    <a:pt x="24004" y="72"/>
                  </a:cubicBezTo>
                  <a:cubicBezTo>
                    <a:pt x="24694" y="1"/>
                    <a:pt x="25278" y="167"/>
                    <a:pt x="25790" y="620"/>
                  </a:cubicBezTo>
                  <a:cubicBezTo>
                    <a:pt x="26421" y="1191"/>
                    <a:pt x="26968" y="1787"/>
                    <a:pt x="27409" y="2525"/>
                  </a:cubicBezTo>
                  <a:close/>
                  <a:moveTo>
                    <a:pt x="29338" y="20622"/>
                  </a:moveTo>
                  <a:cubicBezTo>
                    <a:pt x="29397" y="20372"/>
                    <a:pt x="29469" y="20206"/>
                    <a:pt x="29469" y="20027"/>
                  </a:cubicBezTo>
                  <a:cubicBezTo>
                    <a:pt x="29469" y="19813"/>
                    <a:pt x="29409" y="19598"/>
                    <a:pt x="29397" y="19372"/>
                  </a:cubicBezTo>
                  <a:cubicBezTo>
                    <a:pt x="29314" y="18063"/>
                    <a:pt x="29338" y="16741"/>
                    <a:pt x="29397" y="15431"/>
                  </a:cubicBezTo>
                  <a:cubicBezTo>
                    <a:pt x="29409" y="15205"/>
                    <a:pt x="29445" y="14991"/>
                    <a:pt x="29504" y="14776"/>
                  </a:cubicBezTo>
                  <a:cubicBezTo>
                    <a:pt x="29576" y="14467"/>
                    <a:pt x="29743" y="14360"/>
                    <a:pt x="30088" y="14348"/>
                  </a:cubicBezTo>
                  <a:cubicBezTo>
                    <a:pt x="30183" y="14348"/>
                    <a:pt x="30326" y="14360"/>
                    <a:pt x="30409" y="14336"/>
                  </a:cubicBezTo>
                  <a:cubicBezTo>
                    <a:pt x="30993" y="14133"/>
                    <a:pt x="31552" y="14241"/>
                    <a:pt x="32124" y="14312"/>
                  </a:cubicBezTo>
                  <a:cubicBezTo>
                    <a:pt x="32421" y="14348"/>
                    <a:pt x="32719" y="14514"/>
                    <a:pt x="33029" y="14395"/>
                  </a:cubicBezTo>
                  <a:cubicBezTo>
                    <a:pt x="32981" y="12943"/>
                    <a:pt x="32743" y="11276"/>
                    <a:pt x="32433" y="10073"/>
                  </a:cubicBezTo>
                  <a:cubicBezTo>
                    <a:pt x="32314" y="9597"/>
                    <a:pt x="32088" y="9169"/>
                    <a:pt x="31850" y="8740"/>
                  </a:cubicBezTo>
                  <a:cubicBezTo>
                    <a:pt x="31731" y="8716"/>
                    <a:pt x="31612" y="8704"/>
                    <a:pt x="31517" y="8716"/>
                  </a:cubicBezTo>
                  <a:cubicBezTo>
                    <a:pt x="31112" y="8752"/>
                    <a:pt x="30707" y="8811"/>
                    <a:pt x="30302" y="8835"/>
                  </a:cubicBezTo>
                  <a:cubicBezTo>
                    <a:pt x="29314" y="8919"/>
                    <a:pt x="28326" y="9157"/>
                    <a:pt x="27349" y="9335"/>
                  </a:cubicBezTo>
                  <a:cubicBezTo>
                    <a:pt x="26790" y="9431"/>
                    <a:pt x="26254" y="9573"/>
                    <a:pt x="25706" y="9669"/>
                  </a:cubicBezTo>
                  <a:cubicBezTo>
                    <a:pt x="24397" y="9943"/>
                    <a:pt x="23087" y="10228"/>
                    <a:pt x="21765" y="10478"/>
                  </a:cubicBezTo>
                  <a:cubicBezTo>
                    <a:pt x="20944" y="10621"/>
                    <a:pt x="20182" y="10955"/>
                    <a:pt x="19336" y="11014"/>
                  </a:cubicBezTo>
                  <a:cubicBezTo>
                    <a:pt x="19146" y="11026"/>
                    <a:pt x="18955" y="11097"/>
                    <a:pt x="18801" y="11324"/>
                  </a:cubicBezTo>
                  <a:cubicBezTo>
                    <a:pt x="18860" y="11621"/>
                    <a:pt x="18920" y="11955"/>
                    <a:pt x="18991" y="12264"/>
                  </a:cubicBezTo>
                  <a:cubicBezTo>
                    <a:pt x="19051" y="12538"/>
                    <a:pt x="19170" y="12812"/>
                    <a:pt x="19217" y="13098"/>
                  </a:cubicBezTo>
                  <a:cubicBezTo>
                    <a:pt x="19325" y="13598"/>
                    <a:pt x="19396" y="14110"/>
                    <a:pt x="19491" y="14622"/>
                  </a:cubicBezTo>
                  <a:cubicBezTo>
                    <a:pt x="19670" y="14741"/>
                    <a:pt x="19825" y="14895"/>
                    <a:pt x="20039" y="14979"/>
                  </a:cubicBezTo>
                  <a:cubicBezTo>
                    <a:pt x="20456" y="15157"/>
                    <a:pt x="20813" y="15419"/>
                    <a:pt x="21170" y="15681"/>
                  </a:cubicBezTo>
                  <a:cubicBezTo>
                    <a:pt x="21611" y="16015"/>
                    <a:pt x="22087" y="16289"/>
                    <a:pt x="22563" y="16586"/>
                  </a:cubicBezTo>
                  <a:cubicBezTo>
                    <a:pt x="22789" y="16741"/>
                    <a:pt x="23027" y="16860"/>
                    <a:pt x="23254" y="17003"/>
                  </a:cubicBezTo>
                  <a:cubicBezTo>
                    <a:pt x="23635" y="17289"/>
                    <a:pt x="23789" y="17813"/>
                    <a:pt x="23516" y="18122"/>
                  </a:cubicBezTo>
                  <a:cubicBezTo>
                    <a:pt x="23146" y="18539"/>
                    <a:pt x="22885" y="19051"/>
                    <a:pt x="22361" y="19313"/>
                  </a:cubicBezTo>
                  <a:cubicBezTo>
                    <a:pt x="22015" y="19491"/>
                    <a:pt x="21789" y="19801"/>
                    <a:pt x="21551" y="20039"/>
                  </a:cubicBezTo>
                  <a:cubicBezTo>
                    <a:pt x="21575" y="20099"/>
                    <a:pt x="21575" y="20134"/>
                    <a:pt x="21575" y="20146"/>
                  </a:cubicBezTo>
                  <a:lnTo>
                    <a:pt x="21658" y="20241"/>
                  </a:lnTo>
                  <a:cubicBezTo>
                    <a:pt x="22623" y="20908"/>
                    <a:pt x="23182" y="21861"/>
                    <a:pt x="23504" y="22944"/>
                  </a:cubicBezTo>
                  <a:cubicBezTo>
                    <a:pt x="23670" y="23504"/>
                    <a:pt x="23789" y="24075"/>
                    <a:pt x="23599" y="24659"/>
                  </a:cubicBezTo>
                  <a:cubicBezTo>
                    <a:pt x="23492" y="24968"/>
                    <a:pt x="23420" y="25313"/>
                    <a:pt x="23277" y="25611"/>
                  </a:cubicBezTo>
                  <a:cubicBezTo>
                    <a:pt x="23123" y="25968"/>
                    <a:pt x="22944" y="26361"/>
                    <a:pt x="22682" y="26659"/>
                  </a:cubicBezTo>
                  <a:cubicBezTo>
                    <a:pt x="22384" y="27004"/>
                    <a:pt x="22027" y="27326"/>
                    <a:pt x="21658" y="27588"/>
                  </a:cubicBezTo>
                  <a:cubicBezTo>
                    <a:pt x="21432" y="27754"/>
                    <a:pt x="21122" y="27814"/>
                    <a:pt x="20860" y="27933"/>
                  </a:cubicBezTo>
                  <a:cubicBezTo>
                    <a:pt x="20825" y="27945"/>
                    <a:pt x="20801" y="27992"/>
                    <a:pt x="20753" y="28040"/>
                  </a:cubicBezTo>
                  <a:cubicBezTo>
                    <a:pt x="20765" y="28302"/>
                    <a:pt x="20765" y="28600"/>
                    <a:pt x="20801" y="28885"/>
                  </a:cubicBezTo>
                  <a:cubicBezTo>
                    <a:pt x="20920" y="30183"/>
                    <a:pt x="21039" y="31457"/>
                    <a:pt x="21051" y="32755"/>
                  </a:cubicBezTo>
                  <a:cubicBezTo>
                    <a:pt x="21051" y="32874"/>
                    <a:pt x="21110" y="32993"/>
                    <a:pt x="21134" y="33112"/>
                  </a:cubicBezTo>
                  <a:cubicBezTo>
                    <a:pt x="21896" y="33064"/>
                    <a:pt x="22599" y="32993"/>
                    <a:pt x="23301" y="32802"/>
                  </a:cubicBezTo>
                  <a:cubicBezTo>
                    <a:pt x="23492" y="32755"/>
                    <a:pt x="23694" y="32719"/>
                    <a:pt x="23897" y="32695"/>
                  </a:cubicBezTo>
                  <a:cubicBezTo>
                    <a:pt x="24790" y="32624"/>
                    <a:pt x="25837" y="32386"/>
                    <a:pt x="26814" y="32088"/>
                  </a:cubicBezTo>
                  <a:cubicBezTo>
                    <a:pt x="27314" y="31933"/>
                    <a:pt x="27838" y="31814"/>
                    <a:pt x="28361" y="31707"/>
                  </a:cubicBezTo>
                  <a:cubicBezTo>
                    <a:pt x="29076" y="31564"/>
                    <a:pt x="29743" y="31231"/>
                    <a:pt x="30481" y="31136"/>
                  </a:cubicBezTo>
                  <a:cubicBezTo>
                    <a:pt x="30540" y="31112"/>
                    <a:pt x="30600" y="31076"/>
                    <a:pt x="30659" y="31052"/>
                  </a:cubicBezTo>
                  <a:cubicBezTo>
                    <a:pt x="30862" y="30993"/>
                    <a:pt x="31040" y="30909"/>
                    <a:pt x="31231" y="30862"/>
                  </a:cubicBezTo>
                  <a:cubicBezTo>
                    <a:pt x="32326" y="30600"/>
                    <a:pt x="33433" y="30338"/>
                    <a:pt x="34565" y="30064"/>
                  </a:cubicBezTo>
                  <a:cubicBezTo>
                    <a:pt x="34553" y="29540"/>
                    <a:pt x="34529" y="29016"/>
                    <a:pt x="34445" y="28480"/>
                  </a:cubicBezTo>
                  <a:cubicBezTo>
                    <a:pt x="34338" y="27945"/>
                    <a:pt x="34374" y="27361"/>
                    <a:pt x="34326" y="26814"/>
                  </a:cubicBezTo>
                  <a:cubicBezTo>
                    <a:pt x="34279" y="26278"/>
                    <a:pt x="34255" y="25742"/>
                    <a:pt x="34136" y="25218"/>
                  </a:cubicBezTo>
                  <a:cubicBezTo>
                    <a:pt x="34017" y="24682"/>
                    <a:pt x="34053" y="24123"/>
                    <a:pt x="33874" y="23611"/>
                  </a:cubicBezTo>
                  <a:cubicBezTo>
                    <a:pt x="33302" y="23575"/>
                    <a:pt x="32779" y="23528"/>
                    <a:pt x="32243" y="23492"/>
                  </a:cubicBezTo>
                  <a:cubicBezTo>
                    <a:pt x="32148" y="23492"/>
                    <a:pt x="32052" y="23575"/>
                    <a:pt x="31933" y="23611"/>
                  </a:cubicBezTo>
                  <a:cubicBezTo>
                    <a:pt x="32267" y="24063"/>
                    <a:pt x="32171" y="24504"/>
                    <a:pt x="32005" y="24921"/>
                  </a:cubicBezTo>
                  <a:cubicBezTo>
                    <a:pt x="31826" y="25373"/>
                    <a:pt x="31528" y="25742"/>
                    <a:pt x="31136" y="26016"/>
                  </a:cubicBezTo>
                  <a:cubicBezTo>
                    <a:pt x="30838" y="26206"/>
                    <a:pt x="30528" y="26373"/>
                    <a:pt x="30147" y="26385"/>
                  </a:cubicBezTo>
                  <a:cubicBezTo>
                    <a:pt x="29052" y="26433"/>
                    <a:pt x="28064" y="26194"/>
                    <a:pt x="27147" y="25575"/>
                  </a:cubicBezTo>
                  <a:cubicBezTo>
                    <a:pt x="26194" y="24944"/>
                    <a:pt x="26052" y="24254"/>
                    <a:pt x="26361" y="23254"/>
                  </a:cubicBezTo>
                  <a:cubicBezTo>
                    <a:pt x="26599" y="22480"/>
                    <a:pt x="27004" y="21801"/>
                    <a:pt x="27671" y="21277"/>
                  </a:cubicBezTo>
                  <a:cubicBezTo>
                    <a:pt x="28183" y="20920"/>
                    <a:pt x="28635" y="20539"/>
                    <a:pt x="29338" y="20622"/>
                  </a:cubicBezTo>
                  <a:close/>
                  <a:moveTo>
                    <a:pt x="15765" y="23563"/>
                  </a:moveTo>
                  <a:cubicBezTo>
                    <a:pt x="15038" y="24016"/>
                    <a:pt x="14348" y="24432"/>
                    <a:pt x="13681" y="24873"/>
                  </a:cubicBezTo>
                  <a:cubicBezTo>
                    <a:pt x="13443" y="25016"/>
                    <a:pt x="13205" y="25111"/>
                    <a:pt x="12943" y="25147"/>
                  </a:cubicBezTo>
                  <a:cubicBezTo>
                    <a:pt x="12788" y="25182"/>
                    <a:pt x="12669" y="25087"/>
                    <a:pt x="12621" y="24944"/>
                  </a:cubicBezTo>
                  <a:cubicBezTo>
                    <a:pt x="12598" y="24837"/>
                    <a:pt x="12586" y="24718"/>
                    <a:pt x="12598" y="24611"/>
                  </a:cubicBezTo>
                  <a:cubicBezTo>
                    <a:pt x="12669" y="24194"/>
                    <a:pt x="12752" y="23778"/>
                    <a:pt x="12859" y="23361"/>
                  </a:cubicBezTo>
                  <a:cubicBezTo>
                    <a:pt x="13145" y="22218"/>
                    <a:pt x="13443" y="21075"/>
                    <a:pt x="13729" y="19920"/>
                  </a:cubicBezTo>
                  <a:cubicBezTo>
                    <a:pt x="13860" y="19384"/>
                    <a:pt x="13979" y="18836"/>
                    <a:pt x="14098" y="18301"/>
                  </a:cubicBezTo>
                  <a:cubicBezTo>
                    <a:pt x="14264" y="17586"/>
                    <a:pt x="14264" y="16836"/>
                    <a:pt x="14526" y="16146"/>
                  </a:cubicBezTo>
                  <a:cubicBezTo>
                    <a:pt x="14776" y="15491"/>
                    <a:pt x="14753" y="14836"/>
                    <a:pt x="14693" y="14169"/>
                  </a:cubicBezTo>
                  <a:cubicBezTo>
                    <a:pt x="14645" y="13717"/>
                    <a:pt x="14526" y="13288"/>
                    <a:pt x="14443" y="12860"/>
                  </a:cubicBezTo>
                  <a:lnTo>
                    <a:pt x="14395" y="12729"/>
                  </a:lnTo>
                  <a:cubicBezTo>
                    <a:pt x="14241" y="12371"/>
                    <a:pt x="14026" y="12252"/>
                    <a:pt x="13645" y="12371"/>
                  </a:cubicBezTo>
                  <a:cubicBezTo>
                    <a:pt x="12538" y="12693"/>
                    <a:pt x="11431" y="13038"/>
                    <a:pt x="10335" y="13395"/>
                  </a:cubicBezTo>
                  <a:cubicBezTo>
                    <a:pt x="9811" y="13574"/>
                    <a:pt x="9299" y="13800"/>
                    <a:pt x="8752" y="14014"/>
                  </a:cubicBezTo>
                  <a:lnTo>
                    <a:pt x="8752" y="14467"/>
                  </a:lnTo>
                  <a:cubicBezTo>
                    <a:pt x="8764" y="14776"/>
                    <a:pt x="8823" y="15086"/>
                    <a:pt x="8811" y="15407"/>
                  </a:cubicBezTo>
                  <a:cubicBezTo>
                    <a:pt x="8728" y="17027"/>
                    <a:pt x="8918" y="18622"/>
                    <a:pt x="9288" y="20194"/>
                  </a:cubicBezTo>
                  <a:cubicBezTo>
                    <a:pt x="9407" y="20682"/>
                    <a:pt x="9466" y="21206"/>
                    <a:pt x="9526" y="21718"/>
                  </a:cubicBezTo>
                  <a:cubicBezTo>
                    <a:pt x="9561" y="21980"/>
                    <a:pt x="9538" y="22254"/>
                    <a:pt x="9585" y="22515"/>
                  </a:cubicBezTo>
                  <a:cubicBezTo>
                    <a:pt x="9680" y="23182"/>
                    <a:pt x="9776" y="23837"/>
                    <a:pt x="9859" y="24516"/>
                  </a:cubicBezTo>
                  <a:cubicBezTo>
                    <a:pt x="9931" y="25111"/>
                    <a:pt x="9954" y="25718"/>
                    <a:pt x="10061" y="26314"/>
                  </a:cubicBezTo>
                  <a:cubicBezTo>
                    <a:pt x="10121" y="26599"/>
                    <a:pt x="10050" y="26897"/>
                    <a:pt x="10121" y="27159"/>
                  </a:cubicBezTo>
                  <a:cubicBezTo>
                    <a:pt x="10276" y="27742"/>
                    <a:pt x="10335" y="28350"/>
                    <a:pt x="10395" y="28933"/>
                  </a:cubicBezTo>
                  <a:cubicBezTo>
                    <a:pt x="10478" y="29874"/>
                    <a:pt x="10693" y="30778"/>
                    <a:pt x="10812" y="31695"/>
                  </a:cubicBezTo>
                  <a:cubicBezTo>
                    <a:pt x="10847" y="32112"/>
                    <a:pt x="11002" y="32529"/>
                    <a:pt x="11050" y="32945"/>
                  </a:cubicBezTo>
                  <a:cubicBezTo>
                    <a:pt x="11085" y="33469"/>
                    <a:pt x="11347" y="33874"/>
                    <a:pt x="11669" y="34255"/>
                  </a:cubicBezTo>
                  <a:cubicBezTo>
                    <a:pt x="11800" y="34422"/>
                    <a:pt x="11978" y="34493"/>
                    <a:pt x="12205" y="34481"/>
                  </a:cubicBezTo>
                  <a:cubicBezTo>
                    <a:pt x="12443" y="34469"/>
                    <a:pt x="12693" y="34493"/>
                    <a:pt x="12931" y="34529"/>
                  </a:cubicBezTo>
                  <a:cubicBezTo>
                    <a:pt x="13574" y="34588"/>
                    <a:pt x="14217" y="34612"/>
                    <a:pt x="14860" y="34481"/>
                  </a:cubicBezTo>
                  <a:cubicBezTo>
                    <a:pt x="15038" y="34457"/>
                    <a:pt x="15217" y="34362"/>
                    <a:pt x="15372" y="34398"/>
                  </a:cubicBezTo>
                  <a:cubicBezTo>
                    <a:pt x="15848" y="34481"/>
                    <a:pt x="16181" y="34219"/>
                    <a:pt x="16550" y="34041"/>
                  </a:cubicBezTo>
                  <a:cubicBezTo>
                    <a:pt x="16527" y="33695"/>
                    <a:pt x="16491" y="33386"/>
                    <a:pt x="16491" y="33088"/>
                  </a:cubicBezTo>
                  <a:cubicBezTo>
                    <a:pt x="16479" y="31564"/>
                    <a:pt x="16503" y="30052"/>
                    <a:pt x="16419" y="28528"/>
                  </a:cubicBezTo>
                  <a:cubicBezTo>
                    <a:pt x="16360" y="27457"/>
                    <a:pt x="16169" y="26397"/>
                    <a:pt x="16074" y="25349"/>
                  </a:cubicBezTo>
                  <a:cubicBezTo>
                    <a:pt x="16038" y="24778"/>
                    <a:pt x="15884" y="24218"/>
                    <a:pt x="15765" y="23563"/>
                  </a:cubicBezTo>
                  <a:close/>
                  <a:moveTo>
                    <a:pt x="4037" y="12336"/>
                  </a:moveTo>
                  <a:cubicBezTo>
                    <a:pt x="3989" y="12407"/>
                    <a:pt x="3954" y="12443"/>
                    <a:pt x="3954" y="12490"/>
                  </a:cubicBezTo>
                  <a:cubicBezTo>
                    <a:pt x="3870" y="13598"/>
                    <a:pt x="3680" y="14705"/>
                    <a:pt x="3751" y="15824"/>
                  </a:cubicBezTo>
                  <a:cubicBezTo>
                    <a:pt x="3811" y="16598"/>
                    <a:pt x="3858" y="17384"/>
                    <a:pt x="4025" y="18146"/>
                  </a:cubicBezTo>
                  <a:cubicBezTo>
                    <a:pt x="4192" y="18932"/>
                    <a:pt x="4311" y="19718"/>
                    <a:pt x="4442" y="20491"/>
                  </a:cubicBezTo>
                  <a:cubicBezTo>
                    <a:pt x="4561" y="21146"/>
                    <a:pt x="4620" y="21813"/>
                    <a:pt x="4692" y="22492"/>
                  </a:cubicBezTo>
                  <a:cubicBezTo>
                    <a:pt x="4739" y="22813"/>
                    <a:pt x="4751" y="23158"/>
                    <a:pt x="4763" y="23480"/>
                  </a:cubicBezTo>
                  <a:cubicBezTo>
                    <a:pt x="4787" y="23992"/>
                    <a:pt x="4763" y="24516"/>
                    <a:pt x="4811" y="25016"/>
                  </a:cubicBezTo>
                  <a:cubicBezTo>
                    <a:pt x="4942" y="26385"/>
                    <a:pt x="5097" y="27766"/>
                    <a:pt x="5251" y="29135"/>
                  </a:cubicBezTo>
                  <a:cubicBezTo>
                    <a:pt x="5299" y="29540"/>
                    <a:pt x="5394" y="29933"/>
                    <a:pt x="5478" y="30314"/>
                  </a:cubicBezTo>
                  <a:cubicBezTo>
                    <a:pt x="5656" y="31040"/>
                    <a:pt x="5740" y="31802"/>
                    <a:pt x="5847" y="32552"/>
                  </a:cubicBezTo>
                  <a:cubicBezTo>
                    <a:pt x="5882" y="32695"/>
                    <a:pt x="5942" y="32850"/>
                    <a:pt x="5966" y="32993"/>
                  </a:cubicBezTo>
                  <a:cubicBezTo>
                    <a:pt x="6013" y="33279"/>
                    <a:pt x="6192" y="33398"/>
                    <a:pt x="6442" y="33481"/>
                  </a:cubicBezTo>
                  <a:cubicBezTo>
                    <a:pt x="7061" y="33672"/>
                    <a:pt x="7668" y="33886"/>
                    <a:pt x="8276" y="34124"/>
                  </a:cubicBezTo>
                  <a:cubicBezTo>
                    <a:pt x="8573" y="34243"/>
                    <a:pt x="8871" y="34303"/>
                    <a:pt x="9180" y="34326"/>
                  </a:cubicBezTo>
                  <a:cubicBezTo>
                    <a:pt x="9752" y="34374"/>
                    <a:pt x="10347" y="34386"/>
                    <a:pt x="10871" y="34672"/>
                  </a:cubicBezTo>
                  <a:cubicBezTo>
                    <a:pt x="10990" y="34731"/>
                    <a:pt x="11145" y="34719"/>
                    <a:pt x="11359" y="34731"/>
                  </a:cubicBezTo>
                  <a:cubicBezTo>
                    <a:pt x="11264" y="34612"/>
                    <a:pt x="11240" y="34553"/>
                    <a:pt x="11193" y="34505"/>
                  </a:cubicBezTo>
                  <a:cubicBezTo>
                    <a:pt x="10693" y="34124"/>
                    <a:pt x="10526" y="33529"/>
                    <a:pt x="10276" y="32993"/>
                  </a:cubicBezTo>
                  <a:cubicBezTo>
                    <a:pt x="10169" y="32755"/>
                    <a:pt x="10192" y="32469"/>
                    <a:pt x="10157" y="32207"/>
                  </a:cubicBezTo>
                  <a:cubicBezTo>
                    <a:pt x="9931" y="31076"/>
                    <a:pt x="9800" y="29921"/>
                    <a:pt x="9645" y="28778"/>
                  </a:cubicBezTo>
                  <a:cubicBezTo>
                    <a:pt x="9621" y="28552"/>
                    <a:pt x="9526" y="28350"/>
                    <a:pt x="9502" y="28135"/>
                  </a:cubicBezTo>
                  <a:cubicBezTo>
                    <a:pt x="9454" y="27742"/>
                    <a:pt x="9454" y="27337"/>
                    <a:pt x="9395" y="26945"/>
                  </a:cubicBezTo>
                  <a:cubicBezTo>
                    <a:pt x="9180" y="25671"/>
                    <a:pt x="8978" y="24409"/>
                    <a:pt x="8918" y="23111"/>
                  </a:cubicBezTo>
                  <a:cubicBezTo>
                    <a:pt x="8907" y="22599"/>
                    <a:pt x="8871" y="22063"/>
                    <a:pt x="8740" y="21587"/>
                  </a:cubicBezTo>
                  <a:cubicBezTo>
                    <a:pt x="8514" y="20813"/>
                    <a:pt x="8573" y="20003"/>
                    <a:pt x="8383" y="19206"/>
                  </a:cubicBezTo>
                  <a:cubicBezTo>
                    <a:pt x="8323" y="18967"/>
                    <a:pt x="8264" y="18729"/>
                    <a:pt x="8228" y="18491"/>
                  </a:cubicBezTo>
                  <a:cubicBezTo>
                    <a:pt x="8192" y="17955"/>
                    <a:pt x="8168" y="17443"/>
                    <a:pt x="8156" y="16908"/>
                  </a:cubicBezTo>
                  <a:cubicBezTo>
                    <a:pt x="8156" y="16705"/>
                    <a:pt x="8168" y="16503"/>
                    <a:pt x="8156" y="16312"/>
                  </a:cubicBezTo>
                  <a:cubicBezTo>
                    <a:pt x="8145" y="15753"/>
                    <a:pt x="8097" y="15193"/>
                    <a:pt x="8097" y="14645"/>
                  </a:cubicBezTo>
                  <a:cubicBezTo>
                    <a:pt x="8097" y="14300"/>
                    <a:pt x="8073" y="13991"/>
                    <a:pt x="7966" y="13657"/>
                  </a:cubicBezTo>
                  <a:cubicBezTo>
                    <a:pt x="7835" y="13610"/>
                    <a:pt x="7728" y="13598"/>
                    <a:pt x="7621" y="13550"/>
                  </a:cubicBezTo>
                  <a:cubicBezTo>
                    <a:pt x="7311" y="13431"/>
                    <a:pt x="6978" y="13336"/>
                    <a:pt x="6740" y="13098"/>
                  </a:cubicBezTo>
                  <a:cubicBezTo>
                    <a:pt x="6585" y="12931"/>
                    <a:pt x="6382" y="12836"/>
                    <a:pt x="6180" y="12764"/>
                  </a:cubicBezTo>
                  <a:cubicBezTo>
                    <a:pt x="5775" y="12645"/>
                    <a:pt x="5370" y="12514"/>
                    <a:pt x="4954" y="12407"/>
                  </a:cubicBezTo>
                  <a:cubicBezTo>
                    <a:pt x="4656" y="12336"/>
                    <a:pt x="4346" y="12288"/>
                    <a:pt x="4037" y="12336"/>
                  </a:cubicBezTo>
                  <a:close/>
                  <a:moveTo>
                    <a:pt x="39041" y="29016"/>
                  </a:moveTo>
                  <a:cubicBezTo>
                    <a:pt x="39041" y="28826"/>
                    <a:pt x="39053" y="28623"/>
                    <a:pt x="39041" y="28421"/>
                  </a:cubicBezTo>
                  <a:cubicBezTo>
                    <a:pt x="38994" y="27885"/>
                    <a:pt x="38934" y="27373"/>
                    <a:pt x="38898" y="26837"/>
                  </a:cubicBezTo>
                  <a:cubicBezTo>
                    <a:pt x="38898" y="26790"/>
                    <a:pt x="38875" y="26742"/>
                    <a:pt x="38875" y="26695"/>
                  </a:cubicBezTo>
                  <a:cubicBezTo>
                    <a:pt x="38839" y="26385"/>
                    <a:pt x="38803" y="26075"/>
                    <a:pt x="38767" y="25778"/>
                  </a:cubicBezTo>
                  <a:cubicBezTo>
                    <a:pt x="38732" y="25313"/>
                    <a:pt x="38696" y="24837"/>
                    <a:pt x="38625" y="24373"/>
                  </a:cubicBezTo>
                  <a:cubicBezTo>
                    <a:pt x="38565" y="24016"/>
                    <a:pt x="38386" y="23682"/>
                    <a:pt x="38410" y="23337"/>
                  </a:cubicBezTo>
                  <a:cubicBezTo>
                    <a:pt x="38446" y="22944"/>
                    <a:pt x="38375" y="22587"/>
                    <a:pt x="38386" y="22218"/>
                  </a:cubicBezTo>
                  <a:cubicBezTo>
                    <a:pt x="38410" y="21337"/>
                    <a:pt x="38255" y="20491"/>
                    <a:pt x="38148" y="19634"/>
                  </a:cubicBezTo>
                  <a:cubicBezTo>
                    <a:pt x="38029" y="18586"/>
                    <a:pt x="37922" y="17551"/>
                    <a:pt x="37815" y="16503"/>
                  </a:cubicBezTo>
                  <a:lnTo>
                    <a:pt x="37815" y="16300"/>
                  </a:lnTo>
                  <a:cubicBezTo>
                    <a:pt x="37803" y="15134"/>
                    <a:pt x="37660" y="13991"/>
                    <a:pt x="37446" y="12848"/>
                  </a:cubicBezTo>
                  <a:cubicBezTo>
                    <a:pt x="37398" y="12609"/>
                    <a:pt x="37315" y="12371"/>
                    <a:pt x="37279" y="12133"/>
                  </a:cubicBezTo>
                  <a:cubicBezTo>
                    <a:pt x="37148" y="11074"/>
                    <a:pt x="37005" y="10002"/>
                    <a:pt x="36779" y="8954"/>
                  </a:cubicBezTo>
                  <a:cubicBezTo>
                    <a:pt x="36720" y="8680"/>
                    <a:pt x="36660" y="8395"/>
                    <a:pt x="36410" y="8168"/>
                  </a:cubicBezTo>
                  <a:cubicBezTo>
                    <a:pt x="35291" y="8180"/>
                    <a:pt x="34184" y="8288"/>
                    <a:pt x="33076" y="8419"/>
                  </a:cubicBezTo>
                  <a:cubicBezTo>
                    <a:pt x="32850" y="8454"/>
                    <a:pt x="32636" y="8526"/>
                    <a:pt x="32433" y="8585"/>
                  </a:cubicBezTo>
                  <a:cubicBezTo>
                    <a:pt x="32791" y="9573"/>
                    <a:pt x="33160" y="10502"/>
                    <a:pt x="33338" y="11490"/>
                  </a:cubicBezTo>
                  <a:cubicBezTo>
                    <a:pt x="33410" y="11919"/>
                    <a:pt x="33433" y="12383"/>
                    <a:pt x="33493" y="12812"/>
                  </a:cubicBezTo>
                  <a:cubicBezTo>
                    <a:pt x="33576" y="13502"/>
                    <a:pt x="33636" y="14181"/>
                    <a:pt x="33791" y="14872"/>
                  </a:cubicBezTo>
                  <a:cubicBezTo>
                    <a:pt x="33874" y="15288"/>
                    <a:pt x="33934" y="15705"/>
                    <a:pt x="34029" y="16122"/>
                  </a:cubicBezTo>
                  <a:cubicBezTo>
                    <a:pt x="34100" y="16443"/>
                    <a:pt x="34195" y="16777"/>
                    <a:pt x="34207" y="17098"/>
                  </a:cubicBezTo>
                  <a:cubicBezTo>
                    <a:pt x="34338" y="18658"/>
                    <a:pt x="34457" y="20229"/>
                    <a:pt x="34576" y="21777"/>
                  </a:cubicBezTo>
                  <a:cubicBezTo>
                    <a:pt x="34636" y="22492"/>
                    <a:pt x="34648" y="23206"/>
                    <a:pt x="34707" y="23920"/>
                  </a:cubicBezTo>
                  <a:cubicBezTo>
                    <a:pt x="34755" y="24492"/>
                    <a:pt x="34791" y="25075"/>
                    <a:pt x="34886" y="25647"/>
                  </a:cubicBezTo>
                  <a:cubicBezTo>
                    <a:pt x="34969" y="26087"/>
                    <a:pt x="34981" y="26516"/>
                    <a:pt x="35041" y="26968"/>
                  </a:cubicBezTo>
                  <a:cubicBezTo>
                    <a:pt x="35065" y="27207"/>
                    <a:pt x="35112" y="27445"/>
                    <a:pt x="35148" y="27695"/>
                  </a:cubicBezTo>
                  <a:cubicBezTo>
                    <a:pt x="35172" y="28004"/>
                    <a:pt x="35207" y="28326"/>
                    <a:pt x="35219" y="28635"/>
                  </a:cubicBezTo>
                  <a:cubicBezTo>
                    <a:pt x="35231" y="28945"/>
                    <a:pt x="35267" y="29254"/>
                    <a:pt x="35243" y="29576"/>
                  </a:cubicBezTo>
                  <a:cubicBezTo>
                    <a:pt x="35231" y="29814"/>
                    <a:pt x="35279" y="30016"/>
                    <a:pt x="35481" y="30195"/>
                  </a:cubicBezTo>
                  <a:cubicBezTo>
                    <a:pt x="35636" y="30183"/>
                    <a:pt x="35815" y="30171"/>
                    <a:pt x="35993" y="30135"/>
                  </a:cubicBezTo>
                  <a:cubicBezTo>
                    <a:pt x="36470" y="30016"/>
                    <a:pt x="36934" y="29838"/>
                    <a:pt x="37422" y="29790"/>
                  </a:cubicBezTo>
                  <a:cubicBezTo>
                    <a:pt x="38029" y="29695"/>
                    <a:pt x="38553" y="29433"/>
                    <a:pt x="39041" y="29016"/>
                  </a:cubicBezTo>
                  <a:close/>
                  <a:moveTo>
                    <a:pt x="14907" y="12193"/>
                  </a:moveTo>
                  <a:cubicBezTo>
                    <a:pt x="14991" y="12693"/>
                    <a:pt x="15062" y="13121"/>
                    <a:pt x="15145" y="13562"/>
                  </a:cubicBezTo>
                  <a:cubicBezTo>
                    <a:pt x="15241" y="14241"/>
                    <a:pt x="15360" y="14931"/>
                    <a:pt x="15455" y="15610"/>
                  </a:cubicBezTo>
                  <a:cubicBezTo>
                    <a:pt x="15562" y="16336"/>
                    <a:pt x="15634" y="17074"/>
                    <a:pt x="15705" y="17801"/>
                  </a:cubicBezTo>
                  <a:cubicBezTo>
                    <a:pt x="15717" y="17943"/>
                    <a:pt x="15717" y="18110"/>
                    <a:pt x="15753" y="18265"/>
                  </a:cubicBezTo>
                  <a:cubicBezTo>
                    <a:pt x="15860" y="19039"/>
                    <a:pt x="15979" y="19813"/>
                    <a:pt x="16074" y="20587"/>
                  </a:cubicBezTo>
                  <a:cubicBezTo>
                    <a:pt x="16157" y="21122"/>
                    <a:pt x="16193" y="21658"/>
                    <a:pt x="16277" y="22170"/>
                  </a:cubicBezTo>
                  <a:cubicBezTo>
                    <a:pt x="16372" y="22932"/>
                    <a:pt x="16479" y="23682"/>
                    <a:pt x="16598" y="24420"/>
                  </a:cubicBezTo>
                  <a:cubicBezTo>
                    <a:pt x="16705" y="25123"/>
                    <a:pt x="16669" y="25849"/>
                    <a:pt x="16848" y="26552"/>
                  </a:cubicBezTo>
                  <a:cubicBezTo>
                    <a:pt x="16872" y="26611"/>
                    <a:pt x="16872" y="26683"/>
                    <a:pt x="16872" y="26742"/>
                  </a:cubicBezTo>
                  <a:cubicBezTo>
                    <a:pt x="16908" y="27516"/>
                    <a:pt x="16955" y="28302"/>
                    <a:pt x="16991" y="29076"/>
                  </a:cubicBezTo>
                  <a:cubicBezTo>
                    <a:pt x="17003" y="29433"/>
                    <a:pt x="17015" y="29790"/>
                    <a:pt x="17015" y="30147"/>
                  </a:cubicBezTo>
                  <a:cubicBezTo>
                    <a:pt x="17015" y="30469"/>
                    <a:pt x="17027" y="30778"/>
                    <a:pt x="17027" y="31088"/>
                  </a:cubicBezTo>
                  <a:cubicBezTo>
                    <a:pt x="17027" y="31862"/>
                    <a:pt x="17003" y="32648"/>
                    <a:pt x="17050" y="33422"/>
                  </a:cubicBezTo>
                  <a:cubicBezTo>
                    <a:pt x="17086" y="34172"/>
                    <a:pt x="17122" y="34172"/>
                    <a:pt x="17884" y="34279"/>
                  </a:cubicBezTo>
                  <a:cubicBezTo>
                    <a:pt x="18098" y="34303"/>
                    <a:pt x="18313" y="34362"/>
                    <a:pt x="18539" y="34243"/>
                  </a:cubicBezTo>
                  <a:cubicBezTo>
                    <a:pt x="18955" y="34005"/>
                    <a:pt x="19408" y="33898"/>
                    <a:pt x="19860" y="33803"/>
                  </a:cubicBezTo>
                  <a:cubicBezTo>
                    <a:pt x="20027" y="33755"/>
                    <a:pt x="20182" y="33684"/>
                    <a:pt x="20348" y="33624"/>
                  </a:cubicBezTo>
                  <a:cubicBezTo>
                    <a:pt x="20456" y="33029"/>
                    <a:pt x="20360" y="32469"/>
                    <a:pt x="20337" y="31921"/>
                  </a:cubicBezTo>
                  <a:cubicBezTo>
                    <a:pt x="20265" y="30624"/>
                    <a:pt x="20170" y="29338"/>
                    <a:pt x="20087" y="28052"/>
                  </a:cubicBezTo>
                  <a:cubicBezTo>
                    <a:pt x="20051" y="27695"/>
                    <a:pt x="20003" y="27337"/>
                    <a:pt x="19991" y="26980"/>
                  </a:cubicBezTo>
                  <a:cubicBezTo>
                    <a:pt x="19979" y="26695"/>
                    <a:pt x="20039" y="26397"/>
                    <a:pt x="20027" y="26123"/>
                  </a:cubicBezTo>
                  <a:cubicBezTo>
                    <a:pt x="20003" y="25837"/>
                    <a:pt x="19932" y="25552"/>
                    <a:pt x="19884" y="25266"/>
                  </a:cubicBezTo>
                  <a:cubicBezTo>
                    <a:pt x="19884" y="25230"/>
                    <a:pt x="19908" y="25182"/>
                    <a:pt x="19908" y="25135"/>
                  </a:cubicBezTo>
                  <a:cubicBezTo>
                    <a:pt x="19860" y="24420"/>
                    <a:pt x="19825" y="23718"/>
                    <a:pt x="19765" y="23004"/>
                  </a:cubicBezTo>
                  <a:cubicBezTo>
                    <a:pt x="19765" y="22920"/>
                    <a:pt x="19706" y="22849"/>
                    <a:pt x="19694" y="22754"/>
                  </a:cubicBezTo>
                  <a:cubicBezTo>
                    <a:pt x="19634" y="22254"/>
                    <a:pt x="19551" y="21742"/>
                    <a:pt x="19551" y="21242"/>
                  </a:cubicBezTo>
                  <a:cubicBezTo>
                    <a:pt x="19551" y="20968"/>
                    <a:pt x="19563" y="20718"/>
                    <a:pt x="19527" y="20444"/>
                  </a:cubicBezTo>
                  <a:cubicBezTo>
                    <a:pt x="19467" y="20027"/>
                    <a:pt x="19444" y="19610"/>
                    <a:pt x="19396" y="19182"/>
                  </a:cubicBezTo>
                  <a:cubicBezTo>
                    <a:pt x="19289" y="18241"/>
                    <a:pt x="19205" y="17324"/>
                    <a:pt x="19075" y="16384"/>
                  </a:cubicBezTo>
                  <a:cubicBezTo>
                    <a:pt x="18979" y="15705"/>
                    <a:pt x="18801" y="15026"/>
                    <a:pt x="18741" y="14348"/>
                  </a:cubicBezTo>
                  <a:cubicBezTo>
                    <a:pt x="18658" y="13502"/>
                    <a:pt x="18396" y="12693"/>
                    <a:pt x="18241" y="11859"/>
                  </a:cubicBezTo>
                  <a:cubicBezTo>
                    <a:pt x="18205" y="11717"/>
                    <a:pt x="18122" y="11574"/>
                    <a:pt x="18062" y="11431"/>
                  </a:cubicBezTo>
                  <a:cubicBezTo>
                    <a:pt x="17015" y="11597"/>
                    <a:pt x="16003" y="11931"/>
                    <a:pt x="14907" y="12193"/>
                  </a:cubicBezTo>
                  <a:close/>
                  <a:moveTo>
                    <a:pt x="37089" y="7811"/>
                  </a:moveTo>
                  <a:cubicBezTo>
                    <a:pt x="37089" y="7859"/>
                    <a:pt x="37065" y="7907"/>
                    <a:pt x="37077" y="7930"/>
                  </a:cubicBezTo>
                  <a:cubicBezTo>
                    <a:pt x="37434" y="8859"/>
                    <a:pt x="37493" y="9847"/>
                    <a:pt x="37624" y="10824"/>
                  </a:cubicBezTo>
                  <a:cubicBezTo>
                    <a:pt x="37767" y="11728"/>
                    <a:pt x="37851" y="12633"/>
                    <a:pt x="37970" y="13538"/>
                  </a:cubicBezTo>
                  <a:cubicBezTo>
                    <a:pt x="38041" y="14110"/>
                    <a:pt x="38148" y="14693"/>
                    <a:pt x="38244" y="15265"/>
                  </a:cubicBezTo>
                  <a:cubicBezTo>
                    <a:pt x="38482" y="15324"/>
                    <a:pt x="38684" y="15384"/>
                    <a:pt x="38910" y="15431"/>
                  </a:cubicBezTo>
                  <a:cubicBezTo>
                    <a:pt x="39279" y="15503"/>
                    <a:pt x="39649" y="15646"/>
                    <a:pt x="39934" y="15896"/>
                  </a:cubicBezTo>
                  <a:cubicBezTo>
                    <a:pt x="40339" y="16253"/>
                    <a:pt x="40708" y="16634"/>
                    <a:pt x="40637" y="17253"/>
                  </a:cubicBezTo>
                  <a:cubicBezTo>
                    <a:pt x="40601" y="17491"/>
                    <a:pt x="40649" y="17741"/>
                    <a:pt x="40625" y="17991"/>
                  </a:cubicBezTo>
                  <a:cubicBezTo>
                    <a:pt x="40506" y="18896"/>
                    <a:pt x="40601" y="19813"/>
                    <a:pt x="40601" y="20730"/>
                  </a:cubicBezTo>
                  <a:cubicBezTo>
                    <a:pt x="40601" y="20968"/>
                    <a:pt x="40589" y="21218"/>
                    <a:pt x="40577" y="21456"/>
                  </a:cubicBezTo>
                  <a:cubicBezTo>
                    <a:pt x="40577" y="21563"/>
                    <a:pt x="40553" y="21682"/>
                    <a:pt x="40553" y="21789"/>
                  </a:cubicBezTo>
                  <a:cubicBezTo>
                    <a:pt x="40589" y="22373"/>
                    <a:pt x="40494" y="22932"/>
                    <a:pt x="40303" y="23480"/>
                  </a:cubicBezTo>
                  <a:cubicBezTo>
                    <a:pt x="40220" y="23754"/>
                    <a:pt x="40041" y="23873"/>
                    <a:pt x="39756" y="23873"/>
                  </a:cubicBezTo>
                  <a:cubicBezTo>
                    <a:pt x="39518" y="23873"/>
                    <a:pt x="39279" y="23766"/>
                    <a:pt x="39006" y="23920"/>
                  </a:cubicBezTo>
                  <a:cubicBezTo>
                    <a:pt x="39029" y="24170"/>
                    <a:pt x="39041" y="24409"/>
                    <a:pt x="39065" y="24647"/>
                  </a:cubicBezTo>
                  <a:cubicBezTo>
                    <a:pt x="39160" y="25302"/>
                    <a:pt x="39291" y="25968"/>
                    <a:pt x="39303" y="26635"/>
                  </a:cubicBezTo>
                  <a:cubicBezTo>
                    <a:pt x="39303" y="26909"/>
                    <a:pt x="39363" y="27171"/>
                    <a:pt x="39410" y="27445"/>
                  </a:cubicBezTo>
                  <a:cubicBezTo>
                    <a:pt x="39470" y="27802"/>
                    <a:pt x="39577" y="28147"/>
                    <a:pt x="39506" y="28492"/>
                  </a:cubicBezTo>
                  <a:cubicBezTo>
                    <a:pt x="39482" y="28540"/>
                    <a:pt x="39565" y="28611"/>
                    <a:pt x="39601" y="28707"/>
                  </a:cubicBezTo>
                  <a:cubicBezTo>
                    <a:pt x="39720" y="28659"/>
                    <a:pt x="39851" y="28576"/>
                    <a:pt x="39958" y="28576"/>
                  </a:cubicBezTo>
                  <a:cubicBezTo>
                    <a:pt x="40482" y="28552"/>
                    <a:pt x="40875" y="28195"/>
                    <a:pt x="41339" y="28052"/>
                  </a:cubicBezTo>
                  <a:cubicBezTo>
                    <a:pt x="41423" y="28016"/>
                    <a:pt x="41530" y="27921"/>
                    <a:pt x="41577" y="27826"/>
                  </a:cubicBezTo>
                  <a:cubicBezTo>
                    <a:pt x="41756" y="27468"/>
                    <a:pt x="41970" y="27111"/>
                    <a:pt x="42065" y="26742"/>
                  </a:cubicBezTo>
                  <a:cubicBezTo>
                    <a:pt x="42196" y="26147"/>
                    <a:pt x="42339" y="25540"/>
                    <a:pt x="42268" y="24897"/>
                  </a:cubicBezTo>
                  <a:cubicBezTo>
                    <a:pt x="42208" y="24432"/>
                    <a:pt x="42185" y="23956"/>
                    <a:pt x="42149" y="23504"/>
                  </a:cubicBezTo>
                  <a:cubicBezTo>
                    <a:pt x="42065" y="22075"/>
                    <a:pt x="42030" y="20646"/>
                    <a:pt x="41911" y="19229"/>
                  </a:cubicBezTo>
                  <a:cubicBezTo>
                    <a:pt x="41827" y="18146"/>
                    <a:pt x="41792" y="17039"/>
                    <a:pt x="41720" y="15955"/>
                  </a:cubicBezTo>
                  <a:cubicBezTo>
                    <a:pt x="41661" y="14955"/>
                    <a:pt x="41577" y="13955"/>
                    <a:pt x="41375" y="12967"/>
                  </a:cubicBezTo>
                  <a:cubicBezTo>
                    <a:pt x="41351" y="12812"/>
                    <a:pt x="41315" y="12645"/>
                    <a:pt x="41315" y="12502"/>
                  </a:cubicBezTo>
                  <a:cubicBezTo>
                    <a:pt x="41292" y="11395"/>
                    <a:pt x="41018" y="10335"/>
                    <a:pt x="40565" y="9335"/>
                  </a:cubicBezTo>
                  <a:cubicBezTo>
                    <a:pt x="40470" y="9121"/>
                    <a:pt x="40363" y="8930"/>
                    <a:pt x="40280" y="8716"/>
                  </a:cubicBezTo>
                  <a:cubicBezTo>
                    <a:pt x="39970" y="8014"/>
                    <a:pt x="38934" y="7454"/>
                    <a:pt x="38184" y="7573"/>
                  </a:cubicBezTo>
                  <a:cubicBezTo>
                    <a:pt x="37839" y="7668"/>
                    <a:pt x="37470" y="7740"/>
                    <a:pt x="37089" y="7811"/>
                  </a:cubicBezTo>
                  <a:close/>
                  <a:moveTo>
                    <a:pt x="5251" y="32945"/>
                  </a:moveTo>
                  <a:cubicBezTo>
                    <a:pt x="5275" y="32862"/>
                    <a:pt x="5299" y="32791"/>
                    <a:pt x="5287" y="32731"/>
                  </a:cubicBezTo>
                  <a:cubicBezTo>
                    <a:pt x="5228" y="32398"/>
                    <a:pt x="5156" y="32076"/>
                    <a:pt x="5097" y="31743"/>
                  </a:cubicBezTo>
                  <a:cubicBezTo>
                    <a:pt x="5025" y="31362"/>
                    <a:pt x="4978" y="30957"/>
                    <a:pt x="4906" y="30564"/>
                  </a:cubicBezTo>
                  <a:cubicBezTo>
                    <a:pt x="4823" y="30183"/>
                    <a:pt x="4704" y="29790"/>
                    <a:pt x="4644" y="29397"/>
                  </a:cubicBezTo>
                  <a:cubicBezTo>
                    <a:pt x="4525" y="28647"/>
                    <a:pt x="4430" y="27885"/>
                    <a:pt x="4323" y="27147"/>
                  </a:cubicBezTo>
                  <a:cubicBezTo>
                    <a:pt x="4287" y="26921"/>
                    <a:pt x="4275" y="26695"/>
                    <a:pt x="4263" y="26480"/>
                  </a:cubicBezTo>
                  <a:cubicBezTo>
                    <a:pt x="4216" y="25528"/>
                    <a:pt x="4216" y="24551"/>
                    <a:pt x="4108" y="23599"/>
                  </a:cubicBezTo>
                  <a:cubicBezTo>
                    <a:pt x="4037" y="22873"/>
                    <a:pt x="4049" y="22146"/>
                    <a:pt x="3906" y="21420"/>
                  </a:cubicBezTo>
                  <a:cubicBezTo>
                    <a:pt x="3668" y="20194"/>
                    <a:pt x="3537" y="18944"/>
                    <a:pt x="3334" y="17705"/>
                  </a:cubicBezTo>
                  <a:cubicBezTo>
                    <a:pt x="3132" y="16419"/>
                    <a:pt x="3084" y="15134"/>
                    <a:pt x="3323" y="13860"/>
                  </a:cubicBezTo>
                  <a:cubicBezTo>
                    <a:pt x="3430" y="13288"/>
                    <a:pt x="3477" y="12705"/>
                    <a:pt x="3537" y="12145"/>
                  </a:cubicBezTo>
                  <a:cubicBezTo>
                    <a:pt x="2251" y="11657"/>
                    <a:pt x="1179" y="11336"/>
                    <a:pt x="703" y="11336"/>
                  </a:cubicBezTo>
                  <a:cubicBezTo>
                    <a:pt x="679" y="11419"/>
                    <a:pt x="632" y="11490"/>
                    <a:pt x="620" y="11574"/>
                  </a:cubicBezTo>
                  <a:cubicBezTo>
                    <a:pt x="584" y="11859"/>
                    <a:pt x="525" y="12157"/>
                    <a:pt x="560" y="12443"/>
                  </a:cubicBezTo>
                  <a:cubicBezTo>
                    <a:pt x="632" y="13181"/>
                    <a:pt x="656" y="13943"/>
                    <a:pt x="810" y="14693"/>
                  </a:cubicBezTo>
                  <a:cubicBezTo>
                    <a:pt x="882" y="15110"/>
                    <a:pt x="989" y="15527"/>
                    <a:pt x="977" y="15943"/>
                  </a:cubicBezTo>
                  <a:cubicBezTo>
                    <a:pt x="929" y="16634"/>
                    <a:pt x="1156" y="17312"/>
                    <a:pt x="1179" y="17991"/>
                  </a:cubicBezTo>
                  <a:cubicBezTo>
                    <a:pt x="1191" y="18682"/>
                    <a:pt x="1370" y="19348"/>
                    <a:pt x="1453" y="20027"/>
                  </a:cubicBezTo>
                  <a:cubicBezTo>
                    <a:pt x="1513" y="20444"/>
                    <a:pt x="1513" y="20884"/>
                    <a:pt x="1703" y="21265"/>
                  </a:cubicBezTo>
                  <a:cubicBezTo>
                    <a:pt x="1727" y="21325"/>
                    <a:pt x="1751" y="21396"/>
                    <a:pt x="1751" y="21456"/>
                  </a:cubicBezTo>
                  <a:cubicBezTo>
                    <a:pt x="1894" y="22694"/>
                    <a:pt x="2049" y="23932"/>
                    <a:pt x="2191" y="25182"/>
                  </a:cubicBezTo>
                  <a:cubicBezTo>
                    <a:pt x="2299" y="26028"/>
                    <a:pt x="2358" y="26861"/>
                    <a:pt x="2537" y="27695"/>
                  </a:cubicBezTo>
                  <a:cubicBezTo>
                    <a:pt x="2656" y="28278"/>
                    <a:pt x="2703" y="28885"/>
                    <a:pt x="2846" y="29469"/>
                  </a:cubicBezTo>
                  <a:lnTo>
                    <a:pt x="2846" y="29540"/>
                  </a:lnTo>
                  <a:cubicBezTo>
                    <a:pt x="2906" y="29981"/>
                    <a:pt x="2965" y="30421"/>
                    <a:pt x="3037" y="30862"/>
                  </a:cubicBezTo>
                  <a:cubicBezTo>
                    <a:pt x="3132" y="31338"/>
                    <a:pt x="3334" y="31802"/>
                    <a:pt x="3692" y="32088"/>
                  </a:cubicBezTo>
                  <a:cubicBezTo>
                    <a:pt x="4168" y="32457"/>
                    <a:pt x="4680" y="32755"/>
                    <a:pt x="5251" y="32945"/>
                  </a:cubicBezTo>
                  <a:close/>
                  <a:moveTo>
                    <a:pt x="30897" y="7276"/>
                  </a:moveTo>
                  <a:cubicBezTo>
                    <a:pt x="30397" y="7454"/>
                    <a:pt x="29945" y="7633"/>
                    <a:pt x="29469" y="7787"/>
                  </a:cubicBezTo>
                  <a:cubicBezTo>
                    <a:pt x="29207" y="7871"/>
                    <a:pt x="28897" y="7859"/>
                    <a:pt x="28623" y="7942"/>
                  </a:cubicBezTo>
                  <a:cubicBezTo>
                    <a:pt x="28183" y="8109"/>
                    <a:pt x="27790" y="8002"/>
                    <a:pt x="27421" y="7764"/>
                  </a:cubicBezTo>
                  <a:cubicBezTo>
                    <a:pt x="27183" y="7609"/>
                    <a:pt x="26945" y="7430"/>
                    <a:pt x="26695" y="7287"/>
                  </a:cubicBezTo>
                  <a:cubicBezTo>
                    <a:pt x="26302" y="7061"/>
                    <a:pt x="26052" y="6740"/>
                    <a:pt x="25897" y="6323"/>
                  </a:cubicBezTo>
                  <a:cubicBezTo>
                    <a:pt x="25813" y="6097"/>
                    <a:pt x="25694" y="5894"/>
                    <a:pt x="25587" y="5680"/>
                  </a:cubicBezTo>
                  <a:cubicBezTo>
                    <a:pt x="25349" y="5716"/>
                    <a:pt x="25159" y="5763"/>
                    <a:pt x="24968" y="5763"/>
                  </a:cubicBezTo>
                  <a:cubicBezTo>
                    <a:pt x="24099" y="5728"/>
                    <a:pt x="23277" y="5954"/>
                    <a:pt x="22480" y="6263"/>
                  </a:cubicBezTo>
                  <a:cubicBezTo>
                    <a:pt x="22289" y="6335"/>
                    <a:pt x="22087" y="6394"/>
                    <a:pt x="21896" y="6430"/>
                  </a:cubicBezTo>
                  <a:cubicBezTo>
                    <a:pt x="20813" y="6668"/>
                    <a:pt x="19741" y="6895"/>
                    <a:pt x="18610" y="7133"/>
                  </a:cubicBezTo>
                  <a:cubicBezTo>
                    <a:pt x="18741" y="7335"/>
                    <a:pt x="18848" y="7502"/>
                    <a:pt x="18932" y="7680"/>
                  </a:cubicBezTo>
                  <a:cubicBezTo>
                    <a:pt x="19039" y="7871"/>
                    <a:pt x="19122" y="8085"/>
                    <a:pt x="19205" y="8288"/>
                  </a:cubicBezTo>
                  <a:cubicBezTo>
                    <a:pt x="19348" y="8692"/>
                    <a:pt x="19265" y="9038"/>
                    <a:pt x="18944" y="9335"/>
                  </a:cubicBezTo>
                  <a:cubicBezTo>
                    <a:pt x="18670" y="9585"/>
                    <a:pt x="18396" y="9847"/>
                    <a:pt x="18098" y="10121"/>
                  </a:cubicBezTo>
                  <a:cubicBezTo>
                    <a:pt x="18253" y="10347"/>
                    <a:pt x="18455" y="10490"/>
                    <a:pt x="18694" y="10621"/>
                  </a:cubicBezTo>
                  <a:cubicBezTo>
                    <a:pt x="18860" y="10585"/>
                    <a:pt x="19003" y="10550"/>
                    <a:pt x="19158" y="10502"/>
                  </a:cubicBezTo>
                  <a:cubicBezTo>
                    <a:pt x="19741" y="10347"/>
                    <a:pt x="20337" y="10193"/>
                    <a:pt x="20884" y="9990"/>
                  </a:cubicBezTo>
                  <a:cubicBezTo>
                    <a:pt x="21480" y="9764"/>
                    <a:pt x="22123" y="9812"/>
                    <a:pt x="22718" y="9645"/>
                  </a:cubicBezTo>
                  <a:cubicBezTo>
                    <a:pt x="23575" y="9407"/>
                    <a:pt x="24468" y="9335"/>
                    <a:pt x="25337" y="9121"/>
                  </a:cubicBezTo>
                  <a:cubicBezTo>
                    <a:pt x="26147" y="8919"/>
                    <a:pt x="27004" y="8811"/>
                    <a:pt x="27814" y="8645"/>
                  </a:cubicBezTo>
                  <a:cubicBezTo>
                    <a:pt x="28290" y="8538"/>
                    <a:pt x="28790" y="8526"/>
                    <a:pt x="29266" y="8442"/>
                  </a:cubicBezTo>
                  <a:cubicBezTo>
                    <a:pt x="29921" y="8323"/>
                    <a:pt x="30588" y="8216"/>
                    <a:pt x="31255" y="8216"/>
                  </a:cubicBezTo>
                  <a:cubicBezTo>
                    <a:pt x="31386" y="8216"/>
                    <a:pt x="31540" y="8121"/>
                    <a:pt x="31731" y="8049"/>
                  </a:cubicBezTo>
                  <a:cubicBezTo>
                    <a:pt x="31481" y="7680"/>
                    <a:pt x="31195" y="7442"/>
                    <a:pt x="30897" y="7276"/>
                  </a:cubicBezTo>
                  <a:close/>
                  <a:moveTo>
                    <a:pt x="28147" y="7145"/>
                  </a:moveTo>
                  <a:cubicBezTo>
                    <a:pt x="28076" y="7049"/>
                    <a:pt x="28004" y="6954"/>
                    <a:pt x="27909" y="6847"/>
                  </a:cubicBezTo>
                  <a:cubicBezTo>
                    <a:pt x="27718" y="6633"/>
                    <a:pt x="27623" y="6394"/>
                    <a:pt x="27599" y="6121"/>
                  </a:cubicBezTo>
                  <a:cubicBezTo>
                    <a:pt x="27540" y="5561"/>
                    <a:pt x="27468" y="5013"/>
                    <a:pt x="27385" y="4454"/>
                  </a:cubicBezTo>
                  <a:cubicBezTo>
                    <a:pt x="27373" y="4311"/>
                    <a:pt x="27349" y="4180"/>
                    <a:pt x="27302" y="4061"/>
                  </a:cubicBezTo>
                  <a:cubicBezTo>
                    <a:pt x="27123" y="3477"/>
                    <a:pt x="26933" y="2930"/>
                    <a:pt x="26611" y="2394"/>
                  </a:cubicBezTo>
                  <a:cubicBezTo>
                    <a:pt x="26314" y="1894"/>
                    <a:pt x="25992" y="1430"/>
                    <a:pt x="25563" y="1025"/>
                  </a:cubicBezTo>
                  <a:cubicBezTo>
                    <a:pt x="25444" y="906"/>
                    <a:pt x="25349" y="751"/>
                    <a:pt x="25266" y="656"/>
                  </a:cubicBezTo>
                  <a:cubicBezTo>
                    <a:pt x="24635" y="418"/>
                    <a:pt x="24039" y="489"/>
                    <a:pt x="23444" y="608"/>
                  </a:cubicBezTo>
                  <a:cubicBezTo>
                    <a:pt x="22730" y="739"/>
                    <a:pt x="22003" y="858"/>
                    <a:pt x="21289" y="1049"/>
                  </a:cubicBezTo>
                  <a:cubicBezTo>
                    <a:pt x="20646" y="1239"/>
                    <a:pt x="20003" y="1430"/>
                    <a:pt x="19348" y="1596"/>
                  </a:cubicBezTo>
                  <a:cubicBezTo>
                    <a:pt x="18670" y="1775"/>
                    <a:pt x="18015" y="2072"/>
                    <a:pt x="17360" y="2346"/>
                  </a:cubicBezTo>
                  <a:cubicBezTo>
                    <a:pt x="16979" y="2513"/>
                    <a:pt x="16646" y="2727"/>
                    <a:pt x="16312" y="2942"/>
                  </a:cubicBezTo>
                  <a:cubicBezTo>
                    <a:pt x="16015" y="3156"/>
                    <a:pt x="15896" y="3454"/>
                    <a:pt x="15967" y="3823"/>
                  </a:cubicBezTo>
                  <a:cubicBezTo>
                    <a:pt x="16015" y="4013"/>
                    <a:pt x="16015" y="4228"/>
                    <a:pt x="16050" y="4418"/>
                  </a:cubicBezTo>
                  <a:cubicBezTo>
                    <a:pt x="16110" y="4882"/>
                    <a:pt x="16169" y="5347"/>
                    <a:pt x="16253" y="5799"/>
                  </a:cubicBezTo>
                  <a:cubicBezTo>
                    <a:pt x="16312" y="6144"/>
                    <a:pt x="16431" y="6490"/>
                    <a:pt x="16491" y="6847"/>
                  </a:cubicBezTo>
                  <a:cubicBezTo>
                    <a:pt x="16538" y="7121"/>
                    <a:pt x="16681" y="7347"/>
                    <a:pt x="16908" y="7514"/>
                  </a:cubicBezTo>
                  <a:cubicBezTo>
                    <a:pt x="17396" y="7859"/>
                    <a:pt x="17908" y="8180"/>
                    <a:pt x="18396" y="8526"/>
                  </a:cubicBezTo>
                  <a:cubicBezTo>
                    <a:pt x="18563" y="8490"/>
                    <a:pt x="18705" y="8430"/>
                    <a:pt x="18741" y="8168"/>
                  </a:cubicBezTo>
                  <a:cubicBezTo>
                    <a:pt x="18443" y="7859"/>
                    <a:pt x="18205" y="7406"/>
                    <a:pt x="17670" y="7264"/>
                  </a:cubicBezTo>
                  <a:cubicBezTo>
                    <a:pt x="17515" y="6668"/>
                    <a:pt x="17431" y="6049"/>
                    <a:pt x="17241" y="5490"/>
                  </a:cubicBezTo>
                  <a:cubicBezTo>
                    <a:pt x="17062" y="4978"/>
                    <a:pt x="17360" y="4585"/>
                    <a:pt x="17431" y="4132"/>
                  </a:cubicBezTo>
                  <a:cubicBezTo>
                    <a:pt x="17443" y="4061"/>
                    <a:pt x="17539" y="3989"/>
                    <a:pt x="17610" y="3954"/>
                  </a:cubicBezTo>
                  <a:cubicBezTo>
                    <a:pt x="17729" y="3894"/>
                    <a:pt x="17848" y="3847"/>
                    <a:pt x="17979" y="3811"/>
                  </a:cubicBezTo>
                  <a:cubicBezTo>
                    <a:pt x="18789" y="3549"/>
                    <a:pt x="19634" y="3418"/>
                    <a:pt x="20408" y="3049"/>
                  </a:cubicBezTo>
                  <a:cubicBezTo>
                    <a:pt x="20706" y="2918"/>
                    <a:pt x="21051" y="2858"/>
                    <a:pt x="21372" y="2775"/>
                  </a:cubicBezTo>
                  <a:cubicBezTo>
                    <a:pt x="22027" y="2632"/>
                    <a:pt x="22682" y="2525"/>
                    <a:pt x="23325" y="2358"/>
                  </a:cubicBezTo>
                  <a:cubicBezTo>
                    <a:pt x="23813" y="2251"/>
                    <a:pt x="24301" y="2263"/>
                    <a:pt x="24778" y="2251"/>
                  </a:cubicBezTo>
                  <a:cubicBezTo>
                    <a:pt x="25111" y="2227"/>
                    <a:pt x="25313" y="2430"/>
                    <a:pt x="25421" y="2739"/>
                  </a:cubicBezTo>
                  <a:cubicBezTo>
                    <a:pt x="25468" y="2882"/>
                    <a:pt x="25528" y="3037"/>
                    <a:pt x="25575" y="3180"/>
                  </a:cubicBezTo>
                  <a:cubicBezTo>
                    <a:pt x="25730" y="3644"/>
                    <a:pt x="25873" y="4120"/>
                    <a:pt x="26087" y="4549"/>
                  </a:cubicBezTo>
                  <a:cubicBezTo>
                    <a:pt x="26266" y="4906"/>
                    <a:pt x="26385" y="5240"/>
                    <a:pt x="26373" y="5621"/>
                  </a:cubicBezTo>
                  <a:cubicBezTo>
                    <a:pt x="26349" y="6597"/>
                    <a:pt x="27278" y="7204"/>
                    <a:pt x="27992" y="7264"/>
                  </a:cubicBezTo>
                  <a:cubicBezTo>
                    <a:pt x="28064" y="7264"/>
                    <a:pt x="28099" y="7204"/>
                    <a:pt x="28147" y="7145"/>
                  </a:cubicBezTo>
                  <a:close/>
                  <a:moveTo>
                    <a:pt x="7906" y="7942"/>
                  </a:moveTo>
                  <a:cubicBezTo>
                    <a:pt x="8026" y="7990"/>
                    <a:pt x="8097" y="8038"/>
                    <a:pt x="8180" y="8049"/>
                  </a:cubicBezTo>
                  <a:cubicBezTo>
                    <a:pt x="8561" y="8168"/>
                    <a:pt x="8918" y="8347"/>
                    <a:pt x="9276" y="8538"/>
                  </a:cubicBezTo>
                  <a:cubicBezTo>
                    <a:pt x="9978" y="8919"/>
                    <a:pt x="10633" y="9407"/>
                    <a:pt x="11395" y="9669"/>
                  </a:cubicBezTo>
                  <a:cubicBezTo>
                    <a:pt x="11455" y="9704"/>
                    <a:pt x="11502" y="9752"/>
                    <a:pt x="11550" y="9776"/>
                  </a:cubicBezTo>
                  <a:lnTo>
                    <a:pt x="13300" y="10895"/>
                  </a:lnTo>
                  <a:cubicBezTo>
                    <a:pt x="13479" y="11014"/>
                    <a:pt x="13669" y="11145"/>
                    <a:pt x="13812" y="11312"/>
                  </a:cubicBezTo>
                  <a:cubicBezTo>
                    <a:pt x="14014" y="11538"/>
                    <a:pt x="14217" y="11562"/>
                    <a:pt x="14467" y="11502"/>
                  </a:cubicBezTo>
                  <a:cubicBezTo>
                    <a:pt x="14574" y="11478"/>
                    <a:pt x="14681" y="11443"/>
                    <a:pt x="14800" y="11419"/>
                  </a:cubicBezTo>
                  <a:cubicBezTo>
                    <a:pt x="15229" y="11312"/>
                    <a:pt x="15657" y="11181"/>
                    <a:pt x="16098" y="11121"/>
                  </a:cubicBezTo>
                  <a:cubicBezTo>
                    <a:pt x="16550" y="11038"/>
                    <a:pt x="17015" y="11026"/>
                    <a:pt x="17491" y="10966"/>
                  </a:cubicBezTo>
                  <a:cubicBezTo>
                    <a:pt x="17610" y="10955"/>
                    <a:pt x="17717" y="10883"/>
                    <a:pt x="17848" y="10824"/>
                  </a:cubicBezTo>
                  <a:cubicBezTo>
                    <a:pt x="17789" y="10716"/>
                    <a:pt x="17765" y="10657"/>
                    <a:pt x="17717" y="10609"/>
                  </a:cubicBezTo>
                  <a:cubicBezTo>
                    <a:pt x="16943" y="10050"/>
                    <a:pt x="16253" y="9395"/>
                    <a:pt x="15467" y="8835"/>
                  </a:cubicBezTo>
                  <a:cubicBezTo>
                    <a:pt x="15038" y="8526"/>
                    <a:pt x="14586" y="8240"/>
                    <a:pt x="14098" y="8038"/>
                  </a:cubicBezTo>
                  <a:cubicBezTo>
                    <a:pt x="13383" y="7740"/>
                    <a:pt x="12657" y="7442"/>
                    <a:pt x="11955" y="7109"/>
                  </a:cubicBezTo>
                  <a:cubicBezTo>
                    <a:pt x="11550" y="6918"/>
                    <a:pt x="11181" y="6799"/>
                    <a:pt x="10740" y="6895"/>
                  </a:cubicBezTo>
                  <a:cubicBezTo>
                    <a:pt x="10585" y="6918"/>
                    <a:pt x="10442" y="6954"/>
                    <a:pt x="10288" y="6990"/>
                  </a:cubicBezTo>
                  <a:cubicBezTo>
                    <a:pt x="9871" y="7133"/>
                    <a:pt x="9466" y="7323"/>
                    <a:pt x="9014" y="7383"/>
                  </a:cubicBezTo>
                  <a:cubicBezTo>
                    <a:pt x="8597" y="7442"/>
                    <a:pt x="8264" y="7668"/>
                    <a:pt x="7906" y="7942"/>
                  </a:cubicBezTo>
                  <a:close/>
                  <a:moveTo>
                    <a:pt x="35981" y="7728"/>
                  </a:moveTo>
                  <a:cubicBezTo>
                    <a:pt x="35993" y="7680"/>
                    <a:pt x="36005" y="7621"/>
                    <a:pt x="36041" y="7573"/>
                  </a:cubicBezTo>
                  <a:cubicBezTo>
                    <a:pt x="35815" y="7371"/>
                    <a:pt x="35588" y="7145"/>
                    <a:pt x="35350" y="6966"/>
                  </a:cubicBezTo>
                  <a:cubicBezTo>
                    <a:pt x="34969" y="6680"/>
                    <a:pt x="34636" y="6371"/>
                    <a:pt x="34350" y="5978"/>
                  </a:cubicBezTo>
                  <a:cubicBezTo>
                    <a:pt x="34160" y="5716"/>
                    <a:pt x="33922" y="5478"/>
                    <a:pt x="33683" y="5251"/>
                  </a:cubicBezTo>
                  <a:cubicBezTo>
                    <a:pt x="33422" y="4990"/>
                    <a:pt x="33124" y="4751"/>
                    <a:pt x="32838" y="4489"/>
                  </a:cubicBezTo>
                  <a:cubicBezTo>
                    <a:pt x="32148" y="3894"/>
                    <a:pt x="31409" y="3442"/>
                    <a:pt x="30540" y="3168"/>
                  </a:cubicBezTo>
                  <a:cubicBezTo>
                    <a:pt x="30350" y="3108"/>
                    <a:pt x="30171" y="3096"/>
                    <a:pt x="29969" y="3120"/>
                  </a:cubicBezTo>
                  <a:cubicBezTo>
                    <a:pt x="29588" y="3180"/>
                    <a:pt x="29207" y="3180"/>
                    <a:pt x="28838" y="3204"/>
                  </a:cubicBezTo>
                  <a:cubicBezTo>
                    <a:pt x="28504" y="3215"/>
                    <a:pt x="28183" y="3156"/>
                    <a:pt x="27826" y="3227"/>
                  </a:cubicBezTo>
                  <a:cubicBezTo>
                    <a:pt x="27968" y="3739"/>
                    <a:pt x="28099" y="4228"/>
                    <a:pt x="28219" y="4704"/>
                  </a:cubicBezTo>
                  <a:cubicBezTo>
                    <a:pt x="28742" y="4870"/>
                    <a:pt x="29171" y="5144"/>
                    <a:pt x="29576" y="5478"/>
                  </a:cubicBezTo>
                  <a:cubicBezTo>
                    <a:pt x="30112" y="5906"/>
                    <a:pt x="30635" y="6371"/>
                    <a:pt x="31195" y="6775"/>
                  </a:cubicBezTo>
                  <a:cubicBezTo>
                    <a:pt x="31540" y="7014"/>
                    <a:pt x="31778" y="7311"/>
                    <a:pt x="32017" y="7633"/>
                  </a:cubicBezTo>
                  <a:cubicBezTo>
                    <a:pt x="32112" y="7752"/>
                    <a:pt x="32195" y="7883"/>
                    <a:pt x="32290" y="8038"/>
                  </a:cubicBezTo>
                  <a:cubicBezTo>
                    <a:pt x="33505" y="7883"/>
                    <a:pt x="34743" y="7680"/>
                    <a:pt x="35981" y="7728"/>
                  </a:cubicBezTo>
                  <a:close/>
                  <a:moveTo>
                    <a:pt x="4739" y="11728"/>
                  </a:moveTo>
                  <a:cubicBezTo>
                    <a:pt x="5013" y="11836"/>
                    <a:pt x="5180" y="11895"/>
                    <a:pt x="5347" y="11967"/>
                  </a:cubicBezTo>
                  <a:cubicBezTo>
                    <a:pt x="5537" y="12038"/>
                    <a:pt x="5716" y="12098"/>
                    <a:pt x="5906" y="12169"/>
                  </a:cubicBezTo>
                  <a:cubicBezTo>
                    <a:pt x="6228" y="12312"/>
                    <a:pt x="6502" y="12455"/>
                    <a:pt x="6847" y="12502"/>
                  </a:cubicBezTo>
                  <a:cubicBezTo>
                    <a:pt x="7061" y="12526"/>
                    <a:pt x="7252" y="12669"/>
                    <a:pt x="7454" y="12752"/>
                  </a:cubicBezTo>
                  <a:cubicBezTo>
                    <a:pt x="7668" y="12848"/>
                    <a:pt x="7859" y="12967"/>
                    <a:pt x="8085" y="12990"/>
                  </a:cubicBezTo>
                  <a:cubicBezTo>
                    <a:pt x="8692" y="13038"/>
                    <a:pt x="9335" y="13157"/>
                    <a:pt x="9907" y="12764"/>
                  </a:cubicBezTo>
                  <a:cubicBezTo>
                    <a:pt x="9990" y="12705"/>
                    <a:pt x="10109" y="12705"/>
                    <a:pt x="10216" y="12681"/>
                  </a:cubicBezTo>
                  <a:cubicBezTo>
                    <a:pt x="10383" y="12621"/>
                    <a:pt x="10538" y="12574"/>
                    <a:pt x="10704" y="12514"/>
                  </a:cubicBezTo>
                  <a:cubicBezTo>
                    <a:pt x="10823" y="12467"/>
                    <a:pt x="10943" y="12371"/>
                    <a:pt x="11062" y="12348"/>
                  </a:cubicBezTo>
                  <a:cubicBezTo>
                    <a:pt x="11836" y="12276"/>
                    <a:pt x="12550" y="11907"/>
                    <a:pt x="13336" y="11776"/>
                  </a:cubicBezTo>
                  <a:cubicBezTo>
                    <a:pt x="13276" y="11693"/>
                    <a:pt x="13264" y="11621"/>
                    <a:pt x="13205" y="11597"/>
                  </a:cubicBezTo>
                  <a:lnTo>
                    <a:pt x="12538" y="11145"/>
                  </a:lnTo>
                  <a:cubicBezTo>
                    <a:pt x="12276" y="11002"/>
                    <a:pt x="12026" y="10859"/>
                    <a:pt x="11788" y="10704"/>
                  </a:cubicBezTo>
                  <a:cubicBezTo>
                    <a:pt x="11181" y="10300"/>
                    <a:pt x="10562" y="9907"/>
                    <a:pt x="9895" y="9609"/>
                  </a:cubicBezTo>
                  <a:cubicBezTo>
                    <a:pt x="9657" y="9657"/>
                    <a:pt x="9442" y="9752"/>
                    <a:pt x="9228" y="9728"/>
                  </a:cubicBezTo>
                  <a:cubicBezTo>
                    <a:pt x="8907" y="9716"/>
                    <a:pt x="8621" y="9812"/>
                    <a:pt x="8335" y="9966"/>
                  </a:cubicBezTo>
                  <a:cubicBezTo>
                    <a:pt x="8192" y="10062"/>
                    <a:pt x="8014" y="10121"/>
                    <a:pt x="7847" y="10181"/>
                  </a:cubicBezTo>
                  <a:cubicBezTo>
                    <a:pt x="7311" y="10407"/>
                    <a:pt x="6775" y="10621"/>
                    <a:pt x="6251" y="10859"/>
                  </a:cubicBezTo>
                  <a:cubicBezTo>
                    <a:pt x="5894" y="11026"/>
                    <a:pt x="5537" y="11216"/>
                    <a:pt x="5180" y="11419"/>
                  </a:cubicBezTo>
                  <a:cubicBezTo>
                    <a:pt x="5061" y="11478"/>
                    <a:pt x="4942" y="11574"/>
                    <a:pt x="4739" y="11728"/>
                  </a:cubicBezTo>
                  <a:close/>
                  <a:moveTo>
                    <a:pt x="31433" y="23623"/>
                  </a:moveTo>
                  <a:cubicBezTo>
                    <a:pt x="31183" y="23432"/>
                    <a:pt x="30897" y="23420"/>
                    <a:pt x="30624" y="23385"/>
                  </a:cubicBezTo>
                  <a:cubicBezTo>
                    <a:pt x="30124" y="23301"/>
                    <a:pt x="29814" y="23027"/>
                    <a:pt x="29707" y="22527"/>
                  </a:cubicBezTo>
                  <a:cubicBezTo>
                    <a:pt x="29647" y="22206"/>
                    <a:pt x="29612" y="21873"/>
                    <a:pt x="29552" y="21551"/>
                  </a:cubicBezTo>
                  <a:cubicBezTo>
                    <a:pt x="29504" y="21265"/>
                    <a:pt x="29385" y="21158"/>
                    <a:pt x="29088" y="21194"/>
                  </a:cubicBezTo>
                  <a:cubicBezTo>
                    <a:pt x="28671" y="21230"/>
                    <a:pt x="28302" y="21432"/>
                    <a:pt x="28028" y="21730"/>
                  </a:cubicBezTo>
                  <a:cubicBezTo>
                    <a:pt x="27528" y="22289"/>
                    <a:pt x="27076" y="22885"/>
                    <a:pt x="26873" y="23647"/>
                  </a:cubicBezTo>
                  <a:cubicBezTo>
                    <a:pt x="26754" y="24087"/>
                    <a:pt x="26837" y="24468"/>
                    <a:pt x="27171" y="24801"/>
                  </a:cubicBezTo>
                  <a:cubicBezTo>
                    <a:pt x="27980" y="25623"/>
                    <a:pt x="28992" y="25861"/>
                    <a:pt x="30100" y="25849"/>
                  </a:cubicBezTo>
                  <a:cubicBezTo>
                    <a:pt x="30397" y="25849"/>
                    <a:pt x="30683" y="25718"/>
                    <a:pt x="30874" y="25504"/>
                  </a:cubicBezTo>
                  <a:cubicBezTo>
                    <a:pt x="31171" y="25182"/>
                    <a:pt x="31517" y="24873"/>
                    <a:pt x="31588" y="24444"/>
                  </a:cubicBezTo>
                  <a:cubicBezTo>
                    <a:pt x="31540" y="24159"/>
                    <a:pt x="31481" y="23885"/>
                    <a:pt x="31433" y="23623"/>
                  </a:cubicBezTo>
                  <a:close/>
                  <a:moveTo>
                    <a:pt x="31576" y="21611"/>
                  </a:moveTo>
                  <a:cubicBezTo>
                    <a:pt x="32314" y="21682"/>
                    <a:pt x="33017" y="21742"/>
                    <a:pt x="33755" y="21813"/>
                  </a:cubicBezTo>
                  <a:cubicBezTo>
                    <a:pt x="33779" y="21623"/>
                    <a:pt x="33814" y="21444"/>
                    <a:pt x="33814" y="21265"/>
                  </a:cubicBezTo>
                  <a:cubicBezTo>
                    <a:pt x="33803" y="20634"/>
                    <a:pt x="33779" y="20015"/>
                    <a:pt x="33755" y="19384"/>
                  </a:cubicBezTo>
                  <a:cubicBezTo>
                    <a:pt x="33755" y="19146"/>
                    <a:pt x="33791" y="18896"/>
                    <a:pt x="33779" y="18658"/>
                  </a:cubicBezTo>
                  <a:cubicBezTo>
                    <a:pt x="33755" y="18253"/>
                    <a:pt x="33695" y="17860"/>
                    <a:pt x="33672" y="17467"/>
                  </a:cubicBezTo>
                  <a:cubicBezTo>
                    <a:pt x="33636" y="17098"/>
                    <a:pt x="33564" y="16729"/>
                    <a:pt x="33433" y="16408"/>
                  </a:cubicBezTo>
                  <a:cubicBezTo>
                    <a:pt x="32660" y="16265"/>
                    <a:pt x="31909" y="16134"/>
                    <a:pt x="31136" y="15979"/>
                  </a:cubicBezTo>
                  <a:cubicBezTo>
                    <a:pt x="31136" y="16253"/>
                    <a:pt x="31124" y="16503"/>
                    <a:pt x="31136" y="16741"/>
                  </a:cubicBezTo>
                  <a:lnTo>
                    <a:pt x="31362" y="19598"/>
                  </a:lnTo>
                  <a:cubicBezTo>
                    <a:pt x="31433" y="20241"/>
                    <a:pt x="31493" y="20884"/>
                    <a:pt x="31576" y="21611"/>
                  </a:cubicBezTo>
                  <a:close/>
                  <a:moveTo>
                    <a:pt x="30516" y="22766"/>
                  </a:moveTo>
                  <a:cubicBezTo>
                    <a:pt x="30814" y="22789"/>
                    <a:pt x="31076" y="22801"/>
                    <a:pt x="31350" y="22813"/>
                  </a:cubicBezTo>
                  <a:cubicBezTo>
                    <a:pt x="32112" y="22873"/>
                    <a:pt x="32850" y="22932"/>
                    <a:pt x="33612" y="22992"/>
                  </a:cubicBezTo>
                  <a:cubicBezTo>
                    <a:pt x="33660" y="22992"/>
                    <a:pt x="33695" y="22992"/>
                    <a:pt x="33743" y="22968"/>
                  </a:cubicBezTo>
                  <a:cubicBezTo>
                    <a:pt x="33803" y="22932"/>
                    <a:pt x="33850" y="22885"/>
                    <a:pt x="33922" y="22825"/>
                  </a:cubicBezTo>
                  <a:cubicBezTo>
                    <a:pt x="33898" y="22646"/>
                    <a:pt x="33862" y="22456"/>
                    <a:pt x="33838" y="22265"/>
                  </a:cubicBezTo>
                  <a:cubicBezTo>
                    <a:pt x="33374" y="22254"/>
                    <a:pt x="32945" y="22254"/>
                    <a:pt x="32529" y="22218"/>
                  </a:cubicBezTo>
                  <a:cubicBezTo>
                    <a:pt x="32255" y="22206"/>
                    <a:pt x="31993" y="22158"/>
                    <a:pt x="31731" y="22099"/>
                  </a:cubicBezTo>
                  <a:cubicBezTo>
                    <a:pt x="31433" y="22027"/>
                    <a:pt x="31243" y="21813"/>
                    <a:pt x="31124" y="21539"/>
                  </a:cubicBezTo>
                  <a:cubicBezTo>
                    <a:pt x="30933" y="21075"/>
                    <a:pt x="30862" y="20587"/>
                    <a:pt x="30874" y="20087"/>
                  </a:cubicBezTo>
                  <a:cubicBezTo>
                    <a:pt x="30897" y="19408"/>
                    <a:pt x="30743" y="18717"/>
                    <a:pt x="30778" y="18027"/>
                  </a:cubicBezTo>
                  <a:cubicBezTo>
                    <a:pt x="30814" y="17396"/>
                    <a:pt x="30743" y="16777"/>
                    <a:pt x="30707" y="16146"/>
                  </a:cubicBezTo>
                  <a:cubicBezTo>
                    <a:pt x="30695" y="15896"/>
                    <a:pt x="30743" y="15657"/>
                    <a:pt x="30874" y="15479"/>
                  </a:cubicBezTo>
                  <a:cubicBezTo>
                    <a:pt x="31183" y="15348"/>
                    <a:pt x="31457" y="15324"/>
                    <a:pt x="31755" y="15443"/>
                  </a:cubicBezTo>
                  <a:cubicBezTo>
                    <a:pt x="32064" y="15562"/>
                    <a:pt x="32386" y="15646"/>
                    <a:pt x="32719" y="15729"/>
                  </a:cubicBezTo>
                  <a:cubicBezTo>
                    <a:pt x="32910" y="15788"/>
                    <a:pt x="33100" y="15824"/>
                    <a:pt x="33314" y="15705"/>
                  </a:cubicBezTo>
                  <a:cubicBezTo>
                    <a:pt x="33314" y="15646"/>
                    <a:pt x="33338" y="15562"/>
                    <a:pt x="33326" y="15503"/>
                  </a:cubicBezTo>
                  <a:cubicBezTo>
                    <a:pt x="33302" y="15360"/>
                    <a:pt x="33255" y="15205"/>
                    <a:pt x="33219" y="15074"/>
                  </a:cubicBezTo>
                  <a:cubicBezTo>
                    <a:pt x="32802" y="14991"/>
                    <a:pt x="32421" y="14884"/>
                    <a:pt x="32017" y="14812"/>
                  </a:cubicBezTo>
                  <a:cubicBezTo>
                    <a:pt x="31909" y="14776"/>
                    <a:pt x="31790" y="14765"/>
                    <a:pt x="31695" y="14765"/>
                  </a:cubicBezTo>
                  <a:cubicBezTo>
                    <a:pt x="31159" y="14788"/>
                    <a:pt x="30635" y="14836"/>
                    <a:pt x="30052" y="14884"/>
                  </a:cubicBezTo>
                  <a:cubicBezTo>
                    <a:pt x="29981" y="15646"/>
                    <a:pt x="29969" y="16396"/>
                    <a:pt x="29945" y="17146"/>
                  </a:cubicBezTo>
                  <a:cubicBezTo>
                    <a:pt x="29945" y="17729"/>
                    <a:pt x="29993" y="18301"/>
                    <a:pt x="30004" y="18884"/>
                  </a:cubicBezTo>
                  <a:cubicBezTo>
                    <a:pt x="30028" y="19872"/>
                    <a:pt x="30100" y="20849"/>
                    <a:pt x="30219" y="21813"/>
                  </a:cubicBezTo>
                  <a:cubicBezTo>
                    <a:pt x="30266" y="22158"/>
                    <a:pt x="30350" y="22444"/>
                    <a:pt x="30516" y="22766"/>
                  </a:cubicBezTo>
                  <a:close/>
                  <a:moveTo>
                    <a:pt x="8954" y="9014"/>
                  </a:moveTo>
                  <a:cubicBezTo>
                    <a:pt x="8597" y="8895"/>
                    <a:pt x="8252" y="8776"/>
                    <a:pt x="7918" y="8657"/>
                  </a:cubicBezTo>
                  <a:cubicBezTo>
                    <a:pt x="7704" y="8585"/>
                    <a:pt x="7490" y="8585"/>
                    <a:pt x="7264" y="8657"/>
                  </a:cubicBezTo>
                  <a:cubicBezTo>
                    <a:pt x="6823" y="8811"/>
                    <a:pt x="6371" y="8919"/>
                    <a:pt x="5930" y="9061"/>
                  </a:cubicBezTo>
                  <a:cubicBezTo>
                    <a:pt x="5144" y="9300"/>
                    <a:pt x="4370" y="9573"/>
                    <a:pt x="3561" y="9788"/>
                  </a:cubicBezTo>
                  <a:cubicBezTo>
                    <a:pt x="2882" y="9990"/>
                    <a:pt x="2239" y="10323"/>
                    <a:pt x="1584" y="10597"/>
                  </a:cubicBezTo>
                  <a:cubicBezTo>
                    <a:pt x="1429" y="10657"/>
                    <a:pt x="1394" y="10776"/>
                    <a:pt x="1513" y="10943"/>
                  </a:cubicBezTo>
                  <a:cubicBezTo>
                    <a:pt x="2346" y="11181"/>
                    <a:pt x="3156" y="11514"/>
                    <a:pt x="3965" y="11597"/>
                  </a:cubicBezTo>
                  <a:cubicBezTo>
                    <a:pt x="4430" y="11312"/>
                    <a:pt x="4799" y="11062"/>
                    <a:pt x="5180" y="10835"/>
                  </a:cubicBezTo>
                  <a:cubicBezTo>
                    <a:pt x="5835" y="10443"/>
                    <a:pt x="6478" y="10062"/>
                    <a:pt x="7204" y="9812"/>
                  </a:cubicBezTo>
                  <a:cubicBezTo>
                    <a:pt x="7740" y="9609"/>
                    <a:pt x="8252" y="9311"/>
                    <a:pt x="8835" y="9181"/>
                  </a:cubicBezTo>
                  <a:cubicBezTo>
                    <a:pt x="8859" y="9169"/>
                    <a:pt x="8895" y="9097"/>
                    <a:pt x="8954" y="9014"/>
                  </a:cubicBezTo>
                  <a:close/>
                  <a:moveTo>
                    <a:pt x="14967" y="16515"/>
                  </a:moveTo>
                  <a:cubicBezTo>
                    <a:pt x="14872" y="16658"/>
                    <a:pt x="14824" y="16681"/>
                    <a:pt x="14824" y="16729"/>
                  </a:cubicBezTo>
                  <a:cubicBezTo>
                    <a:pt x="14681" y="17515"/>
                    <a:pt x="14514" y="18301"/>
                    <a:pt x="14383" y="19098"/>
                  </a:cubicBezTo>
                  <a:cubicBezTo>
                    <a:pt x="14312" y="19527"/>
                    <a:pt x="14288" y="19968"/>
                    <a:pt x="14193" y="20408"/>
                  </a:cubicBezTo>
                  <a:cubicBezTo>
                    <a:pt x="13967" y="21396"/>
                    <a:pt x="13693" y="22396"/>
                    <a:pt x="13479" y="23397"/>
                  </a:cubicBezTo>
                  <a:cubicBezTo>
                    <a:pt x="13395" y="23718"/>
                    <a:pt x="13276" y="24063"/>
                    <a:pt x="13300" y="24468"/>
                  </a:cubicBezTo>
                  <a:cubicBezTo>
                    <a:pt x="14193" y="23980"/>
                    <a:pt x="14943" y="23361"/>
                    <a:pt x="15741" y="22849"/>
                  </a:cubicBezTo>
                  <a:cubicBezTo>
                    <a:pt x="15646" y="21753"/>
                    <a:pt x="15384" y="20730"/>
                    <a:pt x="15360" y="19694"/>
                  </a:cubicBezTo>
                  <a:cubicBezTo>
                    <a:pt x="15038" y="18682"/>
                    <a:pt x="15265" y="17586"/>
                    <a:pt x="14967" y="16515"/>
                  </a:cubicBezTo>
                  <a:close/>
                  <a:moveTo>
                    <a:pt x="20884" y="27254"/>
                  </a:moveTo>
                  <a:cubicBezTo>
                    <a:pt x="21396" y="27052"/>
                    <a:pt x="21706" y="26695"/>
                    <a:pt x="22015" y="26373"/>
                  </a:cubicBezTo>
                  <a:cubicBezTo>
                    <a:pt x="22444" y="25921"/>
                    <a:pt x="22837" y="25432"/>
                    <a:pt x="22956" y="24790"/>
                  </a:cubicBezTo>
                  <a:cubicBezTo>
                    <a:pt x="23099" y="24016"/>
                    <a:pt x="23075" y="23266"/>
                    <a:pt x="22765" y="22515"/>
                  </a:cubicBezTo>
                  <a:cubicBezTo>
                    <a:pt x="22432" y="21730"/>
                    <a:pt x="21884" y="21134"/>
                    <a:pt x="21230" y="20622"/>
                  </a:cubicBezTo>
                  <a:cubicBezTo>
                    <a:pt x="21039" y="20480"/>
                    <a:pt x="20813" y="20372"/>
                    <a:pt x="20539" y="20372"/>
                  </a:cubicBezTo>
                  <a:cubicBezTo>
                    <a:pt x="20420" y="20372"/>
                    <a:pt x="20289" y="20420"/>
                    <a:pt x="20158" y="20468"/>
                  </a:cubicBezTo>
                  <a:cubicBezTo>
                    <a:pt x="20158" y="20587"/>
                    <a:pt x="20170" y="20670"/>
                    <a:pt x="20170" y="20765"/>
                  </a:cubicBezTo>
                  <a:cubicBezTo>
                    <a:pt x="20206" y="21122"/>
                    <a:pt x="20348" y="21372"/>
                    <a:pt x="20634" y="21599"/>
                  </a:cubicBezTo>
                  <a:cubicBezTo>
                    <a:pt x="21003" y="21873"/>
                    <a:pt x="21277" y="22254"/>
                    <a:pt x="21515" y="22670"/>
                  </a:cubicBezTo>
                  <a:cubicBezTo>
                    <a:pt x="22075" y="23635"/>
                    <a:pt x="21956" y="24540"/>
                    <a:pt x="21372" y="25432"/>
                  </a:cubicBezTo>
                  <a:cubicBezTo>
                    <a:pt x="21170" y="25742"/>
                    <a:pt x="20896" y="26016"/>
                    <a:pt x="20658" y="26314"/>
                  </a:cubicBezTo>
                  <a:cubicBezTo>
                    <a:pt x="20706" y="26599"/>
                    <a:pt x="20658" y="26921"/>
                    <a:pt x="20884" y="27254"/>
                  </a:cubicBezTo>
                  <a:close/>
                  <a:moveTo>
                    <a:pt x="20170" y="19777"/>
                  </a:moveTo>
                  <a:cubicBezTo>
                    <a:pt x="20337" y="19777"/>
                    <a:pt x="20515" y="19837"/>
                    <a:pt x="20634" y="19765"/>
                  </a:cubicBezTo>
                  <a:cubicBezTo>
                    <a:pt x="21051" y="19539"/>
                    <a:pt x="21468" y="19313"/>
                    <a:pt x="21813" y="19015"/>
                  </a:cubicBezTo>
                  <a:cubicBezTo>
                    <a:pt x="22194" y="18682"/>
                    <a:pt x="22504" y="18277"/>
                    <a:pt x="22908" y="17943"/>
                  </a:cubicBezTo>
                  <a:cubicBezTo>
                    <a:pt x="23146" y="17753"/>
                    <a:pt x="23123" y="17539"/>
                    <a:pt x="22825" y="17348"/>
                  </a:cubicBezTo>
                  <a:cubicBezTo>
                    <a:pt x="22587" y="17181"/>
                    <a:pt x="22325" y="17051"/>
                    <a:pt x="22075" y="16908"/>
                  </a:cubicBezTo>
                  <a:cubicBezTo>
                    <a:pt x="21908" y="16800"/>
                    <a:pt x="21742" y="16681"/>
                    <a:pt x="21575" y="16574"/>
                  </a:cubicBezTo>
                  <a:lnTo>
                    <a:pt x="19825" y="15455"/>
                  </a:lnTo>
                  <a:cubicBezTo>
                    <a:pt x="19801" y="15443"/>
                    <a:pt x="19741" y="15455"/>
                    <a:pt x="19634" y="15455"/>
                  </a:cubicBezTo>
                  <a:cubicBezTo>
                    <a:pt x="19765" y="16169"/>
                    <a:pt x="19848" y="16872"/>
                    <a:pt x="19932" y="17574"/>
                  </a:cubicBezTo>
                  <a:cubicBezTo>
                    <a:pt x="20051" y="18277"/>
                    <a:pt x="20098" y="18991"/>
                    <a:pt x="20170" y="19777"/>
                  </a:cubicBezTo>
                  <a:close/>
                  <a:moveTo>
                    <a:pt x="33922" y="4906"/>
                  </a:moveTo>
                  <a:cubicBezTo>
                    <a:pt x="34529" y="5501"/>
                    <a:pt x="35053" y="6073"/>
                    <a:pt x="35696" y="6537"/>
                  </a:cubicBezTo>
                  <a:cubicBezTo>
                    <a:pt x="35886" y="6680"/>
                    <a:pt x="36112" y="6799"/>
                    <a:pt x="36279" y="6978"/>
                  </a:cubicBezTo>
                  <a:cubicBezTo>
                    <a:pt x="36529" y="7264"/>
                    <a:pt x="36779" y="7276"/>
                    <a:pt x="37112" y="7168"/>
                  </a:cubicBezTo>
                  <a:cubicBezTo>
                    <a:pt x="37648" y="6990"/>
                    <a:pt x="38196" y="6918"/>
                    <a:pt x="38744" y="7025"/>
                  </a:cubicBezTo>
                  <a:cubicBezTo>
                    <a:pt x="38875" y="7049"/>
                    <a:pt x="39029" y="7025"/>
                    <a:pt x="39196" y="7025"/>
                  </a:cubicBezTo>
                  <a:cubicBezTo>
                    <a:pt x="39172" y="6954"/>
                    <a:pt x="39196" y="6895"/>
                    <a:pt x="39160" y="6859"/>
                  </a:cubicBezTo>
                  <a:cubicBezTo>
                    <a:pt x="38851" y="6323"/>
                    <a:pt x="38410" y="5906"/>
                    <a:pt x="37970" y="5501"/>
                  </a:cubicBezTo>
                  <a:cubicBezTo>
                    <a:pt x="37708" y="5275"/>
                    <a:pt x="37386" y="5132"/>
                    <a:pt x="37029" y="5037"/>
                  </a:cubicBezTo>
                  <a:cubicBezTo>
                    <a:pt x="36041" y="4835"/>
                    <a:pt x="35029" y="4835"/>
                    <a:pt x="33922" y="4906"/>
                  </a:cubicBezTo>
                  <a:close/>
                  <a:moveTo>
                    <a:pt x="17777" y="5025"/>
                  </a:moveTo>
                  <a:cubicBezTo>
                    <a:pt x="18134" y="5109"/>
                    <a:pt x="18479" y="5049"/>
                    <a:pt x="18836" y="4966"/>
                  </a:cubicBezTo>
                  <a:cubicBezTo>
                    <a:pt x="19753" y="4787"/>
                    <a:pt x="20646" y="4537"/>
                    <a:pt x="21539" y="4251"/>
                  </a:cubicBezTo>
                  <a:cubicBezTo>
                    <a:pt x="22123" y="4061"/>
                    <a:pt x="22706" y="3942"/>
                    <a:pt x="23301" y="3870"/>
                  </a:cubicBezTo>
                  <a:cubicBezTo>
                    <a:pt x="23920" y="3799"/>
                    <a:pt x="24551" y="3739"/>
                    <a:pt x="25206" y="3680"/>
                  </a:cubicBezTo>
                  <a:cubicBezTo>
                    <a:pt x="25111" y="3394"/>
                    <a:pt x="25051" y="3168"/>
                    <a:pt x="24968" y="2906"/>
                  </a:cubicBezTo>
                  <a:cubicBezTo>
                    <a:pt x="24754" y="2906"/>
                    <a:pt x="24551" y="2882"/>
                    <a:pt x="24349" y="2882"/>
                  </a:cubicBezTo>
                  <a:cubicBezTo>
                    <a:pt x="23289" y="2930"/>
                    <a:pt x="22301" y="3239"/>
                    <a:pt x="21265" y="3454"/>
                  </a:cubicBezTo>
                  <a:cubicBezTo>
                    <a:pt x="20849" y="3537"/>
                    <a:pt x="20456" y="3680"/>
                    <a:pt x="20051" y="3811"/>
                  </a:cubicBezTo>
                  <a:cubicBezTo>
                    <a:pt x="19360" y="4037"/>
                    <a:pt x="18694" y="4251"/>
                    <a:pt x="18027" y="4478"/>
                  </a:cubicBezTo>
                  <a:cubicBezTo>
                    <a:pt x="17753" y="4573"/>
                    <a:pt x="17705" y="4763"/>
                    <a:pt x="17777" y="5025"/>
                  </a:cubicBezTo>
                  <a:close/>
                  <a:moveTo>
                    <a:pt x="25278" y="4430"/>
                  </a:moveTo>
                  <a:cubicBezTo>
                    <a:pt x="25182" y="4418"/>
                    <a:pt x="25123" y="4394"/>
                    <a:pt x="25063" y="4406"/>
                  </a:cubicBezTo>
                  <a:cubicBezTo>
                    <a:pt x="24504" y="4489"/>
                    <a:pt x="23920" y="4585"/>
                    <a:pt x="23373" y="4704"/>
                  </a:cubicBezTo>
                  <a:cubicBezTo>
                    <a:pt x="22623" y="4847"/>
                    <a:pt x="21884" y="5001"/>
                    <a:pt x="21158" y="5168"/>
                  </a:cubicBezTo>
                  <a:cubicBezTo>
                    <a:pt x="20599" y="5275"/>
                    <a:pt x="20027" y="5359"/>
                    <a:pt x="19456" y="5478"/>
                  </a:cubicBezTo>
                  <a:cubicBezTo>
                    <a:pt x="18979" y="5561"/>
                    <a:pt x="18491" y="5621"/>
                    <a:pt x="18039" y="5823"/>
                  </a:cubicBezTo>
                  <a:cubicBezTo>
                    <a:pt x="18039" y="5906"/>
                    <a:pt x="18039" y="5966"/>
                    <a:pt x="18062" y="6025"/>
                  </a:cubicBezTo>
                  <a:cubicBezTo>
                    <a:pt x="18074" y="6121"/>
                    <a:pt x="18086" y="6204"/>
                    <a:pt x="18122" y="6287"/>
                  </a:cubicBezTo>
                  <a:cubicBezTo>
                    <a:pt x="18182" y="6502"/>
                    <a:pt x="18277" y="6609"/>
                    <a:pt x="18491" y="6585"/>
                  </a:cubicBezTo>
                  <a:cubicBezTo>
                    <a:pt x="18682" y="6573"/>
                    <a:pt x="18896" y="6525"/>
                    <a:pt x="19086" y="6490"/>
                  </a:cubicBezTo>
                  <a:cubicBezTo>
                    <a:pt x="19682" y="6335"/>
                    <a:pt x="20277" y="6133"/>
                    <a:pt x="20884" y="6037"/>
                  </a:cubicBezTo>
                  <a:cubicBezTo>
                    <a:pt x="21551" y="5930"/>
                    <a:pt x="22182" y="5728"/>
                    <a:pt x="22825" y="5561"/>
                  </a:cubicBezTo>
                  <a:cubicBezTo>
                    <a:pt x="23146" y="5490"/>
                    <a:pt x="23456" y="5371"/>
                    <a:pt x="23789" y="5311"/>
                  </a:cubicBezTo>
                  <a:cubicBezTo>
                    <a:pt x="24206" y="5240"/>
                    <a:pt x="24623" y="5204"/>
                    <a:pt x="25051" y="5144"/>
                  </a:cubicBezTo>
                  <a:cubicBezTo>
                    <a:pt x="25206" y="5132"/>
                    <a:pt x="25349" y="5073"/>
                    <a:pt x="25516" y="5037"/>
                  </a:cubicBezTo>
                  <a:cubicBezTo>
                    <a:pt x="25397" y="4811"/>
                    <a:pt x="25337" y="4632"/>
                    <a:pt x="25278" y="4430"/>
                  </a:cubicBezTo>
                  <a:close/>
                  <a:moveTo>
                    <a:pt x="39756" y="23147"/>
                  </a:moveTo>
                  <a:cubicBezTo>
                    <a:pt x="39768" y="23099"/>
                    <a:pt x="39815" y="23063"/>
                    <a:pt x="39815" y="23027"/>
                  </a:cubicBezTo>
                  <a:cubicBezTo>
                    <a:pt x="39970" y="22158"/>
                    <a:pt x="40006" y="21301"/>
                    <a:pt x="39946" y="20432"/>
                  </a:cubicBezTo>
                  <a:cubicBezTo>
                    <a:pt x="39922" y="20015"/>
                    <a:pt x="39994" y="19598"/>
                    <a:pt x="39875" y="19182"/>
                  </a:cubicBezTo>
                  <a:cubicBezTo>
                    <a:pt x="40030" y="18575"/>
                    <a:pt x="39851" y="17943"/>
                    <a:pt x="39970" y="17324"/>
                  </a:cubicBezTo>
                  <a:cubicBezTo>
                    <a:pt x="40065" y="16800"/>
                    <a:pt x="39875" y="16539"/>
                    <a:pt x="39375" y="16336"/>
                  </a:cubicBezTo>
                  <a:cubicBezTo>
                    <a:pt x="39041" y="16205"/>
                    <a:pt x="38696" y="16098"/>
                    <a:pt x="38327" y="15967"/>
                  </a:cubicBezTo>
                  <a:cubicBezTo>
                    <a:pt x="38255" y="16241"/>
                    <a:pt x="38279" y="16455"/>
                    <a:pt x="38386" y="16658"/>
                  </a:cubicBezTo>
                  <a:cubicBezTo>
                    <a:pt x="38684" y="16753"/>
                    <a:pt x="38958" y="16860"/>
                    <a:pt x="39220" y="16955"/>
                  </a:cubicBezTo>
                  <a:cubicBezTo>
                    <a:pt x="39458" y="17027"/>
                    <a:pt x="39589" y="17193"/>
                    <a:pt x="39613" y="17443"/>
                  </a:cubicBezTo>
                  <a:cubicBezTo>
                    <a:pt x="39625" y="17908"/>
                    <a:pt x="39672" y="18384"/>
                    <a:pt x="39672" y="18836"/>
                  </a:cubicBezTo>
                  <a:cubicBezTo>
                    <a:pt x="39649" y="19432"/>
                    <a:pt x="39708" y="20051"/>
                    <a:pt x="39613" y="20646"/>
                  </a:cubicBezTo>
                  <a:cubicBezTo>
                    <a:pt x="39577" y="20837"/>
                    <a:pt x="39577" y="21039"/>
                    <a:pt x="39577" y="21242"/>
                  </a:cubicBezTo>
                  <a:cubicBezTo>
                    <a:pt x="39565" y="21789"/>
                    <a:pt x="39529" y="22313"/>
                    <a:pt x="38994" y="22635"/>
                  </a:cubicBezTo>
                  <a:cubicBezTo>
                    <a:pt x="38875" y="22706"/>
                    <a:pt x="38910" y="22992"/>
                    <a:pt x="39053" y="23027"/>
                  </a:cubicBezTo>
                  <a:cubicBezTo>
                    <a:pt x="39279" y="23099"/>
                    <a:pt x="39494" y="23266"/>
                    <a:pt x="39756" y="23147"/>
                  </a:cubicBezTo>
                  <a:close/>
                  <a:moveTo>
                    <a:pt x="15657" y="6263"/>
                  </a:moveTo>
                  <a:cubicBezTo>
                    <a:pt x="14824" y="6490"/>
                    <a:pt x="14038" y="6716"/>
                    <a:pt x="13157" y="6954"/>
                  </a:cubicBezTo>
                  <a:cubicBezTo>
                    <a:pt x="13383" y="7085"/>
                    <a:pt x="13514" y="7216"/>
                    <a:pt x="13669" y="7264"/>
                  </a:cubicBezTo>
                  <a:cubicBezTo>
                    <a:pt x="14086" y="7371"/>
                    <a:pt x="14455" y="7526"/>
                    <a:pt x="14788" y="7728"/>
                  </a:cubicBezTo>
                  <a:cubicBezTo>
                    <a:pt x="15181" y="7585"/>
                    <a:pt x="15538" y="7466"/>
                    <a:pt x="15896" y="7371"/>
                  </a:cubicBezTo>
                  <a:cubicBezTo>
                    <a:pt x="15991" y="6954"/>
                    <a:pt x="15824" y="6633"/>
                    <a:pt x="15657" y="6263"/>
                  </a:cubicBezTo>
                  <a:close/>
                  <a:moveTo>
                    <a:pt x="38434" y="17277"/>
                  </a:moveTo>
                  <a:cubicBezTo>
                    <a:pt x="38386" y="17408"/>
                    <a:pt x="38375" y="17455"/>
                    <a:pt x="38375" y="17491"/>
                  </a:cubicBezTo>
                  <a:cubicBezTo>
                    <a:pt x="38517" y="18896"/>
                    <a:pt x="38672" y="20325"/>
                    <a:pt x="38815" y="21742"/>
                  </a:cubicBezTo>
                  <a:cubicBezTo>
                    <a:pt x="38815" y="21753"/>
                    <a:pt x="38839" y="21789"/>
                    <a:pt x="38851" y="21801"/>
                  </a:cubicBezTo>
                  <a:cubicBezTo>
                    <a:pt x="38863" y="21813"/>
                    <a:pt x="38898" y="21801"/>
                    <a:pt x="38958" y="21789"/>
                  </a:cubicBezTo>
                  <a:cubicBezTo>
                    <a:pt x="38970" y="21730"/>
                    <a:pt x="39017" y="21634"/>
                    <a:pt x="39017" y="21563"/>
                  </a:cubicBezTo>
                  <a:cubicBezTo>
                    <a:pt x="39029" y="21420"/>
                    <a:pt x="39041" y="21253"/>
                    <a:pt x="39041" y="21099"/>
                  </a:cubicBezTo>
                  <a:cubicBezTo>
                    <a:pt x="39041" y="20563"/>
                    <a:pt x="38970" y="20027"/>
                    <a:pt x="39137" y="19491"/>
                  </a:cubicBezTo>
                  <a:cubicBezTo>
                    <a:pt x="39148" y="19432"/>
                    <a:pt x="39148" y="19360"/>
                    <a:pt x="39137" y="19301"/>
                  </a:cubicBezTo>
                  <a:cubicBezTo>
                    <a:pt x="39017" y="18717"/>
                    <a:pt x="39041" y="18158"/>
                    <a:pt x="39160" y="17551"/>
                  </a:cubicBezTo>
                  <a:cubicBezTo>
                    <a:pt x="38922" y="17455"/>
                    <a:pt x="38696" y="17372"/>
                    <a:pt x="38434" y="17277"/>
                  </a:cubicBezTo>
                  <a:close/>
                  <a:moveTo>
                    <a:pt x="18122" y="9157"/>
                  </a:moveTo>
                  <a:cubicBezTo>
                    <a:pt x="17967" y="8692"/>
                    <a:pt x="17527" y="8585"/>
                    <a:pt x="17253" y="8288"/>
                  </a:cubicBezTo>
                  <a:cubicBezTo>
                    <a:pt x="17146" y="8180"/>
                    <a:pt x="17015" y="8216"/>
                    <a:pt x="16884" y="8216"/>
                  </a:cubicBezTo>
                  <a:cubicBezTo>
                    <a:pt x="16812" y="8216"/>
                    <a:pt x="16729" y="8145"/>
                    <a:pt x="16646" y="8109"/>
                  </a:cubicBezTo>
                  <a:cubicBezTo>
                    <a:pt x="16467" y="8038"/>
                    <a:pt x="16277" y="7966"/>
                    <a:pt x="16098" y="7907"/>
                  </a:cubicBezTo>
                  <a:cubicBezTo>
                    <a:pt x="15931" y="7859"/>
                    <a:pt x="15800" y="7907"/>
                    <a:pt x="15657" y="8002"/>
                  </a:cubicBezTo>
                  <a:cubicBezTo>
                    <a:pt x="15479" y="8157"/>
                    <a:pt x="15503" y="8419"/>
                    <a:pt x="15741" y="8466"/>
                  </a:cubicBezTo>
                  <a:cubicBezTo>
                    <a:pt x="16241" y="8573"/>
                    <a:pt x="16610" y="8883"/>
                    <a:pt x="17003" y="9181"/>
                  </a:cubicBezTo>
                  <a:cubicBezTo>
                    <a:pt x="17193" y="9335"/>
                    <a:pt x="17384" y="9466"/>
                    <a:pt x="17562" y="9585"/>
                  </a:cubicBezTo>
                  <a:cubicBezTo>
                    <a:pt x="17824" y="9526"/>
                    <a:pt x="18015" y="9407"/>
                    <a:pt x="18122" y="9157"/>
                  </a:cubicBezTo>
                  <a:close/>
                  <a:moveTo>
                    <a:pt x="20360" y="22051"/>
                  </a:moveTo>
                  <a:cubicBezTo>
                    <a:pt x="20325" y="22194"/>
                    <a:pt x="20301" y="22230"/>
                    <a:pt x="20301" y="22265"/>
                  </a:cubicBezTo>
                  <a:cubicBezTo>
                    <a:pt x="20360" y="22968"/>
                    <a:pt x="20503" y="23658"/>
                    <a:pt x="20468" y="24373"/>
                  </a:cubicBezTo>
                  <a:cubicBezTo>
                    <a:pt x="20456" y="24575"/>
                    <a:pt x="20515" y="24778"/>
                    <a:pt x="20575" y="24956"/>
                  </a:cubicBezTo>
                  <a:cubicBezTo>
                    <a:pt x="20599" y="25051"/>
                    <a:pt x="20599" y="25182"/>
                    <a:pt x="20777" y="25206"/>
                  </a:cubicBezTo>
                  <a:cubicBezTo>
                    <a:pt x="21349" y="24718"/>
                    <a:pt x="21194" y="24004"/>
                    <a:pt x="21253" y="23361"/>
                  </a:cubicBezTo>
                  <a:cubicBezTo>
                    <a:pt x="21051" y="22908"/>
                    <a:pt x="20932" y="22373"/>
                    <a:pt x="20360" y="22051"/>
                  </a:cubicBezTo>
                  <a:close/>
                  <a:moveTo>
                    <a:pt x="35755" y="4251"/>
                  </a:moveTo>
                  <a:cubicBezTo>
                    <a:pt x="35303" y="3930"/>
                    <a:pt x="35303" y="3930"/>
                    <a:pt x="35065" y="3870"/>
                  </a:cubicBezTo>
                  <a:cubicBezTo>
                    <a:pt x="34743" y="3799"/>
                    <a:pt x="34434" y="3704"/>
                    <a:pt x="34100" y="3620"/>
                  </a:cubicBezTo>
                  <a:cubicBezTo>
                    <a:pt x="33898" y="3561"/>
                    <a:pt x="33672" y="3501"/>
                    <a:pt x="33445" y="3466"/>
                  </a:cubicBezTo>
                  <a:cubicBezTo>
                    <a:pt x="33160" y="3418"/>
                    <a:pt x="32886" y="3418"/>
                    <a:pt x="32588" y="3537"/>
                  </a:cubicBezTo>
                  <a:cubicBezTo>
                    <a:pt x="32683" y="3823"/>
                    <a:pt x="32945" y="3894"/>
                    <a:pt x="33088" y="4097"/>
                  </a:cubicBezTo>
                  <a:cubicBezTo>
                    <a:pt x="33243" y="4299"/>
                    <a:pt x="33445" y="4347"/>
                    <a:pt x="33672" y="4335"/>
                  </a:cubicBezTo>
                  <a:cubicBezTo>
                    <a:pt x="33814" y="4335"/>
                    <a:pt x="33981" y="4311"/>
                    <a:pt x="34136" y="4311"/>
                  </a:cubicBezTo>
                  <a:cubicBezTo>
                    <a:pt x="34672" y="4311"/>
                    <a:pt x="35184" y="4287"/>
                    <a:pt x="35755" y="4251"/>
                  </a:cubicBezTo>
                  <a:close/>
                  <a:moveTo>
                    <a:pt x="28242" y="5228"/>
                  </a:moveTo>
                  <a:cubicBezTo>
                    <a:pt x="28123" y="5740"/>
                    <a:pt x="28219" y="6121"/>
                    <a:pt x="28338" y="6454"/>
                  </a:cubicBezTo>
                  <a:cubicBezTo>
                    <a:pt x="28564" y="6633"/>
                    <a:pt x="28754" y="6799"/>
                    <a:pt x="28957" y="6954"/>
                  </a:cubicBezTo>
                  <a:cubicBezTo>
                    <a:pt x="29195" y="7133"/>
                    <a:pt x="29409" y="7097"/>
                    <a:pt x="29707" y="6859"/>
                  </a:cubicBezTo>
                  <a:cubicBezTo>
                    <a:pt x="29409" y="6180"/>
                    <a:pt x="28814" y="5775"/>
                    <a:pt x="28242" y="52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2084505" y="3524574"/>
              <a:ext cx="54858" cy="66010"/>
            </a:xfrm>
            <a:custGeom>
              <a:avLst/>
              <a:gdLst/>
              <a:ahLst/>
              <a:cxnLst/>
              <a:rect l="l" t="t" r="r" b="b"/>
              <a:pathLst>
                <a:path w="1584" h="1906" extrusionOk="0">
                  <a:moveTo>
                    <a:pt x="119" y="1"/>
                  </a:moveTo>
                  <a:cubicBezTo>
                    <a:pt x="715" y="536"/>
                    <a:pt x="1286" y="953"/>
                    <a:pt x="1584" y="1632"/>
                  </a:cubicBezTo>
                  <a:cubicBezTo>
                    <a:pt x="1286" y="1870"/>
                    <a:pt x="1072" y="1906"/>
                    <a:pt x="834" y="1727"/>
                  </a:cubicBezTo>
                  <a:cubicBezTo>
                    <a:pt x="631" y="1572"/>
                    <a:pt x="441" y="1406"/>
                    <a:pt x="215" y="1227"/>
                  </a:cubicBezTo>
                  <a:cubicBezTo>
                    <a:pt x="96" y="894"/>
                    <a:pt x="0" y="513"/>
                    <a:pt x="119" y="1"/>
                  </a:cubicBezTo>
                  <a:close/>
                </a:path>
              </a:pathLst>
            </a:custGeom>
            <a:solidFill>
              <a:srgbClr val="D668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5"/>
          <p:cNvGrpSpPr/>
          <p:nvPr/>
        </p:nvGrpSpPr>
        <p:grpSpPr>
          <a:xfrm>
            <a:off x="5729474" y="3023924"/>
            <a:ext cx="1378648" cy="865613"/>
            <a:chOff x="2442379" y="3878368"/>
            <a:chExt cx="1512505" cy="949658"/>
          </a:xfrm>
        </p:grpSpPr>
        <p:sp>
          <p:nvSpPr>
            <p:cNvPr id="116" name="Google Shape;116;p15"/>
            <p:cNvSpPr/>
            <p:nvPr/>
          </p:nvSpPr>
          <p:spPr>
            <a:xfrm>
              <a:off x="2468354" y="4205368"/>
              <a:ext cx="1462634" cy="593393"/>
            </a:xfrm>
            <a:custGeom>
              <a:avLst/>
              <a:gdLst/>
              <a:ahLst/>
              <a:cxnLst/>
              <a:rect l="l" t="t" r="r" b="b"/>
              <a:pathLst>
                <a:path w="42233" h="17134" extrusionOk="0">
                  <a:moveTo>
                    <a:pt x="1" y="11728"/>
                  </a:moveTo>
                  <a:cubicBezTo>
                    <a:pt x="60" y="11502"/>
                    <a:pt x="179" y="11335"/>
                    <a:pt x="334" y="11204"/>
                  </a:cubicBezTo>
                  <a:cubicBezTo>
                    <a:pt x="620" y="10966"/>
                    <a:pt x="929" y="10764"/>
                    <a:pt x="1144" y="10442"/>
                  </a:cubicBezTo>
                  <a:cubicBezTo>
                    <a:pt x="1179" y="10383"/>
                    <a:pt x="1275" y="10323"/>
                    <a:pt x="1346" y="10311"/>
                  </a:cubicBezTo>
                  <a:cubicBezTo>
                    <a:pt x="1656" y="10276"/>
                    <a:pt x="1870" y="10061"/>
                    <a:pt x="2120" y="9906"/>
                  </a:cubicBezTo>
                  <a:cubicBezTo>
                    <a:pt x="2311" y="9787"/>
                    <a:pt x="2525" y="9704"/>
                    <a:pt x="2715" y="9585"/>
                  </a:cubicBezTo>
                  <a:cubicBezTo>
                    <a:pt x="3525" y="9085"/>
                    <a:pt x="4394" y="8763"/>
                    <a:pt x="5251" y="8394"/>
                  </a:cubicBezTo>
                  <a:cubicBezTo>
                    <a:pt x="5763" y="8347"/>
                    <a:pt x="6216" y="8037"/>
                    <a:pt x="6716" y="7918"/>
                  </a:cubicBezTo>
                  <a:cubicBezTo>
                    <a:pt x="7180" y="7811"/>
                    <a:pt x="7609" y="7573"/>
                    <a:pt x="8061" y="7406"/>
                  </a:cubicBezTo>
                  <a:cubicBezTo>
                    <a:pt x="8597" y="7216"/>
                    <a:pt x="9180" y="7085"/>
                    <a:pt x="9657" y="6585"/>
                  </a:cubicBezTo>
                  <a:cubicBezTo>
                    <a:pt x="9764" y="6966"/>
                    <a:pt x="9835" y="7228"/>
                    <a:pt x="9907" y="7501"/>
                  </a:cubicBezTo>
                  <a:cubicBezTo>
                    <a:pt x="10014" y="7870"/>
                    <a:pt x="10157" y="8192"/>
                    <a:pt x="10419" y="8490"/>
                  </a:cubicBezTo>
                  <a:cubicBezTo>
                    <a:pt x="10573" y="8680"/>
                    <a:pt x="10752" y="8775"/>
                    <a:pt x="11014" y="8811"/>
                  </a:cubicBezTo>
                  <a:cubicBezTo>
                    <a:pt x="11633" y="8882"/>
                    <a:pt x="12228" y="9061"/>
                    <a:pt x="12836" y="9180"/>
                  </a:cubicBezTo>
                  <a:cubicBezTo>
                    <a:pt x="13324" y="9287"/>
                    <a:pt x="13788" y="9478"/>
                    <a:pt x="14312" y="9359"/>
                  </a:cubicBezTo>
                  <a:cubicBezTo>
                    <a:pt x="14503" y="9311"/>
                    <a:pt x="14717" y="9430"/>
                    <a:pt x="14919" y="9430"/>
                  </a:cubicBezTo>
                  <a:cubicBezTo>
                    <a:pt x="15610" y="9430"/>
                    <a:pt x="16288" y="9454"/>
                    <a:pt x="16979" y="9347"/>
                  </a:cubicBezTo>
                  <a:cubicBezTo>
                    <a:pt x="17372" y="9287"/>
                    <a:pt x="17812" y="9287"/>
                    <a:pt x="18205" y="9287"/>
                  </a:cubicBezTo>
                  <a:cubicBezTo>
                    <a:pt x="18848" y="9287"/>
                    <a:pt x="19432" y="9061"/>
                    <a:pt x="20039" y="8930"/>
                  </a:cubicBezTo>
                  <a:cubicBezTo>
                    <a:pt x="20729" y="8775"/>
                    <a:pt x="21384" y="8454"/>
                    <a:pt x="22099" y="8418"/>
                  </a:cubicBezTo>
                  <a:cubicBezTo>
                    <a:pt x="22813" y="8144"/>
                    <a:pt x="23611" y="8109"/>
                    <a:pt x="24301" y="7751"/>
                  </a:cubicBezTo>
                  <a:cubicBezTo>
                    <a:pt x="24659" y="7561"/>
                    <a:pt x="25040" y="7430"/>
                    <a:pt x="25397" y="7204"/>
                  </a:cubicBezTo>
                  <a:cubicBezTo>
                    <a:pt x="25825" y="6918"/>
                    <a:pt x="26337" y="6751"/>
                    <a:pt x="26802" y="6537"/>
                  </a:cubicBezTo>
                  <a:cubicBezTo>
                    <a:pt x="27076" y="6394"/>
                    <a:pt x="27361" y="6275"/>
                    <a:pt x="27635" y="6120"/>
                  </a:cubicBezTo>
                  <a:cubicBezTo>
                    <a:pt x="28445" y="5620"/>
                    <a:pt x="29266" y="5132"/>
                    <a:pt x="30088" y="4632"/>
                  </a:cubicBezTo>
                  <a:cubicBezTo>
                    <a:pt x="30731" y="4227"/>
                    <a:pt x="31278" y="3715"/>
                    <a:pt x="31743" y="3144"/>
                  </a:cubicBezTo>
                  <a:cubicBezTo>
                    <a:pt x="31862" y="2989"/>
                    <a:pt x="31921" y="2763"/>
                    <a:pt x="31981" y="2572"/>
                  </a:cubicBezTo>
                  <a:cubicBezTo>
                    <a:pt x="32005" y="2489"/>
                    <a:pt x="31993" y="2322"/>
                    <a:pt x="31933" y="2275"/>
                  </a:cubicBezTo>
                  <a:cubicBezTo>
                    <a:pt x="31648" y="2048"/>
                    <a:pt x="31743" y="1691"/>
                    <a:pt x="31576" y="1441"/>
                  </a:cubicBezTo>
                  <a:cubicBezTo>
                    <a:pt x="31457" y="1262"/>
                    <a:pt x="31469" y="1060"/>
                    <a:pt x="31505" y="846"/>
                  </a:cubicBezTo>
                  <a:cubicBezTo>
                    <a:pt x="31778" y="762"/>
                    <a:pt x="32017" y="655"/>
                    <a:pt x="32290" y="584"/>
                  </a:cubicBezTo>
                  <a:cubicBezTo>
                    <a:pt x="32612" y="489"/>
                    <a:pt x="32945" y="429"/>
                    <a:pt x="33267" y="381"/>
                  </a:cubicBezTo>
                  <a:cubicBezTo>
                    <a:pt x="33600" y="322"/>
                    <a:pt x="33922" y="286"/>
                    <a:pt x="34255" y="239"/>
                  </a:cubicBezTo>
                  <a:cubicBezTo>
                    <a:pt x="34957" y="167"/>
                    <a:pt x="35648" y="72"/>
                    <a:pt x="36362" y="48"/>
                  </a:cubicBezTo>
                  <a:cubicBezTo>
                    <a:pt x="37101" y="0"/>
                    <a:pt x="37827" y="0"/>
                    <a:pt x="38553" y="12"/>
                  </a:cubicBezTo>
                  <a:cubicBezTo>
                    <a:pt x="39125" y="24"/>
                    <a:pt x="39684" y="48"/>
                    <a:pt x="40220" y="167"/>
                  </a:cubicBezTo>
                  <a:cubicBezTo>
                    <a:pt x="40637" y="250"/>
                    <a:pt x="41053" y="441"/>
                    <a:pt x="41434" y="667"/>
                  </a:cubicBezTo>
                  <a:cubicBezTo>
                    <a:pt x="41935" y="977"/>
                    <a:pt x="42137" y="1513"/>
                    <a:pt x="42220" y="2096"/>
                  </a:cubicBezTo>
                  <a:cubicBezTo>
                    <a:pt x="42232" y="2227"/>
                    <a:pt x="42196" y="2394"/>
                    <a:pt x="42161" y="2525"/>
                  </a:cubicBezTo>
                  <a:cubicBezTo>
                    <a:pt x="41970" y="3120"/>
                    <a:pt x="41756" y="3703"/>
                    <a:pt x="41542" y="4299"/>
                  </a:cubicBezTo>
                  <a:cubicBezTo>
                    <a:pt x="41530" y="4346"/>
                    <a:pt x="41530" y="4394"/>
                    <a:pt x="41506" y="4418"/>
                  </a:cubicBezTo>
                  <a:cubicBezTo>
                    <a:pt x="41089" y="5049"/>
                    <a:pt x="40863" y="5775"/>
                    <a:pt x="40315" y="6311"/>
                  </a:cubicBezTo>
                  <a:cubicBezTo>
                    <a:pt x="40196" y="6430"/>
                    <a:pt x="40089" y="6561"/>
                    <a:pt x="39994" y="6692"/>
                  </a:cubicBezTo>
                  <a:cubicBezTo>
                    <a:pt x="39506" y="7406"/>
                    <a:pt x="38922" y="8061"/>
                    <a:pt x="38291" y="8656"/>
                  </a:cubicBezTo>
                  <a:cubicBezTo>
                    <a:pt x="37994" y="8930"/>
                    <a:pt x="37708" y="9192"/>
                    <a:pt x="37434" y="9478"/>
                  </a:cubicBezTo>
                  <a:cubicBezTo>
                    <a:pt x="36827" y="10109"/>
                    <a:pt x="36100" y="10597"/>
                    <a:pt x="35398" y="11121"/>
                  </a:cubicBezTo>
                  <a:cubicBezTo>
                    <a:pt x="35196" y="11276"/>
                    <a:pt x="34957" y="11419"/>
                    <a:pt x="34743" y="11597"/>
                  </a:cubicBezTo>
                  <a:cubicBezTo>
                    <a:pt x="34493" y="11811"/>
                    <a:pt x="34195" y="11966"/>
                    <a:pt x="33862" y="12050"/>
                  </a:cubicBezTo>
                  <a:cubicBezTo>
                    <a:pt x="33803" y="12073"/>
                    <a:pt x="33743" y="12085"/>
                    <a:pt x="33683" y="12109"/>
                  </a:cubicBezTo>
                  <a:cubicBezTo>
                    <a:pt x="33088" y="12526"/>
                    <a:pt x="32421" y="12812"/>
                    <a:pt x="31767" y="13121"/>
                  </a:cubicBezTo>
                  <a:cubicBezTo>
                    <a:pt x="31683" y="13169"/>
                    <a:pt x="31588" y="13228"/>
                    <a:pt x="31505" y="13288"/>
                  </a:cubicBezTo>
                  <a:cubicBezTo>
                    <a:pt x="31124" y="13526"/>
                    <a:pt x="30790" y="13824"/>
                    <a:pt x="30385" y="13978"/>
                  </a:cubicBezTo>
                  <a:cubicBezTo>
                    <a:pt x="29969" y="14121"/>
                    <a:pt x="29623" y="14407"/>
                    <a:pt x="29207" y="14526"/>
                  </a:cubicBezTo>
                  <a:cubicBezTo>
                    <a:pt x="29195" y="14526"/>
                    <a:pt x="29171" y="14538"/>
                    <a:pt x="29147" y="14550"/>
                  </a:cubicBezTo>
                  <a:cubicBezTo>
                    <a:pt x="28778" y="14907"/>
                    <a:pt x="28290" y="15014"/>
                    <a:pt x="27826" y="15228"/>
                  </a:cubicBezTo>
                  <a:cubicBezTo>
                    <a:pt x="27683" y="15288"/>
                    <a:pt x="27528" y="15383"/>
                    <a:pt x="27397" y="15467"/>
                  </a:cubicBezTo>
                  <a:cubicBezTo>
                    <a:pt x="27242" y="15538"/>
                    <a:pt x="27099" y="15609"/>
                    <a:pt x="26945" y="15669"/>
                  </a:cubicBezTo>
                  <a:cubicBezTo>
                    <a:pt x="26873" y="15705"/>
                    <a:pt x="26790" y="15717"/>
                    <a:pt x="26706" y="15740"/>
                  </a:cubicBezTo>
                  <a:cubicBezTo>
                    <a:pt x="26004" y="16133"/>
                    <a:pt x="25242" y="16312"/>
                    <a:pt x="24504" y="16574"/>
                  </a:cubicBezTo>
                  <a:cubicBezTo>
                    <a:pt x="24325" y="16633"/>
                    <a:pt x="24147" y="16717"/>
                    <a:pt x="23968" y="16729"/>
                  </a:cubicBezTo>
                  <a:cubicBezTo>
                    <a:pt x="23123" y="16812"/>
                    <a:pt x="22301" y="17038"/>
                    <a:pt x="21456" y="17074"/>
                  </a:cubicBezTo>
                  <a:lnTo>
                    <a:pt x="21087" y="17074"/>
                  </a:lnTo>
                  <a:lnTo>
                    <a:pt x="18658" y="17074"/>
                  </a:lnTo>
                  <a:cubicBezTo>
                    <a:pt x="18586" y="17074"/>
                    <a:pt x="18491" y="17110"/>
                    <a:pt x="18420" y="17110"/>
                  </a:cubicBezTo>
                  <a:cubicBezTo>
                    <a:pt x="18289" y="17133"/>
                    <a:pt x="18134" y="17133"/>
                    <a:pt x="17991" y="17110"/>
                  </a:cubicBezTo>
                  <a:cubicBezTo>
                    <a:pt x="17801" y="17098"/>
                    <a:pt x="17622" y="17050"/>
                    <a:pt x="17443" y="17050"/>
                  </a:cubicBezTo>
                  <a:cubicBezTo>
                    <a:pt x="16705" y="17026"/>
                    <a:pt x="15991" y="16931"/>
                    <a:pt x="15276" y="16800"/>
                  </a:cubicBezTo>
                  <a:cubicBezTo>
                    <a:pt x="14776" y="16693"/>
                    <a:pt x="14264" y="16562"/>
                    <a:pt x="13788" y="16371"/>
                  </a:cubicBezTo>
                  <a:cubicBezTo>
                    <a:pt x="13098" y="16086"/>
                    <a:pt x="12383" y="15860"/>
                    <a:pt x="11645" y="15717"/>
                  </a:cubicBezTo>
                  <a:cubicBezTo>
                    <a:pt x="10657" y="15502"/>
                    <a:pt x="9704" y="15169"/>
                    <a:pt x="8692" y="15002"/>
                  </a:cubicBezTo>
                  <a:cubicBezTo>
                    <a:pt x="8526" y="14967"/>
                    <a:pt x="8359" y="14943"/>
                    <a:pt x="8192" y="14931"/>
                  </a:cubicBezTo>
                  <a:cubicBezTo>
                    <a:pt x="7775" y="14883"/>
                    <a:pt x="7383" y="14824"/>
                    <a:pt x="6978" y="14752"/>
                  </a:cubicBezTo>
                  <a:cubicBezTo>
                    <a:pt x="6442" y="14657"/>
                    <a:pt x="5930" y="14490"/>
                    <a:pt x="5394" y="14407"/>
                  </a:cubicBezTo>
                  <a:cubicBezTo>
                    <a:pt x="4835" y="14312"/>
                    <a:pt x="4263" y="14169"/>
                    <a:pt x="3715" y="14014"/>
                  </a:cubicBezTo>
                  <a:cubicBezTo>
                    <a:pt x="3477" y="13955"/>
                    <a:pt x="3251" y="13824"/>
                    <a:pt x="3037" y="13716"/>
                  </a:cubicBezTo>
                  <a:cubicBezTo>
                    <a:pt x="2501" y="13443"/>
                    <a:pt x="1965" y="13169"/>
                    <a:pt x="1441" y="12871"/>
                  </a:cubicBezTo>
                  <a:cubicBezTo>
                    <a:pt x="1108" y="12692"/>
                    <a:pt x="810" y="12466"/>
                    <a:pt x="513" y="12252"/>
                  </a:cubicBezTo>
                  <a:cubicBezTo>
                    <a:pt x="298" y="12133"/>
                    <a:pt x="120" y="11954"/>
                    <a:pt x="1" y="1172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2792064" y="3953001"/>
              <a:ext cx="688633" cy="399590"/>
            </a:xfrm>
            <a:custGeom>
              <a:avLst/>
              <a:gdLst/>
              <a:ahLst/>
              <a:cxnLst/>
              <a:rect l="l" t="t" r="r" b="b"/>
              <a:pathLst>
                <a:path w="19884" h="11538" extrusionOk="0">
                  <a:moveTo>
                    <a:pt x="36" y="5740"/>
                  </a:moveTo>
                  <a:cubicBezTo>
                    <a:pt x="214" y="5787"/>
                    <a:pt x="369" y="5799"/>
                    <a:pt x="488" y="5871"/>
                  </a:cubicBezTo>
                  <a:cubicBezTo>
                    <a:pt x="988" y="6180"/>
                    <a:pt x="1548" y="6335"/>
                    <a:pt x="2143" y="6359"/>
                  </a:cubicBezTo>
                  <a:cubicBezTo>
                    <a:pt x="2203" y="6359"/>
                    <a:pt x="2274" y="6394"/>
                    <a:pt x="2322" y="6383"/>
                  </a:cubicBezTo>
                  <a:cubicBezTo>
                    <a:pt x="2929" y="6228"/>
                    <a:pt x="3548" y="6347"/>
                    <a:pt x="4167" y="6216"/>
                  </a:cubicBezTo>
                  <a:cubicBezTo>
                    <a:pt x="5144" y="6002"/>
                    <a:pt x="6132" y="5871"/>
                    <a:pt x="7108" y="5680"/>
                  </a:cubicBezTo>
                  <a:cubicBezTo>
                    <a:pt x="7501" y="5609"/>
                    <a:pt x="7870" y="5490"/>
                    <a:pt x="8239" y="5359"/>
                  </a:cubicBezTo>
                  <a:cubicBezTo>
                    <a:pt x="9644" y="4906"/>
                    <a:pt x="11025" y="4418"/>
                    <a:pt x="12383" y="3823"/>
                  </a:cubicBezTo>
                  <a:cubicBezTo>
                    <a:pt x="13895" y="3144"/>
                    <a:pt x="15312" y="2346"/>
                    <a:pt x="16621" y="1334"/>
                  </a:cubicBezTo>
                  <a:cubicBezTo>
                    <a:pt x="16955" y="1060"/>
                    <a:pt x="17240" y="739"/>
                    <a:pt x="17550" y="441"/>
                  </a:cubicBezTo>
                  <a:cubicBezTo>
                    <a:pt x="17693" y="298"/>
                    <a:pt x="17812" y="168"/>
                    <a:pt x="17967" y="1"/>
                  </a:cubicBezTo>
                  <a:cubicBezTo>
                    <a:pt x="18252" y="525"/>
                    <a:pt x="18419" y="1060"/>
                    <a:pt x="18657" y="1549"/>
                  </a:cubicBezTo>
                  <a:cubicBezTo>
                    <a:pt x="18907" y="2061"/>
                    <a:pt x="19038" y="2608"/>
                    <a:pt x="19253" y="3132"/>
                  </a:cubicBezTo>
                  <a:cubicBezTo>
                    <a:pt x="19455" y="3656"/>
                    <a:pt x="19669" y="4168"/>
                    <a:pt x="19884" y="4716"/>
                  </a:cubicBezTo>
                  <a:cubicBezTo>
                    <a:pt x="19503" y="5216"/>
                    <a:pt x="19133" y="5704"/>
                    <a:pt x="18729" y="6168"/>
                  </a:cubicBezTo>
                  <a:cubicBezTo>
                    <a:pt x="18669" y="6240"/>
                    <a:pt x="18586" y="6347"/>
                    <a:pt x="18598" y="6418"/>
                  </a:cubicBezTo>
                  <a:cubicBezTo>
                    <a:pt x="18633" y="6656"/>
                    <a:pt x="18491" y="6752"/>
                    <a:pt x="18348" y="6871"/>
                  </a:cubicBezTo>
                  <a:cubicBezTo>
                    <a:pt x="17931" y="7180"/>
                    <a:pt x="17526" y="7502"/>
                    <a:pt x="17121" y="7835"/>
                  </a:cubicBezTo>
                  <a:cubicBezTo>
                    <a:pt x="16919" y="8002"/>
                    <a:pt x="16693" y="8145"/>
                    <a:pt x="16443" y="8264"/>
                  </a:cubicBezTo>
                  <a:cubicBezTo>
                    <a:pt x="15704" y="8609"/>
                    <a:pt x="14978" y="8978"/>
                    <a:pt x="14252" y="9323"/>
                  </a:cubicBezTo>
                  <a:cubicBezTo>
                    <a:pt x="13895" y="9490"/>
                    <a:pt x="13502" y="9585"/>
                    <a:pt x="13145" y="9728"/>
                  </a:cubicBezTo>
                  <a:cubicBezTo>
                    <a:pt x="13133" y="9728"/>
                    <a:pt x="13109" y="9728"/>
                    <a:pt x="13085" y="9740"/>
                  </a:cubicBezTo>
                  <a:cubicBezTo>
                    <a:pt x="12311" y="10216"/>
                    <a:pt x="11394" y="10264"/>
                    <a:pt x="10573" y="10609"/>
                  </a:cubicBezTo>
                  <a:cubicBezTo>
                    <a:pt x="10323" y="10705"/>
                    <a:pt x="10049" y="10740"/>
                    <a:pt x="9787" y="10800"/>
                  </a:cubicBezTo>
                  <a:cubicBezTo>
                    <a:pt x="9561" y="10859"/>
                    <a:pt x="9358" y="10931"/>
                    <a:pt x="9132" y="10990"/>
                  </a:cubicBezTo>
                  <a:cubicBezTo>
                    <a:pt x="9013" y="11014"/>
                    <a:pt x="8894" y="11050"/>
                    <a:pt x="8775" y="11062"/>
                  </a:cubicBezTo>
                  <a:cubicBezTo>
                    <a:pt x="8299" y="11133"/>
                    <a:pt x="7834" y="11193"/>
                    <a:pt x="7358" y="11276"/>
                  </a:cubicBezTo>
                  <a:cubicBezTo>
                    <a:pt x="7215" y="11288"/>
                    <a:pt x="7084" y="11300"/>
                    <a:pt x="6930" y="11312"/>
                  </a:cubicBezTo>
                  <a:cubicBezTo>
                    <a:pt x="6727" y="11347"/>
                    <a:pt x="6525" y="11371"/>
                    <a:pt x="6322" y="11407"/>
                  </a:cubicBezTo>
                  <a:cubicBezTo>
                    <a:pt x="6156" y="11419"/>
                    <a:pt x="5989" y="11455"/>
                    <a:pt x="5834" y="11455"/>
                  </a:cubicBezTo>
                  <a:cubicBezTo>
                    <a:pt x="5334" y="11478"/>
                    <a:pt x="4834" y="11467"/>
                    <a:pt x="4346" y="11514"/>
                  </a:cubicBezTo>
                  <a:cubicBezTo>
                    <a:pt x="3965" y="11538"/>
                    <a:pt x="3596" y="11490"/>
                    <a:pt x="3227" y="11455"/>
                  </a:cubicBezTo>
                  <a:cubicBezTo>
                    <a:pt x="2834" y="11407"/>
                    <a:pt x="2453" y="11300"/>
                    <a:pt x="2060" y="11240"/>
                  </a:cubicBezTo>
                  <a:cubicBezTo>
                    <a:pt x="1738" y="11193"/>
                    <a:pt x="1405" y="11169"/>
                    <a:pt x="1072" y="11157"/>
                  </a:cubicBezTo>
                  <a:cubicBezTo>
                    <a:pt x="774" y="11133"/>
                    <a:pt x="631" y="10978"/>
                    <a:pt x="548" y="10705"/>
                  </a:cubicBezTo>
                  <a:cubicBezTo>
                    <a:pt x="381" y="10240"/>
                    <a:pt x="381" y="9764"/>
                    <a:pt x="286" y="9288"/>
                  </a:cubicBezTo>
                  <a:cubicBezTo>
                    <a:pt x="250" y="9050"/>
                    <a:pt x="203" y="8800"/>
                    <a:pt x="179" y="8561"/>
                  </a:cubicBezTo>
                  <a:cubicBezTo>
                    <a:pt x="155" y="8454"/>
                    <a:pt x="131" y="8359"/>
                    <a:pt x="131" y="8252"/>
                  </a:cubicBezTo>
                  <a:cubicBezTo>
                    <a:pt x="83" y="7466"/>
                    <a:pt x="60" y="6668"/>
                    <a:pt x="24" y="5883"/>
                  </a:cubicBezTo>
                  <a:cubicBezTo>
                    <a:pt x="0" y="5883"/>
                    <a:pt x="12" y="5847"/>
                    <a:pt x="36" y="574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2813501" y="4141436"/>
              <a:ext cx="733170" cy="371572"/>
            </a:xfrm>
            <a:custGeom>
              <a:avLst/>
              <a:gdLst/>
              <a:ahLst/>
              <a:cxnLst/>
              <a:rect l="l" t="t" r="r" b="b"/>
              <a:pathLst>
                <a:path w="21170" h="10729" extrusionOk="0">
                  <a:moveTo>
                    <a:pt x="179" y="6156"/>
                  </a:moveTo>
                  <a:cubicBezTo>
                    <a:pt x="1310" y="6514"/>
                    <a:pt x="2477" y="6692"/>
                    <a:pt x="3620" y="6740"/>
                  </a:cubicBezTo>
                  <a:cubicBezTo>
                    <a:pt x="4703" y="6788"/>
                    <a:pt x="5810" y="6799"/>
                    <a:pt x="6894" y="6549"/>
                  </a:cubicBezTo>
                  <a:cubicBezTo>
                    <a:pt x="7192" y="6478"/>
                    <a:pt x="7501" y="6454"/>
                    <a:pt x="7811" y="6430"/>
                  </a:cubicBezTo>
                  <a:cubicBezTo>
                    <a:pt x="7906" y="6418"/>
                    <a:pt x="7989" y="6442"/>
                    <a:pt x="8049" y="6395"/>
                  </a:cubicBezTo>
                  <a:cubicBezTo>
                    <a:pt x="8394" y="6204"/>
                    <a:pt x="8787" y="6252"/>
                    <a:pt x="9120" y="6145"/>
                  </a:cubicBezTo>
                  <a:cubicBezTo>
                    <a:pt x="9751" y="5942"/>
                    <a:pt x="10406" y="5823"/>
                    <a:pt x="11025" y="5585"/>
                  </a:cubicBezTo>
                  <a:cubicBezTo>
                    <a:pt x="11656" y="5323"/>
                    <a:pt x="12323" y="5144"/>
                    <a:pt x="12966" y="4906"/>
                  </a:cubicBezTo>
                  <a:cubicBezTo>
                    <a:pt x="13704" y="4644"/>
                    <a:pt x="14419" y="4335"/>
                    <a:pt x="15121" y="3954"/>
                  </a:cubicBezTo>
                  <a:cubicBezTo>
                    <a:pt x="15181" y="3930"/>
                    <a:pt x="15228" y="3882"/>
                    <a:pt x="15288" y="3870"/>
                  </a:cubicBezTo>
                  <a:cubicBezTo>
                    <a:pt x="16205" y="3525"/>
                    <a:pt x="17002" y="2918"/>
                    <a:pt x="17752" y="2323"/>
                  </a:cubicBezTo>
                  <a:cubicBezTo>
                    <a:pt x="18372" y="1858"/>
                    <a:pt x="18907" y="1311"/>
                    <a:pt x="19157" y="537"/>
                  </a:cubicBezTo>
                  <a:cubicBezTo>
                    <a:pt x="19217" y="346"/>
                    <a:pt x="19324" y="168"/>
                    <a:pt x="19526" y="1"/>
                  </a:cubicBezTo>
                  <a:cubicBezTo>
                    <a:pt x="19872" y="549"/>
                    <a:pt x="20134" y="1073"/>
                    <a:pt x="20348" y="1632"/>
                  </a:cubicBezTo>
                  <a:cubicBezTo>
                    <a:pt x="20455" y="1894"/>
                    <a:pt x="20539" y="2144"/>
                    <a:pt x="20634" y="2394"/>
                  </a:cubicBezTo>
                  <a:cubicBezTo>
                    <a:pt x="20884" y="3037"/>
                    <a:pt x="21110" y="3680"/>
                    <a:pt x="21146" y="4371"/>
                  </a:cubicBezTo>
                  <a:cubicBezTo>
                    <a:pt x="21170" y="4597"/>
                    <a:pt x="21110" y="4775"/>
                    <a:pt x="20955" y="4942"/>
                  </a:cubicBezTo>
                  <a:cubicBezTo>
                    <a:pt x="20646" y="5299"/>
                    <a:pt x="20312" y="5645"/>
                    <a:pt x="19919" y="5918"/>
                  </a:cubicBezTo>
                  <a:cubicBezTo>
                    <a:pt x="18979" y="6537"/>
                    <a:pt x="18026" y="7133"/>
                    <a:pt x="17062" y="7680"/>
                  </a:cubicBezTo>
                  <a:cubicBezTo>
                    <a:pt x="16979" y="7716"/>
                    <a:pt x="16907" y="7788"/>
                    <a:pt x="16836" y="7788"/>
                  </a:cubicBezTo>
                  <a:cubicBezTo>
                    <a:pt x="16478" y="7740"/>
                    <a:pt x="16193" y="7942"/>
                    <a:pt x="15895" y="8085"/>
                  </a:cubicBezTo>
                  <a:cubicBezTo>
                    <a:pt x="15169" y="8407"/>
                    <a:pt x="14443" y="8764"/>
                    <a:pt x="13704" y="9109"/>
                  </a:cubicBezTo>
                  <a:cubicBezTo>
                    <a:pt x="13621" y="9145"/>
                    <a:pt x="13514" y="9169"/>
                    <a:pt x="13407" y="9193"/>
                  </a:cubicBezTo>
                  <a:lnTo>
                    <a:pt x="11847" y="9597"/>
                  </a:lnTo>
                  <a:cubicBezTo>
                    <a:pt x="11597" y="9657"/>
                    <a:pt x="11323" y="9728"/>
                    <a:pt x="11061" y="9776"/>
                  </a:cubicBezTo>
                  <a:cubicBezTo>
                    <a:pt x="10835" y="9824"/>
                    <a:pt x="10633" y="9883"/>
                    <a:pt x="10406" y="9990"/>
                  </a:cubicBezTo>
                  <a:cubicBezTo>
                    <a:pt x="10180" y="10086"/>
                    <a:pt x="9930" y="10121"/>
                    <a:pt x="9692" y="10181"/>
                  </a:cubicBezTo>
                  <a:cubicBezTo>
                    <a:pt x="8823" y="10383"/>
                    <a:pt x="7954" y="10538"/>
                    <a:pt x="7037" y="10538"/>
                  </a:cubicBezTo>
                  <a:cubicBezTo>
                    <a:pt x="6763" y="10538"/>
                    <a:pt x="6465" y="10538"/>
                    <a:pt x="6180" y="10598"/>
                  </a:cubicBezTo>
                  <a:cubicBezTo>
                    <a:pt x="5453" y="10728"/>
                    <a:pt x="4739" y="10681"/>
                    <a:pt x="4001" y="10633"/>
                  </a:cubicBezTo>
                  <a:cubicBezTo>
                    <a:pt x="3727" y="10621"/>
                    <a:pt x="3429" y="10562"/>
                    <a:pt x="3143" y="10526"/>
                  </a:cubicBezTo>
                  <a:cubicBezTo>
                    <a:pt x="2548" y="10419"/>
                    <a:pt x="1965" y="10300"/>
                    <a:pt x="1369" y="10181"/>
                  </a:cubicBezTo>
                  <a:cubicBezTo>
                    <a:pt x="1072" y="10121"/>
                    <a:pt x="846" y="9990"/>
                    <a:pt x="703" y="9693"/>
                  </a:cubicBezTo>
                  <a:cubicBezTo>
                    <a:pt x="488" y="9288"/>
                    <a:pt x="417" y="8871"/>
                    <a:pt x="310" y="8454"/>
                  </a:cubicBezTo>
                  <a:cubicBezTo>
                    <a:pt x="238" y="8157"/>
                    <a:pt x="191" y="7847"/>
                    <a:pt x="131" y="7550"/>
                  </a:cubicBezTo>
                  <a:cubicBezTo>
                    <a:pt x="72" y="7073"/>
                    <a:pt x="0" y="6657"/>
                    <a:pt x="179" y="61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2791232" y="3901883"/>
              <a:ext cx="615662" cy="243744"/>
            </a:xfrm>
            <a:custGeom>
              <a:avLst/>
              <a:gdLst/>
              <a:ahLst/>
              <a:cxnLst/>
              <a:rect l="l" t="t" r="r" b="b"/>
              <a:pathLst>
                <a:path w="17777" h="7038" extrusionOk="0">
                  <a:moveTo>
                    <a:pt x="0" y="5668"/>
                  </a:moveTo>
                  <a:cubicBezTo>
                    <a:pt x="298" y="5370"/>
                    <a:pt x="298" y="5370"/>
                    <a:pt x="334" y="5001"/>
                  </a:cubicBezTo>
                  <a:cubicBezTo>
                    <a:pt x="1119" y="4477"/>
                    <a:pt x="1953" y="3953"/>
                    <a:pt x="2763" y="3406"/>
                  </a:cubicBezTo>
                  <a:cubicBezTo>
                    <a:pt x="3394" y="2977"/>
                    <a:pt x="4084" y="2632"/>
                    <a:pt x="4751" y="2275"/>
                  </a:cubicBezTo>
                  <a:cubicBezTo>
                    <a:pt x="5406" y="1929"/>
                    <a:pt x="6108" y="1644"/>
                    <a:pt x="6834" y="1441"/>
                  </a:cubicBezTo>
                  <a:cubicBezTo>
                    <a:pt x="7085" y="1370"/>
                    <a:pt x="7358" y="1274"/>
                    <a:pt x="7608" y="1179"/>
                  </a:cubicBezTo>
                  <a:cubicBezTo>
                    <a:pt x="7739" y="1143"/>
                    <a:pt x="7882" y="1084"/>
                    <a:pt x="8025" y="1048"/>
                  </a:cubicBezTo>
                  <a:cubicBezTo>
                    <a:pt x="8918" y="846"/>
                    <a:pt x="9811" y="643"/>
                    <a:pt x="10704" y="453"/>
                  </a:cubicBezTo>
                  <a:cubicBezTo>
                    <a:pt x="10883" y="417"/>
                    <a:pt x="11073" y="417"/>
                    <a:pt x="11252" y="393"/>
                  </a:cubicBezTo>
                  <a:cubicBezTo>
                    <a:pt x="11752" y="370"/>
                    <a:pt x="12240" y="262"/>
                    <a:pt x="12728" y="191"/>
                  </a:cubicBezTo>
                  <a:cubicBezTo>
                    <a:pt x="13300" y="96"/>
                    <a:pt x="13895" y="96"/>
                    <a:pt x="14466" y="60"/>
                  </a:cubicBezTo>
                  <a:cubicBezTo>
                    <a:pt x="15002" y="12"/>
                    <a:pt x="15538" y="0"/>
                    <a:pt x="16074" y="131"/>
                  </a:cubicBezTo>
                  <a:cubicBezTo>
                    <a:pt x="16312" y="191"/>
                    <a:pt x="16574" y="179"/>
                    <a:pt x="16824" y="179"/>
                  </a:cubicBezTo>
                  <a:cubicBezTo>
                    <a:pt x="17205" y="179"/>
                    <a:pt x="17502" y="322"/>
                    <a:pt x="17669" y="679"/>
                  </a:cubicBezTo>
                  <a:cubicBezTo>
                    <a:pt x="17705" y="739"/>
                    <a:pt x="17729" y="786"/>
                    <a:pt x="17776" y="870"/>
                  </a:cubicBezTo>
                  <a:cubicBezTo>
                    <a:pt x="17610" y="1322"/>
                    <a:pt x="17312" y="1691"/>
                    <a:pt x="16943" y="1989"/>
                  </a:cubicBezTo>
                  <a:cubicBezTo>
                    <a:pt x="16455" y="2370"/>
                    <a:pt x="15943" y="2727"/>
                    <a:pt x="15443" y="3108"/>
                  </a:cubicBezTo>
                  <a:cubicBezTo>
                    <a:pt x="14907" y="3513"/>
                    <a:pt x="14288" y="3775"/>
                    <a:pt x="13716" y="4084"/>
                  </a:cubicBezTo>
                  <a:cubicBezTo>
                    <a:pt x="13264" y="4346"/>
                    <a:pt x="12788" y="4549"/>
                    <a:pt x="12311" y="4751"/>
                  </a:cubicBezTo>
                  <a:cubicBezTo>
                    <a:pt x="11704" y="5013"/>
                    <a:pt x="11073" y="5251"/>
                    <a:pt x="10454" y="5465"/>
                  </a:cubicBezTo>
                  <a:cubicBezTo>
                    <a:pt x="9930" y="5668"/>
                    <a:pt x="9394" y="5823"/>
                    <a:pt x="8859" y="6025"/>
                  </a:cubicBezTo>
                  <a:cubicBezTo>
                    <a:pt x="8811" y="6037"/>
                    <a:pt x="8787" y="6061"/>
                    <a:pt x="8739" y="6061"/>
                  </a:cubicBezTo>
                  <a:cubicBezTo>
                    <a:pt x="8073" y="6108"/>
                    <a:pt x="7477" y="6454"/>
                    <a:pt x="6811" y="6525"/>
                  </a:cubicBezTo>
                  <a:cubicBezTo>
                    <a:pt x="6311" y="6585"/>
                    <a:pt x="5822" y="6716"/>
                    <a:pt x="5334" y="6799"/>
                  </a:cubicBezTo>
                  <a:cubicBezTo>
                    <a:pt x="4846" y="6870"/>
                    <a:pt x="4346" y="6930"/>
                    <a:pt x="3846" y="6978"/>
                  </a:cubicBezTo>
                  <a:cubicBezTo>
                    <a:pt x="3263" y="7037"/>
                    <a:pt x="2679" y="6989"/>
                    <a:pt x="2108" y="6954"/>
                  </a:cubicBezTo>
                  <a:cubicBezTo>
                    <a:pt x="1370" y="6918"/>
                    <a:pt x="738" y="6632"/>
                    <a:pt x="215" y="6144"/>
                  </a:cubicBezTo>
                  <a:cubicBezTo>
                    <a:pt x="119" y="6013"/>
                    <a:pt x="84" y="5835"/>
                    <a:pt x="0" y="566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2442379" y="3878368"/>
              <a:ext cx="1512505" cy="949658"/>
            </a:xfrm>
            <a:custGeom>
              <a:avLst/>
              <a:gdLst/>
              <a:ahLst/>
              <a:cxnLst/>
              <a:rect l="l" t="t" r="r" b="b"/>
              <a:pathLst>
                <a:path w="43673" h="27421" extrusionOk="0">
                  <a:moveTo>
                    <a:pt x="32040" y="9847"/>
                  </a:moveTo>
                  <a:cubicBezTo>
                    <a:pt x="32933" y="9371"/>
                    <a:pt x="33862" y="9228"/>
                    <a:pt x="34803" y="9109"/>
                  </a:cubicBezTo>
                  <a:cubicBezTo>
                    <a:pt x="35076" y="9085"/>
                    <a:pt x="35374" y="9026"/>
                    <a:pt x="35660" y="8978"/>
                  </a:cubicBezTo>
                  <a:lnTo>
                    <a:pt x="36469" y="8895"/>
                  </a:lnTo>
                  <a:cubicBezTo>
                    <a:pt x="36565" y="8871"/>
                    <a:pt x="36672" y="8907"/>
                    <a:pt x="36779" y="8871"/>
                  </a:cubicBezTo>
                  <a:cubicBezTo>
                    <a:pt x="37446" y="8680"/>
                    <a:pt x="38136" y="8740"/>
                    <a:pt x="38815" y="8800"/>
                  </a:cubicBezTo>
                  <a:cubicBezTo>
                    <a:pt x="38970" y="8811"/>
                    <a:pt x="39101" y="8835"/>
                    <a:pt x="39244" y="8835"/>
                  </a:cubicBezTo>
                  <a:cubicBezTo>
                    <a:pt x="40065" y="8776"/>
                    <a:pt x="40851" y="8895"/>
                    <a:pt x="41625" y="9169"/>
                  </a:cubicBezTo>
                  <a:cubicBezTo>
                    <a:pt x="41672" y="9192"/>
                    <a:pt x="41708" y="9216"/>
                    <a:pt x="41744" y="9216"/>
                  </a:cubicBezTo>
                  <a:cubicBezTo>
                    <a:pt x="42220" y="9216"/>
                    <a:pt x="42518" y="9550"/>
                    <a:pt x="42875" y="9800"/>
                  </a:cubicBezTo>
                  <a:cubicBezTo>
                    <a:pt x="43292" y="10097"/>
                    <a:pt x="43411" y="10526"/>
                    <a:pt x="43577" y="10943"/>
                  </a:cubicBezTo>
                  <a:cubicBezTo>
                    <a:pt x="43673" y="11181"/>
                    <a:pt x="43649" y="11478"/>
                    <a:pt x="43649" y="11752"/>
                  </a:cubicBezTo>
                  <a:cubicBezTo>
                    <a:pt x="43637" y="12109"/>
                    <a:pt x="43589" y="12443"/>
                    <a:pt x="43542" y="12800"/>
                  </a:cubicBezTo>
                  <a:cubicBezTo>
                    <a:pt x="43530" y="12907"/>
                    <a:pt x="43530" y="13026"/>
                    <a:pt x="43470" y="13098"/>
                  </a:cubicBezTo>
                  <a:cubicBezTo>
                    <a:pt x="43161" y="13550"/>
                    <a:pt x="43089" y="14110"/>
                    <a:pt x="42815" y="14574"/>
                  </a:cubicBezTo>
                  <a:cubicBezTo>
                    <a:pt x="42554" y="15026"/>
                    <a:pt x="42268" y="15455"/>
                    <a:pt x="41982" y="15896"/>
                  </a:cubicBezTo>
                  <a:cubicBezTo>
                    <a:pt x="41911" y="16015"/>
                    <a:pt x="41803" y="16122"/>
                    <a:pt x="41720" y="16241"/>
                  </a:cubicBezTo>
                  <a:cubicBezTo>
                    <a:pt x="40899" y="17301"/>
                    <a:pt x="39934" y="18217"/>
                    <a:pt x="38994" y="19158"/>
                  </a:cubicBezTo>
                  <a:cubicBezTo>
                    <a:pt x="38339" y="19801"/>
                    <a:pt x="37636" y="20396"/>
                    <a:pt x="36910" y="20944"/>
                  </a:cubicBezTo>
                  <a:cubicBezTo>
                    <a:pt x="36422" y="21313"/>
                    <a:pt x="35886" y="21658"/>
                    <a:pt x="35362" y="21992"/>
                  </a:cubicBezTo>
                  <a:cubicBezTo>
                    <a:pt x="35065" y="22182"/>
                    <a:pt x="34719" y="22301"/>
                    <a:pt x="34410" y="22468"/>
                  </a:cubicBezTo>
                  <a:cubicBezTo>
                    <a:pt x="34029" y="22670"/>
                    <a:pt x="33636" y="22885"/>
                    <a:pt x="33267" y="23099"/>
                  </a:cubicBezTo>
                  <a:cubicBezTo>
                    <a:pt x="32695" y="23444"/>
                    <a:pt x="32100" y="23718"/>
                    <a:pt x="31516" y="24039"/>
                  </a:cubicBezTo>
                  <a:cubicBezTo>
                    <a:pt x="31112" y="24266"/>
                    <a:pt x="30671" y="24444"/>
                    <a:pt x="30278" y="24706"/>
                  </a:cubicBezTo>
                  <a:cubicBezTo>
                    <a:pt x="29945" y="24944"/>
                    <a:pt x="29540" y="25075"/>
                    <a:pt x="29159" y="25242"/>
                  </a:cubicBezTo>
                  <a:cubicBezTo>
                    <a:pt x="29004" y="25325"/>
                    <a:pt x="28826" y="25349"/>
                    <a:pt x="28695" y="25432"/>
                  </a:cubicBezTo>
                  <a:cubicBezTo>
                    <a:pt x="28147" y="25825"/>
                    <a:pt x="27516" y="26052"/>
                    <a:pt x="26897" y="26254"/>
                  </a:cubicBezTo>
                  <a:cubicBezTo>
                    <a:pt x="26790" y="26290"/>
                    <a:pt x="26718" y="26349"/>
                    <a:pt x="26611" y="26385"/>
                  </a:cubicBezTo>
                  <a:cubicBezTo>
                    <a:pt x="26456" y="26468"/>
                    <a:pt x="26313" y="26552"/>
                    <a:pt x="26159" y="26599"/>
                  </a:cubicBezTo>
                  <a:cubicBezTo>
                    <a:pt x="25528" y="26778"/>
                    <a:pt x="24885" y="26921"/>
                    <a:pt x="24242" y="27087"/>
                  </a:cubicBezTo>
                  <a:cubicBezTo>
                    <a:pt x="24123" y="27123"/>
                    <a:pt x="23992" y="27123"/>
                    <a:pt x="23873" y="27135"/>
                  </a:cubicBezTo>
                  <a:cubicBezTo>
                    <a:pt x="23754" y="27147"/>
                    <a:pt x="23611" y="27099"/>
                    <a:pt x="23504" y="27147"/>
                  </a:cubicBezTo>
                  <a:cubicBezTo>
                    <a:pt x="22980" y="27337"/>
                    <a:pt x="22432" y="27218"/>
                    <a:pt x="21896" y="27302"/>
                  </a:cubicBezTo>
                  <a:cubicBezTo>
                    <a:pt x="21087" y="27421"/>
                    <a:pt x="20289" y="27207"/>
                    <a:pt x="19479" y="27337"/>
                  </a:cubicBezTo>
                  <a:cubicBezTo>
                    <a:pt x="18717" y="27218"/>
                    <a:pt x="17955" y="27337"/>
                    <a:pt x="17193" y="27242"/>
                  </a:cubicBezTo>
                  <a:cubicBezTo>
                    <a:pt x="17086" y="27218"/>
                    <a:pt x="16979" y="27218"/>
                    <a:pt x="16896" y="27183"/>
                  </a:cubicBezTo>
                  <a:cubicBezTo>
                    <a:pt x="16657" y="27076"/>
                    <a:pt x="16431" y="27016"/>
                    <a:pt x="16169" y="27064"/>
                  </a:cubicBezTo>
                  <a:cubicBezTo>
                    <a:pt x="16110" y="27076"/>
                    <a:pt x="16050" y="27040"/>
                    <a:pt x="15991" y="27028"/>
                  </a:cubicBezTo>
                  <a:cubicBezTo>
                    <a:pt x="15407" y="26861"/>
                    <a:pt x="14836" y="26683"/>
                    <a:pt x="14252" y="26528"/>
                  </a:cubicBezTo>
                  <a:cubicBezTo>
                    <a:pt x="14062" y="26468"/>
                    <a:pt x="13859" y="26409"/>
                    <a:pt x="13657" y="26361"/>
                  </a:cubicBezTo>
                  <a:cubicBezTo>
                    <a:pt x="13443" y="26302"/>
                    <a:pt x="13217" y="26290"/>
                    <a:pt x="13026" y="26135"/>
                  </a:cubicBezTo>
                  <a:cubicBezTo>
                    <a:pt x="12990" y="26111"/>
                    <a:pt x="12955" y="26087"/>
                    <a:pt x="12907" y="26075"/>
                  </a:cubicBezTo>
                  <a:cubicBezTo>
                    <a:pt x="12335" y="25944"/>
                    <a:pt x="11776" y="25766"/>
                    <a:pt x="11204" y="25671"/>
                  </a:cubicBezTo>
                  <a:cubicBezTo>
                    <a:pt x="10811" y="25611"/>
                    <a:pt x="10430" y="25516"/>
                    <a:pt x="10061" y="25397"/>
                  </a:cubicBezTo>
                  <a:cubicBezTo>
                    <a:pt x="9871" y="25337"/>
                    <a:pt x="9657" y="25290"/>
                    <a:pt x="9454" y="25254"/>
                  </a:cubicBezTo>
                  <a:cubicBezTo>
                    <a:pt x="8942" y="25182"/>
                    <a:pt x="8406" y="25218"/>
                    <a:pt x="7930" y="24980"/>
                  </a:cubicBezTo>
                  <a:cubicBezTo>
                    <a:pt x="7859" y="24944"/>
                    <a:pt x="7763" y="24932"/>
                    <a:pt x="7692" y="24932"/>
                  </a:cubicBezTo>
                  <a:cubicBezTo>
                    <a:pt x="7061" y="24873"/>
                    <a:pt x="6418" y="24801"/>
                    <a:pt x="5799" y="24575"/>
                  </a:cubicBezTo>
                  <a:cubicBezTo>
                    <a:pt x="4668" y="24480"/>
                    <a:pt x="3739" y="23873"/>
                    <a:pt x="2691" y="23528"/>
                  </a:cubicBezTo>
                  <a:cubicBezTo>
                    <a:pt x="2429" y="23444"/>
                    <a:pt x="2191" y="23254"/>
                    <a:pt x="1953" y="23087"/>
                  </a:cubicBezTo>
                  <a:cubicBezTo>
                    <a:pt x="1513" y="22777"/>
                    <a:pt x="1036" y="22504"/>
                    <a:pt x="620" y="22146"/>
                  </a:cubicBezTo>
                  <a:cubicBezTo>
                    <a:pt x="286" y="21861"/>
                    <a:pt x="72" y="21539"/>
                    <a:pt x="1" y="21230"/>
                  </a:cubicBezTo>
                  <a:cubicBezTo>
                    <a:pt x="84" y="20551"/>
                    <a:pt x="524" y="20194"/>
                    <a:pt x="882" y="19801"/>
                  </a:cubicBezTo>
                  <a:cubicBezTo>
                    <a:pt x="953" y="19718"/>
                    <a:pt x="1025" y="19646"/>
                    <a:pt x="1120" y="19587"/>
                  </a:cubicBezTo>
                  <a:cubicBezTo>
                    <a:pt x="1965" y="19063"/>
                    <a:pt x="2763" y="18467"/>
                    <a:pt x="3656" y="18027"/>
                  </a:cubicBezTo>
                  <a:cubicBezTo>
                    <a:pt x="3894" y="17908"/>
                    <a:pt x="4168" y="17836"/>
                    <a:pt x="4406" y="17729"/>
                  </a:cubicBezTo>
                  <a:cubicBezTo>
                    <a:pt x="4942" y="17491"/>
                    <a:pt x="5466" y="17253"/>
                    <a:pt x="6001" y="17015"/>
                  </a:cubicBezTo>
                  <a:cubicBezTo>
                    <a:pt x="6085" y="16967"/>
                    <a:pt x="6192" y="16920"/>
                    <a:pt x="6275" y="16908"/>
                  </a:cubicBezTo>
                  <a:cubicBezTo>
                    <a:pt x="6787" y="16824"/>
                    <a:pt x="7275" y="16658"/>
                    <a:pt x="7752" y="16431"/>
                  </a:cubicBezTo>
                  <a:cubicBezTo>
                    <a:pt x="7942" y="16348"/>
                    <a:pt x="8144" y="16265"/>
                    <a:pt x="8347" y="16289"/>
                  </a:cubicBezTo>
                  <a:cubicBezTo>
                    <a:pt x="8406" y="16289"/>
                    <a:pt x="8478" y="16289"/>
                    <a:pt x="8525" y="16265"/>
                  </a:cubicBezTo>
                  <a:cubicBezTo>
                    <a:pt x="9037" y="16050"/>
                    <a:pt x="9573" y="15967"/>
                    <a:pt x="10085" y="15872"/>
                  </a:cubicBezTo>
                  <a:cubicBezTo>
                    <a:pt x="10180" y="15848"/>
                    <a:pt x="10276" y="15777"/>
                    <a:pt x="10359" y="15729"/>
                  </a:cubicBezTo>
                  <a:cubicBezTo>
                    <a:pt x="10240" y="14657"/>
                    <a:pt x="10133" y="13610"/>
                    <a:pt x="10014" y="12550"/>
                  </a:cubicBezTo>
                  <a:cubicBezTo>
                    <a:pt x="9990" y="12276"/>
                    <a:pt x="9907" y="12026"/>
                    <a:pt x="9871" y="11764"/>
                  </a:cubicBezTo>
                  <a:cubicBezTo>
                    <a:pt x="9740" y="10895"/>
                    <a:pt x="9573" y="10038"/>
                    <a:pt x="9549" y="9157"/>
                  </a:cubicBezTo>
                  <a:cubicBezTo>
                    <a:pt x="9549" y="9002"/>
                    <a:pt x="9538" y="8871"/>
                    <a:pt x="9549" y="8728"/>
                  </a:cubicBezTo>
                  <a:cubicBezTo>
                    <a:pt x="9573" y="8085"/>
                    <a:pt x="9597" y="7442"/>
                    <a:pt x="9597" y="6787"/>
                  </a:cubicBezTo>
                  <a:cubicBezTo>
                    <a:pt x="9597" y="6561"/>
                    <a:pt x="9764" y="6371"/>
                    <a:pt x="9752" y="6192"/>
                  </a:cubicBezTo>
                  <a:cubicBezTo>
                    <a:pt x="9704" y="5775"/>
                    <a:pt x="9942" y="5549"/>
                    <a:pt x="10204" y="5299"/>
                  </a:cubicBezTo>
                  <a:cubicBezTo>
                    <a:pt x="10740" y="4775"/>
                    <a:pt x="11359" y="4335"/>
                    <a:pt x="11978" y="3930"/>
                  </a:cubicBezTo>
                  <a:cubicBezTo>
                    <a:pt x="12490" y="3608"/>
                    <a:pt x="13002" y="3287"/>
                    <a:pt x="13526" y="2989"/>
                  </a:cubicBezTo>
                  <a:cubicBezTo>
                    <a:pt x="13836" y="2811"/>
                    <a:pt x="14157" y="2680"/>
                    <a:pt x="14479" y="2537"/>
                  </a:cubicBezTo>
                  <a:cubicBezTo>
                    <a:pt x="15288" y="2144"/>
                    <a:pt x="16098" y="1787"/>
                    <a:pt x="16955" y="1501"/>
                  </a:cubicBezTo>
                  <a:cubicBezTo>
                    <a:pt x="17741" y="1251"/>
                    <a:pt x="18562" y="1084"/>
                    <a:pt x="19360" y="870"/>
                  </a:cubicBezTo>
                  <a:cubicBezTo>
                    <a:pt x="20110" y="644"/>
                    <a:pt x="20896" y="691"/>
                    <a:pt x="21622" y="465"/>
                  </a:cubicBezTo>
                  <a:cubicBezTo>
                    <a:pt x="22396" y="227"/>
                    <a:pt x="23182" y="239"/>
                    <a:pt x="23980" y="215"/>
                  </a:cubicBezTo>
                  <a:cubicBezTo>
                    <a:pt x="24492" y="191"/>
                    <a:pt x="25004" y="108"/>
                    <a:pt x="25528" y="215"/>
                  </a:cubicBezTo>
                  <a:cubicBezTo>
                    <a:pt x="25623" y="227"/>
                    <a:pt x="25730" y="215"/>
                    <a:pt x="25837" y="179"/>
                  </a:cubicBezTo>
                  <a:cubicBezTo>
                    <a:pt x="26278" y="48"/>
                    <a:pt x="26730" y="48"/>
                    <a:pt x="27194" y="13"/>
                  </a:cubicBezTo>
                  <a:cubicBezTo>
                    <a:pt x="27528" y="1"/>
                    <a:pt x="27802" y="132"/>
                    <a:pt x="28064" y="275"/>
                  </a:cubicBezTo>
                  <a:cubicBezTo>
                    <a:pt x="28171" y="310"/>
                    <a:pt x="28230" y="453"/>
                    <a:pt x="28290" y="548"/>
                  </a:cubicBezTo>
                  <a:cubicBezTo>
                    <a:pt x="28468" y="929"/>
                    <a:pt x="28647" y="1299"/>
                    <a:pt x="28802" y="1680"/>
                  </a:cubicBezTo>
                  <a:cubicBezTo>
                    <a:pt x="29040" y="2275"/>
                    <a:pt x="29254" y="2894"/>
                    <a:pt x="29480" y="3489"/>
                  </a:cubicBezTo>
                  <a:cubicBezTo>
                    <a:pt x="29540" y="3668"/>
                    <a:pt x="29588" y="3847"/>
                    <a:pt x="29659" y="4025"/>
                  </a:cubicBezTo>
                  <a:cubicBezTo>
                    <a:pt x="29992" y="4751"/>
                    <a:pt x="30135" y="5525"/>
                    <a:pt x="30385" y="6263"/>
                  </a:cubicBezTo>
                  <a:cubicBezTo>
                    <a:pt x="30433" y="6406"/>
                    <a:pt x="30481" y="6537"/>
                    <a:pt x="30576" y="6656"/>
                  </a:cubicBezTo>
                  <a:cubicBezTo>
                    <a:pt x="30826" y="7014"/>
                    <a:pt x="31028" y="7383"/>
                    <a:pt x="31195" y="7799"/>
                  </a:cubicBezTo>
                  <a:cubicBezTo>
                    <a:pt x="31421" y="8478"/>
                    <a:pt x="31731" y="9133"/>
                    <a:pt x="32040" y="9847"/>
                  </a:cubicBezTo>
                  <a:close/>
                  <a:moveTo>
                    <a:pt x="751" y="21170"/>
                  </a:moveTo>
                  <a:cubicBezTo>
                    <a:pt x="858" y="21396"/>
                    <a:pt x="1048" y="21575"/>
                    <a:pt x="1239" y="21706"/>
                  </a:cubicBezTo>
                  <a:cubicBezTo>
                    <a:pt x="1537" y="21932"/>
                    <a:pt x="1846" y="22134"/>
                    <a:pt x="2156" y="22325"/>
                  </a:cubicBezTo>
                  <a:cubicBezTo>
                    <a:pt x="2680" y="22623"/>
                    <a:pt x="3215" y="22908"/>
                    <a:pt x="3751" y="23182"/>
                  </a:cubicBezTo>
                  <a:cubicBezTo>
                    <a:pt x="3977" y="23301"/>
                    <a:pt x="4204" y="23420"/>
                    <a:pt x="4442" y="23480"/>
                  </a:cubicBezTo>
                  <a:cubicBezTo>
                    <a:pt x="4989" y="23623"/>
                    <a:pt x="5549" y="23778"/>
                    <a:pt x="6120" y="23861"/>
                  </a:cubicBezTo>
                  <a:cubicBezTo>
                    <a:pt x="6656" y="23956"/>
                    <a:pt x="7156" y="24099"/>
                    <a:pt x="7692" y="24206"/>
                  </a:cubicBezTo>
                  <a:cubicBezTo>
                    <a:pt x="8097" y="24278"/>
                    <a:pt x="8514" y="24337"/>
                    <a:pt x="8918" y="24385"/>
                  </a:cubicBezTo>
                  <a:cubicBezTo>
                    <a:pt x="9085" y="24397"/>
                    <a:pt x="9240" y="24432"/>
                    <a:pt x="9407" y="24456"/>
                  </a:cubicBezTo>
                  <a:cubicBezTo>
                    <a:pt x="10419" y="24611"/>
                    <a:pt x="11371" y="24968"/>
                    <a:pt x="12371" y="25171"/>
                  </a:cubicBezTo>
                  <a:cubicBezTo>
                    <a:pt x="13097" y="25325"/>
                    <a:pt x="13812" y="25540"/>
                    <a:pt x="14514" y="25825"/>
                  </a:cubicBezTo>
                  <a:cubicBezTo>
                    <a:pt x="14991" y="26016"/>
                    <a:pt x="15491" y="26159"/>
                    <a:pt x="16003" y="26254"/>
                  </a:cubicBezTo>
                  <a:cubicBezTo>
                    <a:pt x="16717" y="26409"/>
                    <a:pt x="17431" y="26492"/>
                    <a:pt x="18158" y="26516"/>
                  </a:cubicBezTo>
                  <a:cubicBezTo>
                    <a:pt x="18348" y="26516"/>
                    <a:pt x="18527" y="26552"/>
                    <a:pt x="18705" y="26575"/>
                  </a:cubicBezTo>
                  <a:cubicBezTo>
                    <a:pt x="18848" y="26587"/>
                    <a:pt x="18991" y="26587"/>
                    <a:pt x="19146" y="26575"/>
                  </a:cubicBezTo>
                  <a:cubicBezTo>
                    <a:pt x="19229" y="26575"/>
                    <a:pt x="19301" y="26528"/>
                    <a:pt x="19384" y="26528"/>
                  </a:cubicBezTo>
                  <a:lnTo>
                    <a:pt x="21801" y="26528"/>
                  </a:lnTo>
                  <a:lnTo>
                    <a:pt x="22182" y="26528"/>
                  </a:lnTo>
                  <a:cubicBezTo>
                    <a:pt x="23027" y="26492"/>
                    <a:pt x="23861" y="26254"/>
                    <a:pt x="24694" y="26183"/>
                  </a:cubicBezTo>
                  <a:cubicBezTo>
                    <a:pt x="24873" y="26171"/>
                    <a:pt x="25063" y="26111"/>
                    <a:pt x="25230" y="26040"/>
                  </a:cubicBezTo>
                  <a:cubicBezTo>
                    <a:pt x="25956" y="25754"/>
                    <a:pt x="26730" y="25587"/>
                    <a:pt x="27433" y="25206"/>
                  </a:cubicBezTo>
                  <a:cubicBezTo>
                    <a:pt x="27504" y="25159"/>
                    <a:pt x="27599" y="25159"/>
                    <a:pt x="27671" y="25123"/>
                  </a:cubicBezTo>
                  <a:cubicBezTo>
                    <a:pt x="27814" y="25063"/>
                    <a:pt x="27968" y="24992"/>
                    <a:pt x="28111" y="24921"/>
                  </a:cubicBezTo>
                  <a:cubicBezTo>
                    <a:pt x="28266" y="24849"/>
                    <a:pt x="28397" y="24742"/>
                    <a:pt x="28540" y="24682"/>
                  </a:cubicBezTo>
                  <a:cubicBezTo>
                    <a:pt x="28992" y="24492"/>
                    <a:pt x="29492" y="24385"/>
                    <a:pt x="29873" y="24016"/>
                  </a:cubicBezTo>
                  <a:cubicBezTo>
                    <a:pt x="29885" y="23992"/>
                    <a:pt x="29897" y="23992"/>
                    <a:pt x="29933" y="23980"/>
                  </a:cubicBezTo>
                  <a:cubicBezTo>
                    <a:pt x="30362" y="23873"/>
                    <a:pt x="30707" y="23575"/>
                    <a:pt x="31100" y="23432"/>
                  </a:cubicBezTo>
                  <a:cubicBezTo>
                    <a:pt x="31505" y="23277"/>
                    <a:pt x="31850" y="22980"/>
                    <a:pt x="32219" y="22742"/>
                  </a:cubicBezTo>
                  <a:cubicBezTo>
                    <a:pt x="32314" y="22682"/>
                    <a:pt x="32398" y="22623"/>
                    <a:pt x="32493" y="22587"/>
                  </a:cubicBezTo>
                  <a:cubicBezTo>
                    <a:pt x="33148" y="22254"/>
                    <a:pt x="33814" y="21992"/>
                    <a:pt x="34410" y="21575"/>
                  </a:cubicBezTo>
                  <a:cubicBezTo>
                    <a:pt x="34457" y="21539"/>
                    <a:pt x="34529" y="21527"/>
                    <a:pt x="34588" y="21515"/>
                  </a:cubicBezTo>
                  <a:cubicBezTo>
                    <a:pt x="34910" y="21432"/>
                    <a:pt x="35207" y="21289"/>
                    <a:pt x="35469" y="21051"/>
                  </a:cubicBezTo>
                  <a:cubicBezTo>
                    <a:pt x="35660" y="20872"/>
                    <a:pt x="35898" y="20741"/>
                    <a:pt x="36124" y="20575"/>
                  </a:cubicBezTo>
                  <a:cubicBezTo>
                    <a:pt x="36815" y="20051"/>
                    <a:pt x="37553" y="19563"/>
                    <a:pt x="38160" y="18932"/>
                  </a:cubicBezTo>
                  <a:cubicBezTo>
                    <a:pt x="38446" y="18658"/>
                    <a:pt x="38708" y="18372"/>
                    <a:pt x="39005" y="18122"/>
                  </a:cubicBezTo>
                  <a:cubicBezTo>
                    <a:pt x="39660" y="17539"/>
                    <a:pt x="40232" y="16884"/>
                    <a:pt x="40720" y="16146"/>
                  </a:cubicBezTo>
                  <a:cubicBezTo>
                    <a:pt x="40803" y="16015"/>
                    <a:pt x="40910" y="15884"/>
                    <a:pt x="41030" y="15765"/>
                  </a:cubicBezTo>
                  <a:cubicBezTo>
                    <a:pt x="41589" y="15229"/>
                    <a:pt x="41815" y="14503"/>
                    <a:pt x="42220" y="13872"/>
                  </a:cubicBezTo>
                  <a:cubicBezTo>
                    <a:pt x="42232" y="13848"/>
                    <a:pt x="42256" y="13800"/>
                    <a:pt x="42268" y="13752"/>
                  </a:cubicBezTo>
                  <a:cubicBezTo>
                    <a:pt x="42470" y="13157"/>
                    <a:pt x="42685" y="12574"/>
                    <a:pt x="42875" y="11978"/>
                  </a:cubicBezTo>
                  <a:cubicBezTo>
                    <a:pt x="42923" y="11847"/>
                    <a:pt x="42946" y="11705"/>
                    <a:pt x="42935" y="11550"/>
                  </a:cubicBezTo>
                  <a:cubicBezTo>
                    <a:pt x="42875" y="10978"/>
                    <a:pt x="42649" y="10454"/>
                    <a:pt x="42149" y="10121"/>
                  </a:cubicBezTo>
                  <a:cubicBezTo>
                    <a:pt x="41792" y="9895"/>
                    <a:pt x="41375" y="9704"/>
                    <a:pt x="40946" y="9621"/>
                  </a:cubicBezTo>
                  <a:cubicBezTo>
                    <a:pt x="40387" y="9502"/>
                    <a:pt x="39827" y="9490"/>
                    <a:pt x="39279" y="9466"/>
                  </a:cubicBezTo>
                  <a:cubicBezTo>
                    <a:pt x="38541" y="9454"/>
                    <a:pt x="37815" y="9454"/>
                    <a:pt x="37089" y="9502"/>
                  </a:cubicBezTo>
                  <a:cubicBezTo>
                    <a:pt x="36386" y="9550"/>
                    <a:pt x="35672" y="9621"/>
                    <a:pt x="34969" y="9692"/>
                  </a:cubicBezTo>
                  <a:cubicBezTo>
                    <a:pt x="34648" y="9728"/>
                    <a:pt x="34314" y="9788"/>
                    <a:pt x="33993" y="9847"/>
                  </a:cubicBezTo>
                  <a:cubicBezTo>
                    <a:pt x="33660" y="9895"/>
                    <a:pt x="33338" y="9954"/>
                    <a:pt x="33005" y="10038"/>
                  </a:cubicBezTo>
                  <a:cubicBezTo>
                    <a:pt x="32755" y="10097"/>
                    <a:pt x="32505" y="10193"/>
                    <a:pt x="32219" y="10300"/>
                  </a:cubicBezTo>
                  <a:cubicBezTo>
                    <a:pt x="32195" y="10490"/>
                    <a:pt x="32171" y="10704"/>
                    <a:pt x="32290" y="10895"/>
                  </a:cubicBezTo>
                  <a:cubicBezTo>
                    <a:pt x="32457" y="11169"/>
                    <a:pt x="32374" y="11526"/>
                    <a:pt x="32648" y="11728"/>
                  </a:cubicBezTo>
                  <a:cubicBezTo>
                    <a:pt x="32707" y="11776"/>
                    <a:pt x="32707" y="11943"/>
                    <a:pt x="32695" y="12026"/>
                  </a:cubicBezTo>
                  <a:cubicBezTo>
                    <a:pt x="32636" y="12217"/>
                    <a:pt x="32588" y="12443"/>
                    <a:pt x="32457" y="12598"/>
                  </a:cubicBezTo>
                  <a:cubicBezTo>
                    <a:pt x="31993" y="13169"/>
                    <a:pt x="31445" y="13693"/>
                    <a:pt x="30802" y="14086"/>
                  </a:cubicBezTo>
                  <a:cubicBezTo>
                    <a:pt x="29992" y="14586"/>
                    <a:pt x="29171" y="15074"/>
                    <a:pt x="28349" y="15574"/>
                  </a:cubicBezTo>
                  <a:cubicBezTo>
                    <a:pt x="28087" y="15729"/>
                    <a:pt x="27802" y="15848"/>
                    <a:pt x="27516" y="15991"/>
                  </a:cubicBezTo>
                  <a:cubicBezTo>
                    <a:pt x="27040" y="16205"/>
                    <a:pt x="26552" y="16372"/>
                    <a:pt x="26123" y="16658"/>
                  </a:cubicBezTo>
                  <a:cubicBezTo>
                    <a:pt x="25766" y="16884"/>
                    <a:pt x="25373" y="17015"/>
                    <a:pt x="25016" y="17205"/>
                  </a:cubicBezTo>
                  <a:cubicBezTo>
                    <a:pt x="24337" y="17562"/>
                    <a:pt x="23527" y="17598"/>
                    <a:pt x="22813" y="17872"/>
                  </a:cubicBezTo>
                  <a:cubicBezTo>
                    <a:pt x="22099" y="17908"/>
                    <a:pt x="21444" y="18229"/>
                    <a:pt x="20765" y="18384"/>
                  </a:cubicBezTo>
                  <a:cubicBezTo>
                    <a:pt x="20146" y="18515"/>
                    <a:pt x="19574" y="18741"/>
                    <a:pt x="18932" y="18741"/>
                  </a:cubicBezTo>
                  <a:cubicBezTo>
                    <a:pt x="18515" y="18741"/>
                    <a:pt x="18098" y="18741"/>
                    <a:pt x="17693" y="18801"/>
                  </a:cubicBezTo>
                  <a:cubicBezTo>
                    <a:pt x="17015" y="18908"/>
                    <a:pt x="16324" y="18884"/>
                    <a:pt x="15645" y="18884"/>
                  </a:cubicBezTo>
                  <a:cubicBezTo>
                    <a:pt x="15431" y="18884"/>
                    <a:pt x="15229" y="18765"/>
                    <a:pt x="15026" y="18813"/>
                  </a:cubicBezTo>
                  <a:cubicBezTo>
                    <a:pt x="14514" y="18932"/>
                    <a:pt x="14050" y="18741"/>
                    <a:pt x="13562" y="18634"/>
                  </a:cubicBezTo>
                  <a:cubicBezTo>
                    <a:pt x="12943" y="18515"/>
                    <a:pt x="12347" y="18324"/>
                    <a:pt x="11728" y="18265"/>
                  </a:cubicBezTo>
                  <a:cubicBezTo>
                    <a:pt x="11490" y="18229"/>
                    <a:pt x="11300" y="18134"/>
                    <a:pt x="11133" y="17955"/>
                  </a:cubicBezTo>
                  <a:cubicBezTo>
                    <a:pt x="10883" y="17670"/>
                    <a:pt x="10716" y="17324"/>
                    <a:pt x="10633" y="16955"/>
                  </a:cubicBezTo>
                  <a:cubicBezTo>
                    <a:pt x="10550" y="16681"/>
                    <a:pt x="10478" y="16408"/>
                    <a:pt x="10371" y="16050"/>
                  </a:cubicBezTo>
                  <a:cubicBezTo>
                    <a:pt x="9895" y="16539"/>
                    <a:pt x="9335" y="16658"/>
                    <a:pt x="8776" y="16860"/>
                  </a:cubicBezTo>
                  <a:cubicBezTo>
                    <a:pt x="8335" y="17027"/>
                    <a:pt x="7906" y="17277"/>
                    <a:pt x="7442" y="17372"/>
                  </a:cubicBezTo>
                  <a:cubicBezTo>
                    <a:pt x="6930" y="17479"/>
                    <a:pt x="6490" y="17801"/>
                    <a:pt x="5966" y="17848"/>
                  </a:cubicBezTo>
                  <a:cubicBezTo>
                    <a:pt x="5120" y="18229"/>
                    <a:pt x="4239" y="18563"/>
                    <a:pt x="3442" y="19039"/>
                  </a:cubicBezTo>
                  <a:cubicBezTo>
                    <a:pt x="3239" y="19158"/>
                    <a:pt x="3037" y="19265"/>
                    <a:pt x="2846" y="19360"/>
                  </a:cubicBezTo>
                  <a:cubicBezTo>
                    <a:pt x="2584" y="19515"/>
                    <a:pt x="2382" y="19718"/>
                    <a:pt x="2072" y="19765"/>
                  </a:cubicBezTo>
                  <a:cubicBezTo>
                    <a:pt x="1989" y="19777"/>
                    <a:pt x="1906" y="19837"/>
                    <a:pt x="1858" y="19896"/>
                  </a:cubicBezTo>
                  <a:cubicBezTo>
                    <a:pt x="1656" y="20218"/>
                    <a:pt x="1322" y="20420"/>
                    <a:pt x="1060" y="20658"/>
                  </a:cubicBezTo>
                  <a:cubicBezTo>
                    <a:pt x="941" y="20801"/>
                    <a:pt x="822" y="20944"/>
                    <a:pt x="751" y="21170"/>
                  </a:cubicBezTo>
                  <a:close/>
                  <a:moveTo>
                    <a:pt x="10133" y="7895"/>
                  </a:moveTo>
                  <a:cubicBezTo>
                    <a:pt x="10109" y="8002"/>
                    <a:pt x="10073" y="8038"/>
                    <a:pt x="10073" y="8073"/>
                  </a:cubicBezTo>
                  <a:cubicBezTo>
                    <a:pt x="10109" y="8859"/>
                    <a:pt x="10133" y="9645"/>
                    <a:pt x="10180" y="10443"/>
                  </a:cubicBezTo>
                  <a:cubicBezTo>
                    <a:pt x="10180" y="10538"/>
                    <a:pt x="10216" y="10645"/>
                    <a:pt x="10228" y="10752"/>
                  </a:cubicBezTo>
                  <a:cubicBezTo>
                    <a:pt x="10276" y="10990"/>
                    <a:pt x="10300" y="11240"/>
                    <a:pt x="10347" y="11478"/>
                  </a:cubicBezTo>
                  <a:cubicBezTo>
                    <a:pt x="10430" y="11955"/>
                    <a:pt x="10430" y="12431"/>
                    <a:pt x="10597" y="12895"/>
                  </a:cubicBezTo>
                  <a:cubicBezTo>
                    <a:pt x="10692" y="13157"/>
                    <a:pt x="10835" y="13312"/>
                    <a:pt x="11121" y="13336"/>
                  </a:cubicBezTo>
                  <a:cubicBezTo>
                    <a:pt x="11443" y="13360"/>
                    <a:pt x="11788" y="13383"/>
                    <a:pt x="12121" y="13431"/>
                  </a:cubicBezTo>
                  <a:cubicBezTo>
                    <a:pt x="12502" y="13491"/>
                    <a:pt x="12895" y="13574"/>
                    <a:pt x="13276" y="13633"/>
                  </a:cubicBezTo>
                  <a:cubicBezTo>
                    <a:pt x="13645" y="13681"/>
                    <a:pt x="14026" y="13741"/>
                    <a:pt x="14395" y="13693"/>
                  </a:cubicBezTo>
                  <a:cubicBezTo>
                    <a:pt x="14883" y="13657"/>
                    <a:pt x="15395" y="13657"/>
                    <a:pt x="15884" y="13633"/>
                  </a:cubicBezTo>
                  <a:lnTo>
                    <a:pt x="16372" y="13598"/>
                  </a:lnTo>
                  <a:cubicBezTo>
                    <a:pt x="16586" y="13562"/>
                    <a:pt x="16777" y="13538"/>
                    <a:pt x="16979" y="13502"/>
                  </a:cubicBezTo>
                  <a:cubicBezTo>
                    <a:pt x="17134" y="13491"/>
                    <a:pt x="17265" y="13479"/>
                    <a:pt x="17419" y="13455"/>
                  </a:cubicBezTo>
                  <a:cubicBezTo>
                    <a:pt x="17896" y="13383"/>
                    <a:pt x="18372" y="13324"/>
                    <a:pt x="18824" y="13252"/>
                  </a:cubicBezTo>
                  <a:cubicBezTo>
                    <a:pt x="18943" y="13241"/>
                    <a:pt x="19063" y="13205"/>
                    <a:pt x="19182" y="13181"/>
                  </a:cubicBezTo>
                  <a:cubicBezTo>
                    <a:pt x="19408" y="13121"/>
                    <a:pt x="19610" y="13038"/>
                    <a:pt x="19836" y="12979"/>
                  </a:cubicBezTo>
                  <a:cubicBezTo>
                    <a:pt x="20110" y="12907"/>
                    <a:pt x="20372" y="12883"/>
                    <a:pt x="20622" y="12788"/>
                  </a:cubicBezTo>
                  <a:cubicBezTo>
                    <a:pt x="21444" y="12443"/>
                    <a:pt x="22372" y="12407"/>
                    <a:pt x="23146" y="11931"/>
                  </a:cubicBezTo>
                  <a:cubicBezTo>
                    <a:pt x="23158" y="11907"/>
                    <a:pt x="23182" y="11931"/>
                    <a:pt x="23206" y="11907"/>
                  </a:cubicBezTo>
                  <a:cubicBezTo>
                    <a:pt x="23575" y="11776"/>
                    <a:pt x="23956" y="11669"/>
                    <a:pt x="24301" y="11514"/>
                  </a:cubicBezTo>
                  <a:cubicBezTo>
                    <a:pt x="25028" y="11169"/>
                    <a:pt x="25766" y="10800"/>
                    <a:pt x="26492" y="10454"/>
                  </a:cubicBezTo>
                  <a:cubicBezTo>
                    <a:pt x="26742" y="10335"/>
                    <a:pt x="26968" y="10204"/>
                    <a:pt x="27171" y="10026"/>
                  </a:cubicBezTo>
                  <a:cubicBezTo>
                    <a:pt x="27575" y="9692"/>
                    <a:pt x="27980" y="9371"/>
                    <a:pt x="28397" y="9050"/>
                  </a:cubicBezTo>
                  <a:cubicBezTo>
                    <a:pt x="28540" y="8930"/>
                    <a:pt x="28695" y="8835"/>
                    <a:pt x="28647" y="8609"/>
                  </a:cubicBezTo>
                  <a:cubicBezTo>
                    <a:pt x="28635" y="8538"/>
                    <a:pt x="28730" y="8430"/>
                    <a:pt x="28790" y="8359"/>
                  </a:cubicBezTo>
                  <a:cubicBezTo>
                    <a:pt x="29195" y="7895"/>
                    <a:pt x="29564" y="7406"/>
                    <a:pt x="29933" y="6895"/>
                  </a:cubicBezTo>
                  <a:cubicBezTo>
                    <a:pt x="29719" y="6359"/>
                    <a:pt x="29516" y="5835"/>
                    <a:pt x="29302" y="5323"/>
                  </a:cubicBezTo>
                  <a:cubicBezTo>
                    <a:pt x="29099" y="4799"/>
                    <a:pt x="28969" y="4251"/>
                    <a:pt x="28707" y="3739"/>
                  </a:cubicBezTo>
                  <a:cubicBezTo>
                    <a:pt x="28468" y="3251"/>
                    <a:pt x="28302" y="2704"/>
                    <a:pt x="28028" y="2192"/>
                  </a:cubicBezTo>
                  <a:cubicBezTo>
                    <a:pt x="27861" y="2358"/>
                    <a:pt x="27742" y="2501"/>
                    <a:pt x="27611" y="2620"/>
                  </a:cubicBezTo>
                  <a:cubicBezTo>
                    <a:pt x="27302" y="2918"/>
                    <a:pt x="27016" y="3263"/>
                    <a:pt x="26671" y="3513"/>
                  </a:cubicBezTo>
                  <a:cubicBezTo>
                    <a:pt x="25361" y="4513"/>
                    <a:pt x="23932" y="5335"/>
                    <a:pt x="22432" y="6002"/>
                  </a:cubicBezTo>
                  <a:cubicBezTo>
                    <a:pt x="21075" y="6597"/>
                    <a:pt x="19694" y="7085"/>
                    <a:pt x="18289" y="7549"/>
                  </a:cubicBezTo>
                  <a:cubicBezTo>
                    <a:pt x="17920" y="7668"/>
                    <a:pt x="17550" y="7787"/>
                    <a:pt x="17158" y="7859"/>
                  </a:cubicBezTo>
                  <a:cubicBezTo>
                    <a:pt x="16181" y="8061"/>
                    <a:pt x="15193" y="8192"/>
                    <a:pt x="14217" y="8395"/>
                  </a:cubicBezTo>
                  <a:cubicBezTo>
                    <a:pt x="13609" y="8538"/>
                    <a:pt x="12978" y="8419"/>
                    <a:pt x="12371" y="8561"/>
                  </a:cubicBezTo>
                  <a:cubicBezTo>
                    <a:pt x="12312" y="8573"/>
                    <a:pt x="12252" y="8549"/>
                    <a:pt x="12193" y="8549"/>
                  </a:cubicBezTo>
                  <a:cubicBezTo>
                    <a:pt x="11597" y="8514"/>
                    <a:pt x="11050" y="8371"/>
                    <a:pt x="10538" y="8061"/>
                  </a:cubicBezTo>
                  <a:cubicBezTo>
                    <a:pt x="10466" y="7966"/>
                    <a:pt x="10311" y="7954"/>
                    <a:pt x="10133" y="7895"/>
                  </a:cubicBezTo>
                  <a:close/>
                  <a:moveTo>
                    <a:pt x="10895" y="13752"/>
                  </a:moveTo>
                  <a:cubicBezTo>
                    <a:pt x="10716" y="14253"/>
                    <a:pt x="10788" y="14669"/>
                    <a:pt x="10895" y="15098"/>
                  </a:cubicBezTo>
                  <a:cubicBezTo>
                    <a:pt x="10966" y="15396"/>
                    <a:pt x="11014" y="15705"/>
                    <a:pt x="11073" y="16003"/>
                  </a:cubicBezTo>
                  <a:cubicBezTo>
                    <a:pt x="11181" y="16419"/>
                    <a:pt x="11252" y="16848"/>
                    <a:pt x="11466" y="17241"/>
                  </a:cubicBezTo>
                  <a:cubicBezTo>
                    <a:pt x="11609" y="17539"/>
                    <a:pt x="11835" y="17670"/>
                    <a:pt x="12133" y="17729"/>
                  </a:cubicBezTo>
                  <a:cubicBezTo>
                    <a:pt x="12728" y="17848"/>
                    <a:pt x="13312" y="17967"/>
                    <a:pt x="13907" y="18074"/>
                  </a:cubicBezTo>
                  <a:cubicBezTo>
                    <a:pt x="14181" y="18110"/>
                    <a:pt x="14479" y="18182"/>
                    <a:pt x="14764" y="18194"/>
                  </a:cubicBezTo>
                  <a:cubicBezTo>
                    <a:pt x="15491" y="18217"/>
                    <a:pt x="16229" y="18277"/>
                    <a:pt x="16943" y="18146"/>
                  </a:cubicBezTo>
                  <a:cubicBezTo>
                    <a:pt x="17217" y="18086"/>
                    <a:pt x="17515" y="18098"/>
                    <a:pt x="17800" y="18086"/>
                  </a:cubicBezTo>
                  <a:cubicBezTo>
                    <a:pt x="18693" y="18086"/>
                    <a:pt x="19574" y="17932"/>
                    <a:pt x="20456" y="17729"/>
                  </a:cubicBezTo>
                  <a:cubicBezTo>
                    <a:pt x="20694" y="17670"/>
                    <a:pt x="20944" y="17634"/>
                    <a:pt x="21158" y="17539"/>
                  </a:cubicBezTo>
                  <a:cubicBezTo>
                    <a:pt x="21372" y="17432"/>
                    <a:pt x="21575" y="17372"/>
                    <a:pt x="21813" y="17324"/>
                  </a:cubicBezTo>
                  <a:cubicBezTo>
                    <a:pt x="22087" y="17289"/>
                    <a:pt x="22337" y="17205"/>
                    <a:pt x="22611" y="17146"/>
                  </a:cubicBezTo>
                  <a:lnTo>
                    <a:pt x="24170" y="16741"/>
                  </a:lnTo>
                  <a:cubicBezTo>
                    <a:pt x="24277" y="16717"/>
                    <a:pt x="24373" y="16705"/>
                    <a:pt x="24468" y="16658"/>
                  </a:cubicBezTo>
                  <a:cubicBezTo>
                    <a:pt x="25194" y="16312"/>
                    <a:pt x="25921" y="15955"/>
                    <a:pt x="26659" y="15634"/>
                  </a:cubicBezTo>
                  <a:cubicBezTo>
                    <a:pt x="26956" y="15503"/>
                    <a:pt x="27230" y="15288"/>
                    <a:pt x="27587" y="15336"/>
                  </a:cubicBezTo>
                  <a:cubicBezTo>
                    <a:pt x="27671" y="15348"/>
                    <a:pt x="27742" y="15276"/>
                    <a:pt x="27814" y="15229"/>
                  </a:cubicBezTo>
                  <a:cubicBezTo>
                    <a:pt x="28778" y="14681"/>
                    <a:pt x="29731" y="14086"/>
                    <a:pt x="30671" y="13467"/>
                  </a:cubicBezTo>
                  <a:cubicBezTo>
                    <a:pt x="31088" y="13205"/>
                    <a:pt x="31397" y="12848"/>
                    <a:pt x="31719" y="12490"/>
                  </a:cubicBezTo>
                  <a:cubicBezTo>
                    <a:pt x="31862" y="12324"/>
                    <a:pt x="31909" y="12145"/>
                    <a:pt x="31909" y="11931"/>
                  </a:cubicBezTo>
                  <a:cubicBezTo>
                    <a:pt x="31862" y="11228"/>
                    <a:pt x="31636" y="10585"/>
                    <a:pt x="31385" y="9942"/>
                  </a:cubicBezTo>
                  <a:cubicBezTo>
                    <a:pt x="31278" y="9692"/>
                    <a:pt x="31195" y="9442"/>
                    <a:pt x="31100" y="9192"/>
                  </a:cubicBezTo>
                  <a:cubicBezTo>
                    <a:pt x="30897" y="8621"/>
                    <a:pt x="30612" y="8097"/>
                    <a:pt x="30290" y="7549"/>
                  </a:cubicBezTo>
                  <a:cubicBezTo>
                    <a:pt x="30076" y="7716"/>
                    <a:pt x="29969" y="7895"/>
                    <a:pt x="29909" y="8085"/>
                  </a:cubicBezTo>
                  <a:cubicBezTo>
                    <a:pt x="29659" y="8859"/>
                    <a:pt x="29111" y="9395"/>
                    <a:pt x="28516" y="9871"/>
                  </a:cubicBezTo>
                  <a:cubicBezTo>
                    <a:pt x="27742" y="10466"/>
                    <a:pt x="26968" y="11074"/>
                    <a:pt x="26040" y="11419"/>
                  </a:cubicBezTo>
                  <a:cubicBezTo>
                    <a:pt x="25980" y="11431"/>
                    <a:pt x="25944" y="11478"/>
                    <a:pt x="25885" y="11514"/>
                  </a:cubicBezTo>
                  <a:cubicBezTo>
                    <a:pt x="25194" y="11895"/>
                    <a:pt x="24468" y="12193"/>
                    <a:pt x="23718" y="12467"/>
                  </a:cubicBezTo>
                  <a:cubicBezTo>
                    <a:pt x="23087" y="12705"/>
                    <a:pt x="22432" y="12871"/>
                    <a:pt x="21789" y="13133"/>
                  </a:cubicBezTo>
                  <a:cubicBezTo>
                    <a:pt x="21158" y="13383"/>
                    <a:pt x="20503" y="13491"/>
                    <a:pt x="19884" y="13693"/>
                  </a:cubicBezTo>
                  <a:cubicBezTo>
                    <a:pt x="19539" y="13812"/>
                    <a:pt x="19134" y="13752"/>
                    <a:pt x="18812" y="13955"/>
                  </a:cubicBezTo>
                  <a:cubicBezTo>
                    <a:pt x="18753" y="13991"/>
                    <a:pt x="18646" y="13967"/>
                    <a:pt x="18574" y="13979"/>
                  </a:cubicBezTo>
                  <a:cubicBezTo>
                    <a:pt x="18265" y="14026"/>
                    <a:pt x="17943" y="14038"/>
                    <a:pt x="17646" y="14098"/>
                  </a:cubicBezTo>
                  <a:cubicBezTo>
                    <a:pt x="16562" y="14348"/>
                    <a:pt x="15467" y="14336"/>
                    <a:pt x="14371" y="14288"/>
                  </a:cubicBezTo>
                  <a:cubicBezTo>
                    <a:pt x="13169" y="14288"/>
                    <a:pt x="12026" y="14110"/>
                    <a:pt x="10895" y="13752"/>
                  </a:cubicBezTo>
                  <a:close/>
                  <a:moveTo>
                    <a:pt x="10073" y="6347"/>
                  </a:moveTo>
                  <a:cubicBezTo>
                    <a:pt x="10157" y="6514"/>
                    <a:pt x="10192" y="6692"/>
                    <a:pt x="10311" y="6787"/>
                  </a:cubicBezTo>
                  <a:cubicBezTo>
                    <a:pt x="10847" y="7287"/>
                    <a:pt x="11490" y="7561"/>
                    <a:pt x="12205" y="7609"/>
                  </a:cubicBezTo>
                  <a:cubicBezTo>
                    <a:pt x="12788" y="7645"/>
                    <a:pt x="13371" y="7680"/>
                    <a:pt x="13943" y="7621"/>
                  </a:cubicBezTo>
                  <a:cubicBezTo>
                    <a:pt x="14443" y="7585"/>
                    <a:pt x="14943" y="7526"/>
                    <a:pt x="15431" y="7442"/>
                  </a:cubicBezTo>
                  <a:cubicBezTo>
                    <a:pt x="15931" y="7371"/>
                    <a:pt x="16407" y="7240"/>
                    <a:pt x="16907" y="7180"/>
                  </a:cubicBezTo>
                  <a:cubicBezTo>
                    <a:pt x="17574" y="7109"/>
                    <a:pt x="18170" y="6764"/>
                    <a:pt x="18848" y="6716"/>
                  </a:cubicBezTo>
                  <a:cubicBezTo>
                    <a:pt x="18884" y="6716"/>
                    <a:pt x="18920" y="6692"/>
                    <a:pt x="18967" y="6668"/>
                  </a:cubicBezTo>
                  <a:cubicBezTo>
                    <a:pt x="19503" y="6490"/>
                    <a:pt x="20015" y="6311"/>
                    <a:pt x="20551" y="6121"/>
                  </a:cubicBezTo>
                  <a:cubicBezTo>
                    <a:pt x="21182" y="5894"/>
                    <a:pt x="21801" y="5656"/>
                    <a:pt x="22420" y="5406"/>
                  </a:cubicBezTo>
                  <a:cubicBezTo>
                    <a:pt x="22896" y="5216"/>
                    <a:pt x="23373" y="4990"/>
                    <a:pt x="23813" y="4739"/>
                  </a:cubicBezTo>
                  <a:cubicBezTo>
                    <a:pt x="24397" y="4430"/>
                    <a:pt x="25004" y="4156"/>
                    <a:pt x="25540" y="3751"/>
                  </a:cubicBezTo>
                  <a:cubicBezTo>
                    <a:pt x="26028" y="3382"/>
                    <a:pt x="26552" y="3025"/>
                    <a:pt x="27040" y="2644"/>
                  </a:cubicBezTo>
                  <a:cubicBezTo>
                    <a:pt x="27421" y="2346"/>
                    <a:pt x="27718" y="1953"/>
                    <a:pt x="27873" y="1525"/>
                  </a:cubicBezTo>
                  <a:cubicBezTo>
                    <a:pt x="27837" y="1430"/>
                    <a:pt x="27802" y="1370"/>
                    <a:pt x="27778" y="1334"/>
                  </a:cubicBezTo>
                  <a:cubicBezTo>
                    <a:pt x="27599" y="977"/>
                    <a:pt x="27314" y="822"/>
                    <a:pt x="26921" y="822"/>
                  </a:cubicBezTo>
                  <a:cubicBezTo>
                    <a:pt x="26671" y="822"/>
                    <a:pt x="26421" y="834"/>
                    <a:pt x="26182" y="775"/>
                  </a:cubicBezTo>
                  <a:cubicBezTo>
                    <a:pt x="25647" y="656"/>
                    <a:pt x="25111" y="656"/>
                    <a:pt x="24575" y="703"/>
                  </a:cubicBezTo>
                  <a:cubicBezTo>
                    <a:pt x="23992" y="751"/>
                    <a:pt x="23408" y="751"/>
                    <a:pt x="22837" y="834"/>
                  </a:cubicBezTo>
                  <a:cubicBezTo>
                    <a:pt x="22337" y="918"/>
                    <a:pt x="21849" y="1013"/>
                    <a:pt x="21360" y="1049"/>
                  </a:cubicBezTo>
                  <a:cubicBezTo>
                    <a:pt x="21170" y="1060"/>
                    <a:pt x="20991" y="1060"/>
                    <a:pt x="20813" y="1108"/>
                  </a:cubicBezTo>
                  <a:cubicBezTo>
                    <a:pt x="19920" y="1299"/>
                    <a:pt x="19027" y="1513"/>
                    <a:pt x="18134" y="1703"/>
                  </a:cubicBezTo>
                  <a:cubicBezTo>
                    <a:pt x="17991" y="1727"/>
                    <a:pt x="17848" y="1787"/>
                    <a:pt x="17717" y="1834"/>
                  </a:cubicBezTo>
                  <a:cubicBezTo>
                    <a:pt x="17455" y="1930"/>
                    <a:pt x="17205" y="2013"/>
                    <a:pt x="16943" y="2084"/>
                  </a:cubicBezTo>
                  <a:cubicBezTo>
                    <a:pt x="16229" y="2299"/>
                    <a:pt x="15526" y="2584"/>
                    <a:pt x="14860" y="2918"/>
                  </a:cubicBezTo>
                  <a:cubicBezTo>
                    <a:pt x="14181" y="3275"/>
                    <a:pt x="13490" y="3620"/>
                    <a:pt x="12859" y="4049"/>
                  </a:cubicBezTo>
                  <a:cubicBezTo>
                    <a:pt x="12062" y="4609"/>
                    <a:pt x="11240" y="5120"/>
                    <a:pt x="10430" y="5644"/>
                  </a:cubicBezTo>
                  <a:cubicBezTo>
                    <a:pt x="10371" y="6049"/>
                    <a:pt x="10371" y="6049"/>
                    <a:pt x="10073" y="63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" name="Google Shape;121;p15"/>
          <p:cNvGrpSpPr/>
          <p:nvPr/>
        </p:nvGrpSpPr>
        <p:grpSpPr>
          <a:xfrm flipH="1">
            <a:off x="6681075" y="3404319"/>
            <a:ext cx="1139966" cy="485224"/>
            <a:chOff x="3303505" y="4211144"/>
            <a:chExt cx="1250649" cy="532336"/>
          </a:xfrm>
        </p:grpSpPr>
        <p:sp>
          <p:nvSpPr>
            <p:cNvPr id="122" name="Google Shape;122;p15"/>
            <p:cNvSpPr/>
            <p:nvPr/>
          </p:nvSpPr>
          <p:spPr>
            <a:xfrm>
              <a:off x="3684913" y="4272963"/>
              <a:ext cx="61888" cy="61888"/>
            </a:xfrm>
            <a:custGeom>
              <a:avLst/>
              <a:gdLst/>
              <a:ahLst/>
              <a:cxnLst/>
              <a:rect l="l" t="t" r="r" b="b"/>
              <a:pathLst>
                <a:path w="1787" h="1787" extrusionOk="0">
                  <a:moveTo>
                    <a:pt x="1084" y="180"/>
                  </a:moveTo>
                  <a:cubicBezTo>
                    <a:pt x="941" y="334"/>
                    <a:pt x="727" y="453"/>
                    <a:pt x="655" y="680"/>
                  </a:cubicBezTo>
                  <a:cubicBezTo>
                    <a:pt x="608" y="811"/>
                    <a:pt x="500" y="918"/>
                    <a:pt x="370" y="977"/>
                  </a:cubicBezTo>
                  <a:cubicBezTo>
                    <a:pt x="203" y="1049"/>
                    <a:pt x="108" y="1192"/>
                    <a:pt x="12" y="1323"/>
                  </a:cubicBezTo>
                  <a:cubicBezTo>
                    <a:pt x="24" y="1489"/>
                    <a:pt x="0" y="1644"/>
                    <a:pt x="131" y="1787"/>
                  </a:cubicBezTo>
                  <a:cubicBezTo>
                    <a:pt x="489" y="1692"/>
                    <a:pt x="834" y="1608"/>
                    <a:pt x="1084" y="1334"/>
                  </a:cubicBezTo>
                  <a:cubicBezTo>
                    <a:pt x="1215" y="1203"/>
                    <a:pt x="1322" y="1049"/>
                    <a:pt x="1453" y="918"/>
                  </a:cubicBezTo>
                  <a:cubicBezTo>
                    <a:pt x="1691" y="668"/>
                    <a:pt x="1786" y="382"/>
                    <a:pt x="1572" y="37"/>
                  </a:cubicBezTo>
                  <a:cubicBezTo>
                    <a:pt x="1370" y="1"/>
                    <a:pt x="1203" y="37"/>
                    <a:pt x="1084" y="180"/>
                  </a:cubicBezTo>
                  <a:close/>
                </a:path>
              </a:pathLst>
            </a:custGeom>
            <a:solidFill>
              <a:srgbClr val="0B2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3325774" y="4363701"/>
              <a:ext cx="359589" cy="310099"/>
            </a:xfrm>
            <a:custGeom>
              <a:avLst/>
              <a:gdLst/>
              <a:ahLst/>
              <a:cxnLst/>
              <a:rect l="l" t="t" r="r" b="b"/>
              <a:pathLst>
                <a:path w="10383" h="8954" extrusionOk="0">
                  <a:moveTo>
                    <a:pt x="3322" y="0"/>
                  </a:moveTo>
                  <a:cubicBezTo>
                    <a:pt x="4310" y="72"/>
                    <a:pt x="5251" y="84"/>
                    <a:pt x="6156" y="381"/>
                  </a:cubicBezTo>
                  <a:cubicBezTo>
                    <a:pt x="6620" y="536"/>
                    <a:pt x="7096" y="655"/>
                    <a:pt x="7561" y="810"/>
                  </a:cubicBezTo>
                  <a:cubicBezTo>
                    <a:pt x="8180" y="1024"/>
                    <a:pt x="8775" y="1286"/>
                    <a:pt x="9239" y="1786"/>
                  </a:cubicBezTo>
                  <a:cubicBezTo>
                    <a:pt x="9477" y="2036"/>
                    <a:pt x="9727" y="2263"/>
                    <a:pt x="9930" y="2572"/>
                  </a:cubicBezTo>
                  <a:cubicBezTo>
                    <a:pt x="10180" y="2989"/>
                    <a:pt x="10311" y="3429"/>
                    <a:pt x="10359" y="3894"/>
                  </a:cubicBezTo>
                  <a:cubicBezTo>
                    <a:pt x="10382" y="4227"/>
                    <a:pt x="10382" y="4549"/>
                    <a:pt x="10382" y="4882"/>
                  </a:cubicBezTo>
                  <a:cubicBezTo>
                    <a:pt x="10359" y="5441"/>
                    <a:pt x="10144" y="5953"/>
                    <a:pt x="9787" y="6382"/>
                  </a:cubicBezTo>
                  <a:cubicBezTo>
                    <a:pt x="9644" y="6561"/>
                    <a:pt x="9525" y="6751"/>
                    <a:pt x="9370" y="6918"/>
                  </a:cubicBezTo>
                  <a:cubicBezTo>
                    <a:pt x="8870" y="7466"/>
                    <a:pt x="8275" y="7882"/>
                    <a:pt x="7692" y="8347"/>
                  </a:cubicBezTo>
                  <a:cubicBezTo>
                    <a:pt x="7644" y="8394"/>
                    <a:pt x="7584" y="8406"/>
                    <a:pt x="7525" y="8430"/>
                  </a:cubicBezTo>
                  <a:cubicBezTo>
                    <a:pt x="6215" y="8847"/>
                    <a:pt x="4882" y="8954"/>
                    <a:pt x="3536" y="8609"/>
                  </a:cubicBezTo>
                  <a:cubicBezTo>
                    <a:pt x="3298" y="8549"/>
                    <a:pt x="3060" y="8478"/>
                    <a:pt x="2822" y="8454"/>
                  </a:cubicBezTo>
                  <a:cubicBezTo>
                    <a:pt x="2227" y="8394"/>
                    <a:pt x="1774" y="8049"/>
                    <a:pt x="1310" y="7716"/>
                  </a:cubicBezTo>
                  <a:cubicBezTo>
                    <a:pt x="1155" y="7620"/>
                    <a:pt x="1024" y="7477"/>
                    <a:pt x="917" y="7335"/>
                  </a:cubicBezTo>
                  <a:cubicBezTo>
                    <a:pt x="726" y="7061"/>
                    <a:pt x="560" y="6787"/>
                    <a:pt x="405" y="6513"/>
                  </a:cubicBezTo>
                  <a:cubicBezTo>
                    <a:pt x="381" y="6489"/>
                    <a:pt x="357" y="6442"/>
                    <a:pt x="357" y="6406"/>
                  </a:cubicBezTo>
                  <a:cubicBezTo>
                    <a:pt x="286" y="5692"/>
                    <a:pt x="0" y="5025"/>
                    <a:pt x="72" y="4287"/>
                  </a:cubicBezTo>
                  <a:cubicBezTo>
                    <a:pt x="119" y="3787"/>
                    <a:pt x="143" y="3298"/>
                    <a:pt x="179" y="2810"/>
                  </a:cubicBezTo>
                  <a:cubicBezTo>
                    <a:pt x="179" y="2739"/>
                    <a:pt x="226" y="2655"/>
                    <a:pt x="250" y="2584"/>
                  </a:cubicBezTo>
                  <a:cubicBezTo>
                    <a:pt x="357" y="2298"/>
                    <a:pt x="441" y="2001"/>
                    <a:pt x="548" y="1727"/>
                  </a:cubicBezTo>
                  <a:cubicBezTo>
                    <a:pt x="619" y="1524"/>
                    <a:pt x="679" y="1334"/>
                    <a:pt x="798" y="1167"/>
                  </a:cubicBezTo>
                  <a:cubicBezTo>
                    <a:pt x="1024" y="858"/>
                    <a:pt x="1381" y="655"/>
                    <a:pt x="1572" y="310"/>
                  </a:cubicBezTo>
                  <a:cubicBezTo>
                    <a:pt x="1619" y="215"/>
                    <a:pt x="1786" y="179"/>
                    <a:pt x="1905" y="155"/>
                  </a:cubicBezTo>
                  <a:cubicBezTo>
                    <a:pt x="2381" y="96"/>
                    <a:pt x="2869" y="36"/>
                    <a:pt x="3322" y="0"/>
                  </a:cubicBezTo>
                  <a:close/>
                  <a:moveTo>
                    <a:pt x="1179" y="4703"/>
                  </a:moveTo>
                  <a:cubicBezTo>
                    <a:pt x="1191" y="5025"/>
                    <a:pt x="1179" y="5382"/>
                    <a:pt x="1250" y="5727"/>
                  </a:cubicBezTo>
                  <a:cubicBezTo>
                    <a:pt x="1369" y="6275"/>
                    <a:pt x="1572" y="6811"/>
                    <a:pt x="2143" y="7049"/>
                  </a:cubicBezTo>
                  <a:cubicBezTo>
                    <a:pt x="2739" y="7299"/>
                    <a:pt x="3346" y="7573"/>
                    <a:pt x="4001" y="7644"/>
                  </a:cubicBezTo>
                  <a:cubicBezTo>
                    <a:pt x="4334" y="7680"/>
                    <a:pt x="4644" y="7763"/>
                    <a:pt x="4965" y="7775"/>
                  </a:cubicBezTo>
                  <a:cubicBezTo>
                    <a:pt x="5441" y="7799"/>
                    <a:pt x="5906" y="7763"/>
                    <a:pt x="6358" y="7573"/>
                  </a:cubicBezTo>
                  <a:cubicBezTo>
                    <a:pt x="6739" y="7394"/>
                    <a:pt x="7156" y="7263"/>
                    <a:pt x="7549" y="7061"/>
                  </a:cubicBezTo>
                  <a:cubicBezTo>
                    <a:pt x="7775" y="6942"/>
                    <a:pt x="8037" y="6811"/>
                    <a:pt x="8180" y="6620"/>
                  </a:cubicBezTo>
                  <a:cubicBezTo>
                    <a:pt x="8596" y="6084"/>
                    <a:pt x="8894" y="5477"/>
                    <a:pt x="8882" y="4763"/>
                  </a:cubicBezTo>
                  <a:cubicBezTo>
                    <a:pt x="8870" y="4429"/>
                    <a:pt x="8835" y="4108"/>
                    <a:pt x="8763" y="3787"/>
                  </a:cubicBezTo>
                  <a:cubicBezTo>
                    <a:pt x="8692" y="3477"/>
                    <a:pt x="8549" y="3179"/>
                    <a:pt x="8323" y="2929"/>
                  </a:cubicBezTo>
                  <a:cubicBezTo>
                    <a:pt x="7763" y="2358"/>
                    <a:pt x="7084" y="2060"/>
                    <a:pt x="6322" y="1917"/>
                  </a:cubicBezTo>
                  <a:cubicBezTo>
                    <a:pt x="5513" y="1762"/>
                    <a:pt x="4715" y="1667"/>
                    <a:pt x="3893" y="1572"/>
                  </a:cubicBezTo>
                  <a:cubicBezTo>
                    <a:pt x="3453" y="1524"/>
                    <a:pt x="3000" y="1548"/>
                    <a:pt x="2548" y="1548"/>
                  </a:cubicBezTo>
                  <a:cubicBezTo>
                    <a:pt x="2381" y="1548"/>
                    <a:pt x="2262" y="1608"/>
                    <a:pt x="2167" y="1727"/>
                  </a:cubicBezTo>
                  <a:cubicBezTo>
                    <a:pt x="1810" y="2155"/>
                    <a:pt x="1488" y="2596"/>
                    <a:pt x="1393" y="3167"/>
                  </a:cubicBezTo>
                  <a:cubicBezTo>
                    <a:pt x="1322" y="3667"/>
                    <a:pt x="1262" y="4179"/>
                    <a:pt x="1179" y="470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3873764" y="4413571"/>
              <a:ext cx="359174" cy="311381"/>
            </a:xfrm>
            <a:custGeom>
              <a:avLst/>
              <a:gdLst/>
              <a:ahLst/>
              <a:cxnLst/>
              <a:rect l="l" t="t" r="r" b="b"/>
              <a:pathLst>
                <a:path w="10371" h="8991" extrusionOk="0">
                  <a:moveTo>
                    <a:pt x="24" y="4335"/>
                  </a:moveTo>
                  <a:cubicBezTo>
                    <a:pt x="60" y="3823"/>
                    <a:pt x="84" y="3335"/>
                    <a:pt x="143" y="2858"/>
                  </a:cubicBezTo>
                  <a:cubicBezTo>
                    <a:pt x="155" y="2728"/>
                    <a:pt x="227" y="2585"/>
                    <a:pt x="322" y="2466"/>
                  </a:cubicBezTo>
                  <a:cubicBezTo>
                    <a:pt x="441" y="2311"/>
                    <a:pt x="548" y="2144"/>
                    <a:pt x="512" y="1918"/>
                  </a:cubicBezTo>
                  <a:cubicBezTo>
                    <a:pt x="489" y="1549"/>
                    <a:pt x="679" y="1251"/>
                    <a:pt x="929" y="989"/>
                  </a:cubicBezTo>
                  <a:cubicBezTo>
                    <a:pt x="1060" y="858"/>
                    <a:pt x="1239" y="751"/>
                    <a:pt x="1322" y="608"/>
                  </a:cubicBezTo>
                  <a:cubicBezTo>
                    <a:pt x="1501" y="251"/>
                    <a:pt x="1775" y="180"/>
                    <a:pt x="2120" y="144"/>
                  </a:cubicBezTo>
                  <a:cubicBezTo>
                    <a:pt x="2894" y="61"/>
                    <a:pt x="3668" y="1"/>
                    <a:pt x="4453" y="132"/>
                  </a:cubicBezTo>
                  <a:cubicBezTo>
                    <a:pt x="4894" y="203"/>
                    <a:pt x="5311" y="251"/>
                    <a:pt x="5739" y="311"/>
                  </a:cubicBezTo>
                  <a:cubicBezTo>
                    <a:pt x="5918" y="334"/>
                    <a:pt x="6096" y="382"/>
                    <a:pt x="6275" y="453"/>
                  </a:cubicBezTo>
                  <a:cubicBezTo>
                    <a:pt x="6656" y="620"/>
                    <a:pt x="7049" y="727"/>
                    <a:pt x="7454" y="811"/>
                  </a:cubicBezTo>
                  <a:cubicBezTo>
                    <a:pt x="7668" y="858"/>
                    <a:pt x="7882" y="918"/>
                    <a:pt x="7990" y="1156"/>
                  </a:cubicBezTo>
                  <a:cubicBezTo>
                    <a:pt x="8025" y="1263"/>
                    <a:pt x="8144" y="1334"/>
                    <a:pt x="8252" y="1394"/>
                  </a:cubicBezTo>
                  <a:cubicBezTo>
                    <a:pt x="8966" y="1751"/>
                    <a:pt x="9537" y="2263"/>
                    <a:pt x="9978" y="2930"/>
                  </a:cubicBezTo>
                  <a:cubicBezTo>
                    <a:pt x="10168" y="3216"/>
                    <a:pt x="10287" y="3513"/>
                    <a:pt x="10323" y="3835"/>
                  </a:cubicBezTo>
                  <a:cubicBezTo>
                    <a:pt x="10347" y="4204"/>
                    <a:pt x="10371" y="4585"/>
                    <a:pt x="10347" y="4942"/>
                  </a:cubicBezTo>
                  <a:cubicBezTo>
                    <a:pt x="10323" y="5490"/>
                    <a:pt x="10109" y="5966"/>
                    <a:pt x="9752" y="6383"/>
                  </a:cubicBezTo>
                  <a:cubicBezTo>
                    <a:pt x="9597" y="6585"/>
                    <a:pt x="9442" y="6799"/>
                    <a:pt x="9264" y="7002"/>
                  </a:cubicBezTo>
                  <a:cubicBezTo>
                    <a:pt x="8799" y="7526"/>
                    <a:pt x="8228" y="7919"/>
                    <a:pt x="7668" y="8359"/>
                  </a:cubicBezTo>
                  <a:cubicBezTo>
                    <a:pt x="7597" y="8419"/>
                    <a:pt x="7490" y="8454"/>
                    <a:pt x="7406" y="8478"/>
                  </a:cubicBezTo>
                  <a:cubicBezTo>
                    <a:pt x="6085" y="8895"/>
                    <a:pt x="4751" y="8990"/>
                    <a:pt x="3418" y="8597"/>
                  </a:cubicBezTo>
                  <a:cubicBezTo>
                    <a:pt x="3203" y="8538"/>
                    <a:pt x="2989" y="8478"/>
                    <a:pt x="2763" y="8466"/>
                  </a:cubicBezTo>
                  <a:cubicBezTo>
                    <a:pt x="2167" y="8407"/>
                    <a:pt x="1703" y="8050"/>
                    <a:pt x="1239" y="7740"/>
                  </a:cubicBezTo>
                  <a:cubicBezTo>
                    <a:pt x="1108" y="7645"/>
                    <a:pt x="989" y="7514"/>
                    <a:pt x="905" y="7395"/>
                  </a:cubicBezTo>
                  <a:cubicBezTo>
                    <a:pt x="703" y="7109"/>
                    <a:pt x="524" y="6811"/>
                    <a:pt x="346" y="6502"/>
                  </a:cubicBezTo>
                  <a:cubicBezTo>
                    <a:pt x="310" y="6442"/>
                    <a:pt x="310" y="6347"/>
                    <a:pt x="286" y="6264"/>
                  </a:cubicBezTo>
                  <a:cubicBezTo>
                    <a:pt x="251" y="6037"/>
                    <a:pt x="227" y="5811"/>
                    <a:pt x="155" y="5597"/>
                  </a:cubicBezTo>
                  <a:cubicBezTo>
                    <a:pt x="0" y="5180"/>
                    <a:pt x="24" y="4763"/>
                    <a:pt x="24" y="4335"/>
                  </a:cubicBezTo>
                  <a:close/>
                  <a:moveTo>
                    <a:pt x="1132" y="4906"/>
                  </a:moveTo>
                  <a:cubicBezTo>
                    <a:pt x="1155" y="5240"/>
                    <a:pt x="1143" y="5502"/>
                    <a:pt x="1215" y="5764"/>
                  </a:cubicBezTo>
                  <a:cubicBezTo>
                    <a:pt x="1382" y="6418"/>
                    <a:pt x="1679" y="6966"/>
                    <a:pt x="2394" y="7216"/>
                  </a:cubicBezTo>
                  <a:cubicBezTo>
                    <a:pt x="3227" y="7526"/>
                    <a:pt x="4072" y="7728"/>
                    <a:pt x="4953" y="7800"/>
                  </a:cubicBezTo>
                  <a:cubicBezTo>
                    <a:pt x="5418" y="7823"/>
                    <a:pt x="5894" y="7788"/>
                    <a:pt x="6335" y="7585"/>
                  </a:cubicBezTo>
                  <a:cubicBezTo>
                    <a:pt x="6716" y="7407"/>
                    <a:pt x="7144" y="7276"/>
                    <a:pt x="7525" y="7085"/>
                  </a:cubicBezTo>
                  <a:cubicBezTo>
                    <a:pt x="7799" y="6954"/>
                    <a:pt x="8073" y="6799"/>
                    <a:pt x="8228" y="6514"/>
                  </a:cubicBezTo>
                  <a:cubicBezTo>
                    <a:pt x="8371" y="6264"/>
                    <a:pt x="8513" y="6026"/>
                    <a:pt x="8644" y="5764"/>
                  </a:cubicBezTo>
                  <a:cubicBezTo>
                    <a:pt x="9002" y="5025"/>
                    <a:pt x="8906" y="4252"/>
                    <a:pt x="8633" y="3561"/>
                  </a:cubicBezTo>
                  <a:cubicBezTo>
                    <a:pt x="8359" y="2858"/>
                    <a:pt x="7859" y="2323"/>
                    <a:pt x="7049" y="2156"/>
                  </a:cubicBezTo>
                  <a:cubicBezTo>
                    <a:pt x="6799" y="2108"/>
                    <a:pt x="6549" y="1966"/>
                    <a:pt x="6287" y="1918"/>
                  </a:cubicBezTo>
                  <a:cubicBezTo>
                    <a:pt x="5489" y="1787"/>
                    <a:pt x="4680" y="1668"/>
                    <a:pt x="3870" y="1573"/>
                  </a:cubicBezTo>
                  <a:cubicBezTo>
                    <a:pt x="3418" y="1537"/>
                    <a:pt x="2977" y="1549"/>
                    <a:pt x="2513" y="1537"/>
                  </a:cubicBezTo>
                  <a:cubicBezTo>
                    <a:pt x="2358" y="1537"/>
                    <a:pt x="2227" y="1596"/>
                    <a:pt x="2144" y="1715"/>
                  </a:cubicBezTo>
                  <a:cubicBezTo>
                    <a:pt x="1786" y="2144"/>
                    <a:pt x="1453" y="2585"/>
                    <a:pt x="1370" y="3156"/>
                  </a:cubicBezTo>
                  <a:cubicBezTo>
                    <a:pt x="1274" y="3775"/>
                    <a:pt x="1203" y="4371"/>
                    <a:pt x="1132" y="49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3481205" y="4227214"/>
              <a:ext cx="363745" cy="137768"/>
            </a:xfrm>
            <a:custGeom>
              <a:avLst/>
              <a:gdLst/>
              <a:ahLst/>
              <a:cxnLst/>
              <a:rect l="l" t="t" r="r" b="b"/>
              <a:pathLst>
                <a:path w="10503" h="3978" extrusionOk="0">
                  <a:moveTo>
                    <a:pt x="9788" y="2953"/>
                  </a:moveTo>
                  <a:cubicBezTo>
                    <a:pt x="9645" y="2810"/>
                    <a:pt x="9490" y="2655"/>
                    <a:pt x="9335" y="2489"/>
                  </a:cubicBezTo>
                  <a:cubicBezTo>
                    <a:pt x="8919" y="1989"/>
                    <a:pt x="8359" y="1929"/>
                    <a:pt x="7776" y="2048"/>
                  </a:cubicBezTo>
                  <a:cubicBezTo>
                    <a:pt x="7371" y="2132"/>
                    <a:pt x="6990" y="2274"/>
                    <a:pt x="6597" y="2382"/>
                  </a:cubicBezTo>
                  <a:cubicBezTo>
                    <a:pt x="5942" y="2608"/>
                    <a:pt x="5275" y="2822"/>
                    <a:pt x="4632" y="3072"/>
                  </a:cubicBezTo>
                  <a:cubicBezTo>
                    <a:pt x="3989" y="3322"/>
                    <a:pt x="3358" y="3620"/>
                    <a:pt x="2715" y="3894"/>
                  </a:cubicBezTo>
                  <a:cubicBezTo>
                    <a:pt x="2608" y="3929"/>
                    <a:pt x="2477" y="3977"/>
                    <a:pt x="2370" y="3965"/>
                  </a:cubicBezTo>
                  <a:cubicBezTo>
                    <a:pt x="1727" y="3858"/>
                    <a:pt x="1072" y="3739"/>
                    <a:pt x="417" y="3703"/>
                  </a:cubicBezTo>
                  <a:cubicBezTo>
                    <a:pt x="298" y="3703"/>
                    <a:pt x="191" y="3620"/>
                    <a:pt x="1" y="3548"/>
                  </a:cubicBezTo>
                  <a:cubicBezTo>
                    <a:pt x="560" y="3406"/>
                    <a:pt x="953" y="3203"/>
                    <a:pt x="1370" y="2953"/>
                  </a:cubicBezTo>
                  <a:cubicBezTo>
                    <a:pt x="1775" y="2715"/>
                    <a:pt x="2191" y="2489"/>
                    <a:pt x="2608" y="2286"/>
                  </a:cubicBezTo>
                  <a:cubicBezTo>
                    <a:pt x="3084" y="2048"/>
                    <a:pt x="3585" y="1893"/>
                    <a:pt x="4085" y="1691"/>
                  </a:cubicBezTo>
                  <a:cubicBezTo>
                    <a:pt x="4573" y="1501"/>
                    <a:pt x="5061" y="1274"/>
                    <a:pt x="5561" y="1084"/>
                  </a:cubicBezTo>
                  <a:cubicBezTo>
                    <a:pt x="6001" y="917"/>
                    <a:pt x="6454" y="762"/>
                    <a:pt x="6894" y="619"/>
                  </a:cubicBezTo>
                  <a:cubicBezTo>
                    <a:pt x="7228" y="512"/>
                    <a:pt x="7585" y="453"/>
                    <a:pt x="7895" y="298"/>
                  </a:cubicBezTo>
                  <a:cubicBezTo>
                    <a:pt x="8538" y="0"/>
                    <a:pt x="9442" y="298"/>
                    <a:pt x="9811" y="870"/>
                  </a:cubicBezTo>
                  <a:cubicBezTo>
                    <a:pt x="9871" y="977"/>
                    <a:pt x="9966" y="1060"/>
                    <a:pt x="10050" y="1155"/>
                  </a:cubicBezTo>
                  <a:cubicBezTo>
                    <a:pt x="10502" y="1608"/>
                    <a:pt x="10466" y="2143"/>
                    <a:pt x="10323" y="2703"/>
                  </a:cubicBezTo>
                  <a:cubicBezTo>
                    <a:pt x="10228" y="2941"/>
                    <a:pt x="10002" y="2941"/>
                    <a:pt x="9788" y="29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4218080" y="4374818"/>
              <a:ext cx="320004" cy="144764"/>
            </a:xfrm>
            <a:custGeom>
              <a:avLst/>
              <a:gdLst/>
              <a:ahLst/>
              <a:cxnLst/>
              <a:rect l="l" t="t" r="r" b="b"/>
              <a:pathLst>
                <a:path w="9240" h="4180" extrusionOk="0">
                  <a:moveTo>
                    <a:pt x="905" y="4180"/>
                  </a:moveTo>
                  <a:cubicBezTo>
                    <a:pt x="596" y="3775"/>
                    <a:pt x="155" y="3513"/>
                    <a:pt x="0" y="2989"/>
                  </a:cubicBezTo>
                  <a:cubicBezTo>
                    <a:pt x="84" y="2930"/>
                    <a:pt x="155" y="2858"/>
                    <a:pt x="262" y="2799"/>
                  </a:cubicBezTo>
                  <a:cubicBezTo>
                    <a:pt x="369" y="2739"/>
                    <a:pt x="500" y="2727"/>
                    <a:pt x="607" y="2668"/>
                  </a:cubicBezTo>
                  <a:cubicBezTo>
                    <a:pt x="1405" y="2156"/>
                    <a:pt x="2322" y="1906"/>
                    <a:pt x="3167" y="1501"/>
                  </a:cubicBezTo>
                  <a:cubicBezTo>
                    <a:pt x="4310" y="965"/>
                    <a:pt x="5537" y="632"/>
                    <a:pt x="6739" y="215"/>
                  </a:cubicBezTo>
                  <a:cubicBezTo>
                    <a:pt x="7334" y="1"/>
                    <a:pt x="8168" y="239"/>
                    <a:pt x="8537" y="787"/>
                  </a:cubicBezTo>
                  <a:cubicBezTo>
                    <a:pt x="8608" y="894"/>
                    <a:pt x="8668" y="1001"/>
                    <a:pt x="8763" y="1072"/>
                  </a:cubicBezTo>
                  <a:cubicBezTo>
                    <a:pt x="9120" y="1441"/>
                    <a:pt x="9239" y="1882"/>
                    <a:pt x="9097" y="2370"/>
                  </a:cubicBezTo>
                  <a:cubicBezTo>
                    <a:pt x="9073" y="2489"/>
                    <a:pt x="9037" y="2608"/>
                    <a:pt x="9013" y="2751"/>
                  </a:cubicBezTo>
                  <a:cubicBezTo>
                    <a:pt x="8894" y="2799"/>
                    <a:pt x="8763" y="2846"/>
                    <a:pt x="8632" y="2894"/>
                  </a:cubicBezTo>
                  <a:cubicBezTo>
                    <a:pt x="8394" y="2787"/>
                    <a:pt x="8251" y="2608"/>
                    <a:pt x="8120" y="2430"/>
                  </a:cubicBezTo>
                  <a:cubicBezTo>
                    <a:pt x="7739" y="1953"/>
                    <a:pt x="7239" y="1858"/>
                    <a:pt x="6680" y="1918"/>
                  </a:cubicBezTo>
                  <a:cubicBezTo>
                    <a:pt x="6441" y="1953"/>
                    <a:pt x="6203" y="2013"/>
                    <a:pt x="5965" y="2084"/>
                  </a:cubicBezTo>
                  <a:cubicBezTo>
                    <a:pt x="5144" y="2370"/>
                    <a:pt x="4334" y="2656"/>
                    <a:pt x="3536" y="2930"/>
                  </a:cubicBezTo>
                  <a:cubicBezTo>
                    <a:pt x="3096" y="3096"/>
                    <a:pt x="2655" y="3263"/>
                    <a:pt x="2227" y="3442"/>
                  </a:cubicBezTo>
                  <a:cubicBezTo>
                    <a:pt x="1977" y="3561"/>
                    <a:pt x="1703" y="3644"/>
                    <a:pt x="1488" y="3847"/>
                  </a:cubicBezTo>
                  <a:cubicBezTo>
                    <a:pt x="1322" y="4025"/>
                    <a:pt x="1096" y="4085"/>
                    <a:pt x="905" y="418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3703476" y="4461849"/>
              <a:ext cx="159171" cy="56936"/>
            </a:xfrm>
            <a:custGeom>
              <a:avLst/>
              <a:gdLst/>
              <a:ahLst/>
              <a:cxnLst/>
              <a:rect l="l" t="t" r="r" b="b"/>
              <a:pathLst>
                <a:path w="4596" h="1644" extrusionOk="0">
                  <a:moveTo>
                    <a:pt x="24" y="643"/>
                  </a:moveTo>
                  <a:cubicBezTo>
                    <a:pt x="1560" y="0"/>
                    <a:pt x="3560" y="143"/>
                    <a:pt x="4596" y="750"/>
                  </a:cubicBezTo>
                  <a:cubicBezTo>
                    <a:pt x="4584" y="1060"/>
                    <a:pt x="4441" y="1334"/>
                    <a:pt x="4286" y="1607"/>
                  </a:cubicBezTo>
                  <a:cubicBezTo>
                    <a:pt x="3810" y="1643"/>
                    <a:pt x="3393" y="1393"/>
                    <a:pt x="2917" y="1345"/>
                  </a:cubicBezTo>
                  <a:cubicBezTo>
                    <a:pt x="2477" y="1298"/>
                    <a:pt x="2024" y="1334"/>
                    <a:pt x="1584" y="1345"/>
                  </a:cubicBezTo>
                  <a:cubicBezTo>
                    <a:pt x="1119" y="1357"/>
                    <a:pt x="655" y="1429"/>
                    <a:pt x="167" y="1476"/>
                  </a:cubicBezTo>
                  <a:cubicBezTo>
                    <a:pt x="107" y="1250"/>
                    <a:pt x="60" y="1048"/>
                    <a:pt x="0" y="822"/>
                  </a:cubicBezTo>
                  <a:cubicBezTo>
                    <a:pt x="0" y="762"/>
                    <a:pt x="24" y="702"/>
                    <a:pt x="24" y="64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3406572" y="4445329"/>
              <a:ext cx="53646" cy="55724"/>
            </a:xfrm>
            <a:custGeom>
              <a:avLst/>
              <a:gdLst/>
              <a:ahLst/>
              <a:cxnLst/>
              <a:rect l="l" t="t" r="r" b="b"/>
              <a:pathLst>
                <a:path w="1549" h="1609" extrusionOk="0">
                  <a:moveTo>
                    <a:pt x="1549" y="239"/>
                  </a:moveTo>
                  <a:cubicBezTo>
                    <a:pt x="1501" y="358"/>
                    <a:pt x="1489" y="465"/>
                    <a:pt x="1429" y="560"/>
                  </a:cubicBezTo>
                  <a:cubicBezTo>
                    <a:pt x="1179" y="953"/>
                    <a:pt x="846" y="1299"/>
                    <a:pt x="453" y="1549"/>
                  </a:cubicBezTo>
                  <a:cubicBezTo>
                    <a:pt x="370" y="1596"/>
                    <a:pt x="239" y="1608"/>
                    <a:pt x="167" y="1584"/>
                  </a:cubicBezTo>
                  <a:cubicBezTo>
                    <a:pt x="48" y="1537"/>
                    <a:pt x="1" y="1394"/>
                    <a:pt x="48" y="1275"/>
                  </a:cubicBezTo>
                  <a:cubicBezTo>
                    <a:pt x="239" y="775"/>
                    <a:pt x="548" y="394"/>
                    <a:pt x="965" y="84"/>
                  </a:cubicBezTo>
                  <a:cubicBezTo>
                    <a:pt x="1048" y="25"/>
                    <a:pt x="1179" y="1"/>
                    <a:pt x="1263" y="36"/>
                  </a:cubicBezTo>
                  <a:cubicBezTo>
                    <a:pt x="1370" y="60"/>
                    <a:pt x="1441" y="156"/>
                    <a:pt x="1549" y="2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3953765" y="4496482"/>
              <a:ext cx="51983" cy="55689"/>
            </a:xfrm>
            <a:custGeom>
              <a:avLst/>
              <a:gdLst/>
              <a:ahLst/>
              <a:cxnLst/>
              <a:rect l="l" t="t" r="r" b="b"/>
              <a:pathLst>
                <a:path w="1501" h="1608" extrusionOk="0">
                  <a:moveTo>
                    <a:pt x="1500" y="345"/>
                  </a:moveTo>
                  <a:cubicBezTo>
                    <a:pt x="1477" y="369"/>
                    <a:pt x="1465" y="464"/>
                    <a:pt x="1429" y="524"/>
                  </a:cubicBezTo>
                  <a:cubicBezTo>
                    <a:pt x="1167" y="941"/>
                    <a:pt x="834" y="1298"/>
                    <a:pt x="405" y="1560"/>
                  </a:cubicBezTo>
                  <a:cubicBezTo>
                    <a:pt x="334" y="1607"/>
                    <a:pt x="203" y="1607"/>
                    <a:pt x="119" y="1560"/>
                  </a:cubicBezTo>
                  <a:cubicBezTo>
                    <a:pt x="60" y="1524"/>
                    <a:pt x="36" y="1405"/>
                    <a:pt x="24" y="1298"/>
                  </a:cubicBezTo>
                  <a:cubicBezTo>
                    <a:pt x="0" y="1238"/>
                    <a:pt x="48" y="1179"/>
                    <a:pt x="84" y="1119"/>
                  </a:cubicBezTo>
                  <a:cubicBezTo>
                    <a:pt x="262" y="750"/>
                    <a:pt x="524" y="429"/>
                    <a:pt x="822" y="167"/>
                  </a:cubicBezTo>
                  <a:cubicBezTo>
                    <a:pt x="929" y="72"/>
                    <a:pt x="1072" y="48"/>
                    <a:pt x="1215" y="12"/>
                  </a:cubicBezTo>
                  <a:cubicBezTo>
                    <a:pt x="1346" y="0"/>
                    <a:pt x="1500" y="167"/>
                    <a:pt x="1500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3303505" y="4211144"/>
              <a:ext cx="1250649" cy="532336"/>
            </a:xfrm>
            <a:custGeom>
              <a:avLst/>
              <a:gdLst/>
              <a:ahLst/>
              <a:cxnLst/>
              <a:rect l="l" t="t" r="r" b="b"/>
              <a:pathLst>
                <a:path w="36112" h="15371" extrusionOk="0">
                  <a:moveTo>
                    <a:pt x="15169" y="4024"/>
                  </a:moveTo>
                  <a:cubicBezTo>
                    <a:pt x="15014" y="3989"/>
                    <a:pt x="14883" y="3965"/>
                    <a:pt x="14776" y="3929"/>
                  </a:cubicBezTo>
                  <a:cubicBezTo>
                    <a:pt x="14502" y="3834"/>
                    <a:pt x="14264" y="3703"/>
                    <a:pt x="14121" y="3417"/>
                  </a:cubicBezTo>
                  <a:cubicBezTo>
                    <a:pt x="13966" y="3119"/>
                    <a:pt x="13692" y="3012"/>
                    <a:pt x="13347" y="3048"/>
                  </a:cubicBezTo>
                  <a:cubicBezTo>
                    <a:pt x="12835" y="3072"/>
                    <a:pt x="12335" y="3167"/>
                    <a:pt x="11871" y="3417"/>
                  </a:cubicBezTo>
                  <a:cubicBezTo>
                    <a:pt x="11764" y="3477"/>
                    <a:pt x="11609" y="3536"/>
                    <a:pt x="11478" y="3572"/>
                  </a:cubicBezTo>
                  <a:cubicBezTo>
                    <a:pt x="10954" y="3643"/>
                    <a:pt x="10490" y="3846"/>
                    <a:pt x="10013" y="4048"/>
                  </a:cubicBezTo>
                  <a:cubicBezTo>
                    <a:pt x="9894" y="4084"/>
                    <a:pt x="9787" y="4131"/>
                    <a:pt x="9680" y="4167"/>
                  </a:cubicBezTo>
                  <a:cubicBezTo>
                    <a:pt x="9239" y="4239"/>
                    <a:pt x="8882" y="4477"/>
                    <a:pt x="8513" y="4620"/>
                  </a:cubicBezTo>
                  <a:cubicBezTo>
                    <a:pt x="8465" y="4774"/>
                    <a:pt x="8561" y="4786"/>
                    <a:pt x="8632" y="4822"/>
                  </a:cubicBezTo>
                  <a:cubicBezTo>
                    <a:pt x="9216" y="5024"/>
                    <a:pt x="9716" y="5382"/>
                    <a:pt x="10228" y="5727"/>
                  </a:cubicBezTo>
                  <a:cubicBezTo>
                    <a:pt x="10490" y="5906"/>
                    <a:pt x="10728" y="6132"/>
                    <a:pt x="10882" y="6441"/>
                  </a:cubicBezTo>
                  <a:cubicBezTo>
                    <a:pt x="11025" y="6715"/>
                    <a:pt x="11228" y="6989"/>
                    <a:pt x="11406" y="7263"/>
                  </a:cubicBezTo>
                  <a:cubicBezTo>
                    <a:pt x="12240" y="6941"/>
                    <a:pt x="13073" y="6822"/>
                    <a:pt x="13930" y="6822"/>
                  </a:cubicBezTo>
                  <a:cubicBezTo>
                    <a:pt x="14800" y="6822"/>
                    <a:pt x="15550" y="7120"/>
                    <a:pt x="16359" y="7441"/>
                  </a:cubicBezTo>
                  <a:cubicBezTo>
                    <a:pt x="16490" y="7203"/>
                    <a:pt x="16609" y="6989"/>
                    <a:pt x="16740" y="6798"/>
                  </a:cubicBezTo>
                  <a:cubicBezTo>
                    <a:pt x="16883" y="6608"/>
                    <a:pt x="17157" y="6513"/>
                    <a:pt x="17217" y="6251"/>
                  </a:cubicBezTo>
                  <a:cubicBezTo>
                    <a:pt x="17657" y="5894"/>
                    <a:pt x="18110" y="5560"/>
                    <a:pt x="18669" y="5477"/>
                  </a:cubicBezTo>
                  <a:cubicBezTo>
                    <a:pt x="19110" y="5394"/>
                    <a:pt x="19562" y="5382"/>
                    <a:pt x="20015" y="5453"/>
                  </a:cubicBezTo>
                  <a:cubicBezTo>
                    <a:pt x="20872" y="5584"/>
                    <a:pt x="21729" y="5679"/>
                    <a:pt x="22574" y="5786"/>
                  </a:cubicBezTo>
                  <a:cubicBezTo>
                    <a:pt x="22920" y="5822"/>
                    <a:pt x="23265" y="5858"/>
                    <a:pt x="23610" y="5917"/>
                  </a:cubicBezTo>
                  <a:cubicBezTo>
                    <a:pt x="23729" y="5929"/>
                    <a:pt x="23825" y="6013"/>
                    <a:pt x="23932" y="6072"/>
                  </a:cubicBezTo>
                  <a:cubicBezTo>
                    <a:pt x="24539" y="6441"/>
                    <a:pt x="25158" y="6810"/>
                    <a:pt x="25789" y="7215"/>
                  </a:cubicBezTo>
                  <a:cubicBezTo>
                    <a:pt x="25789" y="7215"/>
                    <a:pt x="25837" y="7227"/>
                    <a:pt x="25872" y="7215"/>
                  </a:cubicBezTo>
                  <a:cubicBezTo>
                    <a:pt x="26563" y="6822"/>
                    <a:pt x="27325" y="6572"/>
                    <a:pt x="28016" y="6167"/>
                  </a:cubicBezTo>
                  <a:cubicBezTo>
                    <a:pt x="28444" y="5906"/>
                    <a:pt x="28920" y="5727"/>
                    <a:pt x="29409" y="5548"/>
                  </a:cubicBezTo>
                  <a:cubicBezTo>
                    <a:pt x="30123" y="5286"/>
                    <a:pt x="30873" y="5144"/>
                    <a:pt x="31540" y="4798"/>
                  </a:cubicBezTo>
                  <a:cubicBezTo>
                    <a:pt x="31885" y="4620"/>
                    <a:pt x="32254" y="4489"/>
                    <a:pt x="32623" y="4393"/>
                  </a:cubicBezTo>
                  <a:cubicBezTo>
                    <a:pt x="33635" y="4143"/>
                    <a:pt x="34576" y="4310"/>
                    <a:pt x="35350" y="5072"/>
                  </a:cubicBezTo>
                  <a:cubicBezTo>
                    <a:pt x="35397" y="5108"/>
                    <a:pt x="35421" y="5155"/>
                    <a:pt x="35469" y="5215"/>
                  </a:cubicBezTo>
                  <a:cubicBezTo>
                    <a:pt x="35552" y="5334"/>
                    <a:pt x="36017" y="6465"/>
                    <a:pt x="36028" y="6632"/>
                  </a:cubicBezTo>
                  <a:cubicBezTo>
                    <a:pt x="36112" y="7156"/>
                    <a:pt x="35993" y="7608"/>
                    <a:pt x="35540" y="7941"/>
                  </a:cubicBezTo>
                  <a:cubicBezTo>
                    <a:pt x="35421" y="8025"/>
                    <a:pt x="35314" y="8120"/>
                    <a:pt x="35183" y="8227"/>
                  </a:cubicBezTo>
                  <a:cubicBezTo>
                    <a:pt x="35040" y="8192"/>
                    <a:pt x="34885" y="8144"/>
                    <a:pt x="34719" y="8108"/>
                  </a:cubicBezTo>
                  <a:cubicBezTo>
                    <a:pt x="34481" y="8025"/>
                    <a:pt x="34278" y="7906"/>
                    <a:pt x="34159" y="7668"/>
                  </a:cubicBezTo>
                  <a:cubicBezTo>
                    <a:pt x="33969" y="7310"/>
                    <a:pt x="33683" y="7227"/>
                    <a:pt x="33290" y="7263"/>
                  </a:cubicBezTo>
                  <a:cubicBezTo>
                    <a:pt x="32802" y="7287"/>
                    <a:pt x="32326" y="7370"/>
                    <a:pt x="31885" y="7632"/>
                  </a:cubicBezTo>
                  <a:cubicBezTo>
                    <a:pt x="31778" y="7691"/>
                    <a:pt x="31659" y="7751"/>
                    <a:pt x="31540" y="7763"/>
                  </a:cubicBezTo>
                  <a:cubicBezTo>
                    <a:pt x="30790" y="7870"/>
                    <a:pt x="30135" y="8227"/>
                    <a:pt x="29468" y="8489"/>
                  </a:cubicBezTo>
                  <a:cubicBezTo>
                    <a:pt x="29051" y="8668"/>
                    <a:pt x="28635" y="8846"/>
                    <a:pt x="28313" y="9180"/>
                  </a:cubicBezTo>
                  <a:cubicBezTo>
                    <a:pt x="28254" y="9239"/>
                    <a:pt x="28158" y="9299"/>
                    <a:pt x="28099" y="9287"/>
                  </a:cubicBezTo>
                  <a:cubicBezTo>
                    <a:pt x="27789" y="9239"/>
                    <a:pt x="27635" y="9489"/>
                    <a:pt x="27396" y="9585"/>
                  </a:cubicBezTo>
                  <a:lnTo>
                    <a:pt x="27396" y="10716"/>
                  </a:lnTo>
                  <a:cubicBezTo>
                    <a:pt x="27396" y="11228"/>
                    <a:pt x="27254" y="11740"/>
                    <a:pt x="26968" y="12168"/>
                  </a:cubicBezTo>
                  <a:cubicBezTo>
                    <a:pt x="26551" y="12823"/>
                    <a:pt x="26087" y="13454"/>
                    <a:pt x="25480" y="13954"/>
                  </a:cubicBezTo>
                  <a:cubicBezTo>
                    <a:pt x="25075" y="14299"/>
                    <a:pt x="24622" y="14585"/>
                    <a:pt x="24146" y="14799"/>
                  </a:cubicBezTo>
                  <a:cubicBezTo>
                    <a:pt x="24122" y="14823"/>
                    <a:pt x="24098" y="14823"/>
                    <a:pt x="24075" y="14835"/>
                  </a:cubicBezTo>
                  <a:cubicBezTo>
                    <a:pt x="23563" y="15264"/>
                    <a:pt x="22920" y="15276"/>
                    <a:pt x="22289" y="15323"/>
                  </a:cubicBezTo>
                  <a:cubicBezTo>
                    <a:pt x="21860" y="15359"/>
                    <a:pt x="21431" y="15371"/>
                    <a:pt x="21003" y="15359"/>
                  </a:cubicBezTo>
                  <a:cubicBezTo>
                    <a:pt x="20550" y="15359"/>
                    <a:pt x="20110" y="15276"/>
                    <a:pt x="19669" y="15121"/>
                  </a:cubicBezTo>
                  <a:cubicBezTo>
                    <a:pt x="19014" y="14883"/>
                    <a:pt x="18360" y="14657"/>
                    <a:pt x="17705" y="14407"/>
                  </a:cubicBezTo>
                  <a:cubicBezTo>
                    <a:pt x="17383" y="14264"/>
                    <a:pt x="17133" y="14014"/>
                    <a:pt x="16919" y="13728"/>
                  </a:cubicBezTo>
                  <a:cubicBezTo>
                    <a:pt x="16871" y="13668"/>
                    <a:pt x="16859" y="13573"/>
                    <a:pt x="16800" y="13525"/>
                  </a:cubicBezTo>
                  <a:cubicBezTo>
                    <a:pt x="16240" y="13002"/>
                    <a:pt x="16133" y="12275"/>
                    <a:pt x="15943" y="11585"/>
                  </a:cubicBezTo>
                  <a:cubicBezTo>
                    <a:pt x="15883" y="11394"/>
                    <a:pt x="15907" y="11192"/>
                    <a:pt x="15907" y="10978"/>
                  </a:cubicBezTo>
                  <a:cubicBezTo>
                    <a:pt x="15907" y="10870"/>
                    <a:pt x="15919" y="10775"/>
                    <a:pt x="15895" y="10680"/>
                  </a:cubicBezTo>
                  <a:cubicBezTo>
                    <a:pt x="15788" y="10382"/>
                    <a:pt x="15812" y="10085"/>
                    <a:pt x="15895" y="9787"/>
                  </a:cubicBezTo>
                  <a:cubicBezTo>
                    <a:pt x="15907" y="9739"/>
                    <a:pt x="15859" y="9668"/>
                    <a:pt x="15847" y="9596"/>
                  </a:cubicBezTo>
                  <a:cubicBezTo>
                    <a:pt x="15121" y="9346"/>
                    <a:pt x="14371" y="9144"/>
                    <a:pt x="13609" y="9168"/>
                  </a:cubicBezTo>
                  <a:cubicBezTo>
                    <a:pt x="12930" y="9180"/>
                    <a:pt x="12252" y="9192"/>
                    <a:pt x="11609" y="9561"/>
                  </a:cubicBezTo>
                  <a:cubicBezTo>
                    <a:pt x="11549" y="9775"/>
                    <a:pt x="11490" y="10013"/>
                    <a:pt x="11394" y="10239"/>
                  </a:cubicBezTo>
                  <a:cubicBezTo>
                    <a:pt x="10942" y="11251"/>
                    <a:pt x="10240" y="12061"/>
                    <a:pt x="9382" y="12740"/>
                  </a:cubicBezTo>
                  <a:cubicBezTo>
                    <a:pt x="9061" y="12978"/>
                    <a:pt x="8739" y="13240"/>
                    <a:pt x="8335" y="13359"/>
                  </a:cubicBezTo>
                  <a:cubicBezTo>
                    <a:pt x="8251" y="13395"/>
                    <a:pt x="8156" y="13466"/>
                    <a:pt x="8084" y="13525"/>
                  </a:cubicBezTo>
                  <a:cubicBezTo>
                    <a:pt x="7930" y="13656"/>
                    <a:pt x="7751" y="13656"/>
                    <a:pt x="7573" y="13716"/>
                  </a:cubicBezTo>
                  <a:cubicBezTo>
                    <a:pt x="6787" y="13942"/>
                    <a:pt x="5977" y="13871"/>
                    <a:pt x="5191" y="13895"/>
                  </a:cubicBezTo>
                  <a:cubicBezTo>
                    <a:pt x="4763" y="13906"/>
                    <a:pt x="4346" y="13835"/>
                    <a:pt x="3929" y="13668"/>
                  </a:cubicBezTo>
                  <a:cubicBezTo>
                    <a:pt x="3274" y="13418"/>
                    <a:pt x="2620" y="13192"/>
                    <a:pt x="1965" y="12954"/>
                  </a:cubicBezTo>
                  <a:cubicBezTo>
                    <a:pt x="1619" y="12835"/>
                    <a:pt x="1393" y="12573"/>
                    <a:pt x="1179" y="12299"/>
                  </a:cubicBezTo>
                  <a:cubicBezTo>
                    <a:pt x="1131" y="12240"/>
                    <a:pt x="1119" y="12144"/>
                    <a:pt x="1060" y="12097"/>
                  </a:cubicBezTo>
                  <a:cubicBezTo>
                    <a:pt x="548" y="11609"/>
                    <a:pt x="369" y="10930"/>
                    <a:pt x="203" y="10275"/>
                  </a:cubicBezTo>
                  <a:cubicBezTo>
                    <a:pt x="143" y="10073"/>
                    <a:pt x="107" y="9835"/>
                    <a:pt x="131" y="9608"/>
                  </a:cubicBezTo>
                  <a:cubicBezTo>
                    <a:pt x="167" y="9323"/>
                    <a:pt x="60" y="9084"/>
                    <a:pt x="48" y="8823"/>
                  </a:cubicBezTo>
                  <a:cubicBezTo>
                    <a:pt x="24" y="8584"/>
                    <a:pt x="143" y="8334"/>
                    <a:pt x="107" y="8108"/>
                  </a:cubicBezTo>
                  <a:cubicBezTo>
                    <a:pt x="0" y="7537"/>
                    <a:pt x="143" y="7049"/>
                    <a:pt x="381" y="6560"/>
                  </a:cubicBezTo>
                  <a:cubicBezTo>
                    <a:pt x="548" y="6215"/>
                    <a:pt x="595" y="5798"/>
                    <a:pt x="845" y="5501"/>
                  </a:cubicBezTo>
                  <a:cubicBezTo>
                    <a:pt x="1072" y="5215"/>
                    <a:pt x="1310" y="4941"/>
                    <a:pt x="1560" y="4703"/>
                  </a:cubicBezTo>
                  <a:cubicBezTo>
                    <a:pt x="1846" y="4429"/>
                    <a:pt x="2203" y="4239"/>
                    <a:pt x="2572" y="4120"/>
                  </a:cubicBezTo>
                  <a:cubicBezTo>
                    <a:pt x="2750" y="4060"/>
                    <a:pt x="2929" y="4024"/>
                    <a:pt x="3108" y="4012"/>
                  </a:cubicBezTo>
                  <a:cubicBezTo>
                    <a:pt x="3858" y="3965"/>
                    <a:pt x="4536" y="3727"/>
                    <a:pt x="5203" y="3369"/>
                  </a:cubicBezTo>
                  <a:cubicBezTo>
                    <a:pt x="5787" y="3060"/>
                    <a:pt x="6382" y="2810"/>
                    <a:pt x="6977" y="2524"/>
                  </a:cubicBezTo>
                  <a:lnTo>
                    <a:pt x="7692" y="2167"/>
                  </a:lnTo>
                  <a:cubicBezTo>
                    <a:pt x="8263" y="1869"/>
                    <a:pt x="8823" y="1607"/>
                    <a:pt x="9418" y="1381"/>
                  </a:cubicBezTo>
                  <a:cubicBezTo>
                    <a:pt x="10109" y="1143"/>
                    <a:pt x="10835" y="988"/>
                    <a:pt x="11490" y="655"/>
                  </a:cubicBezTo>
                  <a:cubicBezTo>
                    <a:pt x="11835" y="476"/>
                    <a:pt x="12204" y="333"/>
                    <a:pt x="12573" y="250"/>
                  </a:cubicBezTo>
                  <a:cubicBezTo>
                    <a:pt x="13585" y="0"/>
                    <a:pt x="14526" y="143"/>
                    <a:pt x="15300" y="917"/>
                  </a:cubicBezTo>
                  <a:cubicBezTo>
                    <a:pt x="15359" y="976"/>
                    <a:pt x="15419" y="1036"/>
                    <a:pt x="15443" y="1107"/>
                  </a:cubicBezTo>
                  <a:cubicBezTo>
                    <a:pt x="15609" y="1584"/>
                    <a:pt x="15907" y="2024"/>
                    <a:pt x="16002" y="2536"/>
                  </a:cubicBezTo>
                  <a:cubicBezTo>
                    <a:pt x="16074" y="3000"/>
                    <a:pt x="15955" y="3393"/>
                    <a:pt x="15597" y="3703"/>
                  </a:cubicBezTo>
                  <a:cubicBezTo>
                    <a:pt x="15490" y="3774"/>
                    <a:pt x="15347" y="3893"/>
                    <a:pt x="15169" y="4024"/>
                  </a:cubicBezTo>
                  <a:close/>
                  <a:moveTo>
                    <a:pt x="3965" y="4405"/>
                  </a:moveTo>
                  <a:cubicBezTo>
                    <a:pt x="3512" y="4441"/>
                    <a:pt x="3024" y="4489"/>
                    <a:pt x="2548" y="4560"/>
                  </a:cubicBezTo>
                  <a:cubicBezTo>
                    <a:pt x="2429" y="4584"/>
                    <a:pt x="2274" y="4620"/>
                    <a:pt x="2215" y="4715"/>
                  </a:cubicBezTo>
                  <a:cubicBezTo>
                    <a:pt x="2012" y="5060"/>
                    <a:pt x="1667" y="5263"/>
                    <a:pt x="1441" y="5572"/>
                  </a:cubicBezTo>
                  <a:cubicBezTo>
                    <a:pt x="1322" y="5739"/>
                    <a:pt x="1262" y="5929"/>
                    <a:pt x="1191" y="6132"/>
                  </a:cubicBezTo>
                  <a:cubicBezTo>
                    <a:pt x="1084" y="6406"/>
                    <a:pt x="1000" y="6703"/>
                    <a:pt x="893" y="6989"/>
                  </a:cubicBezTo>
                  <a:cubicBezTo>
                    <a:pt x="857" y="7060"/>
                    <a:pt x="822" y="7144"/>
                    <a:pt x="822" y="7215"/>
                  </a:cubicBezTo>
                  <a:cubicBezTo>
                    <a:pt x="774" y="7703"/>
                    <a:pt x="762" y="8192"/>
                    <a:pt x="715" y="8692"/>
                  </a:cubicBezTo>
                  <a:cubicBezTo>
                    <a:pt x="643" y="9418"/>
                    <a:pt x="905" y="10097"/>
                    <a:pt x="1000" y="10811"/>
                  </a:cubicBezTo>
                  <a:cubicBezTo>
                    <a:pt x="1000" y="10858"/>
                    <a:pt x="1024" y="10882"/>
                    <a:pt x="1036" y="10918"/>
                  </a:cubicBezTo>
                  <a:cubicBezTo>
                    <a:pt x="1215" y="11204"/>
                    <a:pt x="1381" y="11478"/>
                    <a:pt x="1560" y="11740"/>
                  </a:cubicBezTo>
                  <a:cubicBezTo>
                    <a:pt x="1667" y="11882"/>
                    <a:pt x="1798" y="12025"/>
                    <a:pt x="1953" y="12121"/>
                  </a:cubicBezTo>
                  <a:cubicBezTo>
                    <a:pt x="2405" y="12454"/>
                    <a:pt x="2870" y="12775"/>
                    <a:pt x="3465" y="12859"/>
                  </a:cubicBezTo>
                  <a:cubicBezTo>
                    <a:pt x="3703" y="12883"/>
                    <a:pt x="3941" y="12954"/>
                    <a:pt x="4179" y="13014"/>
                  </a:cubicBezTo>
                  <a:cubicBezTo>
                    <a:pt x="5537" y="13359"/>
                    <a:pt x="6858" y="13252"/>
                    <a:pt x="8168" y="12835"/>
                  </a:cubicBezTo>
                  <a:cubicBezTo>
                    <a:pt x="8227" y="12823"/>
                    <a:pt x="8287" y="12799"/>
                    <a:pt x="8335" y="12752"/>
                  </a:cubicBezTo>
                  <a:cubicBezTo>
                    <a:pt x="8894" y="12287"/>
                    <a:pt x="9513" y="11871"/>
                    <a:pt x="10013" y="11323"/>
                  </a:cubicBezTo>
                  <a:cubicBezTo>
                    <a:pt x="10168" y="11156"/>
                    <a:pt x="10287" y="10966"/>
                    <a:pt x="10430" y="10787"/>
                  </a:cubicBezTo>
                  <a:cubicBezTo>
                    <a:pt x="10799" y="10347"/>
                    <a:pt x="11013" y="9846"/>
                    <a:pt x="11025" y="9275"/>
                  </a:cubicBezTo>
                  <a:cubicBezTo>
                    <a:pt x="11037" y="8954"/>
                    <a:pt x="11037" y="8620"/>
                    <a:pt x="11002" y="8299"/>
                  </a:cubicBezTo>
                  <a:cubicBezTo>
                    <a:pt x="10954" y="7822"/>
                    <a:pt x="10823" y="7370"/>
                    <a:pt x="10561" y="6977"/>
                  </a:cubicBezTo>
                  <a:cubicBezTo>
                    <a:pt x="10370" y="6679"/>
                    <a:pt x="10132" y="6441"/>
                    <a:pt x="9882" y="6179"/>
                  </a:cubicBezTo>
                  <a:cubicBezTo>
                    <a:pt x="9406" y="5691"/>
                    <a:pt x="8811" y="5405"/>
                    <a:pt x="8204" y="5215"/>
                  </a:cubicBezTo>
                  <a:cubicBezTo>
                    <a:pt x="7739" y="5072"/>
                    <a:pt x="7263" y="4953"/>
                    <a:pt x="6799" y="4786"/>
                  </a:cubicBezTo>
                  <a:cubicBezTo>
                    <a:pt x="5894" y="4489"/>
                    <a:pt x="4953" y="4477"/>
                    <a:pt x="3965" y="4405"/>
                  </a:cubicBezTo>
                  <a:close/>
                  <a:moveTo>
                    <a:pt x="16490" y="10180"/>
                  </a:moveTo>
                  <a:cubicBezTo>
                    <a:pt x="16502" y="10585"/>
                    <a:pt x="16478" y="11025"/>
                    <a:pt x="16621" y="11442"/>
                  </a:cubicBezTo>
                  <a:cubicBezTo>
                    <a:pt x="16705" y="11644"/>
                    <a:pt x="16717" y="11882"/>
                    <a:pt x="16764" y="12109"/>
                  </a:cubicBezTo>
                  <a:cubicBezTo>
                    <a:pt x="16776" y="12180"/>
                    <a:pt x="16776" y="12275"/>
                    <a:pt x="16824" y="12347"/>
                  </a:cubicBezTo>
                  <a:cubicBezTo>
                    <a:pt x="17002" y="12644"/>
                    <a:pt x="17157" y="12942"/>
                    <a:pt x="17371" y="13240"/>
                  </a:cubicBezTo>
                  <a:cubicBezTo>
                    <a:pt x="17455" y="13371"/>
                    <a:pt x="17574" y="13490"/>
                    <a:pt x="17717" y="13585"/>
                  </a:cubicBezTo>
                  <a:cubicBezTo>
                    <a:pt x="18169" y="13906"/>
                    <a:pt x="18633" y="14252"/>
                    <a:pt x="19229" y="14311"/>
                  </a:cubicBezTo>
                  <a:cubicBezTo>
                    <a:pt x="19455" y="14323"/>
                    <a:pt x="19681" y="14383"/>
                    <a:pt x="19884" y="14442"/>
                  </a:cubicBezTo>
                  <a:cubicBezTo>
                    <a:pt x="21229" y="14811"/>
                    <a:pt x="22562" y="14740"/>
                    <a:pt x="23872" y="14323"/>
                  </a:cubicBezTo>
                  <a:cubicBezTo>
                    <a:pt x="23967" y="14299"/>
                    <a:pt x="24063" y="14264"/>
                    <a:pt x="24146" y="14204"/>
                  </a:cubicBezTo>
                  <a:cubicBezTo>
                    <a:pt x="24682" y="13776"/>
                    <a:pt x="25253" y="13395"/>
                    <a:pt x="25730" y="12859"/>
                  </a:cubicBezTo>
                  <a:cubicBezTo>
                    <a:pt x="25908" y="12656"/>
                    <a:pt x="26063" y="12442"/>
                    <a:pt x="26230" y="12228"/>
                  </a:cubicBezTo>
                  <a:cubicBezTo>
                    <a:pt x="26563" y="11811"/>
                    <a:pt x="26789" y="11323"/>
                    <a:pt x="26825" y="10787"/>
                  </a:cubicBezTo>
                  <a:cubicBezTo>
                    <a:pt x="26837" y="10406"/>
                    <a:pt x="26837" y="10037"/>
                    <a:pt x="26789" y="9680"/>
                  </a:cubicBezTo>
                  <a:cubicBezTo>
                    <a:pt x="26765" y="9358"/>
                    <a:pt x="26646" y="9061"/>
                    <a:pt x="26444" y="8775"/>
                  </a:cubicBezTo>
                  <a:cubicBezTo>
                    <a:pt x="26003" y="8120"/>
                    <a:pt x="25432" y="7596"/>
                    <a:pt x="24718" y="7239"/>
                  </a:cubicBezTo>
                  <a:cubicBezTo>
                    <a:pt x="24622" y="7179"/>
                    <a:pt x="24503" y="7108"/>
                    <a:pt x="24456" y="7001"/>
                  </a:cubicBezTo>
                  <a:cubicBezTo>
                    <a:pt x="24348" y="6763"/>
                    <a:pt x="24146" y="6703"/>
                    <a:pt x="23920" y="6668"/>
                  </a:cubicBezTo>
                  <a:cubicBezTo>
                    <a:pt x="23515" y="6584"/>
                    <a:pt x="23134" y="6465"/>
                    <a:pt x="22741" y="6310"/>
                  </a:cubicBezTo>
                  <a:cubicBezTo>
                    <a:pt x="22574" y="6227"/>
                    <a:pt x="22384" y="6191"/>
                    <a:pt x="22205" y="6156"/>
                  </a:cubicBezTo>
                  <a:cubicBezTo>
                    <a:pt x="21777" y="6084"/>
                    <a:pt x="21360" y="6036"/>
                    <a:pt x="20931" y="5977"/>
                  </a:cubicBezTo>
                  <a:cubicBezTo>
                    <a:pt x="20157" y="5846"/>
                    <a:pt x="19384" y="5906"/>
                    <a:pt x="18586" y="5989"/>
                  </a:cubicBezTo>
                  <a:cubicBezTo>
                    <a:pt x="18252" y="6036"/>
                    <a:pt x="17967" y="6108"/>
                    <a:pt x="17788" y="6453"/>
                  </a:cubicBezTo>
                  <a:cubicBezTo>
                    <a:pt x="17717" y="6608"/>
                    <a:pt x="17538" y="6703"/>
                    <a:pt x="17395" y="6846"/>
                  </a:cubicBezTo>
                  <a:cubicBezTo>
                    <a:pt x="17145" y="7096"/>
                    <a:pt x="16943" y="7382"/>
                    <a:pt x="16978" y="7763"/>
                  </a:cubicBezTo>
                  <a:cubicBezTo>
                    <a:pt x="17002" y="7989"/>
                    <a:pt x="16907" y="8156"/>
                    <a:pt x="16788" y="8311"/>
                  </a:cubicBezTo>
                  <a:cubicBezTo>
                    <a:pt x="16717" y="8430"/>
                    <a:pt x="16621" y="8573"/>
                    <a:pt x="16609" y="8703"/>
                  </a:cubicBezTo>
                  <a:cubicBezTo>
                    <a:pt x="16550" y="9192"/>
                    <a:pt x="16526" y="9680"/>
                    <a:pt x="16490" y="10180"/>
                  </a:cubicBezTo>
                  <a:close/>
                  <a:moveTo>
                    <a:pt x="14919" y="3417"/>
                  </a:moveTo>
                  <a:cubicBezTo>
                    <a:pt x="15145" y="3405"/>
                    <a:pt x="15359" y="3405"/>
                    <a:pt x="15419" y="3191"/>
                  </a:cubicBezTo>
                  <a:cubicBezTo>
                    <a:pt x="15585" y="2643"/>
                    <a:pt x="15609" y="2096"/>
                    <a:pt x="15157" y="1643"/>
                  </a:cubicBezTo>
                  <a:cubicBezTo>
                    <a:pt x="15062" y="1560"/>
                    <a:pt x="14990" y="1464"/>
                    <a:pt x="14919" y="1369"/>
                  </a:cubicBezTo>
                  <a:cubicBezTo>
                    <a:pt x="14561" y="798"/>
                    <a:pt x="13633" y="512"/>
                    <a:pt x="12990" y="798"/>
                  </a:cubicBezTo>
                  <a:cubicBezTo>
                    <a:pt x="12680" y="953"/>
                    <a:pt x="12323" y="1012"/>
                    <a:pt x="12002" y="1107"/>
                  </a:cubicBezTo>
                  <a:cubicBezTo>
                    <a:pt x="11549" y="1262"/>
                    <a:pt x="11109" y="1393"/>
                    <a:pt x="10656" y="1572"/>
                  </a:cubicBezTo>
                  <a:cubicBezTo>
                    <a:pt x="10168" y="1762"/>
                    <a:pt x="9680" y="1988"/>
                    <a:pt x="9180" y="2179"/>
                  </a:cubicBezTo>
                  <a:cubicBezTo>
                    <a:pt x="8692" y="2381"/>
                    <a:pt x="8192" y="2536"/>
                    <a:pt x="7703" y="2774"/>
                  </a:cubicBezTo>
                  <a:cubicBezTo>
                    <a:pt x="7299" y="2988"/>
                    <a:pt x="6882" y="3215"/>
                    <a:pt x="6477" y="3453"/>
                  </a:cubicBezTo>
                  <a:cubicBezTo>
                    <a:pt x="6072" y="3703"/>
                    <a:pt x="5656" y="3893"/>
                    <a:pt x="5108" y="4048"/>
                  </a:cubicBezTo>
                  <a:cubicBezTo>
                    <a:pt x="5298" y="4120"/>
                    <a:pt x="5417" y="4179"/>
                    <a:pt x="5525" y="4191"/>
                  </a:cubicBezTo>
                  <a:cubicBezTo>
                    <a:pt x="6179" y="4239"/>
                    <a:pt x="6811" y="4346"/>
                    <a:pt x="7465" y="4465"/>
                  </a:cubicBezTo>
                  <a:cubicBezTo>
                    <a:pt x="7573" y="4477"/>
                    <a:pt x="7703" y="4429"/>
                    <a:pt x="7811" y="4382"/>
                  </a:cubicBezTo>
                  <a:cubicBezTo>
                    <a:pt x="8454" y="4120"/>
                    <a:pt x="9073" y="3822"/>
                    <a:pt x="9728" y="3572"/>
                  </a:cubicBezTo>
                  <a:cubicBezTo>
                    <a:pt x="10382" y="3310"/>
                    <a:pt x="11037" y="3096"/>
                    <a:pt x="11692" y="2881"/>
                  </a:cubicBezTo>
                  <a:cubicBezTo>
                    <a:pt x="12085" y="2750"/>
                    <a:pt x="12466" y="2631"/>
                    <a:pt x="12871" y="2536"/>
                  </a:cubicBezTo>
                  <a:cubicBezTo>
                    <a:pt x="13466" y="2405"/>
                    <a:pt x="14026" y="2465"/>
                    <a:pt x="14442" y="2988"/>
                  </a:cubicBezTo>
                  <a:cubicBezTo>
                    <a:pt x="14597" y="3119"/>
                    <a:pt x="14776" y="3274"/>
                    <a:pt x="14919" y="3417"/>
                  </a:cubicBezTo>
                  <a:close/>
                  <a:moveTo>
                    <a:pt x="27313" y="8906"/>
                  </a:moveTo>
                  <a:cubicBezTo>
                    <a:pt x="27504" y="8799"/>
                    <a:pt x="27730" y="8751"/>
                    <a:pt x="27896" y="8596"/>
                  </a:cubicBezTo>
                  <a:cubicBezTo>
                    <a:pt x="28111" y="8394"/>
                    <a:pt x="28385" y="8299"/>
                    <a:pt x="28635" y="8192"/>
                  </a:cubicBezTo>
                  <a:cubicBezTo>
                    <a:pt x="29063" y="8001"/>
                    <a:pt x="29516" y="7834"/>
                    <a:pt x="29944" y="7691"/>
                  </a:cubicBezTo>
                  <a:cubicBezTo>
                    <a:pt x="30754" y="7394"/>
                    <a:pt x="31552" y="7108"/>
                    <a:pt x="32373" y="6834"/>
                  </a:cubicBezTo>
                  <a:cubicBezTo>
                    <a:pt x="32599" y="6763"/>
                    <a:pt x="32849" y="6703"/>
                    <a:pt x="33088" y="6679"/>
                  </a:cubicBezTo>
                  <a:cubicBezTo>
                    <a:pt x="33635" y="6620"/>
                    <a:pt x="34135" y="6703"/>
                    <a:pt x="34528" y="7179"/>
                  </a:cubicBezTo>
                  <a:cubicBezTo>
                    <a:pt x="34659" y="7346"/>
                    <a:pt x="34790" y="7537"/>
                    <a:pt x="35040" y="7644"/>
                  </a:cubicBezTo>
                  <a:cubicBezTo>
                    <a:pt x="35171" y="7596"/>
                    <a:pt x="35302" y="7549"/>
                    <a:pt x="35421" y="7513"/>
                  </a:cubicBezTo>
                  <a:cubicBezTo>
                    <a:pt x="35457" y="7358"/>
                    <a:pt x="35481" y="7239"/>
                    <a:pt x="35505" y="7120"/>
                  </a:cubicBezTo>
                  <a:cubicBezTo>
                    <a:pt x="35647" y="6632"/>
                    <a:pt x="35528" y="6203"/>
                    <a:pt x="35171" y="5822"/>
                  </a:cubicBezTo>
                  <a:cubicBezTo>
                    <a:pt x="35076" y="5739"/>
                    <a:pt x="35016" y="5632"/>
                    <a:pt x="34945" y="5548"/>
                  </a:cubicBezTo>
                  <a:cubicBezTo>
                    <a:pt x="34564" y="4989"/>
                    <a:pt x="33742" y="4751"/>
                    <a:pt x="33147" y="4965"/>
                  </a:cubicBezTo>
                  <a:cubicBezTo>
                    <a:pt x="31957" y="5382"/>
                    <a:pt x="30730" y="5727"/>
                    <a:pt x="29575" y="6263"/>
                  </a:cubicBezTo>
                  <a:cubicBezTo>
                    <a:pt x="28730" y="6668"/>
                    <a:pt x="27813" y="6894"/>
                    <a:pt x="27015" y="7418"/>
                  </a:cubicBezTo>
                  <a:cubicBezTo>
                    <a:pt x="26908" y="7477"/>
                    <a:pt x="26777" y="7489"/>
                    <a:pt x="26670" y="7549"/>
                  </a:cubicBezTo>
                  <a:cubicBezTo>
                    <a:pt x="26563" y="7608"/>
                    <a:pt x="26480" y="7691"/>
                    <a:pt x="26408" y="7751"/>
                  </a:cubicBezTo>
                  <a:cubicBezTo>
                    <a:pt x="26563" y="8251"/>
                    <a:pt x="27004" y="8513"/>
                    <a:pt x="27313" y="8906"/>
                  </a:cubicBezTo>
                  <a:close/>
                  <a:moveTo>
                    <a:pt x="11573" y="7882"/>
                  </a:moveTo>
                  <a:cubicBezTo>
                    <a:pt x="11573" y="7941"/>
                    <a:pt x="11549" y="8001"/>
                    <a:pt x="11561" y="8061"/>
                  </a:cubicBezTo>
                  <a:cubicBezTo>
                    <a:pt x="11609" y="8287"/>
                    <a:pt x="11668" y="8489"/>
                    <a:pt x="11728" y="8715"/>
                  </a:cubicBezTo>
                  <a:cubicBezTo>
                    <a:pt x="12216" y="8668"/>
                    <a:pt x="12680" y="8596"/>
                    <a:pt x="13145" y="8584"/>
                  </a:cubicBezTo>
                  <a:cubicBezTo>
                    <a:pt x="13585" y="8573"/>
                    <a:pt x="14038" y="8537"/>
                    <a:pt x="14478" y="8584"/>
                  </a:cubicBezTo>
                  <a:cubicBezTo>
                    <a:pt x="14942" y="8632"/>
                    <a:pt x="15359" y="8894"/>
                    <a:pt x="15847" y="8846"/>
                  </a:cubicBezTo>
                  <a:cubicBezTo>
                    <a:pt x="16002" y="8573"/>
                    <a:pt x="16145" y="8299"/>
                    <a:pt x="16157" y="7989"/>
                  </a:cubicBezTo>
                  <a:cubicBezTo>
                    <a:pt x="15109" y="7358"/>
                    <a:pt x="13109" y="7239"/>
                    <a:pt x="11573" y="78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3366571" y="4416481"/>
              <a:ext cx="267259" cy="216903"/>
            </a:xfrm>
            <a:custGeom>
              <a:avLst/>
              <a:gdLst/>
              <a:ahLst/>
              <a:cxnLst/>
              <a:rect l="l" t="t" r="r" b="b"/>
              <a:pathLst>
                <a:path w="7717" h="6263" extrusionOk="0">
                  <a:moveTo>
                    <a:pt x="1" y="3179"/>
                  </a:moveTo>
                  <a:cubicBezTo>
                    <a:pt x="72" y="2655"/>
                    <a:pt x="144" y="2143"/>
                    <a:pt x="215" y="1643"/>
                  </a:cubicBezTo>
                  <a:cubicBezTo>
                    <a:pt x="310" y="1072"/>
                    <a:pt x="632" y="631"/>
                    <a:pt x="989" y="203"/>
                  </a:cubicBezTo>
                  <a:cubicBezTo>
                    <a:pt x="1084" y="84"/>
                    <a:pt x="1215" y="24"/>
                    <a:pt x="1370" y="24"/>
                  </a:cubicBezTo>
                  <a:cubicBezTo>
                    <a:pt x="1811" y="36"/>
                    <a:pt x="2275" y="0"/>
                    <a:pt x="2715" y="48"/>
                  </a:cubicBezTo>
                  <a:cubicBezTo>
                    <a:pt x="3525" y="143"/>
                    <a:pt x="4347" y="227"/>
                    <a:pt x="5144" y="393"/>
                  </a:cubicBezTo>
                  <a:cubicBezTo>
                    <a:pt x="5882" y="536"/>
                    <a:pt x="6585" y="834"/>
                    <a:pt x="7145" y="1405"/>
                  </a:cubicBezTo>
                  <a:cubicBezTo>
                    <a:pt x="7371" y="1643"/>
                    <a:pt x="7514" y="1941"/>
                    <a:pt x="7585" y="2263"/>
                  </a:cubicBezTo>
                  <a:cubicBezTo>
                    <a:pt x="7657" y="2572"/>
                    <a:pt x="7704" y="2905"/>
                    <a:pt x="7704" y="3227"/>
                  </a:cubicBezTo>
                  <a:cubicBezTo>
                    <a:pt x="7716" y="3941"/>
                    <a:pt x="7442" y="4560"/>
                    <a:pt x="7002" y="5096"/>
                  </a:cubicBezTo>
                  <a:cubicBezTo>
                    <a:pt x="6859" y="5287"/>
                    <a:pt x="6597" y="5430"/>
                    <a:pt x="6371" y="5537"/>
                  </a:cubicBezTo>
                  <a:cubicBezTo>
                    <a:pt x="5978" y="5727"/>
                    <a:pt x="5573" y="5870"/>
                    <a:pt x="5180" y="6049"/>
                  </a:cubicBezTo>
                  <a:cubicBezTo>
                    <a:pt x="4728" y="6239"/>
                    <a:pt x="4263" y="6263"/>
                    <a:pt x="3787" y="6251"/>
                  </a:cubicBezTo>
                  <a:cubicBezTo>
                    <a:pt x="3466" y="6239"/>
                    <a:pt x="3156" y="6168"/>
                    <a:pt x="2823" y="6120"/>
                  </a:cubicBezTo>
                  <a:cubicBezTo>
                    <a:pt x="2168" y="6049"/>
                    <a:pt x="1561" y="5775"/>
                    <a:pt x="965" y="5525"/>
                  </a:cubicBezTo>
                  <a:cubicBezTo>
                    <a:pt x="394" y="5287"/>
                    <a:pt x="191" y="4751"/>
                    <a:pt x="72" y="4203"/>
                  </a:cubicBezTo>
                  <a:cubicBezTo>
                    <a:pt x="1" y="3858"/>
                    <a:pt x="25" y="3513"/>
                    <a:pt x="1" y="3179"/>
                  </a:cubicBezTo>
                  <a:close/>
                  <a:moveTo>
                    <a:pt x="2704" y="1072"/>
                  </a:moveTo>
                  <a:cubicBezTo>
                    <a:pt x="2596" y="1000"/>
                    <a:pt x="2525" y="893"/>
                    <a:pt x="2418" y="869"/>
                  </a:cubicBezTo>
                  <a:cubicBezTo>
                    <a:pt x="2334" y="834"/>
                    <a:pt x="2203" y="858"/>
                    <a:pt x="2120" y="917"/>
                  </a:cubicBezTo>
                  <a:cubicBezTo>
                    <a:pt x="1703" y="1227"/>
                    <a:pt x="1382" y="1608"/>
                    <a:pt x="1203" y="2108"/>
                  </a:cubicBezTo>
                  <a:cubicBezTo>
                    <a:pt x="1156" y="2227"/>
                    <a:pt x="1191" y="2358"/>
                    <a:pt x="1322" y="2417"/>
                  </a:cubicBezTo>
                  <a:cubicBezTo>
                    <a:pt x="1394" y="2441"/>
                    <a:pt x="1525" y="2441"/>
                    <a:pt x="1608" y="2382"/>
                  </a:cubicBezTo>
                  <a:cubicBezTo>
                    <a:pt x="2001" y="2132"/>
                    <a:pt x="2334" y="1786"/>
                    <a:pt x="2584" y="1381"/>
                  </a:cubicBezTo>
                  <a:cubicBezTo>
                    <a:pt x="2644" y="1298"/>
                    <a:pt x="2656" y="1191"/>
                    <a:pt x="2704" y="107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3912933" y="4467598"/>
              <a:ext cx="271761" cy="218566"/>
            </a:xfrm>
            <a:custGeom>
              <a:avLst/>
              <a:gdLst/>
              <a:ahLst/>
              <a:cxnLst/>
              <a:rect l="l" t="t" r="r" b="b"/>
              <a:pathLst>
                <a:path w="7847" h="6311" extrusionOk="0">
                  <a:moveTo>
                    <a:pt x="1" y="3346"/>
                  </a:moveTo>
                  <a:cubicBezTo>
                    <a:pt x="72" y="2811"/>
                    <a:pt x="143" y="2215"/>
                    <a:pt x="227" y="1644"/>
                  </a:cubicBezTo>
                  <a:cubicBezTo>
                    <a:pt x="322" y="1072"/>
                    <a:pt x="644" y="632"/>
                    <a:pt x="1013" y="191"/>
                  </a:cubicBezTo>
                  <a:cubicBezTo>
                    <a:pt x="1096" y="72"/>
                    <a:pt x="1227" y="13"/>
                    <a:pt x="1382" y="13"/>
                  </a:cubicBezTo>
                  <a:cubicBezTo>
                    <a:pt x="1822" y="36"/>
                    <a:pt x="2287" y="1"/>
                    <a:pt x="2727" y="60"/>
                  </a:cubicBezTo>
                  <a:cubicBezTo>
                    <a:pt x="3537" y="155"/>
                    <a:pt x="4358" y="263"/>
                    <a:pt x="5156" y="406"/>
                  </a:cubicBezTo>
                  <a:cubicBezTo>
                    <a:pt x="5406" y="441"/>
                    <a:pt x="5668" y="584"/>
                    <a:pt x="5918" y="644"/>
                  </a:cubicBezTo>
                  <a:cubicBezTo>
                    <a:pt x="6716" y="798"/>
                    <a:pt x="7228" y="1346"/>
                    <a:pt x="7490" y="2037"/>
                  </a:cubicBezTo>
                  <a:cubicBezTo>
                    <a:pt x="7763" y="2751"/>
                    <a:pt x="7847" y="3513"/>
                    <a:pt x="7513" y="4239"/>
                  </a:cubicBezTo>
                  <a:cubicBezTo>
                    <a:pt x="7394" y="4489"/>
                    <a:pt x="7240" y="4751"/>
                    <a:pt x="7097" y="5001"/>
                  </a:cubicBezTo>
                  <a:cubicBezTo>
                    <a:pt x="6930" y="5287"/>
                    <a:pt x="6656" y="5430"/>
                    <a:pt x="6394" y="5561"/>
                  </a:cubicBezTo>
                  <a:cubicBezTo>
                    <a:pt x="6001" y="5763"/>
                    <a:pt x="5608" y="5894"/>
                    <a:pt x="5204" y="6073"/>
                  </a:cubicBezTo>
                  <a:cubicBezTo>
                    <a:pt x="4751" y="6263"/>
                    <a:pt x="4275" y="6311"/>
                    <a:pt x="3822" y="6275"/>
                  </a:cubicBezTo>
                  <a:cubicBezTo>
                    <a:pt x="2941" y="6204"/>
                    <a:pt x="2096" y="6013"/>
                    <a:pt x="1263" y="5704"/>
                  </a:cubicBezTo>
                  <a:cubicBezTo>
                    <a:pt x="560" y="5430"/>
                    <a:pt x="263" y="4894"/>
                    <a:pt x="84" y="4239"/>
                  </a:cubicBezTo>
                  <a:cubicBezTo>
                    <a:pt x="12" y="3942"/>
                    <a:pt x="24" y="3680"/>
                    <a:pt x="1" y="3346"/>
                  </a:cubicBezTo>
                  <a:close/>
                  <a:moveTo>
                    <a:pt x="2679" y="1179"/>
                  </a:moveTo>
                  <a:cubicBezTo>
                    <a:pt x="2679" y="1001"/>
                    <a:pt x="2537" y="834"/>
                    <a:pt x="2406" y="846"/>
                  </a:cubicBezTo>
                  <a:cubicBezTo>
                    <a:pt x="2275" y="870"/>
                    <a:pt x="2120" y="906"/>
                    <a:pt x="2025" y="1001"/>
                  </a:cubicBezTo>
                  <a:cubicBezTo>
                    <a:pt x="1703" y="1263"/>
                    <a:pt x="1453" y="1584"/>
                    <a:pt x="1275" y="1953"/>
                  </a:cubicBezTo>
                  <a:cubicBezTo>
                    <a:pt x="1251" y="2013"/>
                    <a:pt x="1215" y="2072"/>
                    <a:pt x="1215" y="2132"/>
                  </a:cubicBezTo>
                  <a:cubicBezTo>
                    <a:pt x="1227" y="2215"/>
                    <a:pt x="1263" y="2358"/>
                    <a:pt x="1322" y="2394"/>
                  </a:cubicBezTo>
                  <a:cubicBezTo>
                    <a:pt x="1382" y="2441"/>
                    <a:pt x="1525" y="2441"/>
                    <a:pt x="1608" y="2394"/>
                  </a:cubicBezTo>
                  <a:cubicBezTo>
                    <a:pt x="2025" y="2132"/>
                    <a:pt x="2358" y="1787"/>
                    <a:pt x="2632" y="1358"/>
                  </a:cubicBezTo>
                  <a:cubicBezTo>
                    <a:pt x="2644" y="1287"/>
                    <a:pt x="2656" y="1203"/>
                    <a:pt x="2679" y="11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15"/>
          <p:cNvSpPr/>
          <p:nvPr/>
        </p:nvSpPr>
        <p:spPr>
          <a:xfrm>
            <a:off x="7082852" y="1968465"/>
            <a:ext cx="1248671" cy="1221831"/>
          </a:xfrm>
          <a:custGeom>
            <a:avLst/>
            <a:gdLst/>
            <a:ahLst/>
            <a:cxnLst/>
            <a:rect l="l" t="t" r="r" b="b"/>
            <a:pathLst>
              <a:path w="43173" h="42245" extrusionOk="0">
                <a:moveTo>
                  <a:pt x="48" y="42245"/>
                </a:moveTo>
                <a:cubicBezTo>
                  <a:pt x="48" y="39690"/>
                  <a:pt x="-143" y="36245"/>
                  <a:pt x="1983" y="34828"/>
                </a:cubicBezTo>
                <a:cubicBezTo>
                  <a:pt x="10310" y="29276"/>
                  <a:pt x="33112" y="31866"/>
                  <a:pt x="29394" y="22574"/>
                </a:cubicBezTo>
                <a:cubicBezTo>
                  <a:pt x="28497" y="20331"/>
                  <a:pt x="24865" y="19097"/>
                  <a:pt x="22622" y="19994"/>
                </a:cubicBezTo>
                <a:cubicBezTo>
                  <a:pt x="18614" y="21598"/>
                  <a:pt x="17243" y="28097"/>
                  <a:pt x="18429" y="32248"/>
                </a:cubicBezTo>
                <a:cubicBezTo>
                  <a:pt x="20393" y="39119"/>
                  <a:pt x="32863" y="41598"/>
                  <a:pt x="39068" y="38052"/>
                </a:cubicBezTo>
                <a:cubicBezTo>
                  <a:pt x="51102" y="31174"/>
                  <a:pt x="33834" y="7686"/>
                  <a:pt x="22299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0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Travel Infographics</a:t>
            </a:r>
            <a:endParaRPr/>
          </a:p>
        </p:txBody>
      </p:sp>
      <p:sp>
        <p:nvSpPr>
          <p:cNvPr id="438" name="Google Shape;438;p20"/>
          <p:cNvSpPr/>
          <p:nvPr/>
        </p:nvSpPr>
        <p:spPr>
          <a:xfrm>
            <a:off x="6561350" y="3577687"/>
            <a:ext cx="2112300" cy="9465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0"/>
          <p:cNvSpPr/>
          <p:nvPr/>
        </p:nvSpPr>
        <p:spPr>
          <a:xfrm>
            <a:off x="470325" y="3593193"/>
            <a:ext cx="2112300" cy="946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0"/>
          <p:cNvSpPr/>
          <p:nvPr/>
        </p:nvSpPr>
        <p:spPr>
          <a:xfrm>
            <a:off x="6561363" y="2406162"/>
            <a:ext cx="2112300" cy="946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0"/>
          <p:cNvSpPr/>
          <p:nvPr/>
        </p:nvSpPr>
        <p:spPr>
          <a:xfrm>
            <a:off x="470338" y="2421668"/>
            <a:ext cx="2112300" cy="9465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0"/>
          <p:cNvSpPr/>
          <p:nvPr/>
        </p:nvSpPr>
        <p:spPr>
          <a:xfrm>
            <a:off x="6563400" y="1241587"/>
            <a:ext cx="2112300" cy="9465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20"/>
          <p:cNvSpPr/>
          <p:nvPr/>
        </p:nvSpPr>
        <p:spPr>
          <a:xfrm>
            <a:off x="472375" y="1257093"/>
            <a:ext cx="2112300" cy="946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20"/>
          <p:cNvSpPr/>
          <p:nvPr/>
        </p:nvSpPr>
        <p:spPr>
          <a:xfrm rot="138445">
            <a:off x="4573392" y="2953922"/>
            <a:ext cx="1396644" cy="1359622"/>
          </a:xfrm>
          <a:custGeom>
            <a:avLst/>
            <a:gdLst/>
            <a:ahLst/>
            <a:cxnLst/>
            <a:rect l="l" t="t" r="r" b="b"/>
            <a:pathLst>
              <a:path w="99965" h="97350" extrusionOk="0">
                <a:moveTo>
                  <a:pt x="53376" y="1"/>
                </a:moveTo>
                <a:lnTo>
                  <a:pt x="53376" y="6"/>
                </a:lnTo>
                <a:cubicBezTo>
                  <a:pt x="52883" y="9853"/>
                  <a:pt x="49823" y="19400"/>
                  <a:pt x="44500" y="27694"/>
                </a:cubicBezTo>
                <a:lnTo>
                  <a:pt x="44495" y="27689"/>
                </a:lnTo>
                <a:cubicBezTo>
                  <a:pt x="39162" y="35945"/>
                  <a:pt x="31740" y="42706"/>
                  <a:pt x="22962" y="47236"/>
                </a:cubicBezTo>
                <a:cubicBezTo>
                  <a:pt x="20794" y="48354"/>
                  <a:pt x="18537" y="49335"/>
                  <a:pt x="16215" y="50168"/>
                </a:cubicBezTo>
                <a:cubicBezTo>
                  <a:pt x="6526" y="53643"/>
                  <a:pt x="1" y="62751"/>
                  <a:pt x="1" y="73041"/>
                </a:cubicBezTo>
                <a:cubicBezTo>
                  <a:pt x="1" y="86877"/>
                  <a:pt x="11338" y="97350"/>
                  <a:pt x="24179" y="97350"/>
                </a:cubicBezTo>
                <a:cubicBezTo>
                  <a:pt x="26579" y="97350"/>
                  <a:pt x="29032" y="96984"/>
                  <a:pt x="31474" y="96205"/>
                </a:cubicBezTo>
                <a:cubicBezTo>
                  <a:pt x="31730" y="96126"/>
                  <a:pt x="31977" y="96043"/>
                  <a:pt x="32223" y="95954"/>
                </a:cubicBezTo>
                <a:cubicBezTo>
                  <a:pt x="49305" y="89907"/>
                  <a:pt x="64347" y="79542"/>
                  <a:pt x="76047" y="66176"/>
                </a:cubicBezTo>
                <a:cubicBezTo>
                  <a:pt x="76333" y="65870"/>
                  <a:pt x="76609" y="65575"/>
                  <a:pt x="76880" y="65254"/>
                </a:cubicBezTo>
                <a:cubicBezTo>
                  <a:pt x="88664" y="51450"/>
                  <a:pt x="96520" y="34919"/>
                  <a:pt x="99965" y="17468"/>
                </a:cubicBezTo>
                <a:lnTo>
                  <a:pt x="99965" y="17468"/>
                </a:lnTo>
                <a:cubicBezTo>
                  <a:pt x="97249" y="28811"/>
                  <a:pt x="87103" y="36062"/>
                  <a:pt x="76340" y="36062"/>
                </a:cubicBezTo>
                <a:cubicBezTo>
                  <a:pt x="72278" y="36062"/>
                  <a:pt x="68129" y="35030"/>
                  <a:pt x="64258" y="32795"/>
                </a:cubicBezTo>
                <a:cubicBezTo>
                  <a:pt x="55426" y="27694"/>
                  <a:pt x="50641" y="17596"/>
                  <a:pt x="52509" y="7571"/>
                </a:cubicBezTo>
                <a:cubicBezTo>
                  <a:pt x="52977" y="5067"/>
                  <a:pt x="53268" y="2534"/>
                  <a:pt x="5339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20"/>
          <p:cNvSpPr/>
          <p:nvPr/>
        </p:nvSpPr>
        <p:spPr>
          <a:xfrm rot="138445">
            <a:off x="5090745" y="1843459"/>
            <a:ext cx="946460" cy="1624997"/>
          </a:xfrm>
          <a:custGeom>
            <a:avLst/>
            <a:gdLst/>
            <a:ahLst/>
            <a:cxnLst/>
            <a:rect l="l" t="t" r="r" b="b"/>
            <a:pathLst>
              <a:path w="67743" h="115791" extrusionOk="0">
                <a:moveTo>
                  <a:pt x="33667" y="1"/>
                </a:moveTo>
                <a:cubicBezTo>
                  <a:pt x="43405" y="11169"/>
                  <a:pt x="40882" y="28926"/>
                  <a:pt x="27541" y="36624"/>
                </a:cubicBezTo>
                <a:lnTo>
                  <a:pt x="26934" y="36974"/>
                </a:lnTo>
                <a:cubicBezTo>
                  <a:pt x="23278" y="39085"/>
                  <a:pt x="19248" y="40109"/>
                  <a:pt x="15233" y="40109"/>
                </a:cubicBezTo>
                <a:cubicBezTo>
                  <a:pt x="9809" y="40109"/>
                  <a:pt x="4413" y="38242"/>
                  <a:pt x="0" y="34668"/>
                </a:cubicBezTo>
                <a:lnTo>
                  <a:pt x="0" y="34668"/>
                </a:lnTo>
                <a:cubicBezTo>
                  <a:pt x="4658" y="38719"/>
                  <a:pt x="8625" y="43529"/>
                  <a:pt x="11725" y="48916"/>
                </a:cubicBezTo>
                <a:cubicBezTo>
                  <a:pt x="12179" y="49709"/>
                  <a:pt x="12617" y="50513"/>
                  <a:pt x="13026" y="51316"/>
                </a:cubicBezTo>
                <a:cubicBezTo>
                  <a:pt x="13090" y="51439"/>
                  <a:pt x="13150" y="51568"/>
                  <a:pt x="13219" y="51691"/>
                </a:cubicBezTo>
                <a:cubicBezTo>
                  <a:pt x="13460" y="52169"/>
                  <a:pt x="13692" y="52642"/>
                  <a:pt x="13913" y="53125"/>
                </a:cubicBezTo>
                <a:cubicBezTo>
                  <a:pt x="14047" y="53396"/>
                  <a:pt x="14175" y="53672"/>
                  <a:pt x="14298" y="53948"/>
                </a:cubicBezTo>
                <a:cubicBezTo>
                  <a:pt x="14569" y="54544"/>
                  <a:pt x="14835" y="55151"/>
                  <a:pt x="15081" y="55752"/>
                </a:cubicBezTo>
                <a:cubicBezTo>
                  <a:pt x="15165" y="55964"/>
                  <a:pt x="15244" y="56171"/>
                  <a:pt x="15328" y="56383"/>
                </a:cubicBezTo>
                <a:cubicBezTo>
                  <a:pt x="15525" y="56880"/>
                  <a:pt x="15712" y="57378"/>
                  <a:pt x="15900" y="57886"/>
                </a:cubicBezTo>
                <a:cubicBezTo>
                  <a:pt x="18438" y="64904"/>
                  <a:pt x="19547" y="72326"/>
                  <a:pt x="19187" y="79729"/>
                </a:cubicBezTo>
                <a:cubicBezTo>
                  <a:pt x="19064" y="82262"/>
                  <a:pt x="18778" y="84795"/>
                  <a:pt x="18310" y="87304"/>
                </a:cubicBezTo>
                <a:cubicBezTo>
                  <a:pt x="16442" y="97324"/>
                  <a:pt x="21227" y="107422"/>
                  <a:pt x="30054" y="112523"/>
                </a:cubicBezTo>
                <a:cubicBezTo>
                  <a:pt x="33927" y="114758"/>
                  <a:pt x="38077" y="115790"/>
                  <a:pt x="42139" y="115790"/>
                </a:cubicBezTo>
                <a:cubicBezTo>
                  <a:pt x="52903" y="115790"/>
                  <a:pt x="63049" y="108539"/>
                  <a:pt x="65761" y="97196"/>
                </a:cubicBezTo>
                <a:cubicBezTo>
                  <a:pt x="66717" y="92366"/>
                  <a:pt x="67328" y="87462"/>
                  <a:pt x="67594" y="82533"/>
                </a:cubicBezTo>
                <a:cubicBezTo>
                  <a:pt x="67644" y="81602"/>
                  <a:pt x="67678" y="80665"/>
                  <a:pt x="67703" y="79739"/>
                </a:cubicBezTo>
                <a:cubicBezTo>
                  <a:pt x="67728" y="78832"/>
                  <a:pt x="67742" y="77920"/>
                  <a:pt x="67742" y="77013"/>
                </a:cubicBezTo>
                <a:cubicBezTo>
                  <a:pt x="67737" y="58916"/>
                  <a:pt x="63144" y="41893"/>
                  <a:pt x="55061" y="27043"/>
                </a:cubicBezTo>
                <a:lnTo>
                  <a:pt x="55047" y="27058"/>
                </a:lnTo>
                <a:cubicBezTo>
                  <a:pt x="54613" y="26255"/>
                  <a:pt x="54169" y="25461"/>
                  <a:pt x="53716" y="24673"/>
                </a:cubicBezTo>
                <a:cubicBezTo>
                  <a:pt x="47915" y="14623"/>
                  <a:pt x="38541" y="4811"/>
                  <a:pt x="3366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20"/>
          <p:cNvSpPr/>
          <p:nvPr/>
        </p:nvSpPr>
        <p:spPr>
          <a:xfrm rot="138358">
            <a:off x="4121238" y="1441526"/>
            <a:ext cx="1626736" cy="946568"/>
          </a:xfrm>
          <a:custGeom>
            <a:avLst/>
            <a:gdLst/>
            <a:ahLst/>
            <a:cxnLst/>
            <a:rect l="l" t="t" r="r" b="b"/>
            <a:pathLst>
              <a:path w="114830" h="67775" extrusionOk="0">
                <a:moveTo>
                  <a:pt x="15387" y="51713"/>
                </a:moveTo>
                <a:cubicBezTo>
                  <a:pt x="13025" y="52552"/>
                  <a:pt x="10715" y="53552"/>
                  <a:pt x="8473" y="54709"/>
                </a:cubicBezTo>
                <a:lnTo>
                  <a:pt x="8473" y="54709"/>
                </a:lnTo>
                <a:cubicBezTo>
                  <a:pt x="10647" y="53591"/>
                  <a:pt x="12899" y="52605"/>
                  <a:pt x="15225" y="51772"/>
                </a:cubicBezTo>
                <a:cubicBezTo>
                  <a:pt x="15279" y="51753"/>
                  <a:pt x="15333" y="51733"/>
                  <a:pt x="15387" y="51713"/>
                </a:cubicBezTo>
                <a:close/>
                <a:moveTo>
                  <a:pt x="34032" y="1"/>
                </a:moveTo>
                <a:cubicBezTo>
                  <a:pt x="22630" y="1"/>
                  <a:pt x="11132" y="1868"/>
                  <a:pt x="1" y="5720"/>
                </a:cubicBezTo>
                <a:cubicBezTo>
                  <a:pt x="2428" y="4951"/>
                  <a:pt x="4866" y="4589"/>
                  <a:pt x="7253" y="4589"/>
                </a:cubicBezTo>
                <a:cubicBezTo>
                  <a:pt x="20092" y="4589"/>
                  <a:pt x="31430" y="15063"/>
                  <a:pt x="31430" y="28899"/>
                </a:cubicBezTo>
                <a:cubicBezTo>
                  <a:pt x="31430" y="39137"/>
                  <a:pt x="24982" y="48196"/>
                  <a:pt x="15387" y="51713"/>
                </a:cubicBezTo>
                <a:lnTo>
                  <a:pt x="15387" y="51713"/>
                </a:lnTo>
                <a:cubicBezTo>
                  <a:pt x="21370" y="49588"/>
                  <a:pt x="27683" y="48494"/>
                  <a:pt x="34053" y="48494"/>
                </a:cubicBezTo>
                <a:cubicBezTo>
                  <a:pt x="35131" y="48494"/>
                  <a:pt x="36210" y="48525"/>
                  <a:pt x="37290" y="48588"/>
                </a:cubicBezTo>
                <a:cubicBezTo>
                  <a:pt x="37605" y="48608"/>
                  <a:pt x="37911" y="48632"/>
                  <a:pt x="38221" y="48647"/>
                </a:cubicBezTo>
                <a:cubicBezTo>
                  <a:pt x="38749" y="48687"/>
                  <a:pt x="39276" y="48731"/>
                  <a:pt x="39803" y="48780"/>
                </a:cubicBezTo>
                <a:cubicBezTo>
                  <a:pt x="39877" y="48785"/>
                  <a:pt x="39956" y="48795"/>
                  <a:pt x="40030" y="48805"/>
                </a:cubicBezTo>
                <a:cubicBezTo>
                  <a:pt x="41479" y="48958"/>
                  <a:pt x="42913" y="49165"/>
                  <a:pt x="44343" y="49426"/>
                </a:cubicBezTo>
                <a:cubicBezTo>
                  <a:pt x="44412" y="49436"/>
                  <a:pt x="44485" y="49446"/>
                  <a:pt x="44554" y="49456"/>
                </a:cubicBezTo>
                <a:cubicBezTo>
                  <a:pt x="51706" y="50801"/>
                  <a:pt x="58507" y="53517"/>
                  <a:pt x="64584" y="57440"/>
                </a:cubicBezTo>
                <a:cubicBezTo>
                  <a:pt x="65032" y="57730"/>
                  <a:pt x="65481" y="58026"/>
                  <a:pt x="65924" y="58332"/>
                </a:cubicBezTo>
                <a:lnTo>
                  <a:pt x="66166" y="58499"/>
                </a:lnTo>
                <a:cubicBezTo>
                  <a:pt x="66215" y="58539"/>
                  <a:pt x="66269" y="58573"/>
                  <a:pt x="66319" y="58613"/>
                </a:cubicBezTo>
                <a:cubicBezTo>
                  <a:pt x="67975" y="59771"/>
                  <a:pt x="69571" y="61008"/>
                  <a:pt x="71094" y="62334"/>
                </a:cubicBezTo>
                <a:cubicBezTo>
                  <a:pt x="75504" y="65908"/>
                  <a:pt x="80901" y="67775"/>
                  <a:pt x="86325" y="67775"/>
                </a:cubicBezTo>
                <a:cubicBezTo>
                  <a:pt x="90341" y="67775"/>
                  <a:pt x="94372" y="66751"/>
                  <a:pt x="98028" y="64640"/>
                </a:cubicBezTo>
                <a:lnTo>
                  <a:pt x="98640" y="64290"/>
                </a:lnTo>
                <a:cubicBezTo>
                  <a:pt x="113036" y="55981"/>
                  <a:pt x="114830" y="35951"/>
                  <a:pt x="102203" y="25138"/>
                </a:cubicBezTo>
                <a:cubicBezTo>
                  <a:pt x="98028" y="21560"/>
                  <a:pt x="93563" y="18307"/>
                  <a:pt x="88857" y="15419"/>
                </a:cubicBezTo>
                <a:cubicBezTo>
                  <a:pt x="75850" y="7435"/>
                  <a:pt x="60966" y="2216"/>
                  <a:pt x="45018" y="570"/>
                </a:cubicBezTo>
                <a:cubicBezTo>
                  <a:pt x="44811" y="555"/>
                  <a:pt x="44609" y="530"/>
                  <a:pt x="44407" y="511"/>
                </a:cubicBezTo>
                <a:cubicBezTo>
                  <a:pt x="44022" y="471"/>
                  <a:pt x="43643" y="437"/>
                  <a:pt x="43253" y="407"/>
                </a:cubicBezTo>
                <a:cubicBezTo>
                  <a:pt x="42741" y="363"/>
                  <a:pt x="42238" y="318"/>
                  <a:pt x="41726" y="284"/>
                </a:cubicBezTo>
                <a:lnTo>
                  <a:pt x="41381" y="259"/>
                </a:lnTo>
                <a:cubicBezTo>
                  <a:pt x="38938" y="87"/>
                  <a:pt x="36487" y="1"/>
                  <a:pt x="3403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0"/>
          <p:cNvSpPr/>
          <p:nvPr/>
        </p:nvSpPr>
        <p:spPr>
          <a:xfrm rot="138445">
            <a:off x="3168453" y="1460461"/>
            <a:ext cx="1397678" cy="1372315"/>
          </a:xfrm>
          <a:custGeom>
            <a:avLst/>
            <a:gdLst/>
            <a:ahLst/>
            <a:cxnLst/>
            <a:rect l="l" t="t" r="r" b="b"/>
            <a:pathLst>
              <a:path w="100039" h="97352" extrusionOk="0">
                <a:moveTo>
                  <a:pt x="75862" y="1"/>
                </a:moveTo>
                <a:cubicBezTo>
                  <a:pt x="73475" y="1"/>
                  <a:pt x="71037" y="363"/>
                  <a:pt x="68610" y="1132"/>
                </a:cubicBezTo>
                <a:cubicBezTo>
                  <a:pt x="68344" y="1221"/>
                  <a:pt x="68088" y="1304"/>
                  <a:pt x="67821" y="1398"/>
                </a:cubicBezTo>
                <a:cubicBezTo>
                  <a:pt x="50739" y="7450"/>
                  <a:pt x="35693" y="17810"/>
                  <a:pt x="23992" y="31181"/>
                </a:cubicBezTo>
                <a:cubicBezTo>
                  <a:pt x="23712" y="31482"/>
                  <a:pt x="23436" y="31782"/>
                  <a:pt x="23164" y="32098"/>
                </a:cubicBezTo>
                <a:cubicBezTo>
                  <a:pt x="11277" y="46021"/>
                  <a:pt x="3391" y="62709"/>
                  <a:pt x="1" y="80328"/>
                </a:cubicBezTo>
                <a:cubicBezTo>
                  <a:pt x="2554" y="68739"/>
                  <a:pt x="12822" y="61297"/>
                  <a:pt x="23723" y="61297"/>
                </a:cubicBezTo>
                <a:cubicBezTo>
                  <a:pt x="27782" y="61297"/>
                  <a:pt x="31928" y="62329"/>
                  <a:pt x="35796" y="64562"/>
                </a:cubicBezTo>
                <a:cubicBezTo>
                  <a:pt x="44628" y="69658"/>
                  <a:pt x="49414" y="79756"/>
                  <a:pt x="47546" y="89781"/>
                </a:cubicBezTo>
                <a:cubicBezTo>
                  <a:pt x="47077" y="92285"/>
                  <a:pt x="46787" y="94818"/>
                  <a:pt x="46663" y="97351"/>
                </a:cubicBezTo>
                <a:lnTo>
                  <a:pt x="46673" y="97351"/>
                </a:lnTo>
                <a:cubicBezTo>
                  <a:pt x="47166" y="87504"/>
                  <a:pt x="50227" y="77957"/>
                  <a:pt x="55550" y="69663"/>
                </a:cubicBezTo>
                <a:lnTo>
                  <a:pt x="55554" y="69673"/>
                </a:lnTo>
                <a:cubicBezTo>
                  <a:pt x="60882" y="61417"/>
                  <a:pt x="68309" y="54651"/>
                  <a:pt x="77082" y="50131"/>
                </a:cubicBezTo>
                <a:cubicBezTo>
                  <a:pt x="79251" y="49007"/>
                  <a:pt x="81503" y="48027"/>
                  <a:pt x="83834" y="47189"/>
                </a:cubicBezTo>
                <a:cubicBezTo>
                  <a:pt x="93523" y="43714"/>
                  <a:pt x="100039" y="34611"/>
                  <a:pt x="100039" y="24316"/>
                </a:cubicBezTo>
                <a:cubicBezTo>
                  <a:pt x="100039" y="10476"/>
                  <a:pt x="88701" y="1"/>
                  <a:pt x="7586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20"/>
          <p:cNvSpPr/>
          <p:nvPr/>
        </p:nvSpPr>
        <p:spPr>
          <a:xfrm rot="138445">
            <a:off x="3098789" y="2313514"/>
            <a:ext cx="950511" cy="1780526"/>
          </a:xfrm>
          <a:custGeom>
            <a:avLst/>
            <a:gdLst/>
            <a:ahLst/>
            <a:cxnLst/>
            <a:rect l="l" t="t" r="r" b="b"/>
            <a:pathLst>
              <a:path w="68033" h="127487" extrusionOk="0">
                <a:moveTo>
                  <a:pt x="25602" y="1"/>
                </a:moveTo>
                <a:cubicBezTo>
                  <a:pt x="14703" y="1"/>
                  <a:pt x="4439" y="7441"/>
                  <a:pt x="1883" y="19035"/>
                </a:cubicBezTo>
                <a:cubicBezTo>
                  <a:pt x="1227" y="22455"/>
                  <a:pt x="734" y="25910"/>
                  <a:pt x="419" y="29385"/>
                </a:cubicBezTo>
                <a:cubicBezTo>
                  <a:pt x="222" y="31603"/>
                  <a:pt x="94" y="33835"/>
                  <a:pt x="35" y="36063"/>
                </a:cubicBezTo>
                <a:cubicBezTo>
                  <a:pt x="10" y="36975"/>
                  <a:pt x="0" y="37887"/>
                  <a:pt x="0" y="38798"/>
                </a:cubicBezTo>
                <a:cubicBezTo>
                  <a:pt x="0" y="56881"/>
                  <a:pt x="4588" y="73904"/>
                  <a:pt x="12671" y="88749"/>
                </a:cubicBezTo>
                <a:lnTo>
                  <a:pt x="12691" y="88739"/>
                </a:lnTo>
                <a:cubicBezTo>
                  <a:pt x="13125" y="89537"/>
                  <a:pt x="13568" y="90331"/>
                  <a:pt x="14022" y="91119"/>
                </a:cubicBezTo>
                <a:cubicBezTo>
                  <a:pt x="22883" y="106467"/>
                  <a:pt x="35042" y="118709"/>
                  <a:pt x="49088" y="127487"/>
                </a:cubicBezTo>
                <a:cubicBezTo>
                  <a:pt x="44716" y="124746"/>
                  <a:pt x="40552" y="121676"/>
                  <a:pt x="36624" y="118320"/>
                </a:cubicBezTo>
                <a:cubicBezTo>
                  <a:pt x="23997" y="107507"/>
                  <a:pt x="25796" y="87482"/>
                  <a:pt x="40192" y="79163"/>
                </a:cubicBezTo>
                <a:lnTo>
                  <a:pt x="40803" y="78813"/>
                </a:lnTo>
                <a:cubicBezTo>
                  <a:pt x="44454" y="76704"/>
                  <a:pt x="48478" y="75683"/>
                  <a:pt x="52488" y="75683"/>
                </a:cubicBezTo>
                <a:cubicBezTo>
                  <a:pt x="58037" y="75683"/>
                  <a:pt x="63561" y="77639"/>
                  <a:pt x="68033" y="81376"/>
                </a:cubicBezTo>
                <a:cubicBezTo>
                  <a:pt x="63232" y="77255"/>
                  <a:pt x="59166" y="72352"/>
                  <a:pt x="56012" y="66871"/>
                </a:cubicBezTo>
                <a:cubicBezTo>
                  <a:pt x="55559" y="66078"/>
                  <a:pt x="55120" y="65279"/>
                  <a:pt x="54706" y="64471"/>
                </a:cubicBezTo>
                <a:cubicBezTo>
                  <a:pt x="54642" y="64348"/>
                  <a:pt x="54583" y="64220"/>
                  <a:pt x="54514" y="64096"/>
                </a:cubicBezTo>
                <a:cubicBezTo>
                  <a:pt x="54272" y="63618"/>
                  <a:pt x="54041" y="63145"/>
                  <a:pt x="53819" y="62667"/>
                </a:cubicBezTo>
                <a:cubicBezTo>
                  <a:pt x="53691" y="62396"/>
                  <a:pt x="53558" y="62115"/>
                  <a:pt x="53435" y="61839"/>
                </a:cubicBezTo>
                <a:cubicBezTo>
                  <a:pt x="53164" y="61243"/>
                  <a:pt x="52902" y="60637"/>
                  <a:pt x="52656" y="60035"/>
                </a:cubicBezTo>
                <a:cubicBezTo>
                  <a:pt x="52567" y="59823"/>
                  <a:pt x="52488" y="59616"/>
                  <a:pt x="52409" y="59399"/>
                </a:cubicBezTo>
                <a:cubicBezTo>
                  <a:pt x="52212" y="58902"/>
                  <a:pt x="52020" y="58404"/>
                  <a:pt x="51843" y="57901"/>
                </a:cubicBezTo>
                <a:cubicBezTo>
                  <a:pt x="49305" y="50888"/>
                  <a:pt x="48196" y="43461"/>
                  <a:pt x="48550" y="36058"/>
                </a:cubicBezTo>
                <a:cubicBezTo>
                  <a:pt x="48674" y="33525"/>
                  <a:pt x="48964" y="30992"/>
                  <a:pt x="49433" y="28488"/>
                </a:cubicBezTo>
                <a:cubicBezTo>
                  <a:pt x="51301" y="18463"/>
                  <a:pt x="46510" y="8365"/>
                  <a:pt x="37683" y="3269"/>
                </a:cubicBezTo>
                <a:cubicBezTo>
                  <a:pt x="33812" y="1033"/>
                  <a:pt x="29663" y="1"/>
                  <a:pt x="2560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9" name="Google Shape;449;p20"/>
          <p:cNvCxnSpPr>
            <a:stCxn id="450" idx="3"/>
          </p:cNvCxnSpPr>
          <p:nvPr/>
        </p:nvCxnSpPr>
        <p:spPr>
          <a:xfrm rot="10800000" flipH="1">
            <a:off x="2584650" y="1729200"/>
            <a:ext cx="1608000" cy="39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20"/>
          <p:cNvCxnSpPr>
            <a:stCxn id="452" idx="3"/>
          </p:cNvCxnSpPr>
          <p:nvPr/>
        </p:nvCxnSpPr>
        <p:spPr>
          <a:xfrm>
            <a:off x="2584650" y="2883675"/>
            <a:ext cx="966900" cy="6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3" name="Google Shape;453;p20"/>
          <p:cNvCxnSpPr>
            <a:stCxn id="454" idx="3"/>
          </p:cNvCxnSpPr>
          <p:nvPr/>
        </p:nvCxnSpPr>
        <p:spPr>
          <a:xfrm rot="10800000" flipH="1">
            <a:off x="2584650" y="4012950"/>
            <a:ext cx="1362600" cy="213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20"/>
          <p:cNvCxnSpPr>
            <a:stCxn id="456" idx="1"/>
          </p:cNvCxnSpPr>
          <p:nvPr/>
        </p:nvCxnSpPr>
        <p:spPr>
          <a:xfrm rot="10800000">
            <a:off x="4899000" y="1736600"/>
            <a:ext cx="1664400" cy="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7" name="Google Shape;457;p20"/>
          <p:cNvCxnSpPr>
            <a:stCxn id="458" idx="1"/>
          </p:cNvCxnSpPr>
          <p:nvPr/>
        </p:nvCxnSpPr>
        <p:spPr>
          <a:xfrm rot="10800000">
            <a:off x="5503500" y="2887175"/>
            <a:ext cx="10599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20"/>
          <p:cNvCxnSpPr>
            <a:stCxn id="460" idx="1"/>
          </p:cNvCxnSpPr>
          <p:nvPr/>
        </p:nvCxnSpPr>
        <p:spPr>
          <a:xfrm rot="10800000">
            <a:off x="4909800" y="4037750"/>
            <a:ext cx="1653600" cy="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1" name="Google Shape;461;p20"/>
          <p:cNvSpPr txBox="1"/>
          <p:nvPr/>
        </p:nvSpPr>
        <p:spPr>
          <a:xfrm>
            <a:off x="544015" y="3620399"/>
            <a:ext cx="18996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sz="16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62" name="Google Shape;462;p20"/>
          <p:cNvSpPr txBox="1"/>
          <p:nvPr/>
        </p:nvSpPr>
        <p:spPr>
          <a:xfrm>
            <a:off x="544025" y="3980427"/>
            <a:ext cx="1899600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3" name="Google Shape;463;p20"/>
          <p:cNvSpPr txBox="1"/>
          <p:nvPr/>
        </p:nvSpPr>
        <p:spPr>
          <a:xfrm>
            <a:off x="6776409" y="1287295"/>
            <a:ext cx="18342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SATURN</a:t>
            </a:r>
            <a:endParaRPr sz="16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64" name="Google Shape;464;p20"/>
          <p:cNvSpPr txBox="1"/>
          <p:nvPr/>
        </p:nvSpPr>
        <p:spPr>
          <a:xfrm>
            <a:off x="6711009" y="1664502"/>
            <a:ext cx="18996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 is the ringed one and a gas giant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5" name="Google Shape;465;p20"/>
          <p:cNvSpPr txBox="1"/>
          <p:nvPr/>
        </p:nvSpPr>
        <p:spPr>
          <a:xfrm>
            <a:off x="544026" y="1287295"/>
            <a:ext cx="18996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66" name="Google Shape;466;p20"/>
          <p:cNvSpPr txBox="1"/>
          <p:nvPr/>
        </p:nvSpPr>
        <p:spPr>
          <a:xfrm>
            <a:off x="544025" y="1638102"/>
            <a:ext cx="1899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7" name="Google Shape;467;p20"/>
          <p:cNvSpPr txBox="1"/>
          <p:nvPr/>
        </p:nvSpPr>
        <p:spPr>
          <a:xfrm>
            <a:off x="544025" y="2453146"/>
            <a:ext cx="18996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VENUS</a:t>
            </a:r>
            <a:endParaRPr sz="16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68" name="Google Shape;468;p20"/>
          <p:cNvSpPr txBox="1"/>
          <p:nvPr/>
        </p:nvSpPr>
        <p:spPr>
          <a:xfrm>
            <a:off x="544025" y="2796727"/>
            <a:ext cx="18996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beautiful name and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is hot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9" name="Google Shape;469;p20"/>
          <p:cNvSpPr txBox="1"/>
          <p:nvPr/>
        </p:nvSpPr>
        <p:spPr>
          <a:xfrm>
            <a:off x="6710900" y="3620399"/>
            <a:ext cx="18996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NEPTUNE</a:t>
            </a:r>
            <a:endParaRPr sz="16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70" name="Google Shape;470;p20"/>
          <p:cNvSpPr txBox="1"/>
          <p:nvPr/>
        </p:nvSpPr>
        <p:spPr>
          <a:xfrm>
            <a:off x="6711009" y="3980427"/>
            <a:ext cx="1899600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the farthest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1" name="Google Shape;471;p20"/>
          <p:cNvSpPr txBox="1"/>
          <p:nvPr/>
        </p:nvSpPr>
        <p:spPr>
          <a:xfrm>
            <a:off x="6776409" y="2453146"/>
            <a:ext cx="18342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JUPITER</a:t>
            </a:r>
            <a:endParaRPr sz="16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72" name="Google Shape;472;p20"/>
          <p:cNvSpPr txBox="1"/>
          <p:nvPr/>
        </p:nvSpPr>
        <p:spPr>
          <a:xfrm>
            <a:off x="6711009" y="2796727"/>
            <a:ext cx="18996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3" name="Google Shape;473;p20"/>
          <p:cNvSpPr/>
          <p:nvPr/>
        </p:nvSpPr>
        <p:spPr>
          <a:xfrm rot="138445">
            <a:off x="3398198" y="3388389"/>
            <a:ext cx="1604803" cy="946694"/>
          </a:xfrm>
          <a:custGeom>
            <a:avLst/>
            <a:gdLst/>
            <a:ahLst/>
            <a:cxnLst/>
            <a:rect l="l" t="t" r="r" b="b"/>
            <a:pathLst>
              <a:path w="114864" h="67784" extrusionOk="0">
                <a:moveTo>
                  <a:pt x="106357" y="13065"/>
                </a:moveTo>
                <a:cubicBezTo>
                  <a:pt x="104189" y="14178"/>
                  <a:pt x="101932" y="15164"/>
                  <a:pt x="99610" y="15997"/>
                </a:cubicBezTo>
                <a:cubicBezTo>
                  <a:pt x="99509" y="16034"/>
                  <a:pt x="99407" y="16071"/>
                  <a:pt x="99307" y="16108"/>
                </a:cubicBezTo>
                <a:lnTo>
                  <a:pt x="99307" y="16108"/>
                </a:lnTo>
                <a:cubicBezTo>
                  <a:pt x="101716" y="15259"/>
                  <a:pt x="104072" y="14244"/>
                  <a:pt x="106357" y="13065"/>
                </a:cubicBezTo>
                <a:close/>
                <a:moveTo>
                  <a:pt x="28508" y="0"/>
                </a:moveTo>
                <a:cubicBezTo>
                  <a:pt x="24492" y="0"/>
                  <a:pt x="20462" y="1024"/>
                  <a:pt x="16807" y="3134"/>
                </a:cubicBezTo>
                <a:lnTo>
                  <a:pt x="16196" y="3489"/>
                </a:lnTo>
                <a:cubicBezTo>
                  <a:pt x="1800" y="11798"/>
                  <a:pt x="1" y="31827"/>
                  <a:pt x="12628" y="42646"/>
                </a:cubicBezTo>
                <a:cubicBezTo>
                  <a:pt x="28344" y="56100"/>
                  <a:pt x="48088" y="64977"/>
                  <a:pt x="69813" y="67214"/>
                </a:cubicBezTo>
                <a:cubicBezTo>
                  <a:pt x="70015" y="67229"/>
                  <a:pt x="70217" y="67254"/>
                  <a:pt x="70424" y="67273"/>
                </a:cubicBezTo>
                <a:cubicBezTo>
                  <a:pt x="70803" y="67313"/>
                  <a:pt x="71193" y="67347"/>
                  <a:pt x="71572" y="67377"/>
                </a:cubicBezTo>
                <a:cubicBezTo>
                  <a:pt x="72085" y="67421"/>
                  <a:pt x="72592" y="67465"/>
                  <a:pt x="73100" y="67500"/>
                </a:cubicBezTo>
                <a:lnTo>
                  <a:pt x="73445" y="67525"/>
                </a:lnTo>
                <a:cubicBezTo>
                  <a:pt x="75888" y="67697"/>
                  <a:pt x="78340" y="67783"/>
                  <a:pt x="80797" y="67783"/>
                </a:cubicBezTo>
                <a:cubicBezTo>
                  <a:pt x="92212" y="67783"/>
                  <a:pt x="103723" y="65913"/>
                  <a:pt x="114864" y="62044"/>
                </a:cubicBezTo>
                <a:lnTo>
                  <a:pt x="114864" y="62044"/>
                </a:lnTo>
                <a:cubicBezTo>
                  <a:pt x="112427" y="62820"/>
                  <a:pt x="109978" y="63185"/>
                  <a:pt x="107581" y="63185"/>
                </a:cubicBezTo>
                <a:cubicBezTo>
                  <a:pt x="94740" y="63185"/>
                  <a:pt x="83396" y="52710"/>
                  <a:pt x="83396" y="38875"/>
                </a:cubicBezTo>
                <a:cubicBezTo>
                  <a:pt x="83396" y="28688"/>
                  <a:pt x="89785" y="19663"/>
                  <a:pt x="99307" y="16108"/>
                </a:cubicBezTo>
                <a:lnTo>
                  <a:pt x="99307" y="16108"/>
                </a:lnTo>
                <a:cubicBezTo>
                  <a:pt x="93355" y="18205"/>
                  <a:pt x="87080" y="19284"/>
                  <a:pt x="80750" y="19284"/>
                </a:cubicBezTo>
                <a:cubicBezTo>
                  <a:pt x="79680" y="19284"/>
                  <a:pt x="78608" y="19253"/>
                  <a:pt x="77536" y="19191"/>
                </a:cubicBezTo>
                <a:cubicBezTo>
                  <a:pt x="77230" y="19171"/>
                  <a:pt x="76920" y="19146"/>
                  <a:pt x="76609" y="19127"/>
                </a:cubicBezTo>
                <a:cubicBezTo>
                  <a:pt x="76077" y="19092"/>
                  <a:pt x="75554" y="19048"/>
                  <a:pt x="75022" y="18999"/>
                </a:cubicBezTo>
                <a:cubicBezTo>
                  <a:pt x="74948" y="18994"/>
                  <a:pt x="74869" y="18979"/>
                  <a:pt x="74795" y="18974"/>
                </a:cubicBezTo>
                <a:cubicBezTo>
                  <a:pt x="73346" y="18821"/>
                  <a:pt x="71912" y="18609"/>
                  <a:pt x="70483" y="18353"/>
                </a:cubicBezTo>
                <a:cubicBezTo>
                  <a:pt x="70414" y="18338"/>
                  <a:pt x="70340" y="18333"/>
                  <a:pt x="70276" y="18323"/>
                </a:cubicBezTo>
                <a:cubicBezTo>
                  <a:pt x="60651" y="16515"/>
                  <a:pt x="51671" y="12222"/>
                  <a:pt x="44234" y="5859"/>
                </a:cubicBezTo>
                <a:cubicBezTo>
                  <a:pt x="39736" y="2011"/>
                  <a:pt x="34136" y="0"/>
                  <a:pt x="2850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4" name="Google Shape;474;p20"/>
          <p:cNvGrpSpPr/>
          <p:nvPr/>
        </p:nvGrpSpPr>
        <p:grpSpPr>
          <a:xfrm rot="138082">
            <a:off x="4033547" y="2360165"/>
            <a:ext cx="1056862" cy="1052031"/>
            <a:chOff x="3718400" y="1982875"/>
            <a:chExt cx="1711246" cy="1703424"/>
          </a:xfrm>
        </p:grpSpPr>
        <p:sp>
          <p:nvSpPr>
            <p:cNvPr id="475" name="Google Shape;475;p20"/>
            <p:cNvSpPr/>
            <p:nvPr/>
          </p:nvSpPr>
          <p:spPr>
            <a:xfrm>
              <a:off x="4437530" y="3491325"/>
              <a:ext cx="292427" cy="194973"/>
            </a:xfrm>
            <a:custGeom>
              <a:avLst/>
              <a:gdLst/>
              <a:ahLst/>
              <a:cxnLst/>
              <a:rect l="l" t="t" r="r" b="b"/>
              <a:pathLst>
                <a:path w="4408" h="2939" extrusionOk="0">
                  <a:moveTo>
                    <a:pt x="1" y="1"/>
                  </a:moveTo>
                  <a:lnTo>
                    <a:pt x="1" y="853"/>
                  </a:lnTo>
                  <a:cubicBezTo>
                    <a:pt x="1" y="1999"/>
                    <a:pt x="941" y="2939"/>
                    <a:pt x="2116" y="2939"/>
                  </a:cubicBezTo>
                  <a:lnTo>
                    <a:pt x="2322" y="2939"/>
                  </a:lnTo>
                  <a:cubicBezTo>
                    <a:pt x="3467" y="2939"/>
                    <a:pt x="4408" y="1999"/>
                    <a:pt x="4408" y="853"/>
                  </a:cubicBezTo>
                  <a:lnTo>
                    <a:pt x="44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0"/>
            <p:cNvSpPr/>
            <p:nvPr/>
          </p:nvSpPr>
          <p:spPr>
            <a:xfrm>
              <a:off x="4476538" y="3310083"/>
              <a:ext cx="9818" cy="181307"/>
            </a:xfrm>
            <a:custGeom>
              <a:avLst/>
              <a:gdLst/>
              <a:ahLst/>
              <a:cxnLst/>
              <a:rect l="l" t="t" r="r" b="b"/>
              <a:pathLst>
                <a:path w="148" h="2733" fill="none" extrusionOk="0">
                  <a:moveTo>
                    <a:pt x="147" y="2733"/>
                  </a:moveTo>
                  <a:lnTo>
                    <a:pt x="1" y="1"/>
                  </a:lnTo>
                </a:path>
              </a:pathLst>
            </a:custGeom>
            <a:noFill/>
            <a:ln w="9550" cap="flat" cmpd="sng">
              <a:solidFill>
                <a:schemeClr val="accent5"/>
              </a:solidFill>
              <a:prstDash val="solid"/>
              <a:miter lim="293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0"/>
            <p:cNvSpPr/>
            <p:nvPr/>
          </p:nvSpPr>
          <p:spPr>
            <a:xfrm>
              <a:off x="4692874" y="3335425"/>
              <a:ext cx="9818" cy="181307"/>
            </a:xfrm>
            <a:custGeom>
              <a:avLst/>
              <a:gdLst/>
              <a:ahLst/>
              <a:cxnLst/>
              <a:rect l="l" t="t" r="r" b="b"/>
              <a:pathLst>
                <a:path w="148" h="2733" fill="none" extrusionOk="0">
                  <a:moveTo>
                    <a:pt x="0" y="2733"/>
                  </a:moveTo>
                  <a:lnTo>
                    <a:pt x="147" y="1"/>
                  </a:lnTo>
                </a:path>
              </a:pathLst>
            </a:custGeom>
            <a:noFill/>
            <a:ln w="9550" cap="flat" cmpd="sng">
              <a:solidFill>
                <a:schemeClr val="accent5"/>
              </a:solidFill>
              <a:prstDash val="solid"/>
              <a:miter lim="293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0"/>
            <p:cNvSpPr/>
            <p:nvPr/>
          </p:nvSpPr>
          <p:spPr>
            <a:xfrm>
              <a:off x="3718400" y="1994617"/>
              <a:ext cx="767952" cy="1315522"/>
            </a:xfrm>
            <a:custGeom>
              <a:avLst/>
              <a:gdLst/>
              <a:ahLst/>
              <a:cxnLst/>
              <a:rect l="l" t="t" r="r" b="b"/>
              <a:pathLst>
                <a:path w="11576" h="19830" extrusionOk="0">
                  <a:moveTo>
                    <a:pt x="10841" y="264"/>
                  </a:moveTo>
                  <a:cubicBezTo>
                    <a:pt x="11076" y="118"/>
                    <a:pt x="11311" y="29"/>
                    <a:pt x="11575" y="0"/>
                  </a:cubicBezTo>
                  <a:cubicBezTo>
                    <a:pt x="7609" y="764"/>
                    <a:pt x="3820" y="4407"/>
                    <a:pt x="3761" y="8755"/>
                  </a:cubicBezTo>
                  <a:cubicBezTo>
                    <a:pt x="3673" y="14571"/>
                    <a:pt x="9313" y="18860"/>
                    <a:pt x="10694" y="19830"/>
                  </a:cubicBezTo>
                  <a:cubicBezTo>
                    <a:pt x="1" y="6081"/>
                    <a:pt x="10841" y="264"/>
                    <a:pt x="10841" y="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0"/>
            <p:cNvSpPr/>
            <p:nvPr/>
          </p:nvSpPr>
          <p:spPr>
            <a:xfrm>
              <a:off x="4028276" y="1982875"/>
              <a:ext cx="547703" cy="1331178"/>
            </a:xfrm>
            <a:custGeom>
              <a:avLst/>
              <a:gdLst/>
              <a:ahLst/>
              <a:cxnLst/>
              <a:rect l="l" t="t" r="r" b="b"/>
              <a:pathLst>
                <a:path w="8256" h="20066" extrusionOk="0">
                  <a:moveTo>
                    <a:pt x="6758" y="20066"/>
                  </a:moveTo>
                  <a:lnTo>
                    <a:pt x="7727" y="20066"/>
                  </a:lnTo>
                  <a:cubicBezTo>
                    <a:pt x="4055" y="6376"/>
                    <a:pt x="8050" y="89"/>
                    <a:pt x="8050" y="89"/>
                  </a:cubicBezTo>
                  <a:cubicBezTo>
                    <a:pt x="8109" y="60"/>
                    <a:pt x="8197" y="30"/>
                    <a:pt x="8256" y="1"/>
                  </a:cubicBezTo>
                  <a:cubicBezTo>
                    <a:pt x="7903" y="1"/>
                    <a:pt x="7521" y="30"/>
                    <a:pt x="7169" y="89"/>
                  </a:cubicBezTo>
                  <a:lnTo>
                    <a:pt x="7404" y="60"/>
                  </a:lnTo>
                  <a:cubicBezTo>
                    <a:pt x="1" y="5818"/>
                    <a:pt x="6199" y="18920"/>
                    <a:pt x="6758" y="2006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0"/>
            <p:cNvSpPr/>
            <p:nvPr/>
          </p:nvSpPr>
          <p:spPr>
            <a:xfrm>
              <a:off x="4632438" y="1986789"/>
              <a:ext cx="555531" cy="1329188"/>
            </a:xfrm>
            <a:custGeom>
              <a:avLst/>
              <a:gdLst/>
              <a:ahLst/>
              <a:cxnLst/>
              <a:rect l="l" t="t" r="r" b="b"/>
              <a:pathLst>
                <a:path w="8374" h="20036" extrusionOk="0">
                  <a:moveTo>
                    <a:pt x="1" y="20036"/>
                  </a:moveTo>
                  <a:lnTo>
                    <a:pt x="970" y="20036"/>
                  </a:lnTo>
                  <a:cubicBezTo>
                    <a:pt x="1616" y="18890"/>
                    <a:pt x="8373" y="6111"/>
                    <a:pt x="1176" y="206"/>
                  </a:cubicBezTo>
                  <a:lnTo>
                    <a:pt x="1235" y="206"/>
                  </a:lnTo>
                  <a:cubicBezTo>
                    <a:pt x="853" y="118"/>
                    <a:pt x="441" y="30"/>
                    <a:pt x="59" y="1"/>
                  </a:cubicBezTo>
                  <a:lnTo>
                    <a:pt x="89" y="1"/>
                  </a:lnTo>
                  <a:cubicBezTo>
                    <a:pt x="3173" y="5994"/>
                    <a:pt x="177" y="19272"/>
                    <a:pt x="1" y="200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0"/>
            <p:cNvSpPr/>
            <p:nvPr/>
          </p:nvSpPr>
          <p:spPr>
            <a:xfrm>
              <a:off x="4749396" y="2021883"/>
              <a:ext cx="680250" cy="1288256"/>
            </a:xfrm>
            <a:custGeom>
              <a:avLst/>
              <a:gdLst/>
              <a:ahLst/>
              <a:cxnLst/>
              <a:rect l="l" t="t" r="r" b="b"/>
              <a:pathLst>
                <a:path w="10254" h="19419" extrusionOk="0">
                  <a:moveTo>
                    <a:pt x="0" y="19419"/>
                  </a:moveTo>
                  <a:cubicBezTo>
                    <a:pt x="1440" y="18361"/>
                    <a:pt x="6816" y="14013"/>
                    <a:pt x="6992" y="8608"/>
                  </a:cubicBezTo>
                  <a:cubicBezTo>
                    <a:pt x="7110" y="4730"/>
                    <a:pt x="4054" y="1293"/>
                    <a:pt x="500" y="0"/>
                  </a:cubicBezTo>
                  <a:cubicBezTo>
                    <a:pt x="1763" y="794"/>
                    <a:pt x="10253" y="6992"/>
                    <a:pt x="0" y="194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0"/>
            <p:cNvSpPr/>
            <p:nvPr/>
          </p:nvSpPr>
          <p:spPr>
            <a:xfrm>
              <a:off x="3718400" y="1988713"/>
              <a:ext cx="801056" cy="1325341"/>
            </a:xfrm>
            <a:custGeom>
              <a:avLst/>
              <a:gdLst/>
              <a:ahLst/>
              <a:cxnLst/>
              <a:rect l="l" t="t" r="r" b="b"/>
              <a:pathLst>
                <a:path w="12075" h="19978" extrusionOk="0">
                  <a:moveTo>
                    <a:pt x="11429" y="19978"/>
                  </a:moveTo>
                  <a:cubicBezTo>
                    <a:pt x="10870" y="18832"/>
                    <a:pt x="4672" y="5700"/>
                    <a:pt x="12075" y="1"/>
                  </a:cubicBezTo>
                  <a:lnTo>
                    <a:pt x="11840" y="30"/>
                  </a:lnTo>
                  <a:lnTo>
                    <a:pt x="11605" y="60"/>
                  </a:lnTo>
                  <a:cubicBezTo>
                    <a:pt x="11340" y="118"/>
                    <a:pt x="11076" y="207"/>
                    <a:pt x="10870" y="324"/>
                  </a:cubicBezTo>
                  <a:cubicBezTo>
                    <a:pt x="10870" y="324"/>
                    <a:pt x="1" y="6141"/>
                    <a:pt x="10694" y="19919"/>
                  </a:cubicBezTo>
                  <a:lnTo>
                    <a:pt x="10753" y="199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0"/>
            <p:cNvSpPr/>
            <p:nvPr/>
          </p:nvSpPr>
          <p:spPr>
            <a:xfrm>
              <a:off x="4696788" y="1998465"/>
              <a:ext cx="732858" cy="1319503"/>
            </a:xfrm>
            <a:custGeom>
              <a:avLst/>
              <a:gdLst/>
              <a:ahLst/>
              <a:cxnLst/>
              <a:rect l="l" t="t" r="r" b="b"/>
              <a:pathLst>
                <a:path w="11047" h="19890" extrusionOk="0">
                  <a:moveTo>
                    <a:pt x="206" y="30"/>
                  </a:moveTo>
                  <a:cubicBezTo>
                    <a:pt x="7403" y="5964"/>
                    <a:pt x="646" y="18714"/>
                    <a:pt x="0" y="19860"/>
                  </a:cubicBezTo>
                  <a:lnTo>
                    <a:pt x="646" y="19860"/>
                  </a:lnTo>
                  <a:lnTo>
                    <a:pt x="646" y="19889"/>
                  </a:lnTo>
                  <a:lnTo>
                    <a:pt x="793" y="19772"/>
                  </a:lnTo>
                  <a:cubicBezTo>
                    <a:pt x="11046" y="7345"/>
                    <a:pt x="2556" y="1147"/>
                    <a:pt x="1322" y="353"/>
                  </a:cubicBezTo>
                  <a:cubicBezTo>
                    <a:pt x="970" y="236"/>
                    <a:pt x="617" y="118"/>
                    <a:pt x="265" y="30"/>
                  </a:cubicBezTo>
                  <a:cubicBezTo>
                    <a:pt x="176" y="1"/>
                    <a:pt x="206" y="30"/>
                    <a:pt x="206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0"/>
            <p:cNvSpPr/>
            <p:nvPr/>
          </p:nvSpPr>
          <p:spPr>
            <a:xfrm>
              <a:off x="4297220" y="1984865"/>
              <a:ext cx="545779" cy="1329188"/>
            </a:xfrm>
            <a:custGeom>
              <a:avLst/>
              <a:gdLst/>
              <a:ahLst/>
              <a:cxnLst/>
              <a:rect l="l" t="t" r="r" b="b"/>
              <a:pathLst>
                <a:path w="8227" h="20036" extrusionOk="0">
                  <a:moveTo>
                    <a:pt x="3673" y="20036"/>
                  </a:moveTo>
                  <a:lnTo>
                    <a:pt x="5054" y="20036"/>
                  </a:lnTo>
                  <a:cubicBezTo>
                    <a:pt x="5230" y="19272"/>
                    <a:pt x="8226" y="6023"/>
                    <a:pt x="5142" y="30"/>
                  </a:cubicBezTo>
                  <a:lnTo>
                    <a:pt x="5112" y="30"/>
                  </a:lnTo>
                  <a:cubicBezTo>
                    <a:pt x="4907" y="0"/>
                    <a:pt x="4701" y="0"/>
                    <a:pt x="4466" y="0"/>
                  </a:cubicBezTo>
                  <a:lnTo>
                    <a:pt x="4231" y="0"/>
                  </a:lnTo>
                  <a:cubicBezTo>
                    <a:pt x="4143" y="0"/>
                    <a:pt x="4055" y="30"/>
                    <a:pt x="3996" y="88"/>
                  </a:cubicBezTo>
                  <a:cubicBezTo>
                    <a:pt x="3996" y="88"/>
                    <a:pt x="1" y="6375"/>
                    <a:pt x="3673" y="200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0"/>
            <p:cNvSpPr/>
            <p:nvPr/>
          </p:nvSpPr>
          <p:spPr>
            <a:xfrm>
              <a:off x="4373246" y="3271141"/>
              <a:ext cx="421060" cy="95530"/>
            </a:xfrm>
            <a:custGeom>
              <a:avLst/>
              <a:gdLst/>
              <a:ahLst/>
              <a:cxnLst/>
              <a:rect l="l" t="t" r="r" b="b"/>
              <a:pathLst>
                <a:path w="6347" h="1440" extrusionOk="0">
                  <a:moveTo>
                    <a:pt x="5318" y="1440"/>
                  </a:moveTo>
                  <a:lnTo>
                    <a:pt x="1058" y="1381"/>
                  </a:lnTo>
                  <a:lnTo>
                    <a:pt x="1" y="0"/>
                  </a:lnTo>
                  <a:lnTo>
                    <a:pt x="6346" y="8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6" name="Google Shape;486;p20"/>
          <p:cNvSpPr txBox="1"/>
          <p:nvPr/>
        </p:nvSpPr>
        <p:spPr>
          <a:xfrm>
            <a:off x="4557245" y="1747270"/>
            <a:ext cx="10599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16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87" name="Google Shape;487;p20"/>
          <p:cNvSpPr txBox="1"/>
          <p:nvPr/>
        </p:nvSpPr>
        <p:spPr>
          <a:xfrm>
            <a:off x="5228691" y="2654680"/>
            <a:ext cx="9669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16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88" name="Google Shape;488;p20"/>
          <p:cNvSpPr txBox="1"/>
          <p:nvPr/>
        </p:nvSpPr>
        <p:spPr>
          <a:xfrm>
            <a:off x="2933399" y="2654680"/>
            <a:ext cx="9669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05</a:t>
            </a:r>
            <a:endParaRPr sz="16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89" name="Google Shape;489;p20"/>
          <p:cNvSpPr txBox="1"/>
          <p:nvPr/>
        </p:nvSpPr>
        <p:spPr>
          <a:xfrm>
            <a:off x="3383294" y="1747270"/>
            <a:ext cx="9681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06</a:t>
            </a:r>
            <a:endParaRPr sz="16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90" name="Google Shape;490;p20"/>
          <p:cNvSpPr txBox="1"/>
          <p:nvPr/>
        </p:nvSpPr>
        <p:spPr>
          <a:xfrm>
            <a:off x="3504923" y="3605923"/>
            <a:ext cx="10569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sz="16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91" name="Google Shape;491;p20"/>
          <p:cNvSpPr txBox="1"/>
          <p:nvPr/>
        </p:nvSpPr>
        <p:spPr>
          <a:xfrm>
            <a:off x="4650274" y="3605923"/>
            <a:ext cx="9669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sz="16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61186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1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Travel Infographics</a:t>
            </a:r>
            <a:endParaRPr/>
          </a:p>
        </p:txBody>
      </p:sp>
      <p:sp>
        <p:nvSpPr>
          <p:cNvPr id="497" name="Google Shape;497;p21"/>
          <p:cNvSpPr/>
          <p:nvPr/>
        </p:nvSpPr>
        <p:spPr>
          <a:xfrm>
            <a:off x="1391727" y="1175218"/>
            <a:ext cx="768000" cy="76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1"/>
          <p:cNvSpPr/>
          <p:nvPr/>
        </p:nvSpPr>
        <p:spPr>
          <a:xfrm>
            <a:off x="7008945" y="1175225"/>
            <a:ext cx="768000" cy="76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1"/>
          <p:cNvSpPr/>
          <p:nvPr/>
        </p:nvSpPr>
        <p:spPr>
          <a:xfrm>
            <a:off x="6107125" y="2275881"/>
            <a:ext cx="2579700" cy="7653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1"/>
          <p:cNvSpPr txBox="1"/>
          <p:nvPr/>
        </p:nvSpPr>
        <p:spPr>
          <a:xfrm>
            <a:off x="6165080" y="2243656"/>
            <a:ext cx="24558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RIVER</a:t>
            </a:r>
            <a:endParaRPr sz="16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01" name="Google Shape;501;p21"/>
          <p:cNvSpPr txBox="1"/>
          <p:nvPr/>
        </p:nvSpPr>
        <p:spPr>
          <a:xfrm>
            <a:off x="6165080" y="2504631"/>
            <a:ext cx="24558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2" name="Google Shape;502;p21"/>
          <p:cNvSpPr/>
          <p:nvPr/>
        </p:nvSpPr>
        <p:spPr>
          <a:xfrm>
            <a:off x="4202333" y="1175219"/>
            <a:ext cx="768000" cy="76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1"/>
          <p:cNvSpPr/>
          <p:nvPr/>
        </p:nvSpPr>
        <p:spPr>
          <a:xfrm>
            <a:off x="3296488" y="2267001"/>
            <a:ext cx="2579700" cy="7653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1"/>
          <p:cNvSpPr txBox="1"/>
          <p:nvPr/>
        </p:nvSpPr>
        <p:spPr>
          <a:xfrm>
            <a:off x="3354442" y="2234776"/>
            <a:ext cx="24558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BEACH</a:t>
            </a:r>
            <a:endParaRPr sz="16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05" name="Google Shape;505;p21"/>
          <p:cNvSpPr txBox="1"/>
          <p:nvPr/>
        </p:nvSpPr>
        <p:spPr>
          <a:xfrm>
            <a:off x="3354443" y="2495751"/>
            <a:ext cx="24558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6" name="Google Shape;506;p21"/>
          <p:cNvSpPr/>
          <p:nvPr/>
        </p:nvSpPr>
        <p:spPr>
          <a:xfrm>
            <a:off x="485882" y="2267670"/>
            <a:ext cx="2579700" cy="7653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1"/>
          <p:cNvSpPr txBox="1"/>
          <p:nvPr/>
        </p:nvSpPr>
        <p:spPr>
          <a:xfrm>
            <a:off x="543837" y="2235445"/>
            <a:ext cx="24558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SWIMMING POOL</a:t>
            </a:r>
            <a:endParaRPr sz="16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08" name="Google Shape;508;p21"/>
          <p:cNvSpPr txBox="1"/>
          <p:nvPr/>
        </p:nvSpPr>
        <p:spPr>
          <a:xfrm>
            <a:off x="543837" y="2496420"/>
            <a:ext cx="24558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9" name="Google Shape;509;p21"/>
          <p:cNvSpPr/>
          <p:nvPr/>
        </p:nvSpPr>
        <p:spPr>
          <a:xfrm>
            <a:off x="457200" y="3433625"/>
            <a:ext cx="1030800" cy="7653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1"/>
          <p:cNvSpPr/>
          <p:nvPr/>
        </p:nvSpPr>
        <p:spPr>
          <a:xfrm>
            <a:off x="2034775" y="3433625"/>
            <a:ext cx="1030800" cy="7653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1"/>
          <p:cNvSpPr/>
          <p:nvPr/>
        </p:nvSpPr>
        <p:spPr>
          <a:xfrm>
            <a:off x="6092788" y="3433625"/>
            <a:ext cx="1030800" cy="7653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1"/>
          <p:cNvSpPr/>
          <p:nvPr/>
        </p:nvSpPr>
        <p:spPr>
          <a:xfrm>
            <a:off x="7670363" y="3433625"/>
            <a:ext cx="1030800" cy="7653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1"/>
          <p:cNvSpPr txBox="1"/>
          <p:nvPr/>
        </p:nvSpPr>
        <p:spPr>
          <a:xfrm>
            <a:off x="457200" y="3513993"/>
            <a:ext cx="10308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45%</a:t>
            </a:r>
            <a:endParaRPr sz="20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14" name="Google Shape;514;p21"/>
          <p:cNvSpPr txBox="1"/>
          <p:nvPr/>
        </p:nvSpPr>
        <p:spPr>
          <a:xfrm>
            <a:off x="2034775" y="3497818"/>
            <a:ext cx="10308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2019</a:t>
            </a:r>
            <a:endParaRPr sz="20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515" name="Google Shape;515;p21"/>
          <p:cNvCxnSpPr>
            <a:stCxn id="508" idx="2"/>
            <a:endCxn id="510" idx="0"/>
          </p:cNvCxnSpPr>
          <p:nvPr/>
        </p:nvCxnSpPr>
        <p:spPr>
          <a:xfrm rot="-5400000" flipH="1">
            <a:off x="1916487" y="2799870"/>
            <a:ext cx="489000" cy="778500"/>
          </a:xfrm>
          <a:prstGeom prst="bentConnector3">
            <a:avLst>
              <a:gd name="adj1" fmla="val 50001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6" name="Google Shape;516;p21"/>
          <p:cNvCxnSpPr>
            <a:stCxn id="508" idx="2"/>
            <a:endCxn id="509" idx="0"/>
          </p:cNvCxnSpPr>
          <p:nvPr/>
        </p:nvCxnSpPr>
        <p:spPr>
          <a:xfrm rot="5400000">
            <a:off x="1127637" y="2789520"/>
            <a:ext cx="489000" cy="799200"/>
          </a:xfrm>
          <a:prstGeom prst="bentConnector3">
            <a:avLst>
              <a:gd name="adj1" fmla="val 50001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7" name="Google Shape;517;p21"/>
          <p:cNvCxnSpPr>
            <a:stCxn id="497" idx="4"/>
            <a:endCxn id="507" idx="0"/>
          </p:cNvCxnSpPr>
          <p:nvPr/>
        </p:nvCxnSpPr>
        <p:spPr>
          <a:xfrm flipH="1">
            <a:off x="1771827" y="1943218"/>
            <a:ext cx="3900" cy="292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8" name="Google Shape;518;p21"/>
          <p:cNvSpPr/>
          <p:nvPr/>
        </p:nvSpPr>
        <p:spPr>
          <a:xfrm>
            <a:off x="3274988" y="3424250"/>
            <a:ext cx="1030800" cy="7653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1"/>
          <p:cNvSpPr/>
          <p:nvPr/>
        </p:nvSpPr>
        <p:spPr>
          <a:xfrm>
            <a:off x="4852563" y="3424250"/>
            <a:ext cx="1030800" cy="7653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20" name="Google Shape;520;p21"/>
          <p:cNvCxnSpPr>
            <a:stCxn id="502" idx="4"/>
            <a:endCxn id="504" idx="0"/>
          </p:cNvCxnSpPr>
          <p:nvPr/>
        </p:nvCxnSpPr>
        <p:spPr>
          <a:xfrm flipH="1">
            <a:off x="4582433" y="1943219"/>
            <a:ext cx="3900" cy="2916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1" name="Google Shape;521;p21"/>
          <p:cNvCxnSpPr>
            <a:stCxn id="505" idx="2"/>
            <a:endCxn id="519" idx="0"/>
          </p:cNvCxnSpPr>
          <p:nvPr/>
        </p:nvCxnSpPr>
        <p:spPr>
          <a:xfrm rot="-5400000" flipH="1">
            <a:off x="4735043" y="2791251"/>
            <a:ext cx="480300" cy="7857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2" name="Google Shape;522;p21"/>
          <p:cNvCxnSpPr>
            <a:stCxn id="505" idx="2"/>
            <a:endCxn id="518" idx="0"/>
          </p:cNvCxnSpPr>
          <p:nvPr/>
        </p:nvCxnSpPr>
        <p:spPr>
          <a:xfrm rot="5400000">
            <a:off x="3946193" y="2788101"/>
            <a:ext cx="480300" cy="7920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3" name="Google Shape;523;p21"/>
          <p:cNvCxnSpPr>
            <a:stCxn id="501" idx="2"/>
            <a:endCxn id="511" idx="0"/>
          </p:cNvCxnSpPr>
          <p:nvPr/>
        </p:nvCxnSpPr>
        <p:spPr>
          <a:xfrm rot="5400000">
            <a:off x="6760130" y="2800881"/>
            <a:ext cx="480900" cy="784800"/>
          </a:xfrm>
          <a:prstGeom prst="bentConnector3">
            <a:avLst>
              <a:gd name="adj1" fmla="val 49989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4" name="Google Shape;524;p21"/>
          <p:cNvCxnSpPr>
            <a:stCxn id="501" idx="2"/>
            <a:endCxn id="512" idx="0"/>
          </p:cNvCxnSpPr>
          <p:nvPr/>
        </p:nvCxnSpPr>
        <p:spPr>
          <a:xfrm rot="-5400000" flipH="1">
            <a:off x="7548980" y="2796831"/>
            <a:ext cx="480900" cy="792900"/>
          </a:xfrm>
          <a:prstGeom prst="bentConnector3">
            <a:avLst>
              <a:gd name="adj1" fmla="val 49989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5" name="Google Shape;525;p21"/>
          <p:cNvCxnSpPr>
            <a:stCxn id="498" idx="4"/>
            <a:endCxn id="500" idx="0"/>
          </p:cNvCxnSpPr>
          <p:nvPr/>
        </p:nvCxnSpPr>
        <p:spPr>
          <a:xfrm>
            <a:off x="7392945" y="1943225"/>
            <a:ext cx="0" cy="3003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6" name="Google Shape;526;p21"/>
          <p:cNvSpPr txBox="1"/>
          <p:nvPr/>
        </p:nvSpPr>
        <p:spPr>
          <a:xfrm>
            <a:off x="3267813" y="3512643"/>
            <a:ext cx="10308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20%</a:t>
            </a:r>
            <a:endParaRPr sz="20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27" name="Google Shape;527;p21"/>
          <p:cNvSpPr txBox="1"/>
          <p:nvPr/>
        </p:nvSpPr>
        <p:spPr>
          <a:xfrm>
            <a:off x="4845388" y="3496468"/>
            <a:ext cx="10308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2019</a:t>
            </a:r>
            <a:endParaRPr sz="20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28" name="Google Shape;528;p21"/>
          <p:cNvSpPr txBox="1"/>
          <p:nvPr/>
        </p:nvSpPr>
        <p:spPr>
          <a:xfrm>
            <a:off x="6092788" y="3509357"/>
            <a:ext cx="10308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35%</a:t>
            </a:r>
            <a:endParaRPr sz="20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29" name="Google Shape;529;p21"/>
          <p:cNvSpPr txBox="1"/>
          <p:nvPr/>
        </p:nvSpPr>
        <p:spPr>
          <a:xfrm>
            <a:off x="7670363" y="3493182"/>
            <a:ext cx="10308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2019</a:t>
            </a:r>
            <a:endParaRPr sz="20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530" name="Google Shape;530;p21"/>
          <p:cNvCxnSpPr>
            <a:stCxn id="497" idx="6"/>
            <a:endCxn id="502" idx="2"/>
          </p:cNvCxnSpPr>
          <p:nvPr/>
        </p:nvCxnSpPr>
        <p:spPr>
          <a:xfrm>
            <a:off x="2159727" y="1559218"/>
            <a:ext cx="20427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1" name="Google Shape;531;p21"/>
          <p:cNvCxnSpPr>
            <a:stCxn id="502" idx="6"/>
            <a:endCxn id="498" idx="2"/>
          </p:cNvCxnSpPr>
          <p:nvPr/>
        </p:nvCxnSpPr>
        <p:spPr>
          <a:xfrm>
            <a:off x="4970333" y="1559219"/>
            <a:ext cx="20385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32" name="Google Shape;532;p21"/>
          <p:cNvGrpSpPr/>
          <p:nvPr/>
        </p:nvGrpSpPr>
        <p:grpSpPr>
          <a:xfrm>
            <a:off x="1450079" y="1257787"/>
            <a:ext cx="637475" cy="586265"/>
            <a:chOff x="3150750" y="321850"/>
            <a:chExt cx="1574400" cy="1447925"/>
          </a:xfrm>
        </p:grpSpPr>
        <p:sp>
          <p:nvSpPr>
            <p:cNvPr id="533" name="Google Shape;533;p21"/>
            <p:cNvSpPr/>
            <p:nvPr/>
          </p:nvSpPr>
          <p:spPr>
            <a:xfrm>
              <a:off x="3150750" y="321850"/>
              <a:ext cx="1574400" cy="1447925"/>
            </a:xfrm>
            <a:custGeom>
              <a:avLst/>
              <a:gdLst/>
              <a:ahLst/>
              <a:cxnLst/>
              <a:rect l="l" t="t" r="r" b="b"/>
              <a:pathLst>
                <a:path w="62976" h="57917" extrusionOk="0">
                  <a:moveTo>
                    <a:pt x="32082" y="0"/>
                  </a:moveTo>
                  <a:cubicBezTo>
                    <a:pt x="19210" y="0"/>
                    <a:pt x="7220" y="9048"/>
                    <a:pt x="3981" y="21560"/>
                  </a:cubicBezTo>
                  <a:cubicBezTo>
                    <a:pt x="0" y="36953"/>
                    <a:pt x="9062" y="52650"/>
                    <a:pt x="24341" y="56934"/>
                  </a:cubicBezTo>
                  <a:cubicBezTo>
                    <a:pt x="26763" y="57598"/>
                    <a:pt x="29245" y="57916"/>
                    <a:pt x="31720" y="57916"/>
                  </a:cubicBezTo>
                  <a:cubicBezTo>
                    <a:pt x="42108" y="57916"/>
                    <a:pt x="52364" y="52305"/>
                    <a:pt x="57478" y="43058"/>
                  </a:cubicBezTo>
                  <a:cubicBezTo>
                    <a:pt x="59108" y="40138"/>
                    <a:pt x="60170" y="36991"/>
                    <a:pt x="60700" y="33731"/>
                  </a:cubicBezTo>
                  <a:cubicBezTo>
                    <a:pt x="62975" y="19399"/>
                    <a:pt x="54103" y="5561"/>
                    <a:pt x="40379" y="1276"/>
                  </a:cubicBezTo>
                  <a:cubicBezTo>
                    <a:pt x="38066" y="556"/>
                    <a:pt x="35639" y="139"/>
                    <a:pt x="33251" y="25"/>
                  </a:cubicBezTo>
                  <a:cubicBezTo>
                    <a:pt x="32860" y="9"/>
                    <a:pt x="32471" y="0"/>
                    <a:pt x="32082" y="0"/>
                  </a:cubicBezTo>
                  <a:close/>
                </a:path>
              </a:pathLst>
            </a:custGeom>
            <a:solidFill>
              <a:srgbClr val="F7F7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1"/>
            <p:cNvSpPr/>
            <p:nvPr/>
          </p:nvSpPr>
          <p:spPr>
            <a:xfrm>
              <a:off x="3281550" y="427675"/>
              <a:ext cx="1291000" cy="1242300"/>
            </a:xfrm>
            <a:custGeom>
              <a:avLst/>
              <a:gdLst/>
              <a:ahLst/>
              <a:cxnLst/>
              <a:rect l="l" t="t" r="r" b="b"/>
              <a:pathLst>
                <a:path w="51640" h="49692" extrusionOk="0">
                  <a:moveTo>
                    <a:pt x="26701" y="11842"/>
                  </a:moveTo>
                  <a:cubicBezTo>
                    <a:pt x="33368" y="11842"/>
                    <a:pt x="39772" y="17010"/>
                    <a:pt x="39772" y="24834"/>
                  </a:cubicBezTo>
                  <a:cubicBezTo>
                    <a:pt x="39772" y="32000"/>
                    <a:pt x="33971" y="37801"/>
                    <a:pt x="26806" y="37801"/>
                  </a:cubicBezTo>
                  <a:lnTo>
                    <a:pt x="26806" y="37839"/>
                  </a:lnTo>
                  <a:cubicBezTo>
                    <a:pt x="15242" y="37839"/>
                    <a:pt x="9441" y="23849"/>
                    <a:pt x="17630" y="15659"/>
                  </a:cubicBezTo>
                  <a:cubicBezTo>
                    <a:pt x="20267" y="13023"/>
                    <a:pt x="23514" y="11842"/>
                    <a:pt x="26701" y="11842"/>
                  </a:cubicBezTo>
                  <a:close/>
                  <a:moveTo>
                    <a:pt x="26806" y="1"/>
                  </a:moveTo>
                  <a:cubicBezTo>
                    <a:pt x="16758" y="1"/>
                    <a:pt x="7697" y="6067"/>
                    <a:pt x="3868" y="15318"/>
                  </a:cubicBezTo>
                  <a:cubicBezTo>
                    <a:pt x="1" y="24607"/>
                    <a:pt x="2124" y="35299"/>
                    <a:pt x="9252" y="42426"/>
                  </a:cubicBezTo>
                  <a:cubicBezTo>
                    <a:pt x="13997" y="47172"/>
                    <a:pt x="20355" y="49692"/>
                    <a:pt x="26827" y="49692"/>
                  </a:cubicBezTo>
                  <a:cubicBezTo>
                    <a:pt x="30025" y="49692"/>
                    <a:pt x="33250" y="49077"/>
                    <a:pt x="36322" y="47810"/>
                  </a:cubicBezTo>
                  <a:cubicBezTo>
                    <a:pt x="45573" y="43943"/>
                    <a:pt x="51639" y="34882"/>
                    <a:pt x="51639" y="24834"/>
                  </a:cubicBezTo>
                  <a:cubicBezTo>
                    <a:pt x="51639" y="11110"/>
                    <a:pt x="40530" y="1"/>
                    <a:pt x="268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1"/>
            <p:cNvSpPr/>
            <p:nvPr/>
          </p:nvSpPr>
          <p:spPr>
            <a:xfrm>
              <a:off x="3851200" y="427250"/>
              <a:ext cx="230350" cy="306600"/>
            </a:xfrm>
            <a:custGeom>
              <a:avLst/>
              <a:gdLst/>
              <a:ahLst/>
              <a:cxnLst/>
              <a:rect l="l" t="t" r="r" b="b"/>
              <a:pathLst>
                <a:path w="9214" h="12264" extrusionOk="0">
                  <a:moveTo>
                    <a:pt x="4005" y="1"/>
                  </a:moveTo>
                  <a:cubicBezTo>
                    <a:pt x="2669" y="1"/>
                    <a:pt x="1332" y="108"/>
                    <a:pt x="1" y="321"/>
                  </a:cubicBezTo>
                  <a:cubicBezTo>
                    <a:pt x="1176" y="4112"/>
                    <a:pt x="1859" y="8056"/>
                    <a:pt x="2048" y="11999"/>
                  </a:cubicBezTo>
                  <a:cubicBezTo>
                    <a:pt x="2574" y="11937"/>
                    <a:pt x="3126" y="11875"/>
                    <a:pt x="3661" y="11875"/>
                  </a:cubicBezTo>
                  <a:cubicBezTo>
                    <a:pt x="3782" y="11875"/>
                    <a:pt x="3901" y="11878"/>
                    <a:pt x="4020" y="11885"/>
                  </a:cubicBezTo>
                  <a:cubicBezTo>
                    <a:pt x="4128" y="11881"/>
                    <a:pt x="4236" y="11879"/>
                    <a:pt x="4345" y="11879"/>
                  </a:cubicBezTo>
                  <a:cubicBezTo>
                    <a:pt x="5298" y="11879"/>
                    <a:pt x="6247" y="12026"/>
                    <a:pt x="7166" y="12264"/>
                  </a:cubicBezTo>
                  <a:cubicBezTo>
                    <a:pt x="7280" y="8283"/>
                    <a:pt x="7963" y="4340"/>
                    <a:pt x="9214" y="549"/>
                  </a:cubicBezTo>
                  <a:cubicBezTo>
                    <a:pt x="7495" y="183"/>
                    <a:pt x="5752" y="1"/>
                    <a:pt x="40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1"/>
            <p:cNvSpPr/>
            <p:nvPr/>
          </p:nvSpPr>
          <p:spPr>
            <a:xfrm>
              <a:off x="4266375" y="948050"/>
              <a:ext cx="310900" cy="230350"/>
            </a:xfrm>
            <a:custGeom>
              <a:avLst/>
              <a:gdLst/>
              <a:ahLst/>
              <a:cxnLst/>
              <a:rect l="l" t="t" r="r" b="b"/>
              <a:pathLst>
                <a:path w="12436" h="9214" extrusionOk="0">
                  <a:moveTo>
                    <a:pt x="11943" y="0"/>
                  </a:moveTo>
                  <a:lnTo>
                    <a:pt x="11943" y="0"/>
                  </a:lnTo>
                  <a:cubicBezTo>
                    <a:pt x="8151" y="1176"/>
                    <a:pt x="4208" y="1858"/>
                    <a:pt x="265" y="2048"/>
                  </a:cubicBezTo>
                  <a:cubicBezTo>
                    <a:pt x="341" y="2692"/>
                    <a:pt x="379" y="3375"/>
                    <a:pt x="379" y="4019"/>
                  </a:cubicBezTo>
                  <a:cubicBezTo>
                    <a:pt x="379" y="5081"/>
                    <a:pt x="265" y="6105"/>
                    <a:pt x="0" y="7166"/>
                  </a:cubicBezTo>
                  <a:cubicBezTo>
                    <a:pt x="3981" y="7280"/>
                    <a:pt x="7924" y="7962"/>
                    <a:pt x="11715" y="9214"/>
                  </a:cubicBezTo>
                  <a:cubicBezTo>
                    <a:pt x="12360" y="6180"/>
                    <a:pt x="12436" y="3034"/>
                    <a:pt x="119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1"/>
            <p:cNvSpPr/>
            <p:nvPr/>
          </p:nvSpPr>
          <p:spPr>
            <a:xfrm>
              <a:off x="3822775" y="1364150"/>
              <a:ext cx="229400" cy="305225"/>
            </a:xfrm>
            <a:custGeom>
              <a:avLst/>
              <a:gdLst/>
              <a:ahLst/>
              <a:cxnLst/>
              <a:rect l="l" t="t" r="r" b="b"/>
              <a:pathLst>
                <a:path w="9176" h="12209" extrusionOk="0">
                  <a:moveTo>
                    <a:pt x="2010" y="1"/>
                  </a:moveTo>
                  <a:cubicBezTo>
                    <a:pt x="1896" y="3944"/>
                    <a:pt x="1214" y="7887"/>
                    <a:pt x="0" y="11678"/>
                  </a:cubicBezTo>
                  <a:cubicBezTo>
                    <a:pt x="1669" y="12019"/>
                    <a:pt x="3413" y="12209"/>
                    <a:pt x="5157" y="12209"/>
                  </a:cubicBezTo>
                  <a:cubicBezTo>
                    <a:pt x="6522" y="12209"/>
                    <a:pt x="7849" y="12095"/>
                    <a:pt x="9175" y="11906"/>
                  </a:cubicBezTo>
                  <a:cubicBezTo>
                    <a:pt x="8000" y="8076"/>
                    <a:pt x="7318" y="4171"/>
                    <a:pt x="7128" y="190"/>
                  </a:cubicBezTo>
                  <a:cubicBezTo>
                    <a:pt x="6484" y="304"/>
                    <a:pt x="5801" y="342"/>
                    <a:pt x="5157" y="342"/>
                  </a:cubicBezTo>
                  <a:cubicBezTo>
                    <a:pt x="4095" y="342"/>
                    <a:pt x="3033" y="228"/>
                    <a:pt x="20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1"/>
            <p:cNvSpPr/>
            <p:nvPr/>
          </p:nvSpPr>
          <p:spPr>
            <a:xfrm>
              <a:off x="3330850" y="918675"/>
              <a:ext cx="306175" cy="230350"/>
            </a:xfrm>
            <a:custGeom>
              <a:avLst/>
              <a:gdLst/>
              <a:ahLst/>
              <a:cxnLst/>
              <a:rect l="l" t="t" r="r" b="b"/>
              <a:pathLst>
                <a:path w="12247" h="9214" extrusionOk="0">
                  <a:moveTo>
                    <a:pt x="531" y="0"/>
                  </a:moveTo>
                  <a:cubicBezTo>
                    <a:pt x="152" y="1706"/>
                    <a:pt x="0" y="3450"/>
                    <a:pt x="0" y="5232"/>
                  </a:cubicBezTo>
                  <a:cubicBezTo>
                    <a:pt x="0" y="6559"/>
                    <a:pt x="114" y="7886"/>
                    <a:pt x="303" y="9213"/>
                  </a:cubicBezTo>
                  <a:cubicBezTo>
                    <a:pt x="4095" y="8076"/>
                    <a:pt x="8038" y="7355"/>
                    <a:pt x="11981" y="7166"/>
                  </a:cubicBezTo>
                  <a:cubicBezTo>
                    <a:pt x="11905" y="6521"/>
                    <a:pt x="11867" y="5877"/>
                    <a:pt x="11867" y="5232"/>
                  </a:cubicBezTo>
                  <a:cubicBezTo>
                    <a:pt x="11867" y="4171"/>
                    <a:pt x="11981" y="3109"/>
                    <a:pt x="12246" y="2085"/>
                  </a:cubicBezTo>
                  <a:cubicBezTo>
                    <a:pt x="8265" y="1934"/>
                    <a:pt x="4322" y="1251"/>
                    <a:pt x="5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9" name="Google Shape;539;p21"/>
          <p:cNvSpPr/>
          <p:nvPr/>
        </p:nvSpPr>
        <p:spPr>
          <a:xfrm>
            <a:off x="4264263" y="1268675"/>
            <a:ext cx="615475" cy="581107"/>
          </a:xfrm>
          <a:custGeom>
            <a:avLst/>
            <a:gdLst/>
            <a:ahLst/>
            <a:cxnLst/>
            <a:rect l="l" t="t" r="r" b="b"/>
            <a:pathLst>
              <a:path w="50161" h="47360" extrusionOk="0">
                <a:moveTo>
                  <a:pt x="24454" y="1"/>
                </a:moveTo>
                <a:cubicBezTo>
                  <a:pt x="22665" y="1"/>
                  <a:pt x="20911" y="224"/>
                  <a:pt x="19223" y="611"/>
                </a:cubicBezTo>
                <a:cubicBezTo>
                  <a:pt x="12702" y="2090"/>
                  <a:pt x="7128" y="6260"/>
                  <a:pt x="3906" y="12099"/>
                </a:cubicBezTo>
                <a:cubicBezTo>
                  <a:pt x="607" y="18014"/>
                  <a:pt x="0" y="24990"/>
                  <a:pt x="2200" y="31397"/>
                </a:cubicBezTo>
                <a:cubicBezTo>
                  <a:pt x="5498" y="41103"/>
                  <a:pt x="14484" y="47359"/>
                  <a:pt x="25062" y="47359"/>
                </a:cubicBezTo>
                <a:lnTo>
                  <a:pt x="25099" y="47359"/>
                </a:lnTo>
                <a:cubicBezTo>
                  <a:pt x="25137" y="47359"/>
                  <a:pt x="25175" y="47359"/>
                  <a:pt x="25213" y="47359"/>
                </a:cubicBezTo>
                <a:cubicBezTo>
                  <a:pt x="33398" y="47359"/>
                  <a:pt x="41082" y="43271"/>
                  <a:pt x="45573" y="36402"/>
                </a:cubicBezTo>
                <a:cubicBezTo>
                  <a:pt x="46900" y="34393"/>
                  <a:pt x="47924" y="32194"/>
                  <a:pt x="48568" y="29881"/>
                </a:cubicBezTo>
                <a:cubicBezTo>
                  <a:pt x="50160" y="24383"/>
                  <a:pt x="49668" y="18469"/>
                  <a:pt x="47127" y="13312"/>
                </a:cubicBezTo>
                <a:cubicBezTo>
                  <a:pt x="43109" y="5199"/>
                  <a:pt x="34388" y="5"/>
                  <a:pt x="24872" y="5"/>
                </a:cubicBezTo>
                <a:cubicBezTo>
                  <a:pt x="24732" y="2"/>
                  <a:pt x="24593" y="1"/>
                  <a:pt x="2445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1"/>
          <p:cNvSpPr/>
          <p:nvPr/>
        </p:nvSpPr>
        <p:spPr>
          <a:xfrm>
            <a:off x="4293578" y="1322753"/>
            <a:ext cx="532665" cy="477536"/>
          </a:xfrm>
          <a:custGeom>
            <a:avLst/>
            <a:gdLst/>
            <a:ahLst/>
            <a:cxnLst/>
            <a:rect l="l" t="t" r="r" b="b"/>
            <a:pathLst>
              <a:path w="43412" h="38919" extrusionOk="0">
                <a:moveTo>
                  <a:pt x="22474" y="0"/>
                </a:moveTo>
                <a:cubicBezTo>
                  <a:pt x="20891" y="0"/>
                  <a:pt x="19303" y="173"/>
                  <a:pt x="17744" y="526"/>
                </a:cubicBezTo>
                <a:cubicBezTo>
                  <a:pt x="6521" y="3143"/>
                  <a:pt x="0" y="14896"/>
                  <a:pt x="3791" y="25815"/>
                </a:cubicBezTo>
                <a:cubicBezTo>
                  <a:pt x="6747" y="34429"/>
                  <a:pt x="14672" y="38918"/>
                  <a:pt x="22668" y="38918"/>
                </a:cubicBezTo>
                <a:cubicBezTo>
                  <a:pt x="29137" y="38918"/>
                  <a:pt x="35652" y="35980"/>
                  <a:pt x="39620" y="29910"/>
                </a:cubicBezTo>
                <a:cubicBezTo>
                  <a:pt x="40720" y="28241"/>
                  <a:pt x="41554" y="26422"/>
                  <a:pt x="42084" y="24526"/>
                </a:cubicBezTo>
                <a:cubicBezTo>
                  <a:pt x="43411" y="20014"/>
                  <a:pt x="42994" y="15199"/>
                  <a:pt x="40947" y="10953"/>
                </a:cubicBezTo>
                <a:cubicBezTo>
                  <a:pt x="37497" y="3959"/>
                  <a:pt x="30051" y="0"/>
                  <a:pt x="2247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1"/>
          <p:cNvSpPr/>
          <p:nvPr/>
        </p:nvSpPr>
        <p:spPr>
          <a:xfrm>
            <a:off x="4315899" y="1416343"/>
            <a:ext cx="151669" cy="213400"/>
          </a:xfrm>
          <a:custGeom>
            <a:avLst/>
            <a:gdLst/>
            <a:ahLst/>
            <a:cxnLst/>
            <a:rect l="l" t="t" r="r" b="b"/>
            <a:pathLst>
              <a:path w="12361" h="17392" extrusionOk="0">
                <a:moveTo>
                  <a:pt x="7688" y="0"/>
                </a:moveTo>
                <a:cubicBezTo>
                  <a:pt x="6647" y="0"/>
                  <a:pt x="5603" y="146"/>
                  <a:pt x="4589" y="444"/>
                </a:cubicBezTo>
                <a:cubicBezTo>
                  <a:pt x="1063" y="5335"/>
                  <a:pt x="1" y="11591"/>
                  <a:pt x="1745" y="17392"/>
                </a:cubicBezTo>
                <a:cubicBezTo>
                  <a:pt x="1783" y="10378"/>
                  <a:pt x="5423" y="2719"/>
                  <a:pt x="12361" y="1013"/>
                </a:cubicBezTo>
                <a:cubicBezTo>
                  <a:pt x="10889" y="346"/>
                  <a:pt x="9292" y="0"/>
                  <a:pt x="76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1"/>
          <p:cNvSpPr/>
          <p:nvPr/>
        </p:nvSpPr>
        <p:spPr>
          <a:xfrm>
            <a:off x="4460598" y="1322581"/>
            <a:ext cx="261915" cy="128700"/>
          </a:xfrm>
          <a:custGeom>
            <a:avLst/>
            <a:gdLst/>
            <a:ahLst/>
            <a:cxnLst/>
            <a:rect l="l" t="t" r="r" b="b"/>
            <a:pathLst>
              <a:path w="21346" h="10489" extrusionOk="0">
                <a:moveTo>
                  <a:pt x="8921" y="1"/>
                </a:moveTo>
                <a:cubicBezTo>
                  <a:pt x="7326" y="1"/>
                  <a:pt x="5720" y="179"/>
                  <a:pt x="4133" y="540"/>
                </a:cubicBezTo>
                <a:lnTo>
                  <a:pt x="4095" y="540"/>
                </a:lnTo>
                <a:cubicBezTo>
                  <a:pt x="1630" y="1109"/>
                  <a:pt x="0" y="9602"/>
                  <a:pt x="190" y="10360"/>
                </a:cubicBezTo>
                <a:cubicBezTo>
                  <a:pt x="208" y="10450"/>
                  <a:pt x="226" y="10488"/>
                  <a:pt x="247" y="10488"/>
                </a:cubicBezTo>
                <a:cubicBezTo>
                  <a:pt x="272" y="10488"/>
                  <a:pt x="301" y="10440"/>
                  <a:pt x="341" y="10360"/>
                </a:cubicBezTo>
                <a:cubicBezTo>
                  <a:pt x="1213" y="8768"/>
                  <a:pt x="2502" y="7403"/>
                  <a:pt x="4095" y="6493"/>
                </a:cubicBezTo>
                <a:cubicBezTo>
                  <a:pt x="7716" y="4420"/>
                  <a:pt x="11791" y="3346"/>
                  <a:pt x="15892" y="3346"/>
                </a:cubicBezTo>
                <a:cubicBezTo>
                  <a:pt x="17717" y="3346"/>
                  <a:pt x="19548" y="3559"/>
                  <a:pt x="21346" y="3991"/>
                </a:cubicBezTo>
                <a:cubicBezTo>
                  <a:pt x="17695" y="1371"/>
                  <a:pt x="13347" y="1"/>
                  <a:pt x="892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1"/>
          <p:cNvSpPr/>
          <p:nvPr/>
        </p:nvSpPr>
        <p:spPr>
          <a:xfrm>
            <a:off x="4449432" y="1428761"/>
            <a:ext cx="313560" cy="371720"/>
          </a:xfrm>
          <a:custGeom>
            <a:avLst/>
            <a:gdLst/>
            <a:ahLst/>
            <a:cxnLst/>
            <a:rect l="l" t="t" r="r" b="b"/>
            <a:pathLst>
              <a:path w="25555" h="30295" extrusionOk="0">
                <a:moveTo>
                  <a:pt x="1479" y="1"/>
                </a:moveTo>
                <a:cubicBezTo>
                  <a:pt x="1479" y="1"/>
                  <a:pt x="1479" y="1"/>
                  <a:pt x="1479" y="1"/>
                </a:cubicBezTo>
                <a:cubicBezTo>
                  <a:pt x="0" y="10010"/>
                  <a:pt x="3033" y="21233"/>
                  <a:pt x="7355" y="30105"/>
                </a:cubicBezTo>
                <a:cubicBezTo>
                  <a:pt x="8275" y="30232"/>
                  <a:pt x="9195" y="30294"/>
                  <a:pt x="10109" y="30294"/>
                </a:cubicBezTo>
                <a:cubicBezTo>
                  <a:pt x="16015" y="30294"/>
                  <a:pt x="21680" y="27692"/>
                  <a:pt x="25554" y="23128"/>
                </a:cubicBezTo>
                <a:cubicBezTo>
                  <a:pt x="11011" y="17258"/>
                  <a:pt x="1575" y="1"/>
                  <a:pt x="147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1"/>
          <p:cNvSpPr/>
          <p:nvPr/>
        </p:nvSpPr>
        <p:spPr>
          <a:xfrm>
            <a:off x="4426166" y="1388365"/>
            <a:ext cx="88688" cy="79240"/>
          </a:xfrm>
          <a:custGeom>
            <a:avLst/>
            <a:gdLst/>
            <a:ahLst/>
            <a:cxnLst/>
            <a:rect l="l" t="t" r="r" b="b"/>
            <a:pathLst>
              <a:path w="7228" h="6458" extrusionOk="0">
                <a:moveTo>
                  <a:pt x="4564" y="1"/>
                </a:moveTo>
                <a:cubicBezTo>
                  <a:pt x="3397" y="1"/>
                  <a:pt x="2129" y="615"/>
                  <a:pt x="1327" y="1625"/>
                </a:cubicBezTo>
                <a:cubicBezTo>
                  <a:pt x="1" y="3217"/>
                  <a:pt x="228" y="5302"/>
                  <a:pt x="1820" y="6137"/>
                </a:cubicBezTo>
                <a:cubicBezTo>
                  <a:pt x="2241" y="6357"/>
                  <a:pt x="2695" y="6458"/>
                  <a:pt x="3154" y="6458"/>
                </a:cubicBezTo>
                <a:cubicBezTo>
                  <a:pt x="5139" y="6458"/>
                  <a:pt x="7228" y="4583"/>
                  <a:pt x="7166" y="2459"/>
                </a:cubicBezTo>
                <a:cubicBezTo>
                  <a:pt x="7128" y="2156"/>
                  <a:pt x="7090" y="1852"/>
                  <a:pt x="6977" y="1587"/>
                </a:cubicBezTo>
                <a:cubicBezTo>
                  <a:pt x="6711" y="904"/>
                  <a:pt x="6180" y="374"/>
                  <a:pt x="5498" y="146"/>
                </a:cubicBezTo>
                <a:cubicBezTo>
                  <a:pt x="5202" y="48"/>
                  <a:pt x="4887" y="1"/>
                  <a:pt x="456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1"/>
          <p:cNvSpPr/>
          <p:nvPr/>
        </p:nvSpPr>
        <p:spPr>
          <a:xfrm>
            <a:off x="4592352" y="1345847"/>
            <a:ext cx="114356" cy="60283"/>
          </a:xfrm>
          <a:custGeom>
            <a:avLst/>
            <a:gdLst/>
            <a:ahLst/>
            <a:cxnLst/>
            <a:rect l="l" t="t" r="r" b="b"/>
            <a:pathLst>
              <a:path w="9320" h="4913" extrusionOk="0">
                <a:moveTo>
                  <a:pt x="1719" y="0"/>
                </a:moveTo>
                <a:cubicBezTo>
                  <a:pt x="623" y="0"/>
                  <a:pt x="1" y="797"/>
                  <a:pt x="1168" y="1564"/>
                </a:cubicBezTo>
                <a:cubicBezTo>
                  <a:pt x="2078" y="2133"/>
                  <a:pt x="3215" y="2246"/>
                  <a:pt x="4201" y="2625"/>
                </a:cubicBezTo>
                <a:cubicBezTo>
                  <a:pt x="5490" y="3118"/>
                  <a:pt x="6703" y="3839"/>
                  <a:pt x="7765" y="4711"/>
                </a:cubicBezTo>
                <a:cubicBezTo>
                  <a:pt x="7934" y="4845"/>
                  <a:pt x="8132" y="4913"/>
                  <a:pt x="8331" y="4913"/>
                </a:cubicBezTo>
                <a:cubicBezTo>
                  <a:pt x="8579" y="4913"/>
                  <a:pt x="8827" y="4808"/>
                  <a:pt x="9016" y="4597"/>
                </a:cubicBezTo>
                <a:cubicBezTo>
                  <a:pt x="9320" y="4218"/>
                  <a:pt x="9244" y="3687"/>
                  <a:pt x="8902" y="3422"/>
                </a:cubicBezTo>
                <a:cubicBezTo>
                  <a:pt x="7007" y="1715"/>
                  <a:pt x="4694" y="540"/>
                  <a:pt x="2192" y="47"/>
                </a:cubicBezTo>
                <a:cubicBezTo>
                  <a:pt x="2027" y="15"/>
                  <a:pt x="1869" y="0"/>
                  <a:pt x="171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1"/>
          <p:cNvSpPr/>
          <p:nvPr/>
        </p:nvSpPr>
        <p:spPr>
          <a:xfrm>
            <a:off x="4701122" y="1415545"/>
            <a:ext cx="94454" cy="314014"/>
          </a:xfrm>
          <a:custGeom>
            <a:avLst/>
            <a:gdLst/>
            <a:ahLst/>
            <a:cxnLst/>
            <a:rect l="l" t="t" r="r" b="b"/>
            <a:pathLst>
              <a:path w="7698" h="25592" extrusionOk="0">
                <a:moveTo>
                  <a:pt x="1783" y="1"/>
                </a:moveTo>
                <a:cubicBezTo>
                  <a:pt x="1501" y="1"/>
                  <a:pt x="1223" y="134"/>
                  <a:pt x="1062" y="396"/>
                </a:cubicBezTo>
                <a:cubicBezTo>
                  <a:pt x="911" y="699"/>
                  <a:pt x="948" y="1040"/>
                  <a:pt x="1138" y="1306"/>
                </a:cubicBezTo>
                <a:cubicBezTo>
                  <a:pt x="5271" y="6689"/>
                  <a:pt x="5574" y="15030"/>
                  <a:pt x="2237" y="20983"/>
                </a:cubicBezTo>
                <a:cubicBezTo>
                  <a:pt x="1593" y="22158"/>
                  <a:pt x="721" y="23220"/>
                  <a:pt x="190" y="24471"/>
                </a:cubicBezTo>
                <a:cubicBezTo>
                  <a:pt x="38" y="24698"/>
                  <a:pt x="1" y="24964"/>
                  <a:pt x="76" y="25229"/>
                </a:cubicBezTo>
                <a:cubicBezTo>
                  <a:pt x="187" y="25451"/>
                  <a:pt x="420" y="25592"/>
                  <a:pt x="671" y="25592"/>
                </a:cubicBezTo>
                <a:cubicBezTo>
                  <a:pt x="763" y="25592"/>
                  <a:pt x="857" y="25573"/>
                  <a:pt x="948" y="25532"/>
                </a:cubicBezTo>
                <a:cubicBezTo>
                  <a:pt x="1252" y="25419"/>
                  <a:pt x="1555" y="25191"/>
                  <a:pt x="1745" y="24926"/>
                </a:cubicBezTo>
                <a:cubicBezTo>
                  <a:pt x="6294" y="19807"/>
                  <a:pt x="7697" y="12642"/>
                  <a:pt x="5498" y="6158"/>
                </a:cubicBezTo>
                <a:cubicBezTo>
                  <a:pt x="4778" y="4073"/>
                  <a:pt x="3754" y="2102"/>
                  <a:pt x="2465" y="320"/>
                </a:cubicBezTo>
                <a:cubicBezTo>
                  <a:pt x="2287" y="106"/>
                  <a:pt x="2033" y="1"/>
                  <a:pt x="178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1"/>
          <p:cNvSpPr/>
          <p:nvPr/>
        </p:nvSpPr>
        <p:spPr>
          <a:xfrm>
            <a:off x="7105400" y="1281537"/>
            <a:ext cx="583144" cy="559966"/>
          </a:xfrm>
          <a:custGeom>
            <a:avLst/>
            <a:gdLst/>
            <a:ahLst/>
            <a:cxnLst/>
            <a:rect l="l" t="t" r="r" b="b"/>
            <a:pathLst>
              <a:path w="60056" h="57669" extrusionOk="0">
                <a:moveTo>
                  <a:pt x="32748" y="0"/>
                </a:moveTo>
                <a:cubicBezTo>
                  <a:pt x="31936" y="0"/>
                  <a:pt x="31114" y="164"/>
                  <a:pt x="30331" y="507"/>
                </a:cubicBezTo>
                <a:lnTo>
                  <a:pt x="21535" y="4450"/>
                </a:lnTo>
                <a:cubicBezTo>
                  <a:pt x="19867" y="5171"/>
                  <a:pt x="18502" y="6498"/>
                  <a:pt x="17744" y="8166"/>
                </a:cubicBezTo>
                <a:lnTo>
                  <a:pt x="14787" y="14573"/>
                </a:lnTo>
                <a:cubicBezTo>
                  <a:pt x="13990" y="16280"/>
                  <a:pt x="13915" y="18213"/>
                  <a:pt x="14635" y="19957"/>
                </a:cubicBezTo>
                <a:cubicBezTo>
                  <a:pt x="14403" y="19935"/>
                  <a:pt x="14171" y="19923"/>
                  <a:pt x="13939" y="19923"/>
                </a:cubicBezTo>
                <a:cubicBezTo>
                  <a:pt x="12244" y="19923"/>
                  <a:pt x="10595" y="20529"/>
                  <a:pt x="9327" y="21663"/>
                </a:cubicBezTo>
                <a:lnTo>
                  <a:pt x="4057" y="26365"/>
                </a:lnTo>
                <a:cubicBezTo>
                  <a:pt x="3716" y="26668"/>
                  <a:pt x="3375" y="27009"/>
                  <a:pt x="3109" y="27388"/>
                </a:cubicBezTo>
                <a:cubicBezTo>
                  <a:pt x="2275" y="28488"/>
                  <a:pt x="1782" y="29739"/>
                  <a:pt x="1593" y="31066"/>
                </a:cubicBezTo>
                <a:lnTo>
                  <a:pt x="379" y="40620"/>
                </a:lnTo>
                <a:cubicBezTo>
                  <a:pt x="0" y="43616"/>
                  <a:pt x="1896" y="46421"/>
                  <a:pt x="4853" y="47217"/>
                </a:cubicBezTo>
                <a:lnTo>
                  <a:pt x="34805" y="54838"/>
                </a:lnTo>
                <a:lnTo>
                  <a:pt x="38559" y="56734"/>
                </a:lnTo>
                <a:cubicBezTo>
                  <a:pt x="39810" y="57366"/>
                  <a:pt x="41154" y="57669"/>
                  <a:pt x="42485" y="57669"/>
                </a:cubicBezTo>
                <a:cubicBezTo>
                  <a:pt x="45147" y="57669"/>
                  <a:pt x="47759" y="56456"/>
                  <a:pt x="49478" y="54231"/>
                </a:cubicBezTo>
                <a:cubicBezTo>
                  <a:pt x="49781" y="53852"/>
                  <a:pt x="50046" y="53435"/>
                  <a:pt x="50274" y="53018"/>
                </a:cubicBezTo>
                <a:cubicBezTo>
                  <a:pt x="51222" y="51236"/>
                  <a:pt x="51487" y="49151"/>
                  <a:pt x="51070" y="47179"/>
                </a:cubicBezTo>
                <a:cubicBezTo>
                  <a:pt x="53155" y="47066"/>
                  <a:pt x="55127" y="46194"/>
                  <a:pt x="56606" y="44715"/>
                </a:cubicBezTo>
                <a:cubicBezTo>
                  <a:pt x="56909" y="44450"/>
                  <a:pt x="57174" y="44146"/>
                  <a:pt x="57402" y="43805"/>
                </a:cubicBezTo>
                <a:cubicBezTo>
                  <a:pt x="60056" y="40393"/>
                  <a:pt x="59790" y="35540"/>
                  <a:pt x="56795" y="32431"/>
                </a:cubicBezTo>
                <a:lnTo>
                  <a:pt x="53876" y="29398"/>
                </a:lnTo>
                <a:lnTo>
                  <a:pt x="37952" y="2934"/>
                </a:lnTo>
                <a:cubicBezTo>
                  <a:pt x="36810" y="1057"/>
                  <a:pt x="34809" y="0"/>
                  <a:pt x="32748" y="0"/>
                </a:cubicBezTo>
                <a:close/>
              </a:path>
            </a:pathLst>
          </a:custGeom>
          <a:solidFill>
            <a:srgbClr val="F7F7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1"/>
          <p:cNvSpPr/>
          <p:nvPr/>
        </p:nvSpPr>
        <p:spPr>
          <a:xfrm>
            <a:off x="7280676" y="1322442"/>
            <a:ext cx="362999" cy="376787"/>
          </a:xfrm>
          <a:custGeom>
            <a:avLst/>
            <a:gdLst/>
            <a:ahLst/>
            <a:cxnLst/>
            <a:rect l="l" t="t" r="r" b="b"/>
            <a:pathLst>
              <a:path w="37384" h="38804" extrusionOk="0">
                <a:moveTo>
                  <a:pt x="14713" y="0"/>
                </a:moveTo>
                <a:cubicBezTo>
                  <a:pt x="14467" y="0"/>
                  <a:pt x="14221" y="53"/>
                  <a:pt x="13990" y="163"/>
                </a:cubicBezTo>
                <a:lnTo>
                  <a:pt x="5194" y="4106"/>
                </a:lnTo>
                <a:cubicBezTo>
                  <a:pt x="4436" y="4409"/>
                  <a:pt x="3867" y="5016"/>
                  <a:pt x="3526" y="5736"/>
                </a:cubicBezTo>
                <a:lnTo>
                  <a:pt x="531" y="12143"/>
                </a:lnTo>
                <a:cubicBezTo>
                  <a:pt x="0" y="13243"/>
                  <a:pt x="341" y="14570"/>
                  <a:pt x="1327" y="15328"/>
                </a:cubicBezTo>
                <a:lnTo>
                  <a:pt x="25895" y="34058"/>
                </a:lnTo>
                <a:lnTo>
                  <a:pt x="29042" y="37356"/>
                </a:lnTo>
                <a:cubicBezTo>
                  <a:pt x="29966" y="38319"/>
                  <a:pt x="31195" y="38803"/>
                  <a:pt x="32424" y="38803"/>
                </a:cubicBezTo>
                <a:cubicBezTo>
                  <a:pt x="33566" y="38803"/>
                  <a:pt x="34707" y="38386"/>
                  <a:pt x="35601" y="37546"/>
                </a:cubicBezTo>
                <a:cubicBezTo>
                  <a:pt x="37345" y="35802"/>
                  <a:pt x="37383" y="32958"/>
                  <a:pt x="35677" y="31176"/>
                </a:cubicBezTo>
                <a:lnTo>
                  <a:pt x="32454" y="27802"/>
                </a:lnTo>
                <a:lnTo>
                  <a:pt x="16265" y="883"/>
                </a:lnTo>
                <a:cubicBezTo>
                  <a:pt x="15915" y="317"/>
                  <a:pt x="15316" y="0"/>
                  <a:pt x="147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1"/>
          <p:cNvSpPr/>
          <p:nvPr/>
        </p:nvSpPr>
        <p:spPr>
          <a:xfrm>
            <a:off x="7516341" y="1577292"/>
            <a:ext cx="114869" cy="111286"/>
          </a:xfrm>
          <a:custGeom>
            <a:avLst/>
            <a:gdLst/>
            <a:ahLst/>
            <a:cxnLst/>
            <a:rect l="l" t="t" r="r" b="b"/>
            <a:pathLst>
              <a:path w="11830" h="11461" extrusionOk="0">
                <a:moveTo>
                  <a:pt x="3708" y="0"/>
                </a:moveTo>
                <a:cubicBezTo>
                  <a:pt x="3006" y="0"/>
                  <a:pt x="2298" y="266"/>
                  <a:pt x="1744" y="802"/>
                </a:cubicBezTo>
                <a:lnTo>
                  <a:pt x="1175" y="1332"/>
                </a:lnTo>
                <a:cubicBezTo>
                  <a:pt x="38" y="2432"/>
                  <a:pt x="0" y="4214"/>
                  <a:pt x="1062" y="5313"/>
                </a:cubicBezTo>
                <a:lnTo>
                  <a:pt x="6104" y="10583"/>
                </a:lnTo>
                <a:cubicBezTo>
                  <a:pt x="6648" y="11167"/>
                  <a:pt x="7382" y="11461"/>
                  <a:pt x="8121" y="11461"/>
                </a:cubicBezTo>
                <a:cubicBezTo>
                  <a:pt x="8824" y="11461"/>
                  <a:pt x="9531" y="11195"/>
                  <a:pt x="10085" y="10659"/>
                </a:cubicBezTo>
                <a:lnTo>
                  <a:pt x="10654" y="10128"/>
                </a:lnTo>
                <a:cubicBezTo>
                  <a:pt x="11791" y="9029"/>
                  <a:pt x="11829" y="7247"/>
                  <a:pt x="10768" y="6147"/>
                </a:cubicBezTo>
                <a:lnTo>
                  <a:pt x="5725" y="877"/>
                </a:lnTo>
                <a:cubicBezTo>
                  <a:pt x="5181" y="294"/>
                  <a:pt x="4447" y="0"/>
                  <a:pt x="370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1"/>
          <p:cNvSpPr/>
          <p:nvPr/>
        </p:nvSpPr>
        <p:spPr>
          <a:xfrm>
            <a:off x="7418239" y="1386519"/>
            <a:ext cx="115384" cy="162973"/>
          </a:xfrm>
          <a:custGeom>
            <a:avLst/>
            <a:gdLst/>
            <a:ahLst/>
            <a:cxnLst/>
            <a:rect l="l" t="t" r="r" b="b"/>
            <a:pathLst>
              <a:path w="11883" h="16784" extrusionOk="0">
                <a:moveTo>
                  <a:pt x="127" y="1"/>
                </a:moveTo>
                <a:cubicBezTo>
                  <a:pt x="60" y="1"/>
                  <a:pt x="0" y="81"/>
                  <a:pt x="54" y="162"/>
                </a:cubicBezTo>
                <a:lnTo>
                  <a:pt x="9191" y="16730"/>
                </a:lnTo>
                <a:cubicBezTo>
                  <a:pt x="9191" y="16757"/>
                  <a:pt x="9229" y="16784"/>
                  <a:pt x="9278" y="16784"/>
                </a:cubicBezTo>
                <a:cubicBezTo>
                  <a:pt x="9298" y="16784"/>
                  <a:pt x="9321" y="16779"/>
                  <a:pt x="9343" y="16768"/>
                </a:cubicBezTo>
                <a:lnTo>
                  <a:pt x="11769" y="15517"/>
                </a:lnTo>
                <a:cubicBezTo>
                  <a:pt x="11845" y="15479"/>
                  <a:pt x="11883" y="15365"/>
                  <a:pt x="11807" y="15327"/>
                </a:cubicBezTo>
                <a:lnTo>
                  <a:pt x="206" y="48"/>
                </a:lnTo>
                <a:cubicBezTo>
                  <a:pt x="183" y="15"/>
                  <a:pt x="155" y="1"/>
                  <a:pt x="12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1"/>
          <p:cNvSpPr/>
          <p:nvPr/>
        </p:nvSpPr>
        <p:spPr>
          <a:xfrm>
            <a:off x="7339318" y="1459443"/>
            <a:ext cx="154166" cy="129541"/>
          </a:xfrm>
          <a:custGeom>
            <a:avLst/>
            <a:gdLst/>
            <a:ahLst/>
            <a:cxnLst/>
            <a:rect l="l" t="t" r="r" b="b"/>
            <a:pathLst>
              <a:path w="15877" h="13341" extrusionOk="0">
                <a:moveTo>
                  <a:pt x="172" y="0"/>
                </a:moveTo>
                <a:cubicBezTo>
                  <a:pt x="77" y="0"/>
                  <a:pt x="1" y="94"/>
                  <a:pt x="66" y="160"/>
                </a:cubicBezTo>
                <a:lnTo>
                  <a:pt x="14170" y="13316"/>
                </a:lnTo>
                <a:cubicBezTo>
                  <a:pt x="14186" y="13331"/>
                  <a:pt x="14208" y="13341"/>
                  <a:pt x="14232" y="13341"/>
                </a:cubicBezTo>
                <a:cubicBezTo>
                  <a:pt x="14265" y="13341"/>
                  <a:pt x="14300" y="13322"/>
                  <a:pt x="14322" y="13278"/>
                </a:cubicBezTo>
                <a:lnTo>
                  <a:pt x="15838" y="10965"/>
                </a:lnTo>
                <a:cubicBezTo>
                  <a:pt x="15876" y="10927"/>
                  <a:pt x="15838" y="10851"/>
                  <a:pt x="15801" y="10813"/>
                </a:cubicBezTo>
                <a:lnTo>
                  <a:pt x="218" y="8"/>
                </a:lnTo>
                <a:cubicBezTo>
                  <a:pt x="202" y="3"/>
                  <a:pt x="187" y="0"/>
                  <a:pt x="17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1"/>
          <p:cNvSpPr/>
          <p:nvPr/>
        </p:nvSpPr>
        <p:spPr>
          <a:xfrm>
            <a:off x="7148114" y="1515857"/>
            <a:ext cx="420424" cy="284785"/>
          </a:xfrm>
          <a:custGeom>
            <a:avLst/>
            <a:gdLst/>
            <a:ahLst/>
            <a:cxnLst/>
            <a:rect l="l" t="t" r="r" b="b"/>
            <a:pathLst>
              <a:path w="43298" h="29329" extrusionOk="0">
                <a:moveTo>
                  <a:pt x="9485" y="0"/>
                </a:moveTo>
                <a:cubicBezTo>
                  <a:pt x="8856" y="0"/>
                  <a:pt x="8228" y="230"/>
                  <a:pt x="7735" y="682"/>
                </a:cubicBezTo>
                <a:lnTo>
                  <a:pt x="2465" y="5384"/>
                </a:lnTo>
                <a:cubicBezTo>
                  <a:pt x="1858" y="5914"/>
                  <a:pt x="1441" y="6673"/>
                  <a:pt x="1365" y="7469"/>
                </a:cubicBezTo>
                <a:lnTo>
                  <a:pt x="152" y="17023"/>
                </a:lnTo>
                <a:cubicBezTo>
                  <a:pt x="0" y="17895"/>
                  <a:pt x="607" y="18767"/>
                  <a:pt x="1479" y="18995"/>
                </a:cubicBezTo>
                <a:lnTo>
                  <a:pt x="31924" y="26729"/>
                </a:lnTo>
                <a:lnTo>
                  <a:pt x="36094" y="28852"/>
                </a:lnTo>
                <a:cubicBezTo>
                  <a:pt x="36740" y="29175"/>
                  <a:pt x="37429" y="29328"/>
                  <a:pt x="38108" y="29328"/>
                </a:cubicBezTo>
                <a:cubicBezTo>
                  <a:pt x="39741" y="29328"/>
                  <a:pt x="41319" y="28445"/>
                  <a:pt x="42122" y="26919"/>
                </a:cubicBezTo>
                <a:cubicBezTo>
                  <a:pt x="43298" y="24644"/>
                  <a:pt x="42350" y="21838"/>
                  <a:pt x="40075" y="20701"/>
                </a:cubicBezTo>
                <a:lnTo>
                  <a:pt x="36018" y="18653"/>
                </a:lnTo>
                <a:lnTo>
                  <a:pt x="10995" y="493"/>
                </a:lnTo>
                <a:cubicBezTo>
                  <a:pt x="10544" y="163"/>
                  <a:pt x="10014" y="0"/>
                  <a:pt x="948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1"/>
          <p:cNvSpPr/>
          <p:nvPr/>
        </p:nvSpPr>
        <p:spPr>
          <a:xfrm>
            <a:off x="7425756" y="1695802"/>
            <a:ext cx="129221" cy="93546"/>
          </a:xfrm>
          <a:custGeom>
            <a:avLst/>
            <a:gdLst/>
            <a:ahLst/>
            <a:cxnLst/>
            <a:rect l="l" t="t" r="r" b="b"/>
            <a:pathLst>
              <a:path w="13308" h="9634" extrusionOk="0">
                <a:moveTo>
                  <a:pt x="3599" y="0"/>
                </a:moveTo>
                <a:cubicBezTo>
                  <a:pt x="2567" y="0"/>
                  <a:pt x="1580" y="567"/>
                  <a:pt x="1100" y="1527"/>
                </a:cubicBezTo>
                <a:lnTo>
                  <a:pt x="721" y="2248"/>
                </a:lnTo>
                <a:cubicBezTo>
                  <a:pt x="0" y="3650"/>
                  <a:pt x="569" y="5319"/>
                  <a:pt x="1972" y="6039"/>
                </a:cubicBezTo>
                <a:lnTo>
                  <a:pt x="8455" y="9337"/>
                </a:lnTo>
                <a:cubicBezTo>
                  <a:pt x="8867" y="9538"/>
                  <a:pt x="9301" y="9633"/>
                  <a:pt x="9727" y="9633"/>
                </a:cubicBezTo>
                <a:cubicBezTo>
                  <a:pt x="10755" y="9633"/>
                  <a:pt x="11737" y="9078"/>
                  <a:pt x="12246" y="8086"/>
                </a:cubicBezTo>
                <a:lnTo>
                  <a:pt x="12588" y="7366"/>
                </a:lnTo>
                <a:cubicBezTo>
                  <a:pt x="13308" y="6001"/>
                  <a:pt x="12739" y="4295"/>
                  <a:pt x="11374" y="3575"/>
                </a:cubicBezTo>
                <a:lnTo>
                  <a:pt x="4891" y="314"/>
                </a:lnTo>
                <a:cubicBezTo>
                  <a:pt x="4476" y="101"/>
                  <a:pt x="4034" y="0"/>
                  <a:pt x="35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1"/>
          <p:cNvSpPr/>
          <p:nvPr/>
        </p:nvSpPr>
        <p:spPr>
          <a:xfrm>
            <a:off x="7209602" y="1664599"/>
            <a:ext cx="181878" cy="67164"/>
          </a:xfrm>
          <a:custGeom>
            <a:avLst/>
            <a:gdLst/>
            <a:ahLst/>
            <a:cxnLst/>
            <a:rect l="l" t="t" r="r" b="b"/>
            <a:pathLst>
              <a:path w="18731" h="6917" extrusionOk="0">
                <a:moveTo>
                  <a:pt x="190" y="1"/>
                </a:moveTo>
                <a:cubicBezTo>
                  <a:pt x="39" y="1"/>
                  <a:pt x="1" y="191"/>
                  <a:pt x="115" y="228"/>
                </a:cubicBezTo>
                <a:lnTo>
                  <a:pt x="18086" y="6901"/>
                </a:lnTo>
                <a:cubicBezTo>
                  <a:pt x="18106" y="6911"/>
                  <a:pt x="18126" y="6916"/>
                  <a:pt x="18145" y="6916"/>
                </a:cubicBezTo>
                <a:cubicBezTo>
                  <a:pt x="18197" y="6916"/>
                  <a:pt x="18237" y="6881"/>
                  <a:pt x="18237" y="6825"/>
                </a:cubicBezTo>
                <a:lnTo>
                  <a:pt x="18730" y="4096"/>
                </a:lnTo>
                <a:cubicBezTo>
                  <a:pt x="18730" y="4058"/>
                  <a:pt x="18730" y="3982"/>
                  <a:pt x="18654" y="3982"/>
                </a:cubicBezTo>
                <a:lnTo>
                  <a:pt x="19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1"/>
          <p:cNvSpPr/>
          <p:nvPr/>
        </p:nvSpPr>
        <p:spPr>
          <a:xfrm>
            <a:off x="7256823" y="1568076"/>
            <a:ext cx="164118" cy="116403"/>
          </a:xfrm>
          <a:custGeom>
            <a:avLst/>
            <a:gdLst/>
            <a:ahLst/>
            <a:cxnLst/>
            <a:rect l="l" t="t" r="r" b="b"/>
            <a:pathLst>
              <a:path w="16902" h="11988" extrusionOk="0">
                <a:moveTo>
                  <a:pt x="146" y="1"/>
                </a:moveTo>
                <a:cubicBezTo>
                  <a:pt x="53" y="1"/>
                  <a:pt x="0" y="129"/>
                  <a:pt x="68" y="196"/>
                </a:cubicBezTo>
                <a:lnTo>
                  <a:pt x="14930" y="11987"/>
                </a:lnTo>
                <a:lnTo>
                  <a:pt x="15044" y="11987"/>
                </a:lnTo>
                <a:lnTo>
                  <a:pt x="16863" y="9864"/>
                </a:lnTo>
                <a:cubicBezTo>
                  <a:pt x="16901" y="9826"/>
                  <a:pt x="16901" y="9750"/>
                  <a:pt x="16826" y="9713"/>
                </a:cubicBezTo>
                <a:lnTo>
                  <a:pt x="181" y="7"/>
                </a:lnTo>
                <a:cubicBezTo>
                  <a:pt x="169" y="2"/>
                  <a:pt x="157" y="1"/>
                  <a:pt x="14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22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Travel Infographics</a:t>
            </a:r>
            <a:endParaRPr/>
          </a:p>
        </p:txBody>
      </p:sp>
      <p:sp>
        <p:nvSpPr>
          <p:cNvPr id="561" name="Google Shape;561;p22"/>
          <p:cNvSpPr/>
          <p:nvPr/>
        </p:nvSpPr>
        <p:spPr>
          <a:xfrm>
            <a:off x="2081700" y="3298193"/>
            <a:ext cx="6605100" cy="946500"/>
          </a:xfrm>
          <a:prstGeom prst="homePlat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2"/>
          <p:cNvSpPr/>
          <p:nvPr/>
        </p:nvSpPr>
        <p:spPr>
          <a:xfrm>
            <a:off x="2081700" y="2246093"/>
            <a:ext cx="6605100" cy="946500"/>
          </a:xfrm>
          <a:prstGeom prst="homePlat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2"/>
          <p:cNvSpPr/>
          <p:nvPr/>
        </p:nvSpPr>
        <p:spPr>
          <a:xfrm>
            <a:off x="2081700" y="1193993"/>
            <a:ext cx="6605100" cy="9465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2"/>
          <p:cNvSpPr txBox="1"/>
          <p:nvPr/>
        </p:nvSpPr>
        <p:spPr>
          <a:xfrm>
            <a:off x="3763200" y="1247375"/>
            <a:ext cx="37341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DESTINATION</a:t>
            </a:r>
            <a:endParaRPr sz="16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65" name="Google Shape;565;p22"/>
          <p:cNvSpPr txBox="1"/>
          <p:nvPr/>
        </p:nvSpPr>
        <p:spPr>
          <a:xfrm>
            <a:off x="3763203" y="1518275"/>
            <a:ext cx="37341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 in the Solar System</a:t>
            </a:r>
            <a:endParaRPr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6" name="Google Shape;566;p22"/>
          <p:cNvSpPr txBox="1"/>
          <p:nvPr/>
        </p:nvSpPr>
        <p:spPr>
          <a:xfrm>
            <a:off x="3755350" y="2299075"/>
            <a:ext cx="37341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PASSPORT</a:t>
            </a:r>
            <a:endParaRPr sz="16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67" name="Google Shape;567;p22"/>
          <p:cNvSpPr txBox="1"/>
          <p:nvPr/>
        </p:nvSpPr>
        <p:spPr>
          <a:xfrm>
            <a:off x="3756451" y="2572516"/>
            <a:ext cx="37341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place. It’s full of iron oxide dust</a:t>
            </a:r>
            <a:endParaRPr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8" name="Google Shape;568;p22"/>
          <p:cNvSpPr txBox="1"/>
          <p:nvPr/>
        </p:nvSpPr>
        <p:spPr>
          <a:xfrm>
            <a:off x="3755250" y="3355175"/>
            <a:ext cx="37341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TICKET</a:t>
            </a:r>
            <a:endParaRPr sz="16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69" name="Google Shape;569;p22"/>
          <p:cNvSpPr txBox="1"/>
          <p:nvPr/>
        </p:nvSpPr>
        <p:spPr>
          <a:xfrm>
            <a:off x="3756451" y="3628604"/>
            <a:ext cx="37341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It’s a gas giant and the biggest planet in our Solar System. It’s the fourth-brightest object in the sky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0" name="Google Shape;570;p22"/>
          <p:cNvSpPr/>
          <p:nvPr/>
        </p:nvSpPr>
        <p:spPr>
          <a:xfrm>
            <a:off x="7580240" y="1319190"/>
            <a:ext cx="696059" cy="696108"/>
          </a:xfrm>
          <a:custGeom>
            <a:avLst/>
            <a:gdLst/>
            <a:ahLst/>
            <a:cxnLst/>
            <a:rect l="l" t="t" r="r" b="b"/>
            <a:pathLst>
              <a:path w="4577" h="4578" extrusionOk="0">
                <a:moveTo>
                  <a:pt x="2288" y="1"/>
                </a:moveTo>
                <a:cubicBezTo>
                  <a:pt x="1025" y="1"/>
                  <a:pt x="0" y="1024"/>
                  <a:pt x="0" y="2289"/>
                </a:cubicBezTo>
                <a:cubicBezTo>
                  <a:pt x="0" y="3553"/>
                  <a:pt x="1025" y="4577"/>
                  <a:pt x="2288" y="4577"/>
                </a:cubicBezTo>
                <a:cubicBezTo>
                  <a:pt x="3552" y="4577"/>
                  <a:pt x="4577" y="3553"/>
                  <a:pt x="4577" y="2289"/>
                </a:cubicBezTo>
                <a:cubicBezTo>
                  <a:pt x="4577" y="1024"/>
                  <a:pt x="3552" y="1"/>
                  <a:pt x="228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2"/>
          <p:cNvSpPr/>
          <p:nvPr/>
        </p:nvSpPr>
        <p:spPr>
          <a:xfrm>
            <a:off x="7590243" y="2381333"/>
            <a:ext cx="676068" cy="676022"/>
          </a:xfrm>
          <a:custGeom>
            <a:avLst/>
            <a:gdLst/>
            <a:ahLst/>
            <a:cxnLst/>
            <a:rect l="l" t="t" r="r" b="b"/>
            <a:pathLst>
              <a:path w="4578" h="4578" extrusionOk="0">
                <a:moveTo>
                  <a:pt x="2289" y="1"/>
                </a:moveTo>
                <a:cubicBezTo>
                  <a:pt x="1026" y="1"/>
                  <a:pt x="1" y="1024"/>
                  <a:pt x="1" y="2289"/>
                </a:cubicBezTo>
                <a:cubicBezTo>
                  <a:pt x="1" y="3553"/>
                  <a:pt x="1026" y="4577"/>
                  <a:pt x="2289" y="4577"/>
                </a:cubicBezTo>
                <a:cubicBezTo>
                  <a:pt x="3552" y="4577"/>
                  <a:pt x="4577" y="3553"/>
                  <a:pt x="4577" y="2289"/>
                </a:cubicBezTo>
                <a:cubicBezTo>
                  <a:pt x="4577" y="1024"/>
                  <a:pt x="3552" y="1"/>
                  <a:pt x="228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2"/>
          <p:cNvSpPr/>
          <p:nvPr/>
        </p:nvSpPr>
        <p:spPr>
          <a:xfrm>
            <a:off x="7589032" y="3432700"/>
            <a:ext cx="685430" cy="685395"/>
          </a:xfrm>
          <a:custGeom>
            <a:avLst/>
            <a:gdLst/>
            <a:ahLst/>
            <a:cxnLst/>
            <a:rect l="l" t="t" r="r" b="b"/>
            <a:pathLst>
              <a:path w="4578" h="4578" extrusionOk="0">
                <a:moveTo>
                  <a:pt x="2289" y="1"/>
                </a:moveTo>
                <a:cubicBezTo>
                  <a:pt x="1026" y="1"/>
                  <a:pt x="1" y="1024"/>
                  <a:pt x="1" y="2289"/>
                </a:cubicBezTo>
                <a:cubicBezTo>
                  <a:pt x="1" y="3553"/>
                  <a:pt x="1026" y="4577"/>
                  <a:pt x="2289" y="4577"/>
                </a:cubicBezTo>
                <a:cubicBezTo>
                  <a:pt x="3552" y="4577"/>
                  <a:pt x="4577" y="3553"/>
                  <a:pt x="4577" y="2289"/>
                </a:cubicBezTo>
                <a:cubicBezTo>
                  <a:pt x="4577" y="1024"/>
                  <a:pt x="3552" y="1"/>
                  <a:pt x="228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3" name="Google Shape;573;p22"/>
          <p:cNvGrpSpPr/>
          <p:nvPr/>
        </p:nvGrpSpPr>
        <p:grpSpPr>
          <a:xfrm>
            <a:off x="7577616" y="3516180"/>
            <a:ext cx="708242" cy="510541"/>
            <a:chOff x="1389000" y="3536375"/>
            <a:chExt cx="2376650" cy="1713225"/>
          </a:xfrm>
        </p:grpSpPr>
        <p:sp>
          <p:nvSpPr>
            <p:cNvPr id="574" name="Google Shape;574;p22"/>
            <p:cNvSpPr/>
            <p:nvPr/>
          </p:nvSpPr>
          <p:spPr>
            <a:xfrm>
              <a:off x="1440775" y="3587875"/>
              <a:ext cx="2324875" cy="1661725"/>
            </a:xfrm>
            <a:custGeom>
              <a:avLst/>
              <a:gdLst/>
              <a:ahLst/>
              <a:cxnLst/>
              <a:rect l="l" t="t" r="r" b="b"/>
              <a:pathLst>
                <a:path w="92995" h="66469" extrusionOk="0">
                  <a:moveTo>
                    <a:pt x="60049" y="1"/>
                  </a:moveTo>
                  <a:cubicBezTo>
                    <a:pt x="58610" y="1"/>
                    <a:pt x="57157" y="399"/>
                    <a:pt x="55863" y="1230"/>
                  </a:cubicBezTo>
                  <a:lnTo>
                    <a:pt x="43146" y="9445"/>
                  </a:lnTo>
                  <a:cubicBezTo>
                    <a:pt x="42456" y="9905"/>
                    <a:pt x="41831" y="10464"/>
                    <a:pt x="41305" y="11121"/>
                  </a:cubicBezTo>
                  <a:cubicBezTo>
                    <a:pt x="40517" y="11351"/>
                    <a:pt x="39728" y="11680"/>
                    <a:pt x="39038" y="12140"/>
                  </a:cubicBezTo>
                  <a:lnTo>
                    <a:pt x="4601" y="34419"/>
                  </a:lnTo>
                  <a:cubicBezTo>
                    <a:pt x="1019" y="36752"/>
                    <a:pt x="0" y="41517"/>
                    <a:pt x="2300" y="45099"/>
                  </a:cubicBezTo>
                  <a:lnTo>
                    <a:pt x="12783" y="61299"/>
                  </a:lnTo>
                  <a:cubicBezTo>
                    <a:pt x="14226" y="63512"/>
                    <a:pt x="16703" y="64817"/>
                    <a:pt x="19326" y="64817"/>
                  </a:cubicBezTo>
                  <a:cubicBezTo>
                    <a:pt x="19390" y="64817"/>
                    <a:pt x="19455" y="64816"/>
                    <a:pt x="19519" y="64815"/>
                  </a:cubicBezTo>
                  <a:cubicBezTo>
                    <a:pt x="20891" y="65882"/>
                    <a:pt x="22547" y="66468"/>
                    <a:pt x="24275" y="66468"/>
                  </a:cubicBezTo>
                  <a:cubicBezTo>
                    <a:pt x="24409" y="66468"/>
                    <a:pt x="24543" y="66465"/>
                    <a:pt x="24678" y="66458"/>
                  </a:cubicBezTo>
                  <a:cubicBezTo>
                    <a:pt x="24941" y="66458"/>
                    <a:pt x="25171" y="66425"/>
                    <a:pt x="25434" y="66392"/>
                  </a:cubicBezTo>
                  <a:lnTo>
                    <a:pt x="66016" y="60477"/>
                  </a:lnTo>
                  <a:cubicBezTo>
                    <a:pt x="66838" y="60346"/>
                    <a:pt x="67659" y="60116"/>
                    <a:pt x="68382" y="59721"/>
                  </a:cubicBezTo>
                  <a:cubicBezTo>
                    <a:pt x="68974" y="59820"/>
                    <a:pt x="69532" y="59853"/>
                    <a:pt x="70124" y="59853"/>
                  </a:cubicBezTo>
                  <a:cubicBezTo>
                    <a:pt x="70387" y="59820"/>
                    <a:pt x="70617" y="59787"/>
                    <a:pt x="70880" y="59754"/>
                  </a:cubicBezTo>
                  <a:lnTo>
                    <a:pt x="85831" y="57585"/>
                  </a:lnTo>
                  <a:cubicBezTo>
                    <a:pt x="90070" y="56961"/>
                    <a:pt x="92995" y="53018"/>
                    <a:pt x="92403" y="48779"/>
                  </a:cubicBezTo>
                  <a:lnTo>
                    <a:pt x="89610" y="29720"/>
                  </a:lnTo>
                  <a:cubicBezTo>
                    <a:pt x="89069" y="25904"/>
                    <a:pt x="85790" y="23073"/>
                    <a:pt x="81945" y="23073"/>
                  </a:cubicBezTo>
                  <a:cubicBezTo>
                    <a:pt x="81817" y="23073"/>
                    <a:pt x="81689" y="23076"/>
                    <a:pt x="81559" y="23082"/>
                  </a:cubicBezTo>
                  <a:cubicBezTo>
                    <a:pt x="81329" y="23115"/>
                    <a:pt x="81066" y="23115"/>
                    <a:pt x="80803" y="23181"/>
                  </a:cubicBezTo>
                  <a:lnTo>
                    <a:pt x="78273" y="23542"/>
                  </a:lnTo>
                  <a:cubicBezTo>
                    <a:pt x="78207" y="22162"/>
                    <a:pt x="77780" y="20848"/>
                    <a:pt x="77057" y="19730"/>
                  </a:cubicBezTo>
                  <a:lnTo>
                    <a:pt x="66575" y="3530"/>
                  </a:lnTo>
                  <a:cubicBezTo>
                    <a:pt x="65085" y="1243"/>
                    <a:pt x="62590" y="1"/>
                    <a:pt x="60049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2"/>
            <p:cNvSpPr/>
            <p:nvPr/>
          </p:nvSpPr>
          <p:spPr>
            <a:xfrm>
              <a:off x="1389000" y="3536375"/>
              <a:ext cx="2325725" cy="1662150"/>
            </a:xfrm>
            <a:custGeom>
              <a:avLst/>
              <a:gdLst/>
              <a:ahLst/>
              <a:cxnLst/>
              <a:rect l="l" t="t" r="r" b="b"/>
              <a:pathLst>
                <a:path w="93029" h="66486" extrusionOk="0">
                  <a:moveTo>
                    <a:pt x="60067" y="1"/>
                  </a:moveTo>
                  <a:cubicBezTo>
                    <a:pt x="58623" y="1"/>
                    <a:pt x="57163" y="406"/>
                    <a:pt x="55863" y="1253"/>
                  </a:cubicBezTo>
                  <a:lnTo>
                    <a:pt x="43179" y="9468"/>
                  </a:lnTo>
                  <a:cubicBezTo>
                    <a:pt x="42456" y="9928"/>
                    <a:pt x="41832" y="10486"/>
                    <a:pt x="41339" y="11144"/>
                  </a:cubicBezTo>
                  <a:cubicBezTo>
                    <a:pt x="40518" y="11341"/>
                    <a:pt x="39762" y="11669"/>
                    <a:pt x="39039" y="12129"/>
                  </a:cubicBezTo>
                  <a:lnTo>
                    <a:pt x="4601" y="34442"/>
                  </a:lnTo>
                  <a:cubicBezTo>
                    <a:pt x="1052" y="36742"/>
                    <a:pt x="1" y="41507"/>
                    <a:pt x="2334" y="45121"/>
                  </a:cubicBezTo>
                  <a:lnTo>
                    <a:pt x="12784" y="61288"/>
                  </a:lnTo>
                  <a:cubicBezTo>
                    <a:pt x="14228" y="63503"/>
                    <a:pt x="16706" y="64840"/>
                    <a:pt x="19362" y="64840"/>
                  </a:cubicBezTo>
                  <a:cubicBezTo>
                    <a:pt x="19426" y="64840"/>
                    <a:pt x="19489" y="64839"/>
                    <a:pt x="19553" y="64837"/>
                  </a:cubicBezTo>
                  <a:cubicBezTo>
                    <a:pt x="20926" y="65898"/>
                    <a:pt x="22655" y="66485"/>
                    <a:pt x="24402" y="66485"/>
                  </a:cubicBezTo>
                  <a:cubicBezTo>
                    <a:pt x="24494" y="66485"/>
                    <a:pt x="24587" y="66484"/>
                    <a:pt x="24679" y="66480"/>
                  </a:cubicBezTo>
                  <a:cubicBezTo>
                    <a:pt x="24942" y="66480"/>
                    <a:pt x="25205" y="66448"/>
                    <a:pt x="25468" y="66415"/>
                  </a:cubicBezTo>
                  <a:lnTo>
                    <a:pt x="66050" y="60500"/>
                  </a:lnTo>
                  <a:cubicBezTo>
                    <a:pt x="66871" y="60368"/>
                    <a:pt x="67660" y="60105"/>
                    <a:pt x="68416" y="59744"/>
                  </a:cubicBezTo>
                  <a:cubicBezTo>
                    <a:pt x="68835" y="59818"/>
                    <a:pt x="69272" y="59855"/>
                    <a:pt x="69701" y="59855"/>
                  </a:cubicBezTo>
                  <a:cubicBezTo>
                    <a:pt x="69843" y="59855"/>
                    <a:pt x="69985" y="59851"/>
                    <a:pt x="70125" y="59843"/>
                  </a:cubicBezTo>
                  <a:cubicBezTo>
                    <a:pt x="70388" y="59843"/>
                    <a:pt x="70650" y="59810"/>
                    <a:pt x="70913" y="59777"/>
                  </a:cubicBezTo>
                  <a:lnTo>
                    <a:pt x="85865" y="57575"/>
                  </a:lnTo>
                  <a:cubicBezTo>
                    <a:pt x="90104" y="56951"/>
                    <a:pt x="93028" y="53041"/>
                    <a:pt x="92404" y="48802"/>
                  </a:cubicBezTo>
                  <a:lnTo>
                    <a:pt x="89611" y="29710"/>
                  </a:lnTo>
                  <a:cubicBezTo>
                    <a:pt x="89070" y="25895"/>
                    <a:pt x="85793" y="23095"/>
                    <a:pt x="81980" y="23095"/>
                  </a:cubicBezTo>
                  <a:cubicBezTo>
                    <a:pt x="81852" y="23095"/>
                    <a:pt x="81722" y="23098"/>
                    <a:pt x="81593" y="23105"/>
                  </a:cubicBezTo>
                  <a:cubicBezTo>
                    <a:pt x="81330" y="23105"/>
                    <a:pt x="81067" y="23138"/>
                    <a:pt x="80837" y="23171"/>
                  </a:cubicBezTo>
                  <a:lnTo>
                    <a:pt x="78307" y="23532"/>
                  </a:lnTo>
                  <a:cubicBezTo>
                    <a:pt x="78241" y="22185"/>
                    <a:pt x="77814" y="20870"/>
                    <a:pt x="77058" y="19720"/>
                  </a:cubicBezTo>
                  <a:lnTo>
                    <a:pt x="66576" y="3553"/>
                  </a:lnTo>
                  <a:cubicBezTo>
                    <a:pt x="65089" y="1250"/>
                    <a:pt x="62602" y="1"/>
                    <a:pt x="600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2998350" y="4246250"/>
              <a:ext cx="574250" cy="652925"/>
            </a:xfrm>
            <a:custGeom>
              <a:avLst/>
              <a:gdLst/>
              <a:ahLst/>
              <a:cxnLst/>
              <a:rect l="l" t="t" r="r" b="b"/>
              <a:pathLst>
                <a:path w="22970" h="26117" extrusionOk="0">
                  <a:moveTo>
                    <a:pt x="17431" y="1"/>
                  </a:moveTo>
                  <a:cubicBezTo>
                    <a:pt x="17296" y="1"/>
                    <a:pt x="17159" y="11"/>
                    <a:pt x="17022" y="33"/>
                  </a:cubicBezTo>
                  <a:lnTo>
                    <a:pt x="2465" y="2136"/>
                  </a:lnTo>
                  <a:cubicBezTo>
                    <a:pt x="1019" y="2366"/>
                    <a:pt x="0" y="3714"/>
                    <a:pt x="197" y="5192"/>
                  </a:cubicBezTo>
                  <a:lnTo>
                    <a:pt x="2925" y="23824"/>
                  </a:lnTo>
                  <a:cubicBezTo>
                    <a:pt x="3135" y="25176"/>
                    <a:pt x="4280" y="26116"/>
                    <a:pt x="5605" y="26116"/>
                  </a:cubicBezTo>
                  <a:cubicBezTo>
                    <a:pt x="5729" y="26116"/>
                    <a:pt x="5854" y="26108"/>
                    <a:pt x="5981" y="26091"/>
                  </a:cubicBezTo>
                  <a:lnTo>
                    <a:pt x="20505" y="23955"/>
                  </a:lnTo>
                  <a:cubicBezTo>
                    <a:pt x="21984" y="23758"/>
                    <a:pt x="22969" y="22411"/>
                    <a:pt x="22772" y="20932"/>
                  </a:cubicBezTo>
                  <a:lnTo>
                    <a:pt x="20045" y="2268"/>
                  </a:lnTo>
                  <a:cubicBezTo>
                    <a:pt x="19837" y="959"/>
                    <a:pt x="18714" y="1"/>
                    <a:pt x="17431" y="1"/>
                  </a:cubicBezTo>
                  <a:close/>
                </a:path>
              </a:pathLst>
            </a:custGeom>
            <a:solidFill>
              <a:schemeClr val="accent4"/>
            </a:solidFill>
            <a:ln w="985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2"/>
            <p:cNvSpPr/>
            <p:nvPr/>
          </p:nvSpPr>
          <p:spPr>
            <a:xfrm>
              <a:off x="2998350" y="4245575"/>
              <a:ext cx="504425" cy="152675"/>
            </a:xfrm>
            <a:custGeom>
              <a:avLst/>
              <a:gdLst/>
              <a:ahLst/>
              <a:cxnLst/>
              <a:rect l="l" t="t" r="r" b="b"/>
              <a:pathLst>
                <a:path w="20177" h="6107" extrusionOk="0">
                  <a:moveTo>
                    <a:pt x="17583" y="1"/>
                  </a:moveTo>
                  <a:cubicBezTo>
                    <a:pt x="17463" y="1"/>
                    <a:pt x="17341" y="9"/>
                    <a:pt x="17219" y="27"/>
                  </a:cubicBezTo>
                  <a:lnTo>
                    <a:pt x="2267" y="2196"/>
                  </a:lnTo>
                  <a:cubicBezTo>
                    <a:pt x="920" y="2426"/>
                    <a:pt x="0" y="3675"/>
                    <a:pt x="197" y="4989"/>
                  </a:cubicBezTo>
                  <a:lnTo>
                    <a:pt x="362" y="6106"/>
                  </a:lnTo>
                  <a:lnTo>
                    <a:pt x="20176" y="3215"/>
                  </a:lnTo>
                  <a:lnTo>
                    <a:pt x="20012" y="2098"/>
                  </a:lnTo>
                  <a:cubicBezTo>
                    <a:pt x="19833" y="873"/>
                    <a:pt x="18784" y="1"/>
                    <a:pt x="175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2"/>
            <p:cNvSpPr/>
            <p:nvPr/>
          </p:nvSpPr>
          <p:spPr>
            <a:xfrm>
              <a:off x="3011475" y="4259425"/>
              <a:ext cx="491300" cy="137175"/>
            </a:xfrm>
            <a:custGeom>
              <a:avLst/>
              <a:gdLst/>
              <a:ahLst/>
              <a:cxnLst/>
              <a:rect l="l" t="t" r="r" b="b"/>
              <a:pathLst>
                <a:path w="19652" h="5487" extrusionOk="0">
                  <a:moveTo>
                    <a:pt x="17243" y="1"/>
                  </a:moveTo>
                  <a:cubicBezTo>
                    <a:pt x="17105" y="1"/>
                    <a:pt x="16966" y="11"/>
                    <a:pt x="16825" y="32"/>
                  </a:cubicBezTo>
                  <a:lnTo>
                    <a:pt x="2235" y="2168"/>
                  </a:lnTo>
                  <a:cubicBezTo>
                    <a:pt x="921" y="2332"/>
                    <a:pt x="1" y="3417"/>
                    <a:pt x="165" y="4534"/>
                  </a:cubicBezTo>
                  <a:lnTo>
                    <a:pt x="297" y="5487"/>
                  </a:lnTo>
                  <a:lnTo>
                    <a:pt x="19651" y="2661"/>
                  </a:lnTo>
                  <a:lnTo>
                    <a:pt x="19520" y="1708"/>
                  </a:lnTo>
                  <a:cubicBezTo>
                    <a:pt x="19373" y="710"/>
                    <a:pt x="18388" y="1"/>
                    <a:pt x="172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2998350" y="4241325"/>
              <a:ext cx="504425" cy="156925"/>
            </a:xfrm>
            <a:custGeom>
              <a:avLst/>
              <a:gdLst/>
              <a:ahLst/>
              <a:cxnLst/>
              <a:rect l="l" t="t" r="r" b="b"/>
              <a:pathLst>
                <a:path w="20177" h="6277" fill="none" extrusionOk="0">
                  <a:moveTo>
                    <a:pt x="20012" y="2268"/>
                  </a:moveTo>
                  <a:cubicBezTo>
                    <a:pt x="19815" y="920"/>
                    <a:pt x="18566" y="0"/>
                    <a:pt x="17219" y="197"/>
                  </a:cubicBezTo>
                  <a:lnTo>
                    <a:pt x="2267" y="2366"/>
                  </a:lnTo>
                  <a:cubicBezTo>
                    <a:pt x="920" y="2596"/>
                    <a:pt x="0" y="3845"/>
                    <a:pt x="197" y="5159"/>
                  </a:cubicBezTo>
                  <a:lnTo>
                    <a:pt x="362" y="6276"/>
                  </a:lnTo>
                  <a:lnTo>
                    <a:pt x="20176" y="3385"/>
                  </a:lnTo>
                  <a:close/>
                </a:path>
              </a:pathLst>
            </a:custGeom>
            <a:noFill/>
            <a:ln w="985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2"/>
            <p:cNvSpPr/>
            <p:nvPr/>
          </p:nvSpPr>
          <p:spPr>
            <a:xfrm>
              <a:off x="3069000" y="4746550"/>
              <a:ext cx="504425" cy="153475"/>
            </a:xfrm>
            <a:custGeom>
              <a:avLst/>
              <a:gdLst/>
              <a:ahLst/>
              <a:cxnLst/>
              <a:rect l="l" t="t" r="r" b="b"/>
              <a:pathLst>
                <a:path w="20177" h="6139" extrusionOk="0">
                  <a:moveTo>
                    <a:pt x="19815" y="0"/>
                  </a:moveTo>
                  <a:lnTo>
                    <a:pt x="0" y="2925"/>
                  </a:lnTo>
                  <a:lnTo>
                    <a:pt x="164" y="4042"/>
                  </a:lnTo>
                  <a:cubicBezTo>
                    <a:pt x="344" y="5267"/>
                    <a:pt x="1392" y="6139"/>
                    <a:pt x="2569" y="6139"/>
                  </a:cubicBezTo>
                  <a:cubicBezTo>
                    <a:pt x="2687" y="6139"/>
                    <a:pt x="2805" y="6130"/>
                    <a:pt x="2925" y="6112"/>
                  </a:cubicBezTo>
                  <a:lnTo>
                    <a:pt x="17909" y="3911"/>
                  </a:lnTo>
                  <a:cubicBezTo>
                    <a:pt x="19223" y="3713"/>
                    <a:pt x="20176" y="2465"/>
                    <a:pt x="19979" y="1150"/>
                  </a:cubicBezTo>
                  <a:lnTo>
                    <a:pt x="19815" y="0"/>
                  </a:lnTo>
                  <a:close/>
                </a:path>
              </a:pathLst>
            </a:custGeom>
            <a:solidFill>
              <a:schemeClr val="accent2"/>
            </a:solidFill>
            <a:ln w="985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2"/>
            <p:cNvSpPr/>
            <p:nvPr/>
          </p:nvSpPr>
          <p:spPr>
            <a:xfrm>
              <a:off x="3088700" y="4486950"/>
              <a:ext cx="4150" cy="27950"/>
            </a:xfrm>
            <a:custGeom>
              <a:avLst/>
              <a:gdLst/>
              <a:ahLst/>
              <a:cxnLst/>
              <a:rect l="l" t="t" r="r" b="b"/>
              <a:pathLst>
                <a:path w="166" h="1118" fill="none" extrusionOk="0">
                  <a:moveTo>
                    <a:pt x="1" y="0"/>
                  </a:moveTo>
                  <a:lnTo>
                    <a:pt x="165" y="1118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3157700" y="4477100"/>
              <a:ext cx="4150" cy="27950"/>
            </a:xfrm>
            <a:custGeom>
              <a:avLst/>
              <a:gdLst/>
              <a:ahLst/>
              <a:cxnLst/>
              <a:rect l="l" t="t" r="r" b="b"/>
              <a:pathLst>
                <a:path w="166" h="1118" fill="none" extrusionOk="0">
                  <a:moveTo>
                    <a:pt x="1" y="0"/>
                  </a:moveTo>
                  <a:lnTo>
                    <a:pt x="165" y="1117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2"/>
            <p:cNvSpPr/>
            <p:nvPr/>
          </p:nvSpPr>
          <p:spPr>
            <a:xfrm>
              <a:off x="3198800" y="4470525"/>
              <a:ext cx="4125" cy="28775"/>
            </a:xfrm>
            <a:custGeom>
              <a:avLst/>
              <a:gdLst/>
              <a:ahLst/>
              <a:cxnLst/>
              <a:rect l="l" t="t" r="r" b="b"/>
              <a:pathLst>
                <a:path w="165" h="1151" fill="none" extrusionOk="0">
                  <a:moveTo>
                    <a:pt x="0" y="0"/>
                  </a:moveTo>
                  <a:lnTo>
                    <a:pt x="164" y="1150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2"/>
            <p:cNvSpPr/>
            <p:nvPr/>
          </p:nvSpPr>
          <p:spPr>
            <a:xfrm>
              <a:off x="3125675" y="4481200"/>
              <a:ext cx="4125" cy="27950"/>
            </a:xfrm>
            <a:custGeom>
              <a:avLst/>
              <a:gdLst/>
              <a:ahLst/>
              <a:cxnLst/>
              <a:rect l="l" t="t" r="r" b="b"/>
              <a:pathLst>
                <a:path w="165" h="1118" fill="none" extrusionOk="0">
                  <a:moveTo>
                    <a:pt x="0" y="0"/>
                  </a:moveTo>
                  <a:lnTo>
                    <a:pt x="165" y="1118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3100200" y="4487775"/>
              <a:ext cx="13175" cy="1650"/>
            </a:xfrm>
            <a:custGeom>
              <a:avLst/>
              <a:gdLst/>
              <a:ahLst/>
              <a:cxnLst/>
              <a:rect l="l" t="t" r="r" b="b"/>
              <a:pathLst>
                <a:path w="527" h="66" fill="none" extrusionOk="0">
                  <a:moveTo>
                    <a:pt x="527" y="0"/>
                  </a:moveTo>
                  <a:lnTo>
                    <a:pt x="1" y="66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2"/>
            <p:cNvSpPr/>
            <p:nvPr/>
          </p:nvSpPr>
          <p:spPr>
            <a:xfrm>
              <a:off x="3138000" y="4482850"/>
              <a:ext cx="7425" cy="825"/>
            </a:xfrm>
            <a:custGeom>
              <a:avLst/>
              <a:gdLst/>
              <a:ahLst/>
              <a:cxnLst/>
              <a:rect l="l" t="t" r="r" b="b"/>
              <a:pathLst>
                <a:path w="297" h="33" fill="none" extrusionOk="0">
                  <a:moveTo>
                    <a:pt x="296" y="0"/>
                  </a:moveTo>
                  <a:lnTo>
                    <a:pt x="0" y="33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2"/>
            <p:cNvSpPr/>
            <p:nvPr/>
          </p:nvSpPr>
          <p:spPr>
            <a:xfrm>
              <a:off x="3170850" y="4477900"/>
              <a:ext cx="8250" cy="850"/>
            </a:xfrm>
            <a:custGeom>
              <a:avLst/>
              <a:gdLst/>
              <a:ahLst/>
              <a:cxnLst/>
              <a:rect l="l" t="t" r="r" b="b"/>
              <a:pathLst>
                <a:path w="330" h="34" fill="none" extrusionOk="0">
                  <a:moveTo>
                    <a:pt x="329" y="1"/>
                  </a:moveTo>
                  <a:lnTo>
                    <a:pt x="1" y="34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3101850" y="4500100"/>
              <a:ext cx="13175" cy="1650"/>
            </a:xfrm>
            <a:custGeom>
              <a:avLst/>
              <a:gdLst/>
              <a:ahLst/>
              <a:cxnLst/>
              <a:rect l="l" t="t" r="r" b="b"/>
              <a:pathLst>
                <a:path w="527" h="66" fill="none" extrusionOk="0">
                  <a:moveTo>
                    <a:pt x="526" y="0"/>
                  </a:moveTo>
                  <a:lnTo>
                    <a:pt x="1" y="66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2"/>
            <p:cNvSpPr/>
            <p:nvPr/>
          </p:nvSpPr>
          <p:spPr>
            <a:xfrm>
              <a:off x="3126500" y="4502550"/>
              <a:ext cx="21375" cy="3325"/>
            </a:xfrm>
            <a:custGeom>
              <a:avLst/>
              <a:gdLst/>
              <a:ahLst/>
              <a:cxnLst/>
              <a:rect l="l" t="t" r="r" b="b"/>
              <a:pathLst>
                <a:path w="855" h="133" fill="none" extrusionOk="0">
                  <a:moveTo>
                    <a:pt x="0" y="132"/>
                  </a:moveTo>
                  <a:lnTo>
                    <a:pt x="855" y="1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2"/>
            <p:cNvSpPr/>
            <p:nvPr/>
          </p:nvSpPr>
          <p:spPr>
            <a:xfrm>
              <a:off x="3176600" y="4486950"/>
              <a:ext cx="14000" cy="11525"/>
            </a:xfrm>
            <a:custGeom>
              <a:avLst/>
              <a:gdLst/>
              <a:ahLst/>
              <a:cxnLst/>
              <a:rect l="l" t="t" r="r" b="b"/>
              <a:pathLst>
                <a:path w="560" h="461" fill="none" extrusionOk="0">
                  <a:moveTo>
                    <a:pt x="1" y="0"/>
                  </a:moveTo>
                  <a:lnTo>
                    <a:pt x="67" y="460"/>
                  </a:lnTo>
                  <a:lnTo>
                    <a:pt x="559" y="395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3212750" y="4470525"/>
              <a:ext cx="20575" cy="23025"/>
            </a:xfrm>
            <a:custGeom>
              <a:avLst/>
              <a:gdLst/>
              <a:ahLst/>
              <a:cxnLst/>
              <a:rect l="l" t="t" r="r" b="b"/>
              <a:pathLst>
                <a:path w="823" h="921" fill="none" extrusionOk="0">
                  <a:moveTo>
                    <a:pt x="1" y="99"/>
                  </a:moveTo>
                  <a:lnTo>
                    <a:pt x="691" y="0"/>
                  </a:lnTo>
                  <a:lnTo>
                    <a:pt x="822" y="822"/>
                  </a:lnTo>
                  <a:lnTo>
                    <a:pt x="132" y="920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2"/>
            <p:cNvSpPr/>
            <p:nvPr/>
          </p:nvSpPr>
          <p:spPr>
            <a:xfrm>
              <a:off x="3281750" y="4544450"/>
              <a:ext cx="4150" cy="28775"/>
            </a:xfrm>
            <a:custGeom>
              <a:avLst/>
              <a:gdLst/>
              <a:ahLst/>
              <a:cxnLst/>
              <a:rect l="l" t="t" r="r" b="b"/>
              <a:pathLst>
                <a:path w="166" h="1151" fill="none" extrusionOk="0">
                  <a:moveTo>
                    <a:pt x="165" y="1151"/>
                  </a:moveTo>
                  <a:lnTo>
                    <a:pt x="1" y="1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2"/>
            <p:cNvSpPr/>
            <p:nvPr/>
          </p:nvSpPr>
          <p:spPr>
            <a:xfrm>
              <a:off x="3350775" y="4534600"/>
              <a:ext cx="4125" cy="28775"/>
            </a:xfrm>
            <a:custGeom>
              <a:avLst/>
              <a:gdLst/>
              <a:ahLst/>
              <a:cxnLst/>
              <a:rect l="l" t="t" r="r" b="b"/>
              <a:pathLst>
                <a:path w="165" h="1151" fill="none" extrusionOk="0">
                  <a:moveTo>
                    <a:pt x="164" y="1150"/>
                  </a:moveTo>
                  <a:lnTo>
                    <a:pt x="0" y="0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2"/>
            <p:cNvSpPr/>
            <p:nvPr/>
          </p:nvSpPr>
          <p:spPr>
            <a:xfrm>
              <a:off x="3391850" y="4528850"/>
              <a:ext cx="4125" cy="27950"/>
            </a:xfrm>
            <a:custGeom>
              <a:avLst/>
              <a:gdLst/>
              <a:ahLst/>
              <a:cxnLst/>
              <a:rect l="l" t="t" r="r" b="b"/>
              <a:pathLst>
                <a:path w="165" h="1118" fill="none" extrusionOk="0">
                  <a:moveTo>
                    <a:pt x="164" y="1117"/>
                  </a:moveTo>
                  <a:lnTo>
                    <a:pt x="0" y="0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2"/>
            <p:cNvSpPr/>
            <p:nvPr/>
          </p:nvSpPr>
          <p:spPr>
            <a:xfrm>
              <a:off x="3318725" y="4539525"/>
              <a:ext cx="4125" cy="28775"/>
            </a:xfrm>
            <a:custGeom>
              <a:avLst/>
              <a:gdLst/>
              <a:ahLst/>
              <a:cxnLst/>
              <a:rect l="l" t="t" r="r" b="b"/>
              <a:pathLst>
                <a:path w="165" h="1151" fill="none" extrusionOk="0">
                  <a:moveTo>
                    <a:pt x="165" y="1151"/>
                  </a:moveTo>
                  <a:lnTo>
                    <a:pt x="1" y="0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2"/>
            <p:cNvSpPr/>
            <p:nvPr/>
          </p:nvSpPr>
          <p:spPr>
            <a:xfrm>
              <a:off x="3295725" y="4565000"/>
              <a:ext cx="13175" cy="2475"/>
            </a:xfrm>
            <a:custGeom>
              <a:avLst/>
              <a:gdLst/>
              <a:ahLst/>
              <a:cxnLst/>
              <a:rect l="l" t="t" r="r" b="b"/>
              <a:pathLst>
                <a:path w="527" h="99" fill="none" extrusionOk="0">
                  <a:moveTo>
                    <a:pt x="526" y="0"/>
                  </a:moveTo>
                  <a:lnTo>
                    <a:pt x="1" y="99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2"/>
            <p:cNvSpPr/>
            <p:nvPr/>
          </p:nvSpPr>
          <p:spPr>
            <a:xfrm>
              <a:off x="3333525" y="4560875"/>
              <a:ext cx="8225" cy="850"/>
            </a:xfrm>
            <a:custGeom>
              <a:avLst/>
              <a:gdLst/>
              <a:ahLst/>
              <a:cxnLst/>
              <a:rect l="l" t="t" r="r" b="b"/>
              <a:pathLst>
                <a:path w="329" h="34" fill="none" extrusionOk="0">
                  <a:moveTo>
                    <a:pt x="329" y="1"/>
                  </a:moveTo>
                  <a:lnTo>
                    <a:pt x="0" y="34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2"/>
            <p:cNvSpPr/>
            <p:nvPr/>
          </p:nvSpPr>
          <p:spPr>
            <a:xfrm>
              <a:off x="3367200" y="4555950"/>
              <a:ext cx="7425" cy="850"/>
            </a:xfrm>
            <a:custGeom>
              <a:avLst/>
              <a:gdLst/>
              <a:ahLst/>
              <a:cxnLst/>
              <a:rect l="l" t="t" r="r" b="b"/>
              <a:pathLst>
                <a:path w="297" h="34" fill="none" extrusionOk="0">
                  <a:moveTo>
                    <a:pt x="296" y="1"/>
                  </a:moveTo>
                  <a:lnTo>
                    <a:pt x="0" y="33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2"/>
            <p:cNvSpPr/>
            <p:nvPr/>
          </p:nvSpPr>
          <p:spPr>
            <a:xfrm>
              <a:off x="3294075" y="4552675"/>
              <a:ext cx="13175" cy="1650"/>
            </a:xfrm>
            <a:custGeom>
              <a:avLst/>
              <a:gdLst/>
              <a:ahLst/>
              <a:cxnLst/>
              <a:rect l="l" t="t" r="r" b="b"/>
              <a:pathLst>
                <a:path w="527" h="66" fill="none" extrusionOk="0">
                  <a:moveTo>
                    <a:pt x="527" y="0"/>
                  </a:moveTo>
                  <a:lnTo>
                    <a:pt x="1" y="66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2"/>
            <p:cNvSpPr/>
            <p:nvPr/>
          </p:nvSpPr>
          <p:spPr>
            <a:xfrm>
              <a:off x="3317075" y="4541175"/>
              <a:ext cx="20575" cy="3300"/>
            </a:xfrm>
            <a:custGeom>
              <a:avLst/>
              <a:gdLst/>
              <a:ahLst/>
              <a:cxnLst/>
              <a:rect l="l" t="t" r="r" b="b"/>
              <a:pathLst>
                <a:path w="823" h="132" fill="none" extrusionOk="0">
                  <a:moveTo>
                    <a:pt x="1" y="132"/>
                  </a:moveTo>
                  <a:lnTo>
                    <a:pt x="822" y="0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2"/>
            <p:cNvSpPr/>
            <p:nvPr/>
          </p:nvSpPr>
          <p:spPr>
            <a:xfrm>
              <a:off x="3368850" y="4534600"/>
              <a:ext cx="11525" cy="13175"/>
            </a:xfrm>
            <a:custGeom>
              <a:avLst/>
              <a:gdLst/>
              <a:ahLst/>
              <a:cxnLst/>
              <a:rect l="l" t="t" r="r" b="b"/>
              <a:pathLst>
                <a:path w="461" h="527" fill="none" extrusionOk="0">
                  <a:moveTo>
                    <a:pt x="66" y="526"/>
                  </a:moveTo>
                  <a:lnTo>
                    <a:pt x="0" y="99"/>
                  </a:lnTo>
                  <a:lnTo>
                    <a:pt x="460" y="0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2"/>
            <p:cNvSpPr/>
            <p:nvPr/>
          </p:nvSpPr>
          <p:spPr>
            <a:xfrm>
              <a:off x="3405800" y="4528025"/>
              <a:ext cx="19750" cy="23025"/>
            </a:xfrm>
            <a:custGeom>
              <a:avLst/>
              <a:gdLst/>
              <a:ahLst/>
              <a:cxnLst/>
              <a:rect l="l" t="t" r="r" b="b"/>
              <a:pathLst>
                <a:path w="790" h="921" fill="none" extrusionOk="0">
                  <a:moveTo>
                    <a:pt x="99" y="920"/>
                  </a:moveTo>
                  <a:lnTo>
                    <a:pt x="789" y="822"/>
                  </a:lnTo>
                  <a:lnTo>
                    <a:pt x="691" y="0"/>
                  </a:lnTo>
                  <a:lnTo>
                    <a:pt x="1" y="99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2"/>
            <p:cNvSpPr/>
            <p:nvPr/>
          </p:nvSpPr>
          <p:spPr>
            <a:xfrm>
              <a:off x="3241500" y="4550200"/>
              <a:ext cx="4150" cy="28775"/>
            </a:xfrm>
            <a:custGeom>
              <a:avLst/>
              <a:gdLst/>
              <a:ahLst/>
              <a:cxnLst/>
              <a:rect l="l" t="t" r="r" b="b"/>
              <a:pathLst>
                <a:path w="166" h="1151" fill="none" extrusionOk="0">
                  <a:moveTo>
                    <a:pt x="165" y="1151"/>
                  </a:moveTo>
                  <a:lnTo>
                    <a:pt x="1" y="1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2"/>
            <p:cNvSpPr/>
            <p:nvPr/>
          </p:nvSpPr>
          <p:spPr>
            <a:xfrm>
              <a:off x="3172500" y="4560875"/>
              <a:ext cx="4125" cy="27975"/>
            </a:xfrm>
            <a:custGeom>
              <a:avLst/>
              <a:gdLst/>
              <a:ahLst/>
              <a:cxnLst/>
              <a:rect l="l" t="t" r="r" b="b"/>
              <a:pathLst>
                <a:path w="165" h="1119" fill="none" extrusionOk="0">
                  <a:moveTo>
                    <a:pt x="165" y="1118"/>
                  </a:moveTo>
                  <a:lnTo>
                    <a:pt x="0" y="1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2"/>
            <p:cNvSpPr/>
            <p:nvPr/>
          </p:nvSpPr>
          <p:spPr>
            <a:xfrm>
              <a:off x="3130600" y="4566625"/>
              <a:ext cx="4950" cy="28775"/>
            </a:xfrm>
            <a:custGeom>
              <a:avLst/>
              <a:gdLst/>
              <a:ahLst/>
              <a:cxnLst/>
              <a:rect l="l" t="t" r="r" b="b"/>
              <a:pathLst>
                <a:path w="198" h="1151" fill="none" extrusionOk="0">
                  <a:moveTo>
                    <a:pt x="198" y="1151"/>
                  </a:moveTo>
                  <a:lnTo>
                    <a:pt x="1" y="1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2"/>
            <p:cNvSpPr/>
            <p:nvPr/>
          </p:nvSpPr>
          <p:spPr>
            <a:xfrm>
              <a:off x="3204550" y="4555950"/>
              <a:ext cx="4125" cy="28775"/>
            </a:xfrm>
            <a:custGeom>
              <a:avLst/>
              <a:gdLst/>
              <a:ahLst/>
              <a:cxnLst/>
              <a:rect l="l" t="t" r="r" b="b"/>
              <a:pathLst>
                <a:path w="165" h="1151" fill="none" extrusionOk="0">
                  <a:moveTo>
                    <a:pt x="164" y="1151"/>
                  </a:moveTo>
                  <a:lnTo>
                    <a:pt x="0" y="1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2"/>
            <p:cNvSpPr/>
            <p:nvPr/>
          </p:nvSpPr>
          <p:spPr>
            <a:xfrm>
              <a:off x="3220975" y="4576500"/>
              <a:ext cx="13150" cy="1650"/>
            </a:xfrm>
            <a:custGeom>
              <a:avLst/>
              <a:gdLst/>
              <a:ahLst/>
              <a:cxnLst/>
              <a:rect l="l" t="t" r="r" b="b"/>
              <a:pathLst>
                <a:path w="526" h="66" fill="none" extrusionOk="0">
                  <a:moveTo>
                    <a:pt x="0" y="66"/>
                  </a:moveTo>
                  <a:lnTo>
                    <a:pt x="526" y="0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2"/>
            <p:cNvSpPr/>
            <p:nvPr/>
          </p:nvSpPr>
          <p:spPr>
            <a:xfrm>
              <a:off x="3188925" y="4582250"/>
              <a:ext cx="7425" cy="850"/>
            </a:xfrm>
            <a:custGeom>
              <a:avLst/>
              <a:gdLst/>
              <a:ahLst/>
              <a:cxnLst/>
              <a:rect l="l" t="t" r="r" b="b"/>
              <a:pathLst>
                <a:path w="297" h="34" fill="none" extrusionOk="0">
                  <a:moveTo>
                    <a:pt x="1" y="33"/>
                  </a:moveTo>
                  <a:lnTo>
                    <a:pt x="296" y="0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2"/>
            <p:cNvSpPr/>
            <p:nvPr/>
          </p:nvSpPr>
          <p:spPr>
            <a:xfrm>
              <a:off x="3155250" y="4587175"/>
              <a:ext cx="7425" cy="850"/>
            </a:xfrm>
            <a:custGeom>
              <a:avLst/>
              <a:gdLst/>
              <a:ahLst/>
              <a:cxnLst/>
              <a:rect l="l" t="t" r="r" b="b"/>
              <a:pathLst>
                <a:path w="297" h="34" fill="none" extrusionOk="0">
                  <a:moveTo>
                    <a:pt x="0" y="33"/>
                  </a:moveTo>
                  <a:lnTo>
                    <a:pt x="296" y="0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2"/>
            <p:cNvSpPr/>
            <p:nvPr/>
          </p:nvSpPr>
          <p:spPr>
            <a:xfrm>
              <a:off x="3219325" y="4563350"/>
              <a:ext cx="13175" cy="2475"/>
            </a:xfrm>
            <a:custGeom>
              <a:avLst/>
              <a:gdLst/>
              <a:ahLst/>
              <a:cxnLst/>
              <a:rect l="l" t="t" r="r" b="b"/>
              <a:pathLst>
                <a:path w="527" h="99" fill="none" extrusionOk="0">
                  <a:moveTo>
                    <a:pt x="1" y="99"/>
                  </a:moveTo>
                  <a:lnTo>
                    <a:pt x="526" y="0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2"/>
            <p:cNvSpPr/>
            <p:nvPr/>
          </p:nvSpPr>
          <p:spPr>
            <a:xfrm>
              <a:off x="3186475" y="4560050"/>
              <a:ext cx="20550" cy="3325"/>
            </a:xfrm>
            <a:custGeom>
              <a:avLst/>
              <a:gdLst/>
              <a:ahLst/>
              <a:cxnLst/>
              <a:rect l="l" t="t" r="r" b="b"/>
              <a:pathLst>
                <a:path w="822" h="133" fill="none" extrusionOk="0">
                  <a:moveTo>
                    <a:pt x="822" y="1"/>
                  </a:moveTo>
                  <a:lnTo>
                    <a:pt x="0" y="132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2"/>
            <p:cNvSpPr/>
            <p:nvPr/>
          </p:nvSpPr>
          <p:spPr>
            <a:xfrm>
              <a:off x="3143750" y="4567450"/>
              <a:ext cx="13975" cy="11525"/>
            </a:xfrm>
            <a:custGeom>
              <a:avLst/>
              <a:gdLst/>
              <a:ahLst/>
              <a:cxnLst/>
              <a:rect l="l" t="t" r="r" b="b"/>
              <a:pathLst>
                <a:path w="559" h="461" fill="none" extrusionOk="0">
                  <a:moveTo>
                    <a:pt x="559" y="461"/>
                  </a:moveTo>
                  <a:lnTo>
                    <a:pt x="493" y="1"/>
                  </a:lnTo>
                  <a:lnTo>
                    <a:pt x="0" y="99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2"/>
            <p:cNvSpPr/>
            <p:nvPr/>
          </p:nvSpPr>
          <p:spPr>
            <a:xfrm>
              <a:off x="3101025" y="4572375"/>
              <a:ext cx="20575" cy="23025"/>
            </a:xfrm>
            <a:custGeom>
              <a:avLst/>
              <a:gdLst/>
              <a:ahLst/>
              <a:cxnLst/>
              <a:rect l="l" t="t" r="r" b="b"/>
              <a:pathLst>
                <a:path w="823" h="921" fill="none" extrusionOk="0">
                  <a:moveTo>
                    <a:pt x="822" y="822"/>
                  </a:moveTo>
                  <a:lnTo>
                    <a:pt x="132" y="921"/>
                  </a:lnTo>
                  <a:lnTo>
                    <a:pt x="1" y="99"/>
                  </a:lnTo>
                  <a:lnTo>
                    <a:pt x="691" y="1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2"/>
            <p:cNvSpPr/>
            <p:nvPr/>
          </p:nvSpPr>
          <p:spPr>
            <a:xfrm>
              <a:off x="3113350" y="4614275"/>
              <a:ext cx="322050" cy="53425"/>
            </a:xfrm>
            <a:custGeom>
              <a:avLst/>
              <a:gdLst/>
              <a:ahLst/>
              <a:cxnLst/>
              <a:rect l="l" t="t" r="r" b="b"/>
              <a:pathLst>
                <a:path w="12882" h="2137" fill="none" extrusionOk="0">
                  <a:moveTo>
                    <a:pt x="1" y="2137"/>
                  </a:moveTo>
                  <a:lnTo>
                    <a:pt x="12882" y="1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2"/>
            <p:cNvSpPr/>
            <p:nvPr/>
          </p:nvSpPr>
          <p:spPr>
            <a:xfrm>
              <a:off x="3119925" y="4672600"/>
              <a:ext cx="213625" cy="37000"/>
            </a:xfrm>
            <a:custGeom>
              <a:avLst/>
              <a:gdLst/>
              <a:ahLst/>
              <a:cxnLst/>
              <a:rect l="l" t="t" r="r" b="b"/>
              <a:pathLst>
                <a:path w="8545" h="1480" fill="none" extrusionOk="0">
                  <a:moveTo>
                    <a:pt x="0" y="1480"/>
                  </a:moveTo>
                  <a:lnTo>
                    <a:pt x="8544" y="1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2"/>
            <p:cNvSpPr/>
            <p:nvPr/>
          </p:nvSpPr>
          <p:spPr>
            <a:xfrm>
              <a:off x="3410725" y="4678350"/>
              <a:ext cx="67400" cy="30425"/>
            </a:xfrm>
            <a:custGeom>
              <a:avLst/>
              <a:gdLst/>
              <a:ahLst/>
              <a:cxnLst/>
              <a:rect l="l" t="t" r="r" b="b"/>
              <a:pathLst>
                <a:path w="2696" h="1217" fill="none" extrusionOk="0">
                  <a:moveTo>
                    <a:pt x="1" y="1217"/>
                  </a:moveTo>
                  <a:lnTo>
                    <a:pt x="691" y="297"/>
                  </a:lnTo>
                  <a:lnTo>
                    <a:pt x="2005" y="1052"/>
                  </a:lnTo>
                  <a:lnTo>
                    <a:pt x="2695" y="1"/>
                  </a:lnTo>
                </a:path>
              </a:pathLst>
            </a:custGeom>
            <a:noFill/>
            <a:ln w="985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2"/>
            <p:cNvSpPr/>
            <p:nvPr/>
          </p:nvSpPr>
          <p:spPr>
            <a:xfrm>
              <a:off x="1862200" y="4318550"/>
              <a:ext cx="1215025" cy="746750"/>
            </a:xfrm>
            <a:custGeom>
              <a:avLst/>
              <a:gdLst/>
              <a:ahLst/>
              <a:cxnLst/>
              <a:rect l="l" t="t" r="r" b="b"/>
              <a:pathLst>
                <a:path w="48601" h="29870" extrusionOk="0">
                  <a:moveTo>
                    <a:pt x="43037" y="0"/>
                  </a:moveTo>
                  <a:cubicBezTo>
                    <a:pt x="42900" y="0"/>
                    <a:pt x="42761" y="11"/>
                    <a:pt x="42620" y="33"/>
                  </a:cubicBezTo>
                  <a:lnTo>
                    <a:pt x="2465" y="5915"/>
                  </a:lnTo>
                  <a:cubicBezTo>
                    <a:pt x="986" y="6112"/>
                    <a:pt x="0" y="7459"/>
                    <a:pt x="198" y="8938"/>
                  </a:cubicBezTo>
                  <a:lnTo>
                    <a:pt x="2925" y="27570"/>
                  </a:lnTo>
                  <a:cubicBezTo>
                    <a:pt x="3133" y="28908"/>
                    <a:pt x="4257" y="29870"/>
                    <a:pt x="5564" y="29870"/>
                  </a:cubicBezTo>
                  <a:cubicBezTo>
                    <a:pt x="5701" y="29870"/>
                    <a:pt x="5841" y="29859"/>
                    <a:pt x="5981" y="29837"/>
                  </a:cubicBezTo>
                  <a:lnTo>
                    <a:pt x="46136" y="23955"/>
                  </a:lnTo>
                  <a:cubicBezTo>
                    <a:pt x="47582" y="23758"/>
                    <a:pt x="48601" y="22411"/>
                    <a:pt x="48404" y="20932"/>
                  </a:cubicBezTo>
                  <a:lnTo>
                    <a:pt x="45643" y="2267"/>
                  </a:lnTo>
                  <a:cubicBezTo>
                    <a:pt x="45465" y="959"/>
                    <a:pt x="44345" y="0"/>
                    <a:pt x="43037" y="0"/>
                  </a:cubicBezTo>
                  <a:close/>
                </a:path>
              </a:pathLst>
            </a:custGeom>
            <a:solidFill>
              <a:schemeClr val="accent4"/>
            </a:solidFill>
            <a:ln w="985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2"/>
            <p:cNvSpPr/>
            <p:nvPr/>
          </p:nvSpPr>
          <p:spPr>
            <a:xfrm>
              <a:off x="1862200" y="4317875"/>
              <a:ext cx="1145200" cy="247150"/>
            </a:xfrm>
            <a:custGeom>
              <a:avLst/>
              <a:gdLst/>
              <a:ahLst/>
              <a:cxnLst/>
              <a:rect l="l" t="t" r="r" b="b"/>
              <a:pathLst>
                <a:path w="45808" h="9886" extrusionOk="0">
                  <a:moveTo>
                    <a:pt x="43214" y="0"/>
                  </a:moveTo>
                  <a:cubicBezTo>
                    <a:pt x="43094" y="0"/>
                    <a:pt x="42972" y="9"/>
                    <a:pt x="42850" y="27"/>
                  </a:cubicBezTo>
                  <a:lnTo>
                    <a:pt x="2268" y="5975"/>
                  </a:lnTo>
                  <a:cubicBezTo>
                    <a:pt x="921" y="6172"/>
                    <a:pt x="0" y="7421"/>
                    <a:pt x="198" y="8735"/>
                  </a:cubicBezTo>
                  <a:lnTo>
                    <a:pt x="362" y="9885"/>
                  </a:lnTo>
                  <a:lnTo>
                    <a:pt x="45808" y="3214"/>
                  </a:lnTo>
                  <a:lnTo>
                    <a:pt x="45643" y="2097"/>
                  </a:lnTo>
                  <a:cubicBezTo>
                    <a:pt x="45464" y="872"/>
                    <a:pt x="44415" y="0"/>
                    <a:pt x="43214" y="0"/>
                  </a:cubicBezTo>
                  <a:close/>
                </a:path>
              </a:pathLst>
            </a:custGeom>
            <a:solidFill>
              <a:srgbClr val="FFFFFF"/>
            </a:solidFill>
            <a:ln w="985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2"/>
            <p:cNvSpPr/>
            <p:nvPr/>
          </p:nvSpPr>
          <p:spPr>
            <a:xfrm>
              <a:off x="1875350" y="4331725"/>
              <a:ext cx="1132050" cy="230825"/>
            </a:xfrm>
            <a:custGeom>
              <a:avLst/>
              <a:gdLst/>
              <a:ahLst/>
              <a:cxnLst/>
              <a:rect l="l" t="t" r="r" b="b"/>
              <a:pathLst>
                <a:path w="45282" h="9233" extrusionOk="0">
                  <a:moveTo>
                    <a:pt x="42848" y="0"/>
                  </a:moveTo>
                  <a:cubicBezTo>
                    <a:pt x="42709" y="0"/>
                    <a:pt x="42567" y="11"/>
                    <a:pt x="42423" y="32"/>
                  </a:cubicBezTo>
                  <a:lnTo>
                    <a:pt x="2268" y="5914"/>
                  </a:lnTo>
                  <a:cubicBezTo>
                    <a:pt x="920" y="6078"/>
                    <a:pt x="0" y="7162"/>
                    <a:pt x="165" y="8312"/>
                  </a:cubicBezTo>
                  <a:lnTo>
                    <a:pt x="296" y="9233"/>
                  </a:lnTo>
                  <a:lnTo>
                    <a:pt x="45282" y="2660"/>
                  </a:lnTo>
                  <a:lnTo>
                    <a:pt x="45117" y="1740"/>
                  </a:lnTo>
                  <a:cubicBezTo>
                    <a:pt x="44971" y="713"/>
                    <a:pt x="44011" y="0"/>
                    <a:pt x="428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2"/>
            <p:cNvSpPr/>
            <p:nvPr/>
          </p:nvSpPr>
          <p:spPr>
            <a:xfrm>
              <a:off x="1932025" y="4818025"/>
              <a:ext cx="1145200" cy="247125"/>
            </a:xfrm>
            <a:custGeom>
              <a:avLst/>
              <a:gdLst/>
              <a:ahLst/>
              <a:cxnLst/>
              <a:rect l="l" t="t" r="r" b="b"/>
              <a:pathLst>
                <a:path w="45808" h="9885" extrusionOk="0">
                  <a:moveTo>
                    <a:pt x="45446" y="0"/>
                  </a:moveTo>
                  <a:lnTo>
                    <a:pt x="1" y="6704"/>
                  </a:lnTo>
                  <a:lnTo>
                    <a:pt x="165" y="7821"/>
                  </a:lnTo>
                  <a:cubicBezTo>
                    <a:pt x="374" y="9016"/>
                    <a:pt x="1425" y="9885"/>
                    <a:pt x="2602" y="9885"/>
                  </a:cubicBezTo>
                  <a:cubicBezTo>
                    <a:pt x="2720" y="9885"/>
                    <a:pt x="2838" y="9876"/>
                    <a:pt x="2958" y="9858"/>
                  </a:cubicBezTo>
                  <a:lnTo>
                    <a:pt x="43540" y="3910"/>
                  </a:lnTo>
                  <a:cubicBezTo>
                    <a:pt x="44888" y="3713"/>
                    <a:pt x="45808" y="2465"/>
                    <a:pt x="45611" y="1150"/>
                  </a:cubicBezTo>
                  <a:lnTo>
                    <a:pt x="45446" y="0"/>
                  </a:lnTo>
                  <a:close/>
                </a:path>
              </a:pathLst>
            </a:custGeom>
            <a:solidFill>
              <a:schemeClr val="accent2"/>
            </a:solidFill>
            <a:ln w="985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2"/>
            <p:cNvSpPr/>
            <p:nvPr/>
          </p:nvSpPr>
          <p:spPr>
            <a:xfrm>
              <a:off x="1862200" y="4313600"/>
              <a:ext cx="1145200" cy="251425"/>
            </a:xfrm>
            <a:custGeom>
              <a:avLst/>
              <a:gdLst/>
              <a:ahLst/>
              <a:cxnLst/>
              <a:rect l="l" t="t" r="r" b="b"/>
              <a:pathLst>
                <a:path w="45808" h="10057" fill="none" extrusionOk="0">
                  <a:moveTo>
                    <a:pt x="45643" y="2268"/>
                  </a:moveTo>
                  <a:cubicBezTo>
                    <a:pt x="45446" y="921"/>
                    <a:pt x="44197" y="1"/>
                    <a:pt x="42850" y="198"/>
                  </a:cubicBezTo>
                  <a:lnTo>
                    <a:pt x="2268" y="6146"/>
                  </a:lnTo>
                  <a:cubicBezTo>
                    <a:pt x="921" y="6343"/>
                    <a:pt x="0" y="7592"/>
                    <a:pt x="198" y="8906"/>
                  </a:cubicBezTo>
                  <a:lnTo>
                    <a:pt x="362" y="10056"/>
                  </a:lnTo>
                  <a:lnTo>
                    <a:pt x="45808" y="3385"/>
                  </a:lnTo>
                  <a:close/>
                </a:path>
              </a:pathLst>
            </a:custGeom>
            <a:noFill/>
            <a:ln w="985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2"/>
            <p:cNvSpPr/>
            <p:nvPr/>
          </p:nvSpPr>
          <p:spPr>
            <a:xfrm>
              <a:off x="1950925" y="4642200"/>
              <a:ext cx="64925" cy="63300"/>
            </a:xfrm>
            <a:custGeom>
              <a:avLst/>
              <a:gdLst/>
              <a:ahLst/>
              <a:cxnLst/>
              <a:rect l="l" t="t" r="r" b="b"/>
              <a:pathLst>
                <a:path w="2597" h="2532" extrusionOk="0">
                  <a:moveTo>
                    <a:pt x="2268" y="1"/>
                  </a:moveTo>
                  <a:lnTo>
                    <a:pt x="1709" y="67"/>
                  </a:lnTo>
                  <a:lnTo>
                    <a:pt x="1315" y="1447"/>
                  </a:lnTo>
                  <a:lnTo>
                    <a:pt x="559" y="264"/>
                  </a:lnTo>
                  <a:lnTo>
                    <a:pt x="0" y="330"/>
                  </a:lnTo>
                  <a:lnTo>
                    <a:pt x="296" y="2531"/>
                  </a:lnTo>
                  <a:lnTo>
                    <a:pt x="789" y="2465"/>
                  </a:lnTo>
                  <a:lnTo>
                    <a:pt x="559" y="1085"/>
                  </a:lnTo>
                  <a:lnTo>
                    <a:pt x="1249" y="2170"/>
                  </a:lnTo>
                  <a:lnTo>
                    <a:pt x="1610" y="2137"/>
                  </a:lnTo>
                  <a:lnTo>
                    <a:pt x="1939" y="888"/>
                  </a:lnTo>
                  <a:lnTo>
                    <a:pt x="2136" y="2268"/>
                  </a:lnTo>
                  <a:lnTo>
                    <a:pt x="2596" y="2203"/>
                  </a:lnTo>
                  <a:lnTo>
                    <a:pt x="2268" y="1"/>
                  </a:ln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2"/>
            <p:cNvSpPr/>
            <p:nvPr/>
          </p:nvSpPr>
          <p:spPr>
            <a:xfrm>
              <a:off x="2034725" y="4634000"/>
              <a:ext cx="55875" cy="60825"/>
            </a:xfrm>
            <a:custGeom>
              <a:avLst/>
              <a:gdLst/>
              <a:ahLst/>
              <a:cxnLst/>
              <a:rect l="l" t="t" r="r" b="b"/>
              <a:pathLst>
                <a:path w="2235" h="2433" extrusionOk="0">
                  <a:moveTo>
                    <a:pt x="887" y="625"/>
                  </a:moveTo>
                  <a:lnTo>
                    <a:pt x="1282" y="1380"/>
                  </a:lnTo>
                  <a:lnTo>
                    <a:pt x="723" y="1479"/>
                  </a:lnTo>
                  <a:lnTo>
                    <a:pt x="887" y="625"/>
                  </a:lnTo>
                  <a:close/>
                  <a:moveTo>
                    <a:pt x="1084" y="0"/>
                  </a:moveTo>
                  <a:lnTo>
                    <a:pt x="559" y="99"/>
                  </a:lnTo>
                  <a:lnTo>
                    <a:pt x="0" y="2432"/>
                  </a:lnTo>
                  <a:lnTo>
                    <a:pt x="0" y="2432"/>
                  </a:lnTo>
                  <a:lnTo>
                    <a:pt x="559" y="2333"/>
                  </a:lnTo>
                  <a:lnTo>
                    <a:pt x="624" y="1939"/>
                  </a:lnTo>
                  <a:lnTo>
                    <a:pt x="1479" y="1808"/>
                  </a:lnTo>
                  <a:lnTo>
                    <a:pt x="1676" y="2169"/>
                  </a:lnTo>
                  <a:lnTo>
                    <a:pt x="2235" y="2103"/>
                  </a:lnTo>
                  <a:lnTo>
                    <a:pt x="1084" y="0"/>
                  </a:ln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2"/>
            <p:cNvSpPr/>
            <p:nvPr/>
          </p:nvSpPr>
          <p:spPr>
            <a:xfrm>
              <a:off x="2101250" y="4624650"/>
              <a:ext cx="53425" cy="58650"/>
            </a:xfrm>
            <a:custGeom>
              <a:avLst/>
              <a:gdLst/>
              <a:ahLst/>
              <a:cxnLst/>
              <a:rect l="l" t="t" r="r" b="b"/>
              <a:pathLst>
                <a:path w="2137" h="2346" extrusionOk="0">
                  <a:moveTo>
                    <a:pt x="1028" y="492"/>
                  </a:moveTo>
                  <a:cubicBezTo>
                    <a:pt x="1107" y="492"/>
                    <a:pt x="1170" y="515"/>
                    <a:pt x="1217" y="539"/>
                  </a:cubicBezTo>
                  <a:cubicBezTo>
                    <a:pt x="1315" y="572"/>
                    <a:pt x="1381" y="637"/>
                    <a:pt x="1447" y="736"/>
                  </a:cubicBezTo>
                  <a:cubicBezTo>
                    <a:pt x="1512" y="834"/>
                    <a:pt x="1545" y="933"/>
                    <a:pt x="1578" y="1064"/>
                  </a:cubicBezTo>
                  <a:cubicBezTo>
                    <a:pt x="1578" y="1163"/>
                    <a:pt x="1578" y="1294"/>
                    <a:pt x="1545" y="1393"/>
                  </a:cubicBezTo>
                  <a:cubicBezTo>
                    <a:pt x="1512" y="1492"/>
                    <a:pt x="1479" y="1590"/>
                    <a:pt x="1414" y="1656"/>
                  </a:cubicBezTo>
                  <a:cubicBezTo>
                    <a:pt x="1348" y="1722"/>
                    <a:pt x="1249" y="1754"/>
                    <a:pt x="1151" y="1754"/>
                  </a:cubicBezTo>
                  <a:lnTo>
                    <a:pt x="789" y="1820"/>
                  </a:lnTo>
                  <a:lnTo>
                    <a:pt x="592" y="539"/>
                  </a:lnTo>
                  <a:lnTo>
                    <a:pt x="921" y="506"/>
                  </a:lnTo>
                  <a:cubicBezTo>
                    <a:pt x="959" y="496"/>
                    <a:pt x="995" y="492"/>
                    <a:pt x="1028" y="492"/>
                  </a:cubicBezTo>
                  <a:close/>
                  <a:moveTo>
                    <a:pt x="1046" y="0"/>
                  </a:moveTo>
                  <a:cubicBezTo>
                    <a:pt x="994" y="0"/>
                    <a:pt x="941" y="4"/>
                    <a:pt x="888" y="13"/>
                  </a:cubicBezTo>
                  <a:lnTo>
                    <a:pt x="1" y="144"/>
                  </a:lnTo>
                  <a:lnTo>
                    <a:pt x="329" y="2346"/>
                  </a:lnTo>
                  <a:lnTo>
                    <a:pt x="1184" y="2215"/>
                  </a:lnTo>
                  <a:cubicBezTo>
                    <a:pt x="1381" y="2215"/>
                    <a:pt x="1578" y="2116"/>
                    <a:pt x="1742" y="2017"/>
                  </a:cubicBezTo>
                  <a:cubicBezTo>
                    <a:pt x="1874" y="1886"/>
                    <a:pt x="1972" y="1754"/>
                    <a:pt x="2038" y="1557"/>
                  </a:cubicBezTo>
                  <a:cubicBezTo>
                    <a:pt x="2104" y="1393"/>
                    <a:pt x="2137" y="1196"/>
                    <a:pt x="2104" y="966"/>
                  </a:cubicBezTo>
                  <a:cubicBezTo>
                    <a:pt x="2071" y="769"/>
                    <a:pt x="2005" y="572"/>
                    <a:pt x="1874" y="407"/>
                  </a:cubicBezTo>
                  <a:cubicBezTo>
                    <a:pt x="1775" y="276"/>
                    <a:pt x="1644" y="144"/>
                    <a:pt x="1447" y="79"/>
                  </a:cubicBezTo>
                  <a:cubicBezTo>
                    <a:pt x="1326" y="31"/>
                    <a:pt x="1188" y="0"/>
                    <a:pt x="1046" y="0"/>
                  </a:cubicBez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2"/>
            <p:cNvSpPr/>
            <p:nvPr/>
          </p:nvSpPr>
          <p:spPr>
            <a:xfrm>
              <a:off x="2170275" y="4614800"/>
              <a:ext cx="53400" cy="58650"/>
            </a:xfrm>
            <a:custGeom>
              <a:avLst/>
              <a:gdLst/>
              <a:ahLst/>
              <a:cxnLst/>
              <a:rect l="l" t="t" r="r" b="b"/>
              <a:pathLst>
                <a:path w="2136" h="2346" extrusionOk="0">
                  <a:moveTo>
                    <a:pt x="1072" y="459"/>
                  </a:moveTo>
                  <a:cubicBezTo>
                    <a:pt x="1139" y="459"/>
                    <a:pt x="1202" y="482"/>
                    <a:pt x="1249" y="505"/>
                  </a:cubicBezTo>
                  <a:cubicBezTo>
                    <a:pt x="1314" y="571"/>
                    <a:pt x="1347" y="637"/>
                    <a:pt x="1380" y="768"/>
                  </a:cubicBezTo>
                  <a:cubicBezTo>
                    <a:pt x="1380" y="867"/>
                    <a:pt x="1380" y="966"/>
                    <a:pt x="1314" y="1031"/>
                  </a:cubicBezTo>
                  <a:cubicBezTo>
                    <a:pt x="1282" y="1097"/>
                    <a:pt x="1183" y="1130"/>
                    <a:pt x="1084" y="1130"/>
                  </a:cubicBezTo>
                  <a:lnTo>
                    <a:pt x="690" y="1196"/>
                  </a:lnTo>
                  <a:lnTo>
                    <a:pt x="592" y="538"/>
                  </a:lnTo>
                  <a:lnTo>
                    <a:pt x="986" y="473"/>
                  </a:lnTo>
                  <a:cubicBezTo>
                    <a:pt x="1015" y="463"/>
                    <a:pt x="1044" y="459"/>
                    <a:pt x="1072" y="459"/>
                  </a:cubicBezTo>
                  <a:close/>
                  <a:moveTo>
                    <a:pt x="1105" y="0"/>
                  </a:moveTo>
                  <a:cubicBezTo>
                    <a:pt x="1047" y="0"/>
                    <a:pt x="986" y="4"/>
                    <a:pt x="920" y="13"/>
                  </a:cubicBezTo>
                  <a:lnTo>
                    <a:pt x="0" y="144"/>
                  </a:lnTo>
                  <a:lnTo>
                    <a:pt x="329" y="2346"/>
                  </a:lnTo>
                  <a:lnTo>
                    <a:pt x="854" y="2280"/>
                  </a:lnTo>
                  <a:lnTo>
                    <a:pt x="756" y="1656"/>
                  </a:lnTo>
                  <a:lnTo>
                    <a:pt x="1150" y="1590"/>
                  </a:lnTo>
                  <a:lnTo>
                    <a:pt x="1544" y="2181"/>
                  </a:lnTo>
                  <a:lnTo>
                    <a:pt x="2136" y="2083"/>
                  </a:lnTo>
                  <a:lnTo>
                    <a:pt x="1610" y="1426"/>
                  </a:lnTo>
                  <a:cubicBezTo>
                    <a:pt x="1709" y="1327"/>
                    <a:pt x="1807" y="1228"/>
                    <a:pt x="1840" y="1097"/>
                  </a:cubicBezTo>
                  <a:cubicBezTo>
                    <a:pt x="1873" y="966"/>
                    <a:pt x="1873" y="834"/>
                    <a:pt x="1873" y="670"/>
                  </a:cubicBezTo>
                  <a:cubicBezTo>
                    <a:pt x="1840" y="407"/>
                    <a:pt x="1742" y="243"/>
                    <a:pt x="1544" y="111"/>
                  </a:cubicBezTo>
                  <a:cubicBezTo>
                    <a:pt x="1421" y="37"/>
                    <a:pt x="1280" y="0"/>
                    <a:pt x="1105" y="0"/>
                  </a:cubicBez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2"/>
            <p:cNvSpPr/>
            <p:nvPr/>
          </p:nvSpPr>
          <p:spPr>
            <a:xfrm>
              <a:off x="2236800" y="4606875"/>
              <a:ext cx="21400" cy="56725"/>
            </a:xfrm>
            <a:custGeom>
              <a:avLst/>
              <a:gdLst/>
              <a:ahLst/>
              <a:cxnLst/>
              <a:rect l="l" t="t" r="r" b="b"/>
              <a:pathLst>
                <a:path w="856" h="2269" extrusionOk="0">
                  <a:moveTo>
                    <a:pt x="526" y="1"/>
                  </a:moveTo>
                  <a:lnTo>
                    <a:pt x="1" y="67"/>
                  </a:lnTo>
                  <a:lnTo>
                    <a:pt x="329" y="2268"/>
                  </a:lnTo>
                  <a:lnTo>
                    <a:pt x="855" y="2203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2"/>
            <p:cNvSpPr/>
            <p:nvPr/>
          </p:nvSpPr>
          <p:spPr>
            <a:xfrm>
              <a:off x="2273775" y="4599775"/>
              <a:ext cx="53425" cy="58900"/>
            </a:xfrm>
            <a:custGeom>
              <a:avLst/>
              <a:gdLst/>
              <a:ahLst/>
              <a:cxnLst/>
              <a:rect l="l" t="t" r="r" b="b"/>
              <a:pathLst>
                <a:path w="2137" h="2356" extrusionOk="0">
                  <a:moveTo>
                    <a:pt x="920" y="482"/>
                  </a:moveTo>
                  <a:cubicBezTo>
                    <a:pt x="1019" y="482"/>
                    <a:pt x="1118" y="482"/>
                    <a:pt x="1216" y="515"/>
                  </a:cubicBezTo>
                  <a:cubicBezTo>
                    <a:pt x="1315" y="581"/>
                    <a:pt x="1381" y="614"/>
                    <a:pt x="1446" y="712"/>
                  </a:cubicBezTo>
                  <a:cubicBezTo>
                    <a:pt x="1512" y="811"/>
                    <a:pt x="1545" y="909"/>
                    <a:pt x="1545" y="1041"/>
                  </a:cubicBezTo>
                  <a:cubicBezTo>
                    <a:pt x="1578" y="1172"/>
                    <a:pt x="1578" y="1271"/>
                    <a:pt x="1545" y="1369"/>
                  </a:cubicBezTo>
                  <a:cubicBezTo>
                    <a:pt x="1512" y="1468"/>
                    <a:pt x="1446" y="1567"/>
                    <a:pt x="1381" y="1632"/>
                  </a:cubicBezTo>
                  <a:cubicBezTo>
                    <a:pt x="1315" y="1698"/>
                    <a:pt x="1249" y="1731"/>
                    <a:pt x="1118" y="1764"/>
                  </a:cubicBezTo>
                  <a:lnTo>
                    <a:pt x="789" y="1797"/>
                  </a:lnTo>
                  <a:lnTo>
                    <a:pt x="592" y="548"/>
                  </a:lnTo>
                  <a:lnTo>
                    <a:pt x="920" y="482"/>
                  </a:lnTo>
                  <a:close/>
                  <a:moveTo>
                    <a:pt x="1114" y="1"/>
                  </a:moveTo>
                  <a:cubicBezTo>
                    <a:pt x="1034" y="1"/>
                    <a:pt x="950" y="8"/>
                    <a:pt x="855" y="22"/>
                  </a:cubicBezTo>
                  <a:lnTo>
                    <a:pt x="0" y="154"/>
                  </a:lnTo>
                  <a:lnTo>
                    <a:pt x="329" y="2355"/>
                  </a:lnTo>
                  <a:lnTo>
                    <a:pt x="1151" y="2224"/>
                  </a:lnTo>
                  <a:cubicBezTo>
                    <a:pt x="1381" y="2191"/>
                    <a:pt x="1545" y="2125"/>
                    <a:pt x="1709" y="1994"/>
                  </a:cubicBezTo>
                  <a:cubicBezTo>
                    <a:pt x="1873" y="1895"/>
                    <a:pt x="1972" y="1731"/>
                    <a:pt x="2038" y="1567"/>
                  </a:cubicBezTo>
                  <a:cubicBezTo>
                    <a:pt x="2103" y="1369"/>
                    <a:pt x="2136" y="1172"/>
                    <a:pt x="2103" y="942"/>
                  </a:cubicBezTo>
                  <a:cubicBezTo>
                    <a:pt x="2071" y="745"/>
                    <a:pt x="1972" y="548"/>
                    <a:pt x="1873" y="416"/>
                  </a:cubicBezTo>
                  <a:cubicBezTo>
                    <a:pt x="1775" y="252"/>
                    <a:pt x="1611" y="154"/>
                    <a:pt x="1446" y="55"/>
                  </a:cubicBezTo>
                  <a:cubicBezTo>
                    <a:pt x="1331" y="16"/>
                    <a:pt x="1227" y="1"/>
                    <a:pt x="1114" y="1"/>
                  </a:cubicBez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2"/>
            <p:cNvSpPr/>
            <p:nvPr/>
          </p:nvSpPr>
          <p:spPr>
            <a:xfrm>
              <a:off x="2010075" y="4840800"/>
              <a:ext cx="48500" cy="60425"/>
            </a:xfrm>
            <a:custGeom>
              <a:avLst/>
              <a:gdLst/>
              <a:ahLst/>
              <a:cxnLst/>
              <a:rect l="l" t="t" r="r" b="b"/>
              <a:pathLst>
                <a:path w="1940" h="2417" extrusionOk="0">
                  <a:moveTo>
                    <a:pt x="951" y="326"/>
                  </a:moveTo>
                  <a:cubicBezTo>
                    <a:pt x="1081" y="326"/>
                    <a:pt x="1181" y="369"/>
                    <a:pt x="1282" y="469"/>
                  </a:cubicBezTo>
                  <a:cubicBezTo>
                    <a:pt x="1380" y="601"/>
                    <a:pt x="1446" y="831"/>
                    <a:pt x="1512" y="1126"/>
                  </a:cubicBezTo>
                  <a:cubicBezTo>
                    <a:pt x="1545" y="1422"/>
                    <a:pt x="1545" y="1652"/>
                    <a:pt x="1479" y="1816"/>
                  </a:cubicBezTo>
                  <a:cubicBezTo>
                    <a:pt x="1413" y="1981"/>
                    <a:pt x="1282" y="2046"/>
                    <a:pt x="1085" y="2079"/>
                  </a:cubicBezTo>
                  <a:cubicBezTo>
                    <a:pt x="1056" y="2085"/>
                    <a:pt x="1028" y="2088"/>
                    <a:pt x="1000" y="2088"/>
                  </a:cubicBezTo>
                  <a:cubicBezTo>
                    <a:pt x="866" y="2088"/>
                    <a:pt x="739" y="2024"/>
                    <a:pt x="657" y="1915"/>
                  </a:cubicBezTo>
                  <a:cubicBezTo>
                    <a:pt x="559" y="1784"/>
                    <a:pt x="460" y="1586"/>
                    <a:pt x="427" y="1291"/>
                  </a:cubicBezTo>
                  <a:cubicBezTo>
                    <a:pt x="395" y="995"/>
                    <a:pt x="395" y="765"/>
                    <a:pt x="460" y="601"/>
                  </a:cubicBezTo>
                  <a:cubicBezTo>
                    <a:pt x="526" y="436"/>
                    <a:pt x="657" y="338"/>
                    <a:pt x="822" y="338"/>
                  </a:cubicBezTo>
                  <a:cubicBezTo>
                    <a:pt x="868" y="330"/>
                    <a:pt x="911" y="326"/>
                    <a:pt x="951" y="326"/>
                  </a:cubicBezTo>
                  <a:close/>
                  <a:moveTo>
                    <a:pt x="931" y="1"/>
                  </a:moveTo>
                  <a:cubicBezTo>
                    <a:pt x="886" y="1"/>
                    <a:pt x="838" y="4"/>
                    <a:pt x="789" y="9"/>
                  </a:cubicBezTo>
                  <a:cubicBezTo>
                    <a:pt x="493" y="42"/>
                    <a:pt x="296" y="173"/>
                    <a:pt x="165" y="403"/>
                  </a:cubicBezTo>
                  <a:cubicBezTo>
                    <a:pt x="33" y="633"/>
                    <a:pt x="0" y="962"/>
                    <a:pt x="66" y="1324"/>
                  </a:cubicBezTo>
                  <a:cubicBezTo>
                    <a:pt x="99" y="1718"/>
                    <a:pt x="230" y="2014"/>
                    <a:pt x="427" y="2178"/>
                  </a:cubicBezTo>
                  <a:cubicBezTo>
                    <a:pt x="565" y="2343"/>
                    <a:pt x="772" y="2416"/>
                    <a:pt x="1009" y="2416"/>
                  </a:cubicBezTo>
                  <a:cubicBezTo>
                    <a:pt x="1055" y="2416"/>
                    <a:pt x="1102" y="2413"/>
                    <a:pt x="1150" y="2408"/>
                  </a:cubicBezTo>
                  <a:cubicBezTo>
                    <a:pt x="1446" y="2342"/>
                    <a:pt x="1643" y="2211"/>
                    <a:pt x="1775" y="1981"/>
                  </a:cubicBezTo>
                  <a:cubicBezTo>
                    <a:pt x="1906" y="1751"/>
                    <a:pt x="1939" y="1455"/>
                    <a:pt x="1873" y="1061"/>
                  </a:cubicBezTo>
                  <a:cubicBezTo>
                    <a:pt x="1808" y="699"/>
                    <a:pt x="1709" y="403"/>
                    <a:pt x="1512" y="206"/>
                  </a:cubicBezTo>
                  <a:cubicBezTo>
                    <a:pt x="1348" y="69"/>
                    <a:pt x="1160" y="1"/>
                    <a:pt x="931" y="1"/>
                  </a:cubicBez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2"/>
            <p:cNvSpPr/>
            <p:nvPr/>
          </p:nvSpPr>
          <p:spPr>
            <a:xfrm>
              <a:off x="2072500" y="4830325"/>
              <a:ext cx="44400" cy="62275"/>
            </a:xfrm>
            <a:custGeom>
              <a:avLst/>
              <a:gdLst/>
              <a:ahLst/>
              <a:cxnLst/>
              <a:rect l="l" t="t" r="r" b="b"/>
              <a:pathLst>
                <a:path w="1776" h="2491" extrusionOk="0">
                  <a:moveTo>
                    <a:pt x="1414" y="1"/>
                  </a:moveTo>
                  <a:lnTo>
                    <a:pt x="1" y="198"/>
                  </a:lnTo>
                  <a:lnTo>
                    <a:pt x="66" y="560"/>
                  </a:lnTo>
                  <a:lnTo>
                    <a:pt x="1019" y="395"/>
                  </a:lnTo>
                  <a:lnTo>
                    <a:pt x="1019" y="395"/>
                  </a:lnTo>
                  <a:lnTo>
                    <a:pt x="494" y="1151"/>
                  </a:lnTo>
                  <a:lnTo>
                    <a:pt x="526" y="1381"/>
                  </a:lnTo>
                  <a:lnTo>
                    <a:pt x="822" y="1348"/>
                  </a:lnTo>
                  <a:cubicBezTo>
                    <a:pt x="870" y="1339"/>
                    <a:pt x="916" y="1335"/>
                    <a:pt x="958" y="1335"/>
                  </a:cubicBezTo>
                  <a:cubicBezTo>
                    <a:pt x="1061" y="1335"/>
                    <a:pt x="1147" y="1358"/>
                    <a:pt x="1216" y="1381"/>
                  </a:cubicBezTo>
                  <a:cubicBezTo>
                    <a:pt x="1315" y="1447"/>
                    <a:pt x="1381" y="1545"/>
                    <a:pt x="1414" y="1644"/>
                  </a:cubicBezTo>
                  <a:cubicBezTo>
                    <a:pt x="1414" y="1775"/>
                    <a:pt x="1381" y="1874"/>
                    <a:pt x="1315" y="1973"/>
                  </a:cubicBezTo>
                  <a:cubicBezTo>
                    <a:pt x="1249" y="2071"/>
                    <a:pt x="1118" y="2104"/>
                    <a:pt x="954" y="2137"/>
                  </a:cubicBezTo>
                  <a:cubicBezTo>
                    <a:pt x="921" y="2148"/>
                    <a:pt x="884" y="2151"/>
                    <a:pt x="847" y="2151"/>
                  </a:cubicBezTo>
                  <a:cubicBezTo>
                    <a:pt x="771" y="2151"/>
                    <a:pt x="691" y="2137"/>
                    <a:pt x="625" y="2137"/>
                  </a:cubicBezTo>
                  <a:cubicBezTo>
                    <a:pt x="526" y="2104"/>
                    <a:pt x="395" y="2038"/>
                    <a:pt x="329" y="1973"/>
                  </a:cubicBezTo>
                  <a:lnTo>
                    <a:pt x="198" y="2334"/>
                  </a:lnTo>
                  <a:cubicBezTo>
                    <a:pt x="329" y="2400"/>
                    <a:pt x="461" y="2433"/>
                    <a:pt x="592" y="2465"/>
                  </a:cubicBezTo>
                  <a:cubicBezTo>
                    <a:pt x="674" y="2482"/>
                    <a:pt x="748" y="2490"/>
                    <a:pt x="818" y="2490"/>
                  </a:cubicBezTo>
                  <a:cubicBezTo>
                    <a:pt x="888" y="2490"/>
                    <a:pt x="954" y="2482"/>
                    <a:pt x="1019" y="2465"/>
                  </a:cubicBezTo>
                  <a:cubicBezTo>
                    <a:pt x="1184" y="2433"/>
                    <a:pt x="1348" y="2400"/>
                    <a:pt x="1447" y="2301"/>
                  </a:cubicBezTo>
                  <a:cubicBezTo>
                    <a:pt x="1578" y="2235"/>
                    <a:pt x="1677" y="2137"/>
                    <a:pt x="1709" y="2005"/>
                  </a:cubicBezTo>
                  <a:cubicBezTo>
                    <a:pt x="1775" y="1874"/>
                    <a:pt x="1775" y="1743"/>
                    <a:pt x="1775" y="1611"/>
                  </a:cubicBezTo>
                  <a:cubicBezTo>
                    <a:pt x="1742" y="1414"/>
                    <a:pt x="1644" y="1283"/>
                    <a:pt x="1512" y="1184"/>
                  </a:cubicBezTo>
                  <a:cubicBezTo>
                    <a:pt x="1381" y="1085"/>
                    <a:pt x="1216" y="1052"/>
                    <a:pt x="986" y="1052"/>
                  </a:cubicBezTo>
                  <a:lnTo>
                    <a:pt x="888" y="1052"/>
                  </a:lnTo>
                  <a:lnTo>
                    <a:pt x="1447" y="231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2"/>
            <p:cNvSpPr/>
            <p:nvPr/>
          </p:nvSpPr>
          <p:spPr>
            <a:xfrm>
              <a:off x="2491475" y="4569925"/>
              <a:ext cx="41925" cy="56700"/>
            </a:xfrm>
            <a:custGeom>
              <a:avLst/>
              <a:gdLst/>
              <a:ahLst/>
              <a:cxnLst/>
              <a:rect l="l" t="t" r="r" b="b"/>
              <a:pathLst>
                <a:path w="1677" h="2268" extrusionOk="0">
                  <a:moveTo>
                    <a:pt x="526" y="0"/>
                  </a:moveTo>
                  <a:lnTo>
                    <a:pt x="0" y="66"/>
                  </a:lnTo>
                  <a:lnTo>
                    <a:pt x="329" y="2268"/>
                  </a:lnTo>
                  <a:lnTo>
                    <a:pt x="1676" y="2070"/>
                  </a:lnTo>
                  <a:lnTo>
                    <a:pt x="1611" y="1578"/>
                  </a:lnTo>
                  <a:lnTo>
                    <a:pt x="756" y="1709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2"/>
            <p:cNvSpPr/>
            <p:nvPr/>
          </p:nvSpPr>
          <p:spPr>
            <a:xfrm>
              <a:off x="2545700" y="4558925"/>
              <a:ext cx="55875" cy="57350"/>
            </a:xfrm>
            <a:custGeom>
              <a:avLst/>
              <a:gdLst/>
              <a:ahLst/>
              <a:cxnLst/>
              <a:rect l="l" t="t" r="r" b="b"/>
              <a:pathLst>
                <a:path w="2235" h="2294" extrusionOk="0">
                  <a:moveTo>
                    <a:pt x="1105" y="492"/>
                  </a:moveTo>
                  <a:cubicBezTo>
                    <a:pt x="1175" y="492"/>
                    <a:pt x="1245" y="516"/>
                    <a:pt x="1315" y="539"/>
                  </a:cubicBezTo>
                  <a:cubicBezTo>
                    <a:pt x="1413" y="572"/>
                    <a:pt x="1479" y="637"/>
                    <a:pt x="1545" y="736"/>
                  </a:cubicBezTo>
                  <a:cubicBezTo>
                    <a:pt x="1610" y="835"/>
                    <a:pt x="1643" y="933"/>
                    <a:pt x="1676" y="1065"/>
                  </a:cubicBezTo>
                  <a:cubicBezTo>
                    <a:pt x="1676" y="1196"/>
                    <a:pt x="1676" y="1295"/>
                    <a:pt x="1643" y="1393"/>
                  </a:cubicBezTo>
                  <a:cubicBezTo>
                    <a:pt x="1610" y="1525"/>
                    <a:pt x="1545" y="1590"/>
                    <a:pt x="1479" y="1656"/>
                  </a:cubicBezTo>
                  <a:cubicBezTo>
                    <a:pt x="1413" y="1755"/>
                    <a:pt x="1315" y="1788"/>
                    <a:pt x="1216" y="1788"/>
                  </a:cubicBezTo>
                  <a:cubicBezTo>
                    <a:pt x="1187" y="1797"/>
                    <a:pt x="1158" y="1801"/>
                    <a:pt x="1130" y="1801"/>
                  </a:cubicBezTo>
                  <a:cubicBezTo>
                    <a:pt x="1062" y="1801"/>
                    <a:pt x="1000" y="1778"/>
                    <a:pt x="953" y="1755"/>
                  </a:cubicBezTo>
                  <a:cubicBezTo>
                    <a:pt x="855" y="1689"/>
                    <a:pt x="756" y="1623"/>
                    <a:pt x="690" y="1558"/>
                  </a:cubicBezTo>
                  <a:cubicBezTo>
                    <a:pt x="624" y="1459"/>
                    <a:pt x="592" y="1360"/>
                    <a:pt x="592" y="1229"/>
                  </a:cubicBezTo>
                  <a:cubicBezTo>
                    <a:pt x="559" y="1097"/>
                    <a:pt x="559" y="999"/>
                    <a:pt x="592" y="900"/>
                  </a:cubicBezTo>
                  <a:cubicBezTo>
                    <a:pt x="624" y="769"/>
                    <a:pt x="690" y="703"/>
                    <a:pt x="756" y="605"/>
                  </a:cubicBezTo>
                  <a:cubicBezTo>
                    <a:pt x="855" y="539"/>
                    <a:pt x="920" y="506"/>
                    <a:pt x="1019" y="506"/>
                  </a:cubicBezTo>
                  <a:cubicBezTo>
                    <a:pt x="1048" y="496"/>
                    <a:pt x="1077" y="492"/>
                    <a:pt x="1105" y="492"/>
                  </a:cubicBezTo>
                  <a:close/>
                  <a:moveTo>
                    <a:pt x="1112" y="0"/>
                  </a:moveTo>
                  <a:cubicBezTo>
                    <a:pt x="1059" y="0"/>
                    <a:pt x="1006" y="4"/>
                    <a:pt x="953" y="13"/>
                  </a:cubicBezTo>
                  <a:cubicBezTo>
                    <a:pt x="756" y="46"/>
                    <a:pt x="559" y="112"/>
                    <a:pt x="427" y="243"/>
                  </a:cubicBezTo>
                  <a:cubicBezTo>
                    <a:pt x="263" y="375"/>
                    <a:pt x="164" y="506"/>
                    <a:pt x="99" y="703"/>
                  </a:cubicBezTo>
                  <a:cubicBezTo>
                    <a:pt x="33" y="900"/>
                    <a:pt x="0" y="1097"/>
                    <a:pt x="33" y="1295"/>
                  </a:cubicBezTo>
                  <a:cubicBezTo>
                    <a:pt x="66" y="1525"/>
                    <a:pt x="132" y="1689"/>
                    <a:pt x="263" y="1853"/>
                  </a:cubicBezTo>
                  <a:cubicBezTo>
                    <a:pt x="394" y="2018"/>
                    <a:pt x="526" y="2149"/>
                    <a:pt x="723" y="2215"/>
                  </a:cubicBezTo>
                  <a:cubicBezTo>
                    <a:pt x="843" y="2263"/>
                    <a:pt x="981" y="2293"/>
                    <a:pt x="1124" y="2293"/>
                  </a:cubicBezTo>
                  <a:cubicBezTo>
                    <a:pt x="1176" y="2293"/>
                    <a:pt x="1229" y="2289"/>
                    <a:pt x="1282" y="2280"/>
                  </a:cubicBezTo>
                  <a:cubicBezTo>
                    <a:pt x="1479" y="2248"/>
                    <a:pt x="1676" y="2182"/>
                    <a:pt x="1807" y="2050"/>
                  </a:cubicBezTo>
                  <a:cubicBezTo>
                    <a:pt x="1972" y="1919"/>
                    <a:pt x="2070" y="1788"/>
                    <a:pt x="2136" y="1590"/>
                  </a:cubicBezTo>
                  <a:cubicBezTo>
                    <a:pt x="2202" y="1393"/>
                    <a:pt x="2235" y="1196"/>
                    <a:pt x="2202" y="966"/>
                  </a:cubicBezTo>
                  <a:cubicBezTo>
                    <a:pt x="2169" y="769"/>
                    <a:pt x="2103" y="572"/>
                    <a:pt x="1972" y="440"/>
                  </a:cubicBezTo>
                  <a:cubicBezTo>
                    <a:pt x="1873" y="276"/>
                    <a:pt x="1709" y="145"/>
                    <a:pt x="1545" y="79"/>
                  </a:cubicBezTo>
                  <a:cubicBezTo>
                    <a:pt x="1400" y="31"/>
                    <a:pt x="1256" y="0"/>
                    <a:pt x="1112" y="0"/>
                  </a:cubicBez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2"/>
            <p:cNvSpPr/>
            <p:nvPr/>
          </p:nvSpPr>
          <p:spPr>
            <a:xfrm>
              <a:off x="2617975" y="4546100"/>
              <a:ext cx="54250" cy="61625"/>
            </a:xfrm>
            <a:custGeom>
              <a:avLst/>
              <a:gdLst/>
              <a:ahLst/>
              <a:cxnLst/>
              <a:rect l="l" t="t" r="r" b="b"/>
              <a:pathLst>
                <a:path w="2170" h="2465" extrusionOk="0">
                  <a:moveTo>
                    <a:pt x="1841" y="0"/>
                  </a:moveTo>
                  <a:lnTo>
                    <a:pt x="1348" y="66"/>
                  </a:lnTo>
                  <a:lnTo>
                    <a:pt x="1545" y="1413"/>
                  </a:lnTo>
                  <a:lnTo>
                    <a:pt x="461" y="197"/>
                  </a:lnTo>
                  <a:lnTo>
                    <a:pt x="1" y="263"/>
                  </a:lnTo>
                  <a:lnTo>
                    <a:pt x="297" y="2465"/>
                  </a:lnTo>
                  <a:lnTo>
                    <a:pt x="789" y="2399"/>
                  </a:lnTo>
                  <a:lnTo>
                    <a:pt x="592" y="1085"/>
                  </a:lnTo>
                  <a:lnTo>
                    <a:pt x="1710" y="2268"/>
                  </a:lnTo>
                  <a:lnTo>
                    <a:pt x="2170" y="2202"/>
                  </a:lnTo>
                  <a:lnTo>
                    <a:pt x="1841" y="0"/>
                  </a:ln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2"/>
            <p:cNvSpPr/>
            <p:nvPr/>
          </p:nvSpPr>
          <p:spPr>
            <a:xfrm>
              <a:off x="2687800" y="4539200"/>
              <a:ext cx="52625" cy="58675"/>
            </a:xfrm>
            <a:custGeom>
              <a:avLst/>
              <a:gdLst/>
              <a:ahLst/>
              <a:cxnLst/>
              <a:rect l="l" t="t" r="r" b="b"/>
              <a:pathLst>
                <a:path w="2105" h="2347" extrusionOk="0">
                  <a:moveTo>
                    <a:pt x="921" y="473"/>
                  </a:moveTo>
                  <a:cubicBezTo>
                    <a:pt x="1020" y="473"/>
                    <a:pt x="1118" y="473"/>
                    <a:pt x="1217" y="539"/>
                  </a:cubicBezTo>
                  <a:cubicBezTo>
                    <a:pt x="1283" y="572"/>
                    <a:pt x="1381" y="638"/>
                    <a:pt x="1414" y="736"/>
                  </a:cubicBezTo>
                  <a:cubicBezTo>
                    <a:pt x="1480" y="802"/>
                    <a:pt x="1545" y="934"/>
                    <a:pt x="1545" y="1032"/>
                  </a:cubicBezTo>
                  <a:cubicBezTo>
                    <a:pt x="1578" y="1164"/>
                    <a:pt x="1545" y="1295"/>
                    <a:pt x="1545" y="1394"/>
                  </a:cubicBezTo>
                  <a:cubicBezTo>
                    <a:pt x="1513" y="1492"/>
                    <a:pt x="1447" y="1558"/>
                    <a:pt x="1381" y="1624"/>
                  </a:cubicBezTo>
                  <a:cubicBezTo>
                    <a:pt x="1315" y="1689"/>
                    <a:pt x="1217" y="1722"/>
                    <a:pt x="1118" y="1755"/>
                  </a:cubicBezTo>
                  <a:lnTo>
                    <a:pt x="757" y="1788"/>
                  </a:lnTo>
                  <a:lnTo>
                    <a:pt x="592" y="539"/>
                  </a:lnTo>
                  <a:lnTo>
                    <a:pt x="921" y="473"/>
                  </a:lnTo>
                  <a:close/>
                  <a:moveTo>
                    <a:pt x="1013" y="1"/>
                  </a:moveTo>
                  <a:cubicBezTo>
                    <a:pt x="961" y="1"/>
                    <a:pt x="908" y="5"/>
                    <a:pt x="855" y="13"/>
                  </a:cubicBezTo>
                  <a:lnTo>
                    <a:pt x="1" y="145"/>
                  </a:lnTo>
                  <a:lnTo>
                    <a:pt x="330" y="2347"/>
                  </a:lnTo>
                  <a:lnTo>
                    <a:pt x="1151" y="2215"/>
                  </a:lnTo>
                  <a:cubicBezTo>
                    <a:pt x="1381" y="2182"/>
                    <a:pt x="1545" y="2116"/>
                    <a:pt x="1710" y="1985"/>
                  </a:cubicBezTo>
                  <a:cubicBezTo>
                    <a:pt x="1841" y="1886"/>
                    <a:pt x="1973" y="1722"/>
                    <a:pt x="2038" y="1558"/>
                  </a:cubicBezTo>
                  <a:cubicBezTo>
                    <a:pt x="2104" y="1361"/>
                    <a:pt x="2104" y="1164"/>
                    <a:pt x="2071" y="966"/>
                  </a:cubicBezTo>
                  <a:cubicBezTo>
                    <a:pt x="2038" y="736"/>
                    <a:pt x="1973" y="572"/>
                    <a:pt x="1874" y="408"/>
                  </a:cubicBezTo>
                  <a:cubicBezTo>
                    <a:pt x="1743" y="243"/>
                    <a:pt x="1611" y="145"/>
                    <a:pt x="1414" y="79"/>
                  </a:cubicBezTo>
                  <a:cubicBezTo>
                    <a:pt x="1294" y="31"/>
                    <a:pt x="1156" y="1"/>
                    <a:pt x="1013" y="1"/>
                  </a:cubicBez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2"/>
            <p:cNvSpPr/>
            <p:nvPr/>
          </p:nvSpPr>
          <p:spPr>
            <a:xfrm>
              <a:off x="2755175" y="4528350"/>
              <a:ext cx="55875" cy="57525"/>
            </a:xfrm>
            <a:custGeom>
              <a:avLst/>
              <a:gdLst/>
              <a:ahLst/>
              <a:cxnLst/>
              <a:rect l="l" t="t" r="r" b="b"/>
              <a:pathLst>
                <a:path w="2235" h="2301" extrusionOk="0">
                  <a:moveTo>
                    <a:pt x="1052" y="480"/>
                  </a:moveTo>
                  <a:cubicBezTo>
                    <a:pt x="1151" y="480"/>
                    <a:pt x="1216" y="480"/>
                    <a:pt x="1315" y="546"/>
                  </a:cubicBezTo>
                  <a:cubicBezTo>
                    <a:pt x="1413" y="579"/>
                    <a:pt x="1479" y="645"/>
                    <a:pt x="1545" y="743"/>
                  </a:cubicBezTo>
                  <a:cubicBezTo>
                    <a:pt x="1611" y="842"/>
                    <a:pt x="1644" y="940"/>
                    <a:pt x="1676" y="1072"/>
                  </a:cubicBezTo>
                  <a:cubicBezTo>
                    <a:pt x="1676" y="1170"/>
                    <a:pt x="1676" y="1302"/>
                    <a:pt x="1644" y="1400"/>
                  </a:cubicBezTo>
                  <a:cubicBezTo>
                    <a:pt x="1611" y="1499"/>
                    <a:pt x="1578" y="1598"/>
                    <a:pt x="1479" y="1663"/>
                  </a:cubicBezTo>
                  <a:cubicBezTo>
                    <a:pt x="1413" y="1729"/>
                    <a:pt x="1315" y="1762"/>
                    <a:pt x="1216" y="1795"/>
                  </a:cubicBezTo>
                  <a:cubicBezTo>
                    <a:pt x="1118" y="1795"/>
                    <a:pt x="1019" y="1795"/>
                    <a:pt x="953" y="1762"/>
                  </a:cubicBezTo>
                  <a:cubicBezTo>
                    <a:pt x="855" y="1696"/>
                    <a:pt x="756" y="1630"/>
                    <a:pt x="691" y="1532"/>
                  </a:cubicBezTo>
                  <a:cubicBezTo>
                    <a:pt x="625" y="1433"/>
                    <a:pt x="592" y="1335"/>
                    <a:pt x="592" y="1203"/>
                  </a:cubicBezTo>
                  <a:cubicBezTo>
                    <a:pt x="559" y="1105"/>
                    <a:pt x="559" y="973"/>
                    <a:pt x="592" y="875"/>
                  </a:cubicBezTo>
                  <a:cubicBezTo>
                    <a:pt x="658" y="776"/>
                    <a:pt x="691" y="677"/>
                    <a:pt x="789" y="612"/>
                  </a:cubicBezTo>
                  <a:cubicBezTo>
                    <a:pt x="855" y="546"/>
                    <a:pt x="953" y="513"/>
                    <a:pt x="1052" y="480"/>
                  </a:cubicBezTo>
                  <a:close/>
                  <a:moveTo>
                    <a:pt x="1170" y="1"/>
                  </a:moveTo>
                  <a:cubicBezTo>
                    <a:pt x="1098" y="1"/>
                    <a:pt x="1026" y="8"/>
                    <a:pt x="953" y="20"/>
                  </a:cubicBezTo>
                  <a:cubicBezTo>
                    <a:pt x="756" y="20"/>
                    <a:pt x="592" y="119"/>
                    <a:pt x="428" y="250"/>
                  </a:cubicBezTo>
                  <a:cubicBezTo>
                    <a:pt x="263" y="349"/>
                    <a:pt x="165" y="513"/>
                    <a:pt x="99" y="710"/>
                  </a:cubicBezTo>
                  <a:cubicBezTo>
                    <a:pt x="33" y="875"/>
                    <a:pt x="0" y="1072"/>
                    <a:pt x="33" y="1302"/>
                  </a:cubicBezTo>
                  <a:cubicBezTo>
                    <a:pt x="66" y="1499"/>
                    <a:pt x="165" y="1696"/>
                    <a:pt x="263" y="1860"/>
                  </a:cubicBezTo>
                  <a:cubicBezTo>
                    <a:pt x="395" y="2025"/>
                    <a:pt x="526" y="2156"/>
                    <a:pt x="723" y="2222"/>
                  </a:cubicBezTo>
                  <a:cubicBezTo>
                    <a:pt x="844" y="2270"/>
                    <a:pt x="982" y="2300"/>
                    <a:pt x="1124" y="2300"/>
                  </a:cubicBezTo>
                  <a:cubicBezTo>
                    <a:pt x="1176" y="2300"/>
                    <a:pt x="1229" y="2296"/>
                    <a:pt x="1282" y="2288"/>
                  </a:cubicBezTo>
                  <a:cubicBezTo>
                    <a:pt x="1512" y="2255"/>
                    <a:pt x="1676" y="2189"/>
                    <a:pt x="1808" y="2058"/>
                  </a:cubicBezTo>
                  <a:cubicBezTo>
                    <a:pt x="1972" y="1926"/>
                    <a:pt x="2071" y="1762"/>
                    <a:pt x="2136" y="1598"/>
                  </a:cubicBezTo>
                  <a:cubicBezTo>
                    <a:pt x="2235" y="1400"/>
                    <a:pt x="2235" y="1203"/>
                    <a:pt x="2202" y="973"/>
                  </a:cubicBezTo>
                  <a:cubicBezTo>
                    <a:pt x="2169" y="776"/>
                    <a:pt x="2104" y="579"/>
                    <a:pt x="1972" y="415"/>
                  </a:cubicBezTo>
                  <a:cubicBezTo>
                    <a:pt x="1874" y="250"/>
                    <a:pt x="1709" y="152"/>
                    <a:pt x="1545" y="86"/>
                  </a:cubicBezTo>
                  <a:cubicBezTo>
                    <a:pt x="1420" y="23"/>
                    <a:pt x="1295" y="1"/>
                    <a:pt x="1170" y="1"/>
                  </a:cubicBez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2"/>
            <p:cNvSpPr/>
            <p:nvPr/>
          </p:nvSpPr>
          <p:spPr>
            <a:xfrm>
              <a:off x="2827475" y="4515700"/>
              <a:ext cx="54225" cy="61625"/>
            </a:xfrm>
            <a:custGeom>
              <a:avLst/>
              <a:gdLst/>
              <a:ahLst/>
              <a:cxnLst/>
              <a:rect l="l" t="t" r="r" b="b"/>
              <a:pathLst>
                <a:path w="2169" h="2465" extrusionOk="0">
                  <a:moveTo>
                    <a:pt x="1840" y="0"/>
                  </a:moveTo>
                  <a:lnTo>
                    <a:pt x="1347" y="66"/>
                  </a:lnTo>
                  <a:lnTo>
                    <a:pt x="1545" y="1381"/>
                  </a:lnTo>
                  <a:lnTo>
                    <a:pt x="460" y="198"/>
                  </a:lnTo>
                  <a:lnTo>
                    <a:pt x="0" y="263"/>
                  </a:lnTo>
                  <a:lnTo>
                    <a:pt x="329" y="2465"/>
                  </a:lnTo>
                  <a:lnTo>
                    <a:pt x="789" y="2399"/>
                  </a:lnTo>
                  <a:lnTo>
                    <a:pt x="625" y="1085"/>
                  </a:lnTo>
                  <a:lnTo>
                    <a:pt x="625" y="1085"/>
                  </a:lnTo>
                  <a:lnTo>
                    <a:pt x="1709" y="2268"/>
                  </a:lnTo>
                  <a:lnTo>
                    <a:pt x="2169" y="2202"/>
                  </a:lnTo>
                  <a:lnTo>
                    <a:pt x="1840" y="0"/>
                  </a:ln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2"/>
            <p:cNvSpPr/>
            <p:nvPr/>
          </p:nvSpPr>
          <p:spPr>
            <a:xfrm>
              <a:off x="2385500" y="4608525"/>
              <a:ext cx="24675" cy="32900"/>
            </a:xfrm>
            <a:custGeom>
              <a:avLst/>
              <a:gdLst/>
              <a:ahLst/>
              <a:cxnLst/>
              <a:rect l="l" t="t" r="r" b="b"/>
              <a:pathLst>
                <a:path w="987" h="1316" extrusionOk="0">
                  <a:moveTo>
                    <a:pt x="953" y="1"/>
                  </a:moveTo>
                  <a:lnTo>
                    <a:pt x="0" y="132"/>
                  </a:lnTo>
                  <a:lnTo>
                    <a:pt x="33" y="395"/>
                  </a:lnTo>
                  <a:lnTo>
                    <a:pt x="362" y="362"/>
                  </a:lnTo>
                  <a:lnTo>
                    <a:pt x="526" y="1315"/>
                  </a:lnTo>
                  <a:lnTo>
                    <a:pt x="822" y="1282"/>
                  </a:lnTo>
                  <a:lnTo>
                    <a:pt x="658" y="296"/>
                  </a:lnTo>
                  <a:lnTo>
                    <a:pt x="986" y="264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2"/>
            <p:cNvSpPr/>
            <p:nvPr/>
          </p:nvSpPr>
          <p:spPr>
            <a:xfrm>
              <a:off x="2414250" y="4605250"/>
              <a:ext cx="30425" cy="32050"/>
            </a:xfrm>
            <a:custGeom>
              <a:avLst/>
              <a:gdLst/>
              <a:ahLst/>
              <a:cxnLst/>
              <a:rect l="l" t="t" r="r" b="b"/>
              <a:pathLst>
                <a:path w="1217" h="1282" extrusionOk="0">
                  <a:moveTo>
                    <a:pt x="559" y="263"/>
                  </a:moveTo>
                  <a:cubicBezTo>
                    <a:pt x="625" y="263"/>
                    <a:pt x="658" y="263"/>
                    <a:pt x="723" y="296"/>
                  </a:cubicBezTo>
                  <a:cubicBezTo>
                    <a:pt x="756" y="329"/>
                    <a:pt x="822" y="362"/>
                    <a:pt x="855" y="427"/>
                  </a:cubicBezTo>
                  <a:cubicBezTo>
                    <a:pt x="888" y="460"/>
                    <a:pt x="888" y="526"/>
                    <a:pt x="921" y="592"/>
                  </a:cubicBezTo>
                  <a:cubicBezTo>
                    <a:pt x="921" y="657"/>
                    <a:pt x="921" y="723"/>
                    <a:pt x="888" y="789"/>
                  </a:cubicBezTo>
                  <a:cubicBezTo>
                    <a:pt x="888" y="855"/>
                    <a:pt x="855" y="887"/>
                    <a:pt x="822" y="920"/>
                  </a:cubicBezTo>
                  <a:cubicBezTo>
                    <a:pt x="756" y="953"/>
                    <a:pt x="723" y="986"/>
                    <a:pt x="658" y="986"/>
                  </a:cubicBezTo>
                  <a:cubicBezTo>
                    <a:pt x="647" y="997"/>
                    <a:pt x="632" y="1001"/>
                    <a:pt x="615" y="1001"/>
                  </a:cubicBezTo>
                  <a:cubicBezTo>
                    <a:pt x="581" y="1001"/>
                    <a:pt x="537" y="986"/>
                    <a:pt x="493" y="986"/>
                  </a:cubicBezTo>
                  <a:cubicBezTo>
                    <a:pt x="461" y="953"/>
                    <a:pt x="395" y="920"/>
                    <a:pt x="362" y="855"/>
                  </a:cubicBezTo>
                  <a:cubicBezTo>
                    <a:pt x="329" y="822"/>
                    <a:pt x="329" y="756"/>
                    <a:pt x="296" y="690"/>
                  </a:cubicBezTo>
                  <a:cubicBezTo>
                    <a:pt x="296" y="625"/>
                    <a:pt x="296" y="559"/>
                    <a:pt x="329" y="493"/>
                  </a:cubicBezTo>
                  <a:cubicBezTo>
                    <a:pt x="329" y="427"/>
                    <a:pt x="362" y="395"/>
                    <a:pt x="395" y="329"/>
                  </a:cubicBezTo>
                  <a:cubicBezTo>
                    <a:pt x="461" y="296"/>
                    <a:pt x="493" y="296"/>
                    <a:pt x="559" y="263"/>
                  </a:cubicBezTo>
                  <a:close/>
                  <a:moveTo>
                    <a:pt x="526" y="0"/>
                  </a:moveTo>
                  <a:cubicBezTo>
                    <a:pt x="395" y="33"/>
                    <a:pt x="296" y="66"/>
                    <a:pt x="231" y="132"/>
                  </a:cubicBezTo>
                  <a:cubicBezTo>
                    <a:pt x="132" y="197"/>
                    <a:pt x="66" y="296"/>
                    <a:pt x="33" y="395"/>
                  </a:cubicBezTo>
                  <a:cubicBezTo>
                    <a:pt x="1" y="493"/>
                    <a:pt x="1" y="592"/>
                    <a:pt x="1" y="723"/>
                  </a:cubicBezTo>
                  <a:cubicBezTo>
                    <a:pt x="33" y="855"/>
                    <a:pt x="66" y="953"/>
                    <a:pt x="132" y="1052"/>
                  </a:cubicBezTo>
                  <a:cubicBezTo>
                    <a:pt x="198" y="1118"/>
                    <a:pt x="296" y="1183"/>
                    <a:pt x="395" y="1249"/>
                  </a:cubicBezTo>
                  <a:cubicBezTo>
                    <a:pt x="493" y="1282"/>
                    <a:pt x="592" y="1282"/>
                    <a:pt x="691" y="1282"/>
                  </a:cubicBezTo>
                  <a:cubicBezTo>
                    <a:pt x="822" y="1249"/>
                    <a:pt x="921" y="1216"/>
                    <a:pt x="986" y="1150"/>
                  </a:cubicBezTo>
                  <a:cubicBezTo>
                    <a:pt x="1085" y="1085"/>
                    <a:pt x="1151" y="986"/>
                    <a:pt x="1183" y="887"/>
                  </a:cubicBezTo>
                  <a:cubicBezTo>
                    <a:pt x="1216" y="789"/>
                    <a:pt x="1216" y="657"/>
                    <a:pt x="1216" y="559"/>
                  </a:cubicBezTo>
                  <a:cubicBezTo>
                    <a:pt x="1183" y="427"/>
                    <a:pt x="1151" y="329"/>
                    <a:pt x="1085" y="230"/>
                  </a:cubicBezTo>
                  <a:cubicBezTo>
                    <a:pt x="1019" y="165"/>
                    <a:pt x="921" y="99"/>
                    <a:pt x="822" y="33"/>
                  </a:cubicBezTo>
                  <a:cubicBezTo>
                    <a:pt x="723" y="0"/>
                    <a:pt x="625" y="0"/>
                    <a:pt x="526" y="0"/>
                  </a:cubicBez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2"/>
            <p:cNvSpPr/>
            <p:nvPr/>
          </p:nvSpPr>
          <p:spPr>
            <a:xfrm>
              <a:off x="1982950" y="4772000"/>
              <a:ext cx="4150" cy="28775"/>
            </a:xfrm>
            <a:custGeom>
              <a:avLst/>
              <a:gdLst/>
              <a:ahLst/>
              <a:cxnLst/>
              <a:rect l="l" t="t" r="r" b="b"/>
              <a:pathLst>
                <a:path w="166" h="1151" fill="none" extrusionOk="0">
                  <a:moveTo>
                    <a:pt x="1" y="1"/>
                  </a:moveTo>
                  <a:lnTo>
                    <a:pt x="165" y="1151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2"/>
            <p:cNvSpPr/>
            <p:nvPr/>
          </p:nvSpPr>
          <p:spPr>
            <a:xfrm>
              <a:off x="2051975" y="4762150"/>
              <a:ext cx="4125" cy="28775"/>
            </a:xfrm>
            <a:custGeom>
              <a:avLst/>
              <a:gdLst/>
              <a:ahLst/>
              <a:cxnLst/>
              <a:rect l="l" t="t" r="r" b="b"/>
              <a:pathLst>
                <a:path w="165" h="1151" fill="none" extrusionOk="0">
                  <a:moveTo>
                    <a:pt x="0" y="1"/>
                  </a:moveTo>
                  <a:lnTo>
                    <a:pt x="164" y="1151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2"/>
            <p:cNvSpPr/>
            <p:nvPr/>
          </p:nvSpPr>
          <p:spPr>
            <a:xfrm>
              <a:off x="2093875" y="4756400"/>
              <a:ext cx="3300" cy="27950"/>
            </a:xfrm>
            <a:custGeom>
              <a:avLst/>
              <a:gdLst/>
              <a:ahLst/>
              <a:cxnLst/>
              <a:rect l="l" t="t" r="r" b="b"/>
              <a:pathLst>
                <a:path w="132" h="1118" fill="none" extrusionOk="0">
                  <a:moveTo>
                    <a:pt x="0" y="1"/>
                  </a:moveTo>
                  <a:lnTo>
                    <a:pt x="131" y="1118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2"/>
            <p:cNvSpPr/>
            <p:nvPr/>
          </p:nvSpPr>
          <p:spPr>
            <a:xfrm>
              <a:off x="2019925" y="4766250"/>
              <a:ext cx="4950" cy="28775"/>
            </a:xfrm>
            <a:custGeom>
              <a:avLst/>
              <a:gdLst/>
              <a:ahLst/>
              <a:cxnLst/>
              <a:rect l="l" t="t" r="r" b="b"/>
              <a:pathLst>
                <a:path w="198" h="1151" fill="none" extrusionOk="0">
                  <a:moveTo>
                    <a:pt x="1" y="1"/>
                  </a:moveTo>
                  <a:lnTo>
                    <a:pt x="198" y="1151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2"/>
            <p:cNvSpPr/>
            <p:nvPr/>
          </p:nvSpPr>
          <p:spPr>
            <a:xfrm>
              <a:off x="1994450" y="4772825"/>
              <a:ext cx="13175" cy="2500"/>
            </a:xfrm>
            <a:custGeom>
              <a:avLst/>
              <a:gdLst/>
              <a:ahLst/>
              <a:cxnLst/>
              <a:rect l="l" t="t" r="r" b="b"/>
              <a:pathLst>
                <a:path w="527" h="100" fill="none" extrusionOk="0">
                  <a:moveTo>
                    <a:pt x="527" y="1"/>
                  </a:moveTo>
                  <a:lnTo>
                    <a:pt x="1" y="99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2"/>
            <p:cNvSpPr/>
            <p:nvPr/>
          </p:nvSpPr>
          <p:spPr>
            <a:xfrm>
              <a:off x="2032250" y="4767900"/>
              <a:ext cx="7425" cy="850"/>
            </a:xfrm>
            <a:custGeom>
              <a:avLst/>
              <a:gdLst/>
              <a:ahLst/>
              <a:cxnLst/>
              <a:rect l="l" t="t" r="r" b="b"/>
              <a:pathLst>
                <a:path w="297" h="34" fill="none" extrusionOk="0">
                  <a:moveTo>
                    <a:pt x="296" y="1"/>
                  </a:moveTo>
                  <a:lnTo>
                    <a:pt x="1" y="33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2"/>
            <p:cNvSpPr/>
            <p:nvPr/>
          </p:nvSpPr>
          <p:spPr>
            <a:xfrm>
              <a:off x="2065925" y="4763800"/>
              <a:ext cx="7425" cy="850"/>
            </a:xfrm>
            <a:custGeom>
              <a:avLst/>
              <a:gdLst/>
              <a:ahLst/>
              <a:cxnLst/>
              <a:rect l="l" t="t" r="r" b="b"/>
              <a:pathLst>
                <a:path w="297" h="34" fill="none" extrusionOk="0">
                  <a:moveTo>
                    <a:pt x="297" y="0"/>
                  </a:moveTo>
                  <a:lnTo>
                    <a:pt x="1" y="33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2"/>
            <p:cNvSpPr/>
            <p:nvPr/>
          </p:nvSpPr>
          <p:spPr>
            <a:xfrm>
              <a:off x="1996100" y="4785975"/>
              <a:ext cx="13175" cy="1675"/>
            </a:xfrm>
            <a:custGeom>
              <a:avLst/>
              <a:gdLst/>
              <a:ahLst/>
              <a:cxnLst/>
              <a:rect l="l" t="t" r="r" b="b"/>
              <a:pathLst>
                <a:path w="527" h="67" fill="none" extrusionOk="0">
                  <a:moveTo>
                    <a:pt x="526" y="1"/>
                  </a:moveTo>
                  <a:lnTo>
                    <a:pt x="1" y="66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2"/>
            <p:cNvSpPr/>
            <p:nvPr/>
          </p:nvSpPr>
          <p:spPr>
            <a:xfrm>
              <a:off x="2021575" y="4788450"/>
              <a:ext cx="20550" cy="2475"/>
            </a:xfrm>
            <a:custGeom>
              <a:avLst/>
              <a:gdLst/>
              <a:ahLst/>
              <a:cxnLst/>
              <a:rect l="l" t="t" r="r" b="b"/>
              <a:pathLst>
                <a:path w="822" h="99" fill="none" extrusionOk="0">
                  <a:moveTo>
                    <a:pt x="0" y="99"/>
                  </a:moveTo>
                  <a:lnTo>
                    <a:pt x="822" y="0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2"/>
            <p:cNvSpPr/>
            <p:nvPr/>
          </p:nvSpPr>
          <p:spPr>
            <a:xfrm>
              <a:off x="2070850" y="4772825"/>
              <a:ext cx="14000" cy="10700"/>
            </a:xfrm>
            <a:custGeom>
              <a:avLst/>
              <a:gdLst/>
              <a:ahLst/>
              <a:cxnLst/>
              <a:rect l="l" t="t" r="r" b="b"/>
              <a:pathLst>
                <a:path w="560" h="428" fill="none" extrusionOk="0">
                  <a:moveTo>
                    <a:pt x="1" y="1"/>
                  </a:moveTo>
                  <a:lnTo>
                    <a:pt x="67" y="428"/>
                  </a:lnTo>
                  <a:lnTo>
                    <a:pt x="560" y="362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2"/>
            <p:cNvSpPr/>
            <p:nvPr/>
          </p:nvSpPr>
          <p:spPr>
            <a:xfrm>
              <a:off x="2107000" y="4756400"/>
              <a:ext cx="20575" cy="22200"/>
            </a:xfrm>
            <a:custGeom>
              <a:avLst/>
              <a:gdLst/>
              <a:ahLst/>
              <a:cxnLst/>
              <a:rect l="l" t="t" r="r" b="b"/>
              <a:pathLst>
                <a:path w="823" h="888" fill="none" extrusionOk="0">
                  <a:moveTo>
                    <a:pt x="1" y="99"/>
                  </a:moveTo>
                  <a:lnTo>
                    <a:pt x="691" y="1"/>
                  </a:lnTo>
                  <a:lnTo>
                    <a:pt x="822" y="789"/>
                  </a:lnTo>
                  <a:lnTo>
                    <a:pt x="132" y="888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2"/>
            <p:cNvSpPr/>
            <p:nvPr/>
          </p:nvSpPr>
          <p:spPr>
            <a:xfrm>
              <a:off x="2627850" y="4677525"/>
              <a:ext cx="4125" cy="28800"/>
            </a:xfrm>
            <a:custGeom>
              <a:avLst/>
              <a:gdLst/>
              <a:ahLst/>
              <a:cxnLst/>
              <a:rect l="l" t="t" r="r" b="b"/>
              <a:pathLst>
                <a:path w="165" h="1152" fill="none" extrusionOk="0">
                  <a:moveTo>
                    <a:pt x="164" y="1151"/>
                  </a:moveTo>
                  <a:lnTo>
                    <a:pt x="0" y="1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2"/>
            <p:cNvSpPr/>
            <p:nvPr/>
          </p:nvSpPr>
          <p:spPr>
            <a:xfrm>
              <a:off x="2696850" y="4667675"/>
              <a:ext cx="4125" cy="28775"/>
            </a:xfrm>
            <a:custGeom>
              <a:avLst/>
              <a:gdLst/>
              <a:ahLst/>
              <a:cxnLst/>
              <a:rect l="l" t="t" r="r" b="b"/>
              <a:pathLst>
                <a:path w="165" h="1151" fill="none" extrusionOk="0">
                  <a:moveTo>
                    <a:pt x="165" y="1151"/>
                  </a:moveTo>
                  <a:lnTo>
                    <a:pt x="0" y="1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2"/>
            <p:cNvSpPr/>
            <p:nvPr/>
          </p:nvSpPr>
          <p:spPr>
            <a:xfrm>
              <a:off x="2737925" y="4661925"/>
              <a:ext cx="4125" cy="27950"/>
            </a:xfrm>
            <a:custGeom>
              <a:avLst/>
              <a:gdLst/>
              <a:ahLst/>
              <a:cxnLst/>
              <a:rect l="l" t="t" r="r" b="b"/>
              <a:pathLst>
                <a:path w="165" h="1118" fill="none" extrusionOk="0">
                  <a:moveTo>
                    <a:pt x="165" y="1118"/>
                  </a:moveTo>
                  <a:lnTo>
                    <a:pt x="0" y="1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2"/>
            <p:cNvSpPr/>
            <p:nvPr/>
          </p:nvSpPr>
          <p:spPr>
            <a:xfrm>
              <a:off x="2664800" y="4672600"/>
              <a:ext cx="4150" cy="28775"/>
            </a:xfrm>
            <a:custGeom>
              <a:avLst/>
              <a:gdLst/>
              <a:ahLst/>
              <a:cxnLst/>
              <a:rect l="l" t="t" r="r" b="b"/>
              <a:pathLst>
                <a:path w="166" h="1151" fill="none" extrusionOk="0">
                  <a:moveTo>
                    <a:pt x="165" y="1151"/>
                  </a:moveTo>
                  <a:lnTo>
                    <a:pt x="1" y="1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2"/>
            <p:cNvSpPr/>
            <p:nvPr/>
          </p:nvSpPr>
          <p:spPr>
            <a:xfrm>
              <a:off x="2641800" y="4698075"/>
              <a:ext cx="13175" cy="2500"/>
            </a:xfrm>
            <a:custGeom>
              <a:avLst/>
              <a:gdLst/>
              <a:ahLst/>
              <a:cxnLst/>
              <a:rect l="l" t="t" r="r" b="b"/>
              <a:pathLst>
                <a:path w="527" h="100" fill="none" extrusionOk="0">
                  <a:moveTo>
                    <a:pt x="527" y="0"/>
                  </a:moveTo>
                  <a:lnTo>
                    <a:pt x="1" y="99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2"/>
            <p:cNvSpPr/>
            <p:nvPr/>
          </p:nvSpPr>
          <p:spPr>
            <a:xfrm>
              <a:off x="2679600" y="4693975"/>
              <a:ext cx="8225" cy="1650"/>
            </a:xfrm>
            <a:custGeom>
              <a:avLst/>
              <a:gdLst/>
              <a:ahLst/>
              <a:cxnLst/>
              <a:rect l="l" t="t" r="r" b="b"/>
              <a:pathLst>
                <a:path w="329" h="66" fill="none" extrusionOk="0">
                  <a:moveTo>
                    <a:pt x="329" y="0"/>
                  </a:moveTo>
                  <a:lnTo>
                    <a:pt x="0" y="66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2"/>
            <p:cNvSpPr/>
            <p:nvPr/>
          </p:nvSpPr>
          <p:spPr>
            <a:xfrm>
              <a:off x="2713275" y="4689050"/>
              <a:ext cx="7425" cy="825"/>
            </a:xfrm>
            <a:custGeom>
              <a:avLst/>
              <a:gdLst/>
              <a:ahLst/>
              <a:cxnLst/>
              <a:rect l="l" t="t" r="r" b="b"/>
              <a:pathLst>
                <a:path w="297" h="33" fill="none" extrusionOk="0">
                  <a:moveTo>
                    <a:pt x="296" y="0"/>
                  </a:moveTo>
                  <a:lnTo>
                    <a:pt x="1" y="33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2"/>
            <p:cNvSpPr/>
            <p:nvPr/>
          </p:nvSpPr>
          <p:spPr>
            <a:xfrm>
              <a:off x="2640175" y="4685750"/>
              <a:ext cx="13150" cy="2500"/>
            </a:xfrm>
            <a:custGeom>
              <a:avLst/>
              <a:gdLst/>
              <a:ahLst/>
              <a:cxnLst/>
              <a:rect l="l" t="t" r="r" b="b"/>
              <a:pathLst>
                <a:path w="526" h="100" fill="none" extrusionOk="0">
                  <a:moveTo>
                    <a:pt x="526" y="1"/>
                  </a:moveTo>
                  <a:lnTo>
                    <a:pt x="0" y="99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2"/>
            <p:cNvSpPr/>
            <p:nvPr/>
          </p:nvSpPr>
          <p:spPr>
            <a:xfrm>
              <a:off x="2663175" y="4674250"/>
              <a:ext cx="20550" cy="3300"/>
            </a:xfrm>
            <a:custGeom>
              <a:avLst/>
              <a:gdLst/>
              <a:ahLst/>
              <a:cxnLst/>
              <a:rect l="l" t="t" r="r" b="b"/>
              <a:pathLst>
                <a:path w="822" h="132" fill="none" extrusionOk="0">
                  <a:moveTo>
                    <a:pt x="0" y="132"/>
                  </a:moveTo>
                  <a:lnTo>
                    <a:pt x="822" y="1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2"/>
            <p:cNvSpPr/>
            <p:nvPr/>
          </p:nvSpPr>
          <p:spPr>
            <a:xfrm>
              <a:off x="2714925" y="4667675"/>
              <a:ext cx="11525" cy="13175"/>
            </a:xfrm>
            <a:custGeom>
              <a:avLst/>
              <a:gdLst/>
              <a:ahLst/>
              <a:cxnLst/>
              <a:rect l="l" t="t" r="r" b="b"/>
              <a:pathLst>
                <a:path w="461" h="527" fill="none" extrusionOk="0">
                  <a:moveTo>
                    <a:pt x="66" y="526"/>
                  </a:moveTo>
                  <a:lnTo>
                    <a:pt x="0" y="99"/>
                  </a:lnTo>
                  <a:lnTo>
                    <a:pt x="460" y="1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2"/>
            <p:cNvSpPr/>
            <p:nvPr/>
          </p:nvSpPr>
          <p:spPr>
            <a:xfrm>
              <a:off x="2751900" y="4661100"/>
              <a:ext cx="19725" cy="23025"/>
            </a:xfrm>
            <a:custGeom>
              <a:avLst/>
              <a:gdLst/>
              <a:ahLst/>
              <a:cxnLst/>
              <a:rect l="l" t="t" r="r" b="b"/>
              <a:pathLst>
                <a:path w="789" h="921" fill="none" extrusionOk="0">
                  <a:moveTo>
                    <a:pt x="99" y="921"/>
                  </a:moveTo>
                  <a:lnTo>
                    <a:pt x="789" y="822"/>
                  </a:lnTo>
                  <a:lnTo>
                    <a:pt x="690" y="1"/>
                  </a:lnTo>
                  <a:lnTo>
                    <a:pt x="0" y="99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2"/>
            <p:cNvSpPr/>
            <p:nvPr/>
          </p:nvSpPr>
          <p:spPr>
            <a:xfrm>
              <a:off x="1940250" y="4495975"/>
              <a:ext cx="4950" cy="32075"/>
            </a:xfrm>
            <a:custGeom>
              <a:avLst/>
              <a:gdLst/>
              <a:ahLst/>
              <a:cxnLst/>
              <a:rect l="l" t="t" r="r" b="b"/>
              <a:pathLst>
                <a:path w="198" h="1283" fill="none" extrusionOk="0">
                  <a:moveTo>
                    <a:pt x="197" y="1282"/>
                  </a:moveTo>
                  <a:lnTo>
                    <a:pt x="0" y="1"/>
                  </a:lnTo>
                </a:path>
              </a:pathLst>
            </a:custGeom>
            <a:noFill/>
            <a:ln w="82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2"/>
            <p:cNvSpPr/>
            <p:nvPr/>
          </p:nvSpPr>
          <p:spPr>
            <a:xfrm>
              <a:off x="2017475" y="4484475"/>
              <a:ext cx="4950" cy="32075"/>
            </a:xfrm>
            <a:custGeom>
              <a:avLst/>
              <a:gdLst/>
              <a:ahLst/>
              <a:cxnLst/>
              <a:rect l="l" t="t" r="r" b="b"/>
              <a:pathLst>
                <a:path w="198" h="1283" fill="none" extrusionOk="0">
                  <a:moveTo>
                    <a:pt x="197" y="1282"/>
                  </a:moveTo>
                  <a:lnTo>
                    <a:pt x="0" y="1"/>
                  </a:lnTo>
                </a:path>
              </a:pathLst>
            </a:custGeom>
            <a:noFill/>
            <a:ln w="82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2"/>
            <p:cNvSpPr/>
            <p:nvPr/>
          </p:nvSpPr>
          <p:spPr>
            <a:xfrm>
              <a:off x="2064300" y="4477900"/>
              <a:ext cx="4950" cy="32075"/>
            </a:xfrm>
            <a:custGeom>
              <a:avLst/>
              <a:gdLst/>
              <a:ahLst/>
              <a:cxnLst/>
              <a:rect l="l" t="t" r="r" b="b"/>
              <a:pathLst>
                <a:path w="198" h="1283" fill="none" extrusionOk="0">
                  <a:moveTo>
                    <a:pt x="197" y="1282"/>
                  </a:moveTo>
                  <a:lnTo>
                    <a:pt x="0" y="1"/>
                  </a:lnTo>
                </a:path>
              </a:pathLst>
            </a:custGeom>
            <a:noFill/>
            <a:ln w="82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2"/>
            <p:cNvSpPr/>
            <p:nvPr/>
          </p:nvSpPr>
          <p:spPr>
            <a:xfrm>
              <a:off x="1999400" y="4487775"/>
              <a:ext cx="4950" cy="32050"/>
            </a:xfrm>
            <a:custGeom>
              <a:avLst/>
              <a:gdLst/>
              <a:ahLst/>
              <a:cxnLst/>
              <a:rect l="l" t="t" r="r" b="b"/>
              <a:pathLst>
                <a:path w="198" h="1282" fill="none" extrusionOk="0">
                  <a:moveTo>
                    <a:pt x="0" y="0"/>
                  </a:moveTo>
                  <a:lnTo>
                    <a:pt x="197" y="1282"/>
                  </a:lnTo>
                </a:path>
              </a:pathLst>
            </a:custGeom>
            <a:noFill/>
            <a:ln w="82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2"/>
            <p:cNvSpPr/>
            <p:nvPr/>
          </p:nvSpPr>
          <p:spPr>
            <a:xfrm>
              <a:off x="1955850" y="4519800"/>
              <a:ext cx="14800" cy="1675"/>
            </a:xfrm>
            <a:custGeom>
              <a:avLst/>
              <a:gdLst/>
              <a:ahLst/>
              <a:cxnLst/>
              <a:rect l="l" t="t" r="r" b="b"/>
              <a:pathLst>
                <a:path w="592" h="67" fill="none" extrusionOk="0">
                  <a:moveTo>
                    <a:pt x="592" y="1"/>
                  </a:moveTo>
                  <a:lnTo>
                    <a:pt x="1" y="67"/>
                  </a:lnTo>
                </a:path>
              </a:pathLst>
            </a:custGeom>
            <a:noFill/>
            <a:ln w="82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2"/>
            <p:cNvSpPr/>
            <p:nvPr/>
          </p:nvSpPr>
          <p:spPr>
            <a:xfrm>
              <a:off x="2036350" y="4508300"/>
              <a:ext cx="9075" cy="1675"/>
            </a:xfrm>
            <a:custGeom>
              <a:avLst/>
              <a:gdLst/>
              <a:ahLst/>
              <a:cxnLst/>
              <a:rect l="l" t="t" r="r" b="b"/>
              <a:pathLst>
                <a:path w="363" h="67" fill="none" extrusionOk="0">
                  <a:moveTo>
                    <a:pt x="362" y="1"/>
                  </a:moveTo>
                  <a:lnTo>
                    <a:pt x="1" y="66"/>
                  </a:lnTo>
                </a:path>
              </a:pathLst>
            </a:custGeom>
            <a:noFill/>
            <a:ln w="82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2"/>
            <p:cNvSpPr/>
            <p:nvPr/>
          </p:nvSpPr>
          <p:spPr>
            <a:xfrm>
              <a:off x="1954200" y="4505025"/>
              <a:ext cx="14825" cy="2475"/>
            </a:xfrm>
            <a:custGeom>
              <a:avLst/>
              <a:gdLst/>
              <a:ahLst/>
              <a:cxnLst/>
              <a:rect l="l" t="t" r="r" b="b"/>
              <a:pathLst>
                <a:path w="593" h="99" fill="none" extrusionOk="0">
                  <a:moveTo>
                    <a:pt x="592" y="0"/>
                  </a:moveTo>
                  <a:lnTo>
                    <a:pt x="1" y="99"/>
                  </a:lnTo>
                </a:path>
              </a:pathLst>
            </a:custGeom>
            <a:noFill/>
            <a:ln w="82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2"/>
            <p:cNvSpPr/>
            <p:nvPr/>
          </p:nvSpPr>
          <p:spPr>
            <a:xfrm>
              <a:off x="1982950" y="4514875"/>
              <a:ext cx="23025" cy="3325"/>
            </a:xfrm>
            <a:custGeom>
              <a:avLst/>
              <a:gdLst/>
              <a:ahLst/>
              <a:cxnLst/>
              <a:rect l="l" t="t" r="r" b="b"/>
              <a:pathLst>
                <a:path w="921" h="133" fill="none" extrusionOk="0">
                  <a:moveTo>
                    <a:pt x="921" y="1"/>
                  </a:moveTo>
                  <a:lnTo>
                    <a:pt x="1" y="132"/>
                  </a:lnTo>
                </a:path>
              </a:pathLst>
            </a:custGeom>
            <a:noFill/>
            <a:ln w="82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2"/>
            <p:cNvSpPr/>
            <p:nvPr/>
          </p:nvSpPr>
          <p:spPr>
            <a:xfrm>
              <a:off x="2079900" y="4477100"/>
              <a:ext cx="23025" cy="26300"/>
            </a:xfrm>
            <a:custGeom>
              <a:avLst/>
              <a:gdLst/>
              <a:ahLst/>
              <a:cxnLst/>
              <a:rect l="l" t="t" r="r" b="b"/>
              <a:pathLst>
                <a:path w="921" h="1052" fill="none" extrusionOk="0">
                  <a:moveTo>
                    <a:pt x="132" y="1052"/>
                  </a:moveTo>
                  <a:lnTo>
                    <a:pt x="920" y="920"/>
                  </a:lnTo>
                  <a:lnTo>
                    <a:pt x="789" y="0"/>
                  </a:lnTo>
                  <a:lnTo>
                    <a:pt x="0" y="131"/>
                  </a:lnTo>
                </a:path>
              </a:pathLst>
            </a:custGeom>
            <a:noFill/>
            <a:ln w="82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2"/>
            <p:cNvSpPr/>
            <p:nvPr/>
          </p:nvSpPr>
          <p:spPr>
            <a:xfrm>
              <a:off x="2425750" y="4707100"/>
              <a:ext cx="4125" cy="28800"/>
            </a:xfrm>
            <a:custGeom>
              <a:avLst/>
              <a:gdLst/>
              <a:ahLst/>
              <a:cxnLst/>
              <a:rect l="l" t="t" r="r" b="b"/>
              <a:pathLst>
                <a:path w="165" h="1152" fill="none" extrusionOk="0">
                  <a:moveTo>
                    <a:pt x="165" y="1151"/>
                  </a:moveTo>
                  <a:lnTo>
                    <a:pt x="1" y="1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2"/>
            <p:cNvSpPr/>
            <p:nvPr/>
          </p:nvSpPr>
          <p:spPr>
            <a:xfrm>
              <a:off x="2356750" y="4717800"/>
              <a:ext cx="4125" cy="27950"/>
            </a:xfrm>
            <a:custGeom>
              <a:avLst/>
              <a:gdLst/>
              <a:ahLst/>
              <a:cxnLst/>
              <a:rect l="l" t="t" r="r" b="b"/>
              <a:pathLst>
                <a:path w="165" h="1118" fill="none" extrusionOk="0">
                  <a:moveTo>
                    <a:pt x="165" y="1117"/>
                  </a:moveTo>
                  <a:lnTo>
                    <a:pt x="0" y="0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2"/>
            <p:cNvSpPr/>
            <p:nvPr/>
          </p:nvSpPr>
          <p:spPr>
            <a:xfrm>
              <a:off x="2314850" y="4723550"/>
              <a:ext cx="4125" cy="27950"/>
            </a:xfrm>
            <a:custGeom>
              <a:avLst/>
              <a:gdLst/>
              <a:ahLst/>
              <a:cxnLst/>
              <a:rect l="l" t="t" r="r" b="b"/>
              <a:pathLst>
                <a:path w="165" h="1118" fill="none" extrusionOk="0">
                  <a:moveTo>
                    <a:pt x="165" y="1117"/>
                  </a:moveTo>
                  <a:lnTo>
                    <a:pt x="0" y="0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2"/>
            <p:cNvSpPr/>
            <p:nvPr/>
          </p:nvSpPr>
          <p:spPr>
            <a:xfrm>
              <a:off x="2387950" y="4712850"/>
              <a:ext cx="4150" cy="28800"/>
            </a:xfrm>
            <a:custGeom>
              <a:avLst/>
              <a:gdLst/>
              <a:ahLst/>
              <a:cxnLst/>
              <a:rect l="l" t="t" r="r" b="b"/>
              <a:pathLst>
                <a:path w="166" h="1152" fill="none" extrusionOk="0">
                  <a:moveTo>
                    <a:pt x="165" y="1151"/>
                  </a:moveTo>
                  <a:lnTo>
                    <a:pt x="1" y="1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2"/>
            <p:cNvSpPr/>
            <p:nvPr/>
          </p:nvSpPr>
          <p:spPr>
            <a:xfrm>
              <a:off x="2405225" y="4733400"/>
              <a:ext cx="13150" cy="1675"/>
            </a:xfrm>
            <a:custGeom>
              <a:avLst/>
              <a:gdLst/>
              <a:ahLst/>
              <a:cxnLst/>
              <a:rect l="l" t="t" r="r" b="b"/>
              <a:pathLst>
                <a:path w="526" h="67" fill="none" extrusionOk="0">
                  <a:moveTo>
                    <a:pt x="0" y="66"/>
                  </a:moveTo>
                  <a:lnTo>
                    <a:pt x="526" y="0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2"/>
            <p:cNvSpPr/>
            <p:nvPr/>
          </p:nvSpPr>
          <p:spPr>
            <a:xfrm>
              <a:off x="2373175" y="4739150"/>
              <a:ext cx="7425" cy="850"/>
            </a:xfrm>
            <a:custGeom>
              <a:avLst/>
              <a:gdLst/>
              <a:ahLst/>
              <a:cxnLst/>
              <a:rect l="l" t="t" r="r" b="b"/>
              <a:pathLst>
                <a:path w="297" h="34" fill="none" extrusionOk="0">
                  <a:moveTo>
                    <a:pt x="0" y="33"/>
                  </a:moveTo>
                  <a:lnTo>
                    <a:pt x="296" y="0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2"/>
            <p:cNvSpPr/>
            <p:nvPr/>
          </p:nvSpPr>
          <p:spPr>
            <a:xfrm>
              <a:off x="2339500" y="4743250"/>
              <a:ext cx="7400" cy="1675"/>
            </a:xfrm>
            <a:custGeom>
              <a:avLst/>
              <a:gdLst/>
              <a:ahLst/>
              <a:cxnLst/>
              <a:rect l="l" t="t" r="r" b="b"/>
              <a:pathLst>
                <a:path w="296" h="67" fill="none" extrusionOk="0">
                  <a:moveTo>
                    <a:pt x="0" y="66"/>
                  </a:moveTo>
                  <a:lnTo>
                    <a:pt x="296" y="1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2"/>
            <p:cNvSpPr/>
            <p:nvPr/>
          </p:nvSpPr>
          <p:spPr>
            <a:xfrm>
              <a:off x="2403575" y="4720250"/>
              <a:ext cx="13175" cy="2500"/>
            </a:xfrm>
            <a:custGeom>
              <a:avLst/>
              <a:gdLst/>
              <a:ahLst/>
              <a:cxnLst/>
              <a:rect l="l" t="t" r="r" b="b"/>
              <a:pathLst>
                <a:path w="527" h="100" fill="none" extrusionOk="0">
                  <a:moveTo>
                    <a:pt x="0" y="99"/>
                  </a:moveTo>
                  <a:lnTo>
                    <a:pt x="526" y="1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2"/>
            <p:cNvSpPr/>
            <p:nvPr/>
          </p:nvSpPr>
          <p:spPr>
            <a:xfrm>
              <a:off x="2370700" y="4716975"/>
              <a:ext cx="20575" cy="3300"/>
            </a:xfrm>
            <a:custGeom>
              <a:avLst/>
              <a:gdLst/>
              <a:ahLst/>
              <a:cxnLst/>
              <a:rect l="l" t="t" r="r" b="b"/>
              <a:pathLst>
                <a:path w="823" h="132" fill="none" extrusionOk="0">
                  <a:moveTo>
                    <a:pt x="822" y="0"/>
                  </a:moveTo>
                  <a:lnTo>
                    <a:pt x="1" y="132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2"/>
            <p:cNvSpPr/>
            <p:nvPr/>
          </p:nvSpPr>
          <p:spPr>
            <a:xfrm>
              <a:off x="2328000" y="4724350"/>
              <a:ext cx="13975" cy="11550"/>
            </a:xfrm>
            <a:custGeom>
              <a:avLst/>
              <a:gdLst/>
              <a:ahLst/>
              <a:cxnLst/>
              <a:rect l="l" t="t" r="r" b="b"/>
              <a:pathLst>
                <a:path w="559" h="462" fill="none" extrusionOk="0">
                  <a:moveTo>
                    <a:pt x="559" y="461"/>
                  </a:moveTo>
                  <a:lnTo>
                    <a:pt x="493" y="1"/>
                  </a:lnTo>
                  <a:lnTo>
                    <a:pt x="0" y="67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2"/>
            <p:cNvSpPr/>
            <p:nvPr/>
          </p:nvSpPr>
          <p:spPr>
            <a:xfrm>
              <a:off x="2285275" y="4729300"/>
              <a:ext cx="20550" cy="23025"/>
            </a:xfrm>
            <a:custGeom>
              <a:avLst/>
              <a:gdLst/>
              <a:ahLst/>
              <a:cxnLst/>
              <a:rect l="l" t="t" r="r" b="b"/>
              <a:pathLst>
                <a:path w="822" h="921" fill="none" extrusionOk="0">
                  <a:moveTo>
                    <a:pt x="822" y="822"/>
                  </a:moveTo>
                  <a:lnTo>
                    <a:pt x="132" y="920"/>
                  </a:lnTo>
                  <a:lnTo>
                    <a:pt x="0" y="99"/>
                  </a:lnTo>
                  <a:lnTo>
                    <a:pt x="691" y="0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2"/>
            <p:cNvSpPr/>
            <p:nvPr/>
          </p:nvSpPr>
          <p:spPr>
            <a:xfrm>
              <a:off x="2312375" y="4793375"/>
              <a:ext cx="117500" cy="17275"/>
            </a:xfrm>
            <a:custGeom>
              <a:avLst/>
              <a:gdLst/>
              <a:ahLst/>
              <a:cxnLst/>
              <a:rect l="l" t="t" r="r" b="b"/>
              <a:pathLst>
                <a:path w="4700" h="691" fill="none" extrusionOk="0">
                  <a:moveTo>
                    <a:pt x="1" y="690"/>
                  </a:moveTo>
                  <a:lnTo>
                    <a:pt x="4700" y="0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2"/>
            <p:cNvSpPr/>
            <p:nvPr/>
          </p:nvSpPr>
          <p:spPr>
            <a:xfrm>
              <a:off x="2318950" y="4835275"/>
              <a:ext cx="116675" cy="17275"/>
            </a:xfrm>
            <a:custGeom>
              <a:avLst/>
              <a:gdLst/>
              <a:ahLst/>
              <a:cxnLst/>
              <a:rect l="l" t="t" r="r" b="b"/>
              <a:pathLst>
                <a:path w="4667" h="691" fill="none" extrusionOk="0">
                  <a:moveTo>
                    <a:pt x="1" y="690"/>
                  </a:moveTo>
                  <a:lnTo>
                    <a:pt x="4667" y="0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2"/>
            <p:cNvSpPr/>
            <p:nvPr/>
          </p:nvSpPr>
          <p:spPr>
            <a:xfrm>
              <a:off x="2649200" y="4744075"/>
              <a:ext cx="117500" cy="17275"/>
            </a:xfrm>
            <a:custGeom>
              <a:avLst/>
              <a:gdLst/>
              <a:ahLst/>
              <a:cxnLst/>
              <a:rect l="l" t="t" r="r" b="b"/>
              <a:pathLst>
                <a:path w="4700" h="691" fill="none" extrusionOk="0">
                  <a:moveTo>
                    <a:pt x="1" y="691"/>
                  </a:moveTo>
                  <a:lnTo>
                    <a:pt x="4700" y="1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2"/>
            <p:cNvSpPr/>
            <p:nvPr/>
          </p:nvSpPr>
          <p:spPr>
            <a:xfrm>
              <a:off x="2655775" y="4785975"/>
              <a:ext cx="116675" cy="17275"/>
            </a:xfrm>
            <a:custGeom>
              <a:avLst/>
              <a:gdLst/>
              <a:ahLst/>
              <a:cxnLst/>
              <a:rect l="l" t="t" r="r" b="b"/>
              <a:pathLst>
                <a:path w="4667" h="691" fill="none" extrusionOk="0">
                  <a:moveTo>
                    <a:pt x="0" y="691"/>
                  </a:moveTo>
                  <a:lnTo>
                    <a:pt x="4667" y="1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2"/>
            <p:cNvSpPr/>
            <p:nvPr/>
          </p:nvSpPr>
          <p:spPr>
            <a:xfrm>
              <a:off x="3012300" y="4401500"/>
              <a:ext cx="68225" cy="412425"/>
            </a:xfrm>
            <a:custGeom>
              <a:avLst/>
              <a:gdLst/>
              <a:ahLst/>
              <a:cxnLst/>
              <a:rect l="l" t="t" r="r" b="b"/>
              <a:pathLst>
                <a:path w="2729" h="16497" extrusionOk="0">
                  <a:moveTo>
                    <a:pt x="329" y="1"/>
                  </a:moveTo>
                  <a:lnTo>
                    <a:pt x="1" y="34"/>
                  </a:lnTo>
                  <a:lnTo>
                    <a:pt x="2400" y="16497"/>
                  </a:lnTo>
                  <a:lnTo>
                    <a:pt x="2728" y="16464"/>
                  </a:lnTo>
                  <a:lnTo>
                    <a:pt x="329" y="1"/>
                  </a:lnTo>
                  <a:close/>
                </a:path>
              </a:pathLst>
            </a:custGeom>
            <a:solidFill>
              <a:srgbClr val="EAF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2"/>
            <p:cNvSpPr/>
            <p:nvPr/>
          </p:nvSpPr>
          <p:spPr>
            <a:xfrm>
              <a:off x="1875350" y="4567450"/>
              <a:ext cx="68200" cy="412425"/>
            </a:xfrm>
            <a:custGeom>
              <a:avLst/>
              <a:gdLst/>
              <a:ahLst/>
              <a:cxnLst/>
              <a:rect l="l" t="t" r="r" b="b"/>
              <a:pathLst>
                <a:path w="2728" h="16497" extrusionOk="0">
                  <a:moveTo>
                    <a:pt x="329" y="1"/>
                  </a:moveTo>
                  <a:lnTo>
                    <a:pt x="0" y="66"/>
                  </a:lnTo>
                  <a:lnTo>
                    <a:pt x="2432" y="16497"/>
                  </a:lnTo>
                  <a:lnTo>
                    <a:pt x="2728" y="16464"/>
                  </a:lnTo>
                  <a:lnTo>
                    <a:pt x="329" y="1"/>
                  </a:lnTo>
                  <a:close/>
                </a:path>
              </a:pathLst>
            </a:custGeom>
            <a:solidFill>
              <a:srgbClr val="EAF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2"/>
            <p:cNvSpPr/>
            <p:nvPr/>
          </p:nvSpPr>
          <p:spPr>
            <a:xfrm>
              <a:off x="2504625" y="3670025"/>
              <a:ext cx="717200" cy="728825"/>
            </a:xfrm>
            <a:custGeom>
              <a:avLst/>
              <a:gdLst/>
              <a:ahLst/>
              <a:cxnLst/>
              <a:rect l="l" t="t" r="r" b="b"/>
              <a:pathLst>
                <a:path w="28688" h="29153" extrusionOk="0">
                  <a:moveTo>
                    <a:pt x="15394" y="0"/>
                  </a:moveTo>
                  <a:cubicBezTo>
                    <a:pt x="14893" y="0"/>
                    <a:pt x="14387" y="143"/>
                    <a:pt x="13933" y="441"/>
                  </a:cubicBezTo>
                  <a:lnTo>
                    <a:pt x="1610" y="8426"/>
                  </a:lnTo>
                  <a:cubicBezTo>
                    <a:pt x="362" y="9215"/>
                    <a:pt x="0" y="10858"/>
                    <a:pt x="822" y="12107"/>
                  </a:cubicBezTo>
                  <a:lnTo>
                    <a:pt x="11074" y="27945"/>
                  </a:lnTo>
                  <a:cubicBezTo>
                    <a:pt x="11579" y="28724"/>
                    <a:pt x="12435" y="29153"/>
                    <a:pt x="13313" y="29153"/>
                  </a:cubicBezTo>
                  <a:cubicBezTo>
                    <a:pt x="13806" y="29153"/>
                    <a:pt x="14305" y="29018"/>
                    <a:pt x="14754" y="28734"/>
                  </a:cubicBezTo>
                  <a:lnTo>
                    <a:pt x="27077" y="20749"/>
                  </a:lnTo>
                  <a:cubicBezTo>
                    <a:pt x="28326" y="19928"/>
                    <a:pt x="28687" y="18285"/>
                    <a:pt x="27898" y="17036"/>
                  </a:cubicBezTo>
                  <a:lnTo>
                    <a:pt x="17646" y="1230"/>
                  </a:lnTo>
                  <a:cubicBezTo>
                    <a:pt x="17123" y="436"/>
                    <a:pt x="16268" y="0"/>
                    <a:pt x="15394" y="0"/>
                  </a:cubicBezTo>
                  <a:close/>
                </a:path>
              </a:pathLst>
            </a:custGeom>
            <a:solidFill>
              <a:srgbClr val="FF8494"/>
            </a:solidFill>
            <a:ln w="9850" cap="flat" cmpd="sng">
              <a:solidFill>
                <a:schemeClr val="dk1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2"/>
            <p:cNvSpPr/>
            <p:nvPr/>
          </p:nvSpPr>
          <p:spPr>
            <a:xfrm>
              <a:off x="2503800" y="3668400"/>
              <a:ext cx="454300" cy="324025"/>
            </a:xfrm>
            <a:custGeom>
              <a:avLst/>
              <a:gdLst/>
              <a:ahLst/>
              <a:cxnLst/>
              <a:rect l="l" t="t" r="r" b="b"/>
              <a:pathLst>
                <a:path w="18172" h="12961" extrusionOk="0">
                  <a:moveTo>
                    <a:pt x="15487" y="1"/>
                  </a:moveTo>
                  <a:cubicBezTo>
                    <a:pt x="15030" y="1"/>
                    <a:pt x="14570" y="132"/>
                    <a:pt x="14163" y="408"/>
                  </a:cubicBezTo>
                  <a:lnTo>
                    <a:pt x="1446" y="8623"/>
                  </a:lnTo>
                  <a:cubicBezTo>
                    <a:pt x="329" y="9346"/>
                    <a:pt x="0" y="10857"/>
                    <a:pt x="723" y="12008"/>
                  </a:cubicBezTo>
                  <a:lnTo>
                    <a:pt x="1348" y="12960"/>
                  </a:lnTo>
                  <a:lnTo>
                    <a:pt x="18172" y="2084"/>
                  </a:lnTo>
                  <a:lnTo>
                    <a:pt x="17548" y="1131"/>
                  </a:lnTo>
                  <a:cubicBezTo>
                    <a:pt x="17067" y="400"/>
                    <a:pt x="16282" y="1"/>
                    <a:pt x="15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2"/>
            <p:cNvSpPr/>
            <p:nvPr/>
          </p:nvSpPr>
          <p:spPr>
            <a:xfrm>
              <a:off x="2518575" y="3678350"/>
              <a:ext cx="439525" cy="308325"/>
            </a:xfrm>
            <a:custGeom>
              <a:avLst/>
              <a:gdLst/>
              <a:ahLst/>
              <a:cxnLst/>
              <a:rect l="l" t="t" r="r" b="b"/>
              <a:pathLst>
                <a:path w="17581" h="12333" extrusionOk="0">
                  <a:moveTo>
                    <a:pt x="15348" y="1"/>
                  </a:moveTo>
                  <a:cubicBezTo>
                    <a:pt x="14872" y="1"/>
                    <a:pt x="14376" y="142"/>
                    <a:pt x="13933" y="437"/>
                  </a:cubicBezTo>
                  <a:lnTo>
                    <a:pt x="1512" y="8455"/>
                  </a:lnTo>
                  <a:cubicBezTo>
                    <a:pt x="395" y="9178"/>
                    <a:pt x="1" y="10558"/>
                    <a:pt x="625" y="11511"/>
                  </a:cubicBezTo>
                  <a:lnTo>
                    <a:pt x="1151" y="12332"/>
                  </a:lnTo>
                  <a:lnTo>
                    <a:pt x="17581" y="1686"/>
                  </a:lnTo>
                  <a:lnTo>
                    <a:pt x="17055" y="864"/>
                  </a:lnTo>
                  <a:cubicBezTo>
                    <a:pt x="16685" y="300"/>
                    <a:pt x="16039" y="1"/>
                    <a:pt x="153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2"/>
            <p:cNvSpPr/>
            <p:nvPr/>
          </p:nvSpPr>
          <p:spPr>
            <a:xfrm>
              <a:off x="2503800" y="3659700"/>
              <a:ext cx="454300" cy="332725"/>
            </a:xfrm>
            <a:custGeom>
              <a:avLst/>
              <a:gdLst/>
              <a:ahLst/>
              <a:cxnLst/>
              <a:rect l="l" t="t" r="r" b="b"/>
              <a:pathLst>
                <a:path w="18172" h="13309" fill="none" extrusionOk="0">
                  <a:moveTo>
                    <a:pt x="17548" y="1479"/>
                  </a:moveTo>
                  <a:cubicBezTo>
                    <a:pt x="16792" y="329"/>
                    <a:pt x="15280" y="0"/>
                    <a:pt x="14163" y="756"/>
                  </a:cubicBezTo>
                  <a:lnTo>
                    <a:pt x="1446" y="8971"/>
                  </a:lnTo>
                  <a:cubicBezTo>
                    <a:pt x="329" y="9694"/>
                    <a:pt x="0" y="11205"/>
                    <a:pt x="723" y="12356"/>
                  </a:cubicBezTo>
                  <a:lnTo>
                    <a:pt x="1348" y="13308"/>
                  </a:lnTo>
                  <a:lnTo>
                    <a:pt x="18172" y="2432"/>
                  </a:lnTo>
                  <a:close/>
                </a:path>
              </a:pathLst>
            </a:custGeom>
            <a:noFill/>
            <a:ln w="9850" cap="flat" cmpd="sng">
              <a:solidFill>
                <a:schemeClr val="dk1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2"/>
            <p:cNvSpPr/>
            <p:nvPr/>
          </p:nvSpPr>
          <p:spPr>
            <a:xfrm>
              <a:off x="2767500" y="4077025"/>
              <a:ext cx="455125" cy="324250"/>
            </a:xfrm>
            <a:custGeom>
              <a:avLst/>
              <a:gdLst/>
              <a:ahLst/>
              <a:cxnLst/>
              <a:rect l="l" t="t" r="r" b="b"/>
              <a:pathLst>
                <a:path w="18205" h="12970" extrusionOk="0">
                  <a:moveTo>
                    <a:pt x="16858" y="0"/>
                  </a:moveTo>
                  <a:lnTo>
                    <a:pt x="0" y="10910"/>
                  </a:lnTo>
                  <a:lnTo>
                    <a:pt x="658" y="11863"/>
                  </a:lnTo>
                  <a:cubicBezTo>
                    <a:pt x="1120" y="12578"/>
                    <a:pt x="1906" y="12970"/>
                    <a:pt x="2713" y="12970"/>
                  </a:cubicBezTo>
                  <a:cubicBezTo>
                    <a:pt x="3167" y="12970"/>
                    <a:pt x="3628" y="12846"/>
                    <a:pt x="4042" y="12586"/>
                  </a:cubicBezTo>
                  <a:lnTo>
                    <a:pt x="16726" y="4371"/>
                  </a:lnTo>
                  <a:cubicBezTo>
                    <a:pt x="17876" y="3615"/>
                    <a:pt x="18205" y="2103"/>
                    <a:pt x="17449" y="953"/>
                  </a:cubicBezTo>
                  <a:lnTo>
                    <a:pt x="16858" y="0"/>
                  </a:lnTo>
                  <a:close/>
                </a:path>
              </a:pathLst>
            </a:custGeom>
            <a:solidFill>
              <a:schemeClr val="accent6"/>
            </a:solidFill>
            <a:ln w="9850" cap="flat" cmpd="sng">
              <a:solidFill>
                <a:schemeClr val="dk1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2"/>
            <p:cNvSpPr/>
            <p:nvPr/>
          </p:nvSpPr>
          <p:spPr>
            <a:xfrm>
              <a:off x="2648375" y="4038400"/>
              <a:ext cx="15650" cy="24675"/>
            </a:xfrm>
            <a:custGeom>
              <a:avLst/>
              <a:gdLst/>
              <a:ahLst/>
              <a:cxnLst/>
              <a:rect l="l" t="t" r="r" b="b"/>
              <a:pathLst>
                <a:path w="626" h="987" fill="none" extrusionOk="0">
                  <a:moveTo>
                    <a:pt x="1" y="1"/>
                  </a:moveTo>
                  <a:lnTo>
                    <a:pt x="625" y="986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2"/>
            <p:cNvSpPr/>
            <p:nvPr/>
          </p:nvSpPr>
          <p:spPr>
            <a:xfrm>
              <a:off x="2706700" y="4000625"/>
              <a:ext cx="15650" cy="24650"/>
            </a:xfrm>
            <a:custGeom>
              <a:avLst/>
              <a:gdLst/>
              <a:ahLst/>
              <a:cxnLst/>
              <a:rect l="l" t="t" r="r" b="b"/>
              <a:pathLst>
                <a:path w="626" h="986" fill="none" extrusionOk="0">
                  <a:moveTo>
                    <a:pt x="1" y="0"/>
                  </a:moveTo>
                  <a:lnTo>
                    <a:pt x="625" y="986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2"/>
            <p:cNvSpPr/>
            <p:nvPr/>
          </p:nvSpPr>
          <p:spPr>
            <a:xfrm>
              <a:off x="2742025" y="3978425"/>
              <a:ext cx="15650" cy="23850"/>
            </a:xfrm>
            <a:custGeom>
              <a:avLst/>
              <a:gdLst/>
              <a:ahLst/>
              <a:cxnLst/>
              <a:rect l="l" t="t" r="r" b="b"/>
              <a:pathLst>
                <a:path w="626" h="954" fill="none" extrusionOk="0">
                  <a:moveTo>
                    <a:pt x="1" y="1"/>
                  </a:moveTo>
                  <a:lnTo>
                    <a:pt x="625" y="954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2"/>
            <p:cNvSpPr/>
            <p:nvPr/>
          </p:nvSpPr>
          <p:spPr>
            <a:xfrm>
              <a:off x="2679600" y="4017875"/>
              <a:ext cx="15625" cy="23850"/>
            </a:xfrm>
            <a:custGeom>
              <a:avLst/>
              <a:gdLst/>
              <a:ahLst/>
              <a:cxnLst/>
              <a:rect l="l" t="t" r="r" b="b"/>
              <a:pathLst>
                <a:path w="625" h="954" fill="none" extrusionOk="0">
                  <a:moveTo>
                    <a:pt x="0" y="0"/>
                  </a:moveTo>
                  <a:lnTo>
                    <a:pt x="625" y="953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2"/>
            <p:cNvSpPr/>
            <p:nvPr/>
          </p:nvSpPr>
          <p:spPr>
            <a:xfrm>
              <a:off x="2659875" y="4029375"/>
              <a:ext cx="11525" cy="7400"/>
            </a:xfrm>
            <a:custGeom>
              <a:avLst/>
              <a:gdLst/>
              <a:ahLst/>
              <a:cxnLst/>
              <a:rect l="l" t="t" r="r" b="b"/>
              <a:pathLst>
                <a:path w="461" h="296" fill="none" extrusionOk="0">
                  <a:moveTo>
                    <a:pt x="461" y="0"/>
                  </a:moveTo>
                  <a:lnTo>
                    <a:pt x="1" y="296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2"/>
            <p:cNvSpPr/>
            <p:nvPr/>
          </p:nvSpPr>
          <p:spPr>
            <a:xfrm>
              <a:off x="2691925" y="4011300"/>
              <a:ext cx="6600" cy="4125"/>
            </a:xfrm>
            <a:custGeom>
              <a:avLst/>
              <a:gdLst/>
              <a:ahLst/>
              <a:cxnLst/>
              <a:rect l="l" t="t" r="r" b="b"/>
              <a:pathLst>
                <a:path w="264" h="165" fill="none" extrusionOk="0">
                  <a:moveTo>
                    <a:pt x="263" y="0"/>
                  </a:moveTo>
                  <a:lnTo>
                    <a:pt x="0" y="165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2"/>
            <p:cNvSpPr/>
            <p:nvPr/>
          </p:nvSpPr>
          <p:spPr>
            <a:xfrm>
              <a:off x="2719850" y="3993225"/>
              <a:ext cx="6600" cy="4125"/>
            </a:xfrm>
            <a:custGeom>
              <a:avLst/>
              <a:gdLst/>
              <a:ahLst/>
              <a:cxnLst/>
              <a:rect l="l" t="t" r="r" b="b"/>
              <a:pathLst>
                <a:path w="264" h="165" fill="none" extrusionOk="0">
                  <a:moveTo>
                    <a:pt x="263" y="0"/>
                  </a:moveTo>
                  <a:lnTo>
                    <a:pt x="1" y="165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2"/>
            <p:cNvSpPr/>
            <p:nvPr/>
          </p:nvSpPr>
          <p:spPr>
            <a:xfrm>
              <a:off x="2666450" y="4040050"/>
              <a:ext cx="11525" cy="7425"/>
            </a:xfrm>
            <a:custGeom>
              <a:avLst/>
              <a:gdLst/>
              <a:ahLst/>
              <a:cxnLst/>
              <a:rect l="l" t="t" r="r" b="b"/>
              <a:pathLst>
                <a:path w="461" h="297" fill="none" extrusionOk="0">
                  <a:moveTo>
                    <a:pt x="461" y="0"/>
                  </a:moveTo>
                  <a:lnTo>
                    <a:pt x="1" y="296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2"/>
            <p:cNvSpPr/>
            <p:nvPr/>
          </p:nvSpPr>
          <p:spPr>
            <a:xfrm>
              <a:off x="2691100" y="4028550"/>
              <a:ext cx="17275" cy="11525"/>
            </a:xfrm>
            <a:custGeom>
              <a:avLst/>
              <a:gdLst/>
              <a:ahLst/>
              <a:cxnLst/>
              <a:rect l="l" t="t" r="r" b="b"/>
              <a:pathLst>
                <a:path w="691" h="461" fill="none" extrusionOk="0">
                  <a:moveTo>
                    <a:pt x="0" y="460"/>
                  </a:moveTo>
                  <a:lnTo>
                    <a:pt x="690" y="0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2"/>
            <p:cNvSpPr/>
            <p:nvPr/>
          </p:nvSpPr>
          <p:spPr>
            <a:xfrm>
              <a:off x="2728075" y="4002250"/>
              <a:ext cx="16450" cy="9075"/>
            </a:xfrm>
            <a:custGeom>
              <a:avLst/>
              <a:gdLst/>
              <a:ahLst/>
              <a:cxnLst/>
              <a:rect l="l" t="t" r="r" b="b"/>
              <a:pathLst>
                <a:path w="658" h="363" fill="none" extrusionOk="0">
                  <a:moveTo>
                    <a:pt x="0" y="1"/>
                  </a:moveTo>
                  <a:lnTo>
                    <a:pt x="263" y="362"/>
                  </a:lnTo>
                  <a:lnTo>
                    <a:pt x="657" y="99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2"/>
            <p:cNvSpPr/>
            <p:nvPr/>
          </p:nvSpPr>
          <p:spPr>
            <a:xfrm>
              <a:off x="2755175" y="3965300"/>
              <a:ext cx="26325" cy="26300"/>
            </a:xfrm>
            <a:custGeom>
              <a:avLst/>
              <a:gdLst/>
              <a:ahLst/>
              <a:cxnLst/>
              <a:rect l="l" t="t" r="r" b="b"/>
              <a:pathLst>
                <a:path w="1053" h="1052" fill="none" extrusionOk="0">
                  <a:moveTo>
                    <a:pt x="0" y="362"/>
                  </a:moveTo>
                  <a:lnTo>
                    <a:pt x="592" y="0"/>
                  </a:lnTo>
                  <a:lnTo>
                    <a:pt x="1052" y="690"/>
                  </a:lnTo>
                  <a:lnTo>
                    <a:pt x="461" y="1052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2"/>
            <p:cNvSpPr/>
            <p:nvPr/>
          </p:nvSpPr>
          <p:spPr>
            <a:xfrm>
              <a:off x="2848000" y="4011300"/>
              <a:ext cx="15650" cy="23850"/>
            </a:xfrm>
            <a:custGeom>
              <a:avLst/>
              <a:gdLst/>
              <a:ahLst/>
              <a:cxnLst/>
              <a:rect l="l" t="t" r="r" b="b"/>
              <a:pathLst>
                <a:path w="626" h="954" fill="none" extrusionOk="0">
                  <a:moveTo>
                    <a:pt x="625" y="953"/>
                  </a:moveTo>
                  <a:lnTo>
                    <a:pt x="1" y="0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2"/>
            <p:cNvSpPr/>
            <p:nvPr/>
          </p:nvSpPr>
          <p:spPr>
            <a:xfrm>
              <a:off x="2906325" y="3973500"/>
              <a:ext cx="15650" cy="23850"/>
            </a:xfrm>
            <a:custGeom>
              <a:avLst/>
              <a:gdLst/>
              <a:ahLst/>
              <a:cxnLst/>
              <a:rect l="l" t="t" r="r" b="b"/>
              <a:pathLst>
                <a:path w="626" h="954" fill="none" extrusionOk="0">
                  <a:moveTo>
                    <a:pt x="625" y="954"/>
                  </a:moveTo>
                  <a:lnTo>
                    <a:pt x="1" y="1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2"/>
            <p:cNvSpPr/>
            <p:nvPr/>
          </p:nvSpPr>
          <p:spPr>
            <a:xfrm>
              <a:off x="2941650" y="3950500"/>
              <a:ext cx="15650" cy="23850"/>
            </a:xfrm>
            <a:custGeom>
              <a:avLst/>
              <a:gdLst/>
              <a:ahLst/>
              <a:cxnLst/>
              <a:rect l="l" t="t" r="r" b="b"/>
              <a:pathLst>
                <a:path w="626" h="954" fill="none" extrusionOk="0">
                  <a:moveTo>
                    <a:pt x="625" y="954"/>
                  </a:moveTo>
                  <a:lnTo>
                    <a:pt x="1" y="1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2"/>
            <p:cNvSpPr/>
            <p:nvPr/>
          </p:nvSpPr>
          <p:spPr>
            <a:xfrm>
              <a:off x="2880050" y="3990750"/>
              <a:ext cx="15625" cy="23850"/>
            </a:xfrm>
            <a:custGeom>
              <a:avLst/>
              <a:gdLst/>
              <a:ahLst/>
              <a:cxnLst/>
              <a:rect l="l" t="t" r="r" b="b"/>
              <a:pathLst>
                <a:path w="625" h="954" fill="none" extrusionOk="0">
                  <a:moveTo>
                    <a:pt x="625" y="954"/>
                  </a:moveTo>
                  <a:lnTo>
                    <a:pt x="0" y="1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2"/>
            <p:cNvSpPr/>
            <p:nvPr/>
          </p:nvSpPr>
          <p:spPr>
            <a:xfrm>
              <a:off x="2870175" y="4018700"/>
              <a:ext cx="11525" cy="6575"/>
            </a:xfrm>
            <a:custGeom>
              <a:avLst/>
              <a:gdLst/>
              <a:ahLst/>
              <a:cxnLst/>
              <a:rect l="l" t="t" r="r" b="b"/>
              <a:pathLst>
                <a:path w="461" h="263" fill="none" extrusionOk="0">
                  <a:moveTo>
                    <a:pt x="461" y="0"/>
                  </a:moveTo>
                  <a:lnTo>
                    <a:pt x="1" y="263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2"/>
            <p:cNvSpPr/>
            <p:nvPr/>
          </p:nvSpPr>
          <p:spPr>
            <a:xfrm>
              <a:off x="2903050" y="4000625"/>
              <a:ext cx="6600" cy="4125"/>
            </a:xfrm>
            <a:custGeom>
              <a:avLst/>
              <a:gdLst/>
              <a:ahLst/>
              <a:cxnLst/>
              <a:rect l="l" t="t" r="r" b="b"/>
              <a:pathLst>
                <a:path w="264" h="165" fill="none" extrusionOk="0">
                  <a:moveTo>
                    <a:pt x="263" y="0"/>
                  </a:moveTo>
                  <a:lnTo>
                    <a:pt x="0" y="164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2"/>
            <p:cNvSpPr/>
            <p:nvPr/>
          </p:nvSpPr>
          <p:spPr>
            <a:xfrm>
              <a:off x="2930975" y="3982550"/>
              <a:ext cx="6600" cy="4125"/>
            </a:xfrm>
            <a:custGeom>
              <a:avLst/>
              <a:gdLst/>
              <a:ahLst/>
              <a:cxnLst/>
              <a:rect l="l" t="t" r="r" b="b"/>
              <a:pathLst>
                <a:path w="264" h="165" fill="none" extrusionOk="0">
                  <a:moveTo>
                    <a:pt x="263" y="0"/>
                  </a:moveTo>
                  <a:lnTo>
                    <a:pt x="1" y="164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2"/>
            <p:cNvSpPr/>
            <p:nvPr/>
          </p:nvSpPr>
          <p:spPr>
            <a:xfrm>
              <a:off x="2863625" y="4008000"/>
              <a:ext cx="11525" cy="6600"/>
            </a:xfrm>
            <a:custGeom>
              <a:avLst/>
              <a:gdLst/>
              <a:ahLst/>
              <a:cxnLst/>
              <a:rect l="l" t="t" r="r" b="b"/>
              <a:pathLst>
                <a:path w="461" h="264" fill="none" extrusionOk="0">
                  <a:moveTo>
                    <a:pt x="460" y="1"/>
                  </a:moveTo>
                  <a:lnTo>
                    <a:pt x="0" y="264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2"/>
            <p:cNvSpPr/>
            <p:nvPr/>
          </p:nvSpPr>
          <p:spPr>
            <a:xfrm>
              <a:off x="2880050" y="3984175"/>
              <a:ext cx="17275" cy="11525"/>
            </a:xfrm>
            <a:custGeom>
              <a:avLst/>
              <a:gdLst/>
              <a:ahLst/>
              <a:cxnLst/>
              <a:rect l="l" t="t" r="r" b="b"/>
              <a:pathLst>
                <a:path w="691" h="461" fill="none" extrusionOk="0">
                  <a:moveTo>
                    <a:pt x="0" y="461"/>
                  </a:moveTo>
                  <a:lnTo>
                    <a:pt x="690" y="1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2"/>
            <p:cNvSpPr/>
            <p:nvPr/>
          </p:nvSpPr>
          <p:spPr>
            <a:xfrm>
              <a:off x="2923575" y="3961175"/>
              <a:ext cx="9900" cy="15650"/>
            </a:xfrm>
            <a:custGeom>
              <a:avLst/>
              <a:gdLst/>
              <a:ahLst/>
              <a:cxnLst/>
              <a:rect l="l" t="t" r="r" b="b"/>
              <a:pathLst>
                <a:path w="396" h="626" fill="none" extrusionOk="0">
                  <a:moveTo>
                    <a:pt x="264" y="625"/>
                  </a:moveTo>
                  <a:lnTo>
                    <a:pt x="1" y="264"/>
                  </a:lnTo>
                  <a:lnTo>
                    <a:pt x="395" y="1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2"/>
            <p:cNvSpPr/>
            <p:nvPr/>
          </p:nvSpPr>
          <p:spPr>
            <a:xfrm>
              <a:off x="2954800" y="3937350"/>
              <a:ext cx="25500" cy="26325"/>
            </a:xfrm>
            <a:custGeom>
              <a:avLst/>
              <a:gdLst/>
              <a:ahLst/>
              <a:cxnLst/>
              <a:rect l="l" t="t" r="r" b="b"/>
              <a:pathLst>
                <a:path w="1020" h="1053" fill="none" extrusionOk="0">
                  <a:moveTo>
                    <a:pt x="428" y="1052"/>
                  </a:moveTo>
                  <a:lnTo>
                    <a:pt x="1019" y="691"/>
                  </a:lnTo>
                  <a:lnTo>
                    <a:pt x="592" y="1"/>
                  </a:lnTo>
                  <a:lnTo>
                    <a:pt x="1" y="362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2"/>
            <p:cNvSpPr/>
            <p:nvPr/>
          </p:nvSpPr>
          <p:spPr>
            <a:xfrm>
              <a:off x="2813500" y="4033475"/>
              <a:ext cx="15625" cy="23850"/>
            </a:xfrm>
            <a:custGeom>
              <a:avLst/>
              <a:gdLst/>
              <a:ahLst/>
              <a:cxnLst/>
              <a:rect l="l" t="t" r="r" b="b"/>
              <a:pathLst>
                <a:path w="625" h="954" fill="none" extrusionOk="0">
                  <a:moveTo>
                    <a:pt x="625" y="953"/>
                  </a:moveTo>
                  <a:lnTo>
                    <a:pt x="1" y="0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2"/>
            <p:cNvSpPr/>
            <p:nvPr/>
          </p:nvSpPr>
          <p:spPr>
            <a:xfrm>
              <a:off x="2755175" y="4071275"/>
              <a:ext cx="15625" cy="23850"/>
            </a:xfrm>
            <a:custGeom>
              <a:avLst/>
              <a:gdLst/>
              <a:ahLst/>
              <a:cxnLst/>
              <a:rect l="l" t="t" r="r" b="b"/>
              <a:pathLst>
                <a:path w="625" h="954" fill="none" extrusionOk="0">
                  <a:moveTo>
                    <a:pt x="625" y="953"/>
                  </a:moveTo>
                  <a:lnTo>
                    <a:pt x="0" y="0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2"/>
            <p:cNvSpPr/>
            <p:nvPr/>
          </p:nvSpPr>
          <p:spPr>
            <a:xfrm>
              <a:off x="2719850" y="4093450"/>
              <a:ext cx="15625" cy="24675"/>
            </a:xfrm>
            <a:custGeom>
              <a:avLst/>
              <a:gdLst/>
              <a:ahLst/>
              <a:cxnLst/>
              <a:rect l="l" t="t" r="r" b="b"/>
              <a:pathLst>
                <a:path w="625" h="987" fill="none" extrusionOk="0">
                  <a:moveTo>
                    <a:pt x="625" y="986"/>
                  </a:moveTo>
                  <a:lnTo>
                    <a:pt x="1" y="0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2"/>
            <p:cNvSpPr/>
            <p:nvPr/>
          </p:nvSpPr>
          <p:spPr>
            <a:xfrm>
              <a:off x="2782275" y="4054025"/>
              <a:ext cx="15650" cy="23825"/>
            </a:xfrm>
            <a:custGeom>
              <a:avLst/>
              <a:gdLst/>
              <a:ahLst/>
              <a:cxnLst/>
              <a:rect l="l" t="t" r="r" b="b"/>
              <a:pathLst>
                <a:path w="626" h="953" fill="none" extrusionOk="0">
                  <a:moveTo>
                    <a:pt x="625" y="953"/>
                  </a:moveTo>
                  <a:lnTo>
                    <a:pt x="1" y="0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2"/>
            <p:cNvSpPr/>
            <p:nvPr/>
          </p:nvSpPr>
          <p:spPr>
            <a:xfrm>
              <a:off x="2806925" y="4059775"/>
              <a:ext cx="11525" cy="7400"/>
            </a:xfrm>
            <a:custGeom>
              <a:avLst/>
              <a:gdLst/>
              <a:ahLst/>
              <a:cxnLst/>
              <a:rect l="l" t="t" r="r" b="b"/>
              <a:pathLst>
                <a:path w="461" h="296" fill="none" extrusionOk="0">
                  <a:moveTo>
                    <a:pt x="1" y="296"/>
                  </a:moveTo>
                  <a:lnTo>
                    <a:pt x="461" y="0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2"/>
            <p:cNvSpPr/>
            <p:nvPr/>
          </p:nvSpPr>
          <p:spPr>
            <a:xfrm>
              <a:off x="2779825" y="4080300"/>
              <a:ext cx="6600" cy="4950"/>
            </a:xfrm>
            <a:custGeom>
              <a:avLst/>
              <a:gdLst/>
              <a:ahLst/>
              <a:cxnLst/>
              <a:rect l="l" t="t" r="r" b="b"/>
              <a:pathLst>
                <a:path w="264" h="198" fill="none" extrusionOk="0">
                  <a:moveTo>
                    <a:pt x="0" y="198"/>
                  </a:moveTo>
                  <a:lnTo>
                    <a:pt x="263" y="1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2"/>
            <p:cNvSpPr/>
            <p:nvPr/>
          </p:nvSpPr>
          <p:spPr>
            <a:xfrm>
              <a:off x="2751075" y="4098375"/>
              <a:ext cx="6600" cy="4125"/>
            </a:xfrm>
            <a:custGeom>
              <a:avLst/>
              <a:gdLst/>
              <a:ahLst/>
              <a:cxnLst/>
              <a:rect l="l" t="t" r="r" b="b"/>
              <a:pathLst>
                <a:path w="264" h="165" fill="none" extrusionOk="0">
                  <a:moveTo>
                    <a:pt x="0" y="165"/>
                  </a:moveTo>
                  <a:lnTo>
                    <a:pt x="263" y="0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2"/>
            <p:cNvSpPr/>
            <p:nvPr/>
          </p:nvSpPr>
          <p:spPr>
            <a:xfrm>
              <a:off x="2799525" y="4049075"/>
              <a:ext cx="11525" cy="6600"/>
            </a:xfrm>
            <a:custGeom>
              <a:avLst/>
              <a:gdLst/>
              <a:ahLst/>
              <a:cxnLst/>
              <a:rect l="l" t="t" r="r" b="b"/>
              <a:pathLst>
                <a:path w="461" h="264" fill="none" extrusionOk="0">
                  <a:moveTo>
                    <a:pt x="1" y="264"/>
                  </a:moveTo>
                  <a:lnTo>
                    <a:pt x="461" y="1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2"/>
            <p:cNvSpPr/>
            <p:nvPr/>
          </p:nvSpPr>
          <p:spPr>
            <a:xfrm>
              <a:off x="2769150" y="4055650"/>
              <a:ext cx="18100" cy="11525"/>
            </a:xfrm>
            <a:custGeom>
              <a:avLst/>
              <a:gdLst/>
              <a:ahLst/>
              <a:cxnLst/>
              <a:rect l="l" t="t" r="r" b="b"/>
              <a:pathLst>
                <a:path w="724" h="461" fill="none" extrusionOk="0">
                  <a:moveTo>
                    <a:pt x="723" y="1"/>
                  </a:moveTo>
                  <a:lnTo>
                    <a:pt x="0" y="461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2"/>
            <p:cNvSpPr/>
            <p:nvPr/>
          </p:nvSpPr>
          <p:spPr>
            <a:xfrm>
              <a:off x="2733000" y="4084400"/>
              <a:ext cx="16450" cy="9900"/>
            </a:xfrm>
            <a:custGeom>
              <a:avLst/>
              <a:gdLst/>
              <a:ahLst/>
              <a:cxnLst/>
              <a:rect l="l" t="t" r="r" b="b"/>
              <a:pathLst>
                <a:path w="658" h="396" fill="none" extrusionOk="0">
                  <a:moveTo>
                    <a:pt x="657" y="395"/>
                  </a:moveTo>
                  <a:lnTo>
                    <a:pt x="395" y="1"/>
                  </a:lnTo>
                  <a:lnTo>
                    <a:pt x="0" y="264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2"/>
            <p:cNvSpPr/>
            <p:nvPr/>
          </p:nvSpPr>
          <p:spPr>
            <a:xfrm>
              <a:off x="2696850" y="4104125"/>
              <a:ext cx="26300" cy="27125"/>
            </a:xfrm>
            <a:custGeom>
              <a:avLst/>
              <a:gdLst/>
              <a:ahLst/>
              <a:cxnLst/>
              <a:rect l="l" t="t" r="r" b="b"/>
              <a:pathLst>
                <a:path w="1052" h="1085" fill="none" extrusionOk="0">
                  <a:moveTo>
                    <a:pt x="1052" y="691"/>
                  </a:moveTo>
                  <a:lnTo>
                    <a:pt x="428" y="1085"/>
                  </a:lnTo>
                  <a:lnTo>
                    <a:pt x="0" y="395"/>
                  </a:lnTo>
                  <a:lnTo>
                    <a:pt x="592" y="0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2"/>
            <p:cNvSpPr/>
            <p:nvPr/>
          </p:nvSpPr>
          <p:spPr>
            <a:xfrm>
              <a:off x="2746150" y="4010475"/>
              <a:ext cx="270300" cy="182400"/>
            </a:xfrm>
            <a:custGeom>
              <a:avLst/>
              <a:gdLst/>
              <a:ahLst/>
              <a:cxnLst/>
              <a:rect l="l" t="t" r="r" b="b"/>
              <a:pathLst>
                <a:path w="10812" h="7296" fill="none" extrusionOk="0">
                  <a:moveTo>
                    <a:pt x="0" y="7295"/>
                  </a:moveTo>
                  <a:lnTo>
                    <a:pt x="10811" y="0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2"/>
            <p:cNvSpPr/>
            <p:nvPr/>
          </p:nvSpPr>
          <p:spPr>
            <a:xfrm>
              <a:off x="2769150" y="4105775"/>
              <a:ext cx="179100" cy="123250"/>
            </a:xfrm>
            <a:custGeom>
              <a:avLst/>
              <a:gdLst/>
              <a:ahLst/>
              <a:cxnLst/>
              <a:rect l="l" t="t" r="r" b="b"/>
              <a:pathLst>
                <a:path w="7164" h="4930" fill="none" extrusionOk="0">
                  <a:moveTo>
                    <a:pt x="0" y="4929"/>
                  </a:moveTo>
                  <a:lnTo>
                    <a:pt x="7164" y="0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2"/>
            <p:cNvSpPr/>
            <p:nvPr/>
          </p:nvSpPr>
          <p:spPr>
            <a:xfrm>
              <a:off x="3033675" y="4050725"/>
              <a:ext cx="48475" cy="55900"/>
            </a:xfrm>
            <a:custGeom>
              <a:avLst/>
              <a:gdLst/>
              <a:ahLst/>
              <a:cxnLst/>
              <a:rect l="l" t="t" r="r" b="b"/>
              <a:pathLst>
                <a:path w="1939" h="2236" fill="none" extrusionOk="0">
                  <a:moveTo>
                    <a:pt x="0" y="2235"/>
                  </a:moveTo>
                  <a:lnTo>
                    <a:pt x="230" y="1118"/>
                  </a:lnTo>
                  <a:lnTo>
                    <a:pt x="1775" y="1249"/>
                  </a:lnTo>
                  <a:lnTo>
                    <a:pt x="1939" y="1"/>
                  </a:lnTo>
                </a:path>
              </a:pathLst>
            </a:custGeom>
            <a:noFill/>
            <a:ln w="985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2"/>
            <p:cNvSpPr/>
            <p:nvPr/>
          </p:nvSpPr>
          <p:spPr>
            <a:xfrm>
              <a:off x="1527850" y="3949900"/>
              <a:ext cx="1258575" cy="1077375"/>
            </a:xfrm>
            <a:custGeom>
              <a:avLst/>
              <a:gdLst/>
              <a:ahLst/>
              <a:cxnLst/>
              <a:rect l="l" t="t" r="r" b="b"/>
              <a:pathLst>
                <a:path w="50343" h="43095" extrusionOk="0">
                  <a:moveTo>
                    <a:pt x="37128" y="1"/>
                  </a:moveTo>
                  <a:cubicBezTo>
                    <a:pt x="36635" y="1"/>
                    <a:pt x="36135" y="135"/>
                    <a:pt x="35687" y="419"/>
                  </a:cubicBezTo>
                  <a:lnTo>
                    <a:pt x="1578" y="22337"/>
                  </a:lnTo>
                  <a:cubicBezTo>
                    <a:pt x="362" y="23158"/>
                    <a:pt x="0" y="24801"/>
                    <a:pt x="789" y="26017"/>
                  </a:cubicBezTo>
                  <a:lnTo>
                    <a:pt x="10976" y="41856"/>
                  </a:lnTo>
                  <a:cubicBezTo>
                    <a:pt x="11482" y="42658"/>
                    <a:pt x="12342" y="43094"/>
                    <a:pt x="13223" y="43094"/>
                  </a:cubicBezTo>
                  <a:cubicBezTo>
                    <a:pt x="13713" y="43094"/>
                    <a:pt x="14210" y="42959"/>
                    <a:pt x="14656" y="42677"/>
                  </a:cubicBezTo>
                  <a:lnTo>
                    <a:pt x="48765" y="20759"/>
                  </a:lnTo>
                  <a:cubicBezTo>
                    <a:pt x="49981" y="19938"/>
                    <a:pt x="50342" y="18295"/>
                    <a:pt x="49554" y="17046"/>
                  </a:cubicBezTo>
                  <a:lnTo>
                    <a:pt x="39367" y="1208"/>
                  </a:lnTo>
                  <a:cubicBezTo>
                    <a:pt x="38862" y="429"/>
                    <a:pt x="38006" y="1"/>
                    <a:pt x="37128" y="1"/>
                  </a:cubicBezTo>
                  <a:close/>
                </a:path>
              </a:pathLst>
            </a:custGeom>
            <a:solidFill>
              <a:srgbClr val="FF8494"/>
            </a:solidFill>
            <a:ln w="9025" cap="flat" cmpd="sng">
              <a:solidFill>
                <a:schemeClr val="dk1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2"/>
            <p:cNvSpPr/>
            <p:nvPr/>
          </p:nvSpPr>
          <p:spPr>
            <a:xfrm>
              <a:off x="1540175" y="3940325"/>
              <a:ext cx="997325" cy="675625"/>
            </a:xfrm>
            <a:custGeom>
              <a:avLst/>
              <a:gdLst/>
              <a:ahLst/>
              <a:cxnLst/>
              <a:rect l="l" t="t" r="r" b="b"/>
              <a:pathLst>
                <a:path w="39893" h="27025" extrusionOk="0">
                  <a:moveTo>
                    <a:pt x="37215" y="1"/>
                  </a:moveTo>
                  <a:cubicBezTo>
                    <a:pt x="36755" y="1"/>
                    <a:pt x="36291" y="132"/>
                    <a:pt x="35884" y="408"/>
                  </a:cubicBezTo>
                  <a:lnTo>
                    <a:pt x="1446" y="22687"/>
                  </a:lnTo>
                  <a:cubicBezTo>
                    <a:pt x="329" y="23443"/>
                    <a:pt x="0" y="24921"/>
                    <a:pt x="723" y="26071"/>
                  </a:cubicBezTo>
                  <a:lnTo>
                    <a:pt x="1315" y="27024"/>
                  </a:lnTo>
                  <a:lnTo>
                    <a:pt x="39893" y="2083"/>
                  </a:lnTo>
                  <a:lnTo>
                    <a:pt x="39268" y="1131"/>
                  </a:lnTo>
                  <a:cubicBezTo>
                    <a:pt x="38809" y="400"/>
                    <a:pt x="38018" y="1"/>
                    <a:pt x="37215" y="1"/>
                  </a:cubicBezTo>
                  <a:close/>
                </a:path>
              </a:pathLst>
            </a:custGeom>
            <a:solidFill>
              <a:srgbClr val="FFFFFF"/>
            </a:solidFill>
            <a:ln w="985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2"/>
            <p:cNvSpPr/>
            <p:nvPr/>
          </p:nvSpPr>
          <p:spPr>
            <a:xfrm>
              <a:off x="1554950" y="3950850"/>
              <a:ext cx="982550" cy="659350"/>
            </a:xfrm>
            <a:custGeom>
              <a:avLst/>
              <a:gdLst/>
              <a:ahLst/>
              <a:cxnLst/>
              <a:rect l="l" t="t" r="r" b="b"/>
              <a:pathLst>
                <a:path w="39302" h="26374" extrusionOk="0">
                  <a:moveTo>
                    <a:pt x="37083" y="0"/>
                  </a:moveTo>
                  <a:cubicBezTo>
                    <a:pt x="36596" y="0"/>
                    <a:pt x="36083" y="148"/>
                    <a:pt x="35621" y="447"/>
                  </a:cubicBezTo>
                  <a:lnTo>
                    <a:pt x="1512" y="22496"/>
                  </a:lnTo>
                  <a:cubicBezTo>
                    <a:pt x="395" y="23219"/>
                    <a:pt x="1" y="24599"/>
                    <a:pt x="592" y="25552"/>
                  </a:cubicBezTo>
                  <a:lnTo>
                    <a:pt x="1118" y="26373"/>
                  </a:lnTo>
                  <a:lnTo>
                    <a:pt x="39302" y="1662"/>
                  </a:lnTo>
                  <a:lnTo>
                    <a:pt x="38776" y="874"/>
                  </a:lnTo>
                  <a:cubicBezTo>
                    <a:pt x="38410" y="296"/>
                    <a:pt x="37773" y="0"/>
                    <a:pt x="370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2"/>
            <p:cNvSpPr/>
            <p:nvPr/>
          </p:nvSpPr>
          <p:spPr>
            <a:xfrm>
              <a:off x="1804700" y="4349750"/>
              <a:ext cx="997325" cy="675625"/>
            </a:xfrm>
            <a:custGeom>
              <a:avLst/>
              <a:gdLst/>
              <a:ahLst/>
              <a:cxnLst/>
              <a:rect l="l" t="t" r="r" b="b"/>
              <a:pathLst>
                <a:path w="39893" h="27025" extrusionOk="0">
                  <a:moveTo>
                    <a:pt x="38545" y="1"/>
                  </a:moveTo>
                  <a:lnTo>
                    <a:pt x="0" y="24942"/>
                  </a:lnTo>
                  <a:lnTo>
                    <a:pt x="625" y="25895"/>
                  </a:lnTo>
                  <a:cubicBezTo>
                    <a:pt x="1084" y="26625"/>
                    <a:pt x="1862" y="27024"/>
                    <a:pt x="2663" y="27024"/>
                  </a:cubicBezTo>
                  <a:cubicBezTo>
                    <a:pt x="3122" y="27024"/>
                    <a:pt x="3590" y="26893"/>
                    <a:pt x="4009" y="26618"/>
                  </a:cubicBezTo>
                  <a:lnTo>
                    <a:pt x="38447" y="4371"/>
                  </a:lnTo>
                  <a:cubicBezTo>
                    <a:pt x="39564" y="3615"/>
                    <a:pt x="39893" y="2104"/>
                    <a:pt x="39170" y="954"/>
                  </a:cubicBezTo>
                  <a:lnTo>
                    <a:pt x="38545" y="1"/>
                  </a:lnTo>
                  <a:close/>
                </a:path>
              </a:pathLst>
            </a:custGeom>
            <a:solidFill>
              <a:schemeClr val="accent6"/>
            </a:solidFill>
            <a:ln w="9850" cap="flat" cmpd="sng">
              <a:solidFill>
                <a:schemeClr val="dk1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2"/>
            <p:cNvSpPr/>
            <p:nvPr/>
          </p:nvSpPr>
          <p:spPr>
            <a:xfrm>
              <a:off x="1540175" y="3931600"/>
              <a:ext cx="997325" cy="684350"/>
            </a:xfrm>
            <a:custGeom>
              <a:avLst/>
              <a:gdLst/>
              <a:ahLst/>
              <a:cxnLst/>
              <a:rect l="l" t="t" r="r" b="b"/>
              <a:pathLst>
                <a:path w="39893" h="27374" fill="none" extrusionOk="0">
                  <a:moveTo>
                    <a:pt x="39268" y="1480"/>
                  </a:moveTo>
                  <a:cubicBezTo>
                    <a:pt x="38545" y="329"/>
                    <a:pt x="37001" y="1"/>
                    <a:pt x="35884" y="757"/>
                  </a:cubicBezTo>
                  <a:lnTo>
                    <a:pt x="1446" y="23036"/>
                  </a:lnTo>
                  <a:cubicBezTo>
                    <a:pt x="329" y="23792"/>
                    <a:pt x="0" y="25270"/>
                    <a:pt x="723" y="26420"/>
                  </a:cubicBezTo>
                  <a:lnTo>
                    <a:pt x="1315" y="27373"/>
                  </a:lnTo>
                  <a:lnTo>
                    <a:pt x="39893" y="2432"/>
                  </a:lnTo>
                  <a:close/>
                </a:path>
              </a:pathLst>
            </a:custGeom>
            <a:noFill/>
            <a:ln w="9850" cap="flat" cmpd="sng">
              <a:solidFill>
                <a:schemeClr val="dk1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2"/>
            <p:cNvSpPr/>
            <p:nvPr/>
          </p:nvSpPr>
          <p:spPr>
            <a:xfrm>
              <a:off x="1682300" y="4629900"/>
              <a:ext cx="78875" cy="78050"/>
            </a:xfrm>
            <a:custGeom>
              <a:avLst/>
              <a:gdLst/>
              <a:ahLst/>
              <a:cxnLst/>
              <a:rect l="l" t="t" r="r" b="b"/>
              <a:pathLst>
                <a:path w="3155" h="3122" extrusionOk="0">
                  <a:moveTo>
                    <a:pt x="1939" y="0"/>
                  </a:moveTo>
                  <a:lnTo>
                    <a:pt x="1479" y="329"/>
                  </a:lnTo>
                  <a:lnTo>
                    <a:pt x="1676" y="1742"/>
                  </a:lnTo>
                  <a:lnTo>
                    <a:pt x="493" y="953"/>
                  </a:lnTo>
                  <a:lnTo>
                    <a:pt x="0" y="1282"/>
                  </a:lnTo>
                  <a:lnTo>
                    <a:pt x="1216" y="3122"/>
                  </a:lnTo>
                  <a:lnTo>
                    <a:pt x="1610" y="2892"/>
                  </a:lnTo>
                  <a:lnTo>
                    <a:pt x="854" y="1709"/>
                  </a:lnTo>
                  <a:lnTo>
                    <a:pt x="1939" y="2399"/>
                  </a:lnTo>
                  <a:lnTo>
                    <a:pt x="2202" y="2235"/>
                  </a:lnTo>
                  <a:lnTo>
                    <a:pt x="2005" y="953"/>
                  </a:lnTo>
                  <a:lnTo>
                    <a:pt x="2005" y="953"/>
                  </a:lnTo>
                  <a:lnTo>
                    <a:pt x="2760" y="2136"/>
                  </a:lnTo>
                  <a:lnTo>
                    <a:pt x="3155" y="1873"/>
                  </a:lnTo>
                  <a:lnTo>
                    <a:pt x="1939" y="0"/>
                  </a:ln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2"/>
            <p:cNvSpPr/>
            <p:nvPr/>
          </p:nvSpPr>
          <p:spPr>
            <a:xfrm>
              <a:off x="1765250" y="4600325"/>
              <a:ext cx="59175" cy="65725"/>
            </a:xfrm>
            <a:custGeom>
              <a:avLst/>
              <a:gdLst/>
              <a:ahLst/>
              <a:cxnLst/>
              <a:rect l="l" t="t" r="r" b="b"/>
              <a:pathLst>
                <a:path w="2367" h="2629" extrusionOk="0">
                  <a:moveTo>
                    <a:pt x="527" y="657"/>
                  </a:moveTo>
                  <a:lnTo>
                    <a:pt x="1217" y="1183"/>
                  </a:lnTo>
                  <a:lnTo>
                    <a:pt x="724" y="1479"/>
                  </a:lnTo>
                  <a:lnTo>
                    <a:pt x="527" y="657"/>
                  </a:lnTo>
                  <a:close/>
                  <a:moveTo>
                    <a:pt x="461" y="0"/>
                  </a:moveTo>
                  <a:lnTo>
                    <a:pt x="1" y="296"/>
                  </a:lnTo>
                  <a:lnTo>
                    <a:pt x="494" y="2629"/>
                  </a:lnTo>
                  <a:lnTo>
                    <a:pt x="921" y="2333"/>
                  </a:lnTo>
                  <a:lnTo>
                    <a:pt x="855" y="1939"/>
                  </a:lnTo>
                  <a:lnTo>
                    <a:pt x="1578" y="1479"/>
                  </a:lnTo>
                  <a:lnTo>
                    <a:pt x="1907" y="1709"/>
                  </a:lnTo>
                  <a:lnTo>
                    <a:pt x="2367" y="1413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2"/>
            <p:cNvSpPr/>
            <p:nvPr/>
          </p:nvSpPr>
          <p:spPr>
            <a:xfrm>
              <a:off x="1810450" y="4561700"/>
              <a:ext cx="61625" cy="63275"/>
            </a:xfrm>
            <a:custGeom>
              <a:avLst/>
              <a:gdLst/>
              <a:ahLst/>
              <a:cxnLst/>
              <a:rect l="l" t="t" r="r" b="b"/>
              <a:pathLst>
                <a:path w="2465" h="2531" extrusionOk="0">
                  <a:moveTo>
                    <a:pt x="1249" y="526"/>
                  </a:moveTo>
                  <a:cubicBezTo>
                    <a:pt x="1348" y="526"/>
                    <a:pt x="1446" y="559"/>
                    <a:pt x="1545" y="592"/>
                  </a:cubicBezTo>
                  <a:cubicBezTo>
                    <a:pt x="1643" y="658"/>
                    <a:pt x="1709" y="756"/>
                    <a:pt x="1808" y="855"/>
                  </a:cubicBezTo>
                  <a:cubicBezTo>
                    <a:pt x="1873" y="954"/>
                    <a:pt x="1906" y="1052"/>
                    <a:pt x="1906" y="1151"/>
                  </a:cubicBezTo>
                  <a:cubicBezTo>
                    <a:pt x="1939" y="1282"/>
                    <a:pt x="1939" y="1381"/>
                    <a:pt x="1873" y="1447"/>
                  </a:cubicBezTo>
                  <a:cubicBezTo>
                    <a:pt x="1840" y="1545"/>
                    <a:pt x="1775" y="1611"/>
                    <a:pt x="1709" y="1677"/>
                  </a:cubicBezTo>
                  <a:lnTo>
                    <a:pt x="1413" y="1874"/>
                  </a:lnTo>
                  <a:lnTo>
                    <a:pt x="690" y="789"/>
                  </a:lnTo>
                  <a:lnTo>
                    <a:pt x="986" y="592"/>
                  </a:lnTo>
                  <a:cubicBezTo>
                    <a:pt x="1085" y="559"/>
                    <a:pt x="1150" y="526"/>
                    <a:pt x="1249" y="526"/>
                  </a:cubicBezTo>
                  <a:close/>
                  <a:moveTo>
                    <a:pt x="1282" y="1"/>
                  </a:moveTo>
                  <a:cubicBezTo>
                    <a:pt x="1085" y="34"/>
                    <a:pt x="920" y="99"/>
                    <a:pt x="723" y="198"/>
                  </a:cubicBezTo>
                  <a:lnTo>
                    <a:pt x="0" y="691"/>
                  </a:lnTo>
                  <a:lnTo>
                    <a:pt x="1216" y="2531"/>
                  </a:lnTo>
                  <a:lnTo>
                    <a:pt x="1939" y="2071"/>
                  </a:lnTo>
                  <a:cubicBezTo>
                    <a:pt x="2103" y="1972"/>
                    <a:pt x="2235" y="1808"/>
                    <a:pt x="2333" y="1644"/>
                  </a:cubicBezTo>
                  <a:cubicBezTo>
                    <a:pt x="2432" y="1479"/>
                    <a:pt x="2465" y="1315"/>
                    <a:pt x="2432" y="1118"/>
                  </a:cubicBezTo>
                  <a:cubicBezTo>
                    <a:pt x="2432" y="921"/>
                    <a:pt x="2366" y="724"/>
                    <a:pt x="2235" y="559"/>
                  </a:cubicBezTo>
                  <a:cubicBezTo>
                    <a:pt x="2136" y="362"/>
                    <a:pt x="1972" y="231"/>
                    <a:pt x="1808" y="132"/>
                  </a:cubicBezTo>
                  <a:cubicBezTo>
                    <a:pt x="1643" y="34"/>
                    <a:pt x="1479" y="1"/>
                    <a:pt x="1282" y="1"/>
                  </a:cubicBez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2"/>
            <p:cNvSpPr/>
            <p:nvPr/>
          </p:nvSpPr>
          <p:spPr>
            <a:xfrm>
              <a:off x="1868775" y="4523700"/>
              <a:ext cx="68200" cy="63500"/>
            </a:xfrm>
            <a:custGeom>
              <a:avLst/>
              <a:gdLst/>
              <a:ahLst/>
              <a:cxnLst/>
              <a:rect l="l" t="t" r="r" b="b"/>
              <a:pathLst>
                <a:path w="2728" h="2540" extrusionOk="0">
                  <a:moveTo>
                    <a:pt x="1282" y="502"/>
                  </a:moveTo>
                  <a:cubicBezTo>
                    <a:pt x="1380" y="535"/>
                    <a:pt x="1446" y="568"/>
                    <a:pt x="1512" y="666"/>
                  </a:cubicBezTo>
                  <a:cubicBezTo>
                    <a:pt x="1545" y="765"/>
                    <a:pt x="1578" y="863"/>
                    <a:pt x="1545" y="929"/>
                  </a:cubicBezTo>
                  <a:cubicBezTo>
                    <a:pt x="1545" y="1028"/>
                    <a:pt x="1479" y="1093"/>
                    <a:pt x="1413" y="1159"/>
                  </a:cubicBezTo>
                  <a:lnTo>
                    <a:pt x="1085" y="1356"/>
                  </a:lnTo>
                  <a:lnTo>
                    <a:pt x="690" y="798"/>
                  </a:lnTo>
                  <a:lnTo>
                    <a:pt x="1019" y="568"/>
                  </a:lnTo>
                  <a:cubicBezTo>
                    <a:pt x="1118" y="502"/>
                    <a:pt x="1216" y="502"/>
                    <a:pt x="1282" y="502"/>
                  </a:cubicBezTo>
                  <a:close/>
                  <a:moveTo>
                    <a:pt x="1309" y="1"/>
                  </a:moveTo>
                  <a:cubicBezTo>
                    <a:pt x="1138" y="1"/>
                    <a:pt x="952" y="64"/>
                    <a:pt x="789" y="173"/>
                  </a:cubicBezTo>
                  <a:lnTo>
                    <a:pt x="0" y="666"/>
                  </a:lnTo>
                  <a:lnTo>
                    <a:pt x="1216" y="2539"/>
                  </a:lnTo>
                  <a:lnTo>
                    <a:pt x="1676" y="2276"/>
                  </a:lnTo>
                  <a:lnTo>
                    <a:pt x="1315" y="1751"/>
                  </a:lnTo>
                  <a:lnTo>
                    <a:pt x="1643" y="1521"/>
                  </a:lnTo>
                  <a:lnTo>
                    <a:pt x="2235" y="1882"/>
                  </a:lnTo>
                  <a:lnTo>
                    <a:pt x="2728" y="1554"/>
                  </a:lnTo>
                  <a:lnTo>
                    <a:pt x="2005" y="1192"/>
                  </a:lnTo>
                  <a:cubicBezTo>
                    <a:pt x="2071" y="1061"/>
                    <a:pt x="2071" y="929"/>
                    <a:pt x="2071" y="798"/>
                  </a:cubicBezTo>
                  <a:cubicBezTo>
                    <a:pt x="2038" y="666"/>
                    <a:pt x="2005" y="535"/>
                    <a:pt x="1906" y="371"/>
                  </a:cubicBezTo>
                  <a:cubicBezTo>
                    <a:pt x="1775" y="173"/>
                    <a:pt x="1610" y="42"/>
                    <a:pt x="1413" y="9"/>
                  </a:cubicBezTo>
                  <a:cubicBezTo>
                    <a:pt x="1379" y="3"/>
                    <a:pt x="1345" y="1"/>
                    <a:pt x="1309" y="1"/>
                  </a:cubicBez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2"/>
            <p:cNvSpPr/>
            <p:nvPr/>
          </p:nvSpPr>
          <p:spPr>
            <a:xfrm>
              <a:off x="1925450" y="4496800"/>
              <a:ext cx="41100" cy="54250"/>
            </a:xfrm>
            <a:custGeom>
              <a:avLst/>
              <a:gdLst/>
              <a:ahLst/>
              <a:cxnLst/>
              <a:rect l="l" t="t" r="r" b="b"/>
              <a:pathLst>
                <a:path w="1644" h="2170" extrusionOk="0">
                  <a:moveTo>
                    <a:pt x="428" y="1"/>
                  </a:moveTo>
                  <a:lnTo>
                    <a:pt x="1" y="296"/>
                  </a:lnTo>
                  <a:lnTo>
                    <a:pt x="1184" y="2169"/>
                  </a:lnTo>
                  <a:lnTo>
                    <a:pt x="1644" y="1874"/>
                  </a:lnTo>
                  <a:lnTo>
                    <a:pt x="428" y="1"/>
                  </a:ln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2"/>
            <p:cNvSpPr/>
            <p:nvPr/>
          </p:nvSpPr>
          <p:spPr>
            <a:xfrm>
              <a:off x="1956675" y="4467225"/>
              <a:ext cx="61625" cy="63275"/>
            </a:xfrm>
            <a:custGeom>
              <a:avLst/>
              <a:gdLst/>
              <a:ahLst/>
              <a:cxnLst/>
              <a:rect l="l" t="t" r="r" b="b"/>
              <a:pathLst>
                <a:path w="2465" h="2531" extrusionOk="0">
                  <a:moveTo>
                    <a:pt x="1249" y="526"/>
                  </a:moveTo>
                  <a:cubicBezTo>
                    <a:pt x="1348" y="526"/>
                    <a:pt x="1446" y="559"/>
                    <a:pt x="1545" y="592"/>
                  </a:cubicBezTo>
                  <a:cubicBezTo>
                    <a:pt x="1643" y="658"/>
                    <a:pt x="1709" y="724"/>
                    <a:pt x="1775" y="855"/>
                  </a:cubicBezTo>
                  <a:cubicBezTo>
                    <a:pt x="1841" y="954"/>
                    <a:pt x="1906" y="1052"/>
                    <a:pt x="1906" y="1151"/>
                  </a:cubicBezTo>
                  <a:cubicBezTo>
                    <a:pt x="1939" y="1282"/>
                    <a:pt x="1906" y="1348"/>
                    <a:pt x="1873" y="1447"/>
                  </a:cubicBezTo>
                  <a:cubicBezTo>
                    <a:pt x="1841" y="1545"/>
                    <a:pt x="1775" y="1611"/>
                    <a:pt x="1709" y="1677"/>
                  </a:cubicBezTo>
                  <a:lnTo>
                    <a:pt x="1380" y="1874"/>
                  </a:lnTo>
                  <a:lnTo>
                    <a:pt x="690" y="789"/>
                  </a:lnTo>
                  <a:lnTo>
                    <a:pt x="986" y="592"/>
                  </a:lnTo>
                  <a:cubicBezTo>
                    <a:pt x="1052" y="559"/>
                    <a:pt x="1150" y="526"/>
                    <a:pt x="1249" y="526"/>
                  </a:cubicBezTo>
                  <a:close/>
                  <a:moveTo>
                    <a:pt x="1282" y="1"/>
                  </a:moveTo>
                  <a:cubicBezTo>
                    <a:pt x="1085" y="34"/>
                    <a:pt x="920" y="99"/>
                    <a:pt x="723" y="198"/>
                  </a:cubicBezTo>
                  <a:lnTo>
                    <a:pt x="0" y="658"/>
                  </a:lnTo>
                  <a:lnTo>
                    <a:pt x="1216" y="2531"/>
                  </a:lnTo>
                  <a:lnTo>
                    <a:pt x="1906" y="2071"/>
                  </a:lnTo>
                  <a:cubicBezTo>
                    <a:pt x="2103" y="1972"/>
                    <a:pt x="2235" y="1808"/>
                    <a:pt x="2333" y="1644"/>
                  </a:cubicBezTo>
                  <a:cubicBezTo>
                    <a:pt x="2399" y="1479"/>
                    <a:pt x="2465" y="1315"/>
                    <a:pt x="2432" y="1118"/>
                  </a:cubicBezTo>
                  <a:cubicBezTo>
                    <a:pt x="2432" y="921"/>
                    <a:pt x="2366" y="724"/>
                    <a:pt x="2235" y="559"/>
                  </a:cubicBezTo>
                  <a:cubicBezTo>
                    <a:pt x="2103" y="362"/>
                    <a:pt x="1972" y="231"/>
                    <a:pt x="1808" y="132"/>
                  </a:cubicBezTo>
                  <a:cubicBezTo>
                    <a:pt x="1643" y="34"/>
                    <a:pt x="1446" y="1"/>
                    <a:pt x="1282" y="1"/>
                  </a:cubicBez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2"/>
            <p:cNvSpPr/>
            <p:nvPr/>
          </p:nvSpPr>
          <p:spPr>
            <a:xfrm>
              <a:off x="1822775" y="4797725"/>
              <a:ext cx="54225" cy="58675"/>
            </a:xfrm>
            <a:custGeom>
              <a:avLst/>
              <a:gdLst/>
              <a:ahLst/>
              <a:cxnLst/>
              <a:rect l="l" t="t" r="r" b="b"/>
              <a:pathLst>
                <a:path w="2169" h="2347" extrusionOk="0">
                  <a:moveTo>
                    <a:pt x="863" y="339"/>
                  </a:moveTo>
                  <a:cubicBezTo>
                    <a:pt x="937" y="339"/>
                    <a:pt x="1011" y="355"/>
                    <a:pt x="1085" y="385"/>
                  </a:cubicBezTo>
                  <a:cubicBezTo>
                    <a:pt x="1216" y="451"/>
                    <a:pt x="1380" y="615"/>
                    <a:pt x="1545" y="878"/>
                  </a:cubicBezTo>
                  <a:cubicBezTo>
                    <a:pt x="1709" y="1141"/>
                    <a:pt x="1807" y="1338"/>
                    <a:pt x="1807" y="1502"/>
                  </a:cubicBezTo>
                  <a:cubicBezTo>
                    <a:pt x="1807" y="1699"/>
                    <a:pt x="1742" y="1831"/>
                    <a:pt x="1577" y="1929"/>
                  </a:cubicBezTo>
                  <a:cubicBezTo>
                    <a:pt x="1487" y="1984"/>
                    <a:pt x="1397" y="2008"/>
                    <a:pt x="1312" y="2008"/>
                  </a:cubicBezTo>
                  <a:cubicBezTo>
                    <a:pt x="1242" y="2008"/>
                    <a:pt x="1176" y="1992"/>
                    <a:pt x="1117" y="1962"/>
                  </a:cubicBezTo>
                  <a:cubicBezTo>
                    <a:pt x="953" y="1896"/>
                    <a:pt x="789" y="1732"/>
                    <a:pt x="624" y="1469"/>
                  </a:cubicBezTo>
                  <a:cubicBezTo>
                    <a:pt x="460" y="1206"/>
                    <a:pt x="394" y="1009"/>
                    <a:pt x="394" y="845"/>
                  </a:cubicBezTo>
                  <a:cubicBezTo>
                    <a:pt x="362" y="681"/>
                    <a:pt x="460" y="516"/>
                    <a:pt x="592" y="418"/>
                  </a:cubicBezTo>
                  <a:cubicBezTo>
                    <a:pt x="682" y="363"/>
                    <a:pt x="773" y="339"/>
                    <a:pt x="863" y="339"/>
                  </a:cubicBezTo>
                  <a:close/>
                  <a:moveTo>
                    <a:pt x="898" y="1"/>
                  </a:moveTo>
                  <a:cubicBezTo>
                    <a:pt x="743" y="1"/>
                    <a:pt x="592" y="52"/>
                    <a:pt x="427" y="155"/>
                  </a:cubicBezTo>
                  <a:cubicBezTo>
                    <a:pt x="197" y="319"/>
                    <a:pt x="66" y="549"/>
                    <a:pt x="33" y="812"/>
                  </a:cubicBezTo>
                  <a:cubicBezTo>
                    <a:pt x="0" y="1075"/>
                    <a:pt x="99" y="1338"/>
                    <a:pt x="329" y="1666"/>
                  </a:cubicBezTo>
                  <a:cubicBezTo>
                    <a:pt x="526" y="1995"/>
                    <a:pt x="756" y="2225"/>
                    <a:pt x="986" y="2291"/>
                  </a:cubicBezTo>
                  <a:cubicBezTo>
                    <a:pt x="1085" y="2328"/>
                    <a:pt x="1183" y="2346"/>
                    <a:pt x="1280" y="2346"/>
                  </a:cubicBezTo>
                  <a:cubicBezTo>
                    <a:pt x="1441" y="2346"/>
                    <a:pt x="1598" y="2295"/>
                    <a:pt x="1742" y="2192"/>
                  </a:cubicBezTo>
                  <a:cubicBezTo>
                    <a:pt x="2005" y="2028"/>
                    <a:pt x="2136" y="1831"/>
                    <a:pt x="2136" y="1568"/>
                  </a:cubicBezTo>
                  <a:cubicBezTo>
                    <a:pt x="2169" y="1305"/>
                    <a:pt x="2070" y="1009"/>
                    <a:pt x="1873" y="681"/>
                  </a:cubicBezTo>
                  <a:cubicBezTo>
                    <a:pt x="1643" y="352"/>
                    <a:pt x="1413" y="155"/>
                    <a:pt x="1183" y="56"/>
                  </a:cubicBezTo>
                  <a:cubicBezTo>
                    <a:pt x="1085" y="19"/>
                    <a:pt x="991" y="1"/>
                    <a:pt x="898" y="1"/>
                  </a:cubicBez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2"/>
            <p:cNvSpPr/>
            <p:nvPr/>
          </p:nvSpPr>
          <p:spPr>
            <a:xfrm>
              <a:off x="1870425" y="4759675"/>
              <a:ext cx="57525" cy="65475"/>
            </a:xfrm>
            <a:custGeom>
              <a:avLst/>
              <a:gdLst/>
              <a:ahLst/>
              <a:cxnLst/>
              <a:rect l="l" t="t" r="r" b="b"/>
              <a:pathLst>
                <a:path w="2301" h="2619" extrusionOk="0">
                  <a:moveTo>
                    <a:pt x="1183" y="1"/>
                  </a:moveTo>
                  <a:lnTo>
                    <a:pt x="0" y="757"/>
                  </a:lnTo>
                  <a:lnTo>
                    <a:pt x="197" y="1053"/>
                  </a:lnTo>
                  <a:lnTo>
                    <a:pt x="986" y="527"/>
                  </a:lnTo>
                  <a:lnTo>
                    <a:pt x="822" y="1447"/>
                  </a:lnTo>
                  <a:lnTo>
                    <a:pt x="953" y="1644"/>
                  </a:lnTo>
                  <a:lnTo>
                    <a:pt x="1216" y="1447"/>
                  </a:lnTo>
                  <a:cubicBezTo>
                    <a:pt x="1323" y="1393"/>
                    <a:pt x="1431" y="1340"/>
                    <a:pt x="1538" y="1340"/>
                  </a:cubicBezTo>
                  <a:cubicBezTo>
                    <a:pt x="1562" y="1340"/>
                    <a:pt x="1586" y="1342"/>
                    <a:pt x="1610" y="1348"/>
                  </a:cubicBezTo>
                  <a:cubicBezTo>
                    <a:pt x="1709" y="1348"/>
                    <a:pt x="1807" y="1414"/>
                    <a:pt x="1873" y="1513"/>
                  </a:cubicBezTo>
                  <a:cubicBezTo>
                    <a:pt x="1939" y="1611"/>
                    <a:pt x="1939" y="1710"/>
                    <a:pt x="1906" y="1841"/>
                  </a:cubicBezTo>
                  <a:cubicBezTo>
                    <a:pt x="1873" y="1940"/>
                    <a:pt x="1807" y="2038"/>
                    <a:pt x="1643" y="2137"/>
                  </a:cubicBezTo>
                  <a:cubicBezTo>
                    <a:pt x="1577" y="2203"/>
                    <a:pt x="1479" y="2235"/>
                    <a:pt x="1347" y="2268"/>
                  </a:cubicBezTo>
                  <a:lnTo>
                    <a:pt x="1019" y="2268"/>
                  </a:lnTo>
                  <a:lnTo>
                    <a:pt x="1052" y="2597"/>
                  </a:lnTo>
                  <a:cubicBezTo>
                    <a:pt x="1106" y="2611"/>
                    <a:pt x="1160" y="2619"/>
                    <a:pt x="1217" y="2619"/>
                  </a:cubicBezTo>
                  <a:cubicBezTo>
                    <a:pt x="1298" y="2619"/>
                    <a:pt x="1383" y="2603"/>
                    <a:pt x="1479" y="2564"/>
                  </a:cubicBezTo>
                  <a:cubicBezTo>
                    <a:pt x="1610" y="2531"/>
                    <a:pt x="1742" y="2466"/>
                    <a:pt x="1873" y="2400"/>
                  </a:cubicBezTo>
                  <a:cubicBezTo>
                    <a:pt x="2005" y="2301"/>
                    <a:pt x="2103" y="2203"/>
                    <a:pt x="2202" y="2071"/>
                  </a:cubicBezTo>
                  <a:cubicBezTo>
                    <a:pt x="2267" y="1940"/>
                    <a:pt x="2300" y="1841"/>
                    <a:pt x="2300" y="1710"/>
                  </a:cubicBezTo>
                  <a:cubicBezTo>
                    <a:pt x="2300" y="1545"/>
                    <a:pt x="2235" y="1414"/>
                    <a:pt x="2169" y="1315"/>
                  </a:cubicBezTo>
                  <a:cubicBezTo>
                    <a:pt x="2070" y="1151"/>
                    <a:pt x="1939" y="1053"/>
                    <a:pt x="1774" y="1020"/>
                  </a:cubicBezTo>
                  <a:cubicBezTo>
                    <a:pt x="1610" y="1020"/>
                    <a:pt x="1446" y="1053"/>
                    <a:pt x="1249" y="1151"/>
                  </a:cubicBezTo>
                  <a:lnTo>
                    <a:pt x="1150" y="1184"/>
                  </a:lnTo>
                  <a:lnTo>
                    <a:pt x="1314" y="198"/>
                  </a:lnTo>
                  <a:lnTo>
                    <a:pt x="1183" y="1"/>
                  </a:ln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2"/>
            <p:cNvSpPr/>
            <p:nvPr/>
          </p:nvSpPr>
          <p:spPr>
            <a:xfrm>
              <a:off x="2141500" y="4357150"/>
              <a:ext cx="59175" cy="54250"/>
            </a:xfrm>
            <a:custGeom>
              <a:avLst/>
              <a:gdLst/>
              <a:ahLst/>
              <a:cxnLst/>
              <a:rect l="l" t="t" r="r" b="b"/>
              <a:pathLst>
                <a:path w="2367" h="2170" extrusionOk="0">
                  <a:moveTo>
                    <a:pt x="428" y="0"/>
                  </a:moveTo>
                  <a:lnTo>
                    <a:pt x="1" y="296"/>
                  </a:lnTo>
                  <a:lnTo>
                    <a:pt x="1184" y="2169"/>
                  </a:lnTo>
                  <a:lnTo>
                    <a:pt x="2367" y="1413"/>
                  </a:lnTo>
                  <a:lnTo>
                    <a:pt x="2104" y="986"/>
                  </a:lnTo>
                  <a:lnTo>
                    <a:pt x="1381" y="1446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2"/>
            <p:cNvSpPr/>
            <p:nvPr/>
          </p:nvSpPr>
          <p:spPr>
            <a:xfrm>
              <a:off x="2194075" y="4316075"/>
              <a:ext cx="56725" cy="57525"/>
            </a:xfrm>
            <a:custGeom>
              <a:avLst/>
              <a:gdLst/>
              <a:ahLst/>
              <a:cxnLst/>
              <a:rect l="l" t="t" r="r" b="b"/>
              <a:pathLst>
                <a:path w="2269" h="2301" extrusionOk="0">
                  <a:moveTo>
                    <a:pt x="1085" y="526"/>
                  </a:moveTo>
                  <a:cubicBezTo>
                    <a:pt x="1184" y="526"/>
                    <a:pt x="1283" y="559"/>
                    <a:pt x="1381" y="625"/>
                  </a:cubicBezTo>
                  <a:cubicBezTo>
                    <a:pt x="1480" y="658"/>
                    <a:pt x="1545" y="756"/>
                    <a:pt x="1611" y="855"/>
                  </a:cubicBezTo>
                  <a:cubicBezTo>
                    <a:pt x="1677" y="953"/>
                    <a:pt x="1710" y="1052"/>
                    <a:pt x="1743" y="1183"/>
                  </a:cubicBezTo>
                  <a:cubicBezTo>
                    <a:pt x="1743" y="1282"/>
                    <a:pt x="1743" y="1381"/>
                    <a:pt x="1710" y="1479"/>
                  </a:cubicBezTo>
                  <a:cubicBezTo>
                    <a:pt x="1644" y="1578"/>
                    <a:pt x="1611" y="1643"/>
                    <a:pt x="1513" y="1709"/>
                  </a:cubicBezTo>
                  <a:cubicBezTo>
                    <a:pt x="1414" y="1742"/>
                    <a:pt x="1348" y="1775"/>
                    <a:pt x="1217" y="1775"/>
                  </a:cubicBezTo>
                  <a:cubicBezTo>
                    <a:pt x="1118" y="1775"/>
                    <a:pt x="1020" y="1742"/>
                    <a:pt x="921" y="1676"/>
                  </a:cubicBezTo>
                  <a:cubicBezTo>
                    <a:pt x="822" y="1643"/>
                    <a:pt x="757" y="1545"/>
                    <a:pt x="691" y="1446"/>
                  </a:cubicBezTo>
                  <a:cubicBezTo>
                    <a:pt x="625" y="1348"/>
                    <a:pt x="592" y="1249"/>
                    <a:pt x="560" y="1118"/>
                  </a:cubicBezTo>
                  <a:cubicBezTo>
                    <a:pt x="560" y="1019"/>
                    <a:pt x="560" y="921"/>
                    <a:pt x="592" y="822"/>
                  </a:cubicBezTo>
                  <a:cubicBezTo>
                    <a:pt x="658" y="723"/>
                    <a:pt x="724" y="658"/>
                    <a:pt x="790" y="592"/>
                  </a:cubicBezTo>
                  <a:cubicBezTo>
                    <a:pt x="888" y="559"/>
                    <a:pt x="987" y="526"/>
                    <a:pt x="1085" y="526"/>
                  </a:cubicBezTo>
                  <a:close/>
                  <a:moveTo>
                    <a:pt x="1085" y="0"/>
                  </a:moveTo>
                  <a:cubicBezTo>
                    <a:pt x="888" y="33"/>
                    <a:pt x="691" y="66"/>
                    <a:pt x="527" y="198"/>
                  </a:cubicBezTo>
                  <a:cubicBezTo>
                    <a:pt x="362" y="296"/>
                    <a:pt x="231" y="428"/>
                    <a:pt x="132" y="625"/>
                  </a:cubicBezTo>
                  <a:cubicBezTo>
                    <a:pt x="67" y="789"/>
                    <a:pt x="1" y="986"/>
                    <a:pt x="34" y="1183"/>
                  </a:cubicBezTo>
                  <a:cubicBezTo>
                    <a:pt x="34" y="1381"/>
                    <a:pt x="100" y="1578"/>
                    <a:pt x="231" y="1742"/>
                  </a:cubicBezTo>
                  <a:cubicBezTo>
                    <a:pt x="330" y="1939"/>
                    <a:pt x="494" y="2071"/>
                    <a:pt x="658" y="2169"/>
                  </a:cubicBezTo>
                  <a:cubicBezTo>
                    <a:pt x="855" y="2268"/>
                    <a:pt x="1020" y="2301"/>
                    <a:pt x="1217" y="2301"/>
                  </a:cubicBezTo>
                  <a:cubicBezTo>
                    <a:pt x="1414" y="2301"/>
                    <a:pt x="1611" y="2235"/>
                    <a:pt x="1775" y="2136"/>
                  </a:cubicBezTo>
                  <a:cubicBezTo>
                    <a:pt x="1940" y="2005"/>
                    <a:pt x="2071" y="1873"/>
                    <a:pt x="2170" y="1676"/>
                  </a:cubicBezTo>
                  <a:cubicBezTo>
                    <a:pt x="2235" y="1512"/>
                    <a:pt x="2268" y="1315"/>
                    <a:pt x="2268" y="1118"/>
                  </a:cubicBezTo>
                  <a:cubicBezTo>
                    <a:pt x="2235" y="921"/>
                    <a:pt x="2170" y="723"/>
                    <a:pt x="2071" y="559"/>
                  </a:cubicBezTo>
                  <a:cubicBezTo>
                    <a:pt x="1940" y="362"/>
                    <a:pt x="1808" y="230"/>
                    <a:pt x="1611" y="132"/>
                  </a:cubicBezTo>
                  <a:cubicBezTo>
                    <a:pt x="1447" y="33"/>
                    <a:pt x="1283" y="0"/>
                    <a:pt x="1085" y="0"/>
                  </a:cubicBez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2"/>
            <p:cNvSpPr/>
            <p:nvPr/>
          </p:nvSpPr>
          <p:spPr>
            <a:xfrm>
              <a:off x="2248300" y="4270075"/>
              <a:ext cx="69850" cy="71500"/>
            </a:xfrm>
            <a:custGeom>
              <a:avLst/>
              <a:gdLst/>
              <a:ahLst/>
              <a:cxnLst/>
              <a:rect l="l" t="t" r="r" b="b"/>
              <a:pathLst>
                <a:path w="2794" h="2860" extrusionOk="0">
                  <a:moveTo>
                    <a:pt x="1578" y="0"/>
                  </a:moveTo>
                  <a:lnTo>
                    <a:pt x="1151" y="263"/>
                  </a:lnTo>
                  <a:lnTo>
                    <a:pt x="1907" y="1380"/>
                  </a:lnTo>
                  <a:lnTo>
                    <a:pt x="395" y="756"/>
                  </a:lnTo>
                  <a:lnTo>
                    <a:pt x="1" y="1019"/>
                  </a:lnTo>
                  <a:lnTo>
                    <a:pt x="1217" y="2859"/>
                  </a:lnTo>
                  <a:lnTo>
                    <a:pt x="1611" y="2596"/>
                  </a:lnTo>
                  <a:lnTo>
                    <a:pt x="888" y="1479"/>
                  </a:lnTo>
                  <a:lnTo>
                    <a:pt x="2400" y="2103"/>
                  </a:lnTo>
                  <a:lnTo>
                    <a:pt x="2794" y="1840"/>
                  </a:lnTo>
                  <a:lnTo>
                    <a:pt x="1578" y="0"/>
                  </a:ln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2"/>
            <p:cNvSpPr/>
            <p:nvPr/>
          </p:nvSpPr>
          <p:spPr>
            <a:xfrm>
              <a:off x="2307450" y="4240275"/>
              <a:ext cx="61650" cy="63500"/>
            </a:xfrm>
            <a:custGeom>
              <a:avLst/>
              <a:gdLst/>
              <a:ahLst/>
              <a:cxnLst/>
              <a:rect l="l" t="t" r="r" b="b"/>
              <a:pathLst>
                <a:path w="2466" h="2540" extrusionOk="0">
                  <a:moveTo>
                    <a:pt x="1282" y="502"/>
                  </a:moveTo>
                  <a:cubicBezTo>
                    <a:pt x="1381" y="502"/>
                    <a:pt x="1479" y="535"/>
                    <a:pt x="1545" y="601"/>
                  </a:cubicBezTo>
                  <a:cubicBezTo>
                    <a:pt x="1644" y="634"/>
                    <a:pt x="1742" y="732"/>
                    <a:pt x="1808" y="831"/>
                  </a:cubicBezTo>
                  <a:cubicBezTo>
                    <a:pt x="1874" y="929"/>
                    <a:pt x="1907" y="1028"/>
                    <a:pt x="1939" y="1159"/>
                  </a:cubicBezTo>
                  <a:cubicBezTo>
                    <a:pt x="1939" y="1258"/>
                    <a:pt x="1939" y="1357"/>
                    <a:pt x="1907" y="1455"/>
                  </a:cubicBezTo>
                  <a:cubicBezTo>
                    <a:pt x="1841" y="1521"/>
                    <a:pt x="1808" y="1587"/>
                    <a:pt x="1709" y="1652"/>
                  </a:cubicBezTo>
                  <a:lnTo>
                    <a:pt x="1414" y="1849"/>
                  </a:lnTo>
                  <a:lnTo>
                    <a:pt x="724" y="765"/>
                  </a:lnTo>
                  <a:lnTo>
                    <a:pt x="986" y="601"/>
                  </a:lnTo>
                  <a:cubicBezTo>
                    <a:pt x="1085" y="535"/>
                    <a:pt x="1184" y="502"/>
                    <a:pt x="1282" y="502"/>
                  </a:cubicBezTo>
                  <a:close/>
                  <a:moveTo>
                    <a:pt x="1388" y="1"/>
                  </a:moveTo>
                  <a:cubicBezTo>
                    <a:pt x="1353" y="1"/>
                    <a:pt x="1318" y="3"/>
                    <a:pt x="1282" y="9"/>
                  </a:cubicBezTo>
                  <a:cubicBezTo>
                    <a:pt x="1085" y="9"/>
                    <a:pt x="921" y="75"/>
                    <a:pt x="724" y="174"/>
                  </a:cubicBezTo>
                  <a:lnTo>
                    <a:pt x="1" y="666"/>
                  </a:lnTo>
                  <a:lnTo>
                    <a:pt x="1217" y="2540"/>
                  </a:lnTo>
                  <a:lnTo>
                    <a:pt x="1939" y="2079"/>
                  </a:lnTo>
                  <a:cubicBezTo>
                    <a:pt x="2104" y="1948"/>
                    <a:pt x="2235" y="1817"/>
                    <a:pt x="2334" y="1652"/>
                  </a:cubicBezTo>
                  <a:cubicBezTo>
                    <a:pt x="2432" y="1455"/>
                    <a:pt x="2465" y="1291"/>
                    <a:pt x="2432" y="1094"/>
                  </a:cubicBezTo>
                  <a:cubicBezTo>
                    <a:pt x="2432" y="897"/>
                    <a:pt x="2367" y="732"/>
                    <a:pt x="2235" y="535"/>
                  </a:cubicBezTo>
                  <a:cubicBezTo>
                    <a:pt x="2137" y="338"/>
                    <a:pt x="1972" y="206"/>
                    <a:pt x="1808" y="108"/>
                  </a:cubicBezTo>
                  <a:cubicBezTo>
                    <a:pt x="1674" y="54"/>
                    <a:pt x="1540" y="1"/>
                    <a:pt x="1388" y="1"/>
                  </a:cubicBez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2"/>
            <p:cNvSpPr/>
            <p:nvPr/>
          </p:nvSpPr>
          <p:spPr>
            <a:xfrm>
              <a:off x="2372350" y="4201050"/>
              <a:ext cx="56700" cy="57550"/>
            </a:xfrm>
            <a:custGeom>
              <a:avLst/>
              <a:gdLst/>
              <a:ahLst/>
              <a:cxnLst/>
              <a:rect l="l" t="t" r="r" b="b"/>
              <a:pathLst>
                <a:path w="2268" h="2302" extrusionOk="0">
                  <a:moveTo>
                    <a:pt x="1052" y="527"/>
                  </a:moveTo>
                  <a:cubicBezTo>
                    <a:pt x="1151" y="527"/>
                    <a:pt x="1249" y="560"/>
                    <a:pt x="1348" y="625"/>
                  </a:cubicBezTo>
                  <a:cubicBezTo>
                    <a:pt x="1446" y="658"/>
                    <a:pt x="1512" y="757"/>
                    <a:pt x="1578" y="855"/>
                  </a:cubicBezTo>
                  <a:cubicBezTo>
                    <a:pt x="1644" y="954"/>
                    <a:pt x="1709" y="1053"/>
                    <a:pt x="1709" y="1184"/>
                  </a:cubicBezTo>
                  <a:cubicBezTo>
                    <a:pt x="1742" y="1283"/>
                    <a:pt x="1709" y="1381"/>
                    <a:pt x="1677" y="1480"/>
                  </a:cubicBezTo>
                  <a:cubicBezTo>
                    <a:pt x="1644" y="1578"/>
                    <a:pt x="1578" y="1644"/>
                    <a:pt x="1479" y="1710"/>
                  </a:cubicBezTo>
                  <a:cubicBezTo>
                    <a:pt x="1414" y="1743"/>
                    <a:pt x="1315" y="1775"/>
                    <a:pt x="1216" y="1775"/>
                  </a:cubicBezTo>
                  <a:cubicBezTo>
                    <a:pt x="1118" y="1775"/>
                    <a:pt x="1019" y="1743"/>
                    <a:pt x="921" y="1677"/>
                  </a:cubicBezTo>
                  <a:cubicBezTo>
                    <a:pt x="822" y="1644"/>
                    <a:pt x="724" y="1545"/>
                    <a:pt x="658" y="1447"/>
                  </a:cubicBezTo>
                  <a:cubicBezTo>
                    <a:pt x="592" y="1348"/>
                    <a:pt x="559" y="1250"/>
                    <a:pt x="559" y="1118"/>
                  </a:cubicBezTo>
                  <a:cubicBezTo>
                    <a:pt x="526" y="1020"/>
                    <a:pt x="559" y="921"/>
                    <a:pt x="592" y="823"/>
                  </a:cubicBezTo>
                  <a:cubicBezTo>
                    <a:pt x="625" y="724"/>
                    <a:pt x="691" y="658"/>
                    <a:pt x="789" y="592"/>
                  </a:cubicBezTo>
                  <a:cubicBezTo>
                    <a:pt x="855" y="527"/>
                    <a:pt x="954" y="527"/>
                    <a:pt x="1052" y="527"/>
                  </a:cubicBezTo>
                  <a:close/>
                  <a:moveTo>
                    <a:pt x="1052" y="1"/>
                  </a:moveTo>
                  <a:cubicBezTo>
                    <a:pt x="855" y="1"/>
                    <a:pt x="691" y="67"/>
                    <a:pt x="494" y="198"/>
                  </a:cubicBezTo>
                  <a:cubicBezTo>
                    <a:pt x="329" y="297"/>
                    <a:pt x="198" y="428"/>
                    <a:pt x="132" y="625"/>
                  </a:cubicBezTo>
                  <a:cubicBezTo>
                    <a:pt x="33" y="790"/>
                    <a:pt x="1" y="987"/>
                    <a:pt x="1" y="1184"/>
                  </a:cubicBezTo>
                  <a:cubicBezTo>
                    <a:pt x="33" y="1381"/>
                    <a:pt x="99" y="1545"/>
                    <a:pt x="198" y="1743"/>
                  </a:cubicBezTo>
                  <a:cubicBezTo>
                    <a:pt x="329" y="1907"/>
                    <a:pt x="461" y="2071"/>
                    <a:pt x="658" y="2170"/>
                  </a:cubicBezTo>
                  <a:cubicBezTo>
                    <a:pt x="822" y="2268"/>
                    <a:pt x="1019" y="2301"/>
                    <a:pt x="1216" y="2301"/>
                  </a:cubicBezTo>
                  <a:cubicBezTo>
                    <a:pt x="1414" y="2301"/>
                    <a:pt x="1578" y="2235"/>
                    <a:pt x="1742" y="2104"/>
                  </a:cubicBezTo>
                  <a:cubicBezTo>
                    <a:pt x="1939" y="2005"/>
                    <a:pt x="2071" y="1874"/>
                    <a:pt x="2137" y="1677"/>
                  </a:cubicBezTo>
                  <a:cubicBezTo>
                    <a:pt x="2235" y="1513"/>
                    <a:pt x="2268" y="1315"/>
                    <a:pt x="2235" y="1118"/>
                  </a:cubicBezTo>
                  <a:cubicBezTo>
                    <a:pt x="2235" y="921"/>
                    <a:pt x="2169" y="724"/>
                    <a:pt x="2038" y="560"/>
                  </a:cubicBezTo>
                  <a:cubicBezTo>
                    <a:pt x="1939" y="362"/>
                    <a:pt x="1775" y="231"/>
                    <a:pt x="1611" y="132"/>
                  </a:cubicBezTo>
                  <a:cubicBezTo>
                    <a:pt x="1446" y="34"/>
                    <a:pt x="1249" y="1"/>
                    <a:pt x="1052" y="1"/>
                  </a:cubicBez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2"/>
            <p:cNvSpPr/>
            <p:nvPr/>
          </p:nvSpPr>
          <p:spPr>
            <a:xfrm>
              <a:off x="2425750" y="4154225"/>
              <a:ext cx="69850" cy="72325"/>
            </a:xfrm>
            <a:custGeom>
              <a:avLst/>
              <a:gdLst/>
              <a:ahLst/>
              <a:cxnLst/>
              <a:rect l="l" t="t" r="r" b="b"/>
              <a:pathLst>
                <a:path w="2794" h="2893" extrusionOk="0">
                  <a:moveTo>
                    <a:pt x="1578" y="1"/>
                  </a:moveTo>
                  <a:lnTo>
                    <a:pt x="1184" y="297"/>
                  </a:lnTo>
                  <a:lnTo>
                    <a:pt x="1906" y="1414"/>
                  </a:lnTo>
                  <a:lnTo>
                    <a:pt x="395" y="790"/>
                  </a:lnTo>
                  <a:lnTo>
                    <a:pt x="1" y="1020"/>
                  </a:lnTo>
                  <a:lnTo>
                    <a:pt x="1216" y="2893"/>
                  </a:lnTo>
                  <a:lnTo>
                    <a:pt x="1644" y="2630"/>
                  </a:lnTo>
                  <a:lnTo>
                    <a:pt x="921" y="1513"/>
                  </a:lnTo>
                  <a:lnTo>
                    <a:pt x="921" y="1513"/>
                  </a:lnTo>
                  <a:lnTo>
                    <a:pt x="2399" y="2137"/>
                  </a:lnTo>
                  <a:lnTo>
                    <a:pt x="2794" y="1874"/>
                  </a:lnTo>
                  <a:lnTo>
                    <a:pt x="1578" y="1"/>
                  </a:ln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2"/>
            <p:cNvSpPr/>
            <p:nvPr/>
          </p:nvSpPr>
          <p:spPr>
            <a:xfrm>
              <a:off x="2061825" y="4431900"/>
              <a:ext cx="30425" cy="34525"/>
            </a:xfrm>
            <a:custGeom>
              <a:avLst/>
              <a:gdLst/>
              <a:ahLst/>
              <a:cxnLst/>
              <a:rect l="l" t="t" r="r" b="b"/>
              <a:pathLst>
                <a:path w="1217" h="1381" extrusionOk="0">
                  <a:moveTo>
                    <a:pt x="822" y="1"/>
                  </a:moveTo>
                  <a:lnTo>
                    <a:pt x="0" y="526"/>
                  </a:lnTo>
                  <a:lnTo>
                    <a:pt x="165" y="757"/>
                  </a:lnTo>
                  <a:lnTo>
                    <a:pt x="428" y="592"/>
                  </a:lnTo>
                  <a:lnTo>
                    <a:pt x="953" y="1381"/>
                  </a:lnTo>
                  <a:lnTo>
                    <a:pt x="1216" y="1249"/>
                  </a:lnTo>
                  <a:lnTo>
                    <a:pt x="691" y="428"/>
                  </a:lnTo>
                  <a:lnTo>
                    <a:pt x="953" y="231"/>
                  </a:lnTo>
                  <a:lnTo>
                    <a:pt x="822" y="1"/>
                  </a:ln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2"/>
            <p:cNvSpPr/>
            <p:nvPr/>
          </p:nvSpPr>
          <p:spPr>
            <a:xfrm>
              <a:off x="2089750" y="4419575"/>
              <a:ext cx="31250" cy="32075"/>
            </a:xfrm>
            <a:custGeom>
              <a:avLst/>
              <a:gdLst/>
              <a:ahLst/>
              <a:cxnLst/>
              <a:rect l="l" t="t" r="r" b="b"/>
              <a:pathLst>
                <a:path w="1250" h="1283" extrusionOk="0">
                  <a:moveTo>
                    <a:pt x="592" y="297"/>
                  </a:moveTo>
                  <a:cubicBezTo>
                    <a:pt x="658" y="297"/>
                    <a:pt x="691" y="297"/>
                    <a:pt x="757" y="329"/>
                  </a:cubicBezTo>
                  <a:cubicBezTo>
                    <a:pt x="789" y="362"/>
                    <a:pt x="855" y="428"/>
                    <a:pt x="888" y="461"/>
                  </a:cubicBezTo>
                  <a:cubicBezTo>
                    <a:pt x="921" y="527"/>
                    <a:pt x="954" y="592"/>
                    <a:pt x="954" y="658"/>
                  </a:cubicBezTo>
                  <a:cubicBezTo>
                    <a:pt x="954" y="724"/>
                    <a:pt x="954" y="757"/>
                    <a:pt x="921" y="822"/>
                  </a:cubicBezTo>
                  <a:cubicBezTo>
                    <a:pt x="921" y="888"/>
                    <a:pt x="888" y="921"/>
                    <a:pt x="822" y="954"/>
                  </a:cubicBezTo>
                  <a:cubicBezTo>
                    <a:pt x="789" y="987"/>
                    <a:pt x="724" y="987"/>
                    <a:pt x="691" y="987"/>
                  </a:cubicBezTo>
                  <a:cubicBezTo>
                    <a:pt x="625" y="987"/>
                    <a:pt x="559" y="954"/>
                    <a:pt x="494" y="954"/>
                  </a:cubicBezTo>
                  <a:cubicBezTo>
                    <a:pt x="461" y="921"/>
                    <a:pt x="395" y="855"/>
                    <a:pt x="362" y="789"/>
                  </a:cubicBezTo>
                  <a:cubicBezTo>
                    <a:pt x="329" y="757"/>
                    <a:pt x="329" y="691"/>
                    <a:pt x="296" y="625"/>
                  </a:cubicBezTo>
                  <a:cubicBezTo>
                    <a:pt x="296" y="559"/>
                    <a:pt x="296" y="494"/>
                    <a:pt x="329" y="461"/>
                  </a:cubicBezTo>
                  <a:cubicBezTo>
                    <a:pt x="362" y="395"/>
                    <a:pt x="395" y="362"/>
                    <a:pt x="428" y="329"/>
                  </a:cubicBezTo>
                  <a:cubicBezTo>
                    <a:pt x="494" y="297"/>
                    <a:pt x="526" y="297"/>
                    <a:pt x="592" y="297"/>
                  </a:cubicBezTo>
                  <a:close/>
                  <a:moveTo>
                    <a:pt x="592" y="1"/>
                  </a:moveTo>
                  <a:cubicBezTo>
                    <a:pt x="494" y="1"/>
                    <a:pt x="395" y="34"/>
                    <a:pt x="296" y="99"/>
                  </a:cubicBezTo>
                  <a:cubicBezTo>
                    <a:pt x="198" y="165"/>
                    <a:pt x="99" y="231"/>
                    <a:pt x="66" y="329"/>
                  </a:cubicBezTo>
                  <a:cubicBezTo>
                    <a:pt x="34" y="428"/>
                    <a:pt x="1" y="527"/>
                    <a:pt x="1" y="658"/>
                  </a:cubicBezTo>
                  <a:cubicBezTo>
                    <a:pt x="1" y="757"/>
                    <a:pt x="66" y="855"/>
                    <a:pt x="132" y="954"/>
                  </a:cubicBezTo>
                  <a:cubicBezTo>
                    <a:pt x="198" y="1085"/>
                    <a:pt x="264" y="1151"/>
                    <a:pt x="362" y="1217"/>
                  </a:cubicBezTo>
                  <a:cubicBezTo>
                    <a:pt x="461" y="1250"/>
                    <a:pt x="559" y="1282"/>
                    <a:pt x="658" y="1282"/>
                  </a:cubicBezTo>
                  <a:cubicBezTo>
                    <a:pt x="789" y="1282"/>
                    <a:pt x="888" y="1250"/>
                    <a:pt x="987" y="1184"/>
                  </a:cubicBezTo>
                  <a:cubicBezTo>
                    <a:pt x="1085" y="1118"/>
                    <a:pt x="1151" y="1019"/>
                    <a:pt x="1184" y="954"/>
                  </a:cubicBezTo>
                  <a:cubicBezTo>
                    <a:pt x="1249" y="855"/>
                    <a:pt x="1249" y="724"/>
                    <a:pt x="1249" y="625"/>
                  </a:cubicBezTo>
                  <a:cubicBezTo>
                    <a:pt x="1249" y="527"/>
                    <a:pt x="1217" y="395"/>
                    <a:pt x="1151" y="297"/>
                  </a:cubicBezTo>
                  <a:cubicBezTo>
                    <a:pt x="1085" y="198"/>
                    <a:pt x="987" y="132"/>
                    <a:pt x="888" y="67"/>
                  </a:cubicBezTo>
                  <a:cubicBezTo>
                    <a:pt x="789" y="34"/>
                    <a:pt x="691" y="1"/>
                    <a:pt x="592" y="1"/>
                  </a:cubicBez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2"/>
            <p:cNvSpPr/>
            <p:nvPr/>
          </p:nvSpPr>
          <p:spPr>
            <a:xfrm>
              <a:off x="1761975" y="4758875"/>
              <a:ext cx="15625" cy="23850"/>
            </a:xfrm>
            <a:custGeom>
              <a:avLst/>
              <a:gdLst/>
              <a:ahLst/>
              <a:cxnLst/>
              <a:rect l="l" t="t" r="r" b="b"/>
              <a:pathLst>
                <a:path w="625" h="954" fill="none" extrusionOk="0">
                  <a:moveTo>
                    <a:pt x="0" y="0"/>
                  </a:moveTo>
                  <a:lnTo>
                    <a:pt x="625" y="953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2"/>
            <p:cNvSpPr/>
            <p:nvPr/>
          </p:nvSpPr>
          <p:spPr>
            <a:xfrm>
              <a:off x="1820300" y="4720250"/>
              <a:ext cx="15625" cy="24675"/>
            </a:xfrm>
            <a:custGeom>
              <a:avLst/>
              <a:gdLst/>
              <a:ahLst/>
              <a:cxnLst/>
              <a:rect l="l" t="t" r="r" b="b"/>
              <a:pathLst>
                <a:path w="625" h="987" fill="none" extrusionOk="0">
                  <a:moveTo>
                    <a:pt x="1" y="1"/>
                  </a:moveTo>
                  <a:lnTo>
                    <a:pt x="625" y="986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2"/>
            <p:cNvSpPr/>
            <p:nvPr/>
          </p:nvSpPr>
          <p:spPr>
            <a:xfrm>
              <a:off x="1855625" y="4698075"/>
              <a:ext cx="15625" cy="23850"/>
            </a:xfrm>
            <a:custGeom>
              <a:avLst/>
              <a:gdLst/>
              <a:ahLst/>
              <a:cxnLst/>
              <a:rect l="l" t="t" r="r" b="b"/>
              <a:pathLst>
                <a:path w="625" h="954" fill="none" extrusionOk="0">
                  <a:moveTo>
                    <a:pt x="1" y="0"/>
                  </a:moveTo>
                  <a:lnTo>
                    <a:pt x="625" y="953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2"/>
            <p:cNvSpPr/>
            <p:nvPr/>
          </p:nvSpPr>
          <p:spPr>
            <a:xfrm>
              <a:off x="1793200" y="4737500"/>
              <a:ext cx="15625" cy="24675"/>
            </a:xfrm>
            <a:custGeom>
              <a:avLst/>
              <a:gdLst/>
              <a:ahLst/>
              <a:cxnLst/>
              <a:rect l="l" t="t" r="r" b="b"/>
              <a:pathLst>
                <a:path w="625" h="987" fill="none" extrusionOk="0">
                  <a:moveTo>
                    <a:pt x="0" y="1"/>
                  </a:moveTo>
                  <a:lnTo>
                    <a:pt x="625" y="987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2"/>
            <p:cNvSpPr/>
            <p:nvPr/>
          </p:nvSpPr>
          <p:spPr>
            <a:xfrm>
              <a:off x="1773475" y="4749000"/>
              <a:ext cx="11525" cy="7425"/>
            </a:xfrm>
            <a:custGeom>
              <a:avLst/>
              <a:gdLst/>
              <a:ahLst/>
              <a:cxnLst/>
              <a:rect l="l" t="t" r="r" b="b"/>
              <a:pathLst>
                <a:path w="461" h="297" fill="none" extrusionOk="0">
                  <a:moveTo>
                    <a:pt x="461" y="1"/>
                  </a:moveTo>
                  <a:lnTo>
                    <a:pt x="1" y="297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2"/>
            <p:cNvSpPr/>
            <p:nvPr/>
          </p:nvSpPr>
          <p:spPr>
            <a:xfrm>
              <a:off x="1805525" y="4730925"/>
              <a:ext cx="6575" cy="4150"/>
            </a:xfrm>
            <a:custGeom>
              <a:avLst/>
              <a:gdLst/>
              <a:ahLst/>
              <a:cxnLst/>
              <a:rect l="l" t="t" r="r" b="b"/>
              <a:pathLst>
                <a:path w="263" h="166" fill="none" extrusionOk="0">
                  <a:moveTo>
                    <a:pt x="263" y="1"/>
                  </a:moveTo>
                  <a:lnTo>
                    <a:pt x="0" y="165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2"/>
            <p:cNvSpPr/>
            <p:nvPr/>
          </p:nvSpPr>
          <p:spPr>
            <a:xfrm>
              <a:off x="1833450" y="4712850"/>
              <a:ext cx="6600" cy="4150"/>
            </a:xfrm>
            <a:custGeom>
              <a:avLst/>
              <a:gdLst/>
              <a:ahLst/>
              <a:cxnLst/>
              <a:rect l="l" t="t" r="r" b="b"/>
              <a:pathLst>
                <a:path w="264" h="166" fill="none" extrusionOk="0">
                  <a:moveTo>
                    <a:pt x="263" y="1"/>
                  </a:moveTo>
                  <a:lnTo>
                    <a:pt x="0" y="165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2"/>
            <p:cNvSpPr/>
            <p:nvPr/>
          </p:nvSpPr>
          <p:spPr>
            <a:xfrm>
              <a:off x="1780050" y="4759675"/>
              <a:ext cx="11525" cy="7425"/>
            </a:xfrm>
            <a:custGeom>
              <a:avLst/>
              <a:gdLst/>
              <a:ahLst/>
              <a:cxnLst/>
              <a:rect l="l" t="t" r="r" b="b"/>
              <a:pathLst>
                <a:path w="461" h="297" fill="none" extrusionOk="0">
                  <a:moveTo>
                    <a:pt x="460" y="1"/>
                  </a:moveTo>
                  <a:lnTo>
                    <a:pt x="0" y="297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2"/>
            <p:cNvSpPr/>
            <p:nvPr/>
          </p:nvSpPr>
          <p:spPr>
            <a:xfrm>
              <a:off x="1804700" y="4748175"/>
              <a:ext cx="17275" cy="11525"/>
            </a:xfrm>
            <a:custGeom>
              <a:avLst/>
              <a:gdLst/>
              <a:ahLst/>
              <a:cxnLst/>
              <a:rect l="l" t="t" r="r" b="b"/>
              <a:pathLst>
                <a:path w="691" h="461" fill="none" extrusionOk="0">
                  <a:moveTo>
                    <a:pt x="0" y="461"/>
                  </a:moveTo>
                  <a:lnTo>
                    <a:pt x="690" y="1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2"/>
            <p:cNvSpPr/>
            <p:nvPr/>
          </p:nvSpPr>
          <p:spPr>
            <a:xfrm>
              <a:off x="1841650" y="4721900"/>
              <a:ext cx="16475" cy="9875"/>
            </a:xfrm>
            <a:custGeom>
              <a:avLst/>
              <a:gdLst/>
              <a:ahLst/>
              <a:cxnLst/>
              <a:rect l="l" t="t" r="r" b="b"/>
              <a:pathLst>
                <a:path w="659" h="395" fill="none" extrusionOk="0">
                  <a:moveTo>
                    <a:pt x="1" y="0"/>
                  </a:moveTo>
                  <a:lnTo>
                    <a:pt x="264" y="395"/>
                  </a:lnTo>
                  <a:lnTo>
                    <a:pt x="658" y="132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2"/>
            <p:cNvSpPr/>
            <p:nvPr/>
          </p:nvSpPr>
          <p:spPr>
            <a:xfrm>
              <a:off x="1868775" y="4684925"/>
              <a:ext cx="26300" cy="27150"/>
            </a:xfrm>
            <a:custGeom>
              <a:avLst/>
              <a:gdLst/>
              <a:ahLst/>
              <a:cxnLst/>
              <a:rect l="l" t="t" r="r" b="b"/>
              <a:pathLst>
                <a:path w="1052" h="1086" fill="none" extrusionOk="0">
                  <a:moveTo>
                    <a:pt x="0" y="395"/>
                  </a:moveTo>
                  <a:lnTo>
                    <a:pt x="592" y="1"/>
                  </a:lnTo>
                  <a:lnTo>
                    <a:pt x="1052" y="691"/>
                  </a:lnTo>
                  <a:lnTo>
                    <a:pt x="460" y="1085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2"/>
            <p:cNvSpPr/>
            <p:nvPr/>
          </p:nvSpPr>
          <p:spPr>
            <a:xfrm>
              <a:off x="2309100" y="4403975"/>
              <a:ext cx="15625" cy="24675"/>
            </a:xfrm>
            <a:custGeom>
              <a:avLst/>
              <a:gdLst/>
              <a:ahLst/>
              <a:cxnLst/>
              <a:rect l="l" t="t" r="r" b="b"/>
              <a:pathLst>
                <a:path w="625" h="987" fill="none" extrusionOk="0">
                  <a:moveTo>
                    <a:pt x="625" y="986"/>
                  </a:moveTo>
                  <a:lnTo>
                    <a:pt x="0" y="0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2"/>
            <p:cNvSpPr/>
            <p:nvPr/>
          </p:nvSpPr>
          <p:spPr>
            <a:xfrm>
              <a:off x="2367425" y="4366175"/>
              <a:ext cx="15625" cy="23850"/>
            </a:xfrm>
            <a:custGeom>
              <a:avLst/>
              <a:gdLst/>
              <a:ahLst/>
              <a:cxnLst/>
              <a:rect l="l" t="t" r="r" b="b"/>
              <a:pathLst>
                <a:path w="625" h="954" fill="none" extrusionOk="0">
                  <a:moveTo>
                    <a:pt x="625" y="954"/>
                  </a:moveTo>
                  <a:lnTo>
                    <a:pt x="0" y="1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2"/>
            <p:cNvSpPr/>
            <p:nvPr/>
          </p:nvSpPr>
          <p:spPr>
            <a:xfrm>
              <a:off x="2401925" y="4343175"/>
              <a:ext cx="16450" cy="24675"/>
            </a:xfrm>
            <a:custGeom>
              <a:avLst/>
              <a:gdLst/>
              <a:ahLst/>
              <a:cxnLst/>
              <a:rect l="l" t="t" r="r" b="b"/>
              <a:pathLst>
                <a:path w="658" h="987" fill="none" extrusionOk="0">
                  <a:moveTo>
                    <a:pt x="658" y="987"/>
                  </a:moveTo>
                  <a:lnTo>
                    <a:pt x="1" y="1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2"/>
            <p:cNvSpPr/>
            <p:nvPr/>
          </p:nvSpPr>
          <p:spPr>
            <a:xfrm>
              <a:off x="2340325" y="4384250"/>
              <a:ext cx="15625" cy="23850"/>
            </a:xfrm>
            <a:custGeom>
              <a:avLst/>
              <a:gdLst/>
              <a:ahLst/>
              <a:cxnLst/>
              <a:rect l="l" t="t" r="r" b="b"/>
              <a:pathLst>
                <a:path w="625" h="954" fill="none" extrusionOk="0">
                  <a:moveTo>
                    <a:pt x="624" y="954"/>
                  </a:moveTo>
                  <a:lnTo>
                    <a:pt x="0" y="1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2"/>
            <p:cNvSpPr/>
            <p:nvPr/>
          </p:nvSpPr>
          <p:spPr>
            <a:xfrm>
              <a:off x="2331275" y="4411375"/>
              <a:ext cx="11525" cy="7400"/>
            </a:xfrm>
            <a:custGeom>
              <a:avLst/>
              <a:gdLst/>
              <a:ahLst/>
              <a:cxnLst/>
              <a:rect l="l" t="t" r="r" b="b"/>
              <a:pathLst>
                <a:path w="461" h="296" fill="none" extrusionOk="0">
                  <a:moveTo>
                    <a:pt x="461" y="0"/>
                  </a:moveTo>
                  <a:lnTo>
                    <a:pt x="1" y="296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2"/>
            <p:cNvSpPr/>
            <p:nvPr/>
          </p:nvSpPr>
          <p:spPr>
            <a:xfrm>
              <a:off x="2363325" y="4394125"/>
              <a:ext cx="6600" cy="4125"/>
            </a:xfrm>
            <a:custGeom>
              <a:avLst/>
              <a:gdLst/>
              <a:ahLst/>
              <a:cxnLst/>
              <a:rect l="l" t="t" r="r" b="b"/>
              <a:pathLst>
                <a:path w="264" h="165" fill="none" extrusionOk="0">
                  <a:moveTo>
                    <a:pt x="263" y="0"/>
                  </a:moveTo>
                  <a:lnTo>
                    <a:pt x="0" y="164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2"/>
            <p:cNvSpPr/>
            <p:nvPr/>
          </p:nvSpPr>
          <p:spPr>
            <a:xfrm>
              <a:off x="2391250" y="4375225"/>
              <a:ext cx="6600" cy="4950"/>
            </a:xfrm>
            <a:custGeom>
              <a:avLst/>
              <a:gdLst/>
              <a:ahLst/>
              <a:cxnLst/>
              <a:rect l="l" t="t" r="r" b="b"/>
              <a:pathLst>
                <a:path w="264" h="198" fill="none" extrusionOk="0">
                  <a:moveTo>
                    <a:pt x="263" y="0"/>
                  </a:moveTo>
                  <a:lnTo>
                    <a:pt x="0" y="198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2"/>
            <p:cNvSpPr/>
            <p:nvPr/>
          </p:nvSpPr>
          <p:spPr>
            <a:xfrm>
              <a:off x="2323875" y="4400700"/>
              <a:ext cx="11525" cy="7400"/>
            </a:xfrm>
            <a:custGeom>
              <a:avLst/>
              <a:gdLst/>
              <a:ahLst/>
              <a:cxnLst/>
              <a:rect l="l" t="t" r="r" b="b"/>
              <a:pathLst>
                <a:path w="461" h="296" fill="none" extrusionOk="0">
                  <a:moveTo>
                    <a:pt x="461" y="0"/>
                  </a:moveTo>
                  <a:lnTo>
                    <a:pt x="1" y="296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2"/>
            <p:cNvSpPr/>
            <p:nvPr/>
          </p:nvSpPr>
          <p:spPr>
            <a:xfrm>
              <a:off x="2340325" y="4377675"/>
              <a:ext cx="18100" cy="11525"/>
            </a:xfrm>
            <a:custGeom>
              <a:avLst/>
              <a:gdLst/>
              <a:ahLst/>
              <a:cxnLst/>
              <a:rect l="l" t="t" r="r" b="b"/>
              <a:pathLst>
                <a:path w="724" h="461" fill="none" extrusionOk="0">
                  <a:moveTo>
                    <a:pt x="0" y="461"/>
                  </a:moveTo>
                  <a:lnTo>
                    <a:pt x="723" y="1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2"/>
            <p:cNvSpPr/>
            <p:nvPr/>
          </p:nvSpPr>
          <p:spPr>
            <a:xfrm>
              <a:off x="2384675" y="4353875"/>
              <a:ext cx="9875" cy="16450"/>
            </a:xfrm>
            <a:custGeom>
              <a:avLst/>
              <a:gdLst/>
              <a:ahLst/>
              <a:cxnLst/>
              <a:rect l="l" t="t" r="r" b="b"/>
              <a:pathLst>
                <a:path w="395" h="658" fill="none" extrusionOk="0">
                  <a:moveTo>
                    <a:pt x="231" y="657"/>
                  </a:moveTo>
                  <a:lnTo>
                    <a:pt x="1" y="263"/>
                  </a:lnTo>
                  <a:lnTo>
                    <a:pt x="395" y="0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2"/>
            <p:cNvSpPr/>
            <p:nvPr/>
          </p:nvSpPr>
          <p:spPr>
            <a:xfrm>
              <a:off x="2415900" y="4330050"/>
              <a:ext cx="25475" cy="27125"/>
            </a:xfrm>
            <a:custGeom>
              <a:avLst/>
              <a:gdLst/>
              <a:ahLst/>
              <a:cxnLst/>
              <a:rect l="l" t="t" r="r" b="b"/>
              <a:pathLst>
                <a:path w="1019" h="1085" fill="none" extrusionOk="0">
                  <a:moveTo>
                    <a:pt x="427" y="1084"/>
                  </a:moveTo>
                  <a:lnTo>
                    <a:pt x="1019" y="690"/>
                  </a:lnTo>
                  <a:lnTo>
                    <a:pt x="559" y="0"/>
                  </a:lnTo>
                  <a:lnTo>
                    <a:pt x="0" y="394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2"/>
            <p:cNvSpPr/>
            <p:nvPr/>
          </p:nvSpPr>
          <p:spPr>
            <a:xfrm>
              <a:off x="1608350" y="4524725"/>
              <a:ext cx="17275" cy="27150"/>
            </a:xfrm>
            <a:custGeom>
              <a:avLst/>
              <a:gdLst/>
              <a:ahLst/>
              <a:cxnLst/>
              <a:rect l="l" t="t" r="r" b="b"/>
              <a:pathLst>
                <a:path w="691" h="1086" fill="none" extrusionOk="0">
                  <a:moveTo>
                    <a:pt x="691" y="1085"/>
                  </a:moveTo>
                  <a:lnTo>
                    <a:pt x="1" y="1"/>
                  </a:lnTo>
                </a:path>
              </a:pathLst>
            </a:custGeom>
            <a:noFill/>
            <a:ln w="82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2"/>
            <p:cNvSpPr/>
            <p:nvPr/>
          </p:nvSpPr>
          <p:spPr>
            <a:xfrm>
              <a:off x="1674075" y="4482850"/>
              <a:ext cx="17275" cy="27125"/>
            </a:xfrm>
            <a:custGeom>
              <a:avLst/>
              <a:gdLst/>
              <a:ahLst/>
              <a:cxnLst/>
              <a:rect l="l" t="t" r="r" b="b"/>
              <a:pathLst>
                <a:path w="691" h="1085" fill="none" extrusionOk="0">
                  <a:moveTo>
                    <a:pt x="691" y="1084"/>
                  </a:moveTo>
                  <a:lnTo>
                    <a:pt x="0" y="0"/>
                  </a:lnTo>
                </a:path>
              </a:pathLst>
            </a:custGeom>
            <a:noFill/>
            <a:ln w="82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2"/>
            <p:cNvSpPr/>
            <p:nvPr/>
          </p:nvSpPr>
          <p:spPr>
            <a:xfrm>
              <a:off x="1713500" y="4456550"/>
              <a:ext cx="17275" cy="27125"/>
            </a:xfrm>
            <a:custGeom>
              <a:avLst/>
              <a:gdLst/>
              <a:ahLst/>
              <a:cxnLst/>
              <a:rect l="l" t="t" r="r" b="b"/>
              <a:pathLst>
                <a:path w="691" h="1085" fill="none" extrusionOk="0">
                  <a:moveTo>
                    <a:pt x="691" y="1085"/>
                  </a:moveTo>
                  <a:lnTo>
                    <a:pt x="1" y="1"/>
                  </a:lnTo>
                </a:path>
              </a:pathLst>
            </a:custGeom>
            <a:noFill/>
            <a:ln w="82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2"/>
            <p:cNvSpPr/>
            <p:nvPr/>
          </p:nvSpPr>
          <p:spPr>
            <a:xfrm>
              <a:off x="1658475" y="4492700"/>
              <a:ext cx="17275" cy="27125"/>
            </a:xfrm>
            <a:custGeom>
              <a:avLst/>
              <a:gdLst/>
              <a:ahLst/>
              <a:cxnLst/>
              <a:rect l="l" t="t" r="r" b="b"/>
              <a:pathLst>
                <a:path w="691" h="1085" fill="none" extrusionOk="0">
                  <a:moveTo>
                    <a:pt x="0" y="0"/>
                  </a:moveTo>
                  <a:lnTo>
                    <a:pt x="690" y="1085"/>
                  </a:lnTo>
                </a:path>
              </a:pathLst>
            </a:custGeom>
            <a:noFill/>
            <a:ln w="82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2"/>
            <p:cNvSpPr/>
            <p:nvPr/>
          </p:nvSpPr>
          <p:spPr>
            <a:xfrm>
              <a:off x="1633000" y="4533775"/>
              <a:ext cx="13175" cy="8225"/>
            </a:xfrm>
            <a:custGeom>
              <a:avLst/>
              <a:gdLst/>
              <a:ahLst/>
              <a:cxnLst/>
              <a:rect l="l" t="t" r="r" b="b"/>
              <a:pathLst>
                <a:path w="527" h="329" fill="none" extrusionOk="0">
                  <a:moveTo>
                    <a:pt x="526" y="0"/>
                  </a:moveTo>
                  <a:lnTo>
                    <a:pt x="0" y="329"/>
                  </a:lnTo>
                </a:path>
              </a:pathLst>
            </a:custGeom>
            <a:noFill/>
            <a:ln w="82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2"/>
            <p:cNvSpPr/>
            <p:nvPr/>
          </p:nvSpPr>
          <p:spPr>
            <a:xfrm>
              <a:off x="1701175" y="4492700"/>
              <a:ext cx="7425" cy="4950"/>
            </a:xfrm>
            <a:custGeom>
              <a:avLst/>
              <a:gdLst/>
              <a:ahLst/>
              <a:cxnLst/>
              <a:rect l="l" t="t" r="r" b="b"/>
              <a:pathLst>
                <a:path w="297" h="198" fill="none" extrusionOk="0">
                  <a:moveTo>
                    <a:pt x="297" y="0"/>
                  </a:moveTo>
                  <a:lnTo>
                    <a:pt x="1" y="198"/>
                  </a:lnTo>
                </a:path>
              </a:pathLst>
            </a:custGeom>
            <a:noFill/>
            <a:ln w="82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2"/>
            <p:cNvSpPr/>
            <p:nvPr/>
          </p:nvSpPr>
          <p:spPr>
            <a:xfrm>
              <a:off x="1625600" y="4521450"/>
              <a:ext cx="12350" cy="8250"/>
            </a:xfrm>
            <a:custGeom>
              <a:avLst/>
              <a:gdLst/>
              <a:ahLst/>
              <a:cxnLst/>
              <a:rect l="l" t="t" r="r" b="b"/>
              <a:pathLst>
                <a:path w="494" h="330" fill="none" extrusionOk="0">
                  <a:moveTo>
                    <a:pt x="494" y="1"/>
                  </a:moveTo>
                  <a:lnTo>
                    <a:pt x="1" y="329"/>
                  </a:lnTo>
                </a:path>
              </a:pathLst>
            </a:custGeom>
            <a:noFill/>
            <a:ln w="82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2"/>
            <p:cNvSpPr/>
            <p:nvPr/>
          </p:nvSpPr>
          <p:spPr>
            <a:xfrm>
              <a:off x="1656000" y="4514050"/>
              <a:ext cx="19750" cy="13175"/>
            </a:xfrm>
            <a:custGeom>
              <a:avLst/>
              <a:gdLst/>
              <a:ahLst/>
              <a:cxnLst/>
              <a:rect l="l" t="t" r="r" b="b"/>
              <a:pathLst>
                <a:path w="790" h="527" fill="none" extrusionOk="0">
                  <a:moveTo>
                    <a:pt x="789" y="1"/>
                  </a:moveTo>
                  <a:lnTo>
                    <a:pt x="1" y="527"/>
                  </a:lnTo>
                </a:path>
              </a:pathLst>
            </a:custGeom>
            <a:noFill/>
            <a:ln w="82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2"/>
            <p:cNvSpPr/>
            <p:nvPr/>
          </p:nvSpPr>
          <p:spPr>
            <a:xfrm>
              <a:off x="1728300" y="4441775"/>
              <a:ext cx="28775" cy="30400"/>
            </a:xfrm>
            <a:custGeom>
              <a:avLst/>
              <a:gdLst/>
              <a:ahLst/>
              <a:cxnLst/>
              <a:rect l="l" t="t" r="r" b="b"/>
              <a:pathLst>
                <a:path w="1151" h="1216" fill="none" extrusionOk="0">
                  <a:moveTo>
                    <a:pt x="493" y="1216"/>
                  </a:moveTo>
                  <a:lnTo>
                    <a:pt x="1150" y="789"/>
                  </a:lnTo>
                  <a:lnTo>
                    <a:pt x="657" y="0"/>
                  </a:lnTo>
                  <a:lnTo>
                    <a:pt x="0" y="427"/>
                  </a:lnTo>
                </a:path>
              </a:pathLst>
            </a:custGeom>
            <a:noFill/>
            <a:ln w="82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2"/>
            <p:cNvSpPr/>
            <p:nvPr/>
          </p:nvSpPr>
          <p:spPr>
            <a:xfrm>
              <a:off x="2137400" y="4514875"/>
              <a:ext cx="15625" cy="24675"/>
            </a:xfrm>
            <a:custGeom>
              <a:avLst/>
              <a:gdLst/>
              <a:ahLst/>
              <a:cxnLst/>
              <a:rect l="l" t="t" r="r" b="b"/>
              <a:pathLst>
                <a:path w="625" h="987" fill="none" extrusionOk="0">
                  <a:moveTo>
                    <a:pt x="625" y="986"/>
                  </a:moveTo>
                  <a:lnTo>
                    <a:pt x="1" y="1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2"/>
            <p:cNvSpPr/>
            <p:nvPr/>
          </p:nvSpPr>
          <p:spPr>
            <a:xfrm>
              <a:off x="2079075" y="4553500"/>
              <a:ext cx="14825" cy="23825"/>
            </a:xfrm>
            <a:custGeom>
              <a:avLst/>
              <a:gdLst/>
              <a:ahLst/>
              <a:cxnLst/>
              <a:rect l="l" t="t" r="r" b="b"/>
              <a:pathLst>
                <a:path w="593" h="953" fill="none" extrusionOk="0">
                  <a:moveTo>
                    <a:pt x="592" y="953"/>
                  </a:moveTo>
                  <a:lnTo>
                    <a:pt x="1" y="0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2"/>
            <p:cNvSpPr/>
            <p:nvPr/>
          </p:nvSpPr>
          <p:spPr>
            <a:xfrm>
              <a:off x="2043750" y="4575675"/>
              <a:ext cx="15625" cy="24675"/>
            </a:xfrm>
            <a:custGeom>
              <a:avLst/>
              <a:gdLst/>
              <a:ahLst/>
              <a:cxnLst/>
              <a:rect l="l" t="t" r="r" b="b"/>
              <a:pathLst>
                <a:path w="625" h="987" fill="none" extrusionOk="0">
                  <a:moveTo>
                    <a:pt x="625" y="986"/>
                  </a:moveTo>
                  <a:lnTo>
                    <a:pt x="1" y="0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2"/>
            <p:cNvSpPr/>
            <p:nvPr/>
          </p:nvSpPr>
          <p:spPr>
            <a:xfrm>
              <a:off x="2105375" y="4536225"/>
              <a:ext cx="15625" cy="23850"/>
            </a:xfrm>
            <a:custGeom>
              <a:avLst/>
              <a:gdLst/>
              <a:ahLst/>
              <a:cxnLst/>
              <a:rect l="l" t="t" r="r" b="b"/>
              <a:pathLst>
                <a:path w="625" h="954" fill="none" extrusionOk="0">
                  <a:moveTo>
                    <a:pt x="624" y="954"/>
                  </a:moveTo>
                  <a:lnTo>
                    <a:pt x="0" y="1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2"/>
            <p:cNvSpPr/>
            <p:nvPr/>
          </p:nvSpPr>
          <p:spPr>
            <a:xfrm>
              <a:off x="2130000" y="4541175"/>
              <a:ext cx="11525" cy="7400"/>
            </a:xfrm>
            <a:custGeom>
              <a:avLst/>
              <a:gdLst/>
              <a:ahLst/>
              <a:cxnLst/>
              <a:rect l="l" t="t" r="r" b="b"/>
              <a:pathLst>
                <a:path w="461" h="296" fill="none" extrusionOk="0">
                  <a:moveTo>
                    <a:pt x="1" y="296"/>
                  </a:moveTo>
                  <a:lnTo>
                    <a:pt x="461" y="0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2"/>
            <p:cNvSpPr/>
            <p:nvPr/>
          </p:nvSpPr>
          <p:spPr>
            <a:xfrm>
              <a:off x="2102900" y="4562525"/>
              <a:ext cx="6600" cy="4125"/>
            </a:xfrm>
            <a:custGeom>
              <a:avLst/>
              <a:gdLst/>
              <a:ahLst/>
              <a:cxnLst/>
              <a:rect l="l" t="t" r="r" b="b"/>
              <a:pathLst>
                <a:path w="264" h="165" fill="none" extrusionOk="0">
                  <a:moveTo>
                    <a:pt x="0" y="165"/>
                  </a:moveTo>
                  <a:lnTo>
                    <a:pt x="263" y="1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2"/>
            <p:cNvSpPr/>
            <p:nvPr/>
          </p:nvSpPr>
          <p:spPr>
            <a:xfrm>
              <a:off x="2074150" y="4580600"/>
              <a:ext cx="6600" cy="4125"/>
            </a:xfrm>
            <a:custGeom>
              <a:avLst/>
              <a:gdLst/>
              <a:ahLst/>
              <a:cxnLst/>
              <a:rect l="l" t="t" r="r" b="b"/>
              <a:pathLst>
                <a:path w="264" h="165" fill="none" extrusionOk="0">
                  <a:moveTo>
                    <a:pt x="0" y="165"/>
                  </a:moveTo>
                  <a:lnTo>
                    <a:pt x="263" y="0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2"/>
            <p:cNvSpPr/>
            <p:nvPr/>
          </p:nvSpPr>
          <p:spPr>
            <a:xfrm>
              <a:off x="2123425" y="4531300"/>
              <a:ext cx="11550" cy="6600"/>
            </a:xfrm>
            <a:custGeom>
              <a:avLst/>
              <a:gdLst/>
              <a:ahLst/>
              <a:cxnLst/>
              <a:rect l="l" t="t" r="r" b="b"/>
              <a:pathLst>
                <a:path w="462" h="264" fill="none" extrusionOk="0">
                  <a:moveTo>
                    <a:pt x="1" y="264"/>
                  </a:moveTo>
                  <a:lnTo>
                    <a:pt x="461" y="1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2"/>
            <p:cNvSpPr/>
            <p:nvPr/>
          </p:nvSpPr>
          <p:spPr>
            <a:xfrm>
              <a:off x="2093050" y="4537875"/>
              <a:ext cx="17275" cy="11525"/>
            </a:xfrm>
            <a:custGeom>
              <a:avLst/>
              <a:gdLst/>
              <a:ahLst/>
              <a:cxnLst/>
              <a:rect l="l" t="t" r="r" b="b"/>
              <a:pathLst>
                <a:path w="691" h="461" fill="none" extrusionOk="0">
                  <a:moveTo>
                    <a:pt x="690" y="1"/>
                  </a:moveTo>
                  <a:lnTo>
                    <a:pt x="0" y="461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2"/>
            <p:cNvSpPr/>
            <p:nvPr/>
          </p:nvSpPr>
          <p:spPr>
            <a:xfrm>
              <a:off x="2056075" y="4566625"/>
              <a:ext cx="16450" cy="9075"/>
            </a:xfrm>
            <a:custGeom>
              <a:avLst/>
              <a:gdLst/>
              <a:ahLst/>
              <a:cxnLst/>
              <a:rect l="l" t="t" r="r" b="b"/>
              <a:pathLst>
                <a:path w="658" h="363" fill="none" extrusionOk="0">
                  <a:moveTo>
                    <a:pt x="658" y="362"/>
                  </a:moveTo>
                  <a:lnTo>
                    <a:pt x="428" y="1"/>
                  </a:lnTo>
                  <a:lnTo>
                    <a:pt x="0" y="264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2"/>
            <p:cNvSpPr/>
            <p:nvPr/>
          </p:nvSpPr>
          <p:spPr>
            <a:xfrm>
              <a:off x="2019925" y="4586350"/>
              <a:ext cx="26325" cy="26300"/>
            </a:xfrm>
            <a:custGeom>
              <a:avLst/>
              <a:gdLst/>
              <a:ahLst/>
              <a:cxnLst/>
              <a:rect l="l" t="t" r="r" b="b"/>
              <a:pathLst>
                <a:path w="1053" h="1052" fill="none" extrusionOk="0">
                  <a:moveTo>
                    <a:pt x="1052" y="691"/>
                  </a:moveTo>
                  <a:lnTo>
                    <a:pt x="461" y="1052"/>
                  </a:lnTo>
                  <a:lnTo>
                    <a:pt x="1" y="362"/>
                  </a:lnTo>
                  <a:lnTo>
                    <a:pt x="592" y="0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2"/>
            <p:cNvSpPr/>
            <p:nvPr/>
          </p:nvSpPr>
          <p:spPr>
            <a:xfrm>
              <a:off x="2077425" y="4591275"/>
              <a:ext cx="99425" cy="64925"/>
            </a:xfrm>
            <a:custGeom>
              <a:avLst/>
              <a:gdLst/>
              <a:ahLst/>
              <a:cxnLst/>
              <a:rect l="l" t="t" r="r" b="b"/>
              <a:pathLst>
                <a:path w="3977" h="2597" fill="none" extrusionOk="0">
                  <a:moveTo>
                    <a:pt x="1" y="2597"/>
                  </a:moveTo>
                  <a:lnTo>
                    <a:pt x="3977" y="1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2"/>
            <p:cNvSpPr/>
            <p:nvPr/>
          </p:nvSpPr>
          <p:spPr>
            <a:xfrm>
              <a:off x="2100425" y="4627425"/>
              <a:ext cx="99425" cy="64100"/>
            </a:xfrm>
            <a:custGeom>
              <a:avLst/>
              <a:gdLst/>
              <a:ahLst/>
              <a:cxnLst/>
              <a:rect l="l" t="t" r="r" b="b"/>
              <a:pathLst>
                <a:path w="3977" h="2564" fill="none" extrusionOk="0">
                  <a:moveTo>
                    <a:pt x="1" y="2564"/>
                  </a:moveTo>
                  <a:lnTo>
                    <a:pt x="3977" y="0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2"/>
            <p:cNvSpPr/>
            <p:nvPr/>
          </p:nvSpPr>
          <p:spPr>
            <a:xfrm>
              <a:off x="2363325" y="4406450"/>
              <a:ext cx="99425" cy="64925"/>
            </a:xfrm>
            <a:custGeom>
              <a:avLst/>
              <a:gdLst/>
              <a:ahLst/>
              <a:cxnLst/>
              <a:rect l="l" t="t" r="r" b="b"/>
              <a:pathLst>
                <a:path w="3977" h="2597" fill="none" extrusionOk="0">
                  <a:moveTo>
                    <a:pt x="0" y="2596"/>
                  </a:moveTo>
                  <a:lnTo>
                    <a:pt x="3976" y="0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2"/>
            <p:cNvSpPr/>
            <p:nvPr/>
          </p:nvSpPr>
          <p:spPr>
            <a:xfrm>
              <a:off x="2386325" y="4442575"/>
              <a:ext cx="99425" cy="64125"/>
            </a:xfrm>
            <a:custGeom>
              <a:avLst/>
              <a:gdLst/>
              <a:ahLst/>
              <a:cxnLst/>
              <a:rect l="l" t="t" r="r" b="b"/>
              <a:pathLst>
                <a:path w="3977" h="2565" fill="none" extrusionOk="0">
                  <a:moveTo>
                    <a:pt x="0" y="2564"/>
                  </a:moveTo>
                  <a:lnTo>
                    <a:pt x="3976" y="1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2"/>
            <p:cNvSpPr/>
            <p:nvPr/>
          </p:nvSpPr>
          <p:spPr>
            <a:xfrm>
              <a:off x="2544050" y="3989125"/>
              <a:ext cx="232500" cy="354075"/>
            </a:xfrm>
            <a:custGeom>
              <a:avLst/>
              <a:gdLst/>
              <a:ahLst/>
              <a:cxnLst/>
              <a:rect l="l" t="t" r="r" b="b"/>
              <a:pathLst>
                <a:path w="9300" h="14163" extrusionOk="0">
                  <a:moveTo>
                    <a:pt x="263" y="0"/>
                  </a:moveTo>
                  <a:lnTo>
                    <a:pt x="0" y="197"/>
                  </a:lnTo>
                  <a:lnTo>
                    <a:pt x="9037" y="14163"/>
                  </a:lnTo>
                  <a:lnTo>
                    <a:pt x="9300" y="13966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EAF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2"/>
            <p:cNvSpPr/>
            <p:nvPr/>
          </p:nvSpPr>
          <p:spPr>
            <a:xfrm>
              <a:off x="1579600" y="4613450"/>
              <a:ext cx="233325" cy="353275"/>
            </a:xfrm>
            <a:custGeom>
              <a:avLst/>
              <a:gdLst/>
              <a:ahLst/>
              <a:cxnLst/>
              <a:rect l="l" t="t" r="r" b="b"/>
              <a:pathLst>
                <a:path w="9333" h="14131" extrusionOk="0">
                  <a:moveTo>
                    <a:pt x="296" y="1"/>
                  </a:moveTo>
                  <a:lnTo>
                    <a:pt x="1" y="165"/>
                  </a:lnTo>
                  <a:lnTo>
                    <a:pt x="9070" y="14131"/>
                  </a:lnTo>
                  <a:lnTo>
                    <a:pt x="9333" y="1396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EAF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6" name="Google Shape;796;p22"/>
          <p:cNvSpPr/>
          <p:nvPr/>
        </p:nvSpPr>
        <p:spPr>
          <a:xfrm>
            <a:off x="7670958" y="2474067"/>
            <a:ext cx="539399" cy="508376"/>
          </a:xfrm>
          <a:custGeom>
            <a:avLst/>
            <a:gdLst/>
            <a:ahLst/>
            <a:cxnLst/>
            <a:rect l="l" t="t" r="r" b="b"/>
            <a:pathLst>
              <a:path w="62107" h="58535" extrusionOk="0">
                <a:moveTo>
                  <a:pt x="28351" y="1"/>
                </a:moveTo>
                <a:cubicBezTo>
                  <a:pt x="28089" y="1"/>
                  <a:pt x="27830" y="12"/>
                  <a:pt x="27570" y="36"/>
                </a:cubicBezTo>
                <a:cubicBezTo>
                  <a:pt x="25500" y="167"/>
                  <a:pt x="23627" y="1284"/>
                  <a:pt x="22477" y="3026"/>
                </a:cubicBezTo>
                <a:cubicBezTo>
                  <a:pt x="22411" y="3125"/>
                  <a:pt x="19914" y="6838"/>
                  <a:pt x="16168" y="13640"/>
                </a:cubicBezTo>
                <a:cubicBezTo>
                  <a:pt x="12783" y="19818"/>
                  <a:pt x="1676" y="36609"/>
                  <a:pt x="1578" y="36773"/>
                </a:cubicBezTo>
                <a:cubicBezTo>
                  <a:pt x="494" y="37989"/>
                  <a:pt x="1" y="39599"/>
                  <a:pt x="165" y="41210"/>
                </a:cubicBezTo>
                <a:cubicBezTo>
                  <a:pt x="526" y="44857"/>
                  <a:pt x="3615" y="46369"/>
                  <a:pt x="6606" y="47814"/>
                </a:cubicBezTo>
                <a:cubicBezTo>
                  <a:pt x="7033" y="48012"/>
                  <a:pt x="16694" y="52086"/>
                  <a:pt x="24219" y="54912"/>
                </a:cubicBezTo>
                <a:cubicBezTo>
                  <a:pt x="26355" y="55701"/>
                  <a:pt x="29805" y="57015"/>
                  <a:pt x="30101" y="57147"/>
                </a:cubicBezTo>
                <a:cubicBezTo>
                  <a:pt x="31864" y="57841"/>
                  <a:pt x="33577" y="58535"/>
                  <a:pt x="35508" y="58535"/>
                </a:cubicBezTo>
                <a:cubicBezTo>
                  <a:pt x="35771" y="58535"/>
                  <a:pt x="36039" y="58522"/>
                  <a:pt x="36311" y="58494"/>
                </a:cubicBezTo>
                <a:cubicBezTo>
                  <a:pt x="40879" y="58067"/>
                  <a:pt x="42883" y="54058"/>
                  <a:pt x="43540" y="52744"/>
                </a:cubicBezTo>
                <a:cubicBezTo>
                  <a:pt x="45972" y="47749"/>
                  <a:pt x="58459" y="24944"/>
                  <a:pt x="59905" y="22479"/>
                </a:cubicBezTo>
                <a:cubicBezTo>
                  <a:pt x="60496" y="21461"/>
                  <a:pt x="62106" y="18733"/>
                  <a:pt x="60989" y="15743"/>
                </a:cubicBezTo>
                <a:cubicBezTo>
                  <a:pt x="60858" y="15349"/>
                  <a:pt x="60661" y="14954"/>
                  <a:pt x="60431" y="14593"/>
                </a:cubicBezTo>
                <a:cubicBezTo>
                  <a:pt x="60463" y="14100"/>
                  <a:pt x="60431" y="13607"/>
                  <a:pt x="60332" y="13114"/>
                </a:cubicBezTo>
                <a:cubicBezTo>
                  <a:pt x="60332" y="13081"/>
                  <a:pt x="60332" y="11865"/>
                  <a:pt x="60299" y="11635"/>
                </a:cubicBezTo>
                <a:cubicBezTo>
                  <a:pt x="60168" y="11044"/>
                  <a:pt x="59971" y="10452"/>
                  <a:pt x="59773" y="9894"/>
                </a:cubicBezTo>
                <a:lnTo>
                  <a:pt x="58755" y="8316"/>
                </a:lnTo>
                <a:cubicBezTo>
                  <a:pt x="58755" y="8316"/>
                  <a:pt x="58130" y="7692"/>
                  <a:pt x="57802" y="7462"/>
                </a:cubicBezTo>
                <a:cubicBezTo>
                  <a:pt x="57309" y="7068"/>
                  <a:pt x="56717" y="6739"/>
                  <a:pt x="56126" y="6476"/>
                </a:cubicBezTo>
                <a:lnTo>
                  <a:pt x="56060" y="6443"/>
                </a:lnTo>
                <a:cubicBezTo>
                  <a:pt x="55633" y="6246"/>
                  <a:pt x="54187" y="5819"/>
                  <a:pt x="54056" y="5786"/>
                </a:cubicBezTo>
                <a:cubicBezTo>
                  <a:pt x="54056" y="5786"/>
                  <a:pt x="46465" y="3946"/>
                  <a:pt x="43409" y="3256"/>
                </a:cubicBezTo>
                <a:cubicBezTo>
                  <a:pt x="39729" y="2434"/>
                  <a:pt x="35950" y="1580"/>
                  <a:pt x="33978" y="1054"/>
                </a:cubicBezTo>
                <a:cubicBezTo>
                  <a:pt x="31586" y="407"/>
                  <a:pt x="29916" y="1"/>
                  <a:pt x="28351" y="1"/>
                </a:cubicBez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22"/>
          <p:cNvSpPr/>
          <p:nvPr/>
        </p:nvSpPr>
        <p:spPr>
          <a:xfrm>
            <a:off x="7652975" y="2456101"/>
            <a:ext cx="539399" cy="508568"/>
          </a:xfrm>
          <a:custGeom>
            <a:avLst/>
            <a:gdLst/>
            <a:ahLst/>
            <a:cxnLst/>
            <a:rect l="l" t="t" r="r" b="b"/>
            <a:pathLst>
              <a:path w="62107" h="58557" extrusionOk="0">
                <a:moveTo>
                  <a:pt x="28317" y="0"/>
                </a:moveTo>
                <a:cubicBezTo>
                  <a:pt x="28066" y="0"/>
                  <a:pt x="27818" y="11"/>
                  <a:pt x="27570" y="33"/>
                </a:cubicBezTo>
                <a:cubicBezTo>
                  <a:pt x="25500" y="198"/>
                  <a:pt x="23627" y="1315"/>
                  <a:pt x="22510" y="3024"/>
                </a:cubicBezTo>
                <a:cubicBezTo>
                  <a:pt x="22444" y="3122"/>
                  <a:pt x="19914" y="6868"/>
                  <a:pt x="16201" y="13638"/>
                </a:cubicBezTo>
                <a:cubicBezTo>
                  <a:pt x="12816" y="19815"/>
                  <a:pt x="1676" y="36607"/>
                  <a:pt x="1578" y="36804"/>
                </a:cubicBezTo>
                <a:cubicBezTo>
                  <a:pt x="526" y="38020"/>
                  <a:pt x="0" y="39597"/>
                  <a:pt x="165" y="41207"/>
                </a:cubicBezTo>
                <a:cubicBezTo>
                  <a:pt x="526" y="44855"/>
                  <a:pt x="3648" y="46366"/>
                  <a:pt x="6638" y="47845"/>
                </a:cubicBezTo>
                <a:cubicBezTo>
                  <a:pt x="7033" y="48042"/>
                  <a:pt x="16693" y="52084"/>
                  <a:pt x="24251" y="54910"/>
                </a:cubicBezTo>
                <a:cubicBezTo>
                  <a:pt x="26354" y="55699"/>
                  <a:pt x="29837" y="57046"/>
                  <a:pt x="30100" y="57145"/>
                </a:cubicBezTo>
                <a:cubicBezTo>
                  <a:pt x="31916" y="57877"/>
                  <a:pt x="33627" y="58556"/>
                  <a:pt x="35605" y="58556"/>
                </a:cubicBezTo>
                <a:cubicBezTo>
                  <a:pt x="35847" y="58556"/>
                  <a:pt x="36093" y="58546"/>
                  <a:pt x="36344" y="58525"/>
                </a:cubicBezTo>
                <a:cubicBezTo>
                  <a:pt x="40911" y="58098"/>
                  <a:pt x="42883" y="54056"/>
                  <a:pt x="43540" y="52741"/>
                </a:cubicBezTo>
                <a:cubicBezTo>
                  <a:pt x="46005" y="47779"/>
                  <a:pt x="58459" y="24974"/>
                  <a:pt x="59905" y="22510"/>
                </a:cubicBezTo>
                <a:cubicBezTo>
                  <a:pt x="60529" y="21491"/>
                  <a:pt x="62106" y="18764"/>
                  <a:pt x="61022" y="15774"/>
                </a:cubicBezTo>
                <a:cubicBezTo>
                  <a:pt x="60858" y="15346"/>
                  <a:pt x="60693" y="14985"/>
                  <a:pt x="60463" y="14623"/>
                </a:cubicBezTo>
                <a:cubicBezTo>
                  <a:pt x="60496" y="14130"/>
                  <a:pt x="60430" y="13638"/>
                  <a:pt x="60332" y="13145"/>
                </a:cubicBezTo>
                <a:cubicBezTo>
                  <a:pt x="60332" y="13079"/>
                  <a:pt x="60332" y="11863"/>
                  <a:pt x="60299" y="11666"/>
                </a:cubicBezTo>
                <a:cubicBezTo>
                  <a:pt x="60167" y="11074"/>
                  <a:pt x="60003" y="10483"/>
                  <a:pt x="59806" y="9924"/>
                </a:cubicBezTo>
                <a:lnTo>
                  <a:pt x="58787" y="8347"/>
                </a:lnTo>
                <a:cubicBezTo>
                  <a:pt x="58787" y="8347"/>
                  <a:pt x="58130" y="7690"/>
                  <a:pt x="57834" y="7460"/>
                </a:cubicBezTo>
                <a:cubicBezTo>
                  <a:pt x="57309" y="7066"/>
                  <a:pt x="56750" y="6737"/>
                  <a:pt x="56159" y="6507"/>
                </a:cubicBezTo>
                <a:lnTo>
                  <a:pt x="56093" y="6474"/>
                </a:lnTo>
                <a:cubicBezTo>
                  <a:pt x="55633" y="6277"/>
                  <a:pt x="54220" y="5850"/>
                  <a:pt x="54055" y="5784"/>
                </a:cubicBezTo>
                <a:cubicBezTo>
                  <a:pt x="54055" y="5784"/>
                  <a:pt x="46465" y="3977"/>
                  <a:pt x="43409" y="3287"/>
                </a:cubicBezTo>
                <a:cubicBezTo>
                  <a:pt x="39761" y="2465"/>
                  <a:pt x="35982" y="1578"/>
                  <a:pt x="34011" y="1052"/>
                </a:cubicBezTo>
                <a:cubicBezTo>
                  <a:pt x="31600" y="428"/>
                  <a:pt x="29900" y="0"/>
                  <a:pt x="2831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22"/>
          <p:cNvSpPr/>
          <p:nvPr/>
        </p:nvSpPr>
        <p:spPr>
          <a:xfrm>
            <a:off x="7691226" y="2587428"/>
            <a:ext cx="456353" cy="331255"/>
          </a:xfrm>
          <a:custGeom>
            <a:avLst/>
            <a:gdLst/>
            <a:ahLst/>
            <a:cxnLst/>
            <a:rect l="l" t="t" r="r" b="b"/>
            <a:pathLst>
              <a:path w="52545" h="38141" extrusionOk="0">
                <a:moveTo>
                  <a:pt x="46531" y="0"/>
                </a:moveTo>
                <a:lnTo>
                  <a:pt x="28293" y="24678"/>
                </a:lnTo>
                <a:cubicBezTo>
                  <a:pt x="28293" y="24678"/>
                  <a:pt x="18825" y="24373"/>
                  <a:pt x="11114" y="24373"/>
                </a:cubicBezTo>
                <a:cubicBezTo>
                  <a:pt x="6180" y="24373"/>
                  <a:pt x="1965" y="24498"/>
                  <a:pt x="1414" y="24908"/>
                </a:cubicBezTo>
                <a:cubicBezTo>
                  <a:pt x="1" y="25993"/>
                  <a:pt x="2695" y="27011"/>
                  <a:pt x="5883" y="28622"/>
                </a:cubicBezTo>
                <a:cubicBezTo>
                  <a:pt x="9070" y="30232"/>
                  <a:pt x="22806" y="35227"/>
                  <a:pt x="26749" y="36771"/>
                </a:cubicBezTo>
                <a:cubicBezTo>
                  <a:pt x="28656" y="37502"/>
                  <a:pt x="30033" y="38141"/>
                  <a:pt x="31177" y="38141"/>
                </a:cubicBezTo>
                <a:cubicBezTo>
                  <a:pt x="32398" y="38141"/>
                  <a:pt x="33353" y="37413"/>
                  <a:pt x="34405" y="35292"/>
                </a:cubicBezTo>
                <a:cubicBezTo>
                  <a:pt x="36870" y="30297"/>
                  <a:pt x="49258" y="7492"/>
                  <a:pt x="50901" y="4699"/>
                </a:cubicBezTo>
                <a:cubicBezTo>
                  <a:pt x="52544" y="1906"/>
                  <a:pt x="51263" y="2005"/>
                  <a:pt x="49685" y="1413"/>
                </a:cubicBezTo>
                <a:cubicBezTo>
                  <a:pt x="48108" y="822"/>
                  <a:pt x="46531" y="0"/>
                  <a:pt x="46531" y="0"/>
                </a:cubicBezTo>
                <a:close/>
              </a:path>
            </a:pathLst>
          </a:custGeom>
          <a:solidFill>
            <a:schemeClr val="accent6"/>
          </a:solidFill>
          <a:ln w="9850" cap="flat" cmpd="sng">
            <a:solidFill>
              <a:srgbClr val="64042A"/>
            </a:solidFill>
            <a:prstDash val="solid"/>
            <a:miter lim="3286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22"/>
          <p:cNvSpPr/>
          <p:nvPr/>
        </p:nvSpPr>
        <p:spPr>
          <a:xfrm>
            <a:off x="7689923" y="2576403"/>
            <a:ext cx="451941" cy="312721"/>
          </a:xfrm>
          <a:custGeom>
            <a:avLst/>
            <a:gdLst/>
            <a:ahLst/>
            <a:cxnLst/>
            <a:rect l="l" t="t" r="r" b="b"/>
            <a:pathLst>
              <a:path w="52037" h="36007" extrusionOk="0">
                <a:moveTo>
                  <a:pt x="48550" y="1"/>
                </a:moveTo>
                <a:cubicBezTo>
                  <a:pt x="43391" y="1"/>
                  <a:pt x="0" y="23758"/>
                  <a:pt x="1728" y="26670"/>
                </a:cubicBezTo>
                <a:cubicBezTo>
                  <a:pt x="1728" y="26670"/>
                  <a:pt x="2681" y="27360"/>
                  <a:pt x="14018" y="30844"/>
                </a:cubicBezTo>
                <a:cubicBezTo>
                  <a:pt x="25354" y="34360"/>
                  <a:pt x="29199" y="35674"/>
                  <a:pt x="31204" y="35970"/>
                </a:cubicBezTo>
                <a:cubicBezTo>
                  <a:pt x="31354" y="35994"/>
                  <a:pt x="31501" y="36007"/>
                  <a:pt x="31644" y="36007"/>
                </a:cubicBezTo>
                <a:cubicBezTo>
                  <a:pt x="33403" y="36007"/>
                  <a:pt x="34616" y="34156"/>
                  <a:pt x="36165" y="30844"/>
                </a:cubicBezTo>
                <a:cubicBezTo>
                  <a:pt x="38827" y="25257"/>
                  <a:pt x="50821" y="3044"/>
                  <a:pt x="50821" y="3044"/>
                </a:cubicBezTo>
                <a:cubicBezTo>
                  <a:pt x="50821" y="3044"/>
                  <a:pt x="52037" y="1401"/>
                  <a:pt x="48882" y="53"/>
                </a:cubicBezTo>
                <a:cubicBezTo>
                  <a:pt x="48801" y="18"/>
                  <a:pt x="48689" y="1"/>
                  <a:pt x="48550" y="1"/>
                </a:cubicBezTo>
                <a:close/>
              </a:path>
            </a:pathLst>
          </a:custGeom>
          <a:solidFill>
            <a:srgbClr val="FFFFFF"/>
          </a:solidFill>
          <a:ln w="9850" cap="flat" cmpd="sng">
            <a:solidFill>
              <a:srgbClr val="64042A"/>
            </a:solidFill>
            <a:prstDash val="solid"/>
            <a:miter lim="3286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22"/>
          <p:cNvSpPr/>
          <p:nvPr/>
        </p:nvSpPr>
        <p:spPr>
          <a:xfrm>
            <a:off x="7708072" y="2562589"/>
            <a:ext cx="430663" cy="311149"/>
          </a:xfrm>
          <a:custGeom>
            <a:avLst/>
            <a:gdLst/>
            <a:ahLst/>
            <a:cxnLst/>
            <a:rect l="l" t="t" r="r" b="b"/>
            <a:pathLst>
              <a:path w="49587" h="35826" extrusionOk="0">
                <a:moveTo>
                  <a:pt x="44263" y="0"/>
                </a:moveTo>
                <a:lnTo>
                  <a:pt x="17712" y="18238"/>
                </a:lnTo>
                <a:lnTo>
                  <a:pt x="0" y="27866"/>
                </a:lnTo>
                <a:cubicBezTo>
                  <a:pt x="1939" y="28425"/>
                  <a:pt x="24186" y="34931"/>
                  <a:pt x="26519" y="35457"/>
                </a:cubicBezTo>
                <a:cubicBezTo>
                  <a:pt x="27395" y="35666"/>
                  <a:pt x="28210" y="35825"/>
                  <a:pt x="28957" y="35825"/>
                </a:cubicBezTo>
                <a:cubicBezTo>
                  <a:pt x="30199" y="35825"/>
                  <a:pt x="31251" y="35386"/>
                  <a:pt x="32072" y="34011"/>
                </a:cubicBezTo>
                <a:cubicBezTo>
                  <a:pt x="33386" y="31809"/>
                  <a:pt x="48075" y="4437"/>
                  <a:pt x="48732" y="2596"/>
                </a:cubicBezTo>
                <a:cubicBezTo>
                  <a:pt x="49587" y="263"/>
                  <a:pt x="44263" y="0"/>
                  <a:pt x="44263" y="0"/>
                </a:cubicBezTo>
                <a:close/>
              </a:path>
            </a:pathLst>
          </a:custGeom>
          <a:solidFill>
            <a:srgbClr val="FFFFFF"/>
          </a:solidFill>
          <a:ln w="9850" cap="flat" cmpd="sng">
            <a:solidFill>
              <a:schemeClr val="accent6"/>
            </a:solidFill>
            <a:prstDash val="solid"/>
            <a:miter lim="3286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22"/>
          <p:cNvSpPr/>
          <p:nvPr/>
        </p:nvSpPr>
        <p:spPr>
          <a:xfrm>
            <a:off x="7704649" y="2502147"/>
            <a:ext cx="433798" cy="361487"/>
          </a:xfrm>
          <a:custGeom>
            <a:avLst/>
            <a:gdLst/>
            <a:ahLst/>
            <a:cxnLst/>
            <a:rect l="l" t="t" r="r" b="b"/>
            <a:pathLst>
              <a:path w="49948" h="41622" extrusionOk="0">
                <a:moveTo>
                  <a:pt x="22398" y="0"/>
                </a:moveTo>
                <a:cubicBezTo>
                  <a:pt x="21699" y="0"/>
                  <a:pt x="21268" y="201"/>
                  <a:pt x="20965" y="648"/>
                </a:cubicBezTo>
                <a:cubicBezTo>
                  <a:pt x="20308" y="1667"/>
                  <a:pt x="18960" y="3474"/>
                  <a:pt x="14886" y="10868"/>
                </a:cubicBezTo>
                <a:cubicBezTo>
                  <a:pt x="10844" y="18294"/>
                  <a:pt x="0" y="34462"/>
                  <a:pt x="0" y="34462"/>
                </a:cubicBezTo>
                <a:cubicBezTo>
                  <a:pt x="103" y="34423"/>
                  <a:pt x="259" y="34404"/>
                  <a:pt x="462" y="34404"/>
                </a:cubicBezTo>
                <a:cubicBezTo>
                  <a:pt x="4192" y="34404"/>
                  <a:pt x="23862" y="40673"/>
                  <a:pt x="26978" y="41296"/>
                </a:cubicBezTo>
                <a:cubicBezTo>
                  <a:pt x="27950" y="41491"/>
                  <a:pt x="28700" y="41622"/>
                  <a:pt x="29321" y="41622"/>
                </a:cubicBezTo>
                <a:cubicBezTo>
                  <a:pt x="30800" y="41622"/>
                  <a:pt x="31545" y="40878"/>
                  <a:pt x="32795" y="38470"/>
                </a:cubicBezTo>
                <a:cubicBezTo>
                  <a:pt x="34569" y="35086"/>
                  <a:pt x="47385" y="11328"/>
                  <a:pt x="48666" y="8732"/>
                </a:cubicBezTo>
                <a:cubicBezTo>
                  <a:pt x="49948" y="6169"/>
                  <a:pt x="48633" y="6103"/>
                  <a:pt x="44164" y="4986"/>
                </a:cubicBezTo>
                <a:cubicBezTo>
                  <a:pt x="39695" y="3869"/>
                  <a:pt x="30396" y="1864"/>
                  <a:pt x="26683" y="878"/>
                </a:cubicBezTo>
                <a:cubicBezTo>
                  <a:pt x="24620" y="326"/>
                  <a:pt x="23290" y="0"/>
                  <a:pt x="22398" y="0"/>
                </a:cubicBezTo>
                <a:close/>
              </a:path>
            </a:pathLst>
          </a:custGeom>
          <a:solidFill>
            <a:schemeClr val="accent6"/>
          </a:solidFill>
          <a:ln w="9850" cap="flat" cmpd="sng">
            <a:solidFill>
              <a:schemeClr val="dk1"/>
            </a:solidFill>
            <a:prstDash val="solid"/>
            <a:miter lim="3286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22"/>
          <p:cNvSpPr/>
          <p:nvPr/>
        </p:nvSpPr>
        <p:spPr>
          <a:xfrm>
            <a:off x="7704649" y="2557446"/>
            <a:ext cx="428092" cy="305929"/>
          </a:xfrm>
          <a:custGeom>
            <a:avLst/>
            <a:gdLst/>
            <a:ahLst/>
            <a:cxnLst/>
            <a:rect l="l" t="t" r="r" b="b"/>
            <a:pathLst>
              <a:path w="49291" h="35225" extrusionOk="0">
                <a:moveTo>
                  <a:pt x="48666" y="1"/>
                </a:moveTo>
                <a:cubicBezTo>
                  <a:pt x="48666" y="592"/>
                  <a:pt x="48535" y="1151"/>
                  <a:pt x="48206" y="1644"/>
                </a:cubicBezTo>
                <a:cubicBezTo>
                  <a:pt x="46925" y="4240"/>
                  <a:pt x="34142" y="27998"/>
                  <a:pt x="32367" y="31383"/>
                </a:cubicBezTo>
                <a:cubicBezTo>
                  <a:pt x="31111" y="33779"/>
                  <a:pt x="30365" y="34528"/>
                  <a:pt x="28871" y="34528"/>
                </a:cubicBezTo>
                <a:cubicBezTo>
                  <a:pt x="28255" y="34528"/>
                  <a:pt x="27511" y="34400"/>
                  <a:pt x="26551" y="34209"/>
                </a:cubicBezTo>
                <a:cubicBezTo>
                  <a:pt x="23528" y="33617"/>
                  <a:pt x="5192" y="27801"/>
                  <a:pt x="460" y="27374"/>
                </a:cubicBezTo>
                <a:lnTo>
                  <a:pt x="0" y="28097"/>
                </a:lnTo>
                <a:cubicBezTo>
                  <a:pt x="103" y="28058"/>
                  <a:pt x="259" y="28039"/>
                  <a:pt x="462" y="28039"/>
                </a:cubicBezTo>
                <a:cubicBezTo>
                  <a:pt x="4196" y="28039"/>
                  <a:pt x="23895" y="34306"/>
                  <a:pt x="27011" y="34899"/>
                </a:cubicBezTo>
                <a:cubicBezTo>
                  <a:pt x="27986" y="35094"/>
                  <a:pt x="28738" y="35225"/>
                  <a:pt x="29360" y="35225"/>
                </a:cubicBezTo>
                <a:cubicBezTo>
                  <a:pt x="30835" y="35225"/>
                  <a:pt x="31579" y="34486"/>
                  <a:pt x="32827" y="32105"/>
                </a:cubicBezTo>
                <a:cubicBezTo>
                  <a:pt x="34602" y="28688"/>
                  <a:pt x="47385" y="4930"/>
                  <a:pt x="48666" y="2334"/>
                </a:cubicBezTo>
                <a:cubicBezTo>
                  <a:pt x="49290" y="1151"/>
                  <a:pt x="49290" y="494"/>
                  <a:pt x="48666" y="1"/>
                </a:cubicBezTo>
                <a:close/>
              </a:path>
            </a:pathLst>
          </a:custGeom>
          <a:solidFill>
            <a:srgbClr val="0093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22"/>
          <p:cNvSpPr/>
          <p:nvPr/>
        </p:nvSpPr>
        <p:spPr>
          <a:xfrm>
            <a:off x="7704649" y="2502051"/>
            <a:ext cx="426381" cy="299398"/>
          </a:xfrm>
          <a:custGeom>
            <a:avLst/>
            <a:gdLst/>
            <a:ahLst/>
            <a:cxnLst/>
            <a:rect l="l" t="t" r="r" b="b"/>
            <a:pathLst>
              <a:path w="49094" h="34473" extrusionOk="0">
                <a:moveTo>
                  <a:pt x="22396" y="1"/>
                </a:moveTo>
                <a:cubicBezTo>
                  <a:pt x="21685" y="1"/>
                  <a:pt x="21257" y="207"/>
                  <a:pt x="20965" y="659"/>
                </a:cubicBezTo>
                <a:cubicBezTo>
                  <a:pt x="20308" y="1645"/>
                  <a:pt x="18960" y="3485"/>
                  <a:pt x="14886" y="10912"/>
                </a:cubicBezTo>
                <a:cubicBezTo>
                  <a:pt x="10811" y="18305"/>
                  <a:pt x="0" y="34473"/>
                  <a:pt x="0" y="34473"/>
                </a:cubicBezTo>
                <a:cubicBezTo>
                  <a:pt x="173" y="34434"/>
                  <a:pt x="358" y="34418"/>
                  <a:pt x="540" y="34418"/>
                </a:cubicBezTo>
                <a:cubicBezTo>
                  <a:pt x="670" y="34418"/>
                  <a:pt x="798" y="34426"/>
                  <a:pt x="920" y="34440"/>
                </a:cubicBezTo>
                <a:cubicBezTo>
                  <a:pt x="3089" y="31186"/>
                  <a:pt x="11797" y="18075"/>
                  <a:pt x="15346" y="11602"/>
                </a:cubicBezTo>
                <a:cubicBezTo>
                  <a:pt x="19388" y="4208"/>
                  <a:pt x="20735" y="2401"/>
                  <a:pt x="21425" y="1382"/>
                </a:cubicBezTo>
                <a:cubicBezTo>
                  <a:pt x="21714" y="934"/>
                  <a:pt x="22136" y="734"/>
                  <a:pt x="22834" y="734"/>
                </a:cubicBezTo>
                <a:cubicBezTo>
                  <a:pt x="23724" y="734"/>
                  <a:pt x="25062" y="1060"/>
                  <a:pt x="27143" y="1612"/>
                </a:cubicBezTo>
                <a:cubicBezTo>
                  <a:pt x="30823" y="2598"/>
                  <a:pt x="40122" y="4570"/>
                  <a:pt x="44591" y="5720"/>
                </a:cubicBezTo>
                <a:cubicBezTo>
                  <a:pt x="46957" y="6278"/>
                  <a:pt x="48436" y="6574"/>
                  <a:pt x="49093" y="7100"/>
                </a:cubicBezTo>
                <a:cubicBezTo>
                  <a:pt x="48962" y="6048"/>
                  <a:pt x="47385" y="5785"/>
                  <a:pt x="44131" y="4997"/>
                </a:cubicBezTo>
                <a:cubicBezTo>
                  <a:pt x="39662" y="3880"/>
                  <a:pt x="30363" y="1908"/>
                  <a:pt x="26683" y="889"/>
                </a:cubicBezTo>
                <a:cubicBezTo>
                  <a:pt x="24619" y="323"/>
                  <a:pt x="23286" y="1"/>
                  <a:pt x="2239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22"/>
          <p:cNvSpPr/>
          <p:nvPr/>
        </p:nvSpPr>
        <p:spPr>
          <a:xfrm>
            <a:off x="7857091" y="2599261"/>
            <a:ext cx="131005" cy="110890"/>
          </a:xfrm>
          <a:custGeom>
            <a:avLst/>
            <a:gdLst/>
            <a:ahLst/>
            <a:cxnLst/>
            <a:rect l="l" t="t" r="r" b="b"/>
            <a:pathLst>
              <a:path w="15084" h="12768" extrusionOk="0">
                <a:moveTo>
                  <a:pt x="8088" y="0"/>
                </a:moveTo>
                <a:cubicBezTo>
                  <a:pt x="6733" y="0"/>
                  <a:pt x="5330" y="402"/>
                  <a:pt x="4075" y="1234"/>
                </a:cubicBezTo>
                <a:cubicBezTo>
                  <a:pt x="986" y="3337"/>
                  <a:pt x="0" y="7346"/>
                  <a:pt x="1906" y="10172"/>
                </a:cubicBezTo>
                <a:cubicBezTo>
                  <a:pt x="3068" y="11865"/>
                  <a:pt x="4983" y="12768"/>
                  <a:pt x="7004" y="12768"/>
                </a:cubicBezTo>
                <a:cubicBezTo>
                  <a:pt x="8357" y="12768"/>
                  <a:pt x="9757" y="12363"/>
                  <a:pt x="11009" y="11520"/>
                </a:cubicBezTo>
                <a:cubicBezTo>
                  <a:pt x="14098" y="9416"/>
                  <a:pt x="15083" y="5408"/>
                  <a:pt x="13177" y="2582"/>
                </a:cubicBezTo>
                <a:cubicBezTo>
                  <a:pt x="12018" y="891"/>
                  <a:pt x="10106" y="0"/>
                  <a:pt x="808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22"/>
          <p:cNvSpPr/>
          <p:nvPr/>
        </p:nvSpPr>
        <p:spPr>
          <a:xfrm>
            <a:off x="7704649" y="2498924"/>
            <a:ext cx="433798" cy="367593"/>
          </a:xfrm>
          <a:custGeom>
            <a:avLst/>
            <a:gdLst/>
            <a:ahLst/>
            <a:cxnLst/>
            <a:rect l="l" t="t" r="r" b="b"/>
            <a:pathLst>
              <a:path w="49948" h="42325" fill="none" extrusionOk="0">
                <a:moveTo>
                  <a:pt x="0" y="34833"/>
                </a:moveTo>
                <a:cubicBezTo>
                  <a:pt x="0" y="34833"/>
                  <a:pt x="10844" y="18665"/>
                  <a:pt x="14886" y="11239"/>
                </a:cubicBezTo>
                <a:cubicBezTo>
                  <a:pt x="18960" y="3845"/>
                  <a:pt x="20308" y="2038"/>
                  <a:pt x="20965" y="1019"/>
                </a:cubicBezTo>
                <a:cubicBezTo>
                  <a:pt x="21655" y="1"/>
                  <a:pt x="23002" y="264"/>
                  <a:pt x="26683" y="1249"/>
                </a:cubicBezTo>
                <a:cubicBezTo>
                  <a:pt x="30396" y="2235"/>
                  <a:pt x="39695" y="4240"/>
                  <a:pt x="44164" y="5357"/>
                </a:cubicBezTo>
                <a:cubicBezTo>
                  <a:pt x="48633" y="6474"/>
                  <a:pt x="49948" y="6540"/>
                  <a:pt x="48666" y="9103"/>
                </a:cubicBezTo>
                <a:cubicBezTo>
                  <a:pt x="47385" y="11699"/>
                  <a:pt x="34569" y="35457"/>
                  <a:pt x="32795" y="38841"/>
                </a:cubicBezTo>
                <a:cubicBezTo>
                  <a:pt x="31020" y="42259"/>
                  <a:pt x="30264" y="42325"/>
                  <a:pt x="26978" y="41667"/>
                </a:cubicBezTo>
                <a:cubicBezTo>
                  <a:pt x="23692" y="41010"/>
                  <a:pt x="2005" y="34077"/>
                  <a:pt x="0" y="34833"/>
                </a:cubicBezTo>
                <a:close/>
              </a:path>
            </a:pathLst>
          </a:custGeom>
          <a:noFill/>
          <a:ln w="9850" cap="flat" cmpd="sng">
            <a:solidFill>
              <a:schemeClr val="dk1"/>
            </a:solidFill>
            <a:prstDash val="solid"/>
            <a:miter lim="3286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22"/>
          <p:cNvSpPr/>
          <p:nvPr/>
        </p:nvSpPr>
        <p:spPr>
          <a:xfrm>
            <a:off x="7868506" y="2614673"/>
            <a:ext cx="131005" cy="110768"/>
          </a:xfrm>
          <a:custGeom>
            <a:avLst/>
            <a:gdLst/>
            <a:ahLst/>
            <a:cxnLst/>
            <a:rect l="l" t="t" r="r" b="b"/>
            <a:pathLst>
              <a:path w="15084" h="12754" extrusionOk="0">
                <a:moveTo>
                  <a:pt x="8072" y="1"/>
                </a:moveTo>
                <a:cubicBezTo>
                  <a:pt x="6717" y="1"/>
                  <a:pt x="5317" y="403"/>
                  <a:pt x="4076" y="1235"/>
                </a:cubicBezTo>
                <a:cubicBezTo>
                  <a:pt x="987" y="3338"/>
                  <a:pt x="1" y="7347"/>
                  <a:pt x="1907" y="10173"/>
                </a:cubicBezTo>
                <a:cubicBezTo>
                  <a:pt x="3047" y="11863"/>
                  <a:pt x="4963" y="12754"/>
                  <a:pt x="6987" y="12754"/>
                </a:cubicBezTo>
                <a:cubicBezTo>
                  <a:pt x="8346" y="12754"/>
                  <a:pt x="9755" y="12352"/>
                  <a:pt x="11009" y="11520"/>
                </a:cubicBezTo>
                <a:cubicBezTo>
                  <a:pt x="14098" y="9417"/>
                  <a:pt x="15084" y="5408"/>
                  <a:pt x="13145" y="2582"/>
                </a:cubicBezTo>
                <a:cubicBezTo>
                  <a:pt x="12005" y="892"/>
                  <a:pt x="10089" y="1"/>
                  <a:pt x="8072" y="1"/>
                </a:cubicBezTo>
                <a:close/>
              </a:path>
            </a:pathLst>
          </a:custGeom>
          <a:solidFill>
            <a:srgbClr val="0093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22"/>
          <p:cNvSpPr/>
          <p:nvPr/>
        </p:nvSpPr>
        <p:spPr>
          <a:xfrm>
            <a:off x="7860801" y="2612979"/>
            <a:ext cx="130718" cy="110656"/>
          </a:xfrm>
          <a:custGeom>
            <a:avLst/>
            <a:gdLst/>
            <a:ahLst/>
            <a:cxnLst/>
            <a:rect l="l" t="t" r="r" b="b"/>
            <a:pathLst>
              <a:path w="15051" h="12741" extrusionOk="0">
                <a:moveTo>
                  <a:pt x="8094" y="1"/>
                </a:moveTo>
                <a:cubicBezTo>
                  <a:pt x="6742" y="1"/>
                  <a:pt x="5346" y="403"/>
                  <a:pt x="4108" y="1233"/>
                </a:cubicBezTo>
                <a:cubicBezTo>
                  <a:pt x="986" y="3303"/>
                  <a:pt x="1" y="7312"/>
                  <a:pt x="1907" y="10138"/>
                </a:cubicBezTo>
                <a:cubicBezTo>
                  <a:pt x="3053" y="11837"/>
                  <a:pt x="4971" y="12740"/>
                  <a:pt x="6997" y="12740"/>
                </a:cubicBezTo>
                <a:cubicBezTo>
                  <a:pt x="8341" y="12740"/>
                  <a:pt x="9731" y="12343"/>
                  <a:pt x="10976" y="11518"/>
                </a:cubicBezTo>
                <a:cubicBezTo>
                  <a:pt x="14098" y="9448"/>
                  <a:pt x="15051" y="5439"/>
                  <a:pt x="13178" y="2613"/>
                </a:cubicBezTo>
                <a:cubicBezTo>
                  <a:pt x="12036" y="900"/>
                  <a:pt x="10115" y="1"/>
                  <a:pt x="8094" y="1"/>
                </a:cubicBezTo>
                <a:close/>
              </a:path>
            </a:pathLst>
          </a:custGeom>
          <a:solidFill>
            <a:schemeClr val="accent3"/>
          </a:solidFill>
          <a:ln w="9850" cap="flat" cmpd="sng">
            <a:solidFill>
              <a:schemeClr val="dk1"/>
            </a:solidFill>
            <a:prstDash val="solid"/>
            <a:miter lim="3286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22"/>
          <p:cNvSpPr/>
          <p:nvPr/>
        </p:nvSpPr>
        <p:spPr>
          <a:xfrm>
            <a:off x="7885065" y="2609408"/>
            <a:ext cx="83063" cy="117873"/>
          </a:xfrm>
          <a:custGeom>
            <a:avLst/>
            <a:gdLst/>
            <a:ahLst/>
            <a:cxnLst/>
            <a:rect l="l" t="t" r="r" b="b"/>
            <a:pathLst>
              <a:path w="9564" h="13572" fill="none" extrusionOk="0">
                <a:moveTo>
                  <a:pt x="7690" y="855"/>
                </a:moveTo>
                <a:cubicBezTo>
                  <a:pt x="9432" y="1742"/>
                  <a:pt x="9563" y="5094"/>
                  <a:pt x="7920" y="8347"/>
                </a:cubicBezTo>
                <a:cubicBezTo>
                  <a:pt x="6310" y="11633"/>
                  <a:pt x="3583" y="13572"/>
                  <a:pt x="1841" y="12717"/>
                </a:cubicBezTo>
                <a:cubicBezTo>
                  <a:pt x="99" y="11830"/>
                  <a:pt x="1" y="8478"/>
                  <a:pt x="1611" y="5225"/>
                </a:cubicBezTo>
                <a:cubicBezTo>
                  <a:pt x="3221" y="1939"/>
                  <a:pt x="5948" y="1"/>
                  <a:pt x="7690" y="855"/>
                </a:cubicBezTo>
                <a:close/>
              </a:path>
            </a:pathLst>
          </a:custGeom>
          <a:noFill/>
          <a:ln w="10675" cap="flat" cmpd="sng">
            <a:solidFill>
              <a:schemeClr val="dk1"/>
            </a:solidFill>
            <a:prstDash val="solid"/>
            <a:miter lim="3286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22"/>
          <p:cNvSpPr/>
          <p:nvPr/>
        </p:nvSpPr>
        <p:spPr>
          <a:xfrm>
            <a:off x="7909616" y="2616828"/>
            <a:ext cx="68507" cy="29407"/>
          </a:xfrm>
          <a:custGeom>
            <a:avLst/>
            <a:gdLst/>
            <a:ahLst/>
            <a:cxnLst/>
            <a:rect l="l" t="t" r="r" b="b"/>
            <a:pathLst>
              <a:path w="7888" h="3386" fill="none" extrusionOk="0">
                <a:moveTo>
                  <a:pt x="1" y="1"/>
                </a:moveTo>
                <a:cubicBezTo>
                  <a:pt x="691" y="1381"/>
                  <a:pt x="1874" y="2400"/>
                  <a:pt x="3287" y="2893"/>
                </a:cubicBezTo>
                <a:cubicBezTo>
                  <a:pt x="4798" y="3386"/>
                  <a:pt x="6408" y="3386"/>
                  <a:pt x="7887" y="2827"/>
                </a:cubicBezTo>
              </a:path>
            </a:pathLst>
          </a:custGeom>
          <a:noFill/>
          <a:ln w="10675" cap="flat" cmpd="sng">
            <a:solidFill>
              <a:schemeClr val="dk1"/>
            </a:solidFill>
            <a:prstDash val="solid"/>
            <a:miter lim="3286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22"/>
          <p:cNvSpPr/>
          <p:nvPr/>
        </p:nvSpPr>
        <p:spPr>
          <a:xfrm>
            <a:off x="7873363" y="2690771"/>
            <a:ext cx="69072" cy="28834"/>
          </a:xfrm>
          <a:custGeom>
            <a:avLst/>
            <a:gdLst/>
            <a:ahLst/>
            <a:cxnLst/>
            <a:rect l="l" t="t" r="r" b="b"/>
            <a:pathLst>
              <a:path w="7953" h="3320" fill="none" extrusionOk="0">
                <a:moveTo>
                  <a:pt x="7953" y="3320"/>
                </a:moveTo>
                <a:cubicBezTo>
                  <a:pt x="7263" y="2005"/>
                  <a:pt x="6080" y="987"/>
                  <a:pt x="4700" y="526"/>
                </a:cubicBezTo>
                <a:cubicBezTo>
                  <a:pt x="3155" y="1"/>
                  <a:pt x="1512" y="34"/>
                  <a:pt x="1" y="625"/>
                </a:cubicBezTo>
              </a:path>
            </a:pathLst>
          </a:custGeom>
          <a:noFill/>
          <a:ln w="10675" cap="flat" cmpd="sng">
            <a:solidFill>
              <a:schemeClr val="dk1"/>
            </a:solidFill>
            <a:prstDash val="solid"/>
            <a:miter lim="3286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22"/>
          <p:cNvSpPr/>
          <p:nvPr/>
        </p:nvSpPr>
        <p:spPr>
          <a:xfrm>
            <a:off x="7902771" y="2615976"/>
            <a:ext cx="47099" cy="104463"/>
          </a:xfrm>
          <a:custGeom>
            <a:avLst/>
            <a:gdLst/>
            <a:ahLst/>
            <a:cxnLst/>
            <a:rect l="l" t="t" r="r" b="b"/>
            <a:pathLst>
              <a:path w="5423" h="12028" fill="none" extrusionOk="0">
                <a:moveTo>
                  <a:pt x="0" y="12027"/>
                </a:moveTo>
                <a:lnTo>
                  <a:pt x="5422" y="0"/>
                </a:lnTo>
              </a:path>
            </a:pathLst>
          </a:custGeom>
          <a:noFill/>
          <a:ln w="10675" cap="flat" cmpd="sng">
            <a:solidFill>
              <a:schemeClr val="dk1"/>
            </a:solidFill>
            <a:prstDash val="solid"/>
            <a:miter lim="3286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22"/>
          <p:cNvSpPr/>
          <p:nvPr/>
        </p:nvSpPr>
        <p:spPr>
          <a:xfrm>
            <a:off x="7874223" y="2649659"/>
            <a:ext cx="104177" cy="37111"/>
          </a:xfrm>
          <a:custGeom>
            <a:avLst/>
            <a:gdLst/>
            <a:ahLst/>
            <a:cxnLst/>
            <a:rect l="l" t="t" r="r" b="b"/>
            <a:pathLst>
              <a:path w="11995" h="4273" fill="none" extrusionOk="0">
                <a:moveTo>
                  <a:pt x="11994" y="4273"/>
                </a:moveTo>
                <a:lnTo>
                  <a:pt x="0" y="1"/>
                </a:lnTo>
              </a:path>
            </a:pathLst>
          </a:custGeom>
          <a:noFill/>
          <a:ln w="10675" cap="flat" cmpd="sng">
            <a:solidFill>
              <a:schemeClr val="dk1"/>
            </a:solidFill>
            <a:prstDash val="solid"/>
            <a:miter lim="3286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22"/>
          <p:cNvSpPr/>
          <p:nvPr/>
        </p:nvSpPr>
        <p:spPr>
          <a:xfrm>
            <a:off x="7837109" y="2736165"/>
            <a:ext cx="3717" cy="8859"/>
          </a:xfrm>
          <a:custGeom>
            <a:avLst/>
            <a:gdLst/>
            <a:ahLst/>
            <a:cxnLst/>
            <a:rect l="l" t="t" r="r" b="b"/>
            <a:pathLst>
              <a:path w="428" h="1020" fill="none" extrusionOk="0">
                <a:moveTo>
                  <a:pt x="427" y="1"/>
                </a:moveTo>
                <a:lnTo>
                  <a:pt x="0" y="1019"/>
                </a:lnTo>
              </a:path>
            </a:pathLst>
          </a:custGeom>
          <a:noFill/>
          <a:ln w="7400" cap="flat" cmpd="sng">
            <a:solidFill>
              <a:srgbClr val="64042A"/>
            </a:solidFill>
            <a:prstDash val="solid"/>
            <a:miter lim="3286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22"/>
          <p:cNvSpPr/>
          <p:nvPr/>
        </p:nvSpPr>
        <p:spPr>
          <a:xfrm>
            <a:off x="7860514" y="2743585"/>
            <a:ext cx="3717" cy="8859"/>
          </a:xfrm>
          <a:custGeom>
            <a:avLst/>
            <a:gdLst/>
            <a:ahLst/>
            <a:cxnLst/>
            <a:rect l="l" t="t" r="r" b="b"/>
            <a:pathLst>
              <a:path w="428" h="1020" fill="none" extrusionOk="0">
                <a:moveTo>
                  <a:pt x="428" y="1"/>
                </a:moveTo>
                <a:lnTo>
                  <a:pt x="1" y="1020"/>
                </a:lnTo>
              </a:path>
            </a:pathLst>
          </a:custGeom>
          <a:noFill/>
          <a:ln w="7400" cap="flat" cmpd="sng">
            <a:solidFill>
              <a:srgbClr val="64042A"/>
            </a:solidFill>
            <a:prstDash val="solid"/>
            <a:miter lim="3286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22"/>
          <p:cNvSpPr/>
          <p:nvPr/>
        </p:nvSpPr>
        <p:spPr>
          <a:xfrm>
            <a:off x="7925888" y="2764427"/>
            <a:ext cx="3439" cy="8285"/>
          </a:xfrm>
          <a:custGeom>
            <a:avLst/>
            <a:gdLst/>
            <a:ahLst/>
            <a:cxnLst/>
            <a:rect l="l" t="t" r="r" b="b"/>
            <a:pathLst>
              <a:path w="396" h="954" fill="none" extrusionOk="0">
                <a:moveTo>
                  <a:pt x="395" y="1"/>
                </a:moveTo>
                <a:lnTo>
                  <a:pt x="1" y="954"/>
                </a:lnTo>
              </a:path>
            </a:pathLst>
          </a:custGeom>
          <a:noFill/>
          <a:ln w="7400" cap="flat" cmpd="sng">
            <a:solidFill>
              <a:srgbClr val="64042A"/>
            </a:solidFill>
            <a:prstDash val="solid"/>
            <a:miter lim="3286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22"/>
          <p:cNvSpPr/>
          <p:nvPr/>
        </p:nvSpPr>
        <p:spPr>
          <a:xfrm>
            <a:off x="7874501" y="2748155"/>
            <a:ext cx="3726" cy="8859"/>
          </a:xfrm>
          <a:custGeom>
            <a:avLst/>
            <a:gdLst/>
            <a:ahLst/>
            <a:cxnLst/>
            <a:rect l="l" t="t" r="r" b="b"/>
            <a:pathLst>
              <a:path w="429" h="1020" fill="none" extrusionOk="0">
                <a:moveTo>
                  <a:pt x="428" y="1"/>
                </a:moveTo>
                <a:lnTo>
                  <a:pt x="1" y="1019"/>
                </a:lnTo>
              </a:path>
            </a:pathLst>
          </a:custGeom>
          <a:noFill/>
          <a:ln w="7400" cap="flat" cmpd="sng">
            <a:solidFill>
              <a:srgbClr val="64042A"/>
            </a:solidFill>
            <a:prstDash val="solid"/>
            <a:miter lim="3286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22"/>
          <p:cNvSpPr/>
          <p:nvPr/>
        </p:nvSpPr>
        <p:spPr>
          <a:xfrm>
            <a:off x="7894205" y="2754436"/>
            <a:ext cx="3717" cy="8859"/>
          </a:xfrm>
          <a:custGeom>
            <a:avLst/>
            <a:gdLst/>
            <a:ahLst/>
            <a:cxnLst/>
            <a:rect l="l" t="t" r="r" b="b"/>
            <a:pathLst>
              <a:path w="428" h="1020" fill="none" extrusionOk="0">
                <a:moveTo>
                  <a:pt x="427" y="1"/>
                </a:moveTo>
                <a:lnTo>
                  <a:pt x="0" y="1019"/>
                </a:lnTo>
              </a:path>
            </a:pathLst>
          </a:custGeom>
          <a:noFill/>
          <a:ln w="7400" cap="flat" cmpd="sng">
            <a:solidFill>
              <a:srgbClr val="64042A"/>
            </a:solidFill>
            <a:prstDash val="solid"/>
            <a:miter lim="3286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22"/>
          <p:cNvSpPr/>
          <p:nvPr/>
        </p:nvSpPr>
        <p:spPr>
          <a:xfrm>
            <a:off x="7849950" y="2739875"/>
            <a:ext cx="3726" cy="8859"/>
          </a:xfrm>
          <a:custGeom>
            <a:avLst/>
            <a:gdLst/>
            <a:ahLst/>
            <a:cxnLst/>
            <a:rect l="l" t="t" r="r" b="b"/>
            <a:pathLst>
              <a:path w="429" h="1020" fill="none" extrusionOk="0">
                <a:moveTo>
                  <a:pt x="428" y="1"/>
                </a:moveTo>
                <a:lnTo>
                  <a:pt x="1" y="1019"/>
                </a:lnTo>
              </a:path>
            </a:pathLst>
          </a:custGeom>
          <a:noFill/>
          <a:ln w="7400" cap="flat" cmpd="sng">
            <a:solidFill>
              <a:srgbClr val="64042A"/>
            </a:solidFill>
            <a:prstDash val="solid"/>
            <a:miter lim="3286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22"/>
          <p:cNvSpPr/>
          <p:nvPr/>
        </p:nvSpPr>
        <p:spPr>
          <a:xfrm>
            <a:off x="7843677" y="2738737"/>
            <a:ext cx="4568" cy="1433"/>
          </a:xfrm>
          <a:custGeom>
            <a:avLst/>
            <a:gdLst/>
            <a:ahLst/>
            <a:cxnLst/>
            <a:rect l="l" t="t" r="r" b="b"/>
            <a:pathLst>
              <a:path w="526" h="165" fill="none" extrusionOk="0">
                <a:moveTo>
                  <a:pt x="526" y="165"/>
                </a:moveTo>
                <a:lnTo>
                  <a:pt x="0" y="0"/>
                </a:lnTo>
              </a:path>
            </a:pathLst>
          </a:custGeom>
          <a:noFill/>
          <a:ln w="7400" cap="flat" cmpd="sng">
            <a:solidFill>
              <a:srgbClr val="64042A"/>
            </a:solidFill>
            <a:prstDash val="solid"/>
            <a:miter lim="3286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22"/>
          <p:cNvSpPr/>
          <p:nvPr/>
        </p:nvSpPr>
        <p:spPr>
          <a:xfrm>
            <a:off x="7856804" y="2742733"/>
            <a:ext cx="2579" cy="860"/>
          </a:xfrm>
          <a:custGeom>
            <a:avLst/>
            <a:gdLst/>
            <a:ahLst/>
            <a:cxnLst/>
            <a:rect l="l" t="t" r="r" b="b"/>
            <a:pathLst>
              <a:path w="297" h="99" fill="none" extrusionOk="0">
                <a:moveTo>
                  <a:pt x="296" y="99"/>
                </a:moveTo>
                <a:lnTo>
                  <a:pt x="1" y="0"/>
                </a:lnTo>
              </a:path>
            </a:pathLst>
          </a:custGeom>
          <a:noFill/>
          <a:ln w="7400" cap="flat" cmpd="sng">
            <a:solidFill>
              <a:srgbClr val="64042A"/>
            </a:solidFill>
            <a:prstDash val="solid"/>
            <a:miter lim="3286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22"/>
          <p:cNvSpPr/>
          <p:nvPr/>
        </p:nvSpPr>
        <p:spPr>
          <a:xfrm>
            <a:off x="7867942" y="2746443"/>
            <a:ext cx="2571" cy="869"/>
          </a:xfrm>
          <a:custGeom>
            <a:avLst/>
            <a:gdLst/>
            <a:ahLst/>
            <a:cxnLst/>
            <a:rect l="l" t="t" r="r" b="b"/>
            <a:pathLst>
              <a:path w="296" h="100" fill="none" extrusionOk="0">
                <a:moveTo>
                  <a:pt x="296" y="99"/>
                </a:moveTo>
                <a:lnTo>
                  <a:pt x="0" y="0"/>
                </a:lnTo>
              </a:path>
            </a:pathLst>
          </a:custGeom>
          <a:noFill/>
          <a:ln w="7400" cap="flat" cmpd="sng">
            <a:solidFill>
              <a:srgbClr val="64042A"/>
            </a:solidFill>
            <a:prstDash val="solid"/>
            <a:miter lim="3286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22"/>
          <p:cNvSpPr/>
          <p:nvPr/>
        </p:nvSpPr>
        <p:spPr>
          <a:xfrm>
            <a:off x="7842244" y="2742733"/>
            <a:ext cx="4577" cy="1433"/>
          </a:xfrm>
          <a:custGeom>
            <a:avLst/>
            <a:gdLst/>
            <a:ahLst/>
            <a:cxnLst/>
            <a:rect l="l" t="t" r="r" b="b"/>
            <a:pathLst>
              <a:path w="527" h="165" fill="none" extrusionOk="0">
                <a:moveTo>
                  <a:pt x="527" y="165"/>
                </a:moveTo>
                <a:lnTo>
                  <a:pt x="1" y="0"/>
                </a:lnTo>
              </a:path>
            </a:pathLst>
          </a:custGeom>
          <a:noFill/>
          <a:ln w="7400" cap="flat" cmpd="sng">
            <a:solidFill>
              <a:srgbClr val="64042A"/>
            </a:solidFill>
            <a:prstDash val="solid"/>
            <a:miter lim="3286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22"/>
          <p:cNvSpPr/>
          <p:nvPr/>
        </p:nvSpPr>
        <p:spPr>
          <a:xfrm>
            <a:off x="7870791" y="2767859"/>
            <a:ext cx="3439" cy="8850"/>
          </a:xfrm>
          <a:custGeom>
            <a:avLst/>
            <a:gdLst/>
            <a:ahLst/>
            <a:cxnLst/>
            <a:rect l="l" t="t" r="r" b="b"/>
            <a:pathLst>
              <a:path w="396" h="1019" fill="none" extrusionOk="0">
                <a:moveTo>
                  <a:pt x="395" y="0"/>
                </a:moveTo>
                <a:lnTo>
                  <a:pt x="1" y="1019"/>
                </a:lnTo>
              </a:path>
            </a:pathLst>
          </a:custGeom>
          <a:noFill/>
          <a:ln w="7400" cap="flat" cmpd="sng">
            <a:solidFill>
              <a:srgbClr val="64042A"/>
            </a:solidFill>
            <a:prstDash val="solid"/>
            <a:miter lim="3286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22"/>
          <p:cNvSpPr/>
          <p:nvPr/>
        </p:nvSpPr>
        <p:spPr>
          <a:xfrm>
            <a:off x="7875934" y="2774132"/>
            <a:ext cx="4290" cy="1442"/>
          </a:xfrm>
          <a:custGeom>
            <a:avLst/>
            <a:gdLst/>
            <a:ahLst/>
            <a:cxnLst/>
            <a:rect l="l" t="t" r="r" b="b"/>
            <a:pathLst>
              <a:path w="494" h="166" fill="none" extrusionOk="0">
                <a:moveTo>
                  <a:pt x="493" y="165"/>
                </a:moveTo>
                <a:lnTo>
                  <a:pt x="0" y="1"/>
                </a:lnTo>
              </a:path>
            </a:pathLst>
          </a:custGeom>
          <a:noFill/>
          <a:ln w="7400" cap="flat" cmpd="sng">
            <a:solidFill>
              <a:srgbClr val="64042A"/>
            </a:solidFill>
            <a:prstDash val="solid"/>
            <a:miter lim="3286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22"/>
          <p:cNvSpPr/>
          <p:nvPr/>
        </p:nvSpPr>
        <p:spPr>
          <a:xfrm>
            <a:off x="7849385" y="2747303"/>
            <a:ext cx="7139" cy="2284"/>
          </a:xfrm>
          <a:custGeom>
            <a:avLst/>
            <a:gdLst/>
            <a:ahLst/>
            <a:cxnLst/>
            <a:rect l="l" t="t" r="r" b="b"/>
            <a:pathLst>
              <a:path w="822" h="263" fill="none" extrusionOk="0">
                <a:moveTo>
                  <a:pt x="0" y="0"/>
                </a:moveTo>
                <a:lnTo>
                  <a:pt x="822" y="263"/>
                </a:lnTo>
              </a:path>
            </a:pathLst>
          </a:custGeom>
          <a:noFill/>
          <a:ln w="7400" cap="flat" cmpd="sng">
            <a:solidFill>
              <a:srgbClr val="64042A"/>
            </a:solidFill>
            <a:prstDash val="solid"/>
            <a:miter lim="3286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22"/>
          <p:cNvSpPr/>
          <p:nvPr/>
        </p:nvSpPr>
        <p:spPr>
          <a:xfrm>
            <a:off x="7867082" y="2749301"/>
            <a:ext cx="4004" cy="4855"/>
          </a:xfrm>
          <a:custGeom>
            <a:avLst/>
            <a:gdLst/>
            <a:ahLst/>
            <a:cxnLst/>
            <a:rect l="l" t="t" r="r" b="b"/>
            <a:pathLst>
              <a:path w="461" h="559" fill="none" extrusionOk="0">
                <a:moveTo>
                  <a:pt x="165" y="0"/>
                </a:moveTo>
                <a:lnTo>
                  <a:pt x="1" y="427"/>
                </a:lnTo>
                <a:lnTo>
                  <a:pt x="461" y="559"/>
                </a:lnTo>
              </a:path>
            </a:pathLst>
          </a:custGeom>
          <a:noFill/>
          <a:ln w="7400" cap="flat" cmpd="sng">
            <a:solidFill>
              <a:srgbClr val="64042A"/>
            </a:solidFill>
            <a:prstDash val="solid"/>
            <a:miter lim="3286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22"/>
          <p:cNvSpPr/>
          <p:nvPr/>
        </p:nvSpPr>
        <p:spPr>
          <a:xfrm>
            <a:off x="7844815" y="2760431"/>
            <a:ext cx="3431" cy="8859"/>
          </a:xfrm>
          <a:custGeom>
            <a:avLst/>
            <a:gdLst/>
            <a:ahLst/>
            <a:cxnLst/>
            <a:rect l="l" t="t" r="r" b="b"/>
            <a:pathLst>
              <a:path w="395" h="1020" fill="none" extrusionOk="0">
                <a:moveTo>
                  <a:pt x="395" y="1"/>
                </a:moveTo>
                <a:lnTo>
                  <a:pt x="0" y="1019"/>
                </a:lnTo>
              </a:path>
            </a:pathLst>
          </a:custGeom>
          <a:noFill/>
          <a:ln w="7400" cap="flat" cmpd="sng">
            <a:solidFill>
              <a:srgbClr val="64042A"/>
            </a:solidFill>
            <a:prstDash val="solid"/>
            <a:miter lim="3286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22"/>
          <p:cNvSpPr/>
          <p:nvPr/>
        </p:nvSpPr>
        <p:spPr>
          <a:xfrm>
            <a:off x="7838247" y="2758719"/>
            <a:ext cx="2579" cy="869"/>
          </a:xfrm>
          <a:custGeom>
            <a:avLst/>
            <a:gdLst/>
            <a:ahLst/>
            <a:cxnLst/>
            <a:rect l="l" t="t" r="r" b="b"/>
            <a:pathLst>
              <a:path w="297" h="100" fill="none" extrusionOk="0">
                <a:moveTo>
                  <a:pt x="296" y="99"/>
                </a:moveTo>
                <a:lnTo>
                  <a:pt x="1" y="0"/>
                </a:lnTo>
              </a:path>
            </a:pathLst>
          </a:custGeom>
          <a:noFill/>
          <a:ln w="7400" cap="flat" cmpd="sng">
            <a:solidFill>
              <a:srgbClr val="64042A"/>
            </a:solidFill>
            <a:prstDash val="solid"/>
            <a:miter lim="3286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22"/>
          <p:cNvSpPr/>
          <p:nvPr/>
        </p:nvSpPr>
        <p:spPr>
          <a:xfrm>
            <a:off x="7837109" y="2761578"/>
            <a:ext cx="4004" cy="4855"/>
          </a:xfrm>
          <a:custGeom>
            <a:avLst/>
            <a:gdLst/>
            <a:ahLst/>
            <a:cxnLst/>
            <a:rect l="l" t="t" r="r" b="b"/>
            <a:pathLst>
              <a:path w="461" h="559" fill="none" extrusionOk="0">
                <a:moveTo>
                  <a:pt x="165" y="0"/>
                </a:moveTo>
                <a:lnTo>
                  <a:pt x="0" y="427"/>
                </a:lnTo>
                <a:lnTo>
                  <a:pt x="460" y="559"/>
                </a:lnTo>
              </a:path>
            </a:pathLst>
          </a:custGeom>
          <a:noFill/>
          <a:ln w="7400" cap="flat" cmpd="sng">
            <a:solidFill>
              <a:srgbClr val="64042A"/>
            </a:solidFill>
            <a:prstDash val="solid"/>
            <a:miter lim="3286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22"/>
          <p:cNvSpPr/>
          <p:nvPr/>
        </p:nvSpPr>
        <p:spPr>
          <a:xfrm>
            <a:off x="7879644" y="2750726"/>
            <a:ext cx="8285" cy="8285"/>
          </a:xfrm>
          <a:custGeom>
            <a:avLst/>
            <a:gdLst/>
            <a:ahLst/>
            <a:cxnLst/>
            <a:rect l="l" t="t" r="r" b="b"/>
            <a:pathLst>
              <a:path w="954" h="954" fill="none" extrusionOk="0">
                <a:moveTo>
                  <a:pt x="263" y="0"/>
                </a:moveTo>
                <a:lnTo>
                  <a:pt x="953" y="230"/>
                </a:lnTo>
                <a:lnTo>
                  <a:pt x="658" y="953"/>
                </a:lnTo>
                <a:lnTo>
                  <a:pt x="0" y="756"/>
                </a:lnTo>
              </a:path>
            </a:pathLst>
          </a:custGeom>
          <a:noFill/>
          <a:ln w="7400" cap="flat" cmpd="sng">
            <a:solidFill>
              <a:srgbClr val="64042A"/>
            </a:solidFill>
            <a:prstDash val="solid"/>
            <a:miter lim="3286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22"/>
          <p:cNvSpPr/>
          <p:nvPr/>
        </p:nvSpPr>
        <p:spPr>
          <a:xfrm>
            <a:off x="7895056" y="2776990"/>
            <a:ext cx="8285" cy="8285"/>
          </a:xfrm>
          <a:custGeom>
            <a:avLst/>
            <a:gdLst/>
            <a:ahLst/>
            <a:cxnLst/>
            <a:rect l="l" t="t" r="r" b="b"/>
            <a:pathLst>
              <a:path w="954" h="954" fill="none" extrusionOk="0">
                <a:moveTo>
                  <a:pt x="264" y="1"/>
                </a:moveTo>
                <a:lnTo>
                  <a:pt x="954" y="231"/>
                </a:lnTo>
                <a:lnTo>
                  <a:pt x="658" y="953"/>
                </a:lnTo>
                <a:lnTo>
                  <a:pt x="1" y="723"/>
                </a:lnTo>
              </a:path>
            </a:pathLst>
          </a:custGeom>
          <a:noFill/>
          <a:ln w="7400" cap="flat" cmpd="sng">
            <a:solidFill>
              <a:srgbClr val="64042A"/>
            </a:solidFill>
            <a:prstDash val="solid"/>
            <a:miter lim="3286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22"/>
          <p:cNvSpPr/>
          <p:nvPr/>
        </p:nvSpPr>
        <p:spPr>
          <a:xfrm>
            <a:off x="7912188" y="2759857"/>
            <a:ext cx="6575" cy="9432"/>
          </a:xfrm>
          <a:custGeom>
            <a:avLst/>
            <a:gdLst/>
            <a:ahLst/>
            <a:cxnLst/>
            <a:rect l="l" t="t" r="r" b="b"/>
            <a:pathLst>
              <a:path w="757" h="1086" fill="none" extrusionOk="0">
                <a:moveTo>
                  <a:pt x="329" y="1"/>
                </a:moveTo>
                <a:lnTo>
                  <a:pt x="0" y="855"/>
                </a:lnTo>
                <a:lnTo>
                  <a:pt x="756" y="1085"/>
                </a:lnTo>
              </a:path>
            </a:pathLst>
          </a:custGeom>
          <a:noFill/>
          <a:ln w="7400" cap="flat" cmpd="sng">
            <a:solidFill>
              <a:srgbClr val="64042A"/>
            </a:solidFill>
            <a:prstDash val="solid"/>
            <a:miter lim="3286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22"/>
          <p:cNvSpPr/>
          <p:nvPr/>
        </p:nvSpPr>
        <p:spPr>
          <a:xfrm>
            <a:off x="7918469" y="2762429"/>
            <a:ext cx="2579" cy="582"/>
          </a:xfrm>
          <a:custGeom>
            <a:avLst/>
            <a:gdLst/>
            <a:ahLst/>
            <a:cxnLst/>
            <a:rect l="l" t="t" r="r" b="b"/>
            <a:pathLst>
              <a:path w="297" h="67" fill="none" extrusionOk="0">
                <a:moveTo>
                  <a:pt x="296" y="66"/>
                </a:moveTo>
                <a:lnTo>
                  <a:pt x="0" y="1"/>
                </a:lnTo>
              </a:path>
            </a:pathLst>
          </a:custGeom>
          <a:noFill/>
          <a:ln w="7400" cap="flat" cmpd="sng">
            <a:solidFill>
              <a:srgbClr val="64042A"/>
            </a:solidFill>
            <a:prstDash val="solid"/>
            <a:miter lim="3286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22"/>
          <p:cNvSpPr/>
          <p:nvPr/>
        </p:nvSpPr>
        <p:spPr>
          <a:xfrm>
            <a:off x="7899912" y="2757008"/>
            <a:ext cx="9423" cy="8572"/>
          </a:xfrm>
          <a:custGeom>
            <a:avLst/>
            <a:gdLst/>
            <a:ahLst/>
            <a:cxnLst/>
            <a:rect l="l" t="t" r="r" b="b"/>
            <a:pathLst>
              <a:path w="1085" h="987" fill="none" extrusionOk="0">
                <a:moveTo>
                  <a:pt x="329" y="0"/>
                </a:moveTo>
                <a:lnTo>
                  <a:pt x="1" y="756"/>
                </a:lnTo>
                <a:lnTo>
                  <a:pt x="789" y="986"/>
                </a:lnTo>
                <a:lnTo>
                  <a:pt x="1085" y="197"/>
                </a:lnTo>
                <a:close/>
              </a:path>
            </a:pathLst>
          </a:custGeom>
          <a:noFill/>
          <a:ln w="6575" cap="flat" cmpd="sng">
            <a:solidFill>
              <a:srgbClr val="64042A"/>
            </a:solidFill>
            <a:prstDash val="solid"/>
            <a:miter lim="3286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22"/>
          <p:cNvSpPr/>
          <p:nvPr/>
        </p:nvSpPr>
        <p:spPr>
          <a:xfrm>
            <a:off x="7850810" y="2763576"/>
            <a:ext cx="9423" cy="8563"/>
          </a:xfrm>
          <a:custGeom>
            <a:avLst/>
            <a:gdLst/>
            <a:ahLst/>
            <a:cxnLst/>
            <a:rect l="l" t="t" r="r" b="b"/>
            <a:pathLst>
              <a:path w="1085" h="986" fill="none" extrusionOk="0">
                <a:moveTo>
                  <a:pt x="329" y="0"/>
                </a:moveTo>
                <a:lnTo>
                  <a:pt x="1" y="756"/>
                </a:lnTo>
                <a:lnTo>
                  <a:pt x="789" y="986"/>
                </a:lnTo>
                <a:lnTo>
                  <a:pt x="1085" y="230"/>
                </a:lnTo>
                <a:close/>
              </a:path>
            </a:pathLst>
          </a:custGeom>
          <a:noFill/>
          <a:ln w="6575" cap="flat" cmpd="sng">
            <a:solidFill>
              <a:srgbClr val="64042A"/>
            </a:solidFill>
            <a:prstDash val="solid"/>
            <a:miter lim="3286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22"/>
          <p:cNvSpPr/>
          <p:nvPr/>
        </p:nvSpPr>
        <p:spPr>
          <a:xfrm>
            <a:off x="7924464" y="2763854"/>
            <a:ext cx="9137" cy="2866"/>
          </a:xfrm>
          <a:custGeom>
            <a:avLst/>
            <a:gdLst/>
            <a:ahLst/>
            <a:cxnLst/>
            <a:rect l="l" t="t" r="r" b="b"/>
            <a:pathLst>
              <a:path w="1052" h="330" fill="none" extrusionOk="0">
                <a:moveTo>
                  <a:pt x="0" y="1"/>
                </a:moveTo>
                <a:lnTo>
                  <a:pt x="1052" y="330"/>
                </a:lnTo>
              </a:path>
            </a:pathLst>
          </a:custGeom>
          <a:noFill/>
          <a:ln w="7400" cap="flat" cmpd="sng">
            <a:solidFill>
              <a:srgbClr val="64042A"/>
            </a:solidFill>
            <a:prstDash val="solid"/>
            <a:miter lim="3286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22"/>
          <p:cNvSpPr/>
          <p:nvPr/>
        </p:nvSpPr>
        <p:spPr>
          <a:xfrm>
            <a:off x="7885925" y="2773280"/>
            <a:ext cx="3431" cy="8285"/>
          </a:xfrm>
          <a:custGeom>
            <a:avLst/>
            <a:gdLst/>
            <a:ahLst/>
            <a:cxnLst/>
            <a:rect l="l" t="t" r="r" b="b"/>
            <a:pathLst>
              <a:path w="395" h="954" fill="none" extrusionOk="0">
                <a:moveTo>
                  <a:pt x="395" y="0"/>
                </a:moveTo>
                <a:lnTo>
                  <a:pt x="0" y="953"/>
                </a:lnTo>
              </a:path>
            </a:pathLst>
          </a:custGeom>
          <a:noFill/>
          <a:ln w="7400" cap="flat" cmpd="sng">
            <a:solidFill>
              <a:srgbClr val="64042A"/>
            </a:solidFill>
            <a:prstDash val="solid"/>
            <a:miter lim="3286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22"/>
          <p:cNvSpPr/>
          <p:nvPr/>
        </p:nvSpPr>
        <p:spPr>
          <a:xfrm>
            <a:off x="7884214" y="2772707"/>
            <a:ext cx="9137" cy="2866"/>
          </a:xfrm>
          <a:custGeom>
            <a:avLst/>
            <a:gdLst/>
            <a:ahLst/>
            <a:cxnLst/>
            <a:rect l="l" t="t" r="r" b="b"/>
            <a:pathLst>
              <a:path w="1052" h="330" fill="none" extrusionOk="0">
                <a:moveTo>
                  <a:pt x="0" y="1"/>
                </a:moveTo>
                <a:lnTo>
                  <a:pt x="1052" y="329"/>
                </a:lnTo>
              </a:path>
            </a:pathLst>
          </a:custGeom>
          <a:noFill/>
          <a:ln w="7400" cap="flat" cmpd="sng">
            <a:solidFill>
              <a:srgbClr val="64042A"/>
            </a:solidFill>
            <a:prstDash val="solid"/>
            <a:miter lim="3286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22"/>
          <p:cNvSpPr/>
          <p:nvPr/>
        </p:nvSpPr>
        <p:spPr>
          <a:xfrm>
            <a:off x="7843390" y="2792402"/>
            <a:ext cx="22833" cy="9432"/>
          </a:xfrm>
          <a:custGeom>
            <a:avLst/>
            <a:gdLst/>
            <a:ahLst/>
            <a:cxnLst/>
            <a:rect l="l" t="t" r="r" b="b"/>
            <a:pathLst>
              <a:path w="2629" h="1086" fill="none" extrusionOk="0">
                <a:moveTo>
                  <a:pt x="0" y="264"/>
                </a:moveTo>
                <a:lnTo>
                  <a:pt x="1085" y="1"/>
                </a:lnTo>
                <a:lnTo>
                  <a:pt x="1479" y="1085"/>
                </a:lnTo>
                <a:lnTo>
                  <a:pt x="2629" y="855"/>
                </a:lnTo>
              </a:path>
            </a:pathLst>
          </a:custGeom>
          <a:noFill/>
          <a:ln w="7400" cap="flat" cmpd="sng">
            <a:solidFill>
              <a:srgbClr val="64042A"/>
            </a:solidFill>
            <a:prstDash val="solid"/>
            <a:miter lim="3286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22"/>
          <p:cNvSpPr/>
          <p:nvPr/>
        </p:nvSpPr>
        <p:spPr>
          <a:xfrm>
            <a:off x="7838247" y="2800969"/>
            <a:ext cx="22842" cy="9719"/>
          </a:xfrm>
          <a:custGeom>
            <a:avLst/>
            <a:gdLst/>
            <a:ahLst/>
            <a:cxnLst/>
            <a:rect l="l" t="t" r="r" b="b"/>
            <a:pathLst>
              <a:path w="2630" h="1119" fill="none" extrusionOk="0">
                <a:moveTo>
                  <a:pt x="1" y="264"/>
                </a:moveTo>
                <a:lnTo>
                  <a:pt x="1052" y="1"/>
                </a:lnTo>
                <a:lnTo>
                  <a:pt x="1447" y="1118"/>
                </a:lnTo>
                <a:lnTo>
                  <a:pt x="2630" y="855"/>
                </a:lnTo>
              </a:path>
            </a:pathLst>
          </a:custGeom>
          <a:noFill/>
          <a:ln w="7400" cap="flat" cmpd="sng">
            <a:solidFill>
              <a:srgbClr val="64042A"/>
            </a:solidFill>
            <a:prstDash val="solid"/>
            <a:miter lim="3286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22"/>
          <p:cNvSpPr/>
          <p:nvPr/>
        </p:nvSpPr>
        <p:spPr>
          <a:xfrm>
            <a:off x="7892493" y="2539462"/>
            <a:ext cx="23979" cy="19706"/>
          </a:xfrm>
          <a:custGeom>
            <a:avLst/>
            <a:gdLst/>
            <a:ahLst/>
            <a:cxnLst/>
            <a:rect l="l" t="t" r="r" b="b"/>
            <a:pathLst>
              <a:path w="2761" h="2269" extrusionOk="0">
                <a:moveTo>
                  <a:pt x="1347" y="527"/>
                </a:moveTo>
                <a:lnTo>
                  <a:pt x="1775" y="625"/>
                </a:lnTo>
                <a:cubicBezTo>
                  <a:pt x="2037" y="724"/>
                  <a:pt x="2136" y="888"/>
                  <a:pt x="2037" y="1118"/>
                </a:cubicBezTo>
                <a:cubicBezTo>
                  <a:pt x="1961" y="1295"/>
                  <a:pt x="1768" y="1414"/>
                  <a:pt x="1579" y="1414"/>
                </a:cubicBezTo>
                <a:cubicBezTo>
                  <a:pt x="1522" y="1414"/>
                  <a:pt x="1466" y="1404"/>
                  <a:pt x="1413" y="1381"/>
                </a:cubicBezTo>
                <a:lnTo>
                  <a:pt x="1019" y="1249"/>
                </a:lnTo>
                <a:lnTo>
                  <a:pt x="1347" y="527"/>
                </a:lnTo>
                <a:close/>
                <a:moveTo>
                  <a:pt x="1052" y="1"/>
                </a:moveTo>
                <a:lnTo>
                  <a:pt x="0" y="2137"/>
                </a:lnTo>
                <a:lnTo>
                  <a:pt x="493" y="2268"/>
                </a:lnTo>
                <a:lnTo>
                  <a:pt x="822" y="1677"/>
                </a:lnTo>
                <a:lnTo>
                  <a:pt x="1249" y="1775"/>
                </a:lnTo>
                <a:cubicBezTo>
                  <a:pt x="1362" y="1820"/>
                  <a:pt x="1478" y="1841"/>
                  <a:pt x="1594" y="1841"/>
                </a:cubicBezTo>
                <a:cubicBezTo>
                  <a:pt x="1981" y="1841"/>
                  <a:pt x="2353" y="1604"/>
                  <a:pt x="2530" y="1249"/>
                </a:cubicBezTo>
                <a:cubicBezTo>
                  <a:pt x="2760" y="757"/>
                  <a:pt x="2563" y="395"/>
                  <a:pt x="2005" y="231"/>
                </a:cubicBezTo>
                <a:lnTo>
                  <a:pt x="1052" y="1"/>
                </a:lnTo>
                <a:close/>
              </a:path>
            </a:pathLst>
          </a:custGeom>
          <a:solidFill>
            <a:srgbClr val="6404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22"/>
          <p:cNvSpPr/>
          <p:nvPr/>
        </p:nvSpPr>
        <p:spPr>
          <a:xfrm>
            <a:off x="7913048" y="2547176"/>
            <a:ext cx="22268" cy="22268"/>
          </a:xfrm>
          <a:custGeom>
            <a:avLst/>
            <a:gdLst/>
            <a:ahLst/>
            <a:cxnLst/>
            <a:rect l="l" t="t" r="r" b="b"/>
            <a:pathLst>
              <a:path w="2564" h="2564" extrusionOk="0">
                <a:moveTo>
                  <a:pt x="2037" y="591"/>
                </a:moveTo>
                <a:lnTo>
                  <a:pt x="1939" y="1544"/>
                </a:lnTo>
                <a:lnTo>
                  <a:pt x="1249" y="1347"/>
                </a:lnTo>
                <a:lnTo>
                  <a:pt x="2037" y="591"/>
                </a:lnTo>
                <a:close/>
                <a:moveTo>
                  <a:pt x="2037" y="0"/>
                </a:moveTo>
                <a:lnTo>
                  <a:pt x="0" y="1906"/>
                </a:lnTo>
                <a:lnTo>
                  <a:pt x="526" y="2037"/>
                </a:lnTo>
                <a:lnTo>
                  <a:pt x="887" y="1676"/>
                </a:lnTo>
                <a:lnTo>
                  <a:pt x="1906" y="1972"/>
                </a:lnTo>
                <a:lnTo>
                  <a:pt x="1873" y="2432"/>
                </a:lnTo>
                <a:lnTo>
                  <a:pt x="2432" y="2563"/>
                </a:lnTo>
                <a:lnTo>
                  <a:pt x="2563" y="164"/>
                </a:lnTo>
                <a:lnTo>
                  <a:pt x="2037" y="0"/>
                </a:lnTo>
                <a:close/>
              </a:path>
            </a:pathLst>
          </a:custGeom>
          <a:solidFill>
            <a:srgbClr val="6404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22"/>
          <p:cNvSpPr/>
          <p:nvPr/>
        </p:nvSpPr>
        <p:spPr>
          <a:xfrm>
            <a:off x="7941022" y="2554049"/>
            <a:ext cx="23128" cy="20062"/>
          </a:xfrm>
          <a:custGeom>
            <a:avLst/>
            <a:gdLst/>
            <a:ahLst/>
            <a:cxnLst/>
            <a:rect l="l" t="t" r="r" b="b"/>
            <a:pathLst>
              <a:path w="2663" h="2310" extrusionOk="0">
                <a:moveTo>
                  <a:pt x="1570" y="1"/>
                </a:moveTo>
                <a:cubicBezTo>
                  <a:pt x="1243" y="1"/>
                  <a:pt x="927" y="173"/>
                  <a:pt x="756" y="491"/>
                </a:cubicBezTo>
                <a:cubicBezTo>
                  <a:pt x="362" y="1213"/>
                  <a:pt x="1643" y="1312"/>
                  <a:pt x="1446" y="1706"/>
                </a:cubicBezTo>
                <a:cubicBezTo>
                  <a:pt x="1421" y="1807"/>
                  <a:pt x="1319" y="1850"/>
                  <a:pt x="1185" y="1850"/>
                </a:cubicBezTo>
                <a:cubicBezTo>
                  <a:pt x="1143" y="1850"/>
                  <a:pt x="1098" y="1846"/>
                  <a:pt x="1052" y="1838"/>
                </a:cubicBezTo>
                <a:cubicBezTo>
                  <a:pt x="756" y="1739"/>
                  <a:pt x="559" y="1542"/>
                  <a:pt x="428" y="1279"/>
                </a:cubicBezTo>
                <a:lnTo>
                  <a:pt x="0" y="1641"/>
                </a:lnTo>
                <a:cubicBezTo>
                  <a:pt x="165" y="1936"/>
                  <a:pt x="460" y="2166"/>
                  <a:pt x="789" y="2232"/>
                </a:cubicBezTo>
                <a:cubicBezTo>
                  <a:pt x="912" y="2285"/>
                  <a:pt x="1038" y="2310"/>
                  <a:pt x="1160" y="2310"/>
                </a:cubicBezTo>
                <a:cubicBezTo>
                  <a:pt x="1494" y="2310"/>
                  <a:pt x="1804" y="2126"/>
                  <a:pt x="1972" y="1838"/>
                </a:cubicBezTo>
                <a:cubicBezTo>
                  <a:pt x="2399" y="1049"/>
                  <a:pt x="1118" y="983"/>
                  <a:pt x="1315" y="556"/>
                </a:cubicBezTo>
                <a:cubicBezTo>
                  <a:pt x="1339" y="482"/>
                  <a:pt x="1438" y="445"/>
                  <a:pt x="1555" y="445"/>
                </a:cubicBezTo>
                <a:cubicBezTo>
                  <a:pt x="1594" y="445"/>
                  <a:pt x="1635" y="449"/>
                  <a:pt x="1676" y="458"/>
                </a:cubicBezTo>
                <a:cubicBezTo>
                  <a:pt x="1906" y="556"/>
                  <a:pt x="2103" y="688"/>
                  <a:pt x="2235" y="885"/>
                </a:cubicBezTo>
                <a:lnTo>
                  <a:pt x="2662" y="523"/>
                </a:lnTo>
                <a:cubicBezTo>
                  <a:pt x="2465" y="293"/>
                  <a:pt x="2202" y="129"/>
                  <a:pt x="1906" y="63"/>
                </a:cubicBezTo>
                <a:cubicBezTo>
                  <a:pt x="1797" y="21"/>
                  <a:pt x="1683" y="1"/>
                  <a:pt x="1570" y="1"/>
                </a:cubicBezTo>
                <a:close/>
              </a:path>
            </a:pathLst>
          </a:custGeom>
          <a:solidFill>
            <a:srgbClr val="6404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22"/>
          <p:cNvSpPr/>
          <p:nvPr/>
        </p:nvSpPr>
        <p:spPr>
          <a:xfrm>
            <a:off x="7963862" y="2560330"/>
            <a:ext cx="23119" cy="20219"/>
          </a:xfrm>
          <a:custGeom>
            <a:avLst/>
            <a:gdLst/>
            <a:ahLst/>
            <a:cxnLst/>
            <a:rect l="l" t="t" r="r" b="b"/>
            <a:pathLst>
              <a:path w="2662" h="2328" extrusionOk="0">
                <a:moveTo>
                  <a:pt x="1565" y="0"/>
                </a:moveTo>
                <a:cubicBezTo>
                  <a:pt x="1240" y="0"/>
                  <a:pt x="926" y="166"/>
                  <a:pt x="756" y="458"/>
                </a:cubicBezTo>
                <a:cubicBezTo>
                  <a:pt x="362" y="1246"/>
                  <a:pt x="1643" y="1312"/>
                  <a:pt x="1446" y="1739"/>
                </a:cubicBezTo>
                <a:cubicBezTo>
                  <a:pt x="1399" y="1810"/>
                  <a:pt x="1300" y="1864"/>
                  <a:pt x="1175" y="1864"/>
                </a:cubicBezTo>
                <a:cubicBezTo>
                  <a:pt x="1126" y="1864"/>
                  <a:pt x="1074" y="1856"/>
                  <a:pt x="1019" y="1838"/>
                </a:cubicBezTo>
                <a:cubicBezTo>
                  <a:pt x="756" y="1739"/>
                  <a:pt x="526" y="1542"/>
                  <a:pt x="427" y="1312"/>
                </a:cubicBezTo>
                <a:lnTo>
                  <a:pt x="0" y="1641"/>
                </a:lnTo>
                <a:cubicBezTo>
                  <a:pt x="164" y="1936"/>
                  <a:pt x="460" y="2166"/>
                  <a:pt x="789" y="2265"/>
                </a:cubicBezTo>
                <a:cubicBezTo>
                  <a:pt x="898" y="2307"/>
                  <a:pt x="1015" y="2328"/>
                  <a:pt x="1130" y="2328"/>
                </a:cubicBezTo>
                <a:cubicBezTo>
                  <a:pt x="1466" y="2328"/>
                  <a:pt x="1801" y="2155"/>
                  <a:pt x="1972" y="1838"/>
                </a:cubicBezTo>
                <a:cubicBezTo>
                  <a:pt x="2366" y="1049"/>
                  <a:pt x="1085" y="983"/>
                  <a:pt x="1315" y="556"/>
                </a:cubicBezTo>
                <a:cubicBezTo>
                  <a:pt x="1339" y="482"/>
                  <a:pt x="1438" y="445"/>
                  <a:pt x="1555" y="445"/>
                </a:cubicBezTo>
                <a:cubicBezTo>
                  <a:pt x="1594" y="445"/>
                  <a:pt x="1635" y="449"/>
                  <a:pt x="1676" y="458"/>
                </a:cubicBezTo>
                <a:cubicBezTo>
                  <a:pt x="1906" y="556"/>
                  <a:pt x="2103" y="688"/>
                  <a:pt x="2235" y="885"/>
                </a:cubicBezTo>
                <a:lnTo>
                  <a:pt x="2662" y="523"/>
                </a:lnTo>
                <a:cubicBezTo>
                  <a:pt x="2465" y="293"/>
                  <a:pt x="2202" y="129"/>
                  <a:pt x="1906" y="63"/>
                </a:cubicBezTo>
                <a:cubicBezTo>
                  <a:pt x="1795" y="21"/>
                  <a:pt x="1679" y="0"/>
                  <a:pt x="1565" y="0"/>
                </a:cubicBezTo>
                <a:close/>
              </a:path>
            </a:pathLst>
          </a:custGeom>
          <a:solidFill>
            <a:srgbClr val="6404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22"/>
          <p:cNvSpPr/>
          <p:nvPr/>
        </p:nvSpPr>
        <p:spPr>
          <a:xfrm>
            <a:off x="7986415" y="2565447"/>
            <a:ext cx="24266" cy="19984"/>
          </a:xfrm>
          <a:custGeom>
            <a:avLst/>
            <a:gdLst/>
            <a:ahLst/>
            <a:cxnLst/>
            <a:rect l="l" t="t" r="r" b="b"/>
            <a:pathLst>
              <a:path w="2794" h="2301" extrusionOk="0">
                <a:moveTo>
                  <a:pt x="1413" y="559"/>
                </a:moveTo>
                <a:lnTo>
                  <a:pt x="1840" y="657"/>
                </a:lnTo>
                <a:cubicBezTo>
                  <a:pt x="2103" y="723"/>
                  <a:pt x="2202" y="887"/>
                  <a:pt x="2070" y="1150"/>
                </a:cubicBezTo>
                <a:cubicBezTo>
                  <a:pt x="1973" y="1320"/>
                  <a:pt x="1804" y="1418"/>
                  <a:pt x="1630" y="1418"/>
                </a:cubicBezTo>
                <a:cubicBezTo>
                  <a:pt x="1568" y="1418"/>
                  <a:pt x="1506" y="1406"/>
                  <a:pt x="1446" y="1380"/>
                </a:cubicBezTo>
                <a:lnTo>
                  <a:pt x="1019" y="1282"/>
                </a:lnTo>
                <a:lnTo>
                  <a:pt x="1413" y="559"/>
                </a:lnTo>
                <a:close/>
                <a:moveTo>
                  <a:pt x="1117" y="0"/>
                </a:moveTo>
                <a:lnTo>
                  <a:pt x="0" y="2169"/>
                </a:lnTo>
                <a:lnTo>
                  <a:pt x="493" y="2300"/>
                </a:lnTo>
                <a:lnTo>
                  <a:pt x="822" y="1676"/>
                </a:lnTo>
                <a:lnTo>
                  <a:pt x="1249" y="1807"/>
                </a:lnTo>
                <a:cubicBezTo>
                  <a:pt x="1355" y="1843"/>
                  <a:pt x="1465" y="1860"/>
                  <a:pt x="1574" y="1860"/>
                </a:cubicBezTo>
                <a:cubicBezTo>
                  <a:pt x="1968" y="1860"/>
                  <a:pt x="2350" y="1635"/>
                  <a:pt x="2530" y="1249"/>
                </a:cubicBezTo>
                <a:cubicBezTo>
                  <a:pt x="2793" y="789"/>
                  <a:pt x="2596" y="427"/>
                  <a:pt x="2070" y="263"/>
                </a:cubicBezTo>
                <a:lnTo>
                  <a:pt x="1117" y="0"/>
                </a:lnTo>
                <a:close/>
              </a:path>
            </a:pathLst>
          </a:custGeom>
          <a:solidFill>
            <a:srgbClr val="6404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22"/>
          <p:cNvSpPr/>
          <p:nvPr/>
        </p:nvSpPr>
        <p:spPr>
          <a:xfrm>
            <a:off x="8010680" y="2574083"/>
            <a:ext cx="26550" cy="19732"/>
          </a:xfrm>
          <a:custGeom>
            <a:avLst/>
            <a:gdLst/>
            <a:ahLst/>
            <a:cxnLst/>
            <a:rect l="l" t="t" r="r" b="b"/>
            <a:pathLst>
              <a:path w="3057" h="2272" extrusionOk="0">
                <a:moveTo>
                  <a:pt x="1667" y="459"/>
                </a:moveTo>
                <a:cubicBezTo>
                  <a:pt x="1736" y="459"/>
                  <a:pt x="1805" y="468"/>
                  <a:pt x="1873" y="485"/>
                </a:cubicBezTo>
                <a:cubicBezTo>
                  <a:pt x="2235" y="583"/>
                  <a:pt x="2399" y="1011"/>
                  <a:pt x="2169" y="1306"/>
                </a:cubicBezTo>
                <a:cubicBezTo>
                  <a:pt x="2033" y="1633"/>
                  <a:pt x="1716" y="1824"/>
                  <a:pt x="1388" y="1824"/>
                </a:cubicBezTo>
                <a:cubicBezTo>
                  <a:pt x="1320" y="1824"/>
                  <a:pt x="1251" y="1816"/>
                  <a:pt x="1183" y="1799"/>
                </a:cubicBezTo>
                <a:cubicBezTo>
                  <a:pt x="789" y="1701"/>
                  <a:pt x="657" y="1273"/>
                  <a:pt x="855" y="945"/>
                </a:cubicBezTo>
                <a:cubicBezTo>
                  <a:pt x="1018" y="646"/>
                  <a:pt x="1338" y="459"/>
                  <a:pt x="1667" y="459"/>
                </a:cubicBezTo>
                <a:close/>
                <a:moveTo>
                  <a:pt x="1697" y="1"/>
                </a:moveTo>
                <a:cubicBezTo>
                  <a:pt x="1145" y="1"/>
                  <a:pt x="626" y="311"/>
                  <a:pt x="362" y="813"/>
                </a:cubicBezTo>
                <a:cubicBezTo>
                  <a:pt x="0" y="1339"/>
                  <a:pt x="296" y="2095"/>
                  <a:pt x="953" y="2226"/>
                </a:cubicBezTo>
                <a:cubicBezTo>
                  <a:pt x="1074" y="2257"/>
                  <a:pt x="1196" y="2271"/>
                  <a:pt x="1319" y="2271"/>
                </a:cubicBezTo>
                <a:cubicBezTo>
                  <a:pt x="1863" y="2271"/>
                  <a:pt x="2400" y="1980"/>
                  <a:pt x="2695" y="1471"/>
                </a:cubicBezTo>
                <a:cubicBezTo>
                  <a:pt x="3056" y="912"/>
                  <a:pt x="2761" y="189"/>
                  <a:pt x="2103" y="58"/>
                </a:cubicBezTo>
                <a:cubicBezTo>
                  <a:pt x="1968" y="19"/>
                  <a:pt x="1832" y="1"/>
                  <a:pt x="1697" y="1"/>
                </a:cubicBezTo>
                <a:close/>
              </a:path>
            </a:pathLst>
          </a:custGeom>
          <a:solidFill>
            <a:srgbClr val="6404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22"/>
          <p:cNvSpPr/>
          <p:nvPr/>
        </p:nvSpPr>
        <p:spPr>
          <a:xfrm>
            <a:off x="511300" y="1236050"/>
            <a:ext cx="3030900" cy="2998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848" name="Google Shape;848;p22"/>
          <p:cNvSpPr/>
          <p:nvPr/>
        </p:nvSpPr>
        <p:spPr>
          <a:xfrm>
            <a:off x="8036943" y="2579721"/>
            <a:ext cx="24839" cy="23119"/>
          </a:xfrm>
          <a:custGeom>
            <a:avLst/>
            <a:gdLst/>
            <a:ahLst/>
            <a:cxnLst/>
            <a:rect l="l" t="t" r="r" b="b"/>
            <a:pathLst>
              <a:path w="2860" h="2662" extrusionOk="0">
                <a:moveTo>
                  <a:pt x="1446" y="559"/>
                </a:moveTo>
                <a:lnTo>
                  <a:pt x="1906" y="690"/>
                </a:lnTo>
                <a:cubicBezTo>
                  <a:pt x="2169" y="756"/>
                  <a:pt x="2235" y="920"/>
                  <a:pt x="2103" y="1150"/>
                </a:cubicBezTo>
                <a:cubicBezTo>
                  <a:pt x="2027" y="1327"/>
                  <a:pt x="1854" y="1446"/>
                  <a:pt x="1658" y="1446"/>
                </a:cubicBezTo>
                <a:cubicBezTo>
                  <a:pt x="1600" y="1446"/>
                  <a:pt x="1539" y="1436"/>
                  <a:pt x="1479" y="1413"/>
                </a:cubicBezTo>
                <a:lnTo>
                  <a:pt x="1019" y="1282"/>
                </a:lnTo>
                <a:lnTo>
                  <a:pt x="1446" y="559"/>
                </a:lnTo>
                <a:close/>
                <a:moveTo>
                  <a:pt x="1183" y="0"/>
                </a:moveTo>
                <a:lnTo>
                  <a:pt x="0" y="2169"/>
                </a:lnTo>
                <a:lnTo>
                  <a:pt x="493" y="2300"/>
                </a:lnTo>
                <a:lnTo>
                  <a:pt x="822" y="1676"/>
                </a:lnTo>
                <a:lnTo>
                  <a:pt x="1282" y="1807"/>
                </a:lnTo>
                <a:lnTo>
                  <a:pt x="1315" y="1807"/>
                </a:lnTo>
                <a:lnTo>
                  <a:pt x="1315" y="2530"/>
                </a:lnTo>
                <a:lnTo>
                  <a:pt x="1873" y="2662"/>
                </a:lnTo>
                <a:lnTo>
                  <a:pt x="1808" y="1840"/>
                </a:lnTo>
                <a:cubicBezTo>
                  <a:pt x="2136" y="1807"/>
                  <a:pt x="2432" y="1577"/>
                  <a:pt x="2564" y="1282"/>
                </a:cubicBezTo>
                <a:cubicBezTo>
                  <a:pt x="2859" y="789"/>
                  <a:pt x="2662" y="427"/>
                  <a:pt x="2103" y="296"/>
                </a:cubicBezTo>
                <a:lnTo>
                  <a:pt x="1183" y="0"/>
                </a:lnTo>
                <a:close/>
              </a:path>
            </a:pathLst>
          </a:custGeom>
          <a:solidFill>
            <a:srgbClr val="6404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22"/>
          <p:cNvSpPr/>
          <p:nvPr/>
        </p:nvSpPr>
        <p:spPr>
          <a:xfrm>
            <a:off x="8065490" y="2586281"/>
            <a:ext cx="19984" cy="21417"/>
          </a:xfrm>
          <a:custGeom>
            <a:avLst/>
            <a:gdLst/>
            <a:ahLst/>
            <a:cxnLst/>
            <a:rect l="l" t="t" r="r" b="b"/>
            <a:pathLst>
              <a:path w="2301" h="2466" extrusionOk="0">
                <a:moveTo>
                  <a:pt x="526" y="1"/>
                </a:moveTo>
                <a:lnTo>
                  <a:pt x="296" y="395"/>
                </a:lnTo>
                <a:lnTo>
                  <a:pt x="953" y="592"/>
                </a:lnTo>
                <a:lnTo>
                  <a:pt x="0" y="2334"/>
                </a:lnTo>
                <a:lnTo>
                  <a:pt x="460" y="2465"/>
                </a:lnTo>
                <a:lnTo>
                  <a:pt x="1413" y="724"/>
                </a:lnTo>
                <a:lnTo>
                  <a:pt x="2071" y="921"/>
                </a:lnTo>
                <a:lnTo>
                  <a:pt x="2301" y="494"/>
                </a:lnTo>
                <a:lnTo>
                  <a:pt x="526" y="1"/>
                </a:lnTo>
                <a:close/>
              </a:path>
            </a:pathLst>
          </a:custGeom>
          <a:solidFill>
            <a:srgbClr val="6404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0" name="Google Shape;850;p22"/>
          <p:cNvGrpSpPr/>
          <p:nvPr/>
        </p:nvGrpSpPr>
        <p:grpSpPr>
          <a:xfrm>
            <a:off x="7695325" y="1397374"/>
            <a:ext cx="461666" cy="542985"/>
            <a:chOff x="1471150" y="641775"/>
            <a:chExt cx="1252825" cy="1473500"/>
          </a:xfrm>
        </p:grpSpPr>
        <p:sp>
          <p:nvSpPr>
            <p:cNvPr id="851" name="Google Shape;851;p22"/>
            <p:cNvSpPr/>
            <p:nvPr/>
          </p:nvSpPr>
          <p:spPr>
            <a:xfrm>
              <a:off x="1522925" y="693200"/>
              <a:ext cx="1201050" cy="1422075"/>
            </a:xfrm>
            <a:custGeom>
              <a:avLst/>
              <a:gdLst/>
              <a:ahLst/>
              <a:cxnLst/>
              <a:rect l="l" t="t" r="r" b="b"/>
              <a:pathLst>
                <a:path w="48042" h="56883" extrusionOk="0">
                  <a:moveTo>
                    <a:pt x="17802" y="1"/>
                  </a:moveTo>
                  <a:cubicBezTo>
                    <a:pt x="16930" y="1"/>
                    <a:pt x="16040" y="117"/>
                    <a:pt x="15149" y="363"/>
                  </a:cubicBezTo>
                  <a:cubicBezTo>
                    <a:pt x="9102" y="2006"/>
                    <a:pt x="6079" y="8808"/>
                    <a:pt x="8905" y="14427"/>
                  </a:cubicBezTo>
                  <a:cubicBezTo>
                    <a:pt x="3385" y="18929"/>
                    <a:pt x="164" y="25665"/>
                    <a:pt x="99" y="32763"/>
                  </a:cubicBezTo>
                  <a:cubicBezTo>
                    <a:pt x="0" y="46006"/>
                    <a:pt x="10614" y="56784"/>
                    <a:pt x="23857" y="56883"/>
                  </a:cubicBezTo>
                  <a:cubicBezTo>
                    <a:pt x="26025" y="56883"/>
                    <a:pt x="28194" y="56620"/>
                    <a:pt x="30297" y="56061"/>
                  </a:cubicBezTo>
                  <a:cubicBezTo>
                    <a:pt x="40648" y="53235"/>
                    <a:pt x="47878" y="43870"/>
                    <a:pt x="47976" y="33158"/>
                  </a:cubicBezTo>
                  <a:cubicBezTo>
                    <a:pt x="48042" y="21262"/>
                    <a:pt x="39400" y="11141"/>
                    <a:pt x="27668" y="9334"/>
                  </a:cubicBezTo>
                  <a:cubicBezTo>
                    <a:pt x="27332" y="3949"/>
                    <a:pt x="22879" y="1"/>
                    <a:pt x="17802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2"/>
            <p:cNvSpPr/>
            <p:nvPr/>
          </p:nvSpPr>
          <p:spPr>
            <a:xfrm>
              <a:off x="1471150" y="641775"/>
              <a:ext cx="1201900" cy="1421825"/>
            </a:xfrm>
            <a:custGeom>
              <a:avLst/>
              <a:gdLst/>
              <a:ahLst/>
              <a:cxnLst/>
              <a:rect l="l" t="t" r="r" b="b"/>
              <a:pathLst>
                <a:path w="48076" h="56873" extrusionOk="0">
                  <a:moveTo>
                    <a:pt x="17797" y="0"/>
                  </a:moveTo>
                  <a:cubicBezTo>
                    <a:pt x="16937" y="0"/>
                    <a:pt x="16060" y="113"/>
                    <a:pt x="15182" y="350"/>
                  </a:cubicBezTo>
                  <a:cubicBezTo>
                    <a:pt x="9103" y="1993"/>
                    <a:pt x="6080" y="8795"/>
                    <a:pt x="8939" y="14414"/>
                  </a:cubicBezTo>
                  <a:cubicBezTo>
                    <a:pt x="3418" y="18916"/>
                    <a:pt x="198" y="25652"/>
                    <a:pt x="100" y="32783"/>
                  </a:cubicBezTo>
                  <a:cubicBezTo>
                    <a:pt x="1" y="45993"/>
                    <a:pt x="10648" y="56804"/>
                    <a:pt x="23857" y="56870"/>
                  </a:cubicBezTo>
                  <a:cubicBezTo>
                    <a:pt x="23978" y="56871"/>
                    <a:pt x="24098" y="56872"/>
                    <a:pt x="24218" y="56872"/>
                  </a:cubicBezTo>
                  <a:cubicBezTo>
                    <a:pt x="26270" y="56872"/>
                    <a:pt x="28344" y="56607"/>
                    <a:pt x="30331" y="56048"/>
                  </a:cubicBezTo>
                  <a:lnTo>
                    <a:pt x="30331" y="56081"/>
                  </a:lnTo>
                  <a:cubicBezTo>
                    <a:pt x="40682" y="53255"/>
                    <a:pt x="47878" y="43890"/>
                    <a:pt x="47977" y="33144"/>
                  </a:cubicBezTo>
                  <a:cubicBezTo>
                    <a:pt x="48075" y="21282"/>
                    <a:pt x="39433" y="11128"/>
                    <a:pt x="27702" y="9321"/>
                  </a:cubicBezTo>
                  <a:cubicBezTo>
                    <a:pt x="27365" y="3951"/>
                    <a:pt x="22890" y="0"/>
                    <a:pt x="177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2"/>
            <p:cNvSpPr/>
            <p:nvPr/>
          </p:nvSpPr>
          <p:spPr>
            <a:xfrm>
              <a:off x="1760575" y="773725"/>
              <a:ext cx="270875" cy="232200"/>
            </a:xfrm>
            <a:custGeom>
              <a:avLst/>
              <a:gdLst/>
              <a:ahLst/>
              <a:cxnLst/>
              <a:rect l="l" t="t" r="r" b="b"/>
              <a:pathLst>
                <a:path w="10835" h="9288" extrusionOk="0">
                  <a:moveTo>
                    <a:pt x="6190" y="1144"/>
                  </a:moveTo>
                  <a:cubicBezTo>
                    <a:pt x="7995" y="1144"/>
                    <a:pt x="9717" y="2550"/>
                    <a:pt x="9717" y="4667"/>
                  </a:cubicBezTo>
                  <a:cubicBezTo>
                    <a:pt x="9685" y="6606"/>
                    <a:pt x="8107" y="8150"/>
                    <a:pt x="6168" y="8150"/>
                  </a:cubicBezTo>
                  <a:cubicBezTo>
                    <a:pt x="3080" y="8117"/>
                    <a:pt x="1535" y="4371"/>
                    <a:pt x="3737" y="2170"/>
                  </a:cubicBezTo>
                  <a:cubicBezTo>
                    <a:pt x="4456" y="1461"/>
                    <a:pt x="5332" y="1144"/>
                    <a:pt x="6190" y="1144"/>
                  </a:cubicBezTo>
                  <a:close/>
                  <a:moveTo>
                    <a:pt x="6194" y="1"/>
                  </a:moveTo>
                  <a:cubicBezTo>
                    <a:pt x="2080" y="1"/>
                    <a:pt x="0" y="4972"/>
                    <a:pt x="2915" y="7887"/>
                  </a:cubicBezTo>
                  <a:cubicBezTo>
                    <a:pt x="3861" y="8854"/>
                    <a:pt x="5031" y="9287"/>
                    <a:pt x="6180" y="9287"/>
                  </a:cubicBezTo>
                  <a:cubicBezTo>
                    <a:pt x="8543" y="9287"/>
                    <a:pt x="10813" y="7454"/>
                    <a:pt x="10835" y="4667"/>
                  </a:cubicBezTo>
                  <a:cubicBezTo>
                    <a:pt x="10835" y="2104"/>
                    <a:pt x="8797" y="34"/>
                    <a:pt x="6234" y="1"/>
                  </a:cubicBezTo>
                  <a:cubicBezTo>
                    <a:pt x="6221" y="1"/>
                    <a:pt x="6207" y="1"/>
                    <a:pt x="6194" y="1"/>
                  </a:cubicBezTo>
                  <a:close/>
                </a:path>
              </a:pathLst>
            </a:custGeom>
            <a:solidFill>
              <a:srgbClr val="FF8494"/>
            </a:solidFill>
            <a:ln w="985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2"/>
            <p:cNvSpPr/>
            <p:nvPr/>
          </p:nvSpPr>
          <p:spPr>
            <a:xfrm>
              <a:off x="1760575" y="773725"/>
              <a:ext cx="270875" cy="232200"/>
            </a:xfrm>
            <a:custGeom>
              <a:avLst/>
              <a:gdLst/>
              <a:ahLst/>
              <a:cxnLst/>
              <a:rect l="l" t="t" r="r" b="b"/>
              <a:pathLst>
                <a:path w="10835" h="9288" extrusionOk="0">
                  <a:moveTo>
                    <a:pt x="6190" y="1144"/>
                  </a:moveTo>
                  <a:cubicBezTo>
                    <a:pt x="7995" y="1144"/>
                    <a:pt x="9717" y="2550"/>
                    <a:pt x="9717" y="4667"/>
                  </a:cubicBezTo>
                  <a:cubicBezTo>
                    <a:pt x="9685" y="6606"/>
                    <a:pt x="8107" y="8150"/>
                    <a:pt x="6168" y="8150"/>
                  </a:cubicBezTo>
                  <a:cubicBezTo>
                    <a:pt x="3080" y="8117"/>
                    <a:pt x="1535" y="4371"/>
                    <a:pt x="3737" y="2170"/>
                  </a:cubicBezTo>
                  <a:cubicBezTo>
                    <a:pt x="4456" y="1461"/>
                    <a:pt x="5332" y="1144"/>
                    <a:pt x="6190" y="1144"/>
                  </a:cubicBezTo>
                  <a:close/>
                  <a:moveTo>
                    <a:pt x="6194" y="1"/>
                  </a:moveTo>
                  <a:cubicBezTo>
                    <a:pt x="2080" y="1"/>
                    <a:pt x="0" y="4972"/>
                    <a:pt x="2915" y="7887"/>
                  </a:cubicBezTo>
                  <a:cubicBezTo>
                    <a:pt x="3861" y="8854"/>
                    <a:pt x="5031" y="9287"/>
                    <a:pt x="6180" y="9287"/>
                  </a:cubicBezTo>
                  <a:cubicBezTo>
                    <a:pt x="8543" y="9287"/>
                    <a:pt x="10813" y="7454"/>
                    <a:pt x="10835" y="4667"/>
                  </a:cubicBezTo>
                  <a:cubicBezTo>
                    <a:pt x="10835" y="2104"/>
                    <a:pt x="8797" y="34"/>
                    <a:pt x="6234" y="1"/>
                  </a:cubicBezTo>
                  <a:cubicBezTo>
                    <a:pt x="6221" y="1"/>
                    <a:pt x="6207" y="1"/>
                    <a:pt x="6194" y="1"/>
                  </a:cubicBezTo>
                  <a:close/>
                </a:path>
              </a:pathLst>
            </a:custGeom>
            <a:solidFill>
              <a:srgbClr val="2FC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2"/>
            <p:cNvSpPr/>
            <p:nvPr/>
          </p:nvSpPr>
          <p:spPr>
            <a:xfrm>
              <a:off x="1822825" y="801650"/>
              <a:ext cx="208625" cy="176650"/>
            </a:xfrm>
            <a:custGeom>
              <a:avLst/>
              <a:gdLst/>
              <a:ahLst/>
              <a:cxnLst/>
              <a:rect l="l" t="t" r="r" b="b"/>
              <a:pathLst>
                <a:path w="8345" h="7066" extrusionOk="0">
                  <a:moveTo>
                    <a:pt x="4422" y="0"/>
                  </a:moveTo>
                  <a:cubicBezTo>
                    <a:pt x="3244" y="0"/>
                    <a:pt x="2061" y="570"/>
                    <a:pt x="1378" y="1776"/>
                  </a:cubicBezTo>
                  <a:cubicBezTo>
                    <a:pt x="1" y="4237"/>
                    <a:pt x="1865" y="7065"/>
                    <a:pt x="4428" y="7065"/>
                  </a:cubicBezTo>
                  <a:cubicBezTo>
                    <a:pt x="4739" y="7065"/>
                    <a:pt x="5060" y="7024"/>
                    <a:pt x="5387" y="6935"/>
                  </a:cubicBezTo>
                  <a:cubicBezTo>
                    <a:pt x="7260" y="6409"/>
                    <a:pt x="8345" y="4470"/>
                    <a:pt x="7852" y="2597"/>
                  </a:cubicBezTo>
                  <a:cubicBezTo>
                    <a:pt x="7393" y="910"/>
                    <a:pt x="5911" y="0"/>
                    <a:pt x="4422" y="0"/>
                  </a:cubicBezTo>
                  <a:close/>
                </a:path>
              </a:pathLst>
            </a:custGeom>
            <a:solidFill>
              <a:srgbClr val="0093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2"/>
            <p:cNvSpPr/>
            <p:nvPr/>
          </p:nvSpPr>
          <p:spPr>
            <a:xfrm>
              <a:off x="1795650" y="796850"/>
              <a:ext cx="209525" cy="183000"/>
            </a:xfrm>
            <a:custGeom>
              <a:avLst/>
              <a:gdLst/>
              <a:ahLst/>
              <a:cxnLst/>
              <a:rect l="l" t="t" r="r" b="b"/>
              <a:pathLst>
                <a:path w="8381" h="7320" extrusionOk="0">
                  <a:moveTo>
                    <a:pt x="4336" y="0"/>
                  </a:moveTo>
                  <a:cubicBezTo>
                    <a:pt x="4022" y="0"/>
                    <a:pt x="3703" y="41"/>
                    <a:pt x="3385" y="127"/>
                  </a:cubicBezTo>
                  <a:cubicBezTo>
                    <a:pt x="2400" y="390"/>
                    <a:pt x="1" y="1705"/>
                    <a:pt x="789" y="4629"/>
                  </a:cubicBezTo>
                  <a:cubicBezTo>
                    <a:pt x="1229" y="6250"/>
                    <a:pt x="2702" y="7320"/>
                    <a:pt x="4325" y="7320"/>
                  </a:cubicBezTo>
                  <a:cubicBezTo>
                    <a:pt x="4644" y="7320"/>
                    <a:pt x="4968" y="7279"/>
                    <a:pt x="5291" y="7192"/>
                  </a:cubicBezTo>
                  <a:cubicBezTo>
                    <a:pt x="7230" y="6667"/>
                    <a:pt x="8380" y="4662"/>
                    <a:pt x="7854" y="2723"/>
                  </a:cubicBezTo>
                  <a:cubicBezTo>
                    <a:pt x="7415" y="1075"/>
                    <a:pt x="5941" y="0"/>
                    <a:pt x="43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2"/>
            <p:cNvSpPr/>
            <p:nvPr/>
          </p:nvSpPr>
          <p:spPr>
            <a:xfrm>
              <a:off x="1760325" y="772925"/>
              <a:ext cx="271125" cy="271925"/>
            </a:xfrm>
            <a:custGeom>
              <a:avLst/>
              <a:gdLst/>
              <a:ahLst/>
              <a:cxnLst/>
              <a:rect l="l" t="t" r="r" b="b"/>
              <a:pathLst>
                <a:path w="10845" h="10877" fill="none" extrusionOk="0">
                  <a:moveTo>
                    <a:pt x="6244" y="33"/>
                  </a:moveTo>
                  <a:cubicBezTo>
                    <a:pt x="2104" y="0"/>
                    <a:pt x="1" y="4995"/>
                    <a:pt x="2925" y="7919"/>
                  </a:cubicBezTo>
                  <a:cubicBezTo>
                    <a:pt x="5817" y="10877"/>
                    <a:pt x="10812" y="8839"/>
                    <a:pt x="10845" y="4699"/>
                  </a:cubicBezTo>
                  <a:cubicBezTo>
                    <a:pt x="10845" y="2136"/>
                    <a:pt x="8807" y="66"/>
                    <a:pt x="6244" y="33"/>
                  </a:cubicBezTo>
                  <a:close/>
                  <a:moveTo>
                    <a:pt x="6178" y="8182"/>
                  </a:moveTo>
                  <a:cubicBezTo>
                    <a:pt x="3090" y="8149"/>
                    <a:pt x="1545" y="4403"/>
                    <a:pt x="3747" y="2202"/>
                  </a:cubicBezTo>
                  <a:cubicBezTo>
                    <a:pt x="5981" y="0"/>
                    <a:pt x="9727" y="1577"/>
                    <a:pt x="9727" y="4699"/>
                  </a:cubicBezTo>
                  <a:cubicBezTo>
                    <a:pt x="9695" y="6638"/>
                    <a:pt x="8117" y="8182"/>
                    <a:pt x="6178" y="8182"/>
                  </a:cubicBezTo>
                  <a:close/>
                </a:path>
              </a:pathLst>
            </a:custGeom>
            <a:noFill/>
            <a:ln w="9850" cap="flat" cmpd="sng">
              <a:solidFill>
                <a:schemeClr val="dk1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2"/>
            <p:cNvSpPr/>
            <p:nvPr/>
          </p:nvSpPr>
          <p:spPr>
            <a:xfrm>
              <a:off x="1865475" y="927650"/>
              <a:ext cx="133125" cy="113925"/>
            </a:xfrm>
            <a:custGeom>
              <a:avLst/>
              <a:gdLst/>
              <a:ahLst/>
              <a:cxnLst/>
              <a:rect l="l" t="t" r="r" b="b"/>
              <a:pathLst>
                <a:path w="5325" h="4557" extrusionOk="0">
                  <a:moveTo>
                    <a:pt x="3033" y="0"/>
                  </a:moveTo>
                  <a:cubicBezTo>
                    <a:pt x="2473" y="0"/>
                    <a:pt x="1905" y="210"/>
                    <a:pt x="1447" y="679"/>
                  </a:cubicBezTo>
                  <a:cubicBezTo>
                    <a:pt x="1" y="2092"/>
                    <a:pt x="1020" y="4556"/>
                    <a:pt x="3057" y="4556"/>
                  </a:cubicBezTo>
                  <a:cubicBezTo>
                    <a:pt x="4273" y="4556"/>
                    <a:pt x="5291" y="3538"/>
                    <a:pt x="5324" y="2289"/>
                  </a:cubicBezTo>
                  <a:cubicBezTo>
                    <a:pt x="5324" y="912"/>
                    <a:pt x="4199" y="0"/>
                    <a:pt x="3033" y="0"/>
                  </a:cubicBezTo>
                  <a:close/>
                </a:path>
              </a:pathLst>
            </a:custGeom>
            <a:solidFill>
              <a:schemeClr val="accent6"/>
            </a:solidFill>
            <a:ln w="9850" cap="flat" cmpd="sng">
              <a:solidFill>
                <a:schemeClr val="dk1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2"/>
            <p:cNvSpPr/>
            <p:nvPr/>
          </p:nvSpPr>
          <p:spPr>
            <a:xfrm>
              <a:off x="1559875" y="999800"/>
              <a:ext cx="1023625" cy="932150"/>
            </a:xfrm>
            <a:custGeom>
              <a:avLst/>
              <a:gdLst/>
              <a:ahLst/>
              <a:cxnLst/>
              <a:rect l="l" t="t" r="r" b="b"/>
              <a:pathLst>
                <a:path w="40945" h="37286" extrusionOk="0">
                  <a:moveTo>
                    <a:pt x="20521" y="0"/>
                  </a:moveTo>
                  <a:cubicBezTo>
                    <a:pt x="19128" y="0"/>
                    <a:pt x="17714" y="158"/>
                    <a:pt x="16300" y="487"/>
                  </a:cubicBezTo>
                  <a:cubicBezTo>
                    <a:pt x="6244" y="2788"/>
                    <a:pt x="1" y="12810"/>
                    <a:pt x="2334" y="22832"/>
                  </a:cubicBezTo>
                  <a:cubicBezTo>
                    <a:pt x="4310" y="31440"/>
                    <a:pt x="11982" y="37285"/>
                    <a:pt x="20458" y="37285"/>
                  </a:cubicBezTo>
                  <a:cubicBezTo>
                    <a:pt x="21850" y="37285"/>
                    <a:pt x="23265" y="37127"/>
                    <a:pt x="24679" y="36798"/>
                  </a:cubicBezTo>
                  <a:cubicBezTo>
                    <a:pt x="34701" y="34498"/>
                    <a:pt x="40945" y="24475"/>
                    <a:pt x="38644" y="14453"/>
                  </a:cubicBezTo>
                  <a:cubicBezTo>
                    <a:pt x="36669" y="5845"/>
                    <a:pt x="28997" y="0"/>
                    <a:pt x="20521" y="0"/>
                  </a:cubicBezTo>
                  <a:close/>
                </a:path>
              </a:pathLst>
            </a:custGeom>
            <a:solidFill>
              <a:schemeClr val="accent6"/>
            </a:solidFill>
            <a:ln w="9850" cap="flat" cmpd="sng">
              <a:solidFill>
                <a:schemeClr val="dk1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2"/>
            <p:cNvSpPr/>
            <p:nvPr/>
          </p:nvSpPr>
          <p:spPr>
            <a:xfrm>
              <a:off x="1685575" y="1085075"/>
              <a:ext cx="748425" cy="747600"/>
            </a:xfrm>
            <a:custGeom>
              <a:avLst/>
              <a:gdLst/>
              <a:ahLst/>
              <a:cxnLst/>
              <a:rect l="l" t="t" r="r" b="b"/>
              <a:pathLst>
                <a:path w="29937" h="29904" extrusionOk="0">
                  <a:moveTo>
                    <a:pt x="14952" y="1"/>
                  </a:moveTo>
                  <a:cubicBezTo>
                    <a:pt x="6704" y="1"/>
                    <a:pt x="0" y="6672"/>
                    <a:pt x="0" y="14952"/>
                  </a:cubicBezTo>
                  <a:cubicBezTo>
                    <a:pt x="0" y="23200"/>
                    <a:pt x="6704" y="29904"/>
                    <a:pt x="14952" y="29904"/>
                  </a:cubicBezTo>
                  <a:cubicBezTo>
                    <a:pt x="23233" y="29904"/>
                    <a:pt x="29936" y="23200"/>
                    <a:pt x="29936" y="14952"/>
                  </a:cubicBezTo>
                  <a:cubicBezTo>
                    <a:pt x="29936" y="6672"/>
                    <a:pt x="23233" y="1"/>
                    <a:pt x="149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2"/>
            <p:cNvSpPr/>
            <p:nvPr/>
          </p:nvSpPr>
          <p:spPr>
            <a:xfrm>
              <a:off x="1658475" y="1100950"/>
              <a:ext cx="850275" cy="748025"/>
            </a:xfrm>
            <a:custGeom>
              <a:avLst/>
              <a:gdLst/>
              <a:ahLst/>
              <a:cxnLst/>
              <a:rect l="l" t="t" r="r" b="b"/>
              <a:pathLst>
                <a:path w="34011" h="29921" extrusionOk="0">
                  <a:moveTo>
                    <a:pt x="17020" y="1"/>
                  </a:moveTo>
                  <a:cubicBezTo>
                    <a:pt x="11235" y="1"/>
                    <a:pt x="5732" y="3369"/>
                    <a:pt x="3286" y="8994"/>
                  </a:cubicBezTo>
                  <a:cubicBezTo>
                    <a:pt x="0" y="16585"/>
                    <a:pt x="3483" y="25391"/>
                    <a:pt x="11041" y="28677"/>
                  </a:cubicBezTo>
                  <a:cubicBezTo>
                    <a:pt x="12989" y="29520"/>
                    <a:pt x="15017" y="29920"/>
                    <a:pt x="17011" y="29920"/>
                  </a:cubicBezTo>
                  <a:cubicBezTo>
                    <a:pt x="22788" y="29920"/>
                    <a:pt x="28282" y="26565"/>
                    <a:pt x="30724" y="20922"/>
                  </a:cubicBezTo>
                  <a:cubicBezTo>
                    <a:pt x="34010" y="13364"/>
                    <a:pt x="30527" y="4558"/>
                    <a:pt x="22969" y="1239"/>
                  </a:cubicBezTo>
                  <a:cubicBezTo>
                    <a:pt x="21028" y="399"/>
                    <a:pt x="19007" y="1"/>
                    <a:pt x="17020" y="1"/>
                  </a:cubicBezTo>
                  <a:close/>
                </a:path>
              </a:pathLst>
            </a:custGeom>
            <a:solidFill>
              <a:srgbClr val="E54A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2"/>
            <p:cNvSpPr/>
            <p:nvPr/>
          </p:nvSpPr>
          <p:spPr>
            <a:xfrm>
              <a:off x="1707750" y="1102350"/>
              <a:ext cx="727875" cy="727050"/>
            </a:xfrm>
            <a:custGeom>
              <a:avLst/>
              <a:gdLst/>
              <a:ahLst/>
              <a:cxnLst/>
              <a:rect l="l" t="t" r="r" b="b"/>
              <a:pathLst>
                <a:path w="29115" h="29082" extrusionOk="0">
                  <a:moveTo>
                    <a:pt x="14558" y="0"/>
                  </a:moveTo>
                  <a:cubicBezTo>
                    <a:pt x="6540" y="0"/>
                    <a:pt x="1" y="6506"/>
                    <a:pt x="1" y="14524"/>
                  </a:cubicBezTo>
                  <a:cubicBezTo>
                    <a:pt x="1" y="22575"/>
                    <a:pt x="6540" y="29081"/>
                    <a:pt x="14558" y="29081"/>
                  </a:cubicBezTo>
                  <a:cubicBezTo>
                    <a:pt x="22609" y="29081"/>
                    <a:pt x="29115" y="22575"/>
                    <a:pt x="29115" y="14524"/>
                  </a:cubicBezTo>
                  <a:cubicBezTo>
                    <a:pt x="29115" y="6506"/>
                    <a:pt x="22609" y="0"/>
                    <a:pt x="14558" y="0"/>
                  </a:cubicBezTo>
                  <a:close/>
                </a:path>
              </a:pathLst>
            </a:custGeom>
            <a:solidFill>
              <a:srgbClr val="FFFFFF"/>
            </a:solidFill>
            <a:ln w="9850" cap="flat" cmpd="sng">
              <a:solidFill>
                <a:schemeClr val="lt1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2"/>
            <p:cNvSpPr/>
            <p:nvPr/>
          </p:nvSpPr>
          <p:spPr>
            <a:xfrm>
              <a:off x="1920525" y="1297850"/>
              <a:ext cx="328625" cy="328625"/>
            </a:xfrm>
            <a:custGeom>
              <a:avLst/>
              <a:gdLst/>
              <a:ahLst/>
              <a:cxnLst/>
              <a:rect l="l" t="t" r="r" b="b"/>
              <a:pathLst>
                <a:path w="13145" h="13145" extrusionOk="0">
                  <a:moveTo>
                    <a:pt x="4798" y="1"/>
                  </a:moveTo>
                  <a:lnTo>
                    <a:pt x="5160" y="5127"/>
                  </a:lnTo>
                  <a:lnTo>
                    <a:pt x="2465" y="4207"/>
                  </a:lnTo>
                  <a:lnTo>
                    <a:pt x="2465" y="4207"/>
                  </a:lnTo>
                  <a:lnTo>
                    <a:pt x="4568" y="6047"/>
                  </a:lnTo>
                  <a:lnTo>
                    <a:pt x="1" y="8347"/>
                  </a:lnTo>
                  <a:lnTo>
                    <a:pt x="5094" y="8052"/>
                  </a:lnTo>
                  <a:lnTo>
                    <a:pt x="5094" y="8052"/>
                  </a:lnTo>
                  <a:lnTo>
                    <a:pt x="4239" y="10680"/>
                  </a:lnTo>
                  <a:lnTo>
                    <a:pt x="6080" y="8610"/>
                  </a:lnTo>
                  <a:lnTo>
                    <a:pt x="8380" y="13145"/>
                  </a:lnTo>
                  <a:lnTo>
                    <a:pt x="8051" y="8084"/>
                  </a:lnTo>
                  <a:lnTo>
                    <a:pt x="8051" y="8084"/>
                  </a:lnTo>
                  <a:lnTo>
                    <a:pt x="10713" y="8939"/>
                  </a:lnTo>
                  <a:lnTo>
                    <a:pt x="8577" y="7066"/>
                  </a:lnTo>
                  <a:lnTo>
                    <a:pt x="13145" y="4798"/>
                  </a:lnTo>
                  <a:lnTo>
                    <a:pt x="13145" y="4798"/>
                  </a:lnTo>
                  <a:lnTo>
                    <a:pt x="8051" y="5127"/>
                  </a:lnTo>
                  <a:lnTo>
                    <a:pt x="8938" y="2465"/>
                  </a:lnTo>
                  <a:lnTo>
                    <a:pt x="7098" y="4601"/>
                  </a:lnTo>
                  <a:lnTo>
                    <a:pt x="4798" y="1"/>
                  </a:lnTo>
                  <a:close/>
                </a:path>
              </a:pathLst>
            </a:custGeom>
            <a:solidFill>
              <a:srgbClr val="E54A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2"/>
            <p:cNvSpPr/>
            <p:nvPr/>
          </p:nvSpPr>
          <p:spPr>
            <a:xfrm>
              <a:off x="2074150" y="1162300"/>
              <a:ext cx="207875" cy="83825"/>
            </a:xfrm>
            <a:custGeom>
              <a:avLst/>
              <a:gdLst/>
              <a:ahLst/>
              <a:cxnLst/>
              <a:rect l="l" t="t" r="r" b="b"/>
              <a:pathLst>
                <a:path w="8315" h="3353" fill="none" extrusionOk="0">
                  <a:moveTo>
                    <a:pt x="8314" y="3353"/>
                  </a:moveTo>
                  <a:cubicBezTo>
                    <a:pt x="6080" y="1217"/>
                    <a:pt x="3089" y="1"/>
                    <a:pt x="0" y="1"/>
                  </a:cubicBezTo>
                </a:path>
              </a:pathLst>
            </a:custGeom>
            <a:noFill/>
            <a:ln w="37800" cap="flat" cmpd="sng">
              <a:solidFill>
                <a:schemeClr val="accent2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2"/>
            <p:cNvSpPr/>
            <p:nvPr/>
          </p:nvSpPr>
          <p:spPr>
            <a:xfrm>
              <a:off x="2242550" y="1406300"/>
              <a:ext cx="151175" cy="311375"/>
            </a:xfrm>
            <a:custGeom>
              <a:avLst/>
              <a:gdLst/>
              <a:ahLst/>
              <a:cxnLst/>
              <a:rect l="l" t="t" r="r" b="b"/>
              <a:pathLst>
                <a:path w="6047" h="12455" fill="none" extrusionOk="0">
                  <a:moveTo>
                    <a:pt x="1" y="12454"/>
                  </a:moveTo>
                  <a:cubicBezTo>
                    <a:pt x="4043" y="9694"/>
                    <a:pt x="6047" y="4798"/>
                    <a:pt x="5127" y="0"/>
                  </a:cubicBezTo>
                </a:path>
              </a:pathLst>
            </a:custGeom>
            <a:noFill/>
            <a:ln w="37800" cap="flat" cmpd="sng">
              <a:solidFill>
                <a:schemeClr val="accent2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2"/>
            <p:cNvSpPr/>
            <p:nvPr/>
          </p:nvSpPr>
          <p:spPr>
            <a:xfrm>
              <a:off x="1817825" y="1632200"/>
              <a:ext cx="252250" cy="138050"/>
            </a:xfrm>
            <a:custGeom>
              <a:avLst/>
              <a:gdLst/>
              <a:ahLst/>
              <a:cxnLst/>
              <a:rect l="l" t="t" r="r" b="b"/>
              <a:pathLst>
                <a:path w="10090" h="5522" fill="none" extrusionOk="0">
                  <a:moveTo>
                    <a:pt x="1" y="1"/>
                  </a:moveTo>
                  <a:cubicBezTo>
                    <a:pt x="2235" y="3418"/>
                    <a:pt x="6014" y="5489"/>
                    <a:pt x="10089" y="5521"/>
                  </a:cubicBezTo>
                </a:path>
              </a:pathLst>
            </a:custGeom>
            <a:noFill/>
            <a:ln w="37800" cap="flat" cmpd="sng">
              <a:solidFill>
                <a:schemeClr val="accent2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2"/>
            <p:cNvSpPr/>
            <p:nvPr/>
          </p:nvSpPr>
          <p:spPr>
            <a:xfrm>
              <a:off x="1768550" y="1214875"/>
              <a:ext cx="131475" cy="237450"/>
            </a:xfrm>
            <a:custGeom>
              <a:avLst/>
              <a:gdLst/>
              <a:ahLst/>
              <a:cxnLst/>
              <a:rect l="l" t="t" r="r" b="b"/>
              <a:pathLst>
                <a:path w="5259" h="9498" fill="none" extrusionOk="0">
                  <a:moveTo>
                    <a:pt x="5258" y="1"/>
                  </a:moveTo>
                  <a:cubicBezTo>
                    <a:pt x="2103" y="2170"/>
                    <a:pt x="165" y="5686"/>
                    <a:pt x="0" y="9497"/>
                  </a:cubicBezTo>
                </a:path>
              </a:pathLst>
            </a:custGeom>
            <a:noFill/>
            <a:ln w="37800" cap="flat" cmpd="sng">
              <a:solidFill>
                <a:schemeClr val="accent2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2"/>
            <p:cNvSpPr/>
            <p:nvPr/>
          </p:nvSpPr>
          <p:spPr>
            <a:xfrm>
              <a:off x="1908200" y="1415325"/>
              <a:ext cx="327800" cy="88750"/>
            </a:xfrm>
            <a:custGeom>
              <a:avLst/>
              <a:gdLst/>
              <a:ahLst/>
              <a:cxnLst/>
              <a:rect l="l" t="t" r="r" b="b"/>
              <a:pathLst>
                <a:path w="13112" h="3550" extrusionOk="0">
                  <a:moveTo>
                    <a:pt x="13112" y="1"/>
                  </a:moveTo>
                  <a:lnTo>
                    <a:pt x="6080" y="461"/>
                  </a:lnTo>
                  <a:lnTo>
                    <a:pt x="1" y="3550"/>
                  </a:lnTo>
                  <a:lnTo>
                    <a:pt x="6803" y="3155"/>
                  </a:lnTo>
                  <a:lnTo>
                    <a:pt x="13112" y="1"/>
                  </a:lnTo>
                  <a:close/>
                </a:path>
              </a:pathLst>
            </a:custGeom>
            <a:solidFill>
              <a:srgbClr val="B53B54"/>
            </a:solidFill>
            <a:ln w="9850" cap="flat" cmpd="sng">
              <a:solidFill>
                <a:schemeClr val="accent4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2"/>
            <p:cNvSpPr/>
            <p:nvPr/>
          </p:nvSpPr>
          <p:spPr>
            <a:xfrm>
              <a:off x="1969000" y="1400550"/>
              <a:ext cx="206225" cy="118325"/>
            </a:xfrm>
            <a:custGeom>
              <a:avLst/>
              <a:gdLst/>
              <a:ahLst/>
              <a:cxnLst/>
              <a:rect l="l" t="t" r="r" b="b"/>
              <a:pathLst>
                <a:path w="8249" h="4733" extrusionOk="0">
                  <a:moveTo>
                    <a:pt x="0" y="0"/>
                  </a:moveTo>
                  <a:lnTo>
                    <a:pt x="3713" y="3253"/>
                  </a:lnTo>
                  <a:lnTo>
                    <a:pt x="8248" y="4732"/>
                  </a:lnTo>
                  <a:lnTo>
                    <a:pt x="8248" y="4732"/>
                  </a:lnTo>
                  <a:lnTo>
                    <a:pt x="4699" y="15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3B54"/>
            </a:solidFill>
            <a:ln w="9850" cap="flat" cmpd="sng">
              <a:solidFill>
                <a:schemeClr val="accent2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2"/>
            <p:cNvSpPr/>
            <p:nvPr/>
          </p:nvSpPr>
          <p:spPr>
            <a:xfrm>
              <a:off x="2013350" y="1357000"/>
              <a:ext cx="117500" cy="205400"/>
            </a:xfrm>
            <a:custGeom>
              <a:avLst/>
              <a:gdLst/>
              <a:ahLst/>
              <a:cxnLst/>
              <a:rect l="l" t="t" r="r" b="b"/>
              <a:pathLst>
                <a:path w="4700" h="8216" extrusionOk="0">
                  <a:moveTo>
                    <a:pt x="4700" y="1"/>
                  </a:moveTo>
                  <a:lnTo>
                    <a:pt x="1479" y="3714"/>
                  </a:lnTo>
                  <a:lnTo>
                    <a:pt x="1" y="8216"/>
                  </a:lnTo>
                  <a:lnTo>
                    <a:pt x="3155" y="4667"/>
                  </a:lnTo>
                  <a:lnTo>
                    <a:pt x="4700" y="1"/>
                  </a:lnTo>
                  <a:close/>
                </a:path>
              </a:pathLst>
            </a:custGeom>
            <a:solidFill>
              <a:srgbClr val="B53B54"/>
            </a:solidFill>
            <a:ln w="9850" cap="flat" cmpd="sng">
              <a:solidFill>
                <a:schemeClr val="accent2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2"/>
            <p:cNvSpPr/>
            <p:nvPr/>
          </p:nvSpPr>
          <p:spPr>
            <a:xfrm>
              <a:off x="2027325" y="1295400"/>
              <a:ext cx="89575" cy="328625"/>
            </a:xfrm>
            <a:custGeom>
              <a:avLst/>
              <a:gdLst/>
              <a:ahLst/>
              <a:cxnLst/>
              <a:rect l="l" t="t" r="r" b="b"/>
              <a:pathLst>
                <a:path w="3583" h="13145" extrusionOk="0">
                  <a:moveTo>
                    <a:pt x="0" y="0"/>
                  </a:moveTo>
                  <a:lnTo>
                    <a:pt x="493" y="7065"/>
                  </a:lnTo>
                  <a:lnTo>
                    <a:pt x="3582" y="13144"/>
                  </a:lnTo>
                  <a:lnTo>
                    <a:pt x="3155" y="634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850" cap="flat" cmpd="sng">
              <a:solidFill>
                <a:schemeClr val="accent4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2"/>
            <p:cNvSpPr/>
            <p:nvPr/>
          </p:nvSpPr>
          <p:spPr>
            <a:xfrm>
              <a:off x="2023225" y="1429250"/>
              <a:ext cx="85450" cy="73175"/>
            </a:xfrm>
            <a:custGeom>
              <a:avLst/>
              <a:gdLst/>
              <a:ahLst/>
              <a:cxnLst/>
              <a:rect l="l" t="t" r="r" b="b"/>
              <a:pathLst>
                <a:path w="3418" h="2927" extrusionOk="0">
                  <a:moveTo>
                    <a:pt x="1938" y="1"/>
                  </a:moveTo>
                  <a:cubicBezTo>
                    <a:pt x="1581" y="1"/>
                    <a:pt x="1216" y="133"/>
                    <a:pt x="920" y="430"/>
                  </a:cubicBezTo>
                  <a:cubicBezTo>
                    <a:pt x="0" y="1350"/>
                    <a:pt x="657" y="2927"/>
                    <a:pt x="1939" y="2927"/>
                  </a:cubicBezTo>
                  <a:cubicBezTo>
                    <a:pt x="2760" y="2927"/>
                    <a:pt x="3418" y="2270"/>
                    <a:pt x="3418" y="1481"/>
                  </a:cubicBezTo>
                  <a:cubicBezTo>
                    <a:pt x="3418" y="590"/>
                    <a:pt x="2692" y="1"/>
                    <a:pt x="1938" y="1"/>
                  </a:cubicBezTo>
                  <a:close/>
                </a:path>
              </a:pathLst>
            </a:custGeom>
            <a:solidFill>
              <a:schemeClr val="accent6"/>
            </a:solidFill>
            <a:ln w="985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2"/>
            <p:cNvSpPr/>
            <p:nvPr/>
          </p:nvSpPr>
          <p:spPr>
            <a:xfrm>
              <a:off x="1704475" y="1531175"/>
              <a:ext cx="91200" cy="56700"/>
            </a:xfrm>
            <a:custGeom>
              <a:avLst/>
              <a:gdLst/>
              <a:ahLst/>
              <a:cxnLst/>
              <a:rect l="l" t="t" r="r" b="b"/>
              <a:pathLst>
                <a:path w="3648" h="2268" extrusionOk="0">
                  <a:moveTo>
                    <a:pt x="0" y="0"/>
                  </a:moveTo>
                  <a:lnTo>
                    <a:pt x="526" y="2267"/>
                  </a:lnTo>
                  <a:lnTo>
                    <a:pt x="3648" y="3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850" cap="flat" cmpd="sng">
              <a:solidFill>
                <a:schemeClr val="accent6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2"/>
            <p:cNvSpPr/>
            <p:nvPr/>
          </p:nvSpPr>
          <p:spPr>
            <a:xfrm>
              <a:off x="2137400" y="1735725"/>
              <a:ext cx="58350" cy="90375"/>
            </a:xfrm>
            <a:custGeom>
              <a:avLst/>
              <a:gdLst/>
              <a:ahLst/>
              <a:cxnLst/>
              <a:rect l="l" t="t" r="r" b="b"/>
              <a:pathLst>
                <a:path w="2334" h="3615" extrusionOk="0">
                  <a:moveTo>
                    <a:pt x="231" y="0"/>
                  </a:moveTo>
                  <a:lnTo>
                    <a:pt x="1" y="3615"/>
                  </a:lnTo>
                  <a:lnTo>
                    <a:pt x="2334" y="3122"/>
                  </a:lnTo>
                  <a:lnTo>
                    <a:pt x="231" y="0"/>
                  </a:lnTo>
                  <a:close/>
                </a:path>
              </a:pathLst>
            </a:custGeom>
            <a:noFill/>
            <a:ln w="9850" cap="flat" cmpd="sng">
              <a:solidFill>
                <a:schemeClr val="accent6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2"/>
            <p:cNvSpPr/>
            <p:nvPr/>
          </p:nvSpPr>
          <p:spPr>
            <a:xfrm>
              <a:off x="2336200" y="1307725"/>
              <a:ext cx="86300" cy="65725"/>
            </a:xfrm>
            <a:custGeom>
              <a:avLst/>
              <a:gdLst/>
              <a:ahLst/>
              <a:cxnLst/>
              <a:rect l="l" t="t" r="r" b="b"/>
              <a:pathLst>
                <a:path w="3452" h="2629" extrusionOk="0">
                  <a:moveTo>
                    <a:pt x="2630" y="0"/>
                  </a:moveTo>
                  <a:lnTo>
                    <a:pt x="1" y="2629"/>
                  </a:lnTo>
                  <a:lnTo>
                    <a:pt x="1" y="2629"/>
                  </a:lnTo>
                  <a:lnTo>
                    <a:pt x="3451" y="2202"/>
                  </a:lnTo>
                  <a:lnTo>
                    <a:pt x="2630" y="0"/>
                  </a:lnTo>
                  <a:close/>
                </a:path>
              </a:pathLst>
            </a:custGeom>
            <a:noFill/>
            <a:ln w="9850" cap="flat" cmpd="sng">
              <a:solidFill>
                <a:schemeClr val="accent6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6" name="Google Shape;876;p22"/>
          <p:cNvGrpSpPr/>
          <p:nvPr/>
        </p:nvGrpSpPr>
        <p:grpSpPr>
          <a:xfrm>
            <a:off x="385679" y="1198876"/>
            <a:ext cx="3294572" cy="3050558"/>
            <a:chOff x="6015523" y="3714217"/>
            <a:chExt cx="557665" cy="516387"/>
          </a:xfrm>
        </p:grpSpPr>
        <p:grpSp>
          <p:nvGrpSpPr>
            <p:cNvPr id="877" name="Google Shape;877;p22"/>
            <p:cNvGrpSpPr/>
            <p:nvPr/>
          </p:nvGrpSpPr>
          <p:grpSpPr>
            <a:xfrm>
              <a:off x="6036094" y="3716980"/>
              <a:ext cx="529822" cy="510480"/>
              <a:chOff x="3148311" y="-545634"/>
              <a:chExt cx="1006118" cy="969572"/>
            </a:xfrm>
          </p:grpSpPr>
          <p:sp>
            <p:nvSpPr>
              <p:cNvPr id="878" name="Google Shape;878;p22"/>
              <p:cNvSpPr/>
              <p:nvPr/>
            </p:nvSpPr>
            <p:spPr>
              <a:xfrm>
                <a:off x="3497808" y="-545634"/>
                <a:ext cx="152012" cy="122083"/>
              </a:xfrm>
              <a:custGeom>
                <a:avLst/>
                <a:gdLst/>
                <a:ahLst/>
                <a:cxnLst/>
                <a:rect l="l" t="t" r="r" b="b"/>
                <a:pathLst>
                  <a:path w="13876" h="11144" extrusionOk="0">
                    <a:moveTo>
                      <a:pt x="11055" y="0"/>
                    </a:moveTo>
                    <a:cubicBezTo>
                      <a:pt x="9600" y="71"/>
                      <a:pt x="8127" y="213"/>
                      <a:pt x="6654" y="426"/>
                    </a:cubicBezTo>
                    <a:cubicBezTo>
                      <a:pt x="4401" y="746"/>
                      <a:pt x="2165" y="1225"/>
                      <a:pt x="1" y="1863"/>
                    </a:cubicBezTo>
                    <a:lnTo>
                      <a:pt x="54" y="2307"/>
                    </a:lnTo>
                    <a:lnTo>
                      <a:pt x="2165" y="2396"/>
                    </a:lnTo>
                    <a:lnTo>
                      <a:pt x="1739" y="4117"/>
                    </a:lnTo>
                    <a:lnTo>
                      <a:pt x="3194" y="4401"/>
                    </a:lnTo>
                    <a:lnTo>
                      <a:pt x="1828" y="5146"/>
                    </a:lnTo>
                    <a:cubicBezTo>
                      <a:pt x="2893" y="6015"/>
                      <a:pt x="1207" y="7417"/>
                      <a:pt x="2538" y="8393"/>
                    </a:cubicBezTo>
                    <a:cubicBezTo>
                      <a:pt x="3088" y="8783"/>
                      <a:pt x="3088" y="9937"/>
                      <a:pt x="3301" y="10611"/>
                    </a:cubicBezTo>
                    <a:lnTo>
                      <a:pt x="6335" y="11143"/>
                    </a:lnTo>
                    <a:cubicBezTo>
                      <a:pt x="6583" y="10611"/>
                      <a:pt x="6832" y="10061"/>
                      <a:pt x="7098" y="9493"/>
                    </a:cubicBezTo>
                    <a:cubicBezTo>
                      <a:pt x="7670" y="8245"/>
                      <a:pt x="7649" y="6456"/>
                      <a:pt x="9632" y="6456"/>
                    </a:cubicBezTo>
                    <a:cubicBezTo>
                      <a:pt x="9679" y="6456"/>
                      <a:pt x="9728" y="6457"/>
                      <a:pt x="9777" y="6459"/>
                    </a:cubicBezTo>
                    <a:cubicBezTo>
                      <a:pt x="10380" y="5217"/>
                      <a:pt x="11410" y="4791"/>
                      <a:pt x="12723" y="4685"/>
                    </a:cubicBezTo>
                    <a:cubicBezTo>
                      <a:pt x="13113" y="4649"/>
                      <a:pt x="13450" y="3939"/>
                      <a:pt x="13876" y="3443"/>
                    </a:cubicBezTo>
                    <a:cubicBezTo>
                      <a:pt x="13166" y="2378"/>
                      <a:pt x="12687" y="1012"/>
                      <a:pt x="11729" y="391"/>
                    </a:cubicBezTo>
                    <a:cubicBezTo>
                      <a:pt x="11516" y="249"/>
                      <a:pt x="11285" y="125"/>
                      <a:pt x="110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22"/>
              <p:cNvSpPr/>
              <p:nvPr/>
            </p:nvSpPr>
            <p:spPr>
              <a:xfrm>
                <a:off x="3779659" y="-441254"/>
                <a:ext cx="74264" cy="69794"/>
              </a:xfrm>
              <a:custGeom>
                <a:avLst/>
                <a:gdLst/>
                <a:ahLst/>
                <a:cxnLst/>
                <a:rect l="l" t="t" r="r" b="b"/>
                <a:pathLst>
                  <a:path w="6779" h="6371" extrusionOk="0">
                    <a:moveTo>
                      <a:pt x="870" y="1"/>
                    </a:moveTo>
                    <a:lnTo>
                      <a:pt x="1" y="1154"/>
                    </a:lnTo>
                    <a:lnTo>
                      <a:pt x="1509" y="2698"/>
                    </a:lnTo>
                    <a:lnTo>
                      <a:pt x="2272" y="3283"/>
                    </a:lnTo>
                    <a:cubicBezTo>
                      <a:pt x="3567" y="3922"/>
                      <a:pt x="3301" y="5625"/>
                      <a:pt x="4436" y="6370"/>
                    </a:cubicBezTo>
                    <a:cubicBezTo>
                      <a:pt x="4880" y="5341"/>
                      <a:pt x="5838" y="5554"/>
                      <a:pt x="6654" y="5377"/>
                    </a:cubicBezTo>
                    <a:cubicBezTo>
                      <a:pt x="6778" y="4117"/>
                      <a:pt x="5732" y="3549"/>
                      <a:pt x="4933" y="3265"/>
                    </a:cubicBezTo>
                    <a:cubicBezTo>
                      <a:pt x="3762" y="2875"/>
                      <a:pt x="2928" y="2360"/>
                      <a:pt x="2325" y="1278"/>
                    </a:cubicBezTo>
                    <a:cubicBezTo>
                      <a:pt x="2023" y="746"/>
                      <a:pt x="1367" y="426"/>
                      <a:pt x="8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22"/>
              <p:cNvSpPr/>
              <p:nvPr/>
            </p:nvSpPr>
            <p:spPr>
              <a:xfrm>
                <a:off x="3658562" y="-488295"/>
                <a:ext cx="47632" cy="25284"/>
              </a:xfrm>
              <a:custGeom>
                <a:avLst/>
                <a:gdLst/>
                <a:ahLst/>
                <a:cxnLst/>
                <a:rect l="l" t="t" r="r" b="b"/>
                <a:pathLst>
                  <a:path w="4348" h="2308" extrusionOk="0">
                    <a:moveTo>
                      <a:pt x="3957" y="1"/>
                    </a:moveTo>
                    <a:cubicBezTo>
                      <a:pt x="2680" y="355"/>
                      <a:pt x="1296" y="143"/>
                      <a:pt x="0" y="906"/>
                    </a:cubicBezTo>
                    <a:cubicBezTo>
                      <a:pt x="728" y="1651"/>
                      <a:pt x="728" y="1615"/>
                      <a:pt x="1544" y="1757"/>
                    </a:cubicBezTo>
                    <a:cubicBezTo>
                      <a:pt x="2147" y="1917"/>
                      <a:pt x="2733" y="2094"/>
                      <a:pt x="3318" y="2307"/>
                    </a:cubicBezTo>
                    <a:lnTo>
                      <a:pt x="4348" y="639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22"/>
              <p:cNvSpPr/>
              <p:nvPr/>
            </p:nvSpPr>
            <p:spPr>
              <a:xfrm>
                <a:off x="3773239" y="-411709"/>
                <a:ext cx="34223" cy="31496"/>
              </a:xfrm>
              <a:custGeom>
                <a:avLst/>
                <a:gdLst/>
                <a:ahLst/>
                <a:cxnLst/>
                <a:rect l="l" t="t" r="r" b="b"/>
                <a:pathLst>
                  <a:path w="3124" h="2875" extrusionOk="0">
                    <a:moveTo>
                      <a:pt x="2095" y="1"/>
                    </a:moveTo>
                    <a:lnTo>
                      <a:pt x="1" y="1030"/>
                    </a:lnTo>
                    <a:cubicBezTo>
                      <a:pt x="498" y="1455"/>
                      <a:pt x="782" y="1615"/>
                      <a:pt x="941" y="1864"/>
                    </a:cubicBezTo>
                    <a:cubicBezTo>
                      <a:pt x="1119" y="2112"/>
                      <a:pt x="1154" y="2449"/>
                      <a:pt x="1279" y="2875"/>
                    </a:cubicBezTo>
                    <a:lnTo>
                      <a:pt x="3124" y="2467"/>
                    </a:lnTo>
                    <a:lnTo>
                      <a:pt x="2858" y="586"/>
                    </a:lnTo>
                    <a:lnTo>
                      <a:pt x="209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22"/>
              <p:cNvSpPr/>
              <p:nvPr/>
            </p:nvSpPr>
            <p:spPr>
              <a:xfrm>
                <a:off x="3776942" y="-526397"/>
                <a:ext cx="377487" cy="831956"/>
              </a:xfrm>
              <a:custGeom>
                <a:avLst/>
                <a:gdLst/>
                <a:ahLst/>
                <a:cxnLst/>
                <a:rect l="l" t="t" r="r" b="b"/>
                <a:pathLst>
                  <a:path w="34458" h="75943" extrusionOk="0">
                    <a:moveTo>
                      <a:pt x="8836" y="6211"/>
                    </a:moveTo>
                    <a:cubicBezTo>
                      <a:pt x="10061" y="6371"/>
                      <a:pt x="10061" y="6371"/>
                      <a:pt x="12438" y="9352"/>
                    </a:cubicBezTo>
                    <a:lnTo>
                      <a:pt x="10930" y="10416"/>
                    </a:lnTo>
                    <a:cubicBezTo>
                      <a:pt x="10646" y="10044"/>
                      <a:pt x="9244" y="10079"/>
                      <a:pt x="10309" y="8997"/>
                    </a:cubicBezTo>
                    <a:lnTo>
                      <a:pt x="8836" y="6211"/>
                    </a:lnTo>
                    <a:close/>
                    <a:moveTo>
                      <a:pt x="13237" y="17585"/>
                    </a:moveTo>
                    <a:cubicBezTo>
                      <a:pt x="14213" y="18330"/>
                      <a:pt x="14976" y="19235"/>
                      <a:pt x="15951" y="19572"/>
                    </a:cubicBezTo>
                    <a:cubicBezTo>
                      <a:pt x="17034" y="19945"/>
                      <a:pt x="17548" y="20761"/>
                      <a:pt x="18294" y="21506"/>
                    </a:cubicBezTo>
                    <a:lnTo>
                      <a:pt x="16892" y="22216"/>
                    </a:lnTo>
                    <a:lnTo>
                      <a:pt x="19092" y="23440"/>
                    </a:lnTo>
                    <a:lnTo>
                      <a:pt x="18826" y="19359"/>
                    </a:lnTo>
                    <a:lnTo>
                      <a:pt x="18826" y="19359"/>
                    </a:lnTo>
                    <a:cubicBezTo>
                      <a:pt x="19500" y="20264"/>
                      <a:pt x="19890" y="20867"/>
                      <a:pt x="20352" y="21382"/>
                    </a:cubicBezTo>
                    <a:cubicBezTo>
                      <a:pt x="20813" y="21914"/>
                      <a:pt x="21328" y="22340"/>
                      <a:pt x="22091" y="23050"/>
                    </a:cubicBezTo>
                    <a:lnTo>
                      <a:pt x="22587" y="21346"/>
                    </a:lnTo>
                    <a:lnTo>
                      <a:pt x="25267" y="23742"/>
                    </a:lnTo>
                    <a:lnTo>
                      <a:pt x="26402" y="22713"/>
                    </a:lnTo>
                    <a:lnTo>
                      <a:pt x="27999" y="26261"/>
                    </a:lnTo>
                    <a:cubicBezTo>
                      <a:pt x="27384" y="26597"/>
                      <a:pt x="26823" y="26720"/>
                      <a:pt x="26292" y="26720"/>
                    </a:cubicBezTo>
                    <a:cubicBezTo>
                      <a:pt x="24969" y="26720"/>
                      <a:pt x="23833" y="25957"/>
                      <a:pt x="22516" y="25818"/>
                    </a:cubicBezTo>
                    <a:cubicBezTo>
                      <a:pt x="22516" y="26527"/>
                      <a:pt x="22499" y="27131"/>
                      <a:pt x="22499" y="27787"/>
                    </a:cubicBezTo>
                    <a:cubicBezTo>
                      <a:pt x="22392" y="27787"/>
                      <a:pt x="22270" y="27819"/>
                      <a:pt x="22169" y="27819"/>
                    </a:cubicBezTo>
                    <a:cubicBezTo>
                      <a:pt x="22118" y="27819"/>
                      <a:pt x="22073" y="27811"/>
                      <a:pt x="22037" y="27787"/>
                    </a:cubicBezTo>
                    <a:cubicBezTo>
                      <a:pt x="21133" y="27288"/>
                      <a:pt x="20502" y="26308"/>
                      <a:pt x="19338" y="26308"/>
                    </a:cubicBezTo>
                    <a:cubicBezTo>
                      <a:pt x="19178" y="26308"/>
                      <a:pt x="19008" y="26327"/>
                      <a:pt x="18826" y="26368"/>
                    </a:cubicBezTo>
                    <a:cubicBezTo>
                      <a:pt x="18808" y="26372"/>
                      <a:pt x="18788" y="26375"/>
                      <a:pt x="18768" y="26375"/>
                    </a:cubicBezTo>
                    <a:cubicBezTo>
                      <a:pt x="18417" y="26375"/>
                      <a:pt x="17797" y="25667"/>
                      <a:pt x="17495" y="25197"/>
                    </a:cubicBezTo>
                    <a:cubicBezTo>
                      <a:pt x="16998" y="24416"/>
                      <a:pt x="16661" y="23529"/>
                      <a:pt x="16360" y="22925"/>
                    </a:cubicBezTo>
                    <a:cubicBezTo>
                      <a:pt x="16129" y="22764"/>
                      <a:pt x="15928" y="22701"/>
                      <a:pt x="15748" y="22701"/>
                    </a:cubicBezTo>
                    <a:cubicBezTo>
                      <a:pt x="15114" y="22701"/>
                      <a:pt x="14724" y="23479"/>
                      <a:pt x="14110" y="23479"/>
                    </a:cubicBezTo>
                    <a:cubicBezTo>
                      <a:pt x="13959" y="23479"/>
                      <a:pt x="13794" y="23432"/>
                      <a:pt x="13609" y="23316"/>
                    </a:cubicBezTo>
                    <a:cubicBezTo>
                      <a:pt x="13398" y="23182"/>
                      <a:pt x="13213" y="23127"/>
                      <a:pt x="13048" y="23127"/>
                    </a:cubicBezTo>
                    <a:cubicBezTo>
                      <a:pt x="12310" y="23127"/>
                      <a:pt x="11952" y="24236"/>
                      <a:pt x="11285" y="24540"/>
                    </a:cubicBezTo>
                    <a:cubicBezTo>
                      <a:pt x="10309" y="24984"/>
                      <a:pt x="9475" y="24913"/>
                      <a:pt x="8357" y="25126"/>
                    </a:cubicBezTo>
                    <a:cubicBezTo>
                      <a:pt x="8712" y="23440"/>
                      <a:pt x="10007" y="23263"/>
                      <a:pt x="10877" y="22588"/>
                    </a:cubicBezTo>
                    <a:cubicBezTo>
                      <a:pt x="9333" y="21453"/>
                      <a:pt x="11161" y="20583"/>
                      <a:pt x="11107" y="19732"/>
                    </a:cubicBezTo>
                    <a:cubicBezTo>
                      <a:pt x="10966" y="17815"/>
                      <a:pt x="13183" y="19075"/>
                      <a:pt x="13237" y="17585"/>
                    </a:cubicBezTo>
                    <a:close/>
                    <a:moveTo>
                      <a:pt x="444" y="1"/>
                    </a:moveTo>
                    <a:lnTo>
                      <a:pt x="444" y="1"/>
                    </a:lnTo>
                    <a:cubicBezTo>
                      <a:pt x="373" y="746"/>
                      <a:pt x="0" y="1438"/>
                      <a:pt x="1278" y="1758"/>
                    </a:cubicBezTo>
                    <a:cubicBezTo>
                      <a:pt x="2147" y="1953"/>
                      <a:pt x="2662" y="2929"/>
                      <a:pt x="2857" y="3869"/>
                    </a:cubicBezTo>
                    <a:cubicBezTo>
                      <a:pt x="3034" y="4756"/>
                      <a:pt x="3123" y="5643"/>
                      <a:pt x="3247" y="6530"/>
                    </a:cubicBezTo>
                    <a:lnTo>
                      <a:pt x="3549" y="6140"/>
                    </a:lnTo>
                    <a:lnTo>
                      <a:pt x="5412" y="8145"/>
                    </a:lnTo>
                    <a:lnTo>
                      <a:pt x="6654" y="6903"/>
                    </a:lnTo>
                    <a:lnTo>
                      <a:pt x="8393" y="10505"/>
                    </a:lnTo>
                    <a:lnTo>
                      <a:pt x="6654" y="14426"/>
                    </a:lnTo>
                    <a:lnTo>
                      <a:pt x="5944" y="14036"/>
                    </a:lnTo>
                    <a:cubicBezTo>
                      <a:pt x="5678" y="14338"/>
                      <a:pt x="5447" y="14657"/>
                      <a:pt x="5252" y="14976"/>
                    </a:cubicBezTo>
                    <a:cubicBezTo>
                      <a:pt x="5163" y="15154"/>
                      <a:pt x="5217" y="15402"/>
                      <a:pt x="5199" y="15615"/>
                    </a:cubicBezTo>
                    <a:cubicBezTo>
                      <a:pt x="7346" y="16591"/>
                      <a:pt x="7701" y="17017"/>
                      <a:pt x="8162" y="19004"/>
                    </a:cubicBezTo>
                    <a:lnTo>
                      <a:pt x="4471" y="18827"/>
                    </a:lnTo>
                    <a:lnTo>
                      <a:pt x="4471" y="18827"/>
                    </a:lnTo>
                    <a:cubicBezTo>
                      <a:pt x="4755" y="21754"/>
                      <a:pt x="5057" y="22606"/>
                      <a:pt x="6193" y="24114"/>
                    </a:cubicBezTo>
                    <a:lnTo>
                      <a:pt x="7754" y="24061"/>
                    </a:lnTo>
                    <a:lnTo>
                      <a:pt x="7754" y="24061"/>
                    </a:lnTo>
                    <a:cubicBezTo>
                      <a:pt x="8073" y="25480"/>
                      <a:pt x="7914" y="26740"/>
                      <a:pt x="6920" y="27379"/>
                    </a:cubicBezTo>
                    <a:cubicBezTo>
                      <a:pt x="5518" y="28319"/>
                      <a:pt x="7026" y="29703"/>
                      <a:pt x="5962" y="30857"/>
                    </a:cubicBezTo>
                    <a:cubicBezTo>
                      <a:pt x="4241" y="32720"/>
                      <a:pt x="3850" y="35399"/>
                      <a:pt x="2644" y="37812"/>
                    </a:cubicBezTo>
                    <a:lnTo>
                      <a:pt x="4471" y="38380"/>
                    </a:lnTo>
                    <a:cubicBezTo>
                      <a:pt x="4400" y="39161"/>
                      <a:pt x="4436" y="40012"/>
                      <a:pt x="4259" y="40829"/>
                    </a:cubicBezTo>
                    <a:cubicBezTo>
                      <a:pt x="3939" y="42319"/>
                      <a:pt x="4329" y="43579"/>
                      <a:pt x="5252" y="44732"/>
                    </a:cubicBezTo>
                    <a:cubicBezTo>
                      <a:pt x="5838" y="45460"/>
                      <a:pt x="6370" y="46240"/>
                      <a:pt x="7026" y="46932"/>
                    </a:cubicBezTo>
                    <a:cubicBezTo>
                      <a:pt x="7789" y="47731"/>
                      <a:pt x="9209" y="47678"/>
                      <a:pt x="9670" y="48920"/>
                    </a:cubicBezTo>
                    <a:cubicBezTo>
                      <a:pt x="9723" y="49026"/>
                      <a:pt x="9812" y="49097"/>
                      <a:pt x="9919" y="49132"/>
                    </a:cubicBezTo>
                    <a:cubicBezTo>
                      <a:pt x="10191" y="49213"/>
                      <a:pt x="10478" y="49350"/>
                      <a:pt x="10740" y="49350"/>
                    </a:cubicBezTo>
                    <a:cubicBezTo>
                      <a:pt x="10768" y="49350"/>
                      <a:pt x="10796" y="49349"/>
                      <a:pt x="10824" y="49345"/>
                    </a:cubicBezTo>
                    <a:cubicBezTo>
                      <a:pt x="11569" y="49257"/>
                      <a:pt x="12279" y="49257"/>
                      <a:pt x="12917" y="48547"/>
                    </a:cubicBezTo>
                    <a:cubicBezTo>
                      <a:pt x="12958" y="48500"/>
                      <a:pt x="13033" y="48481"/>
                      <a:pt x="13131" y="48481"/>
                    </a:cubicBezTo>
                    <a:cubicBezTo>
                      <a:pt x="13526" y="48481"/>
                      <a:pt x="14291" y="48790"/>
                      <a:pt x="14670" y="48790"/>
                    </a:cubicBezTo>
                    <a:cubicBezTo>
                      <a:pt x="14764" y="48790"/>
                      <a:pt x="14834" y="48771"/>
                      <a:pt x="14869" y="48724"/>
                    </a:cubicBezTo>
                    <a:cubicBezTo>
                      <a:pt x="15721" y="47642"/>
                      <a:pt x="16892" y="47944"/>
                      <a:pt x="17921" y="47695"/>
                    </a:cubicBezTo>
                    <a:cubicBezTo>
                      <a:pt x="17948" y="47687"/>
                      <a:pt x="17976" y="47684"/>
                      <a:pt x="18005" y="47684"/>
                    </a:cubicBezTo>
                    <a:cubicBezTo>
                      <a:pt x="18165" y="47684"/>
                      <a:pt x="18357" y="47795"/>
                      <a:pt x="18613" y="47855"/>
                    </a:cubicBezTo>
                    <a:cubicBezTo>
                      <a:pt x="18550" y="48716"/>
                      <a:pt x="18847" y="48890"/>
                      <a:pt x="19260" y="48890"/>
                    </a:cubicBezTo>
                    <a:cubicBezTo>
                      <a:pt x="19540" y="48890"/>
                      <a:pt x="19874" y="48810"/>
                      <a:pt x="20185" y="48810"/>
                    </a:cubicBezTo>
                    <a:cubicBezTo>
                      <a:pt x="20457" y="48810"/>
                      <a:pt x="20713" y="48871"/>
                      <a:pt x="20902" y="49097"/>
                    </a:cubicBezTo>
                    <a:cubicBezTo>
                      <a:pt x="20831" y="49558"/>
                      <a:pt x="20902" y="50233"/>
                      <a:pt x="20636" y="50765"/>
                    </a:cubicBezTo>
                    <a:cubicBezTo>
                      <a:pt x="20228" y="51546"/>
                      <a:pt x="21150" y="52592"/>
                      <a:pt x="20068" y="53178"/>
                    </a:cubicBezTo>
                    <a:cubicBezTo>
                      <a:pt x="21771" y="55112"/>
                      <a:pt x="20955" y="57649"/>
                      <a:pt x="21594" y="59424"/>
                    </a:cubicBezTo>
                    <a:cubicBezTo>
                      <a:pt x="20742" y="61713"/>
                      <a:pt x="19589" y="63327"/>
                      <a:pt x="19624" y="65776"/>
                    </a:cubicBezTo>
                    <a:cubicBezTo>
                      <a:pt x="19678" y="68597"/>
                      <a:pt x="18453" y="71436"/>
                      <a:pt x="17406" y="74168"/>
                    </a:cubicBezTo>
                    <a:cubicBezTo>
                      <a:pt x="17247" y="74577"/>
                      <a:pt x="17158" y="75002"/>
                      <a:pt x="16910" y="75943"/>
                    </a:cubicBezTo>
                    <a:cubicBezTo>
                      <a:pt x="28177" y="66379"/>
                      <a:pt x="34458" y="51617"/>
                      <a:pt x="32258" y="36144"/>
                    </a:cubicBezTo>
                    <a:cubicBezTo>
                      <a:pt x="29756" y="18472"/>
                      <a:pt x="16874" y="4756"/>
                      <a:pt x="4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22"/>
              <p:cNvSpPr/>
              <p:nvPr/>
            </p:nvSpPr>
            <p:spPr>
              <a:xfrm>
                <a:off x="3352414" y="12491"/>
                <a:ext cx="353584" cy="411448"/>
              </a:xfrm>
              <a:custGeom>
                <a:avLst/>
                <a:gdLst/>
                <a:ahLst/>
                <a:cxnLst/>
                <a:rect l="l" t="t" r="r" b="b"/>
                <a:pathLst>
                  <a:path w="32276" h="37558" extrusionOk="0">
                    <a:moveTo>
                      <a:pt x="3376" y="1"/>
                    </a:moveTo>
                    <a:cubicBezTo>
                      <a:pt x="3358" y="1"/>
                      <a:pt x="3345" y="4"/>
                      <a:pt x="3336" y="12"/>
                    </a:cubicBezTo>
                    <a:cubicBezTo>
                      <a:pt x="905" y="2621"/>
                      <a:pt x="905" y="2621"/>
                      <a:pt x="1243" y="6400"/>
                    </a:cubicBezTo>
                    <a:cubicBezTo>
                      <a:pt x="1260" y="6595"/>
                      <a:pt x="1118" y="6790"/>
                      <a:pt x="1065" y="7003"/>
                    </a:cubicBezTo>
                    <a:cubicBezTo>
                      <a:pt x="693" y="8405"/>
                      <a:pt x="338" y="9807"/>
                      <a:pt x="1" y="11155"/>
                    </a:cubicBezTo>
                    <a:lnTo>
                      <a:pt x="1118" y="14012"/>
                    </a:lnTo>
                    <a:cubicBezTo>
                      <a:pt x="2147" y="15148"/>
                      <a:pt x="3106" y="16283"/>
                      <a:pt x="4188" y="17330"/>
                    </a:cubicBezTo>
                    <a:cubicBezTo>
                      <a:pt x="5271" y="18413"/>
                      <a:pt x="5677" y="20424"/>
                      <a:pt x="7592" y="20424"/>
                    </a:cubicBezTo>
                    <a:cubicBezTo>
                      <a:pt x="7779" y="20424"/>
                      <a:pt x="7980" y="20405"/>
                      <a:pt x="8198" y="20364"/>
                    </a:cubicBezTo>
                    <a:cubicBezTo>
                      <a:pt x="9263" y="21234"/>
                      <a:pt x="10735" y="21553"/>
                      <a:pt x="11179" y="23221"/>
                    </a:cubicBezTo>
                    <a:cubicBezTo>
                      <a:pt x="11587" y="24711"/>
                      <a:pt x="12669" y="26024"/>
                      <a:pt x="13024" y="27515"/>
                    </a:cubicBezTo>
                    <a:cubicBezTo>
                      <a:pt x="13361" y="28863"/>
                      <a:pt x="14461" y="29662"/>
                      <a:pt x="14834" y="30780"/>
                    </a:cubicBezTo>
                    <a:cubicBezTo>
                      <a:pt x="15278" y="32128"/>
                      <a:pt x="15970" y="33246"/>
                      <a:pt x="16573" y="34470"/>
                    </a:cubicBezTo>
                    <a:cubicBezTo>
                      <a:pt x="17070" y="35428"/>
                      <a:pt x="18223" y="35038"/>
                      <a:pt x="18525" y="36191"/>
                    </a:cubicBezTo>
                    <a:cubicBezTo>
                      <a:pt x="18631" y="36564"/>
                      <a:pt x="18844" y="36901"/>
                      <a:pt x="19146" y="37185"/>
                    </a:cubicBezTo>
                    <a:cubicBezTo>
                      <a:pt x="20299" y="37345"/>
                      <a:pt x="21470" y="37469"/>
                      <a:pt x="22659" y="37558"/>
                    </a:cubicBezTo>
                    <a:cubicBezTo>
                      <a:pt x="22559" y="37158"/>
                      <a:pt x="22490" y="36790"/>
                      <a:pt x="21808" y="36790"/>
                    </a:cubicBezTo>
                    <a:cubicBezTo>
                      <a:pt x="21763" y="36790"/>
                      <a:pt x="21716" y="36791"/>
                      <a:pt x="21665" y="36795"/>
                    </a:cubicBezTo>
                    <a:cubicBezTo>
                      <a:pt x="21645" y="36796"/>
                      <a:pt x="21626" y="36796"/>
                      <a:pt x="21608" y="36796"/>
                    </a:cubicBezTo>
                    <a:cubicBezTo>
                      <a:pt x="20725" y="36796"/>
                      <a:pt x="22437" y="35547"/>
                      <a:pt x="21115" y="35251"/>
                    </a:cubicBezTo>
                    <a:cubicBezTo>
                      <a:pt x="20388" y="35073"/>
                      <a:pt x="22109" y="33707"/>
                      <a:pt x="20725" y="33246"/>
                    </a:cubicBezTo>
                    <a:lnTo>
                      <a:pt x="20920" y="32980"/>
                    </a:lnTo>
                    <a:lnTo>
                      <a:pt x="22783" y="32394"/>
                    </a:lnTo>
                    <a:lnTo>
                      <a:pt x="21860" y="30017"/>
                    </a:lnTo>
                    <a:lnTo>
                      <a:pt x="23191" y="29839"/>
                    </a:lnTo>
                    <a:cubicBezTo>
                      <a:pt x="23599" y="29041"/>
                      <a:pt x="24007" y="28313"/>
                      <a:pt x="24380" y="27550"/>
                    </a:cubicBezTo>
                    <a:cubicBezTo>
                      <a:pt x="24646" y="26982"/>
                      <a:pt x="25178" y="26308"/>
                      <a:pt x="25036" y="25829"/>
                    </a:cubicBezTo>
                    <a:cubicBezTo>
                      <a:pt x="24451" y="23718"/>
                      <a:pt x="26083" y="22972"/>
                      <a:pt x="27343" y="22529"/>
                    </a:cubicBezTo>
                    <a:cubicBezTo>
                      <a:pt x="28603" y="22068"/>
                      <a:pt x="29082" y="21482"/>
                      <a:pt x="29242" y="20311"/>
                    </a:cubicBezTo>
                    <a:cubicBezTo>
                      <a:pt x="29419" y="19069"/>
                      <a:pt x="29809" y="17862"/>
                      <a:pt x="29898" y="16620"/>
                    </a:cubicBezTo>
                    <a:cubicBezTo>
                      <a:pt x="29987" y="15467"/>
                      <a:pt x="30005" y="14438"/>
                      <a:pt x="31087" y="13675"/>
                    </a:cubicBezTo>
                    <a:cubicBezTo>
                      <a:pt x="31442" y="13444"/>
                      <a:pt x="31531" y="12788"/>
                      <a:pt x="31655" y="12309"/>
                    </a:cubicBezTo>
                    <a:cubicBezTo>
                      <a:pt x="32276" y="10144"/>
                      <a:pt x="31868" y="9612"/>
                      <a:pt x="29490" y="9133"/>
                    </a:cubicBezTo>
                    <a:cubicBezTo>
                      <a:pt x="29100" y="9062"/>
                      <a:pt x="28816" y="8494"/>
                      <a:pt x="28266" y="7926"/>
                    </a:cubicBezTo>
                    <a:lnTo>
                      <a:pt x="24895" y="8778"/>
                    </a:lnTo>
                    <a:cubicBezTo>
                      <a:pt x="24522" y="7678"/>
                      <a:pt x="23315" y="7678"/>
                      <a:pt x="22215" y="7465"/>
                    </a:cubicBezTo>
                    <a:lnTo>
                      <a:pt x="21647" y="8157"/>
                    </a:lnTo>
                    <a:lnTo>
                      <a:pt x="18063" y="3597"/>
                    </a:lnTo>
                    <a:cubicBezTo>
                      <a:pt x="16840" y="3528"/>
                      <a:pt x="15905" y="3374"/>
                      <a:pt x="15067" y="3374"/>
                    </a:cubicBezTo>
                    <a:cubicBezTo>
                      <a:pt x="14823" y="3374"/>
                      <a:pt x="14587" y="3387"/>
                      <a:pt x="14355" y="3419"/>
                    </a:cubicBezTo>
                    <a:cubicBezTo>
                      <a:pt x="14295" y="3427"/>
                      <a:pt x="14238" y="3430"/>
                      <a:pt x="14183" y="3430"/>
                    </a:cubicBezTo>
                    <a:cubicBezTo>
                      <a:pt x="13092" y="3430"/>
                      <a:pt x="13035" y="1981"/>
                      <a:pt x="11835" y="1964"/>
                    </a:cubicBezTo>
                    <a:cubicBezTo>
                      <a:pt x="11108" y="1964"/>
                      <a:pt x="9901" y="1467"/>
                      <a:pt x="9582" y="438"/>
                    </a:cubicBezTo>
                    <a:cubicBezTo>
                      <a:pt x="8677" y="793"/>
                      <a:pt x="7914" y="1361"/>
                      <a:pt x="7133" y="1361"/>
                    </a:cubicBezTo>
                    <a:cubicBezTo>
                      <a:pt x="7119" y="1361"/>
                      <a:pt x="7105" y="1361"/>
                      <a:pt x="7091" y="1361"/>
                    </a:cubicBezTo>
                    <a:cubicBezTo>
                      <a:pt x="6288" y="1361"/>
                      <a:pt x="5470" y="877"/>
                      <a:pt x="4703" y="616"/>
                    </a:cubicBezTo>
                    <a:lnTo>
                      <a:pt x="4170" y="1184"/>
                    </a:lnTo>
                    <a:lnTo>
                      <a:pt x="3585" y="48"/>
                    </a:lnTo>
                    <a:cubicBezTo>
                      <a:pt x="3517" y="34"/>
                      <a:pt x="3429" y="1"/>
                      <a:pt x="33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22"/>
              <p:cNvSpPr/>
              <p:nvPr/>
            </p:nvSpPr>
            <p:spPr>
              <a:xfrm>
                <a:off x="3289631" y="-66747"/>
                <a:ext cx="64547" cy="26511"/>
              </a:xfrm>
              <a:custGeom>
                <a:avLst/>
                <a:gdLst/>
                <a:ahLst/>
                <a:cxnLst/>
                <a:rect l="l" t="t" r="r" b="b"/>
                <a:pathLst>
                  <a:path w="5892" h="2420" extrusionOk="0">
                    <a:moveTo>
                      <a:pt x="2076" y="1"/>
                    </a:moveTo>
                    <a:cubicBezTo>
                      <a:pt x="1454" y="1"/>
                      <a:pt x="791" y="230"/>
                      <a:pt x="0" y="592"/>
                    </a:cubicBezTo>
                    <a:cubicBezTo>
                      <a:pt x="564" y="957"/>
                      <a:pt x="1113" y="1415"/>
                      <a:pt x="1254" y="1415"/>
                    </a:cubicBezTo>
                    <a:cubicBezTo>
                      <a:pt x="1264" y="1415"/>
                      <a:pt x="1272" y="1412"/>
                      <a:pt x="1278" y="1408"/>
                    </a:cubicBezTo>
                    <a:cubicBezTo>
                      <a:pt x="1606" y="1108"/>
                      <a:pt x="1874" y="952"/>
                      <a:pt x="2167" y="952"/>
                    </a:cubicBezTo>
                    <a:cubicBezTo>
                      <a:pt x="2429" y="952"/>
                      <a:pt x="2710" y="1077"/>
                      <a:pt x="3070" y="1337"/>
                    </a:cubicBezTo>
                    <a:cubicBezTo>
                      <a:pt x="3815" y="1869"/>
                      <a:pt x="4773" y="2011"/>
                      <a:pt x="5838" y="2419"/>
                    </a:cubicBezTo>
                    <a:lnTo>
                      <a:pt x="5891" y="1071"/>
                    </a:lnTo>
                    <a:cubicBezTo>
                      <a:pt x="5040" y="893"/>
                      <a:pt x="4170" y="964"/>
                      <a:pt x="3656" y="574"/>
                    </a:cubicBezTo>
                    <a:cubicBezTo>
                      <a:pt x="3121" y="171"/>
                      <a:pt x="2614" y="1"/>
                      <a:pt x="20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22"/>
              <p:cNvSpPr/>
              <p:nvPr/>
            </p:nvSpPr>
            <p:spPr>
              <a:xfrm>
                <a:off x="3368156" y="-47247"/>
                <a:ext cx="67855" cy="22556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2059" extrusionOk="0">
                    <a:moveTo>
                      <a:pt x="6193" y="0"/>
                    </a:moveTo>
                    <a:lnTo>
                      <a:pt x="6193" y="0"/>
                    </a:lnTo>
                    <a:cubicBezTo>
                      <a:pt x="4801" y="195"/>
                      <a:pt x="3970" y="433"/>
                      <a:pt x="3202" y="433"/>
                    </a:cubicBezTo>
                    <a:cubicBezTo>
                      <a:pt x="3128" y="433"/>
                      <a:pt x="3055" y="431"/>
                      <a:pt x="2982" y="426"/>
                    </a:cubicBezTo>
                    <a:cubicBezTo>
                      <a:pt x="2453" y="395"/>
                      <a:pt x="1944" y="74"/>
                      <a:pt x="1353" y="74"/>
                    </a:cubicBezTo>
                    <a:cubicBezTo>
                      <a:pt x="951" y="74"/>
                      <a:pt x="511" y="222"/>
                      <a:pt x="1" y="710"/>
                    </a:cubicBezTo>
                    <a:lnTo>
                      <a:pt x="1473" y="2059"/>
                    </a:lnTo>
                    <a:cubicBezTo>
                      <a:pt x="2432" y="409"/>
                      <a:pt x="4472" y="1526"/>
                      <a:pt x="61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22"/>
              <p:cNvSpPr/>
              <p:nvPr/>
            </p:nvSpPr>
            <p:spPr>
              <a:xfrm>
                <a:off x="3466707" y="-328516"/>
                <a:ext cx="37532" cy="23334"/>
              </a:xfrm>
              <a:custGeom>
                <a:avLst/>
                <a:gdLst/>
                <a:ahLst/>
                <a:cxnLst/>
                <a:rect l="l" t="t" r="r" b="b"/>
                <a:pathLst>
                  <a:path w="3426" h="2130" extrusionOk="0">
                    <a:moveTo>
                      <a:pt x="1473" y="1"/>
                    </a:moveTo>
                    <a:lnTo>
                      <a:pt x="1" y="1828"/>
                    </a:lnTo>
                    <a:lnTo>
                      <a:pt x="3372" y="2130"/>
                    </a:lnTo>
                    <a:cubicBezTo>
                      <a:pt x="3407" y="1917"/>
                      <a:pt x="3425" y="1704"/>
                      <a:pt x="3425" y="1509"/>
                    </a:cubicBezTo>
                    <a:cubicBezTo>
                      <a:pt x="3390" y="1172"/>
                      <a:pt x="3301" y="870"/>
                      <a:pt x="3248" y="586"/>
                    </a:cubicBezTo>
                    <a:lnTo>
                      <a:pt x="147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22"/>
              <p:cNvSpPr/>
              <p:nvPr/>
            </p:nvSpPr>
            <p:spPr>
              <a:xfrm>
                <a:off x="3148311" y="-512013"/>
                <a:ext cx="344841" cy="575576"/>
              </a:xfrm>
              <a:custGeom>
                <a:avLst/>
                <a:gdLst/>
                <a:ahLst/>
                <a:cxnLst/>
                <a:rect l="l" t="t" r="r" b="b"/>
                <a:pathLst>
                  <a:path w="31478" h="52540" extrusionOk="0">
                    <a:moveTo>
                      <a:pt x="28337" y="1"/>
                    </a:moveTo>
                    <a:cubicBezTo>
                      <a:pt x="13326" y="5785"/>
                      <a:pt x="2556" y="18986"/>
                      <a:pt x="1" y="34405"/>
                    </a:cubicBezTo>
                    <a:cubicBezTo>
                      <a:pt x="516" y="36961"/>
                      <a:pt x="764" y="39569"/>
                      <a:pt x="1154" y="42159"/>
                    </a:cubicBezTo>
                    <a:cubicBezTo>
                      <a:pt x="1172" y="42266"/>
                      <a:pt x="1438" y="42355"/>
                      <a:pt x="1687" y="42496"/>
                    </a:cubicBezTo>
                    <a:cubicBezTo>
                      <a:pt x="1687" y="41574"/>
                      <a:pt x="1704" y="40704"/>
                      <a:pt x="1704" y="39835"/>
                    </a:cubicBezTo>
                    <a:lnTo>
                      <a:pt x="2112" y="39817"/>
                    </a:lnTo>
                    <a:lnTo>
                      <a:pt x="3905" y="45513"/>
                    </a:lnTo>
                    <a:cubicBezTo>
                      <a:pt x="4490" y="45956"/>
                      <a:pt x="5289" y="46595"/>
                      <a:pt x="6122" y="47145"/>
                    </a:cubicBezTo>
                    <a:cubicBezTo>
                      <a:pt x="6548" y="47465"/>
                      <a:pt x="7045" y="47678"/>
                      <a:pt x="7560" y="47784"/>
                    </a:cubicBezTo>
                    <a:cubicBezTo>
                      <a:pt x="9813" y="48068"/>
                      <a:pt x="12492" y="48884"/>
                      <a:pt x="13557" y="50481"/>
                    </a:cubicBezTo>
                    <a:cubicBezTo>
                      <a:pt x="14515" y="51971"/>
                      <a:pt x="15810" y="52202"/>
                      <a:pt x="16751" y="52539"/>
                    </a:cubicBezTo>
                    <a:lnTo>
                      <a:pt x="18827" y="51652"/>
                    </a:lnTo>
                    <a:cubicBezTo>
                      <a:pt x="18720" y="51475"/>
                      <a:pt x="18632" y="51155"/>
                      <a:pt x="18525" y="51138"/>
                    </a:cubicBezTo>
                    <a:cubicBezTo>
                      <a:pt x="15367" y="50960"/>
                      <a:pt x="15367" y="50978"/>
                      <a:pt x="14905" y="48015"/>
                    </a:cubicBezTo>
                    <a:cubicBezTo>
                      <a:pt x="14870" y="47695"/>
                      <a:pt x="14799" y="47376"/>
                      <a:pt x="14675" y="46755"/>
                    </a:cubicBezTo>
                    <a:lnTo>
                      <a:pt x="11818" y="46152"/>
                    </a:lnTo>
                    <a:lnTo>
                      <a:pt x="12031" y="42461"/>
                    </a:lnTo>
                    <a:cubicBezTo>
                      <a:pt x="12009" y="42460"/>
                      <a:pt x="11988" y="42460"/>
                      <a:pt x="11967" y="42460"/>
                    </a:cubicBezTo>
                    <a:cubicBezTo>
                      <a:pt x="9761" y="42460"/>
                      <a:pt x="10756" y="45214"/>
                      <a:pt x="9157" y="45531"/>
                    </a:cubicBezTo>
                    <a:cubicBezTo>
                      <a:pt x="7577" y="44537"/>
                      <a:pt x="7577" y="44537"/>
                      <a:pt x="6832" y="39036"/>
                    </a:cubicBezTo>
                    <a:cubicBezTo>
                      <a:pt x="7471" y="36162"/>
                      <a:pt x="10807" y="37120"/>
                      <a:pt x="11570" y="34867"/>
                    </a:cubicBezTo>
                    <a:lnTo>
                      <a:pt x="13876" y="35683"/>
                    </a:lnTo>
                    <a:cubicBezTo>
                      <a:pt x="13930" y="37014"/>
                      <a:pt x="14213" y="38274"/>
                      <a:pt x="15651" y="39090"/>
                    </a:cubicBezTo>
                    <a:lnTo>
                      <a:pt x="14870" y="33554"/>
                    </a:lnTo>
                    <a:cubicBezTo>
                      <a:pt x="15012" y="33305"/>
                      <a:pt x="15189" y="33092"/>
                      <a:pt x="15367" y="32880"/>
                    </a:cubicBezTo>
                    <a:cubicBezTo>
                      <a:pt x="16733" y="31584"/>
                      <a:pt x="18720" y="30662"/>
                      <a:pt x="18277" y="28231"/>
                    </a:cubicBezTo>
                    <a:cubicBezTo>
                      <a:pt x="19217" y="27148"/>
                      <a:pt x="19501" y="25569"/>
                      <a:pt x="20903" y="24824"/>
                    </a:cubicBezTo>
                    <a:cubicBezTo>
                      <a:pt x="21169" y="24664"/>
                      <a:pt x="21701" y="24540"/>
                      <a:pt x="21701" y="24416"/>
                    </a:cubicBezTo>
                    <a:cubicBezTo>
                      <a:pt x="21701" y="22606"/>
                      <a:pt x="23298" y="22375"/>
                      <a:pt x="24345" y="21453"/>
                    </a:cubicBezTo>
                    <a:cubicBezTo>
                      <a:pt x="24698" y="21969"/>
                      <a:pt x="25002" y="22149"/>
                      <a:pt x="25280" y="22149"/>
                    </a:cubicBezTo>
                    <a:cubicBezTo>
                      <a:pt x="25925" y="22149"/>
                      <a:pt x="26432" y="21185"/>
                      <a:pt x="27082" y="21185"/>
                    </a:cubicBezTo>
                    <a:cubicBezTo>
                      <a:pt x="27098" y="21185"/>
                      <a:pt x="27114" y="21185"/>
                      <a:pt x="27131" y="21187"/>
                    </a:cubicBezTo>
                    <a:cubicBezTo>
                      <a:pt x="27184" y="21187"/>
                      <a:pt x="27237" y="20867"/>
                      <a:pt x="27255" y="20832"/>
                    </a:cubicBezTo>
                    <a:lnTo>
                      <a:pt x="25250" y="19909"/>
                    </a:lnTo>
                    <a:lnTo>
                      <a:pt x="25835" y="18348"/>
                    </a:lnTo>
                    <a:lnTo>
                      <a:pt x="24274" y="17851"/>
                    </a:lnTo>
                    <a:cubicBezTo>
                      <a:pt x="25161" y="17514"/>
                      <a:pt x="26048" y="17727"/>
                      <a:pt x="26829" y="17531"/>
                    </a:cubicBezTo>
                    <a:cubicBezTo>
                      <a:pt x="27610" y="17336"/>
                      <a:pt x="28266" y="16751"/>
                      <a:pt x="28976" y="16325"/>
                    </a:cubicBezTo>
                    <a:cubicBezTo>
                      <a:pt x="29774" y="15846"/>
                      <a:pt x="30573" y="15349"/>
                      <a:pt x="31478" y="14781"/>
                    </a:cubicBezTo>
                    <a:cubicBezTo>
                      <a:pt x="30466" y="12723"/>
                      <a:pt x="27769" y="12049"/>
                      <a:pt x="27698" y="9565"/>
                    </a:cubicBezTo>
                    <a:lnTo>
                      <a:pt x="25143" y="11836"/>
                    </a:lnTo>
                    <a:cubicBezTo>
                      <a:pt x="25764" y="8571"/>
                      <a:pt x="23600" y="8908"/>
                      <a:pt x="22269" y="8465"/>
                    </a:cubicBezTo>
                    <a:cubicBezTo>
                      <a:pt x="21932" y="8855"/>
                      <a:pt x="21559" y="9032"/>
                      <a:pt x="21027" y="9316"/>
                    </a:cubicBezTo>
                    <a:lnTo>
                      <a:pt x="21825" y="10132"/>
                    </a:lnTo>
                    <a:lnTo>
                      <a:pt x="20353" y="11197"/>
                    </a:lnTo>
                    <a:cubicBezTo>
                      <a:pt x="21772" y="12244"/>
                      <a:pt x="20956" y="13628"/>
                      <a:pt x="20690" y="13734"/>
                    </a:cubicBezTo>
                    <a:cubicBezTo>
                      <a:pt x="18756" y="14444"/>
                      <a:pt x="19217" y="16396"/>
                      <a:pt x="18401" y="17620"/>
                    </a:cubicBezTo>
                    <a:lnTo>
                      <a:pt x="17460" y="16910"/>
                    </a:lnTo>
                    <a:cubicBezTo>
                      <a:pt x="17052" y="16502"/>
                      <a:pt x="17886" y="16360"/>
                      <a:pt x="17851" y="16023"/>
                    </a:cubicBezTo>
                    <a:cubicBezTo>
                      <a:pt x="17833" y="15580"/>
                      <a:pt x="17744" y="15136"/>
                      <a:pt x="17673" y="14639"/>
                    </a:cubicBezTo>
                    <a:lnTo>
                      <a:pt x="14781" y="13805"/>
                    </a:lnTo>
                    <a:cubicBezTo>
                      <a:pt x="14391" y="10558"/>
                      <a:pt x="17727" y="10026"/>
                      <a:pt x="19075" y="8056"/>
                    </a:cubicBezTo>
                    <a:cubicBezTo>
                      <a:pt x="19476" y="8451"/>
                      <a:pt x="19895" y="8555"/>
                      <a:pt x="20323" y="8555"/>
                    </a:cubicBezTo>
                    <a:cubicBezTo>
                      <a:pt x="20808" y="8555"/>
                      <a:pt x="21305" y="8420"/>
                      <a:pt x="21802" y="8420"/>
                    </a:cubicBezTo>
                    <a:cubicBezTo>
                      <a:pt x="21952" y="8420"/>
                      <a:pt x="22102" y="8433"/>
                      <a:pt x="22251" y="8465"/>
                    </a:cubicBezTo>
                    <a:cubicBezTo>
                      <a:pt x="22127" y="7702"/>
                      <a:pt x="22056" y="7152"/>
                      <a:pt x="21967" y="6495"/>
                    </a:cubicBezTo>
                    <a:cubicBezTo>
                      <a:pt x="23198" y="6481"/>
                      <a:pt x="23566" y="4540"/>
                      <a:pt x="24952" y="4540"/>
                    </a:cubicBezTo>
                    <a:cubicBezTo>
                      <a:pt x="25264" y="4540"/>
                      <a:pt x="25629" y="4639"/>
                      <a:pt x="26066" y="4880"/>
                    </a:cubicBezTo>
                    <a:cubicBezTo>
                      <a:pt x="25374" y="5963"/>
                      <a:pt x="24274" y="6335"/>
                      <a:pt x="23458" y="7010"/>
                    </a:cubicBezTo>
                    <a:lnTo>
                      <a:pt x="26243" y="8376"/>
                    </a:lnTo>
                    <a:lnTo>
                      <a:pt x="28089" y="7205"/>
                    </a:lnTo>
                    <a:lnTo>
                      <a:pt x="28160" y="5324"/>
                    </a:lnTo>
                    <a:cubicBezTo>
                      <a:pt x="28332" y="5383"/>
                      <a:pt x="28506" y="5414"/>
                      <a:pt x="28690" y="5414"/>
                    </a:cubicBezTo>
                    <a:cubicBezTo>
                      <a:pt x="29226" y="5414"/>
                      <a:pt x="29853" y="5151"/>
                      <a:pt x="30804" y="4543"/>
                    </a:cubicBezTo>
                    <a:lnTo>
                      <a:pt x="29029" y="3621"/>
                    </a:lnTo>
                    <a:lnTo>
                      <a:pt x="29561" y="2733"/>
                    </a:lnTo>
                    <a:lnTo>
                      <a:pt x="28231" y="1722"/>
                    </a:lnTo>
                    <a:cubicBezTo>
                      <a:pt x="28355" y="1190"/>
                      <a:pt x="28692" y="586"/>
                      <a:pt x="28515" y="232"/>
                    </a:cubicBezTo>
                    <a:cubicBezTo>
                      <a:pt x="28479" y="161"/>
                      <a:pt x="28408" y="72"/>
                      <a:pt x="283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88" name="Google Shape;888;p22"/>
            <p:cNvSpPr/>
            <p:nvPr/>
          </p:nvSpPr>
          <p:spPr>
            <a:xfrm>
              <a:off x="6015523" y="3714217"/>
              <a:ext cx="557665" cy="516387"/>
            </a:xfrm>
            <a:custGeom>
              <a:avLst/>
              <a:gdLst/>
              <a:ahLst/>
              <a:cxnLst/>
              <a:rect l="l" t="t" r="r" b="b"/>
              <a:pathLst>
                <a:path w="96649" h="89534" extrusionOk="0">
                  <a:moveTo>
                    <a:pt x="48671" y="444"/>
                  </a:moveTo>
                  <a:cubicBezTo>
                    <a:pt x="70814" y="444"/>
                    <a:pt x="90084" y="16342"/>
                    <a:pt x="93207" y="38415"/>
                  </a:cubicBezTo>
                  <a:cubicBezTo>
                    <a:pt x="96649" y="62635"/>
                    <a:pt x="79314" y="85116"/>
                    <a:pt x="54526" y="88629"/>
                  </a:cubicBezTo>
                  <a:cubicBezTo>
                    <a:pt x="52344" y="88930"/>
                    <a:pt x="50161" y="89090"/>
                    <a:pt x="47961" y="89090"/>
                  </a:cubicBezTo>
                  <a:cubicBezTo>
                    <a:pt x="25817" y="89090"/>
                    <a:pt x="6548" y="73192"/>
                    <a:pt x="3425" y="51119"/>
                  </a:cubicBezTo>
                  <a:cubicBezTo>
                    <a:pt x="1" y="26899"/>
                    <a:pt x="17318" y="4418"/>
                    <a:pt x="42123" y="905"/>
                  </a:cubicBezTo>
                  <a:cubicBezTo>
                    <a:pt x="44288" y="586"/>
                    <a:pt x="46470" y="444"/>
                    <a:pt x="48671" y="444"/>
                  </a:cubicBezTo>
                  <a:close/>
                  <a:moveTo>
                    <a:pt x="48746" y="0"/>
                  </a:moveTo>
                  <a:cubicBezTo>
                    <a:pt x="48721" y="0"/>
                    <a:pt x="48696" y="0"/>
                    <a:pt x="48671" y="0"/>
                  </a:cubicBezTo>
                  <a:cubicBezTo>
                    <a:pt x="46453" y="0"/>
                    <a:pt x="44253" y="160"/>
                    <a:pt x="42052" y="462"/>
                  </a:cubicBezTo>
                  <a:cubicBezTo>
                    <a:pt x="36002" y="1313"/>
                    <a:pt x="30164" y="3336"/>
                    <a:pt x="24895" y="6441"/>
                  </a:cubicBezTo>
                  <a:cubicBezTo>
                    <a:pt x="19838" y="9404"/>
                    <a:pt x="15402" y="13326"/>
                    <a:pt x="11835" y="17974"/>
                  </a:cubicBezTo>
                  <a:cubicBezTo>
                    <a:pt x="8269" y="22570"/>
                    <a:pt x="5643" y="27822"/>
                    <a:pt x="4099" y="33447"/>
                  </a:cubicBezTo>
                  <a:cubicBezTo>
                    <a:pt x="2520" y="39213"/>
                    <a:pt x="2130" y="45246"/>
                    <a:pt x="2981" y="51190"/>
                  </a:cubicBezTo>
                  <a:cubicBezTo>
                    <a:pt x="4507" y="61925"/>
                    <a:pt x="9955" y="71737"/>
                    <a:pt x="18276" y="78728"/>
                  </a:cubicBezTo>
                  <a:cubicBezTo>
                    <a:pt x="26561" y="85703"/>
                    <a:pt x="37054" y="89534"/>
                    <a:pt x="47886" y="89534"/>
                  </a:cubicBezTo>
                  <a:cubicBezTo>
                    <a:pt x="47911" y="89534"/>
                    <a:pt x="47936" y="89534"/>
                    <a:pt x="47961" y="89534"/>
                  </a:cubicBezTo>
                  <a:cubicBezTo>
                    <a:pt x="50179" y="89534"/>
                    <a:pt x="52397" y="89374"/>
                    <a:pt x="54579" y="89072"/>
                  </a:cubicBezTo>
                  <a:cubicBezTo>
                    <a:pt x="60647" y="88221"/>
                    <a:pt x="66467" y="86198"/>
                    <a:pt x="71737" y="83093"/>
                  </a:cubicBezTo>
                  <a:cubicBezTo>
                    <a:pt x="76794" y="80112"/>
                    <a:pt x="81230" y="76208"/>
                    <a:pt x="84796" y="71560"/>
                  </a:cubicBezTo>
                  <a:cubicBezTo>
                    <a:pt x="88363" y="66964"/>
                    <a:pt x="90989" y="61712"/>
                    <a:pt x="92532" y="56105"/>
                  </a:cubicBezTo>
                  <a:cubicBezTo>
                    <a:pt x="94112" y="50321"/>
                    <a:pt x="94502" y="44288"/>
                    <a:pt x="93650" y="38362"/>
                  </a:cubicBezTo>
                  <a:cubicBezTo>
                    <a:pt x="92124" y="27609"/>
                    <a:pt x="86677" y="17797"/>
                    <a:pt x="78355" y="10824"/>
                  </a:cubicBezTo>
                  <a:cubicBezTo>
                    <a:pt x="70071" y="3831"/>
                    <a:pt x="59578" y="0"/>
                    <a:pt x="48746" y="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9" name="Google Shape;889;p22"/>
          <p:cNvGrpSpPr/>
          <p:nvPr/>
        </p:nvGrpSpPr>
        <p:grpSpPr>
          <a:xfrm>
            <a:off x="1273113" y="1942000"/>
            <a:ext cx="1519700" cy="1456125"/>
            <a:chOff x="706675" y="-487312"/>
            <a:chExt cx="1519700" cy="1456125"/>
          </a:xfrm>
        </p:grpSpPr>
        <p:sp>
          <p:nvSpPr>
            <p:cNvPr id="890" name="Google Shape;890;p22"/>
            <p:cNvSpPr/>
            <p:nvPr/>
          </p:nvSpPr>
          <p:spPr>
            <a:xfrm>
              <a:off x="775850" y="-418237"/>
              <a:ext cx="1450525" cy="1387050"/>
            </a:xfrm>
            <a:custGeom>
              <a:avLst/>
              <a:gdLst/>
              <a:ahLst/>
              <a:cxnLst/>
              <a:rect l="l" t="t" r="r" b="b"/>
              <a:pathLst>
                <a:path w="58021" h="55482" extrusionOk="0">
                  <a:moveTo>
                    <a:pt x="36288" y="49010"/>
                  </a:moveTo>
                  <a:lnTo>
                    <a:pt x="36323" y="49045"/>
                  </a:lnTo>
                  <a:cubicBezTo>
                    <a:pt x="36233" y="49063"/>
                    <a:pt x="36157" y="49074"/>
                    <a:pt x="36124" y="49074"/>
                  </a:cubicBezTo>
                  <a:cubicBezTo>
                    <a:pt x="36080" y="49074"/>
                    <a:pt x="36113" y="49055"/>
                    <a:pt x="36288" y="49010"/>
                  </a:cubicBezTo>
                  <a:close/>
                  <a:moveTo>
                    <a:pt x="9118" y="1"/>
                  </a:moveTo>
                  <a:cubicBezTo>
                    <a:pt x="7699" y="1"/>
                    <a:pt x="6303" y="303"/>
                    <a:pt x="4964" y="995"/>
                  </a:cubicBezTo>
                  <a:cubicBezTo>
                    <a:pt x="3734" y="1434"/>
                    <a:pt x="2767" y="2400"/>
                    <a:pt x="2328" y="3586"/>
                  </a:cubicBezTo>
                  <a:cubicBezTo>
                    <a:pt x="0" y="8022"/>
                    <a:pt x="2196" y="12678"/>
                    <a:pt x="4788" y="16938"/>
                  </a:cubicBezTo>
                  <a:cubicBezTo>
                    <a:pt x="6149" y="19090"/>
                    <a:pt x="7687" y="21067"/>
                    <a:pt x="9400" y="22912"/>
                  </a:cubicBezTo>
                  <a:cubicBezTo>
                    <a:pt x="8038" y="23746"/>
                    <a:pt x="7028" y="25064"/>
                    <a:pt x="6633" y="26601"/>
                  </a:cubicBezTo>
                  <a:cubicBezTo>
                    <a:pt x="6193" y="28138"/>
                    <a:pt x="6413" y="29807"/>
                    <a:pt x="7204" y="31169"/>
                  </a:cubicBezTo>
                  <a:cubicBezTo>
                    <a:pt x="5666" y="32003"/>
                    <a:pt x="4568" y="33409"/>
                    <a:pt x="4173" y="35078"/>
                  </a:cubicBezTo>
                  <a:cubicBezTo>
                    <a:pt x="3426" y="37933"/>
                    <a:pt x="4744" y="40085"/>
                    <a:pt x="6501" y="41974"/>
                  </a:cubicBezTo>
                  <a:cubicBezTo>
                    <a:pt x="5578" y="45268"/>
                    <a:pt x="4832" y="48430"/>
                    <a:pt x="7511" y="51329"/>
                  </a:cubicBezTo>
                  <a:cubicBezTo>
                    <a:pt x="9245" y="53211"/>
                    <a:pt x="11214" y="54177"/>
                    <a:pt x="13123" y="54177"/>
                  </a:cubicBezTo>
                  <a:cubicBezTo>
                    <a:pt x="15177" y="54177"/>
                    <a:pt x="17163" y="53058"/>
                    <a:pt x="18711" y="50758"/>
                  </a:cubicBezTo>
                  <a:cubicBezTo>
                    <a:pt x="21434" y="46717"/>
                    <a:pt x="24069" y="42632"/>
                    <a:pt x="26705" y="38548"/>
                  </a:cubicBezTo>
                  <a:lnTo>
                    <a:pt x="32019" y="42940"/>
                  </a:lnTo>
                  <a:cubicBezTo>
                    <a:pt x="31668" y="44082"/>
                    <a:pt x="31404" y="45224"/>
                    <a:pt x="31360" y="46366"/>
                  </a:cubicBezTo>
                  <a:cubicBezTo>
                    <a:pt x="31229" y="49440"/>
                    <a:pt x="33161" y="51988"/>
                    <a:pt x="35401" y="53920"/>
                  </a:cubicBezTo>
                  <a:cubicBezTo>
                    <a:pt x="36608" y="54976"/>
                    <a:pt x="37961" y="55482"/>
                    <a:pt x="39289" y="55482"/>
                  </a:cubicBezTo>
                  <a:cubicBezTo>
                    <a:pt x="41054" y="55482"/>
                    <a:pt x="42776" y="54589"/>
                    <a:pt x="44054" y="52910"/>
                  </a:cubicBezTo>
                  <a:cubicBezTo>
                    <a:pt x="44493" y="52339"/>
                    <a:pt x="44888" y="51724"/>
                    <a:pt x="45327" y="51153"/>
                  </a:cubicBezTo>
                  <a:cubicBezTo>
                    <a:pt x="45681" y="51214"/>
                    <a:pt x="46037" y="51244"/>
                    <a:pt x="46391" y="51244"/>
                  </a:cubicBezTo>
                  <a:cubicBezTo>
                    <a:pt x="47837" y="51244"/>
                    <a:pt x="49249" y="50744"/>
                    <a:pt x="50378" y="49792"/>
                  </a:cubicBezTo>
                  <a:cubicBezTo>
                    <a:pt x="52047" y="48342"/>
                    <a:pt x="52838" y="46190"/>
                    <a:pt x="52487" y="43994"/>
                  </a:cubicBezTo>
                  <a:cubicBezTo>
                    <a:pt x="53102" y="43599"/>
                    <a:pt x="53673" y="43159"/>
                    <a:pt x="54287" y="42720"/>
                  </a:cubicBezTo>
                  <a:cubicBezTo>
                    <a:pt x="57274" y="40480"/>
                    <a:pt x="57713" y="36835"/>
                    <a:pt x="55254" y="34024"/>
                  </a:cubicBezTo>
                  <a:cubicBezTo>
                    <a:pt x="53322" y="31877"/>
                    <a:pt x="50970" y="30024"/>
                    <a:pt x="47952" y="30024"/>
                  </a:cubicBezTo>
                  <a:cubicBezTo>
                    <a:pt x="47883" y="30024"/>
                    <a:pt x="47813" y="30025"/>
                    <a:pt x="47743" y="30027"/>
                  </a:cubicBezTo>
                  <a:cubicBezTo>
                    <a:pt x="46601" y="30115"/>
                    <a:pt x="45459" y="30334"/>
                    <a:pt x="44317" y="30686"/>
                  </a:cubicBezTo>
                  <a:lnTo>
                    <a:pt x="39662" y="25108"/>
                  </a:lnTo>
                  <a:lnTo>
                    <a:pt x="52750" y="16543"/>
                  </a:lnTo>
                  <a:cubicBezTo>
                    <a:pt x="53848" y="15928"/>
                    <a:pt x="54814" y="15181"/>
                    <a:pt x="55649" y="14259"/>
                  </a:cubicBezTo>
                  <a:cubicBezTo>
                    <a:pt x="58021" y="11316"/>
                    <a:pt x="56835" y="7847"/>
                    <a:pt x="54463" y="5475"/>
                  </a:cubicBezTo>
                  <a:cubicBezTo>
                    <a:pt x="52730" y="3742"/>
                    <a:pt x="50970" y="3162"/>
                    <a:pt x="49145" y="3162"/>
                  </a:cubicBezTo>
                  <a:cubicBezTo>
                    <a:pt x="47686" y="3162"/>
                    <a:pt x="46186" y="3533"/>
                    <a:pt x="44625" y="3981"/>
                  </a:cubicBezTo>
                  <a:cubicBezTo>
                    <a:pt x="43104" y="2570"/>
                    <a:pt x="41435" y="1397"/>
                    <a:pt x="39321" y="1397"/>
                  </a:cubicBezTo>
                  <a:cubicBezTo>
                    <a:pt x="38870" y="1397"/>
                    <a:pt x="38399" y="1450"/>
                    <a:pt x="37905" y="1566"/>
                  </a:cubicBezTo>
                  <a:cubicBezTo>
                    <a:pt x="36148" y="1961"/>
                    <a:pt x="34654" y="3059"/>
                    <a:pt x="33776" y="4640"/>
                  </a:cubicBezTo>
                  <a:cubicBezTo>
                    <a:pt x="32870" y="4131"/>
                    <a:pt x="31837" y="3858"/>
                    <a:pt x="30805" y="3858"/>
                  </a:cubicBezTo>
                  <a:cubicBezTo>
                    <a:pt x="30236" y="3858"/>
                    <a:pt x="29667" y="3941"/>
                    <a:pt x="29120" y="4113"/>
                  </a:cubicBezTo>
                  <a:cubicBezTo>
                    <a:pt x="26968" y="4684"/>
                    <a:pt x="25299" y="6397"/>
                    <a:pt x="24772" y="8549"/>
                  </a:cubicBezTo>
                  <a:cubicBezTo>
                    <a:pt x="20510" y="4567"/>
                    <a:pt x="14636" y="1"/>
                    <a:pt x="9118" y="1"/>
                  </a:cubicBezTo>
                  <a:close/>
                </a:path>
              </a:pathLst>
            </a:custGeom>
            <a:solidFill>
              <a:srgbClr val="C0B3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2"/>
            <p:cNvSpPr/>
            <p:nvPr/>
          </p:nvSpPr>
          <p:spPr>
            <a:xfrm>
              <a:off x="706675" y="-487312"/>
              <a:ext cx="1450525" cy="1387300"/>
            </a:xfrm>
            <a:custGeom>
              <a:avLst/>
              <a:gdLst/>
              <a:ahLst/>
              <a:cxnLst/>
              <a:rect l="l" t="t" r="r" b="b"/>
              <a:pathLst>
                <a:path w="58021" h="55492" extrusionOk="0">
                  <a:moveTo>
                    <a:pt x="36323" y="48997"/>
                  </a:moveTo>
                  <a:lnTo>
                    <a:pt x="36367" y="49041"/>
                  </a:lnTo>
                  <a:cubicBezTo>
                    <a:pt x="36269" y="49080"/>
                    <a:pt x="36188" y="49102"/>
                    <a:pt x="36156" y="49102"/>
                  </a:cubicBezTo>
                  <a:cubicBezTo>
                    <a:pt x="36118" y="49102"/>
                    <a:pt x="36154" y="49070"/>
                    <a:pt x="36323" y="48997"/>
                  </a:cubicBezTo>
                  <a:close/>
                  <a:moveTo>
                    <a:pt x="9100" y="1"/>
                  </a:moveTo>
                  <a:cubicBezTo>
                    <a:pt x="7687" y="1"/>
                    <a:pt x="6297" y="302"/>
                    <a:pt x="4963" y="991"/>
                  </a:cubicBezTo>
                  <a:cubicBezTo>
                    <a:pt x="3778" y="1474"/>
                    <a:pt x="2811" y="2396"/>
                    <a:pt x="2328" y="3626"/>
                  </a:cubicBezTo>
                  <a:cubicBezTo>
                    <a:pt x="0" y="8062"/>
                    <a:pt x="2240" y="12674"/>
                    <a:pt x="4832" y="16934"/>
                  </a:cubicBezTo>
                  <a:cubicBezTo>
                    <a:pt x="6149" y="19086"/>
                    <a:pt x="7687" y="21063"/>
                    <a:pt x="9400" y="22908"/>
                  </a:cubicBezTo>
                  <a:cubicBezTo>
                    <a:pt x="8038" y="23742"/>
                    <a:pt x="7072" y="25060"/>
                    <a:pt x="6676" y="26641"/>
                  </a:cubicBezTo>
                  <a:cubicBezTo>
                    <a:pt x="6237" y="28178"/>
                    <a:pt x="6413" y="29803"/>
                    <a:pt x="7203" y="31209"/>
                  </a:cubicBezTo>
                  <a:cubicBezTo>
                    <a:pt x="5710" y="31999"/>
                    <a:pt x="4612" y="33405"/>
                    <a:pt x="4217" y="35074"/>
                  </a:cubicBezTo>
                  <a:cubicBezTo>
                    <a:pt x="3426" y="37973"/>
                    <a:pt x="4788" y="40081"/>
                    <a:pt x="6545" y="42013"/>
                  </a:cubicBezTo>
                  <a:cubicBezTo>
                    <a:pt x="5578" y="45264"/>
                    <a:pt x="4876" y="48470"/>
                    <a:pt x="7511" y="51325"/>
                  </a:cubicBezTo>
                  <a:cubicBezTo>
                    <a:pt x="9246" y="53229"/>
                    <a:pt x="11226" y="54206"/>
                    <a:pt x="13146" y="54206"/>
                  </a:cubicBezTo>
                  <a:cubicBezTo>
                    <a:pt x="15211" y="54206"/>
                    <a:pt x="17207" y="53076"/>
                    <a:pt x="18755" y="50754"/>
                  </a:cubicBezTo>
                  <a:cubicBezTo>
                    <a:pt x="21478" y="46713"/>
                    <a:pt x="24113" y="42672"/>
                    <a:pt x="26749" y="38588"/>
                  </a:cubicBezTo>
                  <a:lnTo>
                    <a:pt x="32019" y="42980"/>
                  </a:lnTo>
                  <a:cubicBezTo>
                    <a:pt x="31668" y="44078"/>
                    <a:pt x="31448" y="45220"/>
                    <a:pt x="31360" y="46406"/>
                  </a:cubicBezTo>
                  <a:cubicBezTo>
                    <a:pt x="31229" y="49480"/>
                    <a:pt x="33205" y="51984"/>
                    <a:pt x="35401" y="53916"/>
                  </a:cubicBezTo>
                  <a:cubicBezTo>
                    <a:pt x="36615" y="54978"/>
                    <a:pt x="37984" y="55492"/>
                    <a:pt x="39326" y="55492"/>
                  </a:cubicBezTo>
                  <a:cubicBezTo>
                    <a:pt x="41090" y="55492"/>
                    <a:pt x="42806" y="54603"/>
                    <a:pt x="44054" y="52906"/>
                  </a:cubicBezTo>
                  <a:cubicBezTo>
                    <a:pt x="44493" y="52379"/>
                    <a:pt x="44932" y="51764"/>
                    <a:pt x="45327" y="51149"/>
                  </a:cubicBezTo>
                  <a:cubicBezTo>
                    <a:pt x="45697" y="51221"/>
                    <a:pt x="46070" y="51256"/>
                    <a:pt x="46442" y="51256"/>
                  </a:cubicBezTo>
                  <a:cubicBezTo>
                    <a:pt x="47881" y="51256"/>
                    <a:pt x="49296" y="50730"/>
                    <a:pt x="50378" y="49788"/>
                  </a:cubicBezTo>
                  <a:cubicBezTo>
                    <a:pt x="52047" y="48382"/>
                    <a:pt x="52882" y="46186"/>
                    <a:pt x="52530" y="44034"/>
                  </a:cubicBezTo>
                  <a:cubicBezTo>
                    <a:pt x="53101" y="43595"/>
                    <a:pt x="53716" y="43155"/>
                    <a:pt x="54287" y="42760"/>
                  </a:cubicBezTo>
                  <a:cubicBezTo>
                    <a:pt x="57274" y="40520"/>
                    <a:pt x="57757" y="36875"/>
                    <a:pt x="55254" y="34020"/>
                  </a:cubicBezTo>
                  <a:cubicBezTo>
                    <a:pt x="53385" y="31896"/>
                    <a:pt x="51024" y="30060"/>
                    <a:pt x="48090" y="30060"/>
                  </a:cubicBezTo>
                  <a:cubicBezTo>
                    <a:pt x="47990" y="30060"/>
                    <a:pt x="47889" y="30062"/>
                    <a:pt x="47787" y="30067"/>
                  </a:cubicBezTo>
                  <a:cubicBezTo>
                    <a:pt x="46601" y="30111"/>
                    <a:pt x="45459" y="30330"/>
                    <a:pt x="44361" y="30726"/>
                  </a:cubicBezTo>
                  <a:lnTo>
                    <a:pt x="39705" y="25148"/>
                  </a:lnTo>
                  <a:lnTo>
                    <a:pt x="52794" y="16583"/>
                  </a:lnTo>
                  <a:cubicBezTo>
                    <a:pt x="53848" y="15968"/>
                    <a:pt x="54858" y="15177"/>
                    <a:pt x="55693" y="14255"/>
                  </a:cubicBezTo>
                  <a:cubicBezTo>
                    <a:pt x="58021" y="11356"/>
                    <a:pt x="56879" y="7886"/>
                    <a:pt x="54463" y="5471"/>
                  </a:cubicBezTo>
                  <a:cubicBezTo>
                    <a:pt x="52737" y="3745"/>
                    <a:pt x="50984" y="3176"/>
                    <a:pt x="49167" y="3176"/>
                  </a:cubicBezTo>
                  <a:cubicBezTo>
                    <a:pt x="47701" y="3176"/>
                    <a:pt x="46193" y="3546"/>
                    <a:pt x="44625" y="3977"/>
                  </a:cubicBezTo>
                  <a:cubicBezTo>
                    <a:pt x="43111" y="2572"/>
                    <a:pt x="41479" y="1433"/>
                    <a:pt x="39390" y="1433"/>
                  </a:cubicBezTo>
                  <a:cubicBezTo>
                    <a:pt x="38933" y="1433"/>
                    <a:pt x="38453" y="1487"/>
                    <a:pt x="37949" y="1606"/>
                  </a:cubicBezTo>
                  <a:cubicBezTo>
                    <a:pt x="36148" y="1957"/>
                    <a:pt x="34654" y="3099"/>
                    <a:pt x="33820" y="4680"/>
                  </a:cubicBezTo>
                  <a:cubicBezTo>
                    <a:pt x="32882" y="4140"/>
                    <a:pt x="31851" y="3876"/>
                    <a:pt x="30813" y="3876"/>
                  </a:cubicBezTo>
                  <a:cubicBezTo>
                    <a:pt x="30247" y="3876"/>
                    <a:pt x="29678" y="3954"/>
                    <a:pt x="29120" y="4109"/>
                  </a:cubicBezTo>
                  <a:cubicBezTo>
                    <a:pt x="26968" y="4680"/>
                    <a:pt x="25299" y="6393"/>
                    <a:pt x="24772" y="8545"/>
                  </a:cubicBezTo>
                  <a:cubicBezTo>
                    <a:pt x="20505" y="4593"/>
                    <a:pt x="14624" y="1"/>
                    <a:pt x="9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2"/>
            <p:cNvSpPr/>
            <p:nvPr/>
          </p:nvSpPr>
          <p:spPr>
            <a:xfrm>
              <a:off x="985575" y="181438"/>
              <a:ext cx="194375" cy="190550"/>
            </a:xfrm>
            <a:custGeom>
              <a:avLst/>
              <a:gdLst/>
              <a:ahLst/>
              <a:cxnLst/>
              <a:rect l="l" t="t" r="r" b="b"/>
              <a:pathLst>
                <a:path w="7775" h="7622" extrusionOk="0">
                  <a:moveTo>
                    <a:pt x="1785" y="1"/>
                  </a:moveTo>
                  <a:cubicBezTo>
                    <a:pt x="1373" y="1"/>
                    <a:pt x="967" y="154"/>
                    <a:pt x="659" y="462"/>
                  </a:cubicBezTo>
                  <a:cubicBezTo>
                    <a:pt x="0" y="1077"/>
                    <a:pt x="0" y="2131"/>
                    <a:pt x="659" y="2746"/>
                  </a:cubicBezTo>
                  <a:lnTo>
                    <a:pt x="5491" y="7621"/>
                  </a:lnTo>
                  <a:lnTo>
                    <a:pt x="7775" y="5337"/>
                  </a:lnTo>
                  <a:lnTo>
                    <a:pt x="2943" y="462"/>
                  </a:lnTo>
                  <a:cubicBezTo>
                    <a:pt x="2614" y="154"/>
                    <a:pt x="2196" y="1"/>
                    <a:pt x="1785" y="1"/>
                  </a:cubicBezTo>
                  <a:close/>
                </a:path>
              </a:pathLst>
            </a:custGeom>
            <a:solidFill>
              <a:srgbClr val="F6D4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2"/>
            <p:cNvSpPr/>
            <p:nvPr/>
          </p:nvSpPr>
          <p:spPr>
            <a:xfrm>
              <a:off x="940875" y="158038"/>
              <a:ext cx="266525" cy="241400"/>
            </a:xfrm>
            <a:custGeom>
              <a:avLst/>
              <a:gdLst/>
              <a:ahLst/>
              <a:cxnLst/>
              <a:rect l="l" t="t" r="r" b="b"/>
              <a:pathLst>
                <a:path w="10661" h="9656" extrusionOk="0">
                  <a:moveTo>
                    <a:pt x="3589" y="1705"/>
                  </a:moveTo>
                  <a:cubicBezTo>
                    <a:pt x="3809" y="1705"/>
                    <a:pt x="4028" y="1793"/>
                    <a:pt x="4160" y="1925"/>
                  </a:cubicBezTo>
                  <a:lnTo>
                    <a:pt x="8508" y="6273"/>
                  </a:lnTo>
                  <a:lnTo>
                    <a:pt x="7279" y="7459"/>
                  </a:lnTo>
                  <a:lnTo>
                    <a:pt x="2974" y="3155"/>
                  </a:lnTo>
                  <a:cubicBezTo>
                    <a:pt x="2799" y="2979"/>
                    <a:pt x="2711" y="2759"/>
                    <a:pt x="2711" y="2540"/>
                  </a:cubicBezTo>
                  <a:cubicBezTo>
                    <a:pt x="2711" y="2320"/>
                    <a:pt x="2799" y="2101"/>
                    <a:pt x="2974" y="1925"/>
                  </a:cubicBezTo>
                  <a:cubicBezTo>
                    <a:pt x="3150" y="1793"/>
                    <a:pt x="3326" y="1705"/>
                    <a:pt x="3589" y="1705"/>
                  </a:cubicBezTo>
                  <a:close/>
                  <a:moveTo>
                    <a:pt x="3532" y="1"/>
                  </a:moveTo>
                  <a:cubicBezTo>
                    <a:pt x="1650" y="1"/>
                    <a:pt x="1" y="2501"/>
                    <a:pt x="1876" y="4209"/>
                  </a:cubicBezTo>
                  <a:lnTo>
                    <a:pt x="7279" y="9655"/>
                  </a:lnTo>
                  <a:lnTo>
                    <a:pt x="10661" y="6229"/>
                  </a:lnTo>
                  <a:lnTo>
                    <a:pt x="5258" y="827"/>
                  </a:lnTo>
                  <a:cubicBezTo>
                    <a:pt x="4726" y="243"/>
                    <a:pt x="4118" y="1"/>
                    <a:pt x="3532" y="1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2"/>
            <p:cNvSpPr/>
            <p:nvPr/>
          </p:nvSpPr>
          <p:spPr>
            <a:xfrm>
              <a:off x="925175" y="392263"/>
              <a:ext cx="194375" cy="190550"/>
            </a:xfrm>
            <a:custGeom>
              <a:avLst/>
              <a:gdLst/>
              <a:ahLst/>
              <a:cxnLst/>
              <a:rect l="l" t="t" r="r" b="b"/>
              <a:pathLst>
                <a:path w="7775" h="7622" extrusionOk="0">
                  <a:moveTo>
                    <a:pt x="1774" y="1"/>
                  </a:moveTo>
                  <a:cubicBezTo>
                    <a:pt x="1362" y="1"/>
                    <a:pt x="945" y="154"/>
                    <a:pt x="616" y="462"/>
                  </a:cubicBezTo>
                  <a:cubicBezTo>
                    <a:pt x="1" y="1121"/>
                    <a:pt x="1" y="2131"/>
                    <a:pt x="616" y="2746"/>
                  </a:cubicBezTo>
                  <a:lnTo>
                    <a:pt x="5491" y="7621"/>
                  </a:lnTo>
                  <a:lnTo>
                    <a:pt x="7775" y="5337"/>
                  </a:lnTo>
                  <a:lnTo>
                    <a:pt x="2900" y="462"/>
                  </a:lnTo>
                  <a:cubicBezTo>
                    <a:pt x="2592" y="154"/>
                    <a:pt x="2186" y="1"/>
                    <a:pt x="1774" y="1"/>
                  </a:cubicBezTo>
                  <a:close/>
                </a:path>
              </a:pathLst>
            </a:custGeom>
            <a:solidFill>
              <a:srgbClr val="F6D4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2"/>
            <p:cNvSpPr/>
            <p:nvPr/>
          </p:nvSpPr>
          <p:spPr>
            <a:xfrm>
              <a:off x="883650" y="371638"/>
              <a:ext cx="263350" cy="238625"/>
            </a:xfrm>
            <a:custGeom>
              <a:avLst/>
              <a:gdLst/>
              <a:ahLst/>
              <a:cxnLst/>
              <a:rect l="l" t="t" r="r" b="b"/>
              <a:pathLst>
                <a:path w="10534" h="9545" extrusionOk="0">
                  <a:moveTo>
                    <a:pt x="3419" y="1594"/>
                  </a:moveTo>
                  <a:cubicBezTo>
                    <a:pt x="3638" y="1594"/>
                    <a:pt x="3858" y="1682"/>
                    <a:pt x="4033" y="1858"/>
                  </a:cubicBezTo>
                  <a:lnTo>
                    <a:pt x="8338" y="6162"/>
                  </a:lnTo>
                  <a:lnTo>
                    <a:pt x="7152" y="7348"/>
                  </a:lnTo>
                  <a:lnTo>
                    <a:pt x="2804" y="3044"/>
                  </a:lnTo>
                  <a:cubicBezTo>
                    <a:pt x="2277" y="2517"/>
                    <a:pt x="2672" y="1594"/>
                    <a:pt x="3419" y="1594"/>
                  </a:cubicBezTo>
                  <a:close/>
                  <a:moveTo>
                    <a:pt x="3432" y="1"/>
                  </a:moveTo>
                  <a:cubicBezTo>
                    <a:pt x="1574" y="1"/>
                    <a:pt x="1" y="2393"/>
                    <a:pt x="1750" y="4142"/>
                  </a:cubicBezTo>
                  <a:lnTo>
                    <a:pt x="7152" y="9544"/>
                  </a:lnTo>
                  <a:lnTo>
                    <a:pt x="10534" y="6162"/>
                  </a:lnTo>
                  <a:lnTo>
                    <a:pt x="5132" y="760"/>
                  </a:lnTo>
                  <a:cubicBezTo>
                    <a:pt x="4596" y="225"/>
                    <a:pt x="4001" y="1"/>
                    <a:pt x="3432" y="1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2"/>
            <p:cNvSpPr/>
            <p:nvPr/>
          </p:nvSpPr>
          <p:spPr>
            <a:xfrm>
              <a:off x="964700" y="12138"/>
              <a:ext cx="419475" cy="739625"/>
            </a:xfrm>
            <a:custGeom>
              <a:avLst/>
              <a:gdLst/>
              <a:ahLst/>
              <a:cxnLst/>
              <a:rect l="l" t="t" r="r" b="b"/>
              <a:pathLst>
                <a:path w="16779" h="29585" extrusionOk="0">
                  <a:moveTo>
                    <a:pt x="7590" y="1"/>
                  </a:moveTo>
                  <a:cubicBezTo>
                    <a:pt x="7476" y="1"/>
                    <a:pt x="7363" y="69"/>
                    <a:pt x="7336" y="206"/>
                  </a:cubicBezTo>
                  <a:lnTo>
                    <a:pt x="133" y="26559"/>
                  </a:lnTo>
                  <a:cubicBezTo>
                    <a:pt x="1" y="26955"/>
                    <a:pt x="133" y="27394"/>
                    <a:pt x="396" y="27657"/>
                  </a:cubicBezTo>
                  <a:lnTo>
                    <a:pt x="1977" y="29239"/>
                  </a:lnTo>
                  <a:cubicBezTo>
                    <a:pt x="2211" y="29472"/>
                    <a:pt x="2513" y="29585"/>
                    <a:pt x="2811" y="29585"/>
                  </a:cubicBezTo>
                  <a:cubicBezTo>
                    <a:pt x="3187" y="29585"/>
                    <a:pt x="3558" y="29406"/>
                    <a:pt x="3778" y="29063"/>
                  </a:cubicBezTo>
                  <a:lnTo>
                    <a:pt x="16691" y="9342"/>
                  </a:lnTo>
                  <a:cubicBezTo>
                    <a:pt x="16779" y="9210"/>
                    <a:pt x="16779" y="9079"/>
                    <a:pt x="16691" y="8991"/>
                  </a:cubicBezTo>
                  <a:lnTo>
                    <a:pt x="7775" y="75"/>
                  </a:lnTo>
                  <a:cubicBezTo>
                    <a:pt x="7726" y="25"/>
                    <a:pt x="7658" y="1"/>
                    <a:pt x="7590" y="1"/>
                  </a:cubicBezTo>
                  <a:close/>
                </a:path>
              </a:pathLst>
            </a:custGeom>
            <a:solidFill>
              <a:srgbClr val="FFF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2"/>
            <p:cNvSpPr/>
            <p:nvPr/>
          </p:nvSpPr>
          <p:spPr>
            <a:xfrm>
              <a:off x="943850" y="-5812"/>
              <a:ext cx="461200" cy="777475"/>
            </a:xfrm>
            <a:custGeom>
              <a:avLst/>
              <a:gdLst/>
              <a:ahLst/>
              <a:cxnLst/>
              <a:rect l="l" t="t" r="r" b="b"/>
              <a:pathLst>
                <a:path w="18448" h="31099" extrusionOk="0">
                  <a:moveTo>
                    <a:pt x="8697" y="1979"/>
                  </a:moveTo>
                  <a:lnTo>
                    <a:pt x="16647" y="9972"/>
                  </a:lnTo>
                  <a:lnTo>
                    <a:pt x="3953" y="29342"/>
                  </a:lnTo>
                  <a:cubicBezTo>
                    <a:pt x="3909" y="29430"/>
                    <a:pt x="3778" y="29517"/>
                    <a:pt x="3690" y="29517"/>
                  </a:cubicBezTo>
                  <a:cubicBezTo>
                    <a:pt x="3558" y="29517"/>
                    <a:pt x="3426" y="29473"/>
                    <a:pt x="3338" y="29386"/>
                  </a:cubicBezTo>
                  <a:lnTo>
                    <a:pt x="1801" y="27848"/>
                  </a:lnTo>
                  <a:cubicBezTo>
                    <a:pt x="1669" y="27761"/>
                    <a:pt x="1669" y="27585"/>
                    <a:pt x="1669" y="27453"/>
                  </a:cubicBezTo>
                  <a:lnTo>
                    <a:pt x="8697" y="1979"/>
                  </a:lnTo>
                  <a:close/>
                  <a:moveTo>
                    <a:pt x="8409" y="1"/>
                  </a:moveTo>
                  <a:cubicBezTo>
                    <a:pt x="7977" y="1"/>
                    <a:pt x="7561" y="279"/>
                    <a:pt x="7423" y="749"/>
                  </a:cubicBezTo>
                  <a:lnTo>
                    <a:pt x="220" y="27102"/>
                  </a:lnTo>
                  <a:cubicBezTo>
                    <a:pt x="0" y="27761"/>
                    <a:pt x="220" y="28463"/>
                    <a:pt x="703" y="28990"/>
                  </a:cubicBezTo>
                  <a:lnTo>
                    <a:pt x="2240" y="30528"/>
                  </a:lnTo>
                  <a:cubicBezTo>
                    <a:pt x="2636" y="30879"/>
                    <a:pt x="3119" y="31099"/>
                    <a:pt x="3646" y="31099"/>
                  </a:cubicBezTo>
                  <a:cubicBezTo>
                    <a:pt x="3690" y="31099"/>
                    <a:pt x="3778" y="31099"/>
                    <a:pt x="3822" y="31055"/>
                  </a:cubicBezTo>
                  <a:cubicBezTo>
                    <a:pt x="4393" y="31011"/>
                    <a:pt x="4920" y="30703"/>
                    <a:pt x="5271" y="30220"/>
                  </a:cubicBezTo>
                  <a:lnTo>
                    <a:pt x="18184" y="10499"/>
                  </a:lnTo>
                  <a:cubicBezTo>
                    <a:pt x="18447" y="10060"/>
                    <a:pt x="18404" y="9533"/>
                    <a:pt x="18052" y="9226"/>
                  </a:cubicBezTo>
                  <a:lnTo>
                    <a:pt x="9136" y="310"/>
                  </a:lnTo>
                  <a:cubicBezTo>
                    <a:pt x="8924" y="98"/>
                    <a:pt x="8664" y="1"/>
                    <a:pt x="8409" y="1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2"/>
            <p:cNvSpPr/>
            <p:nvPr/>
          </p:nvSpPr>
          <p:spPr>
            <a:xfrm>
              <a:off x="1436875" y="-268762"/>
              <a:ext cx="193275" cy="190550"/>
            </a:xfrm>
            <a:custGeom>
              <a:avLst/>
              <a:gdLst/>
              <a:ahLst/>
              <a:cxnLst/>
              <a:rect l="l" t="t" r="r" b="b"/>
              <a:pathLst>
                <a:path w="7731" h="7622" extrusionOk="0">
                  <a:moveTo>
                    <a:pt x="1741" y="1"/>
                  </a:moveTo>
                  <a:cubicBezTo>
                    <a:pt x="1329" y="1"/>
                    <a:pt x="922" y="155"/>
                    <a:pt x="615" y="462"/>
                  </a:cubicBezTo>
                  <a:cubicBezTo>
                    <a:pt x="0" y="1121"/>
                    <a:pt x="0" y="2131"/>
                    <a:pt x="615" y="2746"/>
                  </a:cubicBezTo>
                  <a:lnTo>
                    <a:pt x="5446" y="7621"/>
                  </a:lnTo>
                  <a:lnTo>
                    <a:pt x="7730" y="5337"/>
                  </a:lnTo>
                  <a:lnTo>
                    <a:pt x="2899" y="462"/>
                  </a:lnTo>
                  <a:cubicBezTo>
                    <a:pt x="2570" y="155"/>
                    <a:pt x="2152" y="1"/>
                    <a:pt x="1741" y="1"/>
                  </a:cubicBezTo>
                  <a:close/>
                </a:path>
              </a:pathLst>
            </a:custGeom>
            <a:solidFill>
              <a:srgbClr val="F6D4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2"/>
            <p:cNvSpPr/>
            <p:nvPr/>
          </p:nvSpPr>
          <p:spPr>
            <a:xfrm>
              <a:off x="1395075" y="-289387"/>
              <a:ext cx="262525" cy="238625"/>
            </a:xfrm>
            <a:custGeom>
              <a:avLst/>
              <a:gdLst/>
              <a:ahLst/>
              <a:cxnLst/>
              <a:rect l="l" t="t" r="r" b="b"/>
              <a:pathLst>
                <a:path w="10501" h="9545" extrusionOk="0">
                  <a:moveTo>
                    <a:pt x="3385" y="1594"/>
                  </a:moveTo>
                  <a:cubicBezTo>
                    <a:pt x="3649" y="1594"/>
                    <a:pt x="3868" y="1682"/>
                    <a:pt x="4044" y="1858"/>
                  </a:cubicBezTo>
                  <a:lnTo>
                    <a:pt x="8304" y="6162"/>
                  </a:lnTo>
                  <a:lnTo>
                    <a:pt x="7118" y="7348"/>
                  </a:lnTo>
                  <a:lnTo>
                    <a:pt x="2814" y="3044"/>
                  </a:lnTo>
                  <a:cubicBezTo>
                    <a:pt x="2463" y="2693"/>
                    <a:pt x="2463" y="2165"/>
                    <a:pt x="2814" y="1858"/>
                  </a:cubicBezTo>
                  <a:cubicBezTo>
                    <a:pt x="2946" y="1682"/>
                    <a:pt x="3165" y="1594"/>
                    <a:pt x="3385" y="1594"/>
                  </a:cubicBezTo>
                  <a:close/>
                  <a:moveTo>
                    <a:pt x="3442" y="1"/>
                  </a:moveTo>
                  <a:cubicBezTo>
                    <a:pt x="1582" y="1"/>
                    <a:pt x="1" y="2393"/>
                    <a:pt x="1716" y="4142"/>
                  </a:cubicBezTo>
                  <a:lnTo>
                    <a:pt x="7118" y="9544"/>
                  </a:lnTo>
                  <a:lnTo>
                    <a:pt x="10500" y="6206"/>
                  </a:lnTo>
                  <a:lnTo>
                    <a:pt x="5142" y="760"/>
                  </a:lnTo>
                  <a:cubicBezTo>
                    <a:pt x="4607" y="225"/>
                    <a:pt x="4011" y="1"/>
                    <a:pt x="3442" y="1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2"/>
            <p:cNvSpPr/>
            <p:nvPr/>
          </p:nvSpPr>
          <p:spPr>
            <a:xfrm>
              <a:off x="1646600" y="-329962"/>
              <a:ext cx="194375" cy="191350"/>
            </a:xfrm>
            <a:custGeom>
              <a:avLst/>
              <a:gdLst/>
              <a:ahLst/>
              <a:cxnLst/>
              <a:rect l="l" t="t" r="r" b="b"/>
              <a:pathLst>
                <a:path w="7775" h="7654" extrusionOk="0">
                  <a:moveTo>
                    <a:pt x="1779" y="0"/>
                  </a:moveTo>
                  <a:cubicBezTo>
                    <a:pt x="1362" y="0"/>
                    <a:pt x="944" y="165"/>
                    <a:pt x="615" y="494"/>
                  </a:cubicBezTo>
                  <a:cubicBezTo>
                    <a:pt x="0" y="1109"/>
                    <a:pt x="0" y="2119"/>
                    <a:pt x="615" y="2778"/>
                  </a:cubicBezTo>
                  <a:lnTo>
                    <a:pt x="5490" y="7654"/>
                  </a:lnTo>
                  <a:lnTo>
                    <a:pt x="7774" y="5326"/>
                  </a:lnTo>
                  <a:lnTo>
                    <a:pt x="2943" y="494"/>
                  </a:lnTo>
                  <a:cubicBezTo>
                    <a:pt x="2613" y="165"/>
                    <a:pt x="2196" y="0"/>
                    <a:pt x="1779" y="0"/>
                  </a:cubicBezTo>
                  <a:close/>
                </a:path>
              </a:pathLst>
            </a:custGeom>
            <a:solidFill>
              <a:srgbClr val="F6D4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2"/>
            <p:cNvSpPr/>
            <p:nvPr/>
          </p:nvSpPr>
          <p:spPr>
            <a:xfrm>
              <a:off x="1608850" y="-348487"/>
              <a:ext cx="259575" cy="236225"/>
            </a:xfrm>
            <a:custGeom>
              <a:avLst/>
              <a:gdLst/>
              <a:ahLst/>
              <a:cxnLst/>
              <a:rect l="l" t="t" r="r" b="b"/>
              <a:pathLst>
                <a:path w="10383" h="9449" extrusionOk="0">
                  <a:moveTo>
                    <a:pt x="3311" y="1499"/>
                  </a:moveTo>
                  <a:cubicBezTo>
                    <a:pt x="3531" y="1499"/>
                    <a:pt x="3750" y="1631"/>
                    <a:pt x="3882" y="1762"/>
                  </a:cubicBezTo>
                  <a:lnTo>
                    <a:pt x="8186" y="6067"/>
                  </a:lnTo>
                  <a:lnTo>
                    <a:pt x="7000" y="7297"/>
                  </a:lnTo>
                  <a:lnTo>
                    <a:pt x="2696" y="2992"/>
                  </a:lnTo>
                  <a:cubicBezTo>
                    <a:pt x="2125" y="2421"/>
                    <a:pt x="2520" y="1499"/>
                    <a:pt x="3267" y="1499"/>
                  </a:cubicBezTo>
                  <a:close/>
                  <a:moveTo>
                    <a:pt x="3385" y="0"/>
                  </a:moveTo>
                  <a:cubicBezTo>
                    <a:pt x="1560" y="0"/>
                    <a:pt x="0" y="2313"/>
                    <a:pt x="1598" y="4046"/>
                  </a:cubicBezTo>
                  <a:lnTo>
                    <a:pt x="7000" y="9449"/>
                  </a:lnTo>
                  <a:lnTo>
                    <a:pt x="10382" y="6067"/>
                  </a:lnTo>
                  <a:lnTo>
                    <a:pt x="4980" y="664"/>
                  </a:lnTo>
                  <a:cubicBezTo>
                    <a:pt x="4474" y="198"/>
                    <a:pt x="3918" y="0"/>
                    <a:pt x="3385" y="0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2"/>
            <p:cNvSpPr/>
            <p:nvPr/>
          </p:nvSpPr>
          <p:spPr>
            <a:xfrm>
              <a:off x="1268875" y="-292062"/>
              <a:ext cx="745575" cy="417075"/>
            </a:xfrm>
            <a:custGeom>
              <a:avLst/>
              <a:gdLst/>
              <a:ahLst/>
              <a:cxnLst/>
              <a:rect l="l" t="t" r="r" b="b"/>
              <a:pathLst>
                <a:path w="29823" h="16683" extrusionOk="0">
                  <a:moveTo>
                    <a:pt x="26910" y="0"/>
                  </a:moveTo>
                  <a:cubicBezTo>
                    <a:pt x="26811" y="0"/>
                    <a:pt x="26713" y="11"/>
                    <a:pt x="26617" y="32"/>
                  </a:cubicBezTo>
                  <a:lnTo>
                    <a:pt x="264" y="7280"/>
                  </a:lnTo>
                  <a:cubicBezTo>
                    <a:pt x="44" y="7323"/>
                    <a:pt x="0" y="7543"/>
                    <a:pt x="132" y="7675"/>
                  </a:cubicBezTo>
                  <a:lnTo>
                    <a:pt x="9092" y="16591"/>
                  </a:lnTo>
                  <a:cubicBezTo>
                    <a:pt x="9119" y="16645"/>
                    <a:pt x="9197" y="16683"/>
                    <a:pt x="9272" y="16683"/>
                  </a:cubicBezTo>
                  <a:cubicBezTo>
                    <a:pt x="9319" y="16683"/>
                    <a:pt x="9366" y="16668"/>
                    <a:pt x="9399" y="16635"/>
                  </a:cubicBezTo>
                  <a:lnTo>
                    <a:pt x="29120" y="3722"/>
                  </a:lnTo>
                  <a:cubicBezTo>
                    <a:pt x="29735" y="3283"/>
                    <a:pt x="29823" y="2404"/>
                    <a:pt x="29296" y="1877"/>
                  </a:cubicBezTo>
                  <a:lnTo>
                    <a:pt x="27759" y="340"/>
                  </a:lnTo>
                  <a:cubicBezTo>
                    <a:pt x="27526" y="107"/>
                    <a:pt x="27217" y="0"/>
                    <a:pt x="26910" y="0"/>
                  </a:cubicBezTo>
                  <a:close/>
                </a:path>
              </a:pathLst>
            </a:custGeom>
            <a:solidFill>
              <a:srgbClr val="FFF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2"/>
            <p:cNvSpPr/>
            <p:nvPr/>
          </p:nvSpPr>
          <p:spPr>
            <a:xfrm>
              <a:off x="1250200" y="-311587"/>
              <a:ext cx="787325" cy="455175"/>
            </a:xfrm>
            <a:custGeom>
              <a:avLst/>
              <a:gdLst/>
              <a:ahLst/>
              <a:cxnLst/>
              <a:rect l="l" t="t" r="r" b="b"/>
              <a:pathLst>
                <a:path w="31493" h="18207" extrusionOk="0">
                  <a:moveTo>
                    <a:pt x="27652" y="1543"/>
                  </a:moveTo>
                  <a:cubicBezTo>
                    <a:pt x="27759" y="1543"/>
                    <a:pt x="27870" y="1584"/>
                    <a:pt x="27935" y="1648"/>
                  </a:cubicBezTo>
                  <a:lnTo>
                    <a:pt x="29516" y="3185"/>
                  </a:lnTo>
                  <a:cubicBezTo>
                    <a:pt x="29691" y="3361"/>
                    <a:pt x="29648" y="3668"/>
                    <a:pt x="29428" y="3800"/>
                  </a:cubicBezTo>
                  <a:lnTo>
                    <a:pt x="10059" y="16537"/>
                  </a:lnTo>
                  <a:lnTo>
                    <a:pt x="2065" y="8544"/>
                  </a:lnTo>
                  <a:lnTo>
                    <a:pt x="27539" y="1560"/>
                  </a:lnTo>
                  <a:cubicBezTo>
                    <a:pt x="27575" y="1548"/>
                    <a:pt x="27613" y="1543"/>
                    <a:pt x="27652" y="1543"/>
                  </a:cubicBezTo>
                  <a:close/>
                  <a:moveTo>
                    <a:pt x="27687" y="1"/>
                  </a:moveTo>
                  <a:cubicBezTo>
                    <a:pt x="27520" y="1"/>
                    <a:pt x="27353" y="23"/>
                    <a:pt x="27188" y="67"/>
                  </a:cubicBezTo>
                  <a:lnTo>
                    <a:pt x="835" y="7314"/>
                  </a:lnTo>
                  <a:cubicBezTo>
                    <a:pt x="484" y="7402"/>
                    <a:pt x="176" y="7665"/>
                    <a:pt x="88" y="8017"/>
                  </a:cubicBezTo>
                  <a:cubicBezTo>
                    <a:pt x="0" y="8368"/>
                    <a:pt x="88" y="8763"/>
                    <a:pt x="352" y="9027"/>
                  </a:cubicBezTo>
                  <a:lnTo>
                    <a:pt x="9268" y="17943"/>
                  </a:lnTo>
                  <a:cubicBezTo>
                    <a:pt x="9488" y="18119"/>
                    <a:pt x="9751" y="18206"/>
                    <a:pt x="10015" y="18206"/>
                  </a:cubicBezTo>
                  <a:cubicBezTo>
                    <a:pt x="10190" y="18206"/>
                    <a:pt x="10410" y="18162"/>
                    <a:pt x="10542" y="18075"/>
                  </a:cubicBezTo>
                  <a:lnTo>
                    <a:pt x="30306" y="5118"/>
                  </a:lnTo>
                  <a:cubicBezTo>
                    <a:pt x="31317" y="4459"/>
                    <a:pt x="31492" y="3010"/>
                    <a:pt x="30614" y="2131"/>
                  </a:cubicBezTo>
                  <a:lnTo>
                    <a:pt x="29077" y="594"/>
                  </a:lnTo>
                  <a:cubicBezTo>
                    <a:pt x="28681" y="199"/>
                    <a:pt x="28187" y="1"/>
                    <a:pt x="27687" y="1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2"/>
            <p:cNvSpPr/>
            <p:nvPr/>
          </p:nvSpPr>
          <p:spPr>
            <a:xfrm>
              <a:off x="842875" y="-370812"/>
              <a:ext cx="1064250" cy="1045800"/>
            </a:xfrm>
            <a:custGeom>
              <a:avLst/>
              <a:gdLst/>
              <a:ahLst/>
              <a:cxnLst/>
              <a:rect l="l" t="t" r="r" b="b"/>
              <a:pathLst>
                <a:path w="42570" h="41832" extrusionOk="0">
                  <a:moveTo>
                    <a:pt x="3361" y="1"/>
                  </a:moveTo>
                  <a:cubicBezTo>
                    <a:pt x="1497" y="1"/>
                    <a:pt x="1" y="1905"/>
                    <a:pt x="745" y="3841"/>
                  </a:cubicBezTo>
                  <a:cubicBezTo>
                    <a:pt x="2590" y="8585"/>
                    <a:pt x="4523" y="12011"/>
                    <a:pt x="8959" y="16491"/>
                  </a:cubicBezTo>
                  <a:lnTo>
                    <a:pt x="13922" y="21410"/>
                  </a:lnTo>
                  <a:lnTo>
                    <a:pt x="34960" y="38979"/>
                  </a:lnTo>
                  <a:cubicBezTo>
                    <a:pt x="36541" y="40296"/>
                    <a:pt x="38386" y="41262"/>
                    <a:pt x="40406" y="41790"/>
                  </a:cubicBezTo>
                  <a:cubicBezTo>
                    <a:pt x="40530" y="41818"/>
                    <a:pt x="40653" y="41832"/>
                    <a:pt x="40773" y="41832"/>
                  </a:cubicBezTo>
                  <a:cubicBezTo>
                    <a:pt x="41761" y="41832"/>
                    <a:pt x="42569" y="40914"/>
                    <a:pt x="42295" y="39857"/>
                  </a:cubicBezTo>
                  <a:cubicBezTo>
                    <a:pt x="41768" y="37881"/>
                    <a:pt x="40846" y="35992"/>
                    <a:pt x="39528" y="34411"/>
                  </a:cubicBezTo>
                  <a:lnTo>
                    <a:pt x="21959" y="13372"/>
                  </a:lnTo>
                  <a:lnTo>
                    <a:pt x="16996" y="8409"/>
                  </a:lnTo>
                  <a:cubicBezTo>
                    <a:pt x="12560" y="3973"/>
                    <a:pt x="9134" y="2040"/>
                    <a:pt x="4391" y="196"/>
                  </a:cubicBezTo>
                  <a:cubicBezTo>
                    <a:pt x="4043" y="62"/>
                    <a:pt x="3696" y="1"/>
                    <a:pt x="33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2"/>
            <p:cNvSpPr/>
            <p:nvPr/>
          </p:nvSpPr>
          <p:spPr>
            <a:xfrm>
              <a:off x="819625" y="-389937"/>
              <a:ext cx="1109175" cy="1084750"/>
            </a:xfrm>
            <a:custGeom>
              <a:avLst/>
              <a:gdLst/>
              <a:ahLst/>
              <a:cxnLst/>
              <a:rect l="l" t="t" r="r" b="b"/>
              <a:pathLst>
                <a:path w="44367" h="43390" extrusionOk="0">
                  <a:moveTo>
                    <a:pt x="4297" y="1531"/>
                  </a:moveTo>
                  <a:cubicBezTo>
                    <a:pt x="4531" y="1531"/>
                    <a:pt x="4773" y="1573"/>
                    <a:pt x="5013" y="1664"/>
                  </a:cubicBezTo>
                  <a:cubicBezTo>
                    <a:pt x="9713" y="3333"/>
                    <a:pt x="13929" y="6100"/>
                    <a:pt x="17399" y="9701"/>
                  </a:cubicBezTo>
                  <a:lnTo>
                    <a:pt x="22318" y="14664"/>
                  </a:lnTo>
                  <a:lnTo>
                    <a:pt x="39887" y="35659"/>
                  </a:lnTo>
                  <a:cubicBezTo>
                    <a:pt x="41117" y="37196"/>
                    <a:pt x="41995" y="38953"/>
                    <a:pt x="42522" y="40842"/>
                  </a:cubicBezTo>
                  <a:cubicBezTo>
                    <a:pt x="42566" y="41105"/>
                    <a:pt x="42478" y="41413"/>
                    <a:pt x="42303" y="41588"/>
                  </a:cubicBezTo>
                  <a:cubicBezTo>
                    <a:pt x="42140" y="41751"/>
                    <a:pt x="41953" y="41842"/>
                    <a:pt x="41742" y="41842"/>
                  </a:cubicBezTo>
                  <a:cubicBezTo>
                    <a:pt x="41668" y="41842"/>
                    <a:pt x="41592" y="41831"/>
                    <a:pt x="41512" y="41808"/>
                  </a:cubicBezTo>
                  <a:cubicBezTo>
                    <a:pt x="39623" y="41325"/>
                    <a:pt x="37867" y="40446"/>
                    <a:pt x="36373" y="39173"/>
                  </a:cubicBezTo>
                  <a:lnTo>
                    <a:pt x="15335" y="21604"/>
                  </a:lnTo>
                  <a:lnTo>
                    <a:pt x="10416" y="16685"/>
                  </a:lnTo>
                  <a:cubicBezTo>
                    <a:pt x="6814" y="13259"/>
                    <a:pt x="4047" y="8998"/>
                    <a:pt x="2378" y="4343"/>
                  </a:cubicBezTo>
                  <a:cubicBezTo>
                    <a:pt x="1817" y="2921"/>
                    <a:pt x="2945" y="1531"/>
                    <a:pt x="4297" y="1531"/>
                  </a:cubicBezTo>
                  <a:close/>
                  <a:moveTo>
                    <a:pt x="4257" y="0"/>
                  </a:moveTo>
                  <a:cubicBezTo>
                    <a:pt x="1897" y="0"/>
                    <a:pt x="0" y="2419"/>
                    <a:pt x="929" y="4870"/>
                  </a:cubicBezTo>
                  <a:cubicBezTo>
                    <a:pt x="2773" y="9525"/>
                    <a:pt x="4706" y="13127"/>
                    <a:pt x="9362" y="17783"/>
                  </a:cubicBezTo>
                  <a:lnTo>
                    <a:pt x="14281" y="22702"/>
                  </a:lnTo>
                  <a:lnTo>
                    <a:pt x="35363" y="40358"/>
                  </a:lnTo>
                  <a:cubicBezTo>
                    <a:pt x="37076" y="41764"/>
                    <a:pt x="39009" y="42730"/>
                    <a:pt x="41161" y="43301"/>
                  </a:cubicBezTo>
                  <a:cubicBezTo>
                    <a:pt x="41336" y="43345"/>
                    <a:pt x="41512" y="43345"/>
                    <a:pt x="41732" y="43389"/>
                  </a:cubicBezTo>
                  <a:lnTo>
                    <a:pt x="41732" y="43345"/>
                  </a:lnTo>
                  <a:cubicBezTo>
                    <a:pt x="43225" y="43345"/>
                    <a:pt x="44367" y="41940"/>
                    <a:pt x="43972" y="40446"/>
                  </a:cubicBezTo>
                  <a:cubicBezTo>
                    <a:pt x="43445" y="38338"/>
                    <a:pt x="42434" y="36362"/>
                    <a:pt x="41029" y="34693"/>
                  </a:cubicBezTo>
                  <a:lnTo>
                    <a:pt x="23460" y="13610"/>
                  </a:lnTo>
                  <a:lnTo>
                    <a:pt x="18497" y="8647"/>
                  </a:lnTo>
                  <a:cubicBezTo>
                    <a:pt x="13842" y="3991"/>
                    <a:pt x="10240" y="2015"/>
                    <a:pt x="5584" y="258"/>
                  </a:cubicBezTo>
                  <a:cubicBezTo>
                    <a:pt x="5136" y="81"/>
                    <a:pt x="4688" y="0"/>
                    <a:pt x="4257" y="0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2"/>
            <p:cNvSpPr/>
            <p:nvPr/>
          </p:nvSpPr>
          <p:spPr>
            <a:xfrm>
              <a:off x="1609250" y="385463"/>
              <a:ext cx="403025" cy="396025"/>
            </a:xfrm>
            <a:custGeom>
              <a:avLst/>
              <a:gdLst/>
              <a:ahLst/>
              <a:cxnLst/>
              <a:rect l="l" t="t" r="r" b="b"/>
              <a:pathLst>
                <a:path w="16121" h="15841" extrusionOk="0">
                  <a:moveTo>
                    <a:pt x="11937" y="1"/>
                  </a:moveTo>
                  <a:cubicBezTo>
                    <a:pt x="11663" y="1"/>
                    <a:pt x="11387" y="39"/>
                    <a:pt x="11113" y="119"/>
                  </a:cubicBezTo>
                  <a:lnTo>
                    <a:pt x="3427" y="2315"/>
                  </a:lnTo>
                  <a:cubicBezTo>
                    <a:pt x="2987" y="2447"/>
                    <a:pt x="2592" y="2798"/>
                    <a:pt x="2460" y="3281"/>
                  </a:cubicBezTo>
                  <a:lnTo>
                    <a:pt x="264" y="10968"/>
                  </a:lnTo>
                  <a:cubicBezTo>
                    <a:pt x="1" y="11978"/>
                    <a:pt x="264" y="13120"/>
                    <a:pt x="1055" y="13866"/>
                  </a:cubicBezTo>
                  <a:lnTo>
                    <a:pt x="2812" y="15667"/>
                  </a:lnTo>
                  <a:cubicBezTo>
                    <a:pt x="2928" y="15784"/>
                    <a:pt x="3088" y="15840"/>
                    <a:pt x="3249" y="15840"/>
                  </a:cubicBezTo>
                  <a:cubicBezTo>
                    <a:pt x="3451" y="15840"/>
                    <a:pt x="3656" y="15751"/>
                    <a:pt x="3778" y="15579"/>
                  </a:cubicBezTo>
                  <a:lnTo>
                    <a:pt x="8609" y="8859"/>
                  </a:lnTo>
                  <a:cubicBezTo>
                    <a:pt x="8741" y="8684"/>
                    <a:pt x="8829" y="8596"/>
                    <a:pt x="8961" y="8508"/>
                  </a:cubicBezTo>
                  <a:lnTo>
                    <a:pt x="15725" y="3633"/>
                  </a:lnTo>
                  <a:cubicBezTo>
                    <a:pt x="16076" y="3413"/>
                    <a:pt x="16120" y="2930"/>
                    <a:pt x="15813" y="2666"/>
                  </a:cubicBezTo>
                  <a:lnTo>
                    <a:pt x="14056" y="866"/>
                  </a:lnTo>
                  <a:cubicBezTo>
                    <a:pt x="13470" y="313"/>
                    <a:pt x="12717" y="1"/>
                    <a:pt x="119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2"/>
            <p:cNvSpPr/>
            <p:nvPr/>
          </p:nvSpPr>
          <p:spPr>
            <a:xfrm>
              <a:off x="1588400" y="365938"/>
              <a:ext cx="445825" cy="435375"/>
            </a:xfrm>
            <a:custGeom>
              <a:avLst/>
              <a:gdLst/>
              <a:ahLst/>
              <a:cxnLst/>
              <a:rect l="l" t="t" r="r" b="b"/>
              <a:pathLst>
                <a:path w="17833" h="17415" extrusionOk="0">
                  <a:moveTo>
                    <a:pt x="12781" y="1603"/>
                  </a:moveTo>
                  <a:cubicBezTo>
                    <a:pt x="13352" y="1603"/>
                    <a:pt x="13880" y="1866"/>
                    <a:pt x="14275" y="2262"/>
                  </a:cubicBezTo>
                  <a:lnTo>
                    <a:pt x="15900" y="3931"/>
                  </a:lnTo>
                  <a:lnTo>
                    <a:pt x="9312" y="8674"/>
                  </a:lnTo>
                  <a:cubicBezTo>
                    <a:pt x="9136" y="8806"/>
                    <a:pt x="8960" y="8982"/>
                    <a:pt x="8785" y="9201"/>
                  </a:cubicBezTo>
                  <a:lnTo>
                    <a:pt x="4041" y="15789"/>
                  </a:lnTo>
                  <a:lnTo>
                    <a:pt x="2372" y="14164"/>
                  </a:lnTo>
                  <a:cubicBezTo>
                    <a:pt x="1845" y="13593"/>
                    <a:pt x="1625" y="12759"/>
                    <a:pt x="1845" y="12012"/>
                  </a:cubicBezTo>
                  <a:lnTo>
                    <a:pt x="4041" y="4326"/>
                  </a:lnTo>
                  <a:cubicBezTo>
                    <a:pt x="4085" y="4106"/>
                    <a:pt x="4261" y="3931"/>
                    <a:pt x="4480" y="3843"/>
                  </a:cubicBezTo>
                  <a:lnTo>
                    <a:pt x="12167" y="1647"/>
                  </a:lnTo>
                  <a:cubicBezTo>
                    <a:pt x="12342" y="1603"/>
                    <a:pt x="12562" y="1603"/>
                    <a:pt x="12781" y="1603"/>
                  </a:cubicBezTo>
                  <a:close/>
                  <a:moveTo>
                    <a:pt x="12787" y="1"/>
                  </a:moveTo>
                  <a:cubicBezTo>
                    <a:pt x="12446" y="1"/>
                    <a:pt x="12104" y="50"/>
                    <a:pt x="11771" y="153"/>
                  </a:cubicBezTo>
                  <a:lnTo>
                    <a:pt x="4085" y="2349"/>
                  </a:lnTo>
                  <a:cubicBezTo>
                    <a:pt x="3338" y="2569"/>
                    <a:pt x="2767" y="3140"/>
                    <a:pt x="2548" y="3843"/>
                  </a:cubicBezTo>
                  <a:lnTo>
                    <a:pt x="352" y="11529"/>
                  </a:lnTo>
                  <a:cubicBezTo>
                    <a:pt x="0" y="12847"/>
                    <a:pt x="352" y="14252"/>
                    <a:pt x="1318" y="15174"/>
                  </a:cubicBezTo>
                  <a:lnTo>
                    <a:pt x="3119" y="16975"/>
                  </a:lnTo>
                  <a:cubicBezTo>
                    <a:pt x="3382" y="17239"/>
                    <a:pt x="3734" y="17371"/>
                    <a:pt x="4085" y="17414"/>
                  </a:cubicBezTo>
                  <a:lnTo>
                    <a:pt x="4261" y="17327"/>
                  </a:lnTo>
                  <a:cubicBezTo>
                    <a:pt x="4656" y="17283"/>
                    <a:pt x="5007" y="17107"/>
                    <a:pt x="5271" y="16800"/>
                  </a:cubicBezTo>
                  <a:lnTo>
                    <a:pt x="10102" y="10036"/>
                  </a:lnTo>
                  <a:cubicBezTo>
                    <a:pt x="10146" y="9948"/>
                    <a:pt x="10234" y="9904"/>
                    <a:pt x="10278" y="9860"/>
                  </a:cubicBezTo>
                  <a:lnTo>
                    <a:pt x="17042" y="4985"/>
                  </a:lnTo>
                  <a:cubicBezTo>
                    <a:pt x="17745" y="4502"/>
                    <a:pt x="17832" y="3491"/>
                    <a:pt x="17218" y="2876"/>
                  </a:cubicBezTo>
                  <a:lnTo>
                    <a:pt x="15417" y="1076"/>
                  </a:lnTo>
                  <a:cubicBezTo>
                    <a:pt x="14703" y="394"/>
                    <a:pt x="13750" y="1"/>
                    <a:pt x="12787" y="1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2"/>
            <p:cNvSpPr/>
            <p:nvPr/>
          </p:nvSpPr>
          <p:spPr>
            <a:xfrm>
              <a:off x="1229325" y="-83487"/>
              <a:ext cx="260275" cy="278425"/>
            </a:xfrm>
            <a:custGeom>
              <a:avLst/>
              <a:gdLst/>
              <a:ahLst/>
              <a:cxnLst/>
              <a:rect l="l" t="t" r="r" b="b"/>
              <a:pathLst>
                <a:path w="10411" h="11137" extrusionOk="0">
                  <a:moveTo>
                    <a:pt x="859" y="0"/>
                  </a:moveTo>
                  <a:cubicBezTo>
                    <a:pt x="676" y="0"/>
                    <a:pt x="495" y="67"/>
                    <a:pt x="352" y="210"/>
                  </a:cubicBezTo>
                  <a:cubicBezTo>
                    <a:pt x="1" y="474"/>
                    <a:pt x="1" y="957"/>
                    <a:pt x="265" y="1308"/>
                  </a:cubicBezTo>
                  <a:lnTo>
                    <a:pt x="8961" y="10883"/>
                  </a:lnTo>
                  <a:cubicBezTo>
                    <a:pt x="9102" y="11048"/>
                    <a:pt x="9319" y="11137"/>
                    <a:pt x="9537" y="11137"/>
                  </a:cubicBezTo>
                  <a:cubicBezTo>
                    <a:pt x="9726" y="11137"/>
                    <a:pt x="9916" y="11070"/>
                    <a:pt x="10059" y="10927"/>
                  </a:cubicBezTo>
                  <a:cubicBezTo>
                    <a:pt x="10366" y="10664"/>
                    <a:pt x="10410" y="10180"/>
                    <a:pt x="10103" y="9829"/>
                  </a:cubicBezTo>
                  <a:lnTo>
                    <a:pt x="1450" y="254"/>
                  </a:lnTo>
                  <a:cubicBezTo>
                    <a:pt x="1286" y="90"/>
                    <a:pt x="1071" y="0"/>
                    <a:pt x="859" y="0"/>
                  </a:cubicBezTo>
                  <a:close/>
                </a:path>
              </a:pathLst>
            </a:custGeom>
            <a:solidFill>
              <a:srgbClr val="FDFA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2"/>
            <p:cNvSpPr/>
            <p:nvPr/>
          </p:nvSpPr>
          <p:spPr>
            <a:xfrm>
              <a:off x="1116250" y="-208662"/>
              <a:ext cx="102125" cy="104400"/>
            </a:xfrm>
            <a:custGeom>
              <a:avLst/>
              <a:gdLst/>
              <a:ahLst/>
              <a:cxnLst/>
              <a:rect l="l" t="t" r="r" b="b"/>
              <a:pathLst>
                <a:path w="4085" h="4176" extrusionOk="0">
                  <a:moveTo>
                    <a:pt x="858" y="0"/>
                  </a:moveTo>
                  <a:cubicBezTo>
                    <a:pt x="675" y="0"/>
                    <a:pt x="494" y="67"/>
                    <a:pt x="351" y="210"/>
                  </a:cubicBezTo>
                  <a:cubicBezTo>
                    <a:pt x="44" y="474"/>
                    <a:pt x="0" y="1001"/>
                    <a:pt x="308" y="1308"/>
                  </a:cubicBezTo>
                  <a:lnTo>
                    <a:pt x="2635" y="3900"/>
                  </a:lnTo>
                  <a:cubicBezTo>
                    <a:pt x="2800" y="4088"/>
                    <a:pt x="3015" y="4175"/>
                    <a:pt x="3227" y="4175"/>
                  </a:cubicBezTo>
                  <a:cubicBezTo>
                    <a:pt x="3410" y="4175"/>
                    <a:pt x="3591" y="4110"/>
                    <a:pt x="3733" y="3987"/>
                  </a:cubicBezTo>
                  <a:cubicBezTo>
                    <a:pt x="4085" y="3680"/>
                    <a:pt x="4085" y="3197"/>
                    <a:pt x="3821" y="2889"/>
                  </a:cubicBezTo>
                  <a:lnTo>
                    <a:pt x="1449" y="254"/>
                  </a:lnTo>
                  <a:cubicBezTo>
                    <a:pt x="1285" y="89"/>
                    <a:pt x="1070" y="0"/>
                    <a:pt x="858" y="0"/>
                  </a:cubicBezTo>
                  <a:close/>
                </a:path>
              </a:pathLst>
            </a:custGeom>
            <a:solidFill>
              <a:srgbClr val="FDFA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23"/>
          <p:cNvSpPr/>
          <p:nvPr/>
        </p:nvSpPr>
        <p:spPr>
          <a:xfrm>
            <a:off x="4618337" y="1119200"/>
            <a:ext cx="4037100" cy="1432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23"/>
          <p:cNvSpPr/>
          <p:nvPr/>
        </p:nvSpPr>
        <p:spPr>
          <a:xfrm>
            <a:off x="457200" y="1119200"/>
            <a:ext cx="4037100" cy="1432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23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Travel Infographics</a:t>
            </a:r>
            <a:endParaRPr/>
          </a:p>
        </p:txBody>
      </p:sp>
      <p:sp>
        <p:nvSpPr>
          <p:cNvPr id="917" name="Google Shape;917;p23"/>
          <p:cNvSpPr txBox="1"/>
          <p:nvPr/>
        </p:nvSpPr>
        <p:spPr>
          <a:xfrm>
            <a:off x="595891" y="1306775"/>
            <a:ext cx="2579400" cy="3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FLIGHTS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18" name="Google Shape;918;p23"/>
          <p:cNvSpPr txBox="1"/>
          <p:nvPr/>
        </p:nvSpPr>
        <p:spPr>
          <a:xfrm>
            <a:off x="595890" y="1635541"/>
            <a:ext cx="2579400" cy="6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 in the Solar System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9" name="Google Shape;919;p23"/>
          <p:cNvSpPr txBox="1"/>
          <p:nvPr/>
        </p:nvSpPr>
        <p:spPr>
          <a:xfrm>
            <a:off x="5904126" y="1297725"/>
            <a:ext cx="26148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ROAD TRIPS</a:t>
            </a:r>
            <a:endParaRPr sz="16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20" name="Google Shape;920;p23"/>
          <p:cNvSpPr txBox="1"/>
          <p:nvPr/>
        </p:nvSpPr>
        <p:spPr>
          <a:xfrm>
            <a:off x="5904127" y="1632023"/>
            <a:ext cx="2614800" cy="6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a gas giant and the biggest planet in the Solar System. Jupiter is the fourth-brightest object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1" name="Google Shape;921;p23"/>
          <p:cNvSpPr/>
          <p:nvPr/>
        </p:nvSpPr>
        <p:spPr>
          <a:xfrm>
            <a:off x="4866312" y="1473363"/>
            <a:ext cx="938043" cy="723878"/>
          </a:xfrm>
          <a:custGeom>
            <a:avLst/>
            <a:gdLst/>
            <a:ahLst/>
            <a:cxnLst/>
            <a:rect l="l" t="t" r="r" b="b"/>
            <a:pathLst>
              <a:path w="34151" h="26354" extrusionOk="0">
                <a:moveTo>
                  <a:pt x="18002" y="1943"/>
                </a:moveTo>
                <a:lnTo>
                  <a:pt x="20913" y="2858"/>
                </a:lnTo>
                <a:cubicBezTo>
                  <a:pt x="20913" y="3516"/>
                  <a:pt x="20373" y="4149"/>
                  <a:pt x="19951" y="4548"/>
                </a:cubicBezTo>
                <a:cubicBezTo>
                  <a:pt x="19716" y="4760"/>
                  <a:pt x="19481" y="4947"/>
                  <a:pt x="19246" y="5159"/>
                </a:cubicBezTo>
                <a:cubicBezTo>
                  <a:pt x="18800" y="5511"/>
                  <a:pt x="18378" y="5886"/>
                  <a:pt x="18002" y="6309"/>
                </a:cubicBezTo>
                <a:lnTo>
                  <a:pt x="18002" y="1943"/>
                </a:lnTo>
                <a:close/>
                <a:moveTo>
                  <a:pt x="6455" y="3422"/>
                </a:moveTo>
                <a:lnTo>
                  <a:pt x="8098" y="3938"/>
                </a:lnTo>
                <a:lnTo>
                  <a:pt x="8098" y="8304"/>
                </a:lnTo>
                <a:cubicBezTo>
                  <a:pt x="7957" y="8280"/>
                  <a:pt x="7816" y="8257"/>
                  <a:pt x="7699" y="8257"/>
                </a:cubicBezTo>
                <a:lnTo>
                  <a:pt x="7605" y="8257"/>
                </a:lnTo>
                <a:cubicBezTo>
                  <a:pt x="7394" y="8257"/>
                  <a:pt x="7182" y="8210"/>
                  <a:pt x="6971" y="8139"/>
                </a:cubicBezTo>
                <a:cubicBezTo>
                  <a:pt x="6854" y="8069"/>
                  <a:pt x="6760" y="7975"/>
                  <a:pt x="6666" y="7858"/>
                </a:cubicBezTo>
                <a:cubicBezTo>
                  <a:pt x="6079" y="7224"/>
                  <a:pt x="5704" y="6426"/>
                  <a:pt x="5539" y="5581"/>
                </a:cubicBezTo>
                <a:cubicBezTo>
                  <a:pt x="5469" y="4900"/>
                  <a:pt x="5985" y="3985"/>
                  <a:pt x="6455" y="3422"/>
                </a:cubicBezTo>
                <a:close/>
                <a:moveTo>
                  <a:pt x="32343" y="1943"/>
                </a:moveTo>
                <a:lnTo>
                  <a:pt x="32343" y="4807"/>
                </a:lnTo>
                <a:cubicBezTo>
                  <a:pt x="32109" y="4736"/>
                  <a:pt x="31850" y="4666"/>
                  <a:pt x="31616" y="4619"/>
                </a:cubicBezTo>
                <a:cubicBezTo>
                  <a:pt x="31384" y="4565"/>
                  <a:pt x="31148" y="4539"/>
                  <a:pt x="30914" y="4539"/>
                </a:cubicBezTo>
                <a:cubicBezTo>
                  <a:pt x="30226" y="4539"/>
                  <a:pt x="29547" y="4768"/>
                  <a:pt x="28987" y="5206"/>
                </a:cubicBezTo>
                <a:cubicBezTo>
                  <a:pt x="28588" y="5605"/>
                  <a:pt x="28259" y="6098"/>
                  <a:pt x="28048" y="6637"/>
                </a:cubicBezTo>
                <a:cubicBezTo>
                  <a:pt x="27954" y="6825"/>
                  <a:pt x="27884" y="7013"/>
                  <a:pt x="27790" y="7177"/>
                </a:cubicBezTo>
                <a:cubicBezTo>
                  <a:pt x="27391" y="7764"/>
                  <a:pt x="26781" y="8210"/>
                  <a:pt x="26076" y="8421"/>
                </a:cubicBezTo>
                <a:lnTo>
                  <a:pt x="26076" y="3915"/>
                </a:lnTo>
                <a:lnTo>
                  <a:pt x="32343" y="1943"/>
                </a:lnTo>
                <a:close/>
                <a:moveTo>
                  <a:pt x="16172" y="1943"/>
                </a:moveTo>
                <a:lnTo>
                  <a:pt x="16172" y="9759"/>
                </a:lnTo>
                <a:cubicBezTo>
                  <a:pt x="15937" y="10416"/>
                  <a:pt x="15538" y="11003"/>
                  <a:pt x="15045" y="11472"/>
                </a:cubicBezTo>
                <a:cubicBezTo>
                  <a:pt x="14742" y="11728"/>
                  <a:pt x="14308" y="11907"/>
                  <a:pt x="13907" y="11907"/>
                </a:cubicBezTo>
                <a:cubicBezTo>
                  <a:pt x="13718" y="11907"/>
                  <a:pt x="13536" y="11868"/>
                  <a:pt x="13379" y="11778"/>
                </a:cubicBezTo>
                <a:cubicBezTo>
                  <a:pt x="13097" y="11543"/>
                  <a:pt x="12862" y="11261"/>
                  <a:pt x="12675" y="10933"/>
                </a:cubicBezTo>
                <a:cubicBezTo>
                  <a:pt x="12534" y="10698"/>
                  <a:pt x="12369" y="10463"/>
                  <a:pt x="12182" y="10252"/>
                </a:cubicBezTo>
                <a:cubicBezTo>
                  <a:pt x="11571" y="9548"/>
                  <a:pt x="10797" y="9008"/>
                  <a:pt x="9928" y="8703"/>
                </a:cubicBezTo>
                <a:lnTo>
                  <a:pt x="9928" y="3915"/>
                </a:lnTo>
                <a:lnTo>
                  <a:pt x="16172" y="1943"/>
                </a:lnTo>
                <a:close/>
                <a:moveTo>
                  <a:pt x="24246" y="10627"/>
                </a:moveTo>
                <a:lnTo>
                  <a:pt x="24269" y="15979"/>
                </a:lnTo>
                <a:cubicBezTo>
                  <a:pt x="23682" y="15885"/>
                  <a:pt x="23119" y="15650"/>
                  <a:pt x="22626" y="15345"/>
                </a:cubicBezTo>
                <a:cubicBezTo>
                  <a:pt x="21922" y="14782"/>
                  <a:pt x="21711" y="13702"/>
                  <a:pt x="21664" y="12881"/>
                </a:cubicBezTo>
                <a:cubicBezTo>
                  <a:pt x="21617" y="12364"/>
                  <a:pt x="21664" y="11425"/>
                  <a:pt x="22133" y="11050"/>
                </a:cubicBezTo>
                <a:cubicBezTo>
                  <a:pt x="22485" y="10745"/>
                  <a:pt x="23119" y="10721"/>
                  <a:pt x="23729" y="10674"/>
                </a:cubicBezTo>
                <a:lnTo>
                  <a:pt x="23776" y="10674"/>
                </a:lnTo>
                <a:cubicBezTo>
                  <a:pt x="23917" y="10674"/>
                  <a:pt x="24081" y="10651"/>
                  <a:pt x="24246" y="10627"/>
                </a:cubicBezTo>
                <a:close/>
                <a:moveTo>
                  <a:pt x="1854" y="1943"/>
                </a:moveTo>
                <a:lnTo>
                  <a:pt x="4436" y="2788"/>
                </a:lnTo>
                <a:cubicBezTo>
                  <a:pt x="3826" y="3657"/>
                  <a:pt x="3591" y="4736"/>
                  <a:pt x="3732" y="5816"/>
                </a:cubicBezTo>
                <a:cubicBezTo>
                  <a:pt x="3920" y="7013"/>
                  <a:pt x="4460" y="8139"/>
                  <a:pt x="5281" y="9031"/>
                </a:cubicBezTo>
                <a:cubicBezTo>
                  <a:pt x="5516" y="9313"/>
                  <a:pt x="5797" y="9571"/>
                  <a:pt x="6126" y="9736"/>
                </a:cubicBezTo>
                <a:cubicBezTo>
                  <a:pt x="6549" y="9947"/>
                  <a:pt x="6995" y="10041"/>
                  <a:pt x="7464" y="10064"/>
                </a:cubicBezTo>
                <a:lnTo>
                  <a:pt x="7558" y="10064"/>
                </a:lnTo>
                <a:cubicBezTo>
                  <a:pt x="7722" y="10064"/>
                  <a:pt x="7910" y="10088"/>
                  <a:pt x="8098" y="10111"/>
                </a:cubicBezTo>
                <a:lnTo>
                  <a:pt x="8098" y="16636"/>
                </a:lnTo>
                <a:cubicBezTo>
                  <a:pt x="7933" y="16683"/>
                  <a:pt x="7769" y="16753"/>
                  <a:pt x="7628" y="16800"/>
                </a:cubicBezTo>
                <a:cubicBezTo>
                  <a:pt x="7323" y="16941"/>
                  <a:pt x="6995" y="17035"/>
                  <a:pt x="6666" y="17059"/>
                </a:cubicBezTo>
                <a:cubicBezTo>
                  <a:pt x="6126" y="17059"/>
                  <a:pt x="5492" y="16472"/>
                  <a:pt x="5375" y="15791"/>
                </a:cubicBezTo>
                <a:cubicBezTo>
                  <a:pt x="5328" y="15580"/>
                  <a:pt x="5305" y="15392"/>
                  <a:pt x="5305" y="15204"/>
                </a:cubicBezTo>
                <a:cubicBezTo>
                  <a:pt x="5281" y="14899"/>
                  <a:pt x="5234" y="14618"/>
                  <a:pt x="5187" y="14312"/>
                </a:cubicBezTo>
                <a:cubicBezTo>
                  <a:pt x="4953" y="13256"/>
                  <a:pt x="4201" y="12388"/>
                  <a:pt x="3169" y="12012"/>
                </a:cubicBezTo>
                <a:cubicBezTo>
                  <a:pt x="2852" y="11907"/>
                  <a:pt x="2522" y="11854"/>
                  <a:pt x="2188" y="11854"/>
                </a:cubicBezTo>
                <a:cubicBezTo>
                  <a:pt x="2077" y="11854"/>
                  <a:pt x="1966" y="11860"/>
                  <a:pt x="1854" y="11871"/>
                </a:cubicBezTo>
                <a:lnTo>
                  <a:pt x="1854" y="1943"/>
                </a:lnTo>
                <a:close/>
                <a:moveTo>
                  <a:pt x="30947" y="6362"/>
                </a:moveTo>
                <a:cubicBezTo>
                  <a:pt x="31054" y="6362"/>
                  <a:pt x="31161" y="6375"/>
                  <a:pt x="31264" y="6403"/>
                </a:cubicBezTo>
                <a:cubicBezTo>
                  <a:pt x="31639" y="6497"/>
                  <a:pt x="31991" y="6637"/>
                  <a:pt x="32343" y="6825"/>
                </a:cubicBezTo>
                <a:lnTo>
                  <a:pt x="32343" y="22457"/>
                </a:lnTo>
                <a:lnTo>
                  <a:pt x="30559" y="23020"/>
                </a:lnTo>
                <a:cubicBezTo>
                  <a:pt x="30301" y="20251"/>
                  <a:pt x="28588" y="17810"/>
                  <a:pt x="26076" y="16589"/>
                </a:cubicBezTo>
                <a:lnTo>
                  <a:pt x="26076" y="10322"/>
                </a:lnTo>
                <a:cubicBezTo>
                  <a:pt x="27344" y="9994"/>
                  <a:pt x="28588" y="9360"/>
                  <a:pt x="29339" y="8116"/>
                </a:cubicBezTo>
                <a:cubicBezTo>
                  <a:pt x="29480" y="7881"/>
                  <a:pt x="29597" y="7647"/>
                  <a:pt x="29714" y="7412"/>
                </a:cubicBezTo>
                <a:cubicBezTo>
                  <a:pt x="29808" y="7107"/>
                  <a:pt x="29996" y="6849"/>
                  <a:pt x="30207" y="6590"/>
                </a:cubicBezTo>
                <a:cubicBezTo>
                  <a:pt x="30423" y="6441"/>
                  <a:pt x="30687" y="6362"/>
                  <a:pt x="30947" y="6362"/>
                </a:cubicBezTo>
                <a:close/>
                <a:moveTo>
                  <a:pt x="9928" y="10698"/>
                </a:moveTo>
                <a:cubicBezTo>
                  <a:pt x="10234" y="10886"/>
                  <a:pt x="10539" y="11120"/>
                  <a:pt x="10773" y="11402"/>
                </a:cubicBezTo>
                <a:cubicBezTo>
                  <a:pt x="10891" y="11566"/>
                  <a:pt x="11032" y="11754"/>
                  <a:pt x="11149" y="11942"/>
                </a:cubicBezTo>
                <a:cubicBezTo>
                  <a:pt x="11454" y="12482"/>
                  <a:pt x="11876" y="12951"/>
                  <a:pt x="12393" y="13303"/>
                </a:cubicBezTo>
                <a:cubicBezTo>
                  <a:pt x="12811" y="13567"/>
                  <a:pt x="13311" y="13728"/>
                  <a:pt x="13816" y="13728"/>
                </a:cubicBezTo>
                <a:cubicBezTo>
                  <a:pt x="13850" y="13728"/>
                  <a:pt x="13884" y="13727"/>
                  <a:pt x="13918" y="13726"/>
                </a:cubicBezTo>
                <a:cubicBezTo>
                  <a:pt x="14740" y="13726"/>
                  <a:pt x="15538" y="13420"/>
                  <a:pt x="16172" y="12904"/>
                </a:cubicBezTo>
                <a:lnTo>
                  <a:pt x="16172" y="22457"/>
                </a:lnTo>
                <a:lnTo>
                  <a:pt x="14271" y="23044"/>
                </a:lnTo>
                <a:cubicBezTo>
                  <a:pt x="14341" y="21518"/>
                  <a:pt x="13942" y="20039"/>
                  <a:pt x="13167" y="18725"/>
                </a:cubicBezTo>
                <a:cubicBezTo>
                  <a:pt x="12440" y="17551"/>
                  <a:pt x="11266" y="16730"/>
                  <a:pt x="9928" y="16472"/>
                </a:cubicBezTo>
                <a:lnTo>
                  <a:pt x="9928" y="10698"/>
                </a:lnTo>
                <a:close/>
                <a:moveTo>
                  <a:pt x="2242" y="13666"/>
                </a:moveTo>
                <a:cubicBezTo>
                  <a:pt x="2348" y="13666"/>
                  <a:pt x="2456" y="13684"/>
                  <a:pt x="2558" y="13726"/>
                </a:cubicBezTo>
                <a:cubicBezTo>
                  <a:pt x="2981" y="13890"/>
                  <a:pt x="3310" y="14242"/>
                  <a:pt x="3403" y="14711"/>
                </a:cubicBezTo>
                <a:cubicBezTo>
                  <a:pt x="3450" y="14899"/>
                  <a:pt x="3474" y="15110"/>
                  <a:pt x="3474" y="15345"/>
                </a:cubicBezTo>
                <a:cubicBezTo>
                  <a:pt x="3497" y="15603"/>
                  <a:pt x="3521" y="15885"/>
                  <a:pt x="3591" y="16143"/>
                </a:cubicBezTo>
                <a:cubicBezTo>
                  <a:pt x="3891" y="17709"/>
                  <a:pt x="5184" y="18891"/>
                  <a:pt x="6629" y="18891"/>
                </a:cubicBezTo>
                <a:cubicBezTo>
                  <a:pt x="6657" y="18891"/>
                  <a:pt x="6685" y="18890"/>
                  <a:pt x="6713" y="18889"/>
                </a:cubicBezTo>
                <a:cubicBezTo>
                  <a:pt x="7182" y="18866"/>
                  <a:pt x="7652" y="18748"/>
                  <a:pt x="8098" y="18561"/>
                </a:cubicBezTo>
                <a:lnTo>
                  <a:pt x="8098" y="24428"/>
                </a:lnTo>
                <a:lnTo>
                  <a:pt x="1854" y="22457"/>
                </a:lnTo>
                <a:lnTo>
                  <a:pt x="1854" y="13749"/>
                </a:lnTo>
                <a:cubicBezTo>
                  <a:pt x="1973" y="13696"/>
                  <a:pt x="2106" y="13666"/>
                  <a:pt x="2242" y="13666"/>
                </a:cubicBezTo>
                <a:close/>
                <a:moveTo>
                  <a:pt x="9928" y="18349"/>
                </a:moveTo>
                <a:cubicBezTo>
                  <a:pt x="10633" y="18584"/>
                  <a:pt x="11243" y="19054"/>
                  <a:pt x="11642" y="19711"/>
                </a:cubicBezTo>
                <a:cubicBezTo>
                  <a:pt x="12275" y="20720"/>
                  <a:pt x="12581" y="22152"/>
                  <a:pt x="12440" y="23630"/>
                </a:cubicBezTo>
                <a:lnTo>
                  <a:pt x="9928" y="24428"/>
                </a:lnTo>
                <a:lnTo>
                  <a:pt x="9928" y="18349"/>
                </a:lnTo>
                <a:close/>
                <a:moveTo>
                  <a:pt x="22697" y="3445"/>
                </a:moveTo>
                <a:lnTo>
                  <a:pt x="24269" y="3915"/>
                </a:lnTo>
                <a:lnTo>
                  <a:pt x="24269" y="8797"/>
                </a:lnTo>
                <a:cubicBezTo>
                  <a:pt x="24058" y="8820"/>
                  <a:pt x="23870" y="8844"/>
                  <a:pt x="23635" y="8844"/>
                </a:cubicBezTo>
                <a:lnTo>
                  <a:pt x="23612" y="8844"/>
                </a:lnTo>
                <a:cubicBezTo>
                  <a:pt x="22814" y="8914"/>
                  <a:pt x="21805" y="8984"/>
                  <a:pt x="21007" y="9618"/>
                </a:cubicBezTo>
                <a:cubicBezTo>
                  <a:pt x="20420" y="10088"/>
                  <a:pt x="19739" y="11073"/>
                  <a:pt x="19833" y="12998"/>
                </a:cubicBezTo>
                <a:cubicBezTo>
                  <a:pt x="19927" y="14688"/>
                  <a:pt x="20490" y="16002"/>
                  <a:pt x="21476" y="16777"/>
                </a:cubicBezTo>
                <a:cubicBezTo>
                  <a:pt x="22227" y="17364"/>
                  <a:pt x="23096" y="17575"/>
                  <a:pt x="23870" y="17763"/>
                </a:cubicBezTo>
                <a:lnTo>
                  <a:pt x="24246" y="17857"/>
                </a:lnTo>
                <a:lnTo>
                  <a:pt x="24246" y="24428"/>
                </a:lnTo>
                <a:lnTo>
                  <a:pt x="18002" y="22457"/>
                </a:lnTo>
                <a:lnTo>
                  <a:pt x="18002" y="10135"/>
                </a:lnTo>
                <a:cubicBezTo>
                  <a:pt x="18002" y="10135"/>
                  <a:pt x="18026" y="10111"/>
                  <a:pt x="18026" y="10088"/>
                </a:cubicBezTo>
                <a:lnTo>
                  <a:pt x="18167" y="9712"/>
                </a:lnTo>
                <a:cubicBezTo>
                  <a:pt x="18425" y="9008"/>
                  <a:pt x="18777" y="8327"/>
                  <a:pt x="19199" y="7717"/>
                </a:cubicBezTo>
                <a:cubicBezTo>
                  <a:pt x="19575" y="7295"/>
                  <a:pt x="19974" y="6919"/>
                  <a:pt x="20396" y="6590"/>
                </a:cubicBezTo>
                <a:cubicBezTo>
                  <a:pt x="20655" y="6356"/>
                  <a:pt x="20936" y="6144"/>
                  <a:pt x="21194" y="5910"/>
                </a:cubicBezTo>
                <a:cubicBezTo>
                  <a:pt x="21922" y="5253"/>
                  <a:pt x="22462" y="4384"/>
                  <a:pt x="22697" y="3445"/>
                </a:cubicBezTo>
                <a:close/>
                <a:moveTo>
                  <a:pt x="26076" y="18678"/>
                </a:moveTo>
                <a:cubicBezTo>
                  <a:pt x="27696" y="19781"/>
                  <a:pt x="28682" y="21612"/>
                  <a:pt x="28752" y="23583"/>
                </a:cubicBezTo>
                <a:lnTo>
                  <a:pt x="26076" y="24428"/>
                </a:lnTo>
                <a:lnTo>
                  <a:pt x="26076" y="18678"/>
                </a:lnTo>
                <a:close/>
                <a:moveTo>
                  <a:pt x="17087" y="1"/>
                </a:moveTo>
                <a:cubicBezTo>
                  <a:pt x="16741" y="1"/>
                  <a:pt x="16395" y="30"/>
                  <a:pt x="16054" y="89"/>
                </a:cubicBezTo>
                <a:lnTo>
                  <a:pt x="9154" y="2248"/>
                </a:lnTo>
                <a:cubicBezTo>
                  <a:pt x="9107" y="2272"/>
                  <a:pt x="9060" y="2272"/>
                  <a:pt x="9013" y="2295"/>
                </a:cubicBezTo>
                <a:cubicBezTo>
                  <a:pt x="8966" y="2272"/>
                  <a:pt x="8919" y="2272"/>
                  <a:pt x="8872" y="2248"/>
                </a:cubicBezTo>
                <a:lnTo>
                  <a:pt x="1972" y="89"/>
                </a:lnTo>
                <a:cubicBezTo>
                  <a:pt x="1808" y="34"/>
                  <a:pt x="1645" y="9"/>
                  <a:pt x="1486" y="9"/>
                </a:cubicBezTo>
                <a:cubicBezTo>
                  <a:pt x="686" y="9"/>
                  <a:pt x="0" y="655"/>
                  <a:pt x="0" y="1497"/>
                </a:cubicBezTo>
                <a:lnTo>
                  <a:pt x="0" y="22692"/>
                </a:lnTo>
                <a:cubicBezTo>
                  <a:pt x="0" y="23349"/>
                  <a:pt x="446" y="23936"/>
                  <a:pt x="1080" y="24123"/>
                </a:cubicBezTo>
                <a:lnTo>
                  <a:pt x="7980" y="26283"/>
                </a:lnTo>
                <a:cubicBezTo>
                  <a:pt x="8121" y="26330"/>
                  <a:pt x="8285" y="26353"/>
                  <a:pt x="8426" y="26353"/>
                </a:cubicBezTo>
                <a:lnTo>
                  <a:pt x="9600" y="26353"/>
                </a:lnTo>
                <a:cubicBezTo>
                  <a:pt x="9764" y="26353"/>
                  <a:pt x="9905" y="26330"/>
                  <a:pt x="10046" y="26283"/>
                </a:cubicBezTo>
                <a:lnTo>
                  <a:pt x="16946" y="24123"/>
                </a:lnTo>
                <a:cubicBezTo>
                  <a:pt x="16993" y="24100"/>
                  <a:pt x="17040" y="24076"/>
                  <a:pt x="17087" y="24053"/>
                </a:cubicBezTo>
                <a:cubicBezTo>
                  <a:pt x="17134" y="24076"/>
                  <a:pt x="17181" y="24100"/>
                  <a:pt x="17228" y="24123"/>
                </a:cubicBezTo>
                <a:lnTo>
                  <a:pt x="24128" y="26283"/>
                </a:lnTo>
                <a:cubicBezTo>
                  <a:pt x="24269" y="26330"/>
                  <a:pt x="24433" y="26353"/>
                  <a:pt x="24574" y="26353"/>
                </a:cubicBezTo>
                <a:lnTo>
                  <a:pt x="25748" y="26353"/>
                </a:lnTo>
                <a:cubicBezTo>
                  <a:pt x="25912" y="26353"/>
                  <a:pt x="26053" y="26330"/>
                  <a:pt x="26194" y="26283"/>
                </a:cubicBezTo>
                <a:lnTo>
                  <a:pt x="33094" y="24123"/>
                </a:lnTo>
                <a:cubicBezTo>
                  <a:pt x="33728" y="23912"/>
                  <a:pt x="34151" y="23349"/>
                  <a:pt x="34151" y="22692"/>
                </a:cubicBezTo>
                <a:lnTo>
                  <a:pt x="34151" y="1497"/>
                </a:lnTo>
                <a:cubicBezTo>
                  <a:pt x="34151" y="1028"/>
                  <a:pt x="33916" y="582"/>
                  <a:pt x="33540" y="300"/>
                </a:cubicBezTo>
                <a:cubicBezTo>
                  <a:pt x="33290" y="112"/>
                  <a:pt x="32987" y="8"/>
                  <a:pt x="32674" y="8"/>
                </a:cubicBezTo>
                <a:cubicBezTo>
                  <a:pt x="32518" y="8"/>
                  <a:pt x="32359" y="34"/>
                  <a:pt x="32202" y="89"/>
                </a:cubicBezTo>
                <a:lnTo>
                  <a:pt x="25302" y="2248"/>
                </a:lnTo>
                <a:cubicBezTo>
                  <a:pt x="25255" y="2272"/>
                  <a:pt x="25208" y="2272"/>
                  <a:pt x="25161" y="2295"/>
                </a:cubicBezTo>
                <a:cubicBezTo>
                  <a:pt x="25114" y="2272"/>
                  <a:pt x="25067" y="2272"/>
                  <a:pt x="25020" y="2248"/>
                </a:cubicBezTo>
                <a:lnTo>
                  <a:pt x="18120" y="89"/>
                </a:lnTo>
                <a:cubicBezTo>
                  <a:pt x="17779" y="30"/>
                  <a:pt x="17433" y="1"/>
                  <a:pt x="1708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23"/>
          <p:cNvSpPr/>
          <p:nvPr/>
        </p:nvSpPr>
        <p:spPr>
          <a:xfrm>
            <a:off x="5016502" y="1566693"/>
            <a:ext cx="72240" cy="134124"/>
          </a:xfrm>
          <a:custGeom>
            <a:avLst/>
            <a:gdLst/>
            <a:ahLst/>
            <a:cxnLst/>
            <a:rect l="l" t="t" r="r" b="b"/>
            <a:pathLst>
              <a:path w="2630" h="4883" extrusionOk="0">
                <a:moveTo>
                  <a:pt x="987" y="0"/>
                </a:moveTo>
                <a:cubicBezTo>
                  <a:pt x="517" y="564"/>
                  <a:pt x="1" y="1479"/>
                  <a:pt x="71" y="2160"/>
                </a:cubicBezTo>
                <a:cubicBezTo>
                  <a:pt x="236" y="3005"/>
                  <a:pt x="611" y="3803"/>
                  <a:pt x="1198" y="4436"/>
                </a:cubicBezTo>
                <a:cubicBezTo>
                  <a:pt x="1292" y="4554"/>
                  <a:pt x="1386" y="4648"/>
                  <a:pt x="1503" y="4741"/>
                </a:cubicBezTo>
                <a:cubicBezTo>
                  <a:pt x="1714" y="4788"/>
                  <a:pt x="1926" y="4835"/>
                  <a:pt x="2137" y="4835"/>
                </a:cubicBezTo>
                <a:lnTo>
                  <a:pt x="2231" y="4835"/>
                </a:lnTo>
                <a:cubicBezTo>
                  <a:pt x="2348" y="4835"/>
                  <a:pt x="2489" y="4859"/>
                  <a:pt x="2630" y="4882"/>
                </a:cubicBezTo>
                <a:lnTo>
                  <a:pt x="2630" y="517"/>
                </a:lnTo>
                <a:lnTo>
                  <a:pt x="98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23"/>
          <p:cNvSpPr/>
          <p:nvPr/>
        </p:nvSpPr>
        <p:spPr>
          <a:xfrm>
            <a:off x="5360773" y="1526730"/>
            <a:ext cx="79958" cy="119923"/>
          </a:xfrm>
          <a:custGeom>
            <a:avLst/>
            <a:gdLst/>
            <a:ahLst/>
            <a:cxnLst/>
            <a:rect l="l" t="t" r="r" b="b"/>
            <a:pathLst>
              <a:path w="2911" h="4366" extrusionOk="0">
                <a:moveTo>
                  <a:pt x="0" y="0"/>
                </a:moveTo>
                <a:lnTo>
                  <a:pt x="0" y="4366"/>
                </a:lnTo>
                <a:cubicBezTo>
                  <a:pt x="376" y="3943"/>
                  <a:pt x="798" y="3568"/>
                  <a:pt x="1244" y="3216"/>
                </a:cubicBezTo>
                <a:cubicBezTo>
                  <a:pt x="1479" y="3004"/>
                  <a:pt x="1714" y="2817"/>
                  <a:pt x="1949" y="2605"/>
                </a:cubicBezTo>
                <a:cubicBezTo>
                  <a:pt x="2371" y="2206"/>
                  <a:pt x="2911" y="1573"/>
                  <a:pt x="2911" y="91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23"/>
          <p:cNvSpPr/>
          <p:nvPr/>
        </p:nvSpPr>
        <p:spPr>
          <a:xfrm>
            <a:off x="4917236" y="1848691"/>
            <a:ext cx="171507" cy="295660"/>
          </a:xfrm>
          <a:custGeom>
            <a:avLst/>
            <a:gdLst/>
            <a:ahLst/>
            <a:cxnLst/>
            <a:rect l="l" t="t" r="r" b="b"/>
            <a:pathLst>
              <a:path w="6244" h="10764" extrusionOk="0">
                <a:moveTo>
                  <a:pt x="388" y="1"/>
                </a:moveTo>
                <a:cubicBezTo>
                  <a:pt x="252" y="1"/>
                  <a:pt x="119" y="31"/>
                  <a:pt x="0" y="84"/>
                </a:cubicBezTo>
                <a:lnTo>
                  <a:pt x="0" y="8792"/>
                </a:lnTo>
                <a:lnTo>
                  <a:pt x="6244" y="10763"/>
                </a:lnTo>
                <a:lnTo>
                  <a:pt x="6244" y="4896"/>
                </a:lnTo>
                <a:cubicBezTo>
                  <a:pt x="5798" y="5083"/>
                  <a:pt x="5328" y="5177"/>
                  <a:pt x="4859" y="5201"/>
                </a:cubicBezTo>
                <a:cubicBezTo>
                  <a:pt x="4818" y="5203"/>
                  <a:pt x="4777" y="5204"/>
                  <a:pt x="4737" y="5204"/>
                </a:cubicBezTo>
                <a:cubicBezTo>
                  <a:pt x="3328" y="5204"/>
                  <a:pt x="2034" y="4029"/>
                  <a:pt x="1737" y="2478"/>
                </a:cubicBezTo>
                <a:cubicBezTo>
                  <a:pt x="1667" y="2220"/>
                  <a:pt x="1643" y="1938"/>
                  <a:pt x="1620" y="1680"/>
                </a:cubicBezTo>
                <a:cubicBezTo>
                  <a:pt x="1620" y="1445"/>
                  <a:pt x="1596" y="1234"/>
                  <a:pt x="1549" y="1046"/>
                </a:cubicBezTo>
                <a:cubicBezTo>
                  <a:pt x="1456" y="577"/>
                  <a:pt x="1127" y="225"/>
                  <a:pt x="704" y="61"/>
                </a:cubicBezTo>
                <a:cubicBezTo>
                  <a:pt x="602" y="19"/>
                  <a:pt x="494" y="1"/>
                  <a:pt x="38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23"/>
          <p:cNvSpPr/>
          <p:nvPr/>
        </p:nvSpPr>
        <p:spPr>
          <a:xfrm>
            <a:off x="5582541" y="1648296"/>
            <a:ext cx="172166" cy="457389"/>
          </a:xfrm>
          <a:custGeom>
            <a:avLst/>
            <a:gdLst/>
            <a:ahLst/>
            <a:cxnLst/>
            <a:rect l="l" t="t" r="r" b="b"/>
            <a:pathLst>
              <a:path w="6268" h="16652" extrusionOk="0">
                <a:moveTo>
                  <a:pt x="4833" y="1"/>
                </a:moveTo>
                <a:cubicBezTo>
                  <a:pt x="4585" y="1"/>
                  <a:pt x="4337" y="79"/>
                  <a:pt x="4131" y="221"/>
                </a:cubicBezTo>
                <a:cubicBezTo>
                  <a:pt x="3920" y="456"/>
                  <a:pt x="3732" y="738"/>
                  <a:pt x="3638" y="1043"/>
                </a:cubicBezTo>
                <a:cubicBezTo>
                  <a:pt x="3521" y="1278"/>
                  <a:pt x="3404" y="1512"/>
                  <a:pt x="3263" y="1747"/>
                </a:cubicBezTo>
                <a:cubicBezTo>
                  <a:pt x="2512" y="2991"/>
                  <a:pt x="1268" y="3625"/>
                  <a:pt x="0" y="3953"/>
                </a:cubicBezTo>
                <a:lnTo>
                  <a:pt x="0" y="10220"/>
                </a:lnTo>
                <a:cubicBezTo>
                  <a:pt x="2512" y="11417"/>
                  <a:pt x="4225" y="13858"/>
                  <a:pt x="4483" y="16651"/>
                </a:cubicBezTo>
                <a:lnTo>
                  <a:pt x="6267" y="16088"/>
                </a:lnTo>
                <a:lnTo>
                  <a:pt x="6267" y="456"/>
                </a:lnTo>
                <a:cubicBezTo>
                  <a:pt x="5915" y="268"/>
                  <a:pt x="5563" y="128"/>
                  <a:pt x="5188" y="57"/>
                </a:cubicBezTo>
                <a:cubicBezTo>
                  <a:pt x="5073" y="19"/>
                  <a:pt x="4953" y="1"/>
                  <a:pt x="483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23"/>
          <p:cNvSpPr/>
          <p:nvPr/>
        </p:nvSpPr>
        <p:spPr>
          <a:xfrm>
            <a:off x="5139004" y="1526730"/>
            <a:ext cx="171507" cy="273714"/>
          </a:xfrm>
          <a:custGeom>
            <a:avLst/>
            <a:gdLst/>
            <a:ahLst/>
            <a:cxnLst/>
            <a:rect l="l" t="t" r="r" b="b"/>
            <a:pathLst>
              <a:path w="6244" h="9965" extrusionOk="0">
                <a:moveTo>
                  <a:pt x="6244" y="0"/>
                </a:moveTo>
                <a:lnTo>
                  <a:pt x="0" y="1972"/>
                </a:lnTo>
                <a:lnTo>
                  <a:pt x="0" y="6760"/>
                </a:lnTo>
                <a:cubicBezTo>
                  <a:pt x="869" y="7065"/>
                  <a:pt x="1643" y="7581"/>
                  <a:pt x="2254" y="8309"/>
                </a:cubicBezTo>
                <a:cubicBezTo>
                  <a:pt x="2441" y="8520"/>
                  <a:pt x="2582" y="8755"/>
                  <a:pt x="2747" y="8990"/>
                </a:cubicBezTo>
                <a:cubicBezTo>
                  <a:pt x="2934" y="9318"/>
                  <a:pt x="3169" y="9600"/>
                  <a:pt x="3451" y="9835"/>
                </a:cubicBezTo>
                <a:cubicBezTo>
                  <a:pt x="3608" y="9925"/>
                  <a:pt x="3790" y="9964"/>
                  <a:pt x="3979" y="9964"/>
                </a:cubicBezTo>
                <a:cubicBezTo>
                  <a:pt x="4380" y="9964"/>
                  <a:pt x="4814" y="9785"/>
                  <a:pt x="5117" y="9529"/>
                </a:cubicBezTo>
                <a:cubicBezTo>
                  <a:pt x="5610" y="9060"/>
                  <a:pt x="6009" y="8473"/>
                  <a:pt x="6244" y="7816"/>
                </a:cubicBezTo>
                <a:lnTo>
                  <a:pt x="624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23"/>
          <p:cNvSpPr/>
          <p:nvPr/>
        </p:nvSpPr>
        <p:spPr>
          <a:xfrm>
            <a:off x="5460039" y="1765880"/>
            <a:ext cx="72899" cy="146374"/>
          </a:xfrm>
          <a:custGeom>
            <a:avLst/>
            <a:gdLst/>
            <a:ahLst/>
            <a:cxnLst/>
            <a:rect l="l" t="t" r="r" b="b"/>
            <a:pathLst>
              <a:path w="2654" h="5329" extrusionOk="0">
                <a:moveTo>
                  <a:pt x="2653" y="1"/>
                </a:moveTo>
                <a:cubicBezTo>
                  <a:pt x="2489" y="1"/>
                  <a:pt x="2325" y="24"/>
                  <a:pt x="2160" y="24"/>
                </a:cubicBezTo>
                <a:lnTo>
                  <a:pt x="2113" y="24"/>
                </a:lnTo>
                <a:cubicBezTo>
                  <a:pt x="1503" y="71"/>
                  <a:pt x="869" y="118"/>
                  <a:pt x="517" y="400"/>
                </a:cubicBezTo>
                <a:cubicBezTo>
                  <a:pt x="24" y="799"/>
                  <a:pt x="1" y="1714"/>
                  <a:pt x="48" y="2254"/>
                </a:cubicBezTo>
                <a:cubicBezTo>
                  <a:pt x="95" y="3052"/>
                  <a:pt x="306" y="4132"/>
                  <a:pt x="1010" y="4695"/>
                </a:cubicBezTo>
                <a:cubicBezTo>
                  <a:pt x="1503" y="5000"/>
                  <a:pt x="2066" y="5235"/>
                  <a:pt x="2653" y="5329"/>
                </a:cubicBezTo>
                <a:lnTo>
                  <a:pt x="265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8" name="Google Shape;928;p23"/>
          <p:cNvGrpSpPr/>
          <p:nvPr/>
        </p:nvGrpSpPr>
        <p:grpSpPr>
          <a:xfrm>
            <a:off x="3127045" y="1410627"/>
            <a:ext cx="1053824" cy="849293"/>
            <a:chOff x="3438075" y="3521675"/>
            <a:chExt cx="817425" cy="658775"/>
          </a:xfrm>
        </p:grpSpPr>
        <p:sp>
          <p:nvSpPr>
            <p:cNvPr id="929" name="Google Shape;929;p23"/>
            <p:cNvSpPr/>
            <p:nvPr/>
          </p:nvSpPr>
          <p:spPr>
            <a:xfrm>
              <a:off x="3546650" y="3562625"/>
              <a:ext cx="257025" cy="320325"/>
            </a:xfrm>
            <a:custGeom>
              <a:avLst/>
              <a:gdLst/>
              <a:ahLst/>
              <a:cxnLst/>
              <a:rect l="l" t="t" r="r" b="b"/>
              <a:pathLst>
                <a:path w="10281" h="12813" extrusionOk="0">
                  <a:moveTo>
                    <a:pt x="7839" y="0"/>
                  </a:moveTo>
                  <a:lnTo>
                    <a:pt x="5539" y="1949"/>
                  </a:lnTo>
                  <a:cubicBezTo>
                    <a:pt x="5455" y="1935"/>
                    <a:pt x="5371" y="1929"/>
                    <a:pt x="5288" y="1929"/>
                  </a:cubicBezTo>
                  <a:cubicBezTo>
                    <a:pt x="4936" y="1929"/>
                    <a:pt x="4608" y="2049"/>
                    <a:pt x="4342" y="2277"/>
                  </a:cubicBezTo>
                  <a:cubicBezTo>
                    <a:pt x="2136" y="3685"/>
                    <a:pt x="1009" y="6291"/>
                    <a:pt x="282" y="8826"/>
                  </a:cubicBezTo>
                  <a:cubicBezTo>
                    <a:pt x="117" y="9342"/>
                    <a:pt x="0" y="10023"/>
                    <a:pt x="422" y="10375"/>
                  </a:cubicBezTo>
                  <a:cubicBezTo>
                    <a:pt x="704" y="10562"/>
                    <a:pt x="1009" y="10656"/>
                    <a:pt x="1338" y="10680"/>
                  </a:cubicBezTo>
                  <a:cubicBezTo>
                    <a:pt x="1948" y="10774"/>
                    <a:pt x="2535" y="10985"/>
                    <a:pt x="3051" y="11313"/>
                  </a:cubicBezTo>
                  <a:cubicBezTo>
                    <a:pt x="3708" y="11666"/>
                    <a:pt x="4225" y="12158"/>
                    <a:pt x="4882" y="12487"/>
                  </a:cubicBezTo>
                  <a:cubicBezTo>
                    <a:pt x="5244" y="12688"/>
                    <a:pt x="5659" y="12812"/>
                    <a:pt x="6062" y="12812"/>
                  </a:cubicBezTo>
                  <a:cubicBezTo>
                    <a:pt x="6366" y="12812"/>
                    <a:pt x="6662" y="12742"/>
                    <a:pt x="6924" y="12581"/>
                  </a:cubicBezTo>
                  <a:cubicBezTo>
                    <a:pt x="8004" y="11900"/>
                    <a:pt x="7699" y="10234"/>
                    <a:pt x="8215" y="9060"/>
                  </a:cubicBezTo>
                  <a:cubicBezTo>
                    <a:pt x="8684" y="8074"/>
                    <a:pt x="9787" y="7417"/>
                    <a:pt x="10022" y="6361"/>
                  </a:cubicBezTo>
                  <a:cubicBezTo>
                    <a:pt x="10280" y="5211"/>
                    <a:pt x="9412" y="4155"/>
                    <a:pt x="8684" y="3216"/>
                  </a:cubicBezTo>
                  <a:cubicBezTo>
                    <a:pt x="7957" y="2301"/>
                    <a:pt x="7253" y="1033"/>
                    <a:pt x="78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3"/>
            <p:cNvSpPr/>
            <p:nvPr/>
          </p:nvSpPr>
          <p:spPr>
            <a:xfrm>
              <a:off x="3892350" y="3556225"/>
              <a:ext cx="286850" cy="395475"/>
            </a:xfrm>
            <a:custGeom>
              <a:avLst/>
              <a:gdLst/>
              <a:ahLst/>
              <a:cxnLst/>
              <a:rect l="l" t="t" r="r" b="b"/>
              <a:pathLst>
                <a:path w="11474" h="15819" extrusionOk="0">
                  <a:moveTo>
                    <a:pt x="1797" y="1"/>
                  </a:moveTo>
                  <a:cubicBezTo>
                    <a:pt x="873" y="1"/>
                    <a:pt x="1" y="980"/>
                    <a:pt x="231" y="1923"/>
                  </a:cubicBezTo>
                  <a:cubicBezTo>
                    <a:pt x="442" y="2885"/>
                    <a:pt x="1475" y="3378"/>
                    <a:pt x="2109" y="4129"/>
                  </a:cubicBezTo>
                  <a:cubicBezTo>
                    <a:pt x="3001" y="5138"/>
                    <a:pt x="3142" y="6594"/>
                    <a:pt x="3001" y="7908"/>
                  </a:cubicBezTo>
                  <a:cubicBezTo>
                    <a:pt x="2836" y="9246"/>
                    <a:pt x="2414" y="10513"/>
                    <a:pt x="2250" y="11851"/>
                  </a:cubicBezTo>
                  <a:cubicBezTo>
                    <a:pt x="2109" y="12860"/>
                    <a:pt x="1663" y="14316"/>
                    <a:pt x="2437" y="14973"/>
                  </a:cubicBezTo>
                  <a:cubicBezTo>
                    <a:pt x="2835" y="15298"/>
                    <a:pt x="3360" y="15396"/>
                    <a:pt x="3941" y="15396"/>
                  </a:cubicBezTo>
                  <a:cubicBezTo>
                    <a:pt x="4825" y="15396"/>
                    <a:pt x="5840" y="15169"/>
                    <a:pt x="6736" y="15169"/>
                  </a:cubicBezTo>
                  <a:cubicBezTo>
                    <a:pt x="7162" y="15169"/>
                    <a:pt x="7561" y="15220"/>
                    <a:pt x="7906" y="15372"/>
                  </a:cubicBezTo>
                  <a:cubicBezTo>
                    <a:pt x="8282" y="15536"/>
                    <a:pt x="8657" y="15818"/>
                    <a:pt x="9080" y="15818"/>
                  </a:cubicBezTo>
                  <a:cubicBezTo>
                    <a:pt x="9090" y="15818"/>
                    <a:pt x="9099" y="15818"/>
                    <a:pt x="9109" y="15818"/>
                  </a:cubicBezTo>
                  <a:cubicBezTo>
                    <a:pt x="9912" y="15818"/>
                    <a:pt x="10373" y="14869"/>
                    <a:pt x="10535" y="14057"/>
                  </a:cubicBezTo>
                  <a:cubicBezTo>
                    <a:pt x="11474" y="9175"/>
                    <a:pt x="9502" y="4200"/>
                    <a:pt x="5489" y="1266"/>
                  </a:cubicBezTo>
                  <a:lnTo>
                    <a:pt x="2132" y="45"/>
                  </a:lnTo>
                  <a:cubicBezTo>
                    <a:pt x="2021" y="15"/>
                    <a:pt x="1909" y="1"/>
                    <a:pt x="17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3"/>
            <p:cNvSpPr/>
            <p:nvPr/>
          </p:nvSpPr>
          <p:spPr>
            <a:xfrm>
              <a:off x="3563175" y="3851325"/>
              <a:ext cx="618975" cy="329125"/>
            </a:xfrm>
            <a:custGeom>
              <a:avLst/>
              <a:gdLst/>
              <a:ahLst/>
              <a:cxnLst/>
              <a:rect l="l" t="t" r="r" b="b"/>
              <a:pathLst>
                <a:path w="24759" h="13165" extrusionOk="0">
                  <a:moveTo>
                    <a:pt x="11896" y="6654"/>
                  </a:moveTo>
                  <a:cubicBezTo>
                    <a:pt x="12767" y="6654"/>
                    <a:pt x="13667" y="7097"/>
                    <a:pt x="14267" y="7628"/>
                  </a:cubicBezTo>
                  <a:cubicBezTo>
                    <a:pt x="15088" y="8356"/>
                    <a:pt x="15651" y="9318"/>
                    <a:pt x="16168" y="10374"/>
                  </a:cubicBezTo>
                  <a:cubicBezTo>
                    <a:pt x="14687" y="11035"/>
                    <a:pt x="13119" y="11356"/>
                    <a:pt x="11564" y="11356"/>
                  </a:cubicBezTo>
                  <a:cubicBezTo>
                    <a:pt x="8757" y="11356"/>
                    <a:pt x="5990" y="10311"/>
                    <a:pt x="3845" y="8332"/>
                  </a:cubicBezTo>
                  <a:lnTo>
                    <a:pt x="3869" y="8309"/>
                  </a:lnTo>
                  <a:cubicBezTo>
                    <a:pt x="4319" y="7715"/>
                    <a:pt x="5154" y="7398"/>
                    <a:pt x="5974" y="7398"/>
                  </a:cubicBezTo>
                  <a:cubicBezTo>
                    <a:pt x="6224" y="7398"/>
                    <a:pt x="6473" y="7427"/>
                    <a:pt x="6709" y="7487"/>
                  </a:cubicBezTo>
                  <a:cubicBezTo>
                    <a:pt x="6850" y="7511"/>
                    <a:pt x="7014" y="7558"/>
                    <a:pt x="7131" y="7581"/>
                  </a:cubicBezTo>
                  <a:cubicBezTo>
                    <a:pt x="7571" y="7740"/>
                    <a:pt x="8038" y="7819"/>
                    <a:pt x="8501" y="7819"/>
                  </a:cubicBezTo>
                  <a:cubicBezTo>
                    <a:pt x="8656" y="7819"/>
                    <a:pt x="8810" y="7810"/>
                    <a:pt x="8962" y="7793"/>
                  </a:cubicBezTo>
                  <a:cubicBezTo>
                    <a:pt x="9502" y="7675"/>
                    <a:pt x="9995" y="7464"/>
                    <a:pt x="10441" y="7159"/>
                  </a:cubicBezTo>
                  <a:cubicBezTo>
                    <a:pt x="10605" y="7042"/>
                    <a:pt x="10769" y="6948"/>
                    <a:pt x="10957" y="6854"/>
                  </a:cubicBezTo>
                  <a:cubicBezTo>
                    <a:pt x="11255" y="6714"/>
                    <a:pt x="11574" y="6654"/>
                    <a:pt x="11896" y="6654"/>
                  </a:cubicBezTo>
                  <a:close/>
                  <a:moveTo>
                    <a:pt x="23819" y="0"/>
                  </a:moveTo>
                  <a:cubicBezTo>
                    <a:pt x="23326" y="0"/>
                    <a:pt x="22927" y="376"/>
                    <a:pt x="22904" y="845"/>
                  </a:cubicBezTo>
                  <a:cubicBezTo>
                    <a:pt x="22857" y="1667"/>
                    <a:pt x="22693" y="2441"/>
                    <a:pt x="22458" y="3216"/>
                  </a:cubicBezTo>
                  <a:lnTo>
                    <a:pt x="21989" y="2958"/>
                  </a:lnTo>
                  <a:cubicBezTo>
                    <a:pt x="21566" y="2676"/>
                    <a:pt x="21073" y="2488"/>
                    <a:pt x="20580" y="2347"/>
                  </a:cubicBezTo>
                  <a:cubicBezTo>
                    <a:pt x="20357" y="2306"/>
                    <a:pt x="20142" y="2289"/>
                    <a:pt x="19933" y="2289"/>
                  </a:cubicBezTo>
                  <a:cubicBezTo>
                    <a:pt x="19306" y="2289"/>
                    <a:pt x="18738" y="2447"/>
                    <a:pt x="18210" y="2605"/>
                  </a:cubicBezTo>
                  <a:cubicBezTo>
                    <a:pt x="17787" y="2746"/>
                    <a:pt x="17365" y="2840"/>
                    <a:pt x="16942" y="2864"/>
                  </a:cubicBezTo>
                  <a:cubicBezTo>
                    <a:pt x="16708" y="2840"/>
                    <a:pt x="16496" y="2793"/>
                    <a:pt x="16285" y="2699"/>
                  </a:cubicBezTo>
                  <a:cubicBezTo>
                    <a:pt x="16160" y="2637"/>
                    <a:pt x="16025" y="2605"/>
                    <a:pt x="15889" y="2605"/>
                  </a:cubicBezTo>
                  <a:cubicBezTo>
                    <a:pt x="15670" y="2605"/>
                    <a:pt x="15450" y="2689"/>
                    <a:pt x="15276" y="2864"/>
                  </a:cubicBezTo>
                  <a:lnTo>
                    <a:pt x="15229" y="2934"/>
                  </a:lnTo>
                  <a:cubicBezTo>
                    <a:pt x="14806" y="3333"/>
                    <a:pt x="14900" y="4014"/>
                    <a:pt x="15417" y="4295"/>
                  </a:cubicBezTo>
                  <a:cubicBezTo>
                    <a:pt x="15863" y="4530"/>
                    <a:pt x="16379" y="4671"/>
                    <a:pt x="16895" y="4671"/>
                  </a:cubicBezTo>
                  <a:cubicBezTo>
                    <a:pt x="17529" y="4647"/>
                    <a:pt x="18139" y="4554"/>
                    <a:pt x="18703" y="4366"/>
                  </a:cubicBezTo>
                  <a:cubicBezTo>
                    <a:pt x="19183" y="4231"/>
                    <a:pt x="19601" y="4113"/>
                    <a:pt x="19968" y="4113"/>
                  </a:cubicBezTo>
                  <a:cubicBezTo>
                    <a:pt x="20049" y="4113"/>
                    <a:pt x="20128" y="4118"/>
                    <a:pt x="20205" y="4131"/>
                  </a:cubicBezTo>
                  <a:cubicBezTo>
                    <a:pt x="20510" y="4225"/>
                    <a:pt x="20815" y="4366"/>
                    <a:pt x="21097" y="4554"/>
                  </a:cubicBezTo>
                  <a:lnTo>
                    <a:pt x="21824" y="4953"/>
                  </a:lnTo>
                  <a:cubicBezTo>
                    <a:pt x="20909" y="6807"/>
                    <a:pt x="19501" y="8379"/>
                    <a:pt x="17764" y="9506"/>
                  </a:cubicBezTo>
                  <a:cubicBezTo>
                    <a:pt x="17177" y="8285"/>
                    <a:pt x="16496" y="7159"/>
                    <a:pt x="15487" y="6267"/>
                  </a:cubicBezTo>
                  <a:cubicBezTo>
                    <a:pt x="14582" y="5460"/>
                    <a:pt x="13261" y="4839"/>
                    <a:pt x="11905" y="4839"/>
                  </a:cubicBezTo>
                  <a:cubicBezTo>
                    <a:pt x="11327" y="4839"/>
                    <a:pt x="10743" y="4951"/>
                    <a:pt x="10183" y="5211"/>
                  </a:cubicBezTo>
                  <a:cubicBezTo>
                    <a:pt x="9948" y="5328"/>
                    <a:pt x="9713" y="5469"/>
                    <a:pt x="9502" y="5610"/>
                  </a:cubicBezTo>
                  <a:cubicBezTo>
                    <a:pt x="9244" y="5774"/>
                    <a:pt x="8962" y="5915"/>
                    <a:pt x="8657" y="5985"/>
                  </a:cubicBezTo>
                  <a:cubicBezTo>
                    <a:pt x="8600" y="5989"/>
                    <a:pt x="8543" y="5991"/>
                    <a:pt x="8486" y="5991"/>
                  </a:cubicBezTo>
                  <a:cubicBezTo>
                    <a:pt x="8191" y="5991"/>
                    <a:pt x="7900" y="5939"/>
                    <a:pt x="7624" y="5821"/>
                  </a:cubicBezTo>
                  <a:cubicBezTo>
                    <a:pt x="7460" y="5774"/>
                    <a:pt x="7296" y="5727"/>
                    <a:pt x="7131" y="5704"/>
                  </a:cubicBezTo>
                  <a:cubicBezTo>
                    <a:pt x="6766" y="5615"/>
                    <a:pt x="6383" y="5571"/>
                    <a:pt x="5997" y="5571"/>
                  </a:cubicBezTo>
                  <a:cubicBezTo>
                    <a:pt x="4749" y="5571"/>
                    <a:pt x="3468" y="6033"/>
                    <a:pt x="2625" y="6948"/>
                  </a:cubicBezTo>
                  <a:cubicBezTo>
                    <a:pt x="2414" y="6666"/>
                    <a:pt x="2179" y="6361"/>
                    <a:pt x="1991" y="6056"/>
                  </a:cubicBezTo>
                  <a:cubicBezTo>
                    <a:pt x="1792" y="5743"/>
                    <a:pt x="1513" y="5613"/>
                    <a:pt x="1238" y="5613"/>
                  </a:cubicBezTo>
                  <a:cubicBezTo>
                    <a:pt x="608" y="5613"/>
                    <a:pt x="1" y="6298"/>
                    <a:pt x="442" y="7018"/>
                  </a:cubicBezTo>
                  <a:cubicBezTo>
                    <a:pt x="2886" y="10902"/>
                    <a:pt x="7119" y="13165"/>
                    <a:pt x="11561" y="13165"/>
                  </a:cubicBezTo>
                  <a:cubicBezTo>
                    <a:pt x="12623" y="13165"/>
                    <a:pt x="13696" y="13035"/>
                    <a:pt x="14759" y="12768"/>
                  </a:cubicBezTo>
                  <a:cubicBezTo>
                    <a:pt x="20275" y="11407"/>
                    <a:pt x="24289" y="6643"/>
                    <a:pt x="24735" y="986"/>
                  </a:cubicBezTo>
                  <a:cubicBezTo>
                    <a:pt x="24758" y="446"/>
                    <a:pt x="24359" y="0"/>
                    <a:pt x="238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3"/>
            <p:cNvSpPr/>
            <p:nvPr/>
          </p:nvSpPr>
          <p:spPr>
            <a:xfrm>
              <a:off x="4037775" y="3663125"/>
              <a:ext cx="217725" cy="171575"/>
            </a:xfrm>
            <a:custGeom>
              <a:avLst/>
              <a:gdLst/>
              <a:ahLst/>
              <a:cxnLst/>
              <a:rect l="l" t="t" r="r" b="b"/>
              <a:pathLst>
                <a:path w="8709" h="6863" extrusionOk="0">
                  <a:moveTo>
                    <a:pt x="7661" y="1"/>
                  </a:moveTo>
                  <a:cubicBezTo>
                    <a:pt x="7461" y="1"/>
                    <a:pt x="7260" y="61"/>
                    <a:pt x="7089" y="182"/>
                  </a:cubicBezTo>
                  <a:lnTo>
                    <a:pt x="7018" y="252"/>
                  </a:lnTo>
                  <a:cubicBezTo>
                    <a:pt x="6673" y="489"/>
                    <a:pt x="6256" y="612"/>
                    <a:pt x="5835" y="612"/>
                  </a:cubicBezTo>
                  <a:cubicBezTo>
                    <a:pt x="5713" y="612"/>
                    <a:pt x="5591" y="602"/>
                    <a:pt x="5469" y="581"/>
                  </a:cubicBezTo>
                  <a:lnTo>
                    <a:pt x="2840" y="41"/>
                  </a:lnTo>
                  <a:cubicBezTo>
                    <a:pt x="2769" y="21"/>
                    <a:pt x="2699" y="11"/>
                    <a:pt x="2631" y="11"/>
                  </a:cubicBezTo>
                  <a:cubicBezTo>
                    <a:pt x="2228" y="11"/>
                    <a:pt x="1905" y="347"/>
                    <a:pt x="1925" y="769"/>
                  </a:cubicBezTo>
                  <a:cubicBezTo>
                    <a:pt x="1925" y="1308"/>
                    <a:pt x="2300" y="1778"/>
                    <a:pt x="2840" y="1895"/>
                  </a:cubicBezTo>
                  <a:lnTo>
                    <a:pt x="3873" y="2106"/>
                  </a:lnTo>
                  <a:cubicBezTo>
                    <a:pt x="4061" y="2130"/>
                    <a:pt x="4108" y="2365"/>
                    <a:pt x="3967" y="2458"/>
                  </a:cubicBezTo>
                  <a:lnTo>
                    <a:pt x="2183" y="3702"/>
                  </a:lnTo>
                  <a:cubicBezTo>
                    <a:pt x="1972" y="3861"/>
                    <a:pt x="1721" y="3940"/>
                    <a:pt x="1470" y="3940"/>
                  </a:cubicBezTo>
                  <a:cubicBezTo>
                    <a:pt x="1387" y="3940"/>
                    <a:pt x="1303" y="3931"/>
                    <a:pt x="1221" y="3914"/>
                  </a:cubicBezTo>
                  <a:cubicBezTo>
                    <a:pt x="1159" y="3901"/>
                    <a:pt x="1098" y="3894"/>
                    <a:pt x="1037" y="3894"/>
                  </a:cubicBezTo>
                  <a:cubicBezTo>
                    <a:pt x="657" y="3894"/>
                    <a:pt x="306" y="4139"/>
                    <a:pt x="165" y="4524"/>
                  </a:cubicBezTo>
                  <a:cubicBezTo>
                    <a:pt x="0" y="5040"/>
                    <a:pt x="1197" y="6754"/>
                    <a:pt x="1690" y="6848"/>
                  </a:cubicBezTo>
                  <a:cubicBezTo>
                    <a:pt x="1746" y="6858"/>
                    <a:pt x="1802" y="6863"/>
                    <a:pt x="1857" y="6863"/>
                  </a:cubicBezTo>
                  <a:cubicBezTo>
                    <a:pt x="2308" y="6863"/>
                    <a:pt x="2705" y="6531"/>
                    <a:pt x="2746" y="6050"/>
                  </a:cubicBezTo>
                  <a:cubicBezTo>
                    <a:pt x="2793" y="5721"/>
                    <a:pt x="2981" y="5416"/>
                    <a:pt x="3263" y="5205"/>
                  </a:cubicBezTo>
                  <a:lnTo>
                    <a:pt x="5000" y="3961"/>
                  </a:lnTo>
                  <a:cubicBezTo>
                    <a:pt x="5034" y="3938"/>
                    <a:pt x="5070" y="3927"/>
                    <a:pt x="5105" y="3927"/>
                  </a:cubicBezTo>
                  <a:cubicBezTo>
                    <a:pt x="5210" y="3927"/>
                    <a:pt x="5299" y="4024"/>
                    <a:pt x="5281" y="4148"/>
                  </a:cubicBezTo>
                  <a:lnTo>
                    <a:pt x="5140" y="5510"/>
                  </a:lnTo>
                  <a:cubicBezTo>
                    <a:pt x="5072" y="5967"/>
                    <a:pt x="5427" y="6402"/>
                    <a:pt x="5901" y="6402"/>
                  </a:cubicBezTo>
                  <a:cubicBezTo>
                    <a:pt x="5914" y="6402"/>
                    <a:pt x="5926" y="6402"/>
                    <a:pt x="5938" y="6402"/>
                  </a:cubicBezTo>
                  <a:cubicBezTo>
                    <a:pt x="6455" y="6402"/>
                    <a:pt x="6901" y="6003"/>
                    <a:pt x="6971" y="5510"/>
                  </a:cubicBezTo>
                  <a:lnTo>
                    <a:pt x="7276" y="3092"/>
                  </a:lnTo>
                  <a:cubicBezTo>
                    <a:pt x="7323" y="2552"/>
                    <a:pt x="7628" y="2059"/>
                    <a:pt x="8074" y="1731"/>
                  </a:cubicBezTo>
                  <a:lnTo>
                    <a:pt x="8192" y="1637"/>
                  </a:lnTo>
                  <a:cubicBezTo>
                    <a:pt x="8614" y="1332"/>
                    <a:pt x="8708" y="745"/>
                    <a:pt x="8379" y="323"/>
                  </a:cubicBezTo>
                  <a:cubicBezTo>
                    <a:pt x="8192" y="108"/>
                    <a:pt x="7927" y="1"/>
                    <a:pt x="76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3"/>
            <p:cNvSpPr/>
            <p:nvPr/>
          </p:nvSpPr>
          <p:spPr>
            <a:xfrm>
              <a:off x="3438075" y="3521675"/>
              <a:ext cx="648425" cy="441750"/>
            </a:xfrm>
            <a:custGeom>
              <a:avLst/>
              <a:gdLst/>
              <a:ahLst/>
              <a:cxnLst/>
              <a:rect l="l" t="t" r="r" b="b"/>
              <a:pathLst>
                <a:path w="25937" h="17670" extrusionOk="0">
                  <a:moveTo>
                    <a:pt x="16583" y="1"/>
                  </a:moveTo>
                  <a:cubicBezTo>
                    <a:pt x="11392" y="1"/>
                    <a:pt x="6546" y="3076"/>
                    <a:pt x="4460" y="8069"/>
                  </a:cubicBezTo>
                  <a:cubicBezTo>
                    <a:pt x="1057" y="11895"/>
                    <a:pt x="1" y="14477"/>
                    <a:pt x="1151" y="16167"/>
                  </a:cubicBezTo>
                  <a:cubicBezTo>
                    <a:pt x="1832" y="17176"/>
                    <a:pt x="3240" y="17669"/>
                    <a:pt x="5399" y="17669"/>
                  </a:cubicBezTo>
                  <a:cubicBezTo>
                    <a:pt x="7418" y="17669"/>
                    <a:pt x="10140" y="17247"/>
                    <a:pt x="13591" y="16355"/>
                  </a:cubicBezTo>
                  <a:cubicBezTo>
                    <a:pt x="17322" y="15416"/>
                    <a:pt x="21289" y="14102"/>
                    <a:pt x="23002" y="13515"/>
                  </a:cubicBezTo>
                  <a:cubicBezTo>
                    <a:pt x="24136" y="13226"/>
                    <a:pt x="23749" y="11706"/>
                    <a:pt x="22827" y="11706"/>
                  </a:cubicBezTo>
                  <a:cubicBezTo>
                    <a:pt x="22699" y="11706"/>
                    <a:pt x="22561" y="11736"/>
                    <a:pt x="22416" y="11801"/>
                  </a:cubicBezTo>
                  <a:cubicBezTo>
                    <a:pt x="14896" y="14502"/>
                    <a:pt x="8609" y="15794"/>
                    <a:pt x="5235" y="15794"/>
                  </a:cubicBezTo>
                  <a:cubicBezTo>
                    <a:pt x="3860" y="15794"/>
                    <a:pt x="2969" y="15579"/>
                    <a:pt x="2677" y="15158"/>
                  </a:cubicBezTo>
                  <a:cubicBezTo>
                    <a:pt x="2536" y="14923"/>
                    <a:pt x="2301" y="14219"/>
                    <a:pt x="3475" y="12341"/>
                  </a:cubicBezTo>
                  <a:lnTo>
                    <a:pt x="3475" y="12341"/>
                  </a:lnTo>
                  <a:cubicBezTo>
                    <a:pt x="3451" y="12646"/>
                    <a:pt x="3428" y="12905"/>
                    <a:pt x="3428" y="13186"/>
                  </a:cubicBezTo>
                  <a:lnTo>
                    <a:pt x="3428" y="13679"/>
                  </a:lnTo>
                  <a:cubicBezTo>
                    <a:pt x="3428" y="14289"/>
                    <a:pt x="3885" y="14594"/>
                    <a:pt x="4343" y="14594"/>
                  </a:cubicBezTo>
                  <a:cubicBezTo>
                    <a:pt x="4801" y="14594"/>
                    <a:pt x="5258" y="14289"/>
                    <a:pt x="5258" y="13679"/>
                  </a:cubicBezTo>
                  <a:lnTo>
                    <a:pt x="5258" y="13186"/>
                  </a:lnTo>
                  <a:lnTo>
                    <a:pt x="5258" y="13092"/>
                  </a:lnTo>
                  <a:cubicBezTo>
                    <a:pt x="5470" y="13139"/>
                    <a:pt x="5657" y="13139"/>
                    <a:pt x="5845" y="13163"/>
                  </a:cubicBezTo>
                  <a:cubicBezTo>
                    <a:pt x="6221" y="13163"/>
                    <a:pt x="6596" y="13233"/>
                    <a:pt x="6948" y="13350"/>
                  </a:cubicBezTo>
                  <a:cubicBezTo>
                    <a:pt x="7160" y="13468"/>
                    <a:pt x="7371" y="13632"/>
                    <a:pt x="7512" y="13843"/>
                  </a:cubicBezTo>
                  <a:cubicBezTo>
                    <a:pt x="7683" y="14058"/>
                    <a:pt x="7942" y="14168"/>
                    <a:pt x="8203" y="14168"/>
                  </a:cubicBezTo>
                  <a:cubicBezTo>
                    <a:pt x="8370" y="14168"/>
                    <a:pt x="8539" y="14123"/>
                    <a:pt x="8685" y="14031"/>
                  </a:cubicBezTo>
                  <a:lnTo>
                    <a:pt x="8732" y="14008"/>
                  </a:lnTo>
                  <a:cubicBezTo>
                    <a:pt x="9178" y="13726"/>
                    <a:pt x="9272" y="13116"/>
                    <a:pt x="8943" y="12717"/>
                  </a:cubicBezTo>
                  <a:cubicBezTo>
                    <a:pt x="8615" y="12294"/>
                    <a:pt x="8216" y="11942"/>
                    <a:pt x="7723" y="11708"/>
                  </a:cubicBezTo>
                  <a:cubicBezTo>
                    <a:pt x="7183" y="11473"/>
                    <a:pt x="6596" y="11355"/>
                    <a:pt x="5986" y="11332"/>
                  </a:cubicBezTo>
                  <a:cubicBezTo>
                    <a:pt x="5775" y="11332"/>
                    <a:pt x="5587" y="11309"/>
                    <a:pt x="5399" y="11285"/>
                  </a:cubicBezTo>
                  <a:cubicBezTo>
                    <a:pt x="5963" y="7952"/>
                    <a:pt x="8004" y="5042"/>
                    <a:pt x="10915" y="3352"/>
                  </a:cubicBezTo>
                  <a:cubicBezTo>
                    <a:pt x="10915" y="3657"/>
                    <a:pt x="10985" y="3962"/>
                    <a:pt x="11103" y="4244"/>
                  </a:cubicBezTo>
                  <a:cubicBezTo>
                    <a:pt x="11384" y="4854"/>
                    <a:pt x="11783" y="5370"/>
                    <a:pt x="12300" y="5816"/>
                  </a:cubicBezTo>
                  <a:cubicBezTo>
                    <a:pt x="12417" y="5910"/>
                    <a:pt x="12511" y="6004"/>
                    <a:pt x="12605" y="6098"/>
                  </a:cubicBezTo>
                  <a:cubicBezTo>
                    <a:pt x="13145" y="6614"/>
                    <a:pt x="13497" y="7271"/>
                    <a:pt x="13661" y="7999"/>
                  </a:cubicBezTo>
                  <a:cubicBezTo>
                    <a:pt x="13755" y="8586"/>
                    <a:pt x="13544" y="9173"/>
                    <a:pt x="13074" y="9572"/>
                  </a:cubicBezTo>
                  <a:cubicBezTo>
                    <a:pt x="12957" y="9666"/>
                    <a:pt x="12816" y="9736"/>
                    <a:pt x="12675" y="9806"/>
                  </a:cubicBezTo>
                  <a:cubicBezTo>
                    <a:pt x="12276" y="9994"/>
                    <a:pt x="11901" y="10276"/>
                    <a:pt x="11596" y="10604"/>
                  </a:cubicBezTo>
                  <a:cubicBezTo>
                    <a:pt x="11150" y="11191"/>
                    <a:pt x="10985" y="11942"/>
                    <a:pt x="11103" y="12670"/>
                  </a:cubicBezTo>
                  <a:cubicBezTo>
                    <a:pt x="11164" y="13119"/>
                    <a:pt x="11562" y="13444"/>
                    <a:pt x="11989" y="13444"/>
                  </a:cubicBezTo>
                  <a:cubicBezTo>
                    <a:pt x="12053" y="13444"/>
                    <a:pt x="12118" y="13436"/>
                    <a:pt x="12182" y="13421"/>
                  </a:cubicBezTo>
                  <a:lnTo>
                    <a:pt x="12253" y="13421"/>
                  </a:lnTo>
                  <a:cubicBezTo>
                    <a:pt x="12699" y="13304"/>
                    <a:pt x="12980" y="12881"/>
                    <a:pt x="12910" y="12435"/>
                  </a:cubicBezTo>
                  <a:cubicBezTo>
                    <a:pt x="12863" y="12200"/>
                    <a:pt x="12910" y="11966"/>
                    <a:pt x="13004" y="11754"/>
                  </a:cubicBezTo>
                  <a:cubicBezTo>
                    <a:pt x="13168" y="11614"/>
                    <a:pt x="13332" y="11496"/>
                    <a:pt x="13520" y="11426"/>
                  </a:cubicBezTo>
                  <a:cubicBezTo>
                    <a:pt x="13731" y="11309"/>
                    <a:pt x="13943" y="11191"/>
                    <a:pt x="14154" y="11074"/>
                  </a:cubicBezTo>
                  <a:cubicBezTo>
                    <a:pt x="15163" y="10276"/>
                    <a:pt x="15656" y="9008"/>
                    <a:pt x="15445" y="7741"/>
                  </a:cubicBezTo>
                  <a:cubicBezTo>
                    <a:pt x="15257" y="6638"/>
                    <a:pt x="14717" y="5605"/>
                    <a:pt x="13919" y="4830"/>
                  </a:cubicBezTo>
                  <a:cubicBezTo>
                    <a:pt x="13802" y="4713"/>
                    <a:pt x="13684" y="4619"/>
                    <a:pt x="13567" y="4502"/>
                  </a:cubicBezTo>
                  <a:cubicBezTo>
                    <a:pt x="13215" y="4173"/>
                    <a:pt x="12816" y="3868"/>
                    <a:pt x="12769" y="3516"/>
                  </a:cubicBezTo>
                  <a:cubicBezTo>
                    <a:pt x="12722" y="3141"/>
                    <a:pt x="12793" y="2765"/>
                    <a:pt x="12933" y="2436"/>
                  </a:cubicBezTo>
                  <a:cubicBezTo>
                    <a:pt x="14100" y="2042"/>
                    <a:pt x="15317" y="1835"/>
                    <a:pt x="16548" y="1835"/>
                  </a:cubicBezTo>
                  <a:cubicBezTo>
                    <a:pt x="17000" y="1835"/>
                    <a:pt x="17455" y="1863"/>
                    <a:pt x="17909" y="1920"/>
                  </a:cubicBezTo>
                  <a:cubicBezTo>
                    <a:pt x="17393" y="2718"/>
                    <a:pt x="17322" y="3727"/>
                    <a:pt x="17722" y="4596"/>
                  </a:cubicBezTo>
                  <a:cubicBezTo>
                    <a:pt x="18097" y="5253"/>
                    <a:pt x="18613" y="5793"/>
                    <a:pt x="19247" y="6215"/>
                  </a:cubicBezTo>
                  <a:cubicBezTo>
                    <a:pt x="19552" y="6427"/>
                    <a:pt x="19834" y="6661"/>
                    <a:pt x="20069" y="6943"/>
                  </a:cubicBezTo>
                  <a:cubicBezTo>
                    <a:pt x="20726" y="7741"/>
                    <a:pt x="20585" y="8961"/>
                    <a:pt x="20162" y="10041"/>
                  </a:cubicBezTo>
                  <a:cubicBezTo>
                    <a:pt x="19998" y="10440"/>
                    <a:pt x="20162" y="10909"/>
                    <a:pt x="20538" y="11144"/>
                  </a:cubicBezTo>
                  <a:lnTo>
                    <a:pt x="20608" y="11191"/>
                  </a:lnTo>
                  <a:cubicBezTo>
                    <a:pt x="20739" y="11256"/>
                    <a:pt x="20876" y="11287"/>
                    <a:pt x="21011" y="11287"/>
                  </a:cubicBezTo>
                  <a:cubicBezTo>
                    <a:pt x="21363" y="11287"/>
                    <a:pt x="21700" y="11078"/>
                    <a:pt x="21852" y="10722"/>
                  </a:cubicBezTo>
                  <a:cubicBezTo>
                    <a:pt x="22463" y="9126"/>
                    <a:pt x="22627" y="7201"/>
                    <a:pt x="21477" y="5793"/>
                  </a:cubicBezTo>
                  <a:cubicBezTo>
                    <a:pt x="21148" y="5394"/>
                    <a:pt x="20749" y="5042"/>
                    <a:pt x="20303" y="4760"/>
                  </a:cubicBezTo>
                  <a:cubicBezTo>
                    <a:pt x="19928" y="4502"/>
                    <a:pt x="19576" y="4173"/>
                    <a:pt x="19341" y="3798"/>
                  </a:cubicBezTo>
                  <a:cubicBezTo>
                    <a:pt x="19200" y="3469"/>
                    <a:pt x="19247" y="3117"/>
                    <a:pt x="19435" y="2835"/>
                  </a:cubicBezTo>
                  <a:cubicBezTo>
                    <a:pt x="19576" y="2624"/>
                    <a:pt x="19763" y="2460"/>
                    <a:pt x="19998" y="2366"/>
                  </a:cubicBezTo>
                  <a:cubicBezTo>
                    <a:pt x="21594" y="2859"/>
                    <a:pt x="23073" y="3704"/>
                    <a:pt x="24293" y="4830"/>
                  </a:cubicBezTo>
                  <a:cubicBezTo>
                    <a:pt x="24469" y="4995"/>
                    <a:pt x="24692" y="5077"/>
                    <a:pt x="24915" y="5077"/>
                  </a:cubicBezTo>
                  <a:cubicBezTo>
                    <a:pt x="25138" y="5077"/>
                    <a:pt x="25361" y="4995"/>
                    <a:pt x="25537" y="4830"/>
                  </a:cubicBezTo>
                  <a:cubicBezTo>
                    <a:pt x="25936" y="4478"/>
                    <a:pt x="25936" y="3868"/>
                    <a:pt x="25537" y="3493"/>
                  </a:cubicBezTo>
                  <a:cubicBezTo>
                    <a:pt x="24012" y="2108"/>
                    <a:pt x="22204" y="1075"/>
                    <a:pt x="20209" y="512"/>
                  </a:cubicBezTo>
                  <a:lnTo>
                    <a:pt x="20209" y="488"/>
                  </a:lnTo>
                  <a:lnTo>
                    <a:pt x="20139" y="488"/>
                  </a:lnTo>
                  <a:cubicBezTo>
                    <a:pt x="18955" y="159"/>
                    <a:pt x="17760" y="1"/>
                    <a:pt x="165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4" name="Google Shape;934;p23"/>
          <p:cNvGrpSpPr/>
          <p:nvPr/>
        </p:nvGrpSpPr>
        <p:grpSpPr>
          <a:xfrm>
            <a:off x="779375" y="2560625"/>
            <a:ext cx="1038000" cy="1466569"/>
            <a:chOff x="779375" y="2560625"/>
            <a:chExt cx="1038000" cy="1466569"/>
          </a:xfrm>
        </p:grpSpPr>
        <p:sp>
          <p:nvSpPr>
            <p:cNvPr id="935" name="Google Shape;935;p23"/>
            <p:cNvSpPr/>
            <p:nvPr/>
          </p:nvSpPr>
          <p:spPr>
            <a:xfrm>
              <a:off x="779375" y="2594994"/>
              <a:ext cx="1038000" cy="1432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3"/>
            <p:cNvSpPr/>
            <p:nvPr/>
          </p:nvSpPr>
          <p:spPr>
            <a:xfrm>
              <a:off x="779375" y="2560625"/>
              <a:ext cx="1038000" cy="14322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7" name="Google Shape;937;p23"/>
          <p:cNvGrpSpPr/>
          <p:nvPr/>
        </p:nvGrpSpPr>
        <p:grpSpPr>
          <a:xfrm>
            <a:off x="1936044" y="2560625"/>
            <a:ext cx="1038012" cy="1466478"/>
            <a:chOff x="2011049" y="2560625"/>
            <a:chExt cx="1038012" cy="1466478"/>
          </a:xfrm>
        </p:grpSpPr>
        <p:sp>
          <p:nvSpPr>
            <p:cNvPr id="938" name="Google Shape;938;p23"/>
            <p:cNvSpPr/>
            <p:nvPr/>
          </p:nvSpPr>
          <p:spPr>
            <a:xfrm>
              <a:off x="2011049" y="2606003"/>
              <a:ext cx="1038000" cy="1421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3"/>
            <p:cNvSpPr/>
            <p:nvPr/>
          </p:nvSpPr>
          <p:spPr>
            <a:xfrm>
              <a:off x="2011061" y="2560625"/>
              <a:ext cx="1038000" cy="14211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23"/>
          <p:cNvGrpSpPr/>
          <p:nvPr/>
        </p:nvGrpSpPr>
        <p:grpSpPr>
          <a:xfrm>
            <a:off x="3092725" y="2560625"/>
            <a:ext cx="1053912" cy="1466478"/>
            <a:chOff x="3092725" y="2560625"/>
            <a:chExt cx="1053912" cy="1466478"/>
          </a:xfrm>
        </p:grpSpPr>
        <p:sp>
          <p:nvSpPr>
            <p:cNvPr id="941" name="Google Shape;941;p23"/>
            <p:cNvSpPr/>
            <p:nvPr/>
          </p:nvSpPr>
          <p:spPr>
            <a:xfrm>
              <a:off x="3092725" y="2606003"/>
              <a:ext cx="1053900" cy="1421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3"/>
            <p:cNvSpPr/>
            <p:nvPr/>
          </p:nvSpPr>
          <p:spPr>
            <a:xfrm>
              <a:off x="3092737" y="2560625"/>
              <a:ext cx="1053900" cy="14211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3" name="Google Shape;943;p23"/>
          <p:cNvSpPr txBox="1">
            <a:spLocks noGrp="1"/>
          </p:cNvSpPr>
          <p:nvPr>
            <p:ph type="title"/>
          </p:nvPr>
        </p:nvSpPr>
        <p:spPr>
          <a:xfrm>
            <a:off x="785341" y="2854176"/>
            <a:ext cx="1025100" cy="5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 D</a:t>
            </a:r>
            <a:endParaRPr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44" name="Google Shape;944;p23"/>
          <p:cNvSpPr txBox="1">
            <a:spLocks noGrp="1"/>
          </p:cNvSpPr>
          <p:nvPr>
            <p:ph type="title"/>
          </p:nvPr>
        </p:nvSpPr>
        <p:spPr>
          <a:xfrm>
            <a:off x="1876375" y="2854175"/>
            <a:ext cx="1175700" cy="5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500$</a:t>
            </a:r>
            <a:endParaRPr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945" name="Google Shape;945;p23"/>
          <p:cNvGrpSpPr/>
          <p:nvPr/>
        </p:nvGrpSpPr>
        <p:grpSpPr>
          <a:xfrm>
            <a:off x="3445875" y="2956344"/>
            <a:ext cx="321740" cy="319459"/>
            <a:chOff x="890400" y="4399350"/>
            <a:chExt cx="486600" cy="483150"/>
          </a:xfrm>
        </p:grpSpPr>
        <p:sp>
          <p:nvSpPr>
            <p:cNvPr id="946" name="Google Shape;946;p23"/>
            <p:cNvSpPr/>
            <p:nvPr/>
          </p:nvSpPr>
          <p:spPr>
            <a:xfrm>
              <a:off x="1125300" y="4503075"/>
              <a:ext cx="153800" cy="141650"/>
            </a:xfrm>
            <a:custGeom>
              <a:avLst/>
              <a:gdLst/>
              <a:ahLst/>
              <a:cxnLst/>
              <a:rect l="l" t="t" r="r" b="b"/>
              <a:pathLst>
                <a:path w="6152" h="5666" extrusionOk="0">
                  <a:moveTo>
                    <a:pt x="3044" y="1140"/>
                  </a:moveTo>
                  <a:cubicBezTo>
                    <a:pt x="3263" y="1140"/>
                    <a:pt x="3484" y="1182"/>
                    <a:pt x="3694" y="1269"/>
                  </a:cubicBezTo>
                  <a:cubicBezTo>
                    <a:pt x="4328" y="1532"/>
                    <a:pt x="4741" y="2151"/>
                    <a:pt x="4741" y="2836"/>
                  </a:cubicBezTo>
                  <a:cubicBezTo>
                    <a:pt x="4741" y="3525"/>
                    <a:pt x="4328" y="4144"/>
                    <a:pt x="3694" y="4406"/>
                  </a:cubicBezTo>
                  <a:cubicBezTo>
                    <a:pt x="3484" y="4493"/>
                    <a:pt x="3263" y="4536"/>
                    <a:pt x="3044" y="4536"/>
                  </a:cubicBezTo>
                  <a:cubicBezTo>
                    <a:pt x="2602" y="4536"/>
                    <a:pt x="2168" y="4363"/>
                    <a:pt x="1843" y="4038"/>
                  </a:cubicBezTo>
                  <a:cubicBezTo>
                    <a:pt x="1178" y="3377"/>
                    <a:pt x="1178" y="2299"/>
                    <a:pt x="1843" y="1638"/>
                  </a:cubicBezTo>
                  <a:cubicBezTo>
                    <a:pt x="2168" y="1312"/>
                    <a:pt x="2602" y="1140"/>
                    <a:pt x="3044" y="1140"/>
                  </a:cubicBezTo>
                  <a:close/>
                  <a:moveTo>
                    <a:pt x="3043" y="0"/>
                  </a:moveTo>
                  <a:cubicBezTo>
                    <a:pt x="2680" y="0"/>
                    <a:pt x="2313" y="70"/>
                    <a:pt x="1961" y="215"/>
                  </a:cubicBezTo>
                  <a:cubicBezTo>
                    <a:pt x="710" y="732"/>
                    <a:pt x="1" y="2060"/>
                    <a:pt x="264" y="3386"/>
                  </a:cubicBezTo>
                  <a:cubicBezTo>
                    <a:pt x="529" y="4709"/>
                    <a:pt x="1688" y="5666"/>
                    <a:pt x="3038" y="5666"/>
                  </a:cubicBezTo>
                  <a:cubicBezTo>
                    <a:pt x="3040" y="5666"/>
                    <a:pt x="3042" y="5666"/>
                    <a:pt x="3045" y="5666"/>
                  </a:cubicBezTo>
                  <a:cubicBezTo>
                    <a:pt x="3048" y="5666"/>
                    <a:pt x="3052" y="5666"/>
                    <a:pt x="3056" y="5666"/>
                  </a:cubicBezTo>
                  <a:cubicBezTo>
                    <a:pt x="3801" y="5666"/>
                    <a:pt x="4518" y="5367"/>
                    <a:pt x="5046" y="4838"/>
                  </a:cubicBezTo>
                  <a:cubicBezTo>
                    <a:pt x="6004" y="3884"/>
                    <a:pt x="6152" y="2386"/>
                    <a:pt x="5400" y="1260"/>
                  </a:cubicBezTo>
                  <a:cubicBezTo>
                    <a:pt x="4862" y="453"/>
                    <a:pt x="3967" y="0"/>
                    <a:pt x="304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47" name="Google Shape;947;p23"/>
            <p:cNvSpPr/>
            <p:nvPr/>
          </p:nvSpPr>
          <p:spPr>
            <a:xfrm>
              <a:off x="890400" y="4399350"/>
              <a:ext cx="486600" cy="483150"/>
            </a:xfrm>
            <a:custGeom>
              <a:avLst/>
              <a:gdLst/>
              <a:ahLst/>
              <a:cxnLst/>
              <a:rect l="l" t="t" r="r" b="b"/>
              <a:pathLst>
                <a:path w="19464" h="19326" extrusionOk="0">
                  <a:moveTo>
                    <a:pt x="17908" y="1131"/>
                  </a:moveTo>
                  <a:cubicBezTo>
                    <a:pt x="18031" y="1131"/>
                    <a:pt x="18157" y="1132"/>
                    <a:pt x="18283" y="1134"/>
                  </a:cubicBezTo>
                  <a:cubicBezTo>
                    <a:pt x="18301" y="2369"/>
                    <a:pt x="18232" y="3465"/>
                    <a:pt x="18057" y="4449"/>
                  </a:cubicBezTo>
                  <a:cubicBezTo>
                    <a:pt x="16453" y="4223"/>
                    <a:pt x="15191" y="2960"/>
                    <a:pt x="14968" y="1357"/>
                  </a:cubicBezTo>
                  <a:cubicBezTo>
                    <a:pt x="15851" y="1203"/>
                    <a:pt x="16825" y="1131"/>
                    <a:pt x="17908" y="1131"/>
                  </a:cubicBezTo>
                  <a:close/>
                  <a:moveTo>
                    <a:pt x="6462" y="6683"/>
                  </a:moveTo>
                  <a:lnTo>
                    <a:pt x="6462" y="6686"/>
                  </a:lnTo>
                  <a:cubicBezTo>
                    <a:pt x="6003" y="7471"/>
                    <a:pt x="5574" y="8281"/>
                    <a:pt x="5173" y="9066"/>
                  </a:cubicBezTo>
                  <a:lnTo>
                    <a:pt x="2712" y="8839"/>
                  </a:lnTo>
                  <a:cubicBezTo>
                    <a:pt x="3545" y="7571"/>
                    <a:pt x="4952" y="6756"/>
                    <a:pt x="6462" y="6683"/>
                  </a:cubicBezTo>
                  <a:close/>
                  <a:moveTo>
                    <a:pt x="13863" y="1608"/>
                  </a:moveTo>
                  <a:cubicBezTo>
                    <a:pt x="14195" y="3637"/>
                    <a:pt x="15783" y="5225"/>
                    <a:pt x="17809" y="5557"/>
                  </a:cubicBezTo>
                  <a:cubicBezTo>
                    <a:pt x="17347" y="7209"/>
                    <a:pt x="16532" y="8534"/>
                    <a:pt x="15303" y="9718"/>
                  </a:cubicBezTo>
                  <a:cubicBezTo>
                    <a:pt x="13932" y="11043"/>
                    <a:pt x="11825" y="12218"/>
                    <a:pt x="9868" y="13221"/>
                  </a:cubicBezTo>
                  <a:lnTo>
                    <a:pt x="6196" y="9552"/>
                  </a:lnTo>
                  <a:cubicBezTo>
                    <a:pt x="7199" y="7592"/>
                    <a:pt x="8376" y="5485"/>
                    <a:pt x="9699" y="4114"/>
                  </a:cubicBezTo>
                  <a:cubicBezTo>
                    <a:pt x="10886" y="2885"/>
                    <a:pt x="12208" y="2073"/>
                    <a:pt x="13863" y="1608"/>
                  </a:cubicBezTo>
                  <a:close/>
                  <a:moveTo>
                    <a:pt x="5659" y="10612"/>
                  </a:moveTo>
                  <a:lnTo>
                    <a:pt x="8805" y="13758"/>
                  </a:lnTo>
                  <a:lnTo>
                    <a:pt x="8503" y="13909"/>
                  </a:lnTo>
                  <a:cubicBezTo>
                    <a:pt x="8237" y="14039"/>
                    <a:pt x="7984" y="14169"/>
                    <a:pt x="7736" y="14292"/>
                  </a:cubicBezTo>
                  <a:lnTo>
                    <a:pt x="5124" y="11681"/>
                  </a:lnTo>
                  <a:cubicBezTo>
                    <a:pt x="5248" y="11433"/>
                    <a:pt x="5378" y="11179"/>
                    <a:pt x="5508" y="10914"/>
                  </a:cubicBezTo>
                  <a:lnTo>
                    <a:pt x="5659" y="10612"/>
                  </a:lnTo>
                  <a:close/>
                  <a:moveTo>
                    <a:pt x="12658" y="13000"/>
                  </a:moveTo>
                  <a:lnTo>
                    <a:pt x="12658" y="13000"/>
                  </a:lnTo>
                  <a:cubicBezTo>
                    <a:pt x="12567" y="14483"/>
                    <a:pt x="11782" y="15835"/>
                    <a:pt x="10538" y="16651"/>
                  </a:cubicBezTo>
                  <a:lnTo>
                    <a:pt x="10348" y="14247"/>
                  </a:lnTo>
                  <a:cubicBezTo>
                    <a:pt x="11109" y="13858"/>
                    <a:pt x="11894" y="13441"/>
                    <a:pt x="12658" y="13000"/>
                  </a:cubicBezTo>
                  <a:close/>
                  <a:moveTo>
                    <a:pt x="4596" y="12756"/>
                  </a:moveTo>
                  <a:lnTo>
                    <a:pt x="5233" y="13393"/>
                  </a:lnTo>
                  <a:lnTo>
                    <a:pt x="4034" y="14594"/>
                  </a:lnTo>
                  <a:cubicBezTo>
                    <a:pt x="3814" y="14815"/>
                    <a:pt x="3811" y="15174"/>
                    <a:pt x="4034" y="15395"/>
                  </a:cubicBezTo>
                  <a:cubicBezTo>
                    <a:pt x="4145" y="15505"/>
                    <a:pt x="4290" y="15560"/>
                    <a:pt x="4434" y="15560"/>
                  </a:cubicBezTo>
                  <a:cubicBezTo>
                    <a:pt x="4579" y="15560"/>
                    <a:pt x="4724" y="15505"/>
                    <a:pt x="4835" y="15395"/>
                  </a:cubicBezTo>
                  <a:lnTo>
                    <a:pt x="6036" y="14193"/>
                  </a:lnTo>
                  <a:lnTo>
                    <a:pt x="6673" y="14833"/>
                  </a:lnTo>
                  <a:cubicBezTo>
                    <a:pt x="6528" y="15192"/>
                    <a:pt x="6311" y="15521"/>
                    <a:pt x="6036" y="15796"/>
                  </a:cubicBezTo>
                  <a:cubicBezTo>
                    <a:pt x="5387" y="16445"/>
                    <a:pt x="3110" y="17327"/>
                    <a:pt x="1555" y="17864"/>
                  </a:cubicBezTo>
                  <a:cubicBezTo>
                    <a:pt x="2096" y="16312"/>
                    <a:pt x="2984" y="14042"/>
                    <a:pt x="3633" y="13393"/>
                  </a:cubicBezTo>
                  <a:cubicBezTo>
                    <a:pt x="3908" y="13115"/>
                    <a:pt x="4234" y="12900"/>
                    <a:pt x="4596" y="12756"/>
                  </a:cubicBezTo>
                  <a:close/>
                  <a:moveTo>
                    <a:pt x="17939" y="0"/>
                  </a:moveTo>
                  <a:cubicBezTo>
                    <a:pt x="16582" y="0"/>
                    <a:pt x="15371" y="113"/>
                    <a:pt x="14282" y="349"/>
                  </a:cubicBezTo>
                  <a:cubicBezTo>
                    <a:pt x="14258" y="352"/>
                    <a:pt x="14234" y="358"/>
                    <a:pt x="14213" y="364"/>
                  </a:cubicBezTo>
                  <a:cubicBezTo>
                    <a:pt x="12057" y="841"/>
                    <a:pt x="10360" y="1801"/>
                    <a:pt x="8887" y="3329"/>
                  </a:cubicBezTo>
                  <a:cubicBezTo>
                    <a:pt x="8277" y="3960"/>
                    <a:pt x="7703" y="4724"/>
                    <a:pt x="7166" y="5548"/>
                  </a:cubicBezTo>
                  <a:lnTo>
                    <a:pt x="6676" y="5548"/>
                  </a:lnTo>
                  <a:cubicBezTo>
                    <a:pt x="5583" y="5548"/>
                    <a:pt x="4511" y="5856"/>
                    <a:pt x="3584" y="6436"/>
                  </a:cubicBezTo>
                  <a:cubicBezTo>
                    <a:pt x="2658" y="7016"/>
                    <a:pt x="1909" y="7837"/>
                    <a:pt x="1420" y="8815"/>
                  </a:cubicBezTo>
                  <a:lnTo>
                    <a:pt x="1284" y="9084"/>
                  </a:lnTo>
                  <a:cubicBezTo>
                    <a:pt x="1096" y="9458"/>
                    <a:pt x="1368" y="9902"/>
                    <a:pt x="1791" y="9905"/>
                  </a:cubicBezTo>
                  <a:lnTo>
                    <a:pt x="1948" y="9905"/>
                  </a:lnTo>
                  <a:lnTo>
                    <a:pt x="4623" y="10153"/>
                  </a:lnTo>
                  <a:cubicBezTo>
                    <a:pt x="4581" y="10237"/>
                    <a:pt x="4539" y="10322"/>
                    <a:pt x="4496" y="10409"/>
                  </a:cubicBezTo>
                  <a:cubicBezTo>
                    <a:pt x="4297" y="10802"/>
                    <a:pt x="4113" y="11176"/>
                    <a:pt x="3929" y="11533"/>
                  </a:cubicBezTo>
                  <a:cubicBezTo>
                    <a:pt x="3880" y="11626"/>
                    <a:pt x="3859" y="11732"/>
                    <a:pt x="3868" y="11838"/>
                  </a:cubicBezTo>
                  <a:cubicBezTo>
                    <a:pt x="3485" y="12031"/>
                    <a:pt x="3135" y="12287"/>
                    <a:pt x="2833" y="12592"/>
                  </a:cubicBezTo>
                  <a:cubicBezTo>
                    <a:pt x="1664" y="13761"/>
                    <a:pt x="275" y="18097"/>
                    <a:pt x="121" y="18586"/>
                  </a:cubicBezTo>
                  <a:cubicBezTo>
                    <a:pt x="1" y="18966"/>
                    <a:pt x="294" y="19325"/>
                    <a:pt x="657" y="19325"/>
                  </a:cubicBezTo>
                  <a:cubicBezTo>
                    <a:pt x="713" y="19325"/>
                    <a:pt x="770" y="19317"/>
                    <a:pt x="828" y="19299"/>
                  </a:cubicBezTo>
                  <a:cubicBezTo>
                    <a:pt x="1320" y="19145"/>
                    <a:pt x="5665" y="17765"/>
                    <a:pt x="6836" y="16593"/>
                  </a:cubicBezTo>
                  <a:cubicBezTo>
                    <a:pt x="7144" y="16288"/>
                    <a:pt x="7398" y="15935"/>
                    <a:pt x="7594" y="15549"/>
                  </a:cubicBezTo>
                  <a:lnTo>
                    <a:pt x="7628" y="15549"/>
                  </a:lnTo>
                  <a:cubicBezTo>
                    <a:pt x="7715" y="15549"/>
                    <a:pt x="7806" y="15527"/>
                    <a:pt x="7884" y="15485"/>
                  </a:cubicBezTo>
                  <a:cubicBezTo>
                    <a:pt x="8240" y="15304"/>
                    <a:pt x="8615" y="15117"/>
                    <a:pt x="9010" y="14920"/>
                  </a:cubicBezTo>
                  <a:lnTo>
                    <a:pt x="9255" y="14797"/>
                  </a:lnTo>
                  <a:lnTo>
                    <a:pt x="9463" y="17418"/>
                  </a:lnTo>
                  <a:lnTo>
                    <a:pt x="9463" y="17578"/>
                  </a:lnTo>
                  <a:cubicBezTo>
                    <a:pt x="9463" y="17906"/>
                    <a:pt x="9732" y="18144"/>
                    <a:pt x="10028" y="18144"/>
                  </a:cubicBezTo>
                  <a:cubicBezTo>
                    <a:pt x="10113" y="18144"/>
                    <a:pt x="10201" y="18124"/>
                    <a:pt x="10285" y="18082"/>
                  </a:cubicBezTo>
                  <a:lnTo>
                    <a:pt x="10553" y="17946"/>
                  </a:lnTo>
                  <a:cubicBezTo>
                    <a:pt x="12543" y="16950"/>
                    <a:pt x="13802" y="14914"/>
                    <a:pt x="13799" y="12689"/>
                  </a:cubicBezTo>
                  <a:lnTo>
                    <a:pt x="13799" y="12303"/>
                  </a:lnTo>
                  <a:cubicBezTo>
                    <a:pt x="14654" y="11750"/>
                    <a:pt x="15442" y="11161"/>
                    <a:pt x="16091" y="10536"/>
                  </a:cubicBezTo>
                  <a:cubicBezTo>
                    <a:pt x="17619" y="9060"/>
                    <a:pt x="18582" y="7366"/>
                    <a:pt x="19059" y="5207"/>
                  </a:cubicBezTo>
                  <a:cubicBezTo>
                    <a:pt x="19065" y="5186"/>
                    <a:pt x="19068" y="5165"/>
                    <a:pt x="19071" y="5140"/>
                  </a:cubicBezTo>
                  <a:cubicBezTo>
                    <a:pt x="19361" y="3809"/>
                    <a:pt x="19464" y="2302"/>
                    <a:pt x="19403" y="563"/>
                  </a:cubicBezTo>
                  <a:cubicBezTo>
                    <a:pt x="19394" y="264"/>
                    <a:pt x="19156" y="25"/>
                    <a:pt x="18857" y="16"/>
                  </a:cubicBezTo>
                  <a:cubicBezTo>
                    <a:pt x="18544" y="6"/>
                    <a:pt x="18238" y="0"/>
                    <a:pt x="1793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48" name="Google Shape;948;p23"/>
            <p:cNvSpPr/>
            <p:nvPr/>
          </p:nvSpPr>
          <p:spPr>
            <a:xfrm>
              <a:off x="1106975" y="4639875"/>
              <a:ext cx="28325" cy="28325"/>
            </a:xfrm>
            <a:custGeom>
              <a:avLst/>
              <a:gdLst/>
              <a:ahLst/>
              <a:cxnLst/>
              <a:rect l="l" t="t" r="r" b="b"/>
              <a:pathLst>
                <a:path w="1133" h="1133" extrusionOk="0">
                  <a:moveTo>
                    <a:pt x="565" y="0"/>
                  </a:moveTo>
                  <a:cubicBezTo>
                    <a:pt x="254" y="0"/>
                    <a:pt x="0" y="254"/>
                    <a:pt x="0" y="568"/>
                  </a:cubicBezTo>
                  <a:cubicBezTo>
                    <a:pt x="0" y="879"/>
                    <a:pt x="254" y="1133"/>
                    <a:pt x="565" y="1133"/>
                  </a:cubicBezTo>
                  <a:cubicBezTo>
                    <a:pt x="879" y="1133"/>
                    <a:pt x="1132" y="879"/>
                    <a:pt x="1132" y="568"/>
                  </a:cubicBezTo>
                  <a:cubicBezTo>
                    <a:pt x="1132" y="254"/>
                    <a:pt x="879" y="0"/>
                    <a:pt x="56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49" name="Google Shape;949;p23"/>
          <p:cNvGrpSpPr/>
          <p:nvPr/>
        </p:nvGrpSpPr>
        <p:grpSpPr>
          <a:xfrm>
            <a:off x="4859374" y="2553825"/>
            <a:ext cx="1053938" cy="1473418"/>
            <a:chOff x="4859374" y="2553825"/>
            <a:chExt cx="1053938" cy="1473418"/>
          </a:xfrm>
        </p:grpSpPr>
        <p:sp>
          <p:nvSpPr>
            <p:cNvPr id="950" name="Google Shape;950;p23"/>
            <p:cNvSpPr/>
            <p:nvPr/>
          </p:nvSpPr>
          <p:spPr>
            <a:xfrm>
              <a:off x="4859412" y="2612443"/>
              <a:ext cx="1053900" cy="1414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3"/>
            <p:cNvSpPr/>
            <p:nvPr/>
          </p:nvSpPr>
          <p:spPr>
            <a:xfrm>
              <a:off x="4859374" y="2553825"/>
              <a:ext cx="1053900" cy="14148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2" name="Google Shape;952;p23"/>
          <p:cNvGrpSpPr/>
          <p:nvPr/>
        </p:nvGrpSpPr>
        <p:grpSpPr>
          <a:xfrm>
            <a:off x="6060603" y="2553825"/>
            <a:ext cx="1053781" cy="1463899"/>
            <a:chOff x="6176524" y="2553825"/>
            <a:chExt cx="1053781" cy="1463899"/>
          </a:xfrm>
        </p:grpSpPr>
        <p:sp>
          <p:nvSpPr>
            <p:cNvPr id="953" name="Google Shape;953;p23"/>
            <p:cNvSpPr/>
            <p:nvPr/>
          </p:nvSpPr>
          <p:spPr>
            <a:xfrm>
              <a:off x="6188705" y="2602924"/>
              <a:ext cx="1041600" cy="1414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3"/>
            <p:cNvSpPr/>
            <p:nvPr/>
          </p:nvSpPr>
          <p:spPr>
            <a:xfrm>
              <a:off x="6176524" y="2553825"/>
              <a:ext cx="1041600" cy="14148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5" name="Google Shape;955;p23"/>
          <p:cNvGrpSpPr/>
          <p:nvPr/>
        </p:nvGrpSpPr>
        <p:grpSpPr>
          <a:xfrm>
            <a:off x="7261676" y="2553825"/>
            <a:ext cx="1053912" cy="1473294"/>
            <a:chOff x="7261676" y="2553825"/>
            <a:chExt cx="1053912" cy="1473294"/>
          </a:xfrm>
        </p:grpSpPr>
        <p:sp>
          <p:nvSpPr>
            <p:cNvPr id="956" name="Google Shape;956;p23"/>
            <p:cNvSpPr/>
            <p:nvPr/>
          </p:nvSpPr>
          <p:spPr>
            <a:xfrm>
              <a:off x="7261676" y="2612319"/>
              <a:ext cx="1053900" cy="1414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3"/>
            <p:cNvSpPr/>
            <p:nvPr/>
          </p:nvSpPr>
          <p:spPr>
            <a:xfrm>
              <a:off x="7261688" y="2553825"/>
              <a:ext cx="1053900" cy="14148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8" name="Google Shape;958;p23"/>
          <p:cNvSpPr txBox="1">
            <a:spLocks noGrp="1"/>
          </p:cNvSpPr>
          <p:nvPr>
            <p:ph type="title"/>
          </p:nvPr>
        </p:nvSpPr>
        <p:spPr>
          <a:xfrm>
            <a:off x="4791799" y="2867650"/>
            <a:ext cx="1200900" cy="5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22 D</a:t>
            </a:r>
            <a:endParaRPr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59" name="Google Shape;959;p23"/>
          <p:cNvSpPr txBox="1">
            <a:spLocks noGrp="1"/>
          </p:cNvSpPr>
          <p:nvPr>
            <p:ph type="title"/>
          </p:nvPr>
        </p:nvSpPr>
        <p:spPr>
          <a:xfrm>
            <a:off x="5983325" y="2867650"/>
            <a:ext cx="1175700" cy="5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100$</a:t>
            </a:r>
            <a:endParaRPr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960" name="Google Shape;960;p23"/>
          <p:cNvGrpSpPr/>
          <p:nvPr/>
        </p:nvGrpSpPr>
        <p:grpSpPr>
          <a:xfrm>
            <a:off x="7613500" y="2974731"/>
            <a:ext cx="340168" cy="309628"/>
            <a:chOff x="1487200" y="4421025"/>
            <a:chExt cx="483125" cy="439750"/>
          </a:xfrm>
        </p:grpSpPr>
        <p:sp>
          <p:nvSpPr>
            <p:cNvPr id="961" name="Google Shape;961;p23"/>
            <p:cNvSpPr/>
            <p:nvPr/>
          </p:nvSpPr>
          <p:spPr>
            <a:xfrm>
              <a:off x="1487200" y="4421025"/>
              <a:ext cx="483125" cy="439750"/>
            </a:xfrm>
            <a:custGeom>
              <a:avLst/>
              <a:gdLst/>
              <a:ahLst/>
              <a:cxnLst/>
              <a:rect l="l" t="t" r="r" b="b"/>
              <a:pathLst>
                <a:path w="19325" h="17590" extrusionOk="0">
                  <a:moveTo>
                    <a:pt x="12818" y="1130"/>
                  </a:moveTo>
                  <a:cubicBezTo>
                    <a:pt x="14361" y="1130"/>
                    <a:pt x="15671" y="2389"/>
                    <a:pt x="15867" y="4059"/>
                  </a:cubicBezTo>
                  <a:cubicBezTo>
                    <a:pt x="15867" y="4077"/>
                    <a:pt x="15870" y="4095"/>
                    <a:pt x="15873" y="4110"/>
                  </a:cubicBezTo>
                  <a:lnTo>
                    <a:pt x="16242" y="5871"/>
                  </a:lnTo>
                  <a:lnTo>
                    <a:pt x="9406" y="5871"/>
                  </a:lnTo>
                  <a:lnTo>
                    <a:pt x="11707" y="4110"/>
                  </a:lnTo>
                  <a:cubicBezTo>
                    <a:pt x="11957" y="3920"/>
                    <a:pt x="12008" y="3561"/>
                    <a:pt x="11815" y="3310"/>
                  </a:cubicBezTo>
                  <a:cubicBezTo>
                    <a:pt x="11703" y="3166"/>
                    <a:pt x="11534" y="3091"/>
                    <a:pt x="11364" y="3091"/>
                  </a:cubicBezTo>
                  <a:cubicBezTo>
                    <a:pt x="11242" y="3091"/>
                    <a:pt x="11119" y="3130"/>
                    <a:pt x="11015" y="3211"/>
                  </a:cubicBezTo>
                  <a:lnTo>
                    <a:pt x="7618" y="5816"/>
                  </a:lnTo>
                  <a:cubicBezTo>
                    <a:pt x="7597" y="5835"/>
                    <a:pt x="7576" y="5853"/>
                    <a:pt x="7558" y="5871"/>
                  </a:cubicBezTo>
                  <a:lnTo>
                    <a:pt x="3083" y="5871"/>
                  </a:lnTo>
                  <a:lnTo>
                    <a:pt x="3451" y="4110"/>
                  </a:lnTo>
                  <a:cubicBezTo>
                    <a:pt x="3454" y="4095"/>
                    <a:pt x="3457" y="4077"/>
                    <a:pt x="3460" y="4059"/>
                  </a:cubicBezTo>
                  <a:cubicBezTo>
                    <a:pt x="3654" y="2389"/>
                    <a:pt x="4964" y="1130"/>
                    <a:pt x="6507" y="1130"/>
                  </a:cubicBezTo>
                  <a:close/>
                  <a:moveTo>
                    <a:pt x="16939" y="7021"/>
                  </a:moveTo>
                  <a:cubicBezTo>
                    <a:pt x="17631" y="7021"/>
                    <a:pt x="18192" y="7580"/>
                    <a:pt x="18192" y="8274"/>
                  </a:cubicBezTo>
                  <a:lnTo>
                    <a:pt x="18192" y="11913"/>
                  </a:lnTo>
                  <a:cubicBezTo>
                    <a:pt x="18192" y="12604"/>
                    <a:pt x="17631" y="13163"/>
                    <a:pt x="16939" y="13166"/>
                  </a:cubicBezTo>
                  <a:lnTo>
                    <a:pt x="2385" y="13166"/>
                  </a:lnTo>
                  <a:cubicBezTo>
                    <a:pt x="1694" y="13163"/>
                    <a:pt x="1132" y="12604"/>
                    <a:pt x="1132" y="11913"/>
                  </a:cubicBezTo>
                  <a:lnTo>
                    <a:pt x="1132" y="8274"/>
                  </a:lnTo>
                  <a:cubicBezTo>
                    <a:pt x="1132" y="7580"/>
                    <a:pt x="1694" y="7021"/>
                    <a:pt x="2385" y="7021"/>
                  </a:cubicBezTo>
                  <a:close/>
                  <a:moveTo>
                    <a:pt x="5813" y="14304"/>
                  </a:moveTo>
                  <a:lnTo>
                    <a:pt x="5813" y="15889"/>
                  </a:lnTo>
                  <a:cubicBezTo>
                    <a:pt x="5813" y="16203"/>
                    <a:pt x="5559" y="16457"/>
                    <a:pt x="5248" y="16457"/>
                  </a:cubicBezTo>
                  <a:lnTo>
                    <a:pt x="3874" y="16457"/>
                  </a:lnTo>
                  <a:cubicBezTo>
                    <a:pt x="3560" y="16457"/>
                    <a:pt x="3306" y="16203"/>
                    <a:pt x="3306" y="15889"/>
                  </a:cubicBezTo>
                  <a:lnTo>
                    <a:pt x="3306" y="14304"/>
                  </a:lnTo>
                  <a:close/>
                  <a:moveTo>
                    <a:pt x="16018" y="14304"/>
                  </a:moveTo>
                  <a:lnTo>
                    <a:pt x="16018" y="15889"/>
                  </a:lnTo>
                  <a:cubicBezTo>
                    <a:pt x="16018" y="16203"/>
                    <a:pt x="15765" y="16457"/>
                    <a:pt x="15454" y="16457"/>
                  </a:cubicBezTo>
                  <a:lnTo>
                    <a:pt x="14080" y="16457"/>
                  </a:lnTo>
                  <a:cubicBezTo>
                    <a:pt x="13766" y="16457"/>
                    <a:pt x="13512" y="16203"/>
                    <a:pt x="13512" y="15889"/>
                  </a:cubicBezTo>
                  <a:lnTo>
                    <a:pt x="13512" y="14304"/>
                  </a:lnTo>
                  <a:close/>
                  <a:moveTo>
                    <a:pt x="6507" y="1"/>
                  </a:moveTo>
                  <a:cubicBezTo>
                    <a:pt x="4396" y="1"/>
                    <a:pt x="2609" y="1677"/>
                    <a:pt x="2337" y="3902"/>
                  </a:cubicBezTo>
                  <a:lnTo>
                    <a:pt x="1911" y="5934"/>
                  </a:lnTo>
                  <a:cubicBezTo>
                    <a:pt x="800" y="6161"/>
                    <a:pt x="0" y="7139"/>
                    <a:pt x="0" y="8274"/>
                  </a:cubicBezTo>
                  <a:lnTo>
                    <a:pt x="0" y="11910"/>
                  </a:lnTo>
                  <a:cubicBezTo>
                    <a:pt x="3" y="13145"/>
                    <a:pt x="945" y="14177"/>
                    <a:pt x="2174" y="14286"/>
                  </a:cubicBezTo>
                  <a:lnTo>
                    <a:pt x="2174" y="15889"/>
                  </a:lnTo>
                  <a:cubicBezTo>
                    <a:pt x="2174" y="16828"/>
                    <a:pt x="2935" y="17586"/>
                    <a:pt x="3874" y="17589"/>
                  </a:cubicBezTo>
                  <a:lnTo>
                    <a:pt x="5248" y="17589"/>
                  </a:lnTo>
                  <a:cubicBezTo>
                    <a:pt x="6184" y="17586"/>
                    <a:pt x="6945" y="16828"/>
                    <a:pt x="6945" y="15889"/>
                  </a:cubicBezTo>
                  <a:lnTo>
                    <a:pt x="6945" y="14298"/>
                  </a:lnTo>
                  <a:lnTo>
                    <a:pt x="12380" y="14298"/>
                  </a:lnTo>
                  <a:lnTo>
                    <a:pt x="12380" y="15889"/>
                  </a:lnTo>
                  <a:cubicBezTo>
                    <a:pt x="12380" y="16828"/>
                    <a:pt x="13141" y="17586"/>
                    <a:pt x="14080" y="17589"/>
                  </a:cubicBezTo>
                  <a:lnTo>
                    <a:pt x="15454" y="17589"/>
                  </a:lnTo>
                  <a:cubicBezTo>
                    <a:pt x="16390" y="17586"/>
                    <a:pt x="17151" y="16828"/>
                    <a:pt x="17151" y="15889"/>
                  </a:cubicBezTo>
                  <a:lnTo>
                    <a:pt x="17151" y="14286"/>
                  </a:lnTo>
                  <a:cubicBezTo>
                    <a:pt x="18380" y="14177"/>
                    <a:pt x="19322" y="13145"/>
                    <a:pt x="19325" y="11913"/>
                  </a:cubicBezTo>
                  <a:lnTo>
                    <a:pt x="19325" y="8274"/>
                  </a:lnTo>
                  <a:cubicBezTo>
                    <a:pt x="19325" y="7139"/>
                    <a:pt x="18524" y="6161"/>
                    <a:pt x="17413" y="5934"/>
                  </a:cubicBezTo>
                  <a:lnTo>
                    <a:pt x="16988" y="3902"/>
                  </a:lnTo>
                  <a:cubicBezTo>
                    <a:pt x="16716" y="1677"/>
                    <a:pt x="14928" y="1"/>
                    <a:pt x="1281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62" name="Google Shape;962;p23"/>
            <p:cNvSpPr/>
            <p:nvPr/>
          </p:nvSpPr>
          <p:spPr>
            <a:xfrm>
              <a:off x="1544950" y="4622200"/>
              <a:ext cx="103950" cy="100025"/>
            </a:xfrm>
            <a:custGeom>
              <a:avLst/>
              <a:gdLst/>
              <a:ahLst/>
              <a:cxnLst/>
              <a:rect l="l" t="t" r="r" b="b"/>
              <a:pathLst>
                <a:path w="4158" h="4001" extrusionOk="0">
                  <a:moveTo>
                    <a:pt x="2152" y="1131"/>
                  </a:moveTo>
                  <a:cubicBezTo>
                    <a:pt x="2599" y="1131"/>
                    <a:pt x="3025" y="1477"/>
                    <a:pt x="3025" y="2000"/>
                  </a:cubicBezTo>
                  <a:cubicBezTo>
                    <a:pt x="3025" y="2480"/>
                    <a:pt x="2639" y="2869"/>
                    <a:pt x="2159" y="2869"/>
                  </a:cubicBezTo>
                  <a:cubicBezTo>
                    <a:pt x="1386" y="2869"/>
                    <a:pt x="996" y="1933"/>
                    <a:pt x="1543" y="1387"/>
                  </a:cubicBezTo>
                  <a:cubicBezTo>
                    <a:pt x="1721" y="1210"/>
                    <a:pt x="1939" y="1131"/>
                    <a:pt x="2152" y="1131"/>
                  </a:cubicBezTo>
                  <a:close/>
                  <a:moveTo>
                    <a:pt x="2159" y="1"/>
                  </a:moveTo>
                  <a:cubicBezTo>
                    <a:pt x="1350" y="1"/>
                    <a:pt x="619" y="487"/>
                    <a:pt x="311" y="1233"/>
                  </a:cubicBezTo>
                  <a:cubicBezTo>
                    <a:pt x="0" y="1982"/>
                    <a:pt x="172" y="2842"/>
                    <a:pt x="743" y="3413"/>
                  </a:cubicBezTo>
                  <a:cubicBezTo>
                    <a:pt x="1127" y="3796"/>
                    <a:pt x="1639" y="4001"/>
                    <a:pt x="2159" y="4001"/>
                  </a:cubicBezTo>
                  <a:cubicBezTo>
                    <a:pt x="2416" y="4001"/>
                    <a:pt x="2676" y="3951"/>
                    <a:pt x="2923" y="3848"/>
                  </a:cubicBezTo>
                  <a:cubicBezTo>
                    <a:pt x="3672" y="3540"/>
                    <a:pt x="4158" y="2809"/>
                    <a:pt x="4158" y="2000"/>
                  </a:cubicBezTo>
                  <a:cubicBezTo>
                    <a:pt x="4158" y="895"/>
                    <a:pt x="3261" y="1"/>
                    <a:pt x="215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63" name="Google Shape;963;p23"/>
            <p:cNvSpPr/>
            <p:nvPr/>
          </p:nvSpPr>
          <p:spPr>
            <a:xfrm>
              <a:off x="1804675" y="4622200"/>
              <a:ext cx="103975" cy="100025"/>
            </a:xfrm>
            <a:custGeom>
              <a:avLst/>
              <a:gdLst/>
              <a:ahLst/>
              <a:cxnLst/>
              <a:rect l="l" t="t" r="r" b="b"/>
              <a:pathLst>
                <a:path w="4159" h="4001" extrusionOk="0">
                  <a:moveTo>
                    <a:pt x="2152" y="1131"/>
                  </a:moveTo>
                  <a:cubicBezTo>
                    <a:pt x="2598" y="1131"/>
                    <a:pt x="3026" y="1477"/>
                    <a:pt x="3026" y="2000"/>
                  </a:cubicBezTo>
                  <a:cubicBezTo>
                    <a:pt x="3026" y="2480"/>
                    <a:pt x="2637" y="2869"/>
                    <a:pt x="2157" y="2869"/>
                  </a:cubicBezTo>
                  <a:cubicBezTo>
                    <a:pt x="1384" y="2869"/>
                    <a:pt x="997" y="1933"/>
                    <a:pt x="1544" y="1387"/>
                  </a:cubicBezTo>
                  <a:cubicBezTo>
                    <a:pt x="1721" y="1210"/>
                    <a:pt x="1938" y="1131"/>
                    <a:pt x="2152" y="1131"/>
                  </a:cubicBezTo>
                  <a:close/>
                  <a:moveTo>
                    <a:pt x="2157" y="1"/>
                  </a:moveTo>
                  <a:cubicBezTo>
                    <a:pt x="1348" y="1"/>
                    <a:pt x="620" y="487"/>
                    <a:pt x="309" y="1233"/>
                  </a:cubicBezTo>
                  <a:cubicBezTo>
                    <a:pt x="1" y="1982"/>
                    <a:pt x="170" y="2842"/>
                    <a:pt x="744" y="3413"/>
                  </a:cubicBezTo>
                  <a:cubicBezTo>
                    <a:pt x="1125" y="3796"/>
                    <a:pt x="1637" y="4001"/>
                    <a:pt x="2158" y="4001"/>
                  </a:cubicBezTo>
                  <a:cubicBezTo>
                    <a:pt x="2416" y="4001"/>
                    <a:pt x="2676" y="3951"/>
                    <a:pt x="2924" y="3848"/>
                  </a:cubicBezTo>
                  <a:cubicBezTo>
                    <a:pt x="3670" y="3540"/>
                    <a:pt x="4159" y="2809"/>
                    <a:pt x="4159" y="2000"/>
                  </a:cubicBezTo>
                  <a:cubicBezTo>
                    <a:pt x="4156" y="895"/>
                    <a:pt x="3262" y="1"/>
                    <a:pt x="215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64" name="Google Shape;964;p23"/>
            <p:cNvSpPr/>
            <p:nvPr/>
          </p:nvSpPr>
          <p:spPr>
            <a:xfrm>
              <a:off x="1667450" y="4661825"/>
              <a:ext cx="119825" cy="28350"/>
            </a:xfrm>
            <a:custGeom>
              <a:avLst/>
              <a:gdLst/>
              <a:ahLst/>
              <a:cxnLst/>
              <a:rect l="l" t="t" r="r" b="b"/>
              <a:pathLst>
                <a:path w="4793" h="1134" extrusionOk="0">
                  <a:moveTo>
                    <a:pt x="565" y="1"/>
                  </a:moveTo>
                  <a:cubicBezTo>
                    <a:pt x="251" y="1"/>
                    <a:pt x="1" y="252"/>
                    <a:pt x="1" y="566"/>
                  </a:cubicBezTo>
                  <a:cubicBezTo>
                    <a:pt x="1" y="880"/>
                    <a:pt x="251" y="1133"/>
                    <a:pt x="565" y="1133"/>
                  </a:cubicBezTo>
                  <a:lnTo>
                    <a:pt x="4228" y="1133"/>
                  </a:lnTo>
                  <a:cubicBezTo>
                    <a:pt x="4539" y="1133"/>
                    <a:pt x="4792" y="880"/>
                    <a:pt x="4792" y="566"/>
                  </a:cubicBezTo>
                  <a:cubicBezTo>
                    <a:pt x="4792" y="252"/>
                    <a:pt x="4539" y="1"/>
                    <a:pt x="422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965" name="Google Shape;965;p23"/>
          <p:cNvSpPr txBox="1"/>
          <p:nvPr/>
        </p:nvSpPr>
        <p:spPr>
          <a:xfrm>
            <a:off x="665791" y="3314276"/>
            <a:ext cx="12642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beautiful name 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6" name="Google Shape;966;p23"/>
          <p:cNvSpPr txBox="1"/>
          <p:nvPr/>
        </p:nvSpPr>
        <p:spPr>
          <a:xfrm>
            <a:off x="1815632" y="3309126"/>
            <a:ext cx="12972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smallest </a:t>
            </a:r>
            <a:r>
              <a:rPr lang="en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planet 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7" name="Google Shape;967;p23"/>
          <p:cNvSpPr txBox="1"/>
          <p:nvPr/>
        </p:nvSpPr>
        <p:spPr>
          <a:xfrm>
            <a:off x="3107400" y="3313300"/>
            <a:ext cx="10251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Mars is a cold place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8" name="Google Shape;968;p23"/>
          <p:cNvSpPr txBox="1"/>
          <p:nvPr/>
        </p:nvSpPr>
        <p:spPr>
          <a:xfrm>
            <a:off x="4740628" y="3314260"/>
            <a:ext cx="12972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 is a gas giant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9" name="Google Shape;969;p23"/>
          <p:cNvSpPr txBox="1"/>
          <p:nvPr/>
        </p:nvSpPr>
        <p:spPr>
          <a:xfrm>
            <a:off x="7134984" y="3310022"/>
            <a:ext cx="12972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Saturn is the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ringed one 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0" name="Google Shape;970;p23"/>
          <p:cNvSpPr txBox="1"/>
          <p:nvPr/>
        </p:nvSpPr>
        <p:spPr>
          <a:xfrm>
            <a:off x="5922575" y="3309441"/>
            <a:ext cx="12972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Neptune is the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farthest planet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24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Travel Infographics</a:t>
            </a:r>
            <a:endParaRPr/>
          </a:p>
        </p:txBody>
      </p:sp>
      <p:sp>
        <p:nvSpPr>
          <p:cNvPr id="976" name="Google Shape;976;p24"/>
          <p:cNvSpPr/>
          <p:nvPr/>
        </p:nvSpPr>
        <p:spPr>
          <a:xfrm>
            <a:off x="1284137" y="1453228"/>
            <a:ext cx="759119" cy="54139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24"/>
          <p:cNvSpPr/>
          <p:nvPr/>
        </p:nvSpPr>
        <p:spPr>
          <a:xfrm>
            <a:off x="2111080" y="1453228"/>
            <a:ext cx="759119" cy="541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24"/>
          <p:cNvSpPr/>
          <p:nvPr/>
        </p:nvSpPr>
        <p:spPr>
          <a:xfrm>
            <a:off x="2938024" y="1453228"/>
            <a:ext cx="759119" cy="541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24"/>
          <p:cNvSpPr/>
          <p:nvPr/>
        </p:nvSpPr>
        <p:spPr>
          <a:xfrm>
            <a:off x="3764968" y="1453228"/>
            <a:ext cx="759119" cy="541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24"/>
          <p:cNvSpPr/>
          <p:nvPr/>
        </p:nvSpPr>
        <p:spPr>
          <a:xfrm>
            <a:off x="4591911" y="1453228"/>
            <a:ext cx="759119" cy="541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24"/>
          <p:cNvSpPr/>
          <p:nvPr/>
        </p:nvSpPr>
        <p:spPr>
          <a:xfrm>
            <a:off x="5418855" y="1453228"/>
            <a:ext cx="759119" cy="541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24"/>
          <p:cNvSpPr/>
          <p:nvPr/>
        </p:nvSpPr>
        <p:spPr>
          <a:xfrm>
            <a:off x="1284137" y="2048941"/>
            <a:ext cx="759119" cy="54139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24"/>
          <p:cNvSpPr/>
          <p:nvPr/>
        </p:nvSpPr>
        <p:spPr>
          <a:xfrm>
            <a:off x="2111080" y="2048941"/>
            <a:ext cx="759119" cy="54139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24"/>
          <p:cNvSpPr/>
          <p:nvPr/>
        </p:nvSpPr>
        <p:spPr>
          <a:xfrm>
            <a:off x="2938024" y="2048941"/>
            <a:ext cx="759119" cy="54139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24"/>
          <p:cNvSpPr/>
          <p:nvPr/>
        </p:nvSpPr>
        <p:spPr>
          <a:xfrm>
            <a:off x="3764968" y="2048941"/>
            <a:ext cx="759119" cy="54139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" name="Google Shape;986;p24"/>
          <p:cNvSpPr/>
          <p:nvPr/>
        </p:nvSpPr>
        <p:spPr>
          <a:xfrm>
            <a:off x="4591911" y="2048941"/>
            <a:ext cx="759119" cy="54139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p24"/>
          <p:cNvSpPr/>
          <p:nvPr/>
        </p:nvSpPr>
        <p:spPr>
          <a:xfrm>
            <a:off x="5418855" y="2048941"/>
            <a:ext cx="759119" cy="54139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24"/>
          <p:cNvSpPr/>
          <p:nvPr/>
        </p:nvSpPr>
        <p:spPr>
          <a:xfrm>
            <a:off x="1284137" y="2644653"/>
            <a:ext cx="759119" cy="54139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24"/>
          <p:cNvSpPr/>
          <p:nvPr/>
        </p:nvSpPr>
        <p:spPr>
          <a:xfrm>
            <a:off x="2111080" y="2644653"/>
            <a:ext cx="759119" cy="54139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" name="Google Shape;990;p24"/>
          <p:cNvSpPr/>
          <p:nvPr/>
        </p:nvSpPr>
        <p:spPr>
          <a:xfrm>
            <a:off x="2938024" y="2644653"/>
            <a:ext cx="759119" cy="54139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p24"/>
          <p:cNvSpPr/>
          <p:nvPr/>
        </p:nvSpPr>
        <p:spPr>
          <a:xfrm>
            <a:off x="3764968" y="2644653"/>
            <a:ext cx="759119" cy="54139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2" name="Google Shape;992;p24"/>
          <p:cNvSpPr/>
          <p:nvPr/>
        </p:nvSpPr>
        <p:spPr>
          <a:xfrm>
            <a:off x="4591911" y="2644653"/>
            <a:ext cx="759119" cy="54139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3" name="Google Shape;993;p24"/>
          <p:cNvSpPr/>
          <p:nvPr/>
        </p:nvSpPr>
        <p:spPr>
          <a:xfrm>
            <a:off x="5418855" y="2644653"/>
            <a:ext cx="759119" cy="54139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" name="Google Shape;994;p24"/>
          <p:cNvSpPr/>
          <p:nvPr/>
        </p:nvSpPr>
        <p:spPr>
          <a:xfrm>
            <a:off x="1284137" y="3240365"/>
            <a:ext cx="759119" cy="54139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5" name="Google Shape;995;p24"/>
          <p:cNvSpPr/>
          <p:nvPr/>
        </p:nvSpPr>
        <p:spPr>
          <a:xfrm>
            <a:off x="2111080" y="3240365"/>
            <a:ext cx="759119" cy="54139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24"/>
          <p:cNvSpPr/>
          <p:nvPr/>
        </p:nvSpPr>
        <p:spPr>
          <a:xfrm>
            <a:off x="2938024" y="3240365"/>
            <a:ext cx="759119" cy="54139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24"/>
          <p:cNvSpPr/>
          <p:nvPr/>
        </p:nvSpPr>
        <p:spPr>
          <a:xfrm>
            <a:off x="3764968" y="3240365"/>
            <a:ext cx="759119" cy="54139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8" name="Google Shape;998;p24"/>
          <p:cNvSpPr/>
          <p:nvPr/>
        </p:nvSpPr>
        <p:spPr>
          <a:xfrm>
            <a:off x="4591911" y="3240365"/>
            <a:ext cx="759119" cy="54139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24"/>
          <p:cNvSpPr/>
          <p:nvPr/>
        </p:nvSpPr>
        <p:spPr>
          <a:xfrm>
            <a:off x="5418855" y="3240365"/>
            <a:ext cx="759119" cy="54139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24"/>
          <p:cNvSpPr/>
          <p:nvPr/>
        </p:nvSpPr>
        <p:spPr>
          <a:xfrm>
            <a:off x="457193" y="2048941"/>
            <a:ext cx="759119" cy="54139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24"/>
          <p:cNvSpPr/>
          <p:nvPr/>
        </p:nvSpPr>
        <p:spPr>
          <a:xfrm>
            <a:off x="457193" y="2644653"/>
            <a:ext cx="759119" cy="54139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2" name="Google Shape;1002;p24"/>
          <p:cNvSpPr/>
          <p:nvPr/>
        </p:nvSpPr>
        <p:spPr>
          <a:xfrm>
            <a:off x="457193" y="3240365"/>
            <a:ext cx="759119" cy="54139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3" name="Google Shape;1003;p24"/>
          <p:cNvSpPr/>
          <p:nvPr/>
        </p:nvSpPr>
        <p:spPr>
          <a:xfrm>
            <a:off x="457193" y="1453228"/>
            <a:ext cx="759119" cy="54139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24"/>
          <p:cNvSpPr txBox="1"/>
          <p:nvPr/>
        </p:nvSpPr>
        <p:spPr>
          <a:xfrm>
            <a:off x="619300" y="1511125"/>
            <a:ext cx="506700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</a:t>
            </a:r>
            <a:endParaRPr sz="25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05" name="Google Shape;1005;p24"/>
          <p:cNvSpPr txBox="1"/>
          <p:nvPr/>
        </p:nvSpPr>
        <p:spPr>
          <a:xfrm>
            <a:off x="1441557" y="1511125"/>
            <a:ext cx="506700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</a:t>
            </a:r>
            <a:endParaRPr sz="25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06" name="Google Shape;1006;p24"/>
          <p:cNvSpPr txBox="1"/>
          <p:nvPr/>
        </p:nvSpPr>
        <p:spPr>
          <a:xfrm>
            <a:off x="559000" y="2097225"/>
            <a:ext cx="567000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8</a:t>
            </a:r>
            <a:endParaRPr sz="25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07" name="Google Shape;1007;p24"/>
          <p:cNvSpPr txBox="1"/>
          <p:nvPr/>
        </p:nvSpPr>
        <p:spPr>
          <a:xfrm>
            <a:off x="2227850" y="2097225"/>
            <a:ext cx="506700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10</a:t>
            </a:r>
            <a:endParaRPr sz="25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08" name="Google Shape;1008;p24"/>
          <p:cNvSpPr txBox="1"/>
          <p:nvPr/>
        </p:nvSpPr>
        <p:spPr>
          <a:xfrm>
            <a:off x="3061850" y="2097225"/>
            <a:ext cx="506700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11</a:t>
            </a:r>
            <a:endParaRPr sz="25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09" name="Google Shape;1009;p24"/>
          <p:cNvSpPr txBox="1"/>
          <p:nvPr/>
        </p:nvSpPr>
        <p:spPr>
          <a:xfrm>
            <a:off x="1441557" y="2097225"/>
            <a:ext cx="506700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9</a:t>
            </a:r>
            <a:endParaRPr sz="25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10" name="Google Shape;1010;p24"/>
          <p:cNvSpPr txBox="1"/>
          <p:nvPr/>
        </p:nvSpPr>
        <p:spPr>
          <a:xfrm>
            <a:off x="4721375" y="2097225"/>
            <a:ext cx="506700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13</a:t>
            </a:r>
            <a:endParaRPr sz="25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11" name="Google Shape;1011;p24"/>
          <p:cNvSpPr txBox="1"/>
          <p:nvPr/>
        </p:nvSpPr>
        <p:spPr>
          <a:xfrm>
            <a:off x="5539389" y="2097225"/>
            <a:ext cx="506700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14</a:t>
            </a:r>
            <a:endParaRPr sz="25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12" name="Google Shape;1012;p24"/>
          <p:cNvSpPr txBox="1"/>
          <p:nvPr/>
        </p:nvSpPr>
        <p:spPr>
          <a:xfrm>
            <a:off x="3870625" y="2097225"/>
            <a:ext cx="506700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12</a:t>
            </a:r>
            <a:endParaRPr sz="25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13" name="Google Shape;1013;p24"/>
          <p:cNvSpPr txBox="1"/>
          <p:nvPr/>
        </p:nvSpPr>
        <p:spPr>
          <a:xfrm>
            <a:off x="559000" y="2695100"/>
            <a:ext cx="567000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15</a:t>
            </a:r>
            <a:endParaRPr sz="25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14" name="Google Shape;1014;p24"/>
          <p:cNvSpPr txBox="1"/>
          <p:nvPr/>
        </p:nvSpPr>
        <p:spPr>
          <a:xfrm>
            <a:off x="2190573" y="2695100"/>
            <a:ext cx="591600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17</a:t>
            </a:r>
            <a:endParaRPr sz="25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15" name="Google Shape;1015;p24"/>
          <p:cNvSpPr txBox="1"/>
          <p:nvPr/>
        </p:nvSpPr>
        <p:spPr>
          <a:xfrm>
            <a:off x="3038364" y="2695100"/>
            <a:ext cx="567000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18</a:t>
            </a:r>
            <a:endParaRPr sz="25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16" name="Google Shape;1016;p24"/>
          <p:cNvSpPr txBox="1"/>
          <p:nvPr/>
        </p:nvSpPr>
        <p:spPr>
          <a:xfrm>
            <a:off x="1381300" y="2695100"/>
            <a:ext cx="567000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16</a:t>
            </a:r>
            <a:endParaRPr sz="25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17" name="Google Shape;1017;p24"/>
          <p:cNvSpPr txBox="1"/>
          <p:nvPr/>
        </p:nvSpPr>
        <p:spPr>
          <a:xfrm>
            <a:off x="4721375" y="2695100"/>
            <a:ext cx="567000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20</a:t>
            </a:r>
            <a:endParaRPr sz="25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18" name="Google Shape;1018;p24"/>
          <p:cNvSpPr txBox="1"/>
          <p:nvPr/>
        </p:nvSpPr>
        <p:spPr>
          <a:xfrm>
            <a:off x="5502575" y="2695100"/>
            <a:ext cx="567000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21</a:t>
            </a:r>
            <a:endParaRPr sz="25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19" name="Google Shape;1019;p24"/>
          <p:cNvSpPr txBox="1"/>
          <p:nvPr/>
        </p:nvSpPr>
        <p:spPr>
          <a:xfrm>
            <a:off x="3869425" y="2695100"/>
            <a:ext cx="591600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19</a:t>
            </a:r>
            <a:endParaRPr sz="25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20" name="Google Shape;1020;p24"/>
          <p:cNvSpPr txBox="1"/>
          <p:nvPr/>
        </p:nvSpPr>
        <p:spPr>
          <a:xfrm>
            <a:off x="619300" y="3292950"/>
            <a:ext cx="506700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22</a:t>
            </a:r>
            <a:endParaRPr sz="25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21" name="Google Shape;1021;p24"/>
          <p:cNvSpPr txBox="1"/>
          <p:nvPr/>
        </p:nvSpPr>
        <p:spPr>
          <a:xfrm>
            <a:off x="2227850" y="3292950"/>
            <a:ext cx="506700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24</a:t>
            </a:r>
            <a:endParaRPr sz="25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22" name="Google Shape;1022;p24"/>
          <p:cNvSpPr txBox="1"/>
          <p:nvPr/>
        </p:nvSpPr>
        <p:spPr>
          <a:xfrm>
            <a:off x="3061850" y="3292950"/>
            <a:ext cx="506700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25</a:t>
            </a:r>
            <a:endParaRPr sz="25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23" name="Google Shape;1023;p24"/>
          <p:cNvSpPr txBox="1"/>
          <p:nvPr/>
        </p:nvSpPr>
        <p:spPr>
          <a:xfrm>
            <a:off x="1453300" y="3292950"/>
            <a:ext cx="506700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23</a:t>
            </a:r>
            <a:endParaRPr sz="25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24" name="Google Shape;1024;p24"/>
          <p:cNvSpPr txBox="1"/>
          <p:nvPr/>
        </p:nvSpPr>
        <p:spPr>
          <a:xfrm>
            <a:off x="4721375" y="3292950"/>
            <a:ext cx="567000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27</a:t>
            </a:r>
            <a:endParaRPr sz="25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25" name="Google Shape;1025;p24"/>
          <p:cNvSpPr txBox="1"/>
          <p:nvPr/>
        </p:nvSpPr>
        <p:spPr>
          <a:xfrm>
            <a:off x="5562875" y="3292950"/>
            <a:ext cx="506700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28</a:t>
            </a:r>
            <a:endParaRPr sz="25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26" name="Google Shape;1026;p24"/>
          <p:cNvSpPr txBox="1"/>
          <p:nvPr/>
        </p:nvSpPr>
        <p:spPr>
          <a:xfrm>
            <a:off x="3894025" y="3292950"/>
            <a:ext cx="567000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26</a:t>
            </a:r>
            <a:endParaRPr sz="25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27" name="Google Shape;1027;p24"/>
          <p:cNvSpPr txBox="1"/>
          <p:nvPr/>
        </p:nvSpPr>
        <p:spPr>
          <a:xfrm>
            <a:off x="2227850" y="1511125"/>
            <a:ext cx="506700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</a:t>
            </a:r>
            <a:endParaRPr sz="25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28" name="Google Shape;1028;p24"/>
          <p:cNvSpPr txBox="1"/>
          <p:nvPr/>
        </p:nvSpPr>
        <p:spPr>
          <a:xfrm>
            <a:off x="3061850" y="1511125"/>
            <a:ext cx="506700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</a:t>
            </a:r>
            <a:endParaRPr sz="25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29" name="Google Shape;1029;p24"/>
          <p:cNvSpPr txBox="1"/>
          <p:nvPr/>
        </p:nvSpPr>
        <p:spPr>
          <a:xfrm>
            <a:off x="4721375" y="1511125"/>
            <a:ext cx="506700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</a:t>
            </a:r>
            <a:endParaRPr sz="25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30" name="Google Shape;1030;p24"/>
          <p:cNvSpPr txBox="1"/>
          <p:nvPr/>
        </p:nvSpPr>
        <p:spPr>
          <a:xfrm>
            <a:off x="5562875" y="1511125"/>
            <a:ext cx="506700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7</a:t>
            </a:r>
            <a:endParaRPr sz="25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31" name="Google Shape;1031;p24"/>
          <p:cNvSpPr txBox="1"/>
          <p:nvPr/>
        </p:nvSpPr>
        <p:spPr>
          <a:xfrm>
            <a:off x="3870625" y="1511125"/>
            <a:ext cx="506700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</a:t>
            </a:r>
            <a:endParaRPr sz="25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32" name="Google Shape;1032;p24"/>
          <p:cNvSpPr/>
          <p:nvPr/>
        </p:nvSpPr>
        <p:spPr>
          <a:xfrm>
            <a:off x="8371820" y="1454018"/>
            <a:ext cx="314700" cy="314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24"/>
          <p:cNvSpPr txBox="1"/>
          <p:nvPr/>
        </p:nvSpPr>
        <p:spPr>
          <a:xfrm>
            <a:off x="6204699" y="1318513"/>
            <a:ext cx="19398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TRAVEL TO ITALY</a:t>
            </a:r>
            <a:endParaRPr sz="16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34" name="Google Shape;1034;p24"/>
          <p:cNvSpPr txBox="1"/>
          <p:nvPr/>
        </p:nvSpPr>
        <p:spPr>
          <a:xfrm>
            <a:off x="6243029" y="1612544"/>
            <a:ext cx="19398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has a beautiful name and is hot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5" name="Google Shape;1035;p24"/>
          <p:cNvSpPr/>
          <p:nvPr/>
        </p:nvSpPr>
        <p:spPr>
          <a:xfrm>
            <a:off x="8372324" y="2332506"/>
            <a:ext cx="314700" cy="314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Google Shape;1036;p24"/>
          <p:cNvSpPr txBox="1"/>
          <p:nvPr/>
        </p:nvSpPr>
        <p:spPr>
          <a:xfrm>
            <a:off x="6243074" y="2184600"/>
            <a:ext cx="19398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GREECE</a:t>
            </a:r>
            <a:endParaRPr sz="16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37" name="Google Shape;1037;p24"/>
          <p:cNvSpPr txBox="1"/>
          <p:nvPr/>
        </p:nvSpPr>
        <p:spPr>
          <a:xfrm>
            <a:off x="6243079" y="2480976"/>
            <a:ext cx="19398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8" name="Google Shape;1038;p24"/>
          <p:cNvSpPr/>
          <p:nvPr/>
        </p:nvSpPr>
        <p:spPr>
          <a:xfrm>
            <a:off x="8371339" y="3185122"/>
            <a:ext cx="314700" cy="314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24"/>
          <p:cNvSpPr txBox="1"/>
          <p:nvPr/>
        </p:nvSpPr>
        <p:spPr>
          <a:xfrm>
            <a:off x="6247337" y="3050687"/>
            <a:ext cx="19398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FREE TIME</a:t>
            </a:r>
            <a:endParaRPr sz="16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40" name="Google Shape;1040;p24"/>
          <p:cNvSpPr txBox="1"/>
          <p:nvPr/>
        </p:nvSpPr>
        <p:spPr>
          <a:xfrm>
            <a:off x="6247341" y="3331707"/>
            <a:ext cx="19398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25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Travel Infographics</a:t>
            </a:r>
            <a:endParaRPr/>
          </a:p>
        </p:txBody>
      </p:sp>
      <p:grpSp>
        <p:nvGrpSpPr>
          <p:cNvPr id="1046" name="Google Shape;1046;p25"/>
          <p:cNvGrpSpPr/>
          <p:nvPr/>
        </p:nvGrpSpPr>
        <p:grpSpPr>
          <a:xfrm>
            <a:off x="490012" y="1379327"/>
            <a:ext cx="3602689" cy="2566430"/>
            <a:chOff x="734799" y="2782450"/>
            <a:chExt cx="1571100" cy="1577400"/>
          </a:xfrm>
        </p:grpSpPr>
        <p:cxnSp>
          <p:nvCxnSpPr>
            <p:cNvPr id="1047" name="Google Shape;1047;p25"/>
            <p:cNvCxnSpPr/>
            <p:nvPr/>
          </p:nvCxnSpPr>
          <p:spPr>
            <a:xfrm>
              <a:off x="743025" y="2782450"/>
              <a:ext cx="0" cy="157740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8" name="Google Shape;1048;p25"/>
            <p:cNvCxnSpPr/>
            <p:nvPr/>
          </p:nvCxnSpPr>
          <p:spPr>
            <a:xfrm rot="10800000">
              <a:off x="734799" y="4359850"/>
              <a:ext cx="15711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49" name="Google Shape;1049;p25"/>
          <p:cNvGrpSpPr/>
          <p:nvPr/>
        </p:nvGrpSpPr>
        <p:grpSpPr>
          <a:xfrm>
            <a:off x="706368" y="1391039"/>
            <a:ext cx="344903" cy="340151"/>
            <a:chOff x="2079300" y="4399325"/>
            <a:chExt cx="489850" cy="483100"/>
          </a:xfrm>
        </p:grpSpPr>
        <p:sp>
          <p:nvSpPr>
            <p:cNvPr id="1050" name="Google Shape;1050;p25"/>
            <p:cNvSpPr/>
            <p:nvPr/>
          </p:nvSpPr>
          <p:spPr>
            <a:xfrm>
              <a:off x="2079300" y="4399325"/>
              <a:ext cx="489850" cy="483100"/>
            </a:xfrm>
            <a:custGeom>
              <a:avLst/>
              <a:gdLst/>
              <a:ahLst/>
              <a:cxnLst/>
              <a:rect l="l" t="t" r="r" b="b"/>
              <a:pathLst>
                <a:path w="19594" h="19324" extrusionOk="0">
                  <a:moveTo>
                    <a:pt x="17109" y="1134"/>
                  </a:moveTo>
                  <a:cubicBezTo>
                    <a:pt x="17415" y="1134"/>
                    <a:pt x="17714" y="1254"/>
                    <a:pt x="17939" y="1479"/>
                  </a:cubicBezTo>
                  <a:cubicBezTo>
                    <a:pt x="18268" y="1805"/>
                    <a:pt x="18371" y="2297"/>
                    <a:pt x="18205" y="2732"/>
                  </a:cubicBezTo>
                  <a:cubicBezTo>
                    <a:pt x="18003" y="3260"/>
                    <a:pt x="17770" y="3774"/>
                    <a:pt x="17507" y="4275"/>
                  </a:cubicBezTo>
                  <a:cubicBezTo>
                    <a:pt x="16288" y="4088"/>
                    <a:pt x="15330" y="3130"/>
                    <a:pt x="15143" y="1911"/>
                  </a:cubicBezTo>
                  <a:cubicBezTo>
                    <a:pt x="15644" y="1648"/>
                    <a:pt x="16158" y="1415"/>
                    <a:pt x="16686" y="1210"/>
                  </a:cubicBezTo>
                  <a:lnTo>
                    <a:pt x="16686" y="1213"/>
                  </a:lnTo>
                  <a:cubicBezTo>
                    <a:pt x="16824" y="1160"/>
                    <a:pt x="16967" y="1134"/>
                    <a:pt x="17109" y="1134"/>
                  </a:cubicBezTo>
                  <a:close/>
                  <a:moveTo>
                    <a:pt x="2905" y="2901"/>
                  </a:moveTo>
                  <a:lnTo>
                    <a:pt x="10016" y="4541"/>
                  </a:lnTo>
                  <a:cubicBezTo>
                    <a:pt x="9744" y="4855"/>
                    <a:pt x="9485" y="5178"/>
                    <a:pt x="9234" y="5513"/>
                  </a:cubicBezTo>
                  <a:lnTo>
                    <a:pt x="9234" y="5516"/>
                  </a:lnTo>
                  <a:lnTo>
                    <a:pt x="7812" y="7463"/>
                  </a:lnTo>
                  <a:lnTo>
                    <a:pt x="2027" y="3780"/>
                  </a:lnTo>
                  <a:lnTo>
                    <a:pt x="2905" y="2901"/>
                  </a:lnTo>
                  <a:close/>
                  <a:moveTo>
                    <a:pt x="2465" y="11352"/>
                  </a:moveTo>
                  <a:lnTo>
                    <a:pt x="4738" y="11676"/>
                  </a:lnTo>
                  <a:lnTo>
                    <a:pt x="3488" y="13388"/>
                  </a:lnTo>
                  <a:lnTo>
                    <a:pt x="1574" y="12240"/>
                  </a:lnTo>
                  <a:lnTo>
                    <a:pt x="2465" y="11352"/>
                  </a:lnTo>
                  <a:close/>
                  <a:moveTo>
                    <a:pt x="14111" y="2502"/>
                  </a:moveTo>
                  <a:cubicBezTo>
                    <a:pt x="14479" y="3870"/>
                    <a:pt x="15545" y="4939"/>
                    <a:pt x="16913" y="5308"/>
                  </a:cubicBezTo>
                  <a:cubicBezTo>
                    <a:pt x="16318" y="6250"/>
                    <a:pt x="15617" y="7122"/>
                    <a:pt x="14823" y="7907"/>
                  </a:cubicBezTo>
                  <a:cubicBezTo>
                    <a:pt x="14811" y="7916"/>
                    <a:pt x="14802" y="7928"/>
                    <a:pt x="14793" y="7937"/>
                  </a:cubicBezTo>
                  <a:cubicBezTo>
                    <a:pt x="14304" y="8418"/>
                    <a:pt x="13784" y="8861"/>
                    <a:pt x="13235" y="9269"/>
                  </a:cubicBezTo>
                  <a:lnTo>
                    <a:pt x="5140" y="15184"/>
                  </a:lnTo>
                  <a:cubicBezTo>
                    <a:pt x="5128" y="15196"/>
                    <a:pt x="5113" y="15208"/>
                    <a:pt x="5101" y="15217"/>
                  </a:cubicBezTo>
                  <a:cubicBezTo>
                    <a:pt x="5082" y="15235"/>
                    <a:pt x="5061" y="15248"/>
                    <a:pt x="5040" y="15260"/>
                  </a:cubicBezTo>
                  <a:cubicBezTo>
                    <a:pt x="5031" y="15263"/>
                    <a:pt x="5022" y="15269"/>
                    <a:pt x="5016" y="15272"/>
                  </a:cubicBezTo>
                  <a:cubicBezTo>
                    <a:pt x="4925" y="15314"/>
                    <a:pt x="4801" y="15339"/>
                    <a:pt x="4674" y="15339"/>
                  </a:cubicBezTo>
                  <a:cubicBezTo>
                    <a:pt x="4506" y="15339"/>
                    <a:pt x="4333" y="15295"/>
                    <a:pt x="4228" y="15190"/>
                  </a:cubicBezTo>
                  <a:cubicBezTo>
                    <a:pt x="3998" y="14961"/>
                    <a:pt x="4004" y="14544"/>
                    <a:pt x="4237" y="14278"/>
                  </a:cubicBezTo>
                  <a:cubicBezTo>
                    <a:pt x="4249" y="14266"/>
                    <a:pt x="4261" y="14251"/>
                    <a:pt x="4270" y="14239"/>
                  </a:cubicBezTo>
                  <a:lnTo>
                    <a:pt x="10149" y="6186"/>
                  </a:lnTo>
                  <a:cubicBezTo>
                    <a:pt x="11230" y="4722"/>
                    <a:pt x="12574" y="3475"/>
                    <a:pt x="14111" y="2502"/>
                  </a:cubicBezTo>
                  <a:close/>
                  <a:moveTo>
                    <a:pt x="14877" y="9402"/>
                  </a:moveTo>
                  <a:lnTo>
                    <a:pt x="16517" y="16513"/>
                  </a:lnTo>
                  <a:lnTo>
                    <a:pt x="15635" y="17391"/>
                  </a:lnTo>
                  <a:lnTo>
                    <a:pt x="11955" y="11606"/>
                  </a:lnTo>
                  <a:lnTo>
                    <a:pt x="13905" y="10181"/>
                  </a:lnTo>
                  <a:cubicBezTo>
                    <a:pt x="14240" y="9933"/>
                    <a:pt x="14563" y="9674"/>
                    <a:pt x="14877" y="9402"/>
                  </a:cubicBezTo>
                  <a:close/>
                  <a:moveTo>
                    <a:pt x="7743" y="14686"/>
                  </a:moveTo>
                  <a:lnTo>
                    <a:pt x="8069" y="16957"/>
                  </a:lnTo>
                  <a:lnTo>
                    <a:pt x="7181" y="17844"/>
                  </a:lnTo>
                  <a:lnTo>
                    <a:pt x="6034" y="15936"/>
                  </a:lnTo>
                  <a:lnTo>
                    <a:pt x="7743" y="14686"/>
                  </a:lnTo>
                  <a:close/>
                  <a:moveTo>
                    <a:pt x="17108" y="0"/>
                  </a:moveTo>
                  <a:cubicBezTo>
                    <a:pt x="16830" y="0"/>
                    <a:pt x="16550" y="50"/>
                    <a:pt x="16282" y="153"/>
                  </a:cubicBezTo>
                  <a:cubicBezTo>
                    <a:pt x="14280" y="923"/>
                    <a:pt x="12456" y="2092"/>
                    <a:pt x="10919" y="3586"/>
                  </a:cubicBezTo>
                  <a:lnTo>
                    <a:pt x="7758" y="2856"/>
                  </a:lnTo>
                  <a:lnTo>
                    <a:pt x="7978" y="2635"/>
                  </a:lnTo>
                  <a:cubicBezTo>
                    <a:pt x="8198" y="2415"/>
                    <a:pt x="8198" y="2056"/>
                    <a:pt x="7978" y="1835"/>
                  </a:cubicBezTo>
                  <a:cubicBezTo>
                    <a:pt x="7868" y="1724"/>
                    <a:pt x="7724" y="1669"/>
                    <a:pt x="7579" y="1669"/>
                  </a:cubicBezTo>
                  <a:cubicBezTo>
                    <a:pt x="7434" y="1669"/>
                    <a:pt x="7288" y="1725"/>
                    <a:pt x="7178" y="1835"/>
                  </a:cubicBezTo>
                  <a:lnTo>
                    <a:pt x="6456" y="2557"/>
                  </a:lnTo>
                  <a:lnTo>
                    <a:pt x="3850" y="1956"/>
                  </a:lnTo>
                  <a:lnTo>
                    <a:pt x="4074" y="1736"/>
                  </a:lnTo>
                  <a:cubicBezTo>
                    <a:pt x="4300" y="1515"/>
                    <a:pt x="4303" y="1150"/>
                    <a:pt x="4080" y="926"/>
                  </a:cubicBezTo>
                  <a:cubicBezTo>
                    <a:pt x="3969" y="816"/>
                    <a:pt x="3824" y="761"/>
                    <a:pt x="3679" y="761"/>
                  </a:cubicBezTo>
                  <a:cubicBezTo>
                    <a:pt x="3531" y="761"/>
                    <a:pt x="3384" y="818"/>
                    <a:pt x="3274" y="932"/>
                  </a:cubicBezTo>
                  <a:lnTo>
                    <a:pt x="1945" y="2261"/>
                  </a:lnTo>
                  <a:lnTo>
                    <a:pt x="725" y="3478"/>
                  </a:lnTo>
                  <a:cubicBezTo>
                    <a:pt x="469" y="3734"/>
                    <a:pt x="517" y="4163"/>
                    <a:pt x="822" y="4356"/>
                  </a:cubicBezTo>
                  <a:lnTo>
                    <a:pt x="7145" y="8378"/>
                  </a:lnTo>
                  <a:lnTo>
                    <a:pt x="5496" y="10640"/>
                  </a:lnTo>
                  <a:lnTo>
                    <a:pt x="2344" y="10190"/>
                  </a:lnTo>
                  <a:cubicBezTo>
                    <a:pt x="2317" y="10186"/>
                    <a:pt x="2290" y="10185"/>
                    <a:pt x="2264" y="10185"/>
                  </a:cubicBezTo>
                  <a:cubicBezTo>
                    <a:pt x="2113" y="10185"/>
                    <a:pt x="1969" y="10242"/>
                    <a:pt x="1864" y="10350"/>
                  </a:cubicBezTo>
                  <a:lnTo>
                    <a:pt x="260" y="11950"/>
                  </a:lnTo>
                  <a:cubicBezTo>
                    <a:pt x="1" y="12213"/>
                    <a:pt x="55" y="12648"/>
                    <a:pt x="369" y="12838"/>
                  </a:cubicBezTo>
                  <a:lnTo>
                    <a:pt x="2966" y="14393"/>
                  </a:lnTo>
                  <a:cubicBezTo>
                    <a:pt x="2851" y="14964"/>
                    <a:pt x="3008" y="15574"/>
                    <a:pt x="3428" y="15990"/>
                  </a:cubicBezTo>
                  <a:cubicBezTo>
                    <a:pt x="3757" y="16322"/>
                    <a:pt x="4219" y="16467"/>
                    <a:pt x="4669" y="16467"/>
                  </a:cubicBezTo>
                  <a:cubicBezTo>
                    <a:pt x="4786" y="16467"/>
                    <a:pt x="4901" y="16458"/>
                    <a:pt x="5016" y="16440"/>
                  </a:cubicBezTo>
                  <a:lnTo>
                    <a:pt x="6580" y="19049"/>
                  </a:lnTo>
                  <a:cubicBezTo>
                    <a:pt x="6671" y="19197"/>
                    <a:pt x="6825" y="19297"/>
                    <a:pt x="6997" y="19318"/>
                  </a:cubicBezTo>
                  <a:cubicBezTo>
                    <a:pt x="7021" y="19321"/>
                    <a:pt x="7042" y="19324"/>
                    <a:pt x="7066" y="19324"/>
                  </a:cubicBezTo>
                  <a:cubicBezTo>
                    <a:pt x="7217" y="19324"/>
                    <a:pt x="7359" y="19263"/>
                    <a:pt x="7465" y="19158"/>
                  </a:cubicBezTo>
                  <a:lnTo>
                    <a:pt x="9068" y="17554"/>
                  </a:lnTo>
                  <a:cubicBezTo>
                    <a:pt x="9192" y="17431"/>
                    <a:pt x="9252" y="17252"/>
                    <a:pt x="9228" y="17074"/>
                  </a:cubicBezTo>
                  <a:lnTo>
                    <a:pt x="8778" y="13931"/>
                  </a:lnTo>
                  <a:lnTo>
                    <a:pt x="11040" y="12276"/>
                  </a:lnTo>
                  <a:lnTo>
                    <a:pt x="15062" y="18596"/>
                  </a:lnTo>
                  <a:cubicBezTo>
                    <a:pt x="15152" y="18741"/>
                    <a:pt x="15306" y="18835"/>
                    <a:pt x="15475" y="18853"/>
                  </a:cubicBezTo>
                  <a:cubicBezTo>
                    <a:pt x="15496" y="18856"/>
                    <a:pt x="15518" y="18859"/>
                    <a:pt x="15539" y="18859"/>
                  </a:cubicBezTo>
                  <a:cubicBezTo>
                    <a:pt x="15687" y="18859"/>
                    <a:pt x="15832" y="18798"/>
                    <a:pt x="15937" y="18693"/>
                  </a:cubicBezTo>
                  <a:lnTo>
                    <a:pt x="16740" y="17890"/>
                  </a:lnTo>
                  <a:lnTo>
                    <a:pt x="18483" y="16144"/>
                  </a:lnTo>
                  <a:cubicBezTo>
                    <a:pt x="18712" y="15924"/>
                    <a:pt x="18715" y="15562"/>
                    <a:pt x="18492" y="15338"/>
                  </a:cubicBezTo>
                  <a:cubicBezTo>
                    <a:pt x="18381" y="15228"/>
                    <a:pt x="18236" y="15172"/>
                    <a:pt x="18090" y="15172"/>
                  </a:cubicBezTo>
                  <a:cubicBezTo>
                    <a:pt x="17942" y="15172"/>
                    <a:pt x="17794" y="15230"/>
                    <a:pt x="17683" y="15344"/>
                  </a:cubicBezTo>
                  <a:lnTo>
                    <a:pt x="17462" y="15568"/>
                  </a:lnTo>
                  <a:lnTo>
                    <a:pt x="16861" y="12965"/>
                  </a:lnTo>
                  <a:lnTo>
                    <a:pt x="17583" y="12243"/>
                  </a:lnTo>
                  <a:cubicBezTo>
                    <a:pt x="17803" y="12020"/>
                    <a:pt x="17803" y="11660"/>
                    <a:pt x="17583" y="11440"/>
                  </a:cubicBezTo>
                  <a:cubicBezTo>
                    <a:pt x="17473" y="11330"/>
                    <a:pt x="17328" y="11275"/>
                    <a:pt x="17183" y="11275"/>
                  </a:cubicBezTo>
                  <a:cubicBezTo>
                    <a:pt x="17038" y="11275"/>
                    <a:pt x="16893" y="11330"/>
                    <a:pt x="16783" y="11440"/>
                  </a:cubicBezTo>
                  <a:lnTo>
                    <a:pt x="16559" y="11663"/>
                  </a:lnTo>
                  <a:lnTo>
                    <a:pt x="15835" y="8499"/>
                  </a:lnTo>
                  <a:cubicBezTo>
                    <a:pt x="17329" y="6962"/>
                    <a:pt x="18498" y="5138"/>
                    <a:pt x="19265" y="3137"/>
                  </a:cubicBezTo>
                  <a:cubicBezTo>
                    <a:pt x="19594" y="2285"/>
                    <a:pt x="19389" y="1322"/>
                    <a:pt x="18742" y="676"/>
                  </a:cubicBezTo>
                  <a:cubicBezTo>
                    <a:pt x="18302" y="236"/>
                    <a:pt x="17711" y="0"/>
                    <a:pt x="171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51" name="Google Shape;1051;p25"/>
            <p:cNvSpPr/>
            <p:nvPr/>
          </p:nvSpPr>
          <p:spPr>
            <a:xfrm>
              <a:off x="2348725" y="4522375"/>
              <a:ext cx="94375" cy="88150"/>
            </a:xfrm>
            <a:custGeom>
              <a:avLst/>
              <a:gdLst/>
              <a:ahLst/>
              <a:cxnLst/>
              <a:rect l="l" t="t" r="r" b="b"/>
              <a:pathLst>
                <a:path w="3775" h="3526" extrusionOk="0">
                  <a:moveTo>
                    <a:pt x="3155" y="0"/>
                  </a:moveTo>
                  <a:cubicBezTo>
                    <a:pt x="3013" y="0"/>
                    <a:pt x="2870" y="53"/>
                    <a:pt x="2760" y="159"/>
                  </a:cubicBezTo>
                  <a:lnTo>
                    <a:pt x="359" y="2560"/>
                  </a:lnTo>
                  <a:cubicBezTo>
                    <a:pt x="0" y="2916"/>
                    <a:pt x="254" y="3526"/>
                    <a:pt x="758" y="3526"/>
                  </a:cubicBezTo>
                  <a:cubicBezTo>
                    <a:pt x="909" y="3526"/>
                    <a:pt x="1054" y="3468"/>
                    <a:pt x="1160" y="3360"/>
                  </a:cubicBezTo>
                  <a:lnTo>
                    <a:pt x="3560" y="959"/>
                  </a:lnTo>
                  <a:cubicBezTo>
                    <a:pt x="3774" y="736"/>
                    <a:pt x="3771" y="383"/>
                    <a:pt x="3554" y="165"/>
                  </a:cubicBezTo>
                  <a:cubicBezTo>
                    <a:pt x="3444" y="55"/>
                    <a:pt x="3300" y="0"/>
                    <a:pt x="31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052" name="Google Shape;1052;p25"/>
          <p:cNvGrpSpPr/>
          <p:nvPr/>
        </p:nvGrpSpPr>
        <p:grpSpPr>
          <a:xfrm>
            <a:off x="706368" y="1807289"/>
            <a:ext cx="344903" cy="340151"/>
            <a:chOff x="2079300" y="4399325"/>
            <a:chExt cx="489850" cy="483100"/>
          </a:xfrm>
        </p:grpSpPr>
        <p:sp>
          <p:nvSpPr>
            <p:cNvPr id="1053" name="Google Shape;1053;p25"/>
            <p:cNvSpPr/>
            <p:nvPr/>
          </p:nvSpPr>
          <p:spPr>
            <a:xfrm>
              <a:off x="2079300" y="4399325"/>
              <a:ext cx="489850" cy="483100"/>
            </a:xfrm>
            <a:custGeom>
              <a:avLst/>
              <a:gdLst/>
              <a:ahLst/>
              <a:cxnLst/>
              <a:rect l="l" t="t" r="r" b="b"/>
              <a:pathLst>
                <a:path w="19594" h="19324" extrusionOk="0">
                  <a:moveTo>
                    <a:pt x="17109" y="1134"/>
                  </a:moveTo>
                  <a:cubicBezTo>
                    <a:pt x="17415" y="1134"/>
                    <a:pt x="17714" y="1254"/>
                    <a:pt x="17939" y="1479"/>
                  </a:cubicBezTo>
                  <a:cubicBezTo>
                    <a:pt x="18268" y="1805"/>
                    <a:pt x="18371" y="2297"/>
                    <a:pt x="18205" y="2732"/>
                  </a:cubicBezTo>
                  <a:cubicBezTo>
                    <a:pt x="18003" y="3260"/>
                    <a:pt x="17770" y="3774"/>
                    <a:pt x="17507" y="4275"/>
                  </a:cubicBezTo>
                  <a:cubicBezTo>
                    <a:pt x="16288" y="4088"/>
                    <a:pt x="15330" y="3130"/>
                    <a:pt x="15143" y="1911"/>
                  </a:cubicBezTo>
                  <a:cubicBezTo>
                    <a:pt x="15644" y="1648"/>
                    <a:pt x="16158" y="1415"/>
                    <a:pt x="16686" y="1210"/>
                  </a:cubicBezTo>
                  <a:lnTo>
                    <a:pt x="16686" y="1213"/>
                  </a:lnTo>
                  <a:cubicBezTo>
                    <a:pt x="16824" y="1160"/>
                    <a:pt x="16967" y="1134"/>
                    <a:pt x="17109" y="1134"/>
                  </a:cubicBezTo>
                  <a:close/>
                  <a:moveTo>
                    <a:pt x="2905" y="2901"/>
                  </a:moveTo>
                  <a:lnTo>
                    <a:pt x="10016" y="4541"/>
                  </a:lnTo>
                  <a:cubicBezTo>
                    <a:pt x="9744" y="4855"/>
                    <a:pt x="9485" y="5178"/>
                    <a:pt x="9234" y="5513"/>
                  </a:cubicBezTo>
                  <a:lnTo>
                    <a:pt x="9234" y="5516"/>
                  </a:lnTo>
                  <a:lnTo>
                    <a:pt x="7812" y="7463"/>
                  </a:lnTo>
                  <a:lnTo>
                    <a:pt x="2027" y="3780"/>
                  </a:lnTo>
                  <a:lnTo>
                    <a:pt x="2905" y="2901"/>
                  </a:lnTo>
                  <a:close/>
                  <a:moveTo>
                    <a:pt x="2465" y="11352"/>
                  </a:moveTo>
                  <a:lnTo>
                    <a:pt x="4738" y="11676"/>
                  </a:lnTo>
                  <a:lnTo>
                    <a:pt x="3488" y="13388"/>
                  </a:lnTo>
                  <a:lnTo>
                    <a:pt x="1574" y="12240"/>
                  </a:lnTo>
                  <a:lnTo>
                    <a:pt x="2465" y="11352"/>
                  </a:lnTo>
                  <a:close/>
                  <a:moveTo>
                    <a:pt x="14111" y="2502"/>
                  </a:moveTo>
                  <a:cubicBezTo>
                    <a:pt x="14479" y="3870"/>
                    <a:pt x="15545" y="4939"/>
                    <a:pt x="16913" y="5308"/>
                  </a:cubicBezTo>
                  <a:cubicBezTo>
                    <a:pt x="16318" y="6250"/>
                    <a:pt x="15617" y="7122"/>
                    <a:pt x="14823" y="7907"/>
                  </a:cubicBezTo>
                  <a:cubicBezTo>
                    <a:pt x="14811" y="7916"/>
                    <a:pt x="14802" y="7928"/>
                    <a:pt x="14793" y="7937"/>
                  </a:cubicBezTo>
                  <a:cubicBezTo>
                    <a:pt x="14304" y="8418"/>
                    <a:pt x="13784" y="8861"/>
                    <a:pt x="13235" y="9269"/>
                  </a:cubicBezTo>
                  <a:lnTo>
                    <a:pt x="5140" y="15184"/>
                  </a:lnTo>
                  <a:cubicBezTo>
                    <a:pt x="5128" y="15196"/>
                    <a:pt x="5113" y="15208"/>
                    <a:pt x="5101" y="15217"/>
                  </a:cubicBezTo>
                  <a:cubicBezTo>
                    <a:pt x="5082" y="15235"/>
                    <a:pt x="5061" y="15248"/>
                    <a:pt x="5040" y="15260"/>
                  </a:cubicBezTo>
                  <a:cubicBezTo>
                    <a:pt x="5031" y="15263"/>
                    <a:pt x="5022" y="15269"/>
                    <a:pt x="5016" y="15272"/>
                  </a:cubicBezTo>
                  <a:cubicBezTo>
                    <a:pt x="4925" y="15314"/>
                    <a:pt x="4801" y="15339"/>
                    <a:pt x="4674" y="15339"/>
                  </a:cubicBezTo>
                  <a:cubicBezTo>
                    <a:pt x="4506" y="15339"/>
                    <a:pt x="4333" y="15295"/>
                    <a:pt x="4228" y="15190"/>
                  </a:cubicBezTo>
                  <a:cubicBezTo>
                    <a:pt x="3998" y="14961"/>
                    <a:pt x="4004" y="14544"/>
                    <a:pt x="4237" y="14278"/>
                  </a:cubicBezTo>
                  <a:cubicBezTo>
                    <a:pt x="4249" y="14266"/>
                    <a:pt x="4261" y="14251"/>
                    <a:pt x="4270" y="14239"/>
                  </a:cubicBezTo>
                  <a:lnTo>
                    <a:pt x="10149" y="6186"/>
                  </a:lnTo>
                  <a:cubicBezTo>
                    <a:pt x="11230" y="4722"/>
                    <a:pt x="12574" y="3475"/>
                    <a:pt x="14111" y="2502"/>
                  </a:cubicBezTo>
                  <a:close/>
                  <a:moveTo>
                    <a:pt x="14877" y="9402"/>
                  </a:moveTo>
                  <a:lnTo>
                    <a:pt x="16517" y="16513"/>
                  </a:lnTo>
                  <a:lnTo>
                    <a:pt x="15635" y="17391"/>
                  </a:lnTo>
                  <a:lnTo>
                    <a:pt x="11955" y="11606"/>
                  </a:lnTo>
                  <a:lnTo>
                    <a:pt x="13905" y="10181"/>
                  </a:lnTo>
                  <a:cubicBezTo>
                    <a:pt x="14240" y="9933"/>
                    <a:pt x="14563" y="9674"/>
                    <a:pt x="14877" y="9402"/>
                  </a:cubicBezTo>
                  <a:close/>
                  <a:moveTo>
                    <a:pt x="7743" y="14686"/>
                  </a:moveTo>
                  <a:lnTo>
                    <a:pt x="8069" y="16957"/>
                  </a:lnTo>
                  <a:lnTo>
                    <a:pt x="7181" y="17844"/>
                  </a:lnTo>
                  <a:lnTo>
                    <a:pt x="6034" y="15936"/>
                  </a:lnTo>
                  <a:lnTo>
                    <a:pt x="7743" y="14686"/>
                  </a:lnTo>
                  <a:close/>
                  <a:moveTo>
                    <a:pt x="17108" y="0"/>
                  </a:moveTo>
                  <a:cubicBezTo>
                    <a:pt x="16830" y="0"/>
                    <a:pt x="16550" y="50"/>
                    <a:pt x="16282" y="153"/>
                  </a:cubicBezTo>
                  <a:cubicBezTo>
                    <a:pt x="14280" y="923"/>
                    <a:pt x="12456" y="2092"/>
                    <a:pt x="10919" y="3586"/>
                  </a:cubicBezTo>
                  <a:lnTo>
                    <a:pt x="7758" y="2856"/>
                  </a:lnTo>
                  <a:lnTo>
                    <a:pt x="7978" y="2635"/>
                  </a:lnTo>
                  <a:cubicBezTo>
                    <a:pt x="8198" y="2415"/>
                    <a:pt x="8198" y="2056"/>
                    <a:pt x="7978" y="1835"/>
                  </a:cubicBezTo>
                  <a:cubicBezTo>
                    <a:pt x="7868" y="1724"/>
                    <a:pt x="7724" y="1669"/>
                    <a:pt x="7579" y="1669"/>
                  </a:cubicBezTo>
                  <a:cubicBezTo>
                    <a:pt x="7434" y="1669"/>
                    <a:pt x="7288" y="1725"/>
                    <a:pt x="7178" y="1835"/>
                  </a:cubicBezTo>
                  <a:lnTo>
                    <a:pt x="6456" y="2557"/>
                  </a:lnTo>
                  <a:lnTo>
                    <a:pt x="3850" y="1956"/>
                  </a:lnTo>
                  <a:lnTo>
                    <a:pt x="4074" y="1736"/>
                  </a:lnTo>
                  <a:cubicBezTo>
                    <a:pt x="4300" y="1515"/>
                    <a:pt x="4303" y="1150"/>
                    <a:pt x="4080" y="926"/>
                  </a:cubicBezTo>
                  <a:cubicBezTo>
                    <a:pt x="3969" y="816"/>
                    <a:pt x="3824" y="761"/>
                    <a:pt x="3679" y="761"/>
                  </a:cubicBezTo>
                  <a:cubicBezTo>
                    <a:pt x="3531" y="761"/>
                    <a:pt x="3384" y="818"/>
                    <a:pt x="3274" y="932"/>
                  </a:cubicBezTo>
                  <a:lnTo>
                    <a:pt x="1945" y="2261"/>
                  </a:lnTo>
                  <a:lnTo>
                    <a:pt x="725" y="3478"/>
                  </a:lnTo>
                  <a:cubicBezTo>
                    <a:pt x="469" y="3734"/>
                    <a:pt x="517" y="4163"/>
                    <a:pt x="822" y="4356"/>
                  </a:cubicBezTo>
                  <a:lnTo>
                    <a:pt x="7145" y="8378"/>
                  </a:lnTo>
                  <a:lnTo>
                    <a:pt x="5496" y="10640"/>
                  </a:lnTo>
                  <a:lnTo>
                    <a:pt x="2344" y="10190"/>
                  </a:lnTo>
                  <a:cubicBezTo>
                    <a:pt x="2317" y="10186"/>
                    <a:pt x="2290" y="10185"/>
                    <a:pt x="2264" y="10185"/>
                  </a:cubicBezTo>
                  <a:cubicBezTo>
                    <a:pt x="2113" y="10185"/>
                    <a:pt x="1969" y="10242"/>
                    <a:pt x="1864" y="10350"/>
                  </a:cubicBezTo>
                  <a:lnTo>
                    <a:pt x="260" y="11950"/>
                  </a:lnTo>
                  <a:cubicBezTo>
                    <a:pt x="1" y="12213"/>
                    <a:pt x="55" y="12648"/>
                    <a:pt x="369" y="12838"/>
                  </a:cubicBezTo>
                  <a:lnTo>
                    <a:pt x="2966" y="14393"/>
                  </a:lnTo>
                  <a:cubicBezTo>
                    <a:pt x="2851" y="14964"/>
                    <a:pt x="3008" y="15574"/>
                    <a:pt x="3428" y="15990"/>
                  </a:cubicBezTo>
                  <a:cubicBezTo>
                    <a:pt x="3757" y="16322"/>
                    <a:pt x="4219" y="16467"/>
                    <a:pt x="4669" y="16467"/>
                  </a:cubicBezTo>
                  <a:cubicBezTo>
                    <a:pt x="4786" y="16467"/>
                    <a:pt x="4901" y="16458"/>
                    <a:pt x="5016" y="16440"/>
                  </a:cubicBezTo>
                  <a:lnTo>
                    <a:pt x="6580" y="19049"/>
                  </a:lnTo>
                  <a:cubicBezTo>
                    <a:pt x="6671" y="19197"/>
                    <a:pt x="6825" y="19297"/>
                    <a:pt x="6997" y="19318"/>
                  </a:cubicBezTo>
                  <a:cubicBezTo>
                    <a:pt x="7021" y="19321"/>
                    <a:pt x="7042" y="19324"/>
                    <a:pt x="7066" y="19324"/>
                  </a:cubicBezTo>
                  <a:cubicBezTo>
                    <a:pt x="7217" y="19324"/>
                    <a:pt x="7359" y="19263"/>
                    <a:pt x="7465" y="19158"/>
                  </a:cubicBezTo>
                  <a:lnTo>
                    <a:pt x="9068" y="17554"/>
                  </a:lnTo>
                  <a:cubicBezTo>
                    <a:pt x="9192" y="17431"/>
                    <a:pt x="9252" y="17252"/>
                    <a:pt x="9228" y="17074"/>
                  </a:cubicBezTo>
                  <a:lnTo>
                    <a:pt x="8778" y="13931"/>
                  </a:lnTo>
                  <a:lnTo>
                    <a:pt x="11040" y="12276"/>
                  </a:lnTo>
                  <a:lnTo>
                    <a:pt x="15062" y="18596"/>
                  </a:lnTo>
                  <a:cubicBezTo>
                    <a:pt x="15152" y="18741"/>
                    <a:pt x="15306" y="18835"/>
                    <a:pt x="15475" y="18853"/>
                  </a:cubicBezTo>
                  <a:cubicBezTo>
                    <a:pt x="15496" y="18856"/>
                    <a:pt x="15518" y="18859"/>
                    <a:pt x="15539" y="18859"/>
                  </a:cubicBezTo>
                  <a:cubicBezTo>
                    <a:pt x="15687" y="18859"/>
                    <a:pt x="15832" y="18798"/>
                    <a:pt x="15937" y="18693"/>
                  </a:cubicBezTo>
                  <a:lnTo>
                    <a:pt x="16740" y="17890"/>
                  </a:lnTo>
                  <a:lnTo>
                    <a:pt x="18483" y="16144"/>
                  </a:lnTo>
                  <a:cubicBezTo>
                    <a:pt x="18712" y="15924"/>
                    <a:pt x="18715" y="15562"/>
                    <a:pt x="18492" y="15338"/>
                  </a:cubicBezTo>
                  <a:cubicBezTo>
                    <a:pt x="18381" y="15228"/>
                    <a:pt x="18236" y="15172"/>
                    <a:pt x="18090" y="15172"/>
                  </a:cubicBezTo>
                  <a:cubicBezTo>
                    <a:pt x="17942" y="15172"/>
                    <a:pt x="17794" y="15230"/>
                    <a:pt x="17683" y="15344"/>
                  </a:cubicBezTo>
                  <a:lnTo>
                    <a:pt x="17462" y="15568"/>
                  </a:lnTo>
                  <a:lnTo>
                    <a:pt x="16861" y="12965"/>
                  </a:lnTo>
                  <a:lnTo>
                    <a:pt x="17583" y="12243"/>
                  </a:lnTo>
                  <a:cubicBezTo>
                    <a:pt x="17803" y="12020"/>
                    <a:pt x="17803" y="11660"/>
                    <a:pt x="17583" y="11440"/>
                  </a:cubicBezTo>
                  <a:cubicBezTo>
                    <a:pt x="17473" y="11330"/>
                    <a:pt x="17328" y="11275"/>
                    <a:pt x="17183" y="11275"/>
                  </a:cubicBezTo>
                  <a:cubicBezTo>
                    <a:pt x="17038" y="11275"/>
                    <a:pt x="16893" y="11330"/>
                    <a:pt x="16783" y="11440"/>
                  </a:cubicBezTo>
                  <a:lnTo>
                    <a:pt x="16559" y="11663"/>
                  </a:lnTo>
                  <a:lnTo>
                    <a:pt x="15835" y="8499"/>
                  </a:lnTo>
                  <a:cubicBezTo>
                    <a:pt x="17329" y="6962"/>
                    <a:pt x="18498" y="5138"/>
                    <a:pt x="19265" y="3137"/>
                  </a:cubicBezTo>
                  <a:cubicBezTo>
                    <a:pt x="19594" y="2285"/>
                    <a:pt x="19389" y="1322"/>
                    <a:pt x="18742" y="676"/>
                  </a:cubicBezTo>
                  <a:cubicBezTo>
                    <a:pt x="18302" y="236"/>
                    <a:pt x="17711" y="0"/>
                    <a:pt x="171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54" name="Google Shape;1054;p25"/>
            <p:cNvSpPr/>
            <p:nvPr/>
          </p:nvSpPr>
          <p:spPr>
            <a:xfrm>
              <a:off x="2348725" y="4522375"/>
              <a:ext cx="94375" cy="88150"/>
            </a:xfrm>
            <a:custGeom>
              <a:avLst/>
              <a:gdLst/>
              <a:ahLst/>
              <a:cxnLst/>
              <a:rect l="l" t="t" r="r" b="b"/>
              <a:pathLst>
                <a:path w="3775" h="3526" extrusionOk="0">
                  <a:moveTo>
                    <a:pt x="3155" y="0"/>
                  </a:moveTo>
                  <a:cubicBezTo>
                    <a:pt x="3013" y="0"/>
                    <a:pt x="2870" y="53"/>
                    <a:pt x="2760" y="159"/>
                  </a:cubicBezTo>
                  <a:lnTo>
                    <a:pt x="359" y="2560"/>
                  </a:lnTo>
                  <a:cubicBezTo>
                    <a:pt x="0" y="2916"/>
                    <a:pt x="254" y="3526"/>
                    <a:pt x="758" y="3526"/>
                  </a:cubicBezTo>
                  <a:cubicBezTo>
                    <a:pt x="909" y="3526"/>
                    <a:pt x="1054" y="3468"/>
                    <a:pt x="1160" y="3360"/>
                  </a:cubicBezTo>
                  <a:lnTo>
                    <a:pt x="3560" y="959"/>
                  </a:lnTo>
                  <a:cubicBezTo>
                    <a:pt x="3774" y="736"/>
                    <a:pt x="3771" y="383"/>
                    <a:pt x="3554" y="165"/>
                  </a:cubicBezTo>
                  <a:cubicBezTo>
                    <a:pt x="3444" y="55"/>
                    <a:pt x="3300" y="0"/>
                    <a:pt x="31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055" name="Google Shape;1055;p25"/>
          <p:cNvGrpSpPr/>
          <p:nvPr/>
        </p:nvGrpSpPr>
        <p:grpSpPr>
          <a:xfrm>
            <a:off x="706368" y="2223539"/>
            <a:ext cx="344903" cy="340151"/>
            <a:chOff x="2079300" y="4399325"/>
            <a:chExt cx="489850" cy="483100"/>
          </a:xfrm>
        </p:grpSpPr>
        <p:sp>
          <p:nvSpPr>
            <p:cNvPr id="1056" name="Google Shape;1056;p25"/>
            <p:cNvSpPr/>
            <p:nvPr/>
          </p:nvSpPr>
          <p:spPr>
            <a:xfrm>
              <a:off x="2079300" y="4399325"/>
              <a:ext cx="489850" cy="483100"/>
            </a:xfrm>
            <a:custGeom>
              <a:avLst/>
              <a:gdLst/>
              <a:ahLst/>
              <a:cxnLst/>
              <a:rect l="l" t="t" r="r" b="b"/>
              <a:pathLst>
                <a:path w="19594" h="19324" extrusionOk="0">
                  <a:moveTo>
                    <a:pt x="17109" y="1134"/>
                  </a:moveTo>
                  <a:cubicBezTo>
                    <a:pt x="17415" y="1134"/>
                    <a:pt x="17714" y="1254"/>
                    <a:pt x="17939" y="1479"/>
                  </a:cubicBezTo>
                  <a:cubicBezTo>
                    <a:pt x="18268" y="1805"/>
                    <a:pt x="18371" y="2297"/>
                    <a:pt x="18205" y="2732"/>
                  </a:cubicBezTo>
                  <a:cubicBezTo>
                    <a:pt x="18003" y="3260"/>
                    <a:pt x="17770" y="3774"/>
                    <a:pt x="17507" y="4275"/>
                  </a:cubicBezTo>
                  <a:cubicBezTo>
                    <a:pt x="16288" y="4088"/>
                    <a:pt x="15330" y="3130"/>
                    <a:pt x="15143" y="1911"/>
                  </a:cubicBezTo>
                  <a:cubicBezTo>
                    <a:pt x="15644" y="1648"/>
                    <a:pt x="16158" y="1415"/>
                    <a:pt x="16686" y="1210"/>
                  </a:cubicBezTo>
                  <a:lnTo>
                    <a:pt x="16686" y="1213"/>
                  </a:lnTo>
                  <a:cubicBezTo>
                    <a:pt x="16824" y="1160"/>
                    <a:pt x="16967" y="1134"/>
                    <a:pt x="17109" y="1134"/>
                  </a:cubicBezTo>
                  <a:close/>
                  <a:moveTo>
                    <a:pt x="2905" y="2901"/>
                  </a:moveTo>
                  <a:lnTo>
                    <a:pt x="10016" y="4541"/>
                  </a:lnTo>
                  <a:cubicBezTo>
                    <a:pt x="9744" y="4855"/>
                    <a:pt x="9485" y="5178"/>
                    <a:pt x="9234" y="5513"/>
                  </a:cubicBezTo>
                  <a:lnTo>
                    <a:pt x="9234" y="5516"/>
                  </a:lnTo>
                  <a:lnTo>
                    <a:pt x="7812" y="7463"/>
                  </a:lnTo>
                  <a:lnTo>
                    <a:pt x="2027" y="3780"/>
                  </a:lnTo>
                  <a:lnTo>
                    <a:pt x="2905" y="2901"/>
                  </a:lnTo>
                  <a:close/>
                  <a:moveTo>
                    <a:pt x="2465" y="11352"/>
                  </a:moveTo>
                  <a:lnTo>
                    <a:pt x="4738" y="11676"/>
                  </a:lnTo>
                  <a:lnTo>
                    <a:pt x="3488" y="13388"/>
                  </a:lnTo>
                  <a:lnTo>
                    <a:pt x="1574" y="12240"/>
                  </a:lnTo>
                  <a:lnTo>
                    <a:pt x="2465" y="11352"/>
                  </a:lnTo>
                  <a:close/>
                  <a:moveTo>
                    <a:pt x="14111" y="2502"/>
                  </a:moveTo>
                  <a:cubicBezTo>
                    <a:pt x="14479" y="3870"/>
                    <a:pt x="15545" y="4939"/>
                    <a:pt x="16913" y="5308"/>
                  </a:cubicBezTo>
                  <a:cubicBezTo>
                    <a:pt x="16318" y="6250"/>
                    <a:pt x="15617" y="7122"/>
                    <a:pt x="14823" y="7907"/>
                  </a:cubicBezTo>
                  <a:cubicBezTo>
                    <a:pt x="14811" y="7916"/>
                    <a:pt x="14802" y="7928"/>
                    <a:pt x="14793" y="7937"/>
                  </a:cubicBezTo>
                  <a:cubicBezTo>
                    <a:pt x="14304" y="8418"/>
                    <a:pt x="13784" y="8861"/>
                    <a:pt x="13235" y="9269"/>
                  </a:cubicBezTo>
                  <a:lnTo>
                    <a:pt x="5140" y="15184"/>
                  </a:lnTo>
                  <a:cubicBezTo>
                    <a:pt x="5128" y="15196"/>
                    <a:pt x="5113" y="15208"/>
                    <a:pt x="5101" y="15217"/>
                  </a:cubicBezTo>
                  <a:cubicBezTo>
                    <a:pt x="5082" y="15235"/>
                    <a:pt x="5061" y="15248"/>
                    <a:pt x="5040" y="15260"/>
                  </a:cubicBezTo>
                  <a:cubicBezTo>
                    <a:pt x="5031" y="15263"/>
                    <a:pt x="5022" y="15269"/>
                    <a:pt x="5016" y="15272"/>
                  </a:cubicBezTo>
                  <a:cubicBezTo>
                    <a:pt x="4925" y="15314"/>
                    <a:pt x="4801" y="15339"/>
                    <a:pt x="4674" y="15339"/>
                  </a:cubicBezTo>
                  <a:cubicBezTo>
                    <a:pt x="4506" y="15339"/>
                    <a:pt x="4333" y="15295"/>
                    <a:pt x="4228" y="15190"/>
                  </a:cubicBezTo>
                  <a:cubicBezTo>
                    <a:pt x="3998" y="14961"/>
                    <a:pt x="4004" y="14544"/>
                    <a:pt x="4237" y="14278"/>
                  </a:cubicBezTo>
                  <a:cubicBezTo>
                    <a:pt x="4249" y="14266"/>
                    <a:pt x="4261" y="14251"/>
                    <a:pt x="4270" y="14239"/>
                  </a:cubicBezTo>
                  <a:lnTo>
                    <a:pt x="10149" y="6186"/>
                  </a:lnTo>
                  <a:cubicBezTo>
                    <a:pt x="11230" y="4722"/>
                    <a:pt x="12574" y="3475"/>
                    <a:pt x="14111" y="2502"/>
                  </a:cubicBezTo>
                  <a:close/>
                  <a:moveTo>
                    <a:pt x="14877" y="9402"/>
                  </a:moveTo>
                  <a:lnTo>
                    <a:pt x="16517" y="16513"/>
                  </a:lnTo>
                  <a:lnTo>
                    <a:pt x="15635" y="17391"/>
                  </a:lnTo>
                  <a:lnTo>
                    <a:pt x="11955" y="11606"/>
                  </a:lnTo>
                  <a:lnTo>
                    <a:pt x="13905" y="10181"/>
                  </a:lnTo>
                  <a:cubicBezTo>
                    <a:pt x="14240" y="9933"/>
                    <a:pt x="14563" y="9674"/>
                    <a:pt x="14877" y="9402"/>
                  </a:cubicBezTo>
                  <a:close/>
                  <a:moveTo>
                    <a:pt x="7743" y="14686"/>
                  </a:moveTo>
                  <a:lnTo>
                    <a:pt x="8069" y="16957"/>
                  </a:lnTo>
                  <a:lnTo>
                    <a:pt x="7181" y="17844"/>
                  </a:lnTo>
                  <a:lnTo>
                    <a:pt x="6034" y="15936"/>
                  </a:lnTo>
                  <a:lnTo>
                    <a:pt x="7743" y="14686"/>
                  </a:lnTo>
                  <a:close/>
                  <a:moveTo>
                    <a:pt x="17108" y="0"/>
                  </a:moveTo>
                  <a:cubicBezTo>
                    <a:pt x="16830" y="0"/>
                    <a:pt x="16550" y="50"/>
                    <a:pt x="16282" y="153"/>
                  </a:cubicBezTo>
                  <a:cubicBezTo>
                    <a:pt x="14280" y="923"/>
                    <a:pt x="12456" y="2092"/>
                    <a:pt x="10919" y="3586"/>
                  </a:cubicBezTo>
                  <a:lnTo>
                    <a:pt x="7758" y="2856"/>
                  </a:lnTo>
                  <a:lnTo>
                    <a:pt x="7978" y="2635"/>
                  </a:lnTo>
                  <a:cubicBezTo>
                    <a:pt x="8198" y="2415"/>
                    <a:pt x="8198" y="2056"/>
                    <a:pt x="7978" y="1835"/>
                  </a:cubicBezTo>
                  <a:cubicBezTo>
                    <a:pt x="7868" y="1724"/>
                    <a:pt x="7724" y="1669"/>
                    <a:pt x="7579" y="1669"/>
                  </a:cubicBezTo>
                  <a:cubicBezTo>
                    <a:pt x="7434" y="1669"/>
                    <a:pt x="7288" y="1725"/>
                    <a:pt x="7178" y="1835"/>
                  </a:cubicBezTo>
                  <a:lnTo>
                    <a:pt x="6456" y="2557"/>
                  </a:lnTo>
                  <a:lnTo>
                    <a:pt x="3850" y="1956"/>
                  </a:lnTo>
                  <a:lnTo>
                    <a:pt x="4074" y="1736"/>
                  </a:lnTo>
                  <a:cubicBezTo>
                    <a:pt x="4300" y="1515"/>
                    <a:pt x="4303" y="1150"/>
                    <a:pt x="4080" y="926"/>
                  </a:cubicBezTo>
                  <a:cubicBezTo>
                    <a:pt x="3969" y="816"/>
                    <a:pt x="3824" y="761"/>
                    <a:pt x="3679" y="761"/>
                  </a:cubicBezTo>
                  <a:cubicBezTo>
                    <a:pt x="3531" y="761"/>
                    <a:pt x="3384" y="818"/>
                    <a:pt x="3274" y="932"/>
                  </a:cubicBezTo>
                  <a:lnTo>
                    <a:pt x="1945" y="2261"/>
                  </a:lnTo>
                  <a:lnTo>
                    <a:pt x="725" y="3478"/>
                  </a:lnTo>
                  <a:cubicBezTo>
                    <a:pt x="469" y="3734"/>
                    <a:pt x="517" y="4163"/>
                    <a:pt x="822" y="4356"/>
                  </a:cubicBezTo>
                  <a:lnTo>
                    <a:pt x="7145" y="8378"/>
                  </a:lnTo>
                  <a:lnTo>
                    <a:pt x="5496" y="10640"/>
                  </a:lnTo>
                  <a:lnTo>
                    <a:pt x="2344" y="10190"/>
                  </a:lnTo>
                  <a:cubicBezTo>
                    <a:pt x="2317" y="10186"/>
                    <a:pt x="2290" y="10185"/>
                    <a:pt x="2264" y="10185"/>
                  </a:cubicBezTo>
                  <a:cubicBezTo>
                    <a:pt x="2113" y="10185"/>
                    <a:pt x="1969" y="10242"/>
                    <a:pt x="1864" y="10350"/>
                  </a:cubicBezTo>
                  <a:lnTo>
                    <a:pt x="260" y="11950"/>
                  </a:lnTo>
                  <a:cubicBezTo>
                    <a:pt x="1" y="12213"/>
                    <a:pt x="55" y="12648"/>
                    <a:pt x="369" y="12838"/>
                  </a:cubicBezTo>
                  <a:lnTo>
                    <a:pt x="2966" y="14393"/>
                  </a:lnTo>
                  <a:cubicBezTo>
                    <a:pt x="2851" y="14964"/>
                    <a:pt x="3008" y="15574"/>
                    <a:pt x="3428" y="15990"/>
                  </a:cubicBezTo>
                  <a:cubicBezTo>
                    <a:pt x="3757" y="16322"/>
                    <a:pt x="4219" y="16467"/>
                    <a:pt x="4669" y="16467"/>
                  </a:cubicBezTo>
                  <a:cubicBezTo>
                    <a:pt x="4786" y="16467"/>
                    <a:pt x="4901" y="16458"/>
                    <a:pt x="5016" y="16440"/>
                  </a:cubicBezTo>
                  <a:lnTo>
                    <a:pt x="6580" y="19049"/>
                  </a:lnTo>
                  <a:cubicBezTo>
                    <a:pt x="6671" y="19197"/>
                    <a:pt x="6825" y="19297"/>
                    <a:pt x="6997" y="19318"/>
                  </a:cubicBezTo>
                  <a:cubicBezTo>
                    <a:pt x="7021" y="19321"/>
                    <a:pt x="7042" y="19324"/>
                    <a:pt x="7066" y="19324"/>
                  </a:cubicBezTo>
                  <a:cubicBezTo>
                    <a:pt x="7217" y="19324"/>
                    <a:pt x="7359" y="19263"/>
                    <a:pt x="7465" y="19158"/>
                  </a:cubicBezTo>
                  <a:lnTo>
                    <a:pt x="9068" y="17554"/>
                  </a:lnTo>
                  <a:cubicBezTo>
                    <a:pt x="9192" y="17431"/>
                    <a:pt x="9252" y="17252"/>
                    <a:pt x="9228" y="17074"/>
                  </a:cubicBezTo>
                  <a:lnTo>
                    <a:pt x="8778" y="13931"/>
                  </a:lnTo>
                  <a:lnTo>
                    <a:pt x="11040" y="12276"/>
                  </a:lnTo>
                  <a:lnTo>
                    <a:pt x="15062" y="18596"/>
                  </a:lnTo>
                  <a:cubicBezTo>
                    <a:pt x="15152" y="18741"/>
                    <a:pt x="15306" y="18835"/>
                    <a:pt x="15475" y="18853"/>
                  </a:cubicBezTo>
                  <a:cubicBezTo>
                    <a:pt x="15496" y="18856"/>
                    <a:pt x="15518" y="18859"/>
                    <a:pt x="15539" y="18859"/>
                  </a:cubicBezTo>
                  <a:cubicBezTo>
                    <a:pt x="15687" y="18859"/>
                    <a:pt x="15832" y="18798"/>
                    <a:pt x="15937" y="18693"/>
                  </a:cubicBezTo>
                  <a:lnTo>
                    <a:pt x="16740" y="17890"/>
                  </a:lnTo>
                  <a:lnTo>
                    <a:pt x="18483" y="16144"/>
                  </a:lnTo>
                  <a:cubicBezTo>
                    <a:pt x="18712" y="15924"/>
                    <a:pt x="18715" y="15562"/>
                    <a:pt x="18492" y="15338"/>
                  </a:cubicBezTo>
                  <a:cubicBezTo>
                    <a:pt x="18381" y="15228"/>
                    <a:pt x="18236" y="15172"/>
                    <a:pt x="18090" y="15172"/>
                  </a:cubicBezTo>
                  <a:cubicBezTo>
                    <a:pt x="17942" y="15172"/>
                    <a:pt x="17794" y="15230"/>
                    <a:pt x="17683" y="15344"/>
                  </a:cubicBezTo>
                  <a:lnTo>
                    <a:pt x="17462" y="15568"/>
                  </a:lnTo>
                  <a:lnTo>
                    <a:pt x="16861" y="12965"/>
                  </a:lnTo>
                  <a:lnTo>
                    <a:pt x="17583" y="12243"/>
                  </a:lnTo>
                  <a:cubicBezTo>
                    <a:pt x="17803" y="12020"/>
                    <a:pt x="17803" y="11660"/>
                    <a:pt x="17583" y="11440"/>
                  </a:cubicBezTo>
                  <a:cubicBezTo>
                    <a:pt x="17473" y="11330"/>
                    <a:pt x="17328" y="11275"/>
                    <a:pt x="17183" y="11275"/>
                  </a:cubicBezTo>
                  <a:cubicBezTo>
                    <a:pt x="17038" y="11275"/>
                    <a:pt x="16893" y="11330"/>
                    <a:pt x="16783" y="11440"/>
                  </a:cubicBezTo>
                  <a:lnTo>
                    <a:pt x="16559" y="11663"/>
                  </a:lnTo>
                  <a:lnTo>
                    <a:pt x="15835" y="8499"/>
                  </a:lnTo>
                  <a:cubicBezTo>
                    <a:pt x="17329" y="6962"/>
                    <a:pt x="18498" y="5138"/>
                    <a:pt x="19265" y="3137"/>
                  </a:cubicBezTo>
                  <a:cubicBezTo>
                    <a:pt x="19594" y="2285"/>
                    <a:pt x="19389" y="1322"/>
                    <a:pt x="18742" y="676"/>
                  </a:cubicBezTo>
                  <a:cubicBezTo>
                    <a:pt x="18302" y="236"/>
                    <a:pt x="17711" y="0"/>
                    <a:pt x="171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57" name="Google Shape;1057;p25"/>
            <p:cNvSpPr/>
            <p:nvPr/>
          </p:nvSpPr>
          <p:spPr>
            <a:xfrm>
              <a:off x="2348725" y="4522375"/>
              <a:ext cx="94375" cy="88150"/>
            </a:xfrm>
            <a:custGeom>
              <a:avLst/>
              <a:gdLst/>
              <a:ahLst/>
              <a:cxnLst/>
              <a:rect l="l" t="t" r="r" b="b"/>
              <a:pathLst>
                <a:path w="3775" h="3526" extrusionOk="0">
                  <a:moveTo>
                    <a:pt x="3155" y="0"/>
                  </a:moveTo>
                  <a:cubicBezTo>
                    <a:pt x="3013" y="0"/>
                    <a:pt x="2870" y="53"/>
                    <a:pt x="2760" y="159"/>
                  </a:cubicBezTo>
                  <a:lnTo>
                    <a:pt x="359" y="2560"/>
                  </a:lnTo>
                  <a:cubicBezTo>
                    <a:pt x="0" y="2916"/>
                    <a:pt x="254" y="3526"/>
                    <a:pt x="758" y="3526"/>
                  </a:cubicBezTo>
                  <a:cubicBezTo>
                    <a:pt x="909" y="3526"/>
                    <a:pt x="1054" y="3468"/>
                    <a:pt x="1160" y="3360"/>
                  </a:cubicBezTo>
                  <a:lnTo>
                    <a:pt x="3560" y="959"/>
                  </a:lnTo>
                  <a:cubicBezTo>
                    <a:pt x="3774" y="736"/>
                    <a:pt x="3771" y="383"/>
                    <a:pt x="3554" y="165"/>
                  </a:cubicBezTo>
                  <a:cubicBezTo>
                    <a:pt x="3444" y="55"/>
                    <a:pt x="3300" y="0"/>
                    <a:pt x="31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058" name="Google Shape;1058;p25"/>
          <p:cNvGrpSpPr/>
          <p:nvPr/>
        </p:nvGrpSpPr>
        <p:grpSpPr>
          <a:xfrm>
            <a:off x="706368" y="2639789"/>
            <a:ext cx="344903" cy="340151"/>
            <a:chOff x="2079300" y="4399325"/>
            <a:chExt cx="489850" cy="483100"/>
          </a:xfrm>
        </p:grpSpPr>
        <p:sp>
          <p:nvSpPr>
            <p:cNvPr id="1059" name="Google Shape;1059;p25"/>
            <p:cNvSpPr/>
            <p:nvPr/>
          </p:nvSpPr>
          <p:spPr>
            <a:xfrm>
              <a:off x="2079300" y="4399325"/>
              <a:ext cx="489850" cy="483100"/>
            </a:xfrm>
            <a:custGeom>
              <a:avLst/>
              <a:gdLst/>
              <a:ahLst/>
              <a:cxnLst/>
              <a:rect l="l" t="t" r="r" b="b"/>
              <a:pathLst>
                <a:path w="19594" h="19324" extrusionOk="0">
                  <a:moveTo>
                    <a:pt x="17109" y="1134"/>
                  </a:moveTo>
                  <a:cubicBezTo>
                    <a:pt x="17415" y="1134"/>
                    <a:pt x="17714" y="1254"/>
                    <a:pt x="17939" y="1479"/>
                  </a:cubicBezTo>
                  <a:cubicBezTo>
                    <a:pt x="18268" y="1805"/>
                    <a:pt x="18371" y="2297"/>
                    <a:pt x="18205" y="2732"/>
                  </a:cubicBezTo>
                  <a:cubicBezTo>
                    <a:pt x="18003" y="3260"/>
                    <a:pt x="17770" y="3774"/>
                    <a:pt x="17507" y="4275"/>
                  </a:cubicBezTo>
                  <a:cubicBezTo>
                    <a:pt x="16288" y="4088"/>
                    <a:pt x="15330" y="3130"/>
                    <a:pt x="15143" y="1911"/>
                  </a:cubicBezTo>
                  <a:cubicBezTo>
                    <a:pt x="15644" y="1648"/>
                    <a:pt x="16158" y="1415"/>
                    <a:pt x="16686" y="1210"/>
                  </a:cubicBezTo>
                  <a:lnTo>
                    <a:pt x="16686" y="1213"/>
                  </a:lnTo>
                  <a:cubicBezTo>
                    <a:pt x="16824" y="1160"/>
                    <a:pt x="16967" y="1134"/>
                    <a:pt x="17109" y="1134"/>
                  </a:cubicBezTo>
                  <a:close/>
                  <a:moveTo>
                    <a:pt x="2905" y="2901"/>
                  </a:moveTo>
                  <a:lnTo>
                    <a:pt x="10016" y="4541"/>
                  </a:lnTo>
                  <a:cubicBezTo>
                    <a:pt x="9744" y="4855"/>
                    <a:pt x="9485" y="5178"/>
                    <a:pt x="9234" y="5513"/>
                  </a:cubicBezTo>
                  <a:lnTo>
                    <a:pt x="9234" y="5516"/>
                  </a:lnTo>
                  <a:lnTo>
                    <a:pt x="7812" y="7463"/>
                  </a:lnTo>
                  <a:lnTo>
                    <a:pt x="2027" y="3780"/>
                  </a:lnTo>
                  <a:lnTo>
                    <a:pt x="2905" y="2901"/>
                  </a:lnTo>
                  <a:close/>
                  <a:moveTo>
                    <a:pt x="2465" y="11352"/>
                  </a:moveTo>
                  <a:lnTo>
                    <a:pt x="4738" y="11676"/>
                  </a:lnTo>
                  <a:lnTo>
                    <a:pt x="3488" y="13388"/>
                  </a:lnTo>
                  <a:lnTo>
                    <a:pt x="1574" y="12240"/>
                  </a:lnTo>
                  <a:lnTo>
                    <a:pt x="2465" y="11352"/>
                  </a:lnTo>
                  <a:close/>
                  <a:moveTo>
                    <a:pt x="14111" y="2502"/>
                  </a:moveTo>
                  <a:cubicBezTo>
                    <a:pt x="14479" y="3870"/>
                    <a:pt x="15545" y="4939"/>
                    <a:pt x="16913" y="5308"/>
                  </a:cubicBezTo>
                  <a:cubicBezTo>
                    <a:pt x="16318" y="6250"/>
                    <a:pt x="15617" y="7122"/>
                    <a:pt x="14823" y="7907"/>
                  </a:cubicBezTo>
                  <a:cubicBezTo>
                    <a:pt x="14811" y="7916"/>
                    <a:pt x="14802" y="7928"/>
                    <a:pt x="14793" y="7937"/>
                  </a:cubicBezTo>
                  <a:cubicBezTo>
                    <a:pt x="14304" y="8418"/>
                    <a:pt x="13784" y="8861"/>
                    <a:pt x="13235" y="9269"/>
                  </a:cubicBezTo>
                  <a:lnTo>
                    <a:pt x="5140" y="15184"/>
                  </a:lnTo>
                  <a:cubicBezTo>
                    <a:pt x="5128" y="15196"/>
                    <a:pt x="5113" y="15208"/>
                    <a:pt x="5101" y="15217"/>
                  </a:cubicBezTo>
                  <a:cubicBezTo>
                    <a:pt x="5082" y="15235"/>
                    <a:pt x="5061" y="15248"/>
                    <a:pt x="5040" y="15260"/>
                  </a:cubicBezTo>
                  <a:cubicBezTo>
                    <a:pt x="5031" y="15263"/>
                    <a:pt x="5022" y="15269"/>
                    <a:pt x="5016" y="15272"/>
                  </a:cubicBezTo>
                  <a:cubicBezTo>
                    <a:pt x="4925" y="15314"/>
                    <a:pt x="4801" y="15339"/>
                    <a:pt x="4674" y="15339"/>
                  </a:cubicBezTo>
                  <a:cubicBezTo>
                    <a:pt x="4506" y="15339"/>
                    <a:pt x="4333" y="15295"/>
                    <a:pt x="4228" y="15190"/>
                  </a:cubicBezTo>
                  <a:cubicBezTo>
                    <a:pt x="3998" y="14961"/>
                    <a:pt x="4004" y="14544"/>
                    <a:pt x="4237" y="14278"/>
                  </a:cubicBezTo>
                  <a:cubicBezTo>
                    <a:pt x="4249" y="14266"/>
                    <a:pt x="4261" y="14251"/>
                    <a:pt x="4270" y="14239"/>
                  </a:cubicBezTo>
                  <a:lnTo>
                    <a:pt x="10149" y="6186"/>
                  </a:lnTo>
                  <a:cubicBezTo>
                    <a:pt x="11230" y="4722"/>
                    <a:pt x="12574" y="3475"/>
                    <a:pt x="14111" y="2502"/>
                  </a:cubicBezTo>
                  <a:close/>
                  <a:moveTo>
                    <a:pt x="14877" y="9402"/>
                  </a:moveTo>
                  <a:lnTo>
                    <a:pt x="16517" y="16513"/>
                  </a:lnTo>
                  <a:lnTo>
                    <a:pt x="15635" y="17391"/>
                  </a:lnTo>
                  <a:lnTo>
                    <a:pt x="11955" y="11606"/>
                  </a:lnTo>
                  <a:lnTo>
                    <a:pt x="13905" y="10181"/>
                  </a:lnTo>
                  <a:cubicBezTo>
                    <a:pt x="14240" y="9933"/>
                    <a:pt x="14563" y="9674"/>
                    <a:pt x="14877" y="9402"/>
                  </a:cubicBezTo>
                  <a:close/>
                  <a:moveTo>
                    <a:pt x="7743" y="14686"/>
                  </a:moveTo>
                  <a:lnTo>
                    <a:pt x="8069" y="16957"/>
                  </a:lnTo>
                  <a:lnTo>
                    <a:pt x="7181" y="17844"/>
                  </a:lnTo>
                  <a:lnTo>
                    <a:pt x="6034" y="15936"/>
                  </a:lnTo>
                  <a:lnTo>
                    <a:pt x="7743" y="14686"/>
                  </a:lnTo>
                  <a:close/>
                  <a:moveTo>
                    <a:pt x="17108" y="0"/>
                  </a:moveTo>
                  <a:cubicBezTo>
                    <a:pt x="16830" y="0"/>
                    <a:pt x="16550" y="50"/>
                    <a:pt x="16282" y="153"/>
                  </a:cubicBezTo>
                  <a:cubicBezTo>
                    <a:pt x="14280" y="923"/>
                    <a:pt x="12456" y="2092"/>
                    <a:pt x="10919" y="3586"/>
                  </a:cubicBezTo>
                  <a:lnTo>
                    <a:pt x="7758" y="2856"/>
                  </a:lnTo>
                  <a:lnTo>
                    <a:pt x="7978" y="2635"/>
                  </a:lnTo>
                  <a:cubicBezTo>
                    <a:pt x="8198" y="2415"/>
                    <a:pt x="8198" y="2056"/>
                    <a:pt x="7978" y="1835"/>
                  </a:cubicBezTo>
                  <a:cubicBezTo>
                    <a:pt x="7868" y="1724"/>
                    <a:pt x="7724" y="1669"/>
                    <a:pt x="7579" y="1669"/>
                  </a:cubicBezTo>
                  <a:cubicBezTo>
                    <a:pt x="7434" y="1669"/>
                    <a:pt x="7288" y="1725"/>
                    <a:pt x="7178" y="1835"/>
                  </a:cubicBezTo>
                  <a:lnTo>
                    <a:pt x="6456" y="2557"/>
                  </a:lnTo>
                  <a:lnTo>
                    <a:pt x="3850" y="1956"/>
                  </a:lnTo>
                  <a:lnTo>
                    <a:pt x="4074" y="1736"/>
                  </a:lnTo>
                  <a:cubicBezTo>
                    <a:pt x="4300" y="1515"/>
                    <a:pt x="4303" y="1150"/>
                    <a:pt x="4080" y="926"/>
                  </a:cubicBezTo>
                  <a:cubicBezTo>
                    <a:pt x="3969" y="816"/>
                    <a:pt x="3824" y="761"/>
                    <a:pt x="3679" y="761"/>
                  </a:cubicBezTo>
                  <a:cubicBezTo>
                    <a:pt x="3531" y="761"/>
                    <a:pt x="3384" y="818"/>
                    <a:pt x="3274" y="932"/>
                  </a:cubicBezTo>
                  <a:lnTo>
                    <a:pt x="1945" y="2261"/>
                  </a:lnTo>
                  <a:lnTo>
                    <a:pt x="725" y="3478"/>
                  </a:lnTo>
                  <a:cubicBezTo>
                    <a:pt x="469" y="3734"/>
                    <a:pt x="517" y="4163"/>
                    <a:pt x="822" y="4356"/>
                  </a:cubicBezTo>
                  <a:lnTo>
                    <a:pt x="7145" y="8378"/>
                  </a:lnTo>
                  <a:lnTo>
                    <a:pt x="5496" y="10640"/>
                  </a:lnTo>
                  <a:lnTo>
                    <a:pt x="2344" y="10190"/>
                  </a:lnTo>
                  <a:cubicBezTo>
                    <a:pt x="2317" y="10186"/>
                    <a:pt x="2290" y="10185"/>
                    <a:pt x="2264" y="10185"/>
                  </a:cubicBezTo>
                  <a:cubicBezTo>
                    <a:pt x="2113" y="10185"/>
                    <a:pt x="1969" y="10242"/>
                    <a:pt x="1864" y="10350"/>
                  </a:cubicBezTo>
                  <a:lnTo>
                    <a:pt x="260" y="11950"/>
                  </a:lnTo>
                  <a:cubicBezTo>
                    <a:pt x="1" y="12213"/>
                    <a:pt x="55" y="12648"/>
                    <a:pt x="369" y="12838"/>
                  </a:cubicBezTo>
                  <a:lnTo>
                    <a:pt x="2966" y="14393"/>
                  </a:lnTo>
                  <a:cubicBezTo>
                    <a:pt x="2851" y="14964"/>
                    <a:pt x="3008" y="15574"/>
                    <a:pt x="3428" y="15990"/>
                  </a:cubicBezTo>
                  <a:cubicBezTo>
                    <a:pt x="3757" y="16322"/>
                    <a:pt x="4219" y="16467"/>
                    <a:pt x="4669" y="16467"/>
                  </a:cubicBezTo>
                  <a:cubicBezTo>
                    <a:pt x="4786" y="16467"/>
                    <a:pt x="4901" y="16458"/>
                    <a:pt x="5016" y="16440"/>
                  </a:cubicBezTo>
                  <a:lnTo>
                    <a:pt x="6580" y="19049"/>
                  </a:lnTo>
                  <a:cubicBezTo>
                    <a:pt x="6671" y="19197"/>
                    <a:pt x="6825" y="19297"/>
                    <a:pt x="6997" y="19318"/>
                  </a:cubicBezTo>
                  <a:cubicBezTo>
                    <a:pt x="7021" y="19321"/>
                    <a:pt x="7042" y="19324"/>
                    <a:pt x="7066" y="19324"/>
                  </a:cubicBezTo>
                  <a:cubicBezTo>
                    <a:pt x="7217" y="19324"/>
                    <a:pt x="7359" y="19263"/>
                    <a:pt x="7465" y="19158"/>
                  </a:cubicBezTo>
                  <a:lnTo>
                    <a:pt x="9068" y="17554"/>
                  </a:lnTo>
                  <a:cubicBezTo>
                    <a:pt x="9192" y="17431"/>
                    <a:pt x="9252" y="17252"/>
                    <a:pt x="9228" y="17074"/>
                  </a:cubicBezTo>
                  <a:lnTo>
                    <a:pt x="8778" y="13931"/>
                  </a:lnTo>
                  <a:lnTo>
                    <a:pt x="11040" y="12276"/>
                  </a:lnTo>
                  <a:lnTo>
                    <a:pt x="15062" y="18596"/>
                  </a:lnTo>
                  <a:cubicBezTo>
                    <a:pt x="15152" y="18741"/>
                    <a:pt x="15306" y="18835"/>
                    <a:pt x="15475" y="18853"/>
                  </a:cubicBezTo>
                  <a:cubicBezTo>
                    <a:pt x="15496" y="18856"/>
                    <a:pt x="15518" y="18859"/>
                    <a:pt x="15539" y="18859"/>
                  </a:cubicBezTo>
                  <a:cubicBezTo>
                    <a:pt x="15687" y="18859"/>
                    <a:pt x="15832" y="18798"/>
                    <a:pt x="15937" y="18693"/>
                  </a:cubicBezTo>
                  <a:lnTo>
                    <a:pt x="16740" y="17890"/>
                  </a:lnTo>
                  <a:lnTo>
                    <a:pt x="18483" y="16144"/>
                  </a:lnTo>
                  <a:cubicBezTo>
                    <a:pt x="18712" y="15924"/>
                    <a:pt x="18715" y="15562"/>
                    <a:pt x="18492" y="15338"/>
                  </a:cubicBezTo>
                  <a:cubicBezTo>
                    <a:pt x="18381" y="15228"/>
                    <a:pt x="18236" y="15172"/>
                    <a:pt x="18090" y="15172"/>
                  </a:cubicBezTo>
                  <a:cubicBezTo>
                    <a:pt x="17942" y="15172"/>
                    <a:pt x="17794" y="15230"/>
                    <a:pt x="17683" y="15344"/>
                  </a:cubicBezTo>
                  <a:lnTo>
                    <a:pt x="17462" y="15568"/>
                  </a:lnTo>
                  <a:lnTo>
                    <a:pt x="16861" y="12965"/>
                  </a:lnTo>
                  <a:lnTo>
                    <a:pt x="17583" y="12243"/>
                  </a:lnTo>
                  <a:cubicBezTo>
                    <a:pt x="17803" y="12020"/>
                    <a:pt x="17803" y="11660"/>
                    <a:pt x="17583" y="11440"/>
                  </a:cubicBezTo>
                  <a:cubicBezTo>
                    <a:pt x="17473" y="11330"/>
                    <a:pt x="17328" y="11275"/>
                    <a:pt x="17183" y="11275"/>
                  </a:cubicBezTo>
                  <a:cubicBezTo>
                    <a:pt x="17038" y="11275"/>
                    <a:pt x="16893" y="11330"/>
                    <a:pt x="16783" y="11440"/>
                  </a:cubicBezTo>
                  <a:lnTo>
                    <a:pt x="16559" y="11663"/>
                  </a:lnTo>
                  <a:lnTo>
                    <a:pt x="15835" y="8499"/>
                  </a:lnTo>
                  <a:cubicBezTo>
                    <a:pt x="17329" y="6962"/>
                    <a:pt x="18498" y="5138"/>
                    <a:pt x="19265" y="3137"/>
                  </a:cubicBezTo>
                  <a:cubicBezTo>
                    <a:pt x="19594" y="2285"/>
                    <a:pt x="19389" y="1322"/>
                    <a:pt x="18742" y="676"/>
                  </a:cubicBezTo>
                  <a:cubicBezTo>
                    <a:pt x="18302" y="236"/>
                    <a:pt x="17711" y="0"/>
                    <a:pt x="171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60" name="Google Shape;1060;p25"/>
            <p:cNvSpPr/>
            <p:nvPr/>
          </p:nvSpPr>
          <p:spPr>
            <a:xfrm>
              <a:off x="2348725" y="4522375"/>
              <a:ext cx="94375" cy="88150"/>
            </a:xfrm>
            <a:custGeom>
              <a:avLst/>
              <a:gdLst/>
              <a:ahLst/>
              <a:cxnLst/>
              <a:rect l="l" t="t" r="r" b="b"/>
              <a:pathLst>
                <a:path w="3775" h="3526" extrusionOk="0">
                  <a:moveTo>
                    <a:pt x="3155" y="0"/>
                  </a:moveTo>
                  <a:cubicBezTo>
                    <a:pt x="3013" y="0"/>
                    <a:pt x="2870" y="53"/>
                    <a:pt x="2760" y="159"/>
                  </a:cubicBezTo>
                  <a:lnTo>
                    <a:pt x="359" y="2560"/>
                  </a:lnTo>
                  <a:cubicBezTo>
                    <a:pt x="0" y="2916"/>
                    <a:pt x="254" y="3526"/>
                    <a:pt x="758" y="3526"/>
                  </a:cubicBezTo>
                  <a:cubicBezTo>
                    <a:pt x="909" y="3526"/>
                    <a:pt x="1054" y="3468"/>
                    <a:pt x="1160" y="3360"/>
                  </a:cubicBezTo>
                  <a:lnTo>
                    <a:pt x="3560" y="959"/>
                  </a:lnTo>
                  <a:cubicBezTo>
                    <a:pt x="3774" y="736"/>
                    <a:pt x="3771" y="383"/>
                    <a:pt x="3554" y="165"/>
                  </a:cubicBezTo>
                  <a:cubicBezTo>
                    <a:pt x="3444" y="55"/>
                    <a:pt x="3300" y="0"/>
                    <a:pt x="31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061" name="Google Shape;1061;p25"/>
          <p:cNvGrpSpPr/>
          <p:nvPr/>
        </p:nvGrpSpPr>
        <p:grpSpPr>
          <a:xfrm>
            <a:off x="706368" y="3056039"/>
            <a:ext cx="344903" cy="340151"/>
            <a:chOff x="2079300" y="4399325"/>
            <a:chExt cx="489850" cy="483100"/>
          </a:xfrm>
        </p:grpSpPr>
        <p:sp>
          <p:nvSpPr>
            <p:cNvPr id="1062" name="Google Shape;1062;p25"/>
            <p:cNvSpPr/>
            <p:nvPr/>
          </p:nvSpPr>
          <p:spPr>
            <a:xfrm>
              <a:off x="2079300" y="4399325"/>
              <a:ext cx="489850" cy="483100"/>
            </a:xfrm>
            <a:custGeom>
              <a:avLst/>
              <a:gdLst/>
              <a:ahLst/>
              <a:cxnLst/>
              <a:rect l="l" t="t" r="r" b="b"/>
              <a:pathLst>
                <a:path w="19594" h="19324" extrusionOk="0">
                  <a:moveTo>
                    <a:pt x="17109" y="1134"/>
                  </a:moveTo>
                  <a:cubicBezTo>
                    <a:pt x="17415" y="1134"/>
                    <a:pt x="17714" y="1254"/>
                    <a:pt x="17939" y="1479"/>
                  </a:cubicBezTo>
                  <a:cubicBezTo>
                    <a:pt x="18268" y="1805"/>
                    <a:pt x="18371" y="2297"/>
                    <a:pt x="18205" y="2732"/>
                  </a:cubicBezTo>
                  <a:cubicBezTo>
                    <a:pt x="18003" y="3260"/>
                    <a:pt x="17770" y="3774"/>
                    <a:pt x="17507" y="4275"/>
                  </a:cubicBezTo>
                  <a:cubicBezTo>
                    <a:pt x="16288" y="4088"/>
                    <a:pt x="15330" y="3130"/>
                    <a:pt x="15143" y="1911"/>
                  </a:cubicBezTo>
                  <a:cubicBezTo>
                    <a:pt x="15644" y="1648"/>
                    <a:pt x="16158" y="1415"/>
                    <a:pt x="16686" y="1210"/>
                  </a:cubicBezTo>
                  <a:lnTo>
                    <a:pt x="16686" y="1213"/>
                  </a:lnTo>
                  <a:cubicBezTo>
                    <a:pt x="16824" y="1160"/>
                    <a:pt x="16967" y="1134"/>
                    <a:pt x="17109" y="1134"/>
                  </a:cubicBezTo>
                  <a:close/>
                  <a:moveTo>
                    <a:pt x="2905" y="2901"/>
                  </a:moveTo>
                  <a:lnTo>
                    <a:pt x="10016" y="4541"/>
                  </a:lnTo>
                  <a:cubicBezTo>
                    <a:pt x="9744" y="4855"/>
                    <a:pt x="9485" y="5178"/>
                    <a:pt x="9234" y="5513"/>
                  </a:cubicBezTo>
                  <a:lnTo>
                    <a:pt x="9234" y="5516"/>
                  </a:lnTo>
                  <a:lnTo>
                    <a:pt x="7812" y="7463"/>
                  </a:lnTo>
                  <a:lnTo>
                    <a:pt x="2027" y="3780"/>
                  </a:lnTo>
                  <a:lnTo>
                    <a:pt x="2905" y="2901"/>
                  </a:lnTo>
                  <a:close/>
                  <a:moveTo>
                    <a:pt x="2465" y="11352"/>
                  </a:moveTo>
                  <a:lnTo>
                    <a:pt x="4738" y="11676"/>
                  </a:lnTo>
                  <a:lnTo>
                    <a:pt x="3488" y="13388"/>
                  </a:lnTo>
                  <a:lnTo>
                    <a:pt x="1574" y="12240"/>
                  </a:lnTo>
                  <a:lnTo>
                    <a:pt x="2465" y="11352"/>
                  </a:lnTo>
                  <a:close/>
                  <a:moveTo>
                    <a:pt x="14111" y="2502"/>
                  </a:moveTo>
                  <a:cubicBezTo>
                    <a:pt x="14479" y="3870"/>
                    <a:pt x="15545" y="4939"/>
                    <a:pt x="16913" y="5308"/>
                  </a:cubicBezTo>
                  <a:cubicBezTo>
                    <a:pt x="16318" y="6250"/>
                    <a:pt x="15617" y="7122"/>
                    <a:pt x="14823" y="7907"/>
                  </a:cubicBezTo>
                  <a:cubicBezTo>
                    <a:pt x="14811" y="7916"/>
                    <a:pt x="14802" y="7928"/>
                    <a:pt x="14793" y="7937"/>
                  </a:cubicBezTo>
                  <a:cubicBezTo>
                    <a:pt x="14304" y="8418"/>
                    <a:pt x="13784" y="8861"/>
                    <a:pt x="13235" y="9269"/>
                  </a:cubicBezTo>
                  <a:lnTo>
                    <a:pt x="5140" y="15184"/>
                  </a:lnTo>
                  <a:cubicBezTo>
                    <a:pt x="5128" y="15196"/>
                    <a:pt x="5113" y="15208"/>
                    <a:pt x="5101" y="15217"/>
                  </a:cubicBezTo>
                  <a:cubicBezTo>
                    <a:pt x="5082" y="15235"/>
                    <a:pt x="5061" y="15248"/>
                    <a:pt x="5040" y="15260"/>
                  </a:cubicBezTo>
                  <a:cubicBezTo>
                    <a:pt x="5031" y="15263"/>
                    <a:pt x="5022" y="15269"/>
                    <a:pt x="5016" y="15272"/>
                  </a:cubicBezTo>
                  <a:cubicBezTo>
                    <a:pt x="4925" y="15314"/>
                    <a:pt x="4801" y="15339"/>
                    <a:pt x="4674" y="15339"/>
                  </a:cubicBezTo>
                  <a:cubicBezTo>
                    <a:pt x="4506" y="15339"/>
                    <a:pt x="4333" y="15295"/>
                    <a:pt x="4228" y="15190"/>
                  </a:cubicBezTo>
                  <a:cubicBezTo>
                    <a:pt x="3998" y="14961"/>
                    <a:pt x="4004" y="14544"/>
                    <a:pt x="4237" y="14278"/>
                  </a:cubicBezTo>
                  <a:cubicBezTo>
                    <a:pt x="4249" y="14266"/>
                    <a:pt x="4261" y="14251"/>
                    <a:pt x="4270" y="14239"/>
                  </a:cubicBezTo>
                  <a:lnTo>
                    <a:pt x="10149" y="6186"/>
                  </a:lnTo>
                  <a:cubicBezTo>
                    <a:pt x="11230" y="4722"/>
                    <a:pt x="12574" y="3475"/>
                    <a:pt x="14111" y="2502"/>
                  </a:cubicBezTo>
                  <a:close/>
                  <a:moveTo>
                    <a:pt x="14877" y="9402"/>
                  </a:moveTo>
                  <a:lnTo>
                    <a:pt x="16517" y="16513"/>
                  </a:lnTo>
                  <a:lnTo>
                    <a:pt x="15635" y="17391"/>
                  </a:lnTo>
                  <a:lnTo>
                    <a:pt x="11955" y="11606"/>
                  </a:lnTo>
                  <a:lnTo>
                    <a:pt x="13905" y="10181"/>
                  </a:lnTo>
                  <a:cubicBezTo>
                    <a:pt x="14240" y="9933"/>
                    <a:pt x="14563" y="9674"/>
                    <a:pt x="14877" y="9402"/>
                  </a:cubicBezTo>
                  <a:close/>
                  <a:moveTo>
                    <a:pt x="7743" y="14686"/>
                  </a:moveTo>
                  <a:lnTo>
                    <a:pt x="8069" y="16957"/>
                  </a:lnTo>
                  <a:lnTo>
                    <a:pt x="7181" y="17844"/>
                  </a:lnTo>
                  <a:lnTo>
                    <a:pt x="6034" y="15936"/>
                  </a:lnTo>
                  <a:lnTo>
                    <a:pt x="7743" y="14686"/>
                  </a:lnTo>
                  <a:close/>
                  <a:moveTo>
                    <a:pt x="17108" y="0"/>
                  </a:moveTo>
                  <a:cubicBezTo>
                    <a:pt x="16830" y="0"/>
                    <a:pt x="16550" y="50"/>
                    <a:pt x="16282" y="153"/>
                  </a:cubicBezTo>
                  <a:cubicBezTo>
                    <a:pt x="14280" y="923"/>
                    <a:pt x="12456" y="2092"/>
                    <a:pt x="10919" y="3586"/>
                  </a:cubicBezTo>
                  <a:lnTo>
                    <a:pt x="7758" y="2856"/>
                  </a:lnTo>
                  <a:lnTo>
                    <a:pt x="7978" y="2635"/>
                  </a:lnTo>
                  <a:cubicBezTo>
                    <a:pt x="8198" y="2415"/>
                    <a:pt x="8198" y="2056"/>
                    <a:pt x="7978" y="1835"/>
                  </a:cubicBezTo>
                  <a:cubicBezTo>
                    <a:pt x="7868" y="1724"/>
                    <a:pt x="7724" y="1669"/>
                    <a:pt x="7579" y="1669"/>
                  </a:cubicBezTo>
                  <a:cubicBezTo>
                    <a:pt x="7434" y="1669"/>
                    <a:pt x="7288" y="1725"/>
                    <a:pt x="7178" y="1835"/>
                  </a:cubicBezTo>
                  <a:lnTo>
                    <a:pt x="6456" y="2557"/>
                  </a:lnTo>
                  <a:lnTo>
                    <a:pt x="3850" y="1956"/>
                  </a:lnTo>
                  <a:lnTo>
                    <a:pt x="4074" y="1736"/>
                  </a:lnTo>
                  <a:cubicBezTo>
                    <a:pt x="4300" y="1515"/>
                    <a:pt x="4303" y="1150"/>
                    <a:pt x="4080" y="926"/>
                  </a:cubicBezTo>
                  <a:cubicBezTo>
                    <a:pt x="3969" y="816"/>
                    <a:pt x="3824" y="761"/>
                    <a:pt x="3679" y="761"/>
                  </a:cubicBezTo>
                  <a:cubicBezTo>
                    <a:pt x="3531" y="761"/>
                    <a:pt x="3384" y="818"/>
                    <a:pt x="3274" y="932"/>
                  </a:cubicBezTo>
                  <a:lnTo>
                    <a:pt x="1945" y="2261"/>
                  </a:lnTo>
                  <a:lnTo>
                    <a:pt x="725" y="3478"/>
                  </a:lnTo>
                  <a:cubicBezTo>
                    <a:pt x="469" y="3734"/>
                    <a:pt x="517" y="4163"/>
                    <a:pt x="822" y="4356"/>
                  </a:cubicBezTo>
                  <a:lnTo>
                    <a:pt x="7145" y="8378"/>
                  </a:lnTo>
                  <a:lnTo>
                    <a:pt x="5496" y="10640"/>
                  </a:lnTo>
                  <a:lnTo>
                    <a:pt x="2344" y="10190"/>
                  </a:lnTo>
                  <a:cubicBezTo>
                    <a:pt x="2317" y="10186"/>
                    <a:pt x="2290" y="10185"/>
                    <a:pt x="2264" y="10185"/>
                  </a:cubicBezTo>
                  <a:cubicBezTo>
                    <a:pt x="2113" y="10185"/>
                    <a:pt x="1969" y="10242"/>
                    <a:pt x="1864" y="10350"/>
                  </a:cubicBezTo>
                  <a:lnTo>
                    <a:pt x="260" y="11950"/>
                  </a:lnTo>
                  <a:cubicBezTo>
                    <a:pt x="1" y="12213"/>
                    <a:pt x="55" y="12648"/>
                    <a:pt x="369" y="12838"/>
                  </a:cubicBezTo>
                  <a:lnTo>
                    <a:pt x="2966" y="14393"/>
                  </a:lnTo>
                  <a:cubicBezTo>
                    <a:pt x="2851" y="14964"/>
                    <a:pt x="3008" y="15574"/>
                    <a:pt x="3428" y="15990"/>
                  </a:cubicBezTo>
                  <a:cubicBezTo>
                    <a:pt x="3757" y="16322"/>
                    <a:pt x="4219" y="16467"/>
                    <a:pt x="4669" y="16467"/>
                  </a:cubicBezTo>
                  <a:cubicBezTo>
                    <a:pt x="4786" y="16467"/>
                    <a:pt x="4901" y="16458"/>
                    <a:pt x="5016" y="16440"/>
                  </a:cubicBezTo>
                  <a:lnTo>
                    <a:pt x="6580" y="19049"/>
                  </a:lnTo>
                  <a:cubicBezTo>
                    <a:pt x="6671" y="19197"/>
                    <a:pt x="6825" y="19297"/>
                    <a:pt x="6997" y="19318"/>
                  </a:cubicBezTo>
                  <a:cubicBezTo>
                    <a:pt x="7021" y="19321"/>
                    <a:pt x="7042" y="19324"/>
                    <a:pt x="7066" y="19324"/>
                  </a:cubicBezTo>
                  <a:cubicBezTo>
                    <a:pt x="7217" y="19324"/>
                    <a:pt x="7359" y="19263"/>
                    <a:pt x="7465" y="19158"/>
                  </a:cubicBezTo>
                  <a:lnTo>
                    <a:pt x="9068" y="17554"/>
                  </a:lnTo>
                  <a:cubicBezTo>
                    <a:pt x="9192" y="17431"/>
                    <a:pt x="9252" y="17252"/>
                    <a:pt x="9228" y="17074"/>
                  </a:cubicBezTo>
                  <a:lnTo>
                    <a:pt x="8778" y="13931"/>
                  </a:lnTo>
                  <a:lnTo>
                    <a:pt x="11040" y="12276"/>
                  </a:lnTo>
                  <a:lnTo>
                    <a:pt x="15062" y="18596"/>
                  </a:lnTo>
                  <a:cubicBezTo>
                    <a:pt x="15152" y="18741"/>
                    <a:pt x="15306" y="18835"/>
                    <a:pt x="15475" y="18853"/>
                  </a:cubicBezTo>
                  <a:cubicBezTo>
                    <a:pt x="15496" y="18856"/>
                    <a:pt x="15518" y="18859"/>
                    <a:pt x="15539" y="18859"/>
                  </a:cubicBezTo>
                  <a:cubicBezTo>
                    <a:pt x="15687" y="18859"/>
                    <a:pt x="15832" y="18798"/>
                    <a:pt x="15937" y="18693"/>
                  </a:cubicBezTo>
                  <a:lnTo>
                    <a:pt x="16740" y="17890"/>
                  </a:lnTo>
                  <a:lnTo>
                    <a:pt x="18483" y="16144"/>
                  </a:lnTo>
                  <a:cubicBezTo>
                    <a:pt x="18712" y="15924"/>
                    <a:pt x="18715" y="15562"/>
                    <a:pt x="18492" y="15338"/>
                  </a:cubicBezTo>
                  <a:cubicBezTo>
                    <a:pt x="18381" y="15228"/>
                    <a:pt x="18236" y="15172"/>
                    <a:pt x="18090" y="15172"/>
                  </a:cubicBezTo>
                  <a:cubicBezTo>
                    <a:pt x="17942" y="15172"/>
                    <a:pt x="17794" y="15230"/>
                    <a:pt x="17683" y="15344"/>
                  </a:cubicBezTo>
                  <a:lnTo>
                    <a:pt x="17462" y="15568"/>
                  </a:lnTo>
                  <a:lnTo>
                    <a:pt x="16861" y="12965"/>
                  </a:lnTo>
                  <a:lnTo>
                    <a:pt x="17583" y="12243"/>
                  </a:lnTo>
                  <a:cubicBezTo>
                    <a:pt x="17803" y="12020"/>
                    <a:pt x="17803" y="11660"/>
                    <a:pt x="17583" y="11440"/>
                  </a:cubicBezTo>
                  <a:cubicBezTo>
                    <a:pt x="17473" y="11330"/>
                    <a:pt x="17328" y="11275"/>
                    <a:pt x="17183" y="11275"/>
                  </a:cubicBezTo>
                  <a:cubicBezTo>
                    <a:pt x="17038" y="11275"/>
                    <a:pt x="16893" y="11330"/>
                    <a:pt x="16783" y="11440"/>
                  </a:cubicBezTo>
                  <a:lnTo>
                    <a:pt x="16559" y="11663"/>
                  </a:lnTo>
                  <a:lnTo>
                    <a:pt x="15835" y="8499"/>
                  </a:lnTo>
                  <a:cubicBezTo>
                    <a:pt x="17329" y="6962"/>
                    <a:pt x="18498" y="5138"/>
                    <a:pt x="19265" y="3137"/>
                  </a:cubicBezTo>
                  <a:cubicBezTo>
                    <a:pt x="19594" y="2285"/>
                    <a:pt x="19389" y="1322"/>
                    <a:pt x="18742" y="676"/>
                  </a:cubicBezTo>
                  <a:cubicBezTo>
                    <a:pt x="18302" y="236"/>
                    <a:pt x="17711" y="0"/>
                    <a:pt x="171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63" name="Google Shape;1063;p25"/>
            <p:cNvSpPr/>
            <p:nvPr/>
          </p:nvSpPr>
          <p:spPr>
            <a:xfrm>
              <a:off x="2348725" y="4522375"/>
              <a:ext cx="94375" cy="88150"/>
            </a:xfrm>
            <a:custGeom>
              <a:avLst/>
              <a:gdLst/>
              <a:ahLst/>
              <a:cxnLst/>
              <a:rect l="l" t="t" r="r" b="b"/>
              <a:pathLst>
                <a:path w="3775" h="3526" extrusionOk="0">
                  <a:moveTo>
                    <a:pt x="3155" y="0"/>
                  </a:moveTo>
                  <a:cubicBezTo>
                    <a:pt x="3013" y="0"/>
                    <a:pt x="2870" y="53"/>
                    <a:pt x="2760" y="159"/>
                  </a:cubicBezTo>
                  <a:lnTo>
                    <a:pt x="359" y="2560"/>
                  </a:lnTo>
                  <a:cubicBezTo>
                    <a:pt x="0" y="2916"/>
                    <a:pt x="254" y="3526"/>
                    <a:pt x="758" y="3526"/>
                  </a:cubicBezTo>
                  <a:cubicBezTo>
                    <a:pt x="909" y="3526"/>
                    <a:pt x="1054" y="3468"/>
                    <a:pt x="1160" y="3360"/>
                  </a:cubicBezTo>
                  <a:lnTo>
                    <a:pt x="3560" y="959"/>
                  </a:lnTo>
                  <a:cubicBezTo>
                    <a:pt x="3774" y="736"/>
                    <a:pt x="3771" y="383"/>
                    <a:pt x="3554" y="165"/>
                  </a:cubicBezTo>
                  <a:cubicBezTo>
                    <a:pt x="3444" y="55"/>
                    <a:pt x="3300" y="0"/>
                    <a:pt x="31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064" name="Google Shape;1064;p25"/>
          <p:cNvGrpSpPr/>
          <p:nvPr/>
        </p:nvGrpSpPr>
        <p:grpSpPr>
          <a:xfrm>
            <a:off x="706368" y="3472289"/>
            <a:ext cx="344903" cy="340151"/>
            <a:chOff x="2079300" y="4399325"/>
            <a:chExt cx="489850" cy="483100"/>
          </a:xfrm>
        </p:grpSpPr>
        <p:sp>
          <p:nvSpPr>
            <p:cNvPr id="1065" name="Google Shape;1065;p25"/>
            <p:cNvSpPr/>
            <p:nvPr/>
          </p:nvSpPr>
          <p:spPr>
            <a:xfrm>
              <a:off x="2079300" y="4399325"/>
              <a:ext cx="489850" cy="483100"/>
            </a:xfrm>
            <a:custGeom>
              <a:avLst/>
              <a:gdLst/>
              <a:ahLst/>
              <a:cxnLst/>
              <a:rect l="l" t="t" r="r" b="b"/>
              <a:pathLst>
                <a:path w="19594" h="19324" extrusionOk="0">
                  <a:moveTo>
                    <a:pt x="17109" y="1134"/>
                  </a:moveTo>
                  <a:cubicBezTo>
                    <a:pt x="17415" y="1134"/>
                    <a:pt x="17714" y="1254"/>
                    <a:pt x="17939" y="1479"/>
                  </a:cubicBezTo>
                  <a:cubicBezTo>
                    <a:pt x="18268" y="1805"/>
                    <a:pt x="18371" y="2297"/>
                    <a:pt x="18205" y="2732"/>
                  </a:cubicBezTo>
                  <a:cubicBezTo>
                    <a:pt x="18003" y="3260"/>
                    <a:pt x="17770" y="3774"/>
                    <a:pt x="17507" y="4275"/>
                  </a:cubicBezTo>
                  <a:cubicBezTo>
                    <a:pt x="16288" y="4088"/>
                    <a:pt x="15330" y="3130"/>
                    <a:pt x="15143" y="1911"/>
                  </a:cubicBezTo>
                  <a:cubicBezTo>
                    <a:pt x="15644" y="1648"/>
                    <a:pt x="16158" y="1415"/>
                    <a:pt x="16686" y="1210"/>
                  </a:cubicBezTo>
                  <a:lnTo>
                    <a:pt x="16686" y="1213"/>
                  </a:lnTo>
                  <a:cubicBezTo>
                    <a:pt x="16824" y="1160"/>
                    <a:pt x="16967" y="1134"/>
                    <a:pt x="17109" y="1134"/>
                  </a:cubicBezTo>
                  <a:close/>
                  <a:moveTo>
                    <a:pt x="2905" y="2901"/>
                  </a:moveTo>
                  <a:lnTo>
                    <a:pt x="10016" y="4541"/>
                  </a:lnTo>
                  <a:cubicBezTo>
                    <a:pt x="9744" y="4855"/>
                    <a:pt x="9485" y="5178"/>
                    <a:pt x="9234" y="5513"/>
                  </a:cubicBezTo>
                  <a:lnTo>
                    <a:pt x="9234" y="5516"/>
                  </a:lnTo>
                  <a:lnTo>
                    <a:pt x="7812" y="7463"/>
                  </a:lnTo>
                  <a:lnTo>
                    <a:pt x="2027" y="3780"/>
                  </a:lnTo>
                  <a:lnTo>
                    <a:pt x="2905" y="2901"/>
                  </a:lnTo>
                  <a:close/>
                  <a:moveTo>
                    <a:pt x="2465" y="11352"/>
                  </a:moveTo>
                  <a:lnTo>
                    <a:pt x="4738" y="11676"/>
                  </a:lnTo>
                  <a:lnTo>
                    <a:pt x="3488" y="13388"/>
                  </a:lnTo>
                  <a:lnTo>
                    <a:pt x="1574" y="12240"/>
                  </a:lnTo>
                  <a:lnTo>
                    <a:pt x="2465" y="11352"/>
                  </a:lnTo>
                  <a:close/>
                  <a:moveTo>
                    <a:pt x="14111" y="2502"/>
                  </a:moveTo>
                  <a:cubicBezTo>
                    <a:pt x="14479" y="3870"/>
                    <a:pt x="15545" y="4939"/>
                    <a:pt x="16913" y="5308"/>
                  </a:cubicBezTo>
                  <a:cubicBezTo>
                    <a:pt x="16318" y="6250"/>
                    <a:pt x="15617" y="7122"/>
                    <a:pt x="14823" y="7907"/>
                  </a:cubicBezTo>
                  <a:cubicBezTo>
                    <a:pt x="14811" y="7916"/>
                    <a:pt x="14802" y="7928"/>
                    <a:pt x="14793" y="7937"/>
                  </a:cubicBezTo>
                  <a:cubicBezTo>
                    <a:pt x="14304" y="8418"/>
                    <a:pt x="13784" y="8861"/>
                    <a:pt x="13235" y="9269"/>
                  </a:cubicBezTo>
                  <a:lnTo>
                    <a:pt x="5140" y="15184"/>
                  </a:lnTo>
                  <a:cubicBezTo>
                    <a:pt x="5128" y="15196"/>
                    <a:pt x="5113" y="15208"/>
                    <a:pt x="5101" y="15217"/>
                  </a:cubicBezTo>
                  <a:cubicBezTo>
                    <a:pt x="5082" y="15235"/>
                    <a:pt x="5061" y="15248"/>
                    <a:pt x="5040" y="15260"/>
                  </a:cubicBezTo>
                  <a:cubicBezTo>
                    <a:pt x="5031" y="15263"/>
                    <a:pt x="5022" y="15269"/>
                    <a:pt x="5016" y="15272"/>
                  </a:cubicBezTo>
                  <a:cubicBezTo>
                    <a:pt x="4925" y="15314"/>
                    <a:pt x="4801" y="15339"/>
                    <a:pt x="4674" y="15339"/>
                  </a:cubicBezTo>
                  <a:cubicBezTo>
                    <a:pt x="4506" y="15339"/>
                    <a:pt x="4333" y="15295"/>
                    <a:pt x="4228" y="15190"/>
                  </a:cubicBezTo>
                  <a:cubicBezTo>
                    <a:pt x="3998" y="14961"/>
                    <a:pt x="4004" y="14544"/>
                    <a:pt x="4237" y="14278"/>
                  </a:cubicBezTo>
                  <a:cubicBezTo>
                    <a:pt x="4249" y="14266"/>
                    <a:pt x="4261" y="14251"/>
                    <a:pt x="4270" y="14239"/>
                  </a:cubicBezTo>
                  <a:lnTo>
                    <a:pt x="10149" y="6186"/>
                  </a:lnTo>
                  <a:cubicBezTo>
                    <a:pt x="11230" y="4722"/>
                    <a:pt x="12574" y="3475"/>
                    <a:pt x="14111" y="2502"/>
                  </a:cubicBezTo>
                  <a:close/>
                  <a:moveTo>
                    <a:pt x="14877" y="9402"/>
                  </a:moveTo>
                  <a:lnTo>
                    <a:pt x="16517" y="16513"/>
                  </a:lnTo>
                  <a:lnTo>
                    <a:pt x="15635" y="17391"/>
                  </a:lnTo>
                  <a:lnTo>
                    <a:pt x="11955" y="11606"/>
                  </a:lnTo>
                  <a:lnTo>
                    <a:pt x="13905" y="10181"/>
                  </a:lnTo>
                  <a:cubicBezTo>
                    <a:pt x="14240" y="9933"/>
                    <a:pt x="14563" y="9674"/>
                    <a:pt x="14877" y="9402"/>
                  </a:cubicBezTo>
                  <a:close/>
                  <a:moveTo>
                    <a:pt x="7743" y="14686"/>
                  </a:moveTo>
                  <a:lnTo>
                    <a:pt x="8069" y="16957"/>
                  </a:lnTo>
                  <a:lnTo>
                    <a:pt x="7181" y="17844"/>
                  </a:lnTo>
                  <a:lnTo>
                    <a:pt x="6034" y="15936"/>
                  </a:lnTo>
                  <a:lnTo>
                    <a:pt x="7743" y="14686"/>
                  </a:lnTo>
                  <a:close/>
                  <a:moveTo>
                    <a:pt x="17108" y="0"/>
                  </a:moveTo>
                  <a:cubicBezTo>
                    <a:pt x="16830" y="0"/>
                    <a:pt x="16550" y="50"/>
                    <a:pt x="16282" y="153"/>
                  </a:cubicBezTo>
                  <a:cubicBezTo>
                    <a:pt x="14280" y="923"/>
                    <a:pt x="12456" y="2092"/>
                    <a:pt x="10919" y="3586"/>
                  </a:cubicBezTo>
                  <a:lnTo>
                    <a:pt x="7758" y="2856"/>
                  </a:lnTo>
                  <a:lnTo>
                    <a:pt x="7978" y="2635"/>
                  </a:lnTo>
                  <a:cubicBezTo>
                    <a:pt x="8198" y="2415"/>
                    <a:pt x="8198" y="2056"/>
                    <a:pt x="7978" y="1835"/>
                  </a:cubicBezTo>
                  <a:cubicBezTo>
                    <a:pt x="7868" y="1724"/>
                    <a:pt x="7724" y="1669"/>
                    <a:pt x="7579" y="1669"/>
                  </a:cubicBezTo>
                  <a:cubicBezTo>
                    <a:pt x="7434" y="1669"/>
                    <a:pt x="7288" y="1725"/>
                    <a:pt x="7178" y="1835"/>
                  </a:cubicBezTo>
                  <a:lnTo>
                    <a:pt x="6456" y="2557"/>
                  </a:lnTo>
                  <a:lnTo>
                    <a:pt x="3850" y="1956"/>
                  </a:lnTo>
                  <a:lnTo>
                    <a:pt x="4074" y="1736"/>
                  </a:lnTo>
                  <a:cubicBezTo>
                    <a:pt x="4300" y="1515"/>
                    <a:pt x="4303" y="1150"/>
                    <a:pt x="4080" y="926"/>
                  </a:cubicBezTo>
                  <a:cubicBezTo>
                    <a:pt x="3969" y="816"/>
                    <a:pt x="3824" y="761"/>
                    <a:pt x="3679" y="761"/>
                  </a:cubicBezTo>
                  <a:cubicBezTo>
                    <a:pt x="3531" y="761"/>
                    <a:pt x="3384" y="818"/>
                    <a:pt x="3274" y="932"/>
                  </a:cubicBezTo>
                  <a:lnTo>
                    <a:pt x="1945" y="2261"/>
                  </a:lnTo>
                  <a:lnTo>
                    <a:pt x="725" y="3478"/>
                  </a:lnTo>
                  <a:cubicBezTo>
                    <a:pt x="469" y="3734"/>
                    <a:pt x="517" y="4163"/>
                    <a:pt x="822" y="4356"/>
                  </a:cubicBezTo>
                  <a:lnTo>
                    <a:pt x="7145" y="8378"/>
                  </a:lnTo>
                  <a:lnTo>
                    <a:pt x="5496" y="10640"/>
                  </a:lnTo>
                  <a:lnTo>
                    <a:pt x="2344" y="10190"/>
                  </a:lnTo>
                  <a:cubicBezTo>
                    <a:pt x="2317" y="10186"/>
                    <a:pt x="2290" y="10185"/>
                    <a:pt x="2264" y="10185"/>
                  </a:cubicBezTo>
                  <a:cubicBezTo>
                    <a:pt x="2113" y="10185"/>
                    <a:pt x="1969" y="10242"/>
                    <a:pt x="1864" y="10350"/>
                  </a:cubicBezTo>
                  <a:lnTo>
                    <a:pt x="260" y="11950"/>
                  </a:lnTo>
                  <a:cubicBezTo>
                    <a:pt x="1" y="12213"/>
                    <a:pt x="55" y="12648"/>
                    <a:pt x="369" y="12838"/>
                  </a:cubicBezTo>
                  <a:lnTo>
                    <a:pt x="2966" y="14393"/>
                  </a:lnTo>
                  <a:cubicBezTo>
                    <a:pt x="2851" y="14964"/>
                    <a:pt x="3008" y="15574"/>
                    <a:pt x="3428" y="15990"/>
                  </a:cubicBezTo>
                  <a:cubicBezTo>
                    <a:pt x="3757" y="16322"/>
                    <a:pt x="4219" y="16467"/>
                    <a:pt x="4669" y="16467"/>
                  </a:cubicBezTo>
                  <a:cubicBezTo>
                    <a:pt x="4786" y="16467"/>
                    <a:pt x="4901" y="16458"/>
                    <a:pt x="5016" y="16440"/>
                  </a:cubicBezTo>
                  <a:lnTo>
                    <a:pt x="6580" y="19049"/>
                  </a:lnTo>
                  <a:cubicBezTo>
                    <a:pt x="6671" y="19197"/>
                    <a:pt x="6825" y="19297"/>
                    <a:pt x="6997" y="19318"/>
                  </a:cubicBezTo>
                  <a:cubicBezTo>
                    <a:pt x="7021" y="19321"/>
                    <a:pt x="7042" y="19324"/>
                    <a:pt x="7066" y="19324"/>
                  </a:cubicBezTo>
                  <a:cubicBezTo>
                    <a:pt x="7217" y="19324"/>
                    <a:pt x="7359" y="19263"/>
                    <a:pt x="7465" y="19158"/>
                  </a:cubicBezTo>
                  <a:lnTo>
                    <a:pt x="9068" y="17554"/>
                  </a:lnTo>
                  <a:cubicBezTo>
                    <a:pt x="9192" y="17431"/>
                    <a:pt x="9252" y="17252"/>
                    <a:pt x="9228" y="17074"/>
                  </a:cubicBezTo>
                  <a:lnTo>
                    <a:pt x="8778" y="13931"/>
                  </a:lnTo>
                  <a:lnTo>
                    <a:pt x="11040" y="12276"/>
                  </a:lnTo>
                  <a:lnTo>
                    <a:pt x="15062" y="18596"/>
                  </a:lnTo>
                  <a:cubicBezTo>
                    <a:pt x="15152" y="18741"/>
                    <a:pt x="15306" y="18835"/>
                    <a:pt x="15475" y="18853"/>
                  </a:cubicBezTo>
                  <a:cubicBezTo>
                    <a:pt x="15496" y="18856"/>
                    <a:pt x="15518" y="18859"/>
                    <a:pt x="15539" y="18859"/>
                  </a:cubicBezTo>
                  <a:cubicBezTo>
                    <a:pt x="15687" y="18859"/>
                    <a:pt x="15832" y="18798"/>
                    <a:pt x="15937" y="18693"/>
                  </a:cubicBezTo>
                  <a:lnTo>
                    <a:pt x="16740" y="17890"/>
                  </a:lnTo>
                  <a:lnTo>
                    <a:pt x="18483" y="16144"/>
                  </a:lnTo>
                  <a:cubicBezTo>
                    <a:pt x="18712" y="15924"/>
                    <a:pt x="18715" y="15562"/>
                    <a:pt x="18492" y="15338"/>
                  </a:cubicBezTo>
                  <a:cubicBezTo>
                    <a:pt x="18381" y="15228"/>
                    <a:pt x="18236" y="15172"/>
                    <a:pt x="18090" y="15172"/>
                  </a:cubicBezTo>
                  <a:cubicBezTo>
                    <a:pt x="17942" y="15172"/>
                    <a:pt x="17794" y="15230"/>
                    <a:pt x="17683" y="15344"/>
                  </a:cubicBezTo>
                  <a:lnTo>
                    <a:pt x="17462" y="15568"/>
                  </a:lnTo>
                  <a:lnTo>
                    <a:pt x="16861" y="12965"/>
                  </a:lnTo>
                  <a:lnTo>
                    <a:pt x="17583" y="12243"/>
                  </a:lnTo>
                  <a:cubicBezTo>
                    <a:pt x="17803" y="12020"/>
                    <a:pt x="17803" y="11660"/>
                    <a:pt x="17583" y="11440"/>
                  </a:cubicBezTo>
                  <a:cubicBezTo>
                    <a:pt x="17473" y="11330"/>
                    <a:pt x="17328" y="11275"/>
                    <a:pt x="17183" y="11275"/>
                  </a:cubicBezTo>
                  <a:cubicBezTo>
                    <a:pt x="17038" y="11275"/>
                    <a:pt x="16893" y="11330"/>
                    <a:pt x="16783" y="11440"/>
                  </a:cubicBezTo>
                  <a:lnTo>
                    <a:pt x="16559" y="11663"/>
                  </a:lnTo>
                  <a:lnTo>
                    <a:pt x="15835" y="8499"/>
                  </a:lnTo>
                  <a:cubicBezTo>
                    <a:pt x="17329" y="6962"/>
                    <a:pt x="18498" y="5138"/>
                    <a:pt x="19265" y="3137"/>
                  </a:cubicBezTo>
                  <a:cubicBezTo>
                    <a:pt x="19594" y="2285"/>
                    <a:pt x="19389" y="1322"/>
                    <a:pt x="18742" y="676"/>
                  </a:cubicBezTo>
                  <a:cubicBezTo>
                    <a:pt x="18302" y="236"/>
                    <a:pt x="17711" y="0"/>
                    <a:pt x="171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66" name="Google Shape;1066;p25"/>
            <p:cNvSpPr/>
            <p:nvPr/>
          </p:nvSpPr>
          <p:spPr>
            <a:xfrm>
              <a:off x="2348725" y="4522375"/>
              <a:ext cx="94375" cy="88150"/>
            </a:xfrm>
            <a:custGeom>
              <a:avLst/>
              <a:gdLst/>
              <a:ahLst/>
              <a:cxnLst/>
              <a:rect l="l" t="t" r="r" b="b"/>
              <a:pathLst>
                <a:path w="3775" h="3526" extrusionOk="0">
                  <a:moveTo>
                    <a:pt x="3155" y="0"/>
                  </a:moveTo>
                  <a:cubicBezTo>
                    <a:pt x="3013" y="0"/>
                    <a:pt x="2870" y="53"/>
                    <a:pt x="2760" y="159"/>
                  </a:cubicBezTo>
                  <a:lnTo>
                    <a:pt x="359" y="2560"/>
                  </a:lnTo>
                  <a:cubicBezTo>
                    <a:pt x="0" y="2916"/>
                    <a:pt x="254" y="3526"/>
                    <a:pt x="758" y="3526"/>
                  </a:cubicBezTo>
                  <a:cubicBezTo>
                    <a:pt x="909" y="3526"/>
                    <a:pt x="1054" y="3468"/>
                    <a:pt x="1160" y="3360"/>
                  </a:cubicBezTo>
                  <a:lnTo>
                    <a:pt x="3560" y="959"/>
                  </a:lnTo>
                  <a:cubicBezTo>
                    <a:pt x="3774" y="736"/>
                    <a:pt x="3771" y="383"/>
                    <a:pt x="3554" y="165"/>
                  </a:cubicBezTo>
                  <a:cubicBezTo>
                    <a:pt x="3444" y="55"/>
                    <a:pt x="3300" y="0"/>
                    <a:pt x="31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067" name="Google Shape;1067;p25"/>
          <p:cNvGrpSpPr/>
          <p:nvPr/>
        </p:nvGrpSpPr>
        <p:grpSpPr>
          <a:xfrm>
            <a:off x="1258619" y="1807289"/>
            <a:ext cx="344903" cy="340151"/>
            <a:chOff x="2079300" y="4399325"/>
            <a:chExt cx="489850" cy="483100"/>
          </a:xfrm>
        </p:grpSpPr>
        <p:sp>
          <p:nvSpPr>
            <p:cNvPr id="1068" name="Google Shape;1068;p25"/>
            <p:cNvSpPr/>
            <p:nvPr/>
          </p:nvSpPr>
          <p:spPr>
            <a:xfrm>
              <a:off x="2079300" y="4399325"/>
              <a:ext cx="489850" cy="483100"/>
            </a:xfrm>
            <a:custGeom>
              <a:avLst/>
              <a:gdLst/>
              <a:ahLst/>
              <a:cxnLst/>
              <a:rect l="l" t="t" r="r" b="b"/>
              <a:pathLst>
                <a:path w="19594" h="19324" extrusionOk="0">
                  <a:moveTo>
                    <a:pt x="17109" y="1134"/>
                  </a:moveTo>
                  <a:cubicBezTo>
                    <a:pt x="17415" y="1134"/>
                    <a:pt x="17714" y="1254"/>
                    <a:pt x="17939" y="1479"/>
                  </a:cubicBezTo>
                  <a:cubicBezTo>
                    <a:pt x="18268" y="1805"/>
                    <a:pt x="18371" y="2297"/>
                    <a:pt x="18205" y="2732"/>
                  </a:cubicBezTo>
                  <a:cubicBezTo>
                    <a:pt x="18003" y="3260"/>
                    <a:pt x="17770" y="3774"/>
                    <a:pt x="17507" y="4275"/>
                  </a:cubicBezTo>
                  <a:cubicBezTo>
                    <a:pt x="16288" y="4088"/>
                    <a:pt x="15330" y="3130"/>
                    <a:pt x="15143" y="1911"/>
                  </a:cubicBezTo>
                  <a:cubicBezTo>
                    <a:pt x="15644" y="1648"/>
                    <a:pt x="16158" y="1415"/>
                    <a:pt x="16686" y="1210"/>
                  </a:cubicBezTo>
                  <a:lnTo>
                    <a:pt x="16686" y="1213"/>
                  </a:lnTo>
                  <a:cubicBezTo>
                    <a:pt x="16824" y="1160"/>
                    <a:pt x="16967" y="1134"/>
                    <a:pt x="17109" y="1134"/>
                  </a:cubicBezTo>
                  <a:close/>
                  <a:moveTo>
                    <a:pt x="2905" y="2901"/>
                  </a:moveTo>
                  <a:lnTo>
                    <a:pt x="10016" y="4541"/>
                  </a:lnTo>
                  <a:cubicBezTo>
                    <a:pt x="9744" y="4855"/>
                    <a:pt x="9485" y="5178"/>
                    <a:pt x="9234" y="5513"/>
                  </a:cubicBezTo>
                  <a:lnTo>
                    <a:pt x="9234" y="5516"/>
                  </a:lnTo>
                  <a:lnTo>
                    <a:pt x="7812" y="7463"/>
                  </a:lnTo>
                  <a:lnTo>
                    <a:pt x="2027" y="3780"/>
                  </a:lnTo>
                  <a:lnTo>
                    <a:pt x="2905" y="2901"/>
                  </a:lnTo>
                  <a:close/>
                  <a:moveTo>
                    <a:pt x="2465" y="11352"/>
                  </a:moveTo>
                  <a:lnTo>
                    <a:pt x="4738" y="11676"/>
                  </a:lnTo>
                  <a:lnTo>
                    <a:pt x="3488" y="13388"/>
                  </a:lnTo>
                  <a:lnTo>
                    <a:pt x="1574" y="12240"/>
                  </a:lnTo>
                  <a:lnTo>
                    <a:pt x="2465" y="11352"/>
                  </a:lnTo>
                  <a:close/>
                  <a:moveTo>
                    <a:pt x="14111" y="2502"/>
                  </a:moveTo>
                  <a:cubicBezTo>
                    <a:pt x="14479" y="3870"/>
                    <a:pt x="15545" y="4939"/>
                    <a:pt x="16913" y="5308"/>
                  </a:cubicBezTo>
                  <a:cubicBezTo>
                    <a:pt x="16318" y="6250"/>
                    <a:pt x="15617" y="7122"/>
                    <a:pt x="14823" y="7907"/>
                  </a:cubicBezTo>
                  <a:cubicBezTo>
                    <a:pt x="14811" y="7916"/>
                    <a:pt x="14802" y="7928"/>
                    <a:pt x="14793" y="7937"/>
                  </a:cubicBezTo>
                  <a:cubicBezTo>
                    <a:pt x="14304" y="8418"/>
                    <a:pt x="13784" y="8861"/>
                    <a:pt x="13235" y="9269"/>
                  </a:cubicBezTo>
                  <a:lnTo>
                    <a:pt x="5140" y="15184"/>
                  </a:lnTo>
                  <a:cubicBezTo>
                    <a:pt x="5128" y="15196"/>
                    <a:pt x="5113" y="15208"/>
                    <a:pt x="5101" y="15217"/>
                  </a:cubicBezTo>
                  <a:cubicBezTo>
                    <a:pt x="5082" y="15235"/>
                    <a:pt x="5061" y="15248"/>
                    <a:pt x="5040" y="15260"/>
                  </a:cubicBezTo>
                  <a:cubicBezTo>
                    <a:pt x="5031" y="15263"/>
                    <a:pt x="5022" y="15269"/>
                    <a:pt x="5016" y="15272"/>
                  </a:cubicBezTo>
                  <a:cubicBezTo>
                    <a:pt x="4925" y="15314"/>
                    <a:pt x="4801" y="15339"/>
                    <a:pt x="4674" y="15339"/>
                  </a:cubicBezTo>
                  <a:cubicBezTo>
                    <a:pt x="4506" y="15339"/>
                    <a:pt x="4333" y="15295"/>
                    <a:pt x="4228" y="15190"/>
                  </a:cubicBezTo>
                  <a:cubicBezTo>
                    <a:pt x="3998" y="14961"/>
                    <a:pt x="4004" y="14544"/>
                    <a:pt x="4237" y="14278"/>
                  </a:cubicBezTo>
                  <a:cubicBezTo>
                    <a:pt x="4249" y="14266"/>
                    <a:pt x="4261" y="14251"/>
                    <a:pt x="4270" y="14239"/>
                  </a:cubicBezTo>
                  <a:lnTo>
                    <a:pt x="10149" y="6186"/>
                  </a:lnTo>
                  <a:cubicBezTo>
                    <a:pt x="11230" y="4722"/>
                    <a:pt x="12574" y="3475"/>
                    <a:pt x="14111" y="2502"/>
                  </a:cubicBezTo>
                  <a:close/>
                  <a:moveTo>
                    <a:pt x="14877" y="9402"/>
                  </a:moveTo>
                  <a:lnTo>
                    <a:pt x="16517" y="16513"/>
                  </a:lnTo>
                  <a:lnTo>
                    <a:pt x="15635" y="17391"/>
                  </a:lnTo>
                  <a:lnTo>
                    <a:pt x="11955" y="11606"/>
                  </a:lnTo>
                  <a:lnTo>
                    <a:pt x="13905" y="10181"/>
                  </a:lnTo>
                  <a:cubicBezTo>
                    <a:pt x="14240" y="9933"/>
                    <a:pt x="14563" y="9674"/>
                    <a:pt x="14877" y="9402"/>
                  </a:cubicBezTo>
                  <a:close/>
                  <a:moveTo>
                    <a:pt x="7743" y="14686"/>
                  </a:moveTo>
                  <a:lnTo>
                    <a:pt x="8069" y="16957"/>
                  </a:lnTo>
                  <a:lnTo>
                    <a:pt x="7181" y="17844"/>
                  </a:lnTo>
                  <a:lnTo>
                    <a:pt x="6034" y="15936"/>
                  </a:lnTo>
                  <a:lnTo>
                    <a:pt x="7743" y="14686"/>
                  </a:lnTo>
                  <a:close/>
                  <a:moveTo>
                    <a:pt x="17108" y="0"/>
                  </a:moveTo>
                  <a:cubicBezTo>
                    <a:pt x="16830" y="0"/>
                    <a:pt x="16550" y="50"/>
                    <a:pt x="16282" y="153"/>
                  </a:cubicBezTo>
                  <a:cubicBezTo>
                    <a:pt x="14280" y="923"/>
                    <a:pt x="12456" y="2092"/>
                    <a:pt x="10919" y="3586"/>
                  </a:cubicBezTo>
                  <a:lnTo>
                    <a:pt x="7758" y="2856"/>
                  </a:lnTo>
                  <a:lnTo>
                    <a:pt x="7978" y="2635"/>
                  </a:lnTo>
                  <a:cubicBezTo>
                    <a:pt x="8198" y="2415"/>
                    <a:pt x="8198" y="2056"/>
                    <a:pt x="7978" y="1835"/>
                  </a:cubicBezTo>
                  <a:cubicBezTo>
                    <a:pt x="7868" y="1724"/>
                    <a:pt x="7724" y="1669"/>
                    <a:pt x="7579" y="1669"/>
                  </a:cubicBezTo>
                  <a:cubicBezTo>
                    <a:pt x="7434" y="1669"/>
                    <a:pt x="7288" y="1725"/>
                    <a:pt x="7178" y="1835"/>
                  </a:cubicBezTo>
                  <a:lnTo>
                    <a:pt x="6456" y="2557"/>
                  </a:lnTo>
                  <a:lnTo>
                    <a:pt x="3850" y="1956"/>
                  </a:lnTo>
                  <a:lnTo>
                    <a:pt x="4074" y="1736"/>
                  </a:lnTo>
                  <a:cubicBezTo>
                    <a:pt x="4300" y="1515"/>
                    <a:pt x="4303" y="1150"/>
                    <a:pt x="4080" y="926"/>
                  </a:cubicBezTo>
                  <a:cubicBezTo>
                    <a:pt x="3969" y="816"/>
                    <a:pt x="3824" y="761"/>
                    <a:pt x="3679" y="761"/>
                  </a:cubicBezTo>
                  <a:cubicBezTo>
                    <a:pt x="3531" y="761"/>
                    <a:pt x="3384" y="818"/>
                    <a:pt x="3274" y="932"/>
                  </a:cubicBezTo>
                  <a:lnTo>
                    <a:pt x="1945" y="2261"/>
                  </a:lnTo>
                  <a:lnTo>
                    <a:pt x="725" y="3478"/>
                  </a:lnTo>
                  <a:cubicBezTo>
                    <a:pt x="469" y="3734"/>
                    <a:pt x="517" y="4163"/>
                    <a:pt x="822" y="4356"/>
                  </a:cubicBezTo>
                  <a:lnTo>
                    <a:pt x="7145" y="8378"/>
                  </a:lnTo>
                  <a:lnTo>
                    <a:pt x="5496" y="10640"/>
                  </a:lnTo>
                  <a:lnTo>
                    <a:pt x="2344" y="10190"/>
                  </a:lnTo>
                  <a:cubicBezTo>
                    <a:pt x="2317" y="10186"/>
                    <a:pt x="2290" y="10185"/>
                    <a:pt x="2264" y="10185"/>
                  </a:cubicBezTo>
                  <a:cubicBezTo>
                    <a:pt x="2113" y="10185"/>
                    <a:pt x="1969" y="10242"/>
                    <a:pt x="1864" y="10350"/>
                  </a:cubicBezTo>
                  <a:lnTo>
                    <a:pt x="260" y="11950"/>
                  </a:lnTo>
                  <a:cubicBezTo>
                    <a:pt x="1" y="12213"/>
                    <a:pt x="55" y="12648"/>
                    <a:pt x="369" y="12838"/>
                  </a:cubicBezTo>
                  <a:lnTo>
                    <a:pt x="2966" y="14393"/>
                  </a:lnTo>
                  <a:cubicBezTo>
                    <a:pt x="2851" y="14964"/>
                    <a:pt x="3008" y="15574"/>
                    <a:pt x="3428" y="15990"/>
                  </a:cubicBezTo>
                  <a:cubicBezTo>
                    <a:pt x="3757" y="16322"/>
                    <a:pt x="4219" y="16467"/>
                    <a:pt x="4669" y="16467"/>
                  </a:cubicBezTo>
                  <a:cubicBezTo>
                    <a:pt x="4786" y="16467"/>
                    <a:pt x="4901" y="16458"/>
                    <a:pt x="5016" y="16440"/>
                  </a:cubicBezTo>
                  <a:lnTo>
                    <a:pt x="6580" y="19049"/>
                  </a:lnTo>
                  <a:cubicBezTo>
                    <a:pt x="6671" y="19197"/>
                    <a:pt x="6825" y="19297"/>
                    <a:pt x="6997" y="19318"/>
                  </a:cubicBezTo>
                  <a:cubicBezTo>
                    <a:pt x="7021" y="19321"/>
                    <a:pt x="7042" y="19324"/>
                    <a:pt x="7066" y="19324"/>
                  </a:cubicBezTo>
                  <a:cubicBezTo>
                    <a:pt x="7217" y="19324"/>
                    <a:pt x="7359" y="19263"/>
                    <a:pt x="7465" y="19158"/>
                  </a:cubicBezTo>
                  <a:lnTo>
                    <a:pt x="9068" y="17554"/>
                  </a:lnTo>
                  <a:cubicBezTo>
                    <a:pt x="9192" y="17431"/>
                    <a:pt x="9252" y="17252"/>
                    <a:pt x="9228" y="17074"/>
                  </a:cubicBezTo>
                  <a:lnTo>
                    <a:pt x="8778" y="13931"/>
                  </a:lnTo>
                  <a:lnTo>
                    <a:pt x="11040" y="12276"/>
                  </a:lnTo>
                  <a:lnTo>
                    <a:pt x="15062" y="18596"/>
                  </a:lnTo>
                  <a:cubicBezTo>
                    <a:pt x="15152" y="18741"/>
                    <a:pt x="15306" y="18835"/>
                    <a:pt x="15475" y="18853"/>
                  </a:cubicBezTo>
                  <a:cubicBezTo>
                    <a:pt x="15496" y="18856"/>
                    <a:pt x="15518" y="18859"/>
                    <a:pt x="15539" y="18859"/>
                  </a:cubicBezTo>
                  <a:cubicBezTo>
                    <a:pt x="15687" y="18859"/>
                    <a:pt x="15832" y="18798"/>
                    <a:pt x="15937" y="18693"/>
                  </a:cubicBezTo>
                  <a:lnTo>
                    <a:pt x="16740" y="17890"/>
                  </a:lnTo>
                  <a:lnTo>
                    <a:pt x="18483" y="16144"/>
                  </a:lnTo>
                  <a:cubicBezTo>
                    <a:pt x="18712" y="15924"/>
                    <a:pt x="18715" y="15562"/>
                    <a:pt x="18492" y="15338"/>
                  </a:cubicBezTo>
                  <a:cubicBezTo>
                    <a:pt x="18381" y="15228"/>
                    <a:pt x="18236" y="15172"/>
                    <a:pt x="18090" y="15172"/>
                  </a:cubicBezTo>
                  <a:cubicBezTo>
                    <a:pt x="17942" y="15172"/>
                    <a:pt x="17794" y="15230"/>
                    <a:pt x="17683" y="15344"/>
                  </a:cubicBezTo>
                  <a:lnTo>
                    <a:pt x="17462" y="15568"/>
                  </a:lnTo>
                  <a:lnTo>
                    <a:pt x="16861" y="12965"/>
                  </a:lnTo>
                  <a:lnTo>
                    <a:pt x="17583" y="12243"/>
                  </a:lnTo>
                  <a:cubicBezTo>
                    <a:pt x="17803" y="12020"/>
                    <a:pt x="17803" y="11660"/>
                    <a:pt x="17583" y="11440"/>
                  </a:cubicBezTo>
                  <a:cubicBezTo>
                    <a:pt x="17473" y="11330"/>
                    <a:pt x="17328" y="11275"/>
                    <a:pt x="17183" y="11275"/>
                  </a:cubicBezTo>
                  <a:cubicBezTo>
                    <a:pt x="17038" y="11275"/>
                    <a:pt x="16893" y="11330"/>
                    <a:pt x="16783" y="11440"/>
                  </a:cubicBezTo>
                  <a:lnTo>
                    <a:pt x="16559" y="11663"/>
                  </a:lnTo>
                  <a:lnTo>
                    <a:pt x="15835" y="8499"/>
                  </a:lnTo>
                  <a:cubicBezTo>
                    <a:pt x="17329" y="6962"/>
                    <a:pt x="18498" y="5138"/>
                    <a:pt x="19265" y="3137"/>
                  </a:cubicBezTo>
                  <a:cubicBezTo>
                    <a:pt x="19594" y="2285"/>
                    <a:pt x="19389" y="1322"/>
                    <a:pt x="18742" y="676"/>
                  </a:cubicBezTo>
                  <a:cubicBezTo>
                    <a:pt x="18302" y="236"/>
                    <a:pt x="17711" y="0"/>
                    <a:pt x="171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69" name="Google Shape;1069;p25"/>
            <p:cNvSpPr/>
            <p:nvPr/>
          </p:nvSpPr>
          <p:spPr>
            <a:xfrm>
              <a:off x="2348725" y="4522375"/>
              <a:ext cx="94375" cy="88150"/>
            </a:xfrm>
            <a:custGeom>
              <a:avLst/>
              <a:gdLst/>
              <a:ahLst/>
              <a:cxnLst/>
              <a:rect l="l" t="t" r="r" b="b"/>
              <a:pathLst>
                <a:path w="3775" h="3526" extrusionOk="0">
                  <a:moveTo>
                    <a:pt x="3155" y="0"/>
                  </a:moveTo>
                  <a:cubicBezTo>
                    <a:pt x="3013" y="0"/>
                    <a:pt x="2870" y="53"/>
                    <a:pt x="2760" y="159"/>
                  </a:cubicBezTo>
                  <a:lnTo>
                    <a:pt x="359" y="2560"/>
                  </a:lnTo>
                  <a:cubicBezTo>
                    <a:pt x="0" y="2916"/>
                    <a:pt x="254" y="3526"/>
                    <a:pt x="758" y="3526"/>
                  </a:cubicBezTo>
                  <a:cubicBezTo>
                    <a:pt x="909" y="3526"/>
                    <a:pt x="1054" y="3468"/>
                    <a:pt x="1160" y="3360"/>
                  </a:cubicBezTo>
                  <a:lnTo>
                    <a:pt x="3560" y="959"/>
                  </a:lnTo>
                  <a:cubicBezTo>
                    <a:pt x="3774" y="736"/>
                    <a:pt x="3771" y="383"/>
                    <a:pt x="3554" y="165"/>
                  </a:cubicBezTo>
                  <a:cubicBezTo>
                    <a:pt x="3444" y="55"/>
                    <a:pt x="3300" y="0"/>
                    <a:pt x="31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070" name="Google Shape;1070;p25"/>
          <p:cNvGrpSpPr/>
          <p:nvPr/>
        </p:nvGrpSpPr>
        <p:grpSpPr>
          <a:xfrm>
            <a:off x="1258619" y="2223539"/>
            <a:ext cx="344903" cy="340151"/>
            <a:chOff x="2079300" y="4399325"/>
            <a:chExt cx="489850" cy="483100"/>
          </a:xfrm>
        </p:grpSpPr>
        <p:sp>
          <p:nvSpPr>
            <p:cNvPr id="1071" name="Google Shape;1071;p25"/>
            <p:cNvSpPr/>
            <p:nvPr/>
          </p:nvSpPr>
          <p:spPr>
            <a:xfrm>
              <a:off x="2079300" y="4399325"/>
              <a:ext cx="489850" cy="483100"/>
            </a:xfrm>
            <a:custGeom>
              <a:avLst/>
              <a:gdLst/>
              <a:ahLst/>
              <a:cxnLst/>
              <a:rect l="l" t="t" r="r" b="b"/>
              <a:pathLst>
                <a:path w="19594" h="19324" extrusionOk="0">
                  <a:moveTo>
                    <a:pt x="17109" y="1134"/>
                  </a:moveTo>
                  <a:cubicBezTo>
                    <a:pt x="17415" y="1134"/>
                    <a:pt x="17714" y="1254"/>
                    <a:pt x="17939" y="1479"/>
                  </a:cubicBezTo>
                  <a:cubicBezTo>
                    <a:pt x="18268" y="1805"/>
                    <a:pt x="18371" y="2297"/>
                    <a:pt x="18205" y="2732"/>
                  </a:cubicBezTo>
                  <a:cubicBezTo>
                    <a:pt x="18003" y="3260"/>
                    <a:pt x="17770" y="3774"/>
                    <a:pt x="17507" y="4275"/>
                  </a:cubicBezTo>
                  <a:cubicBezTo>
                    <a:pt x="16288" y="4088"/>
                    <a:pt x="15330" y="3130"/>
                    <a:pt x="15143" y="1911"/>
                  </a:cubicBezTo>
                  <a:cubicBezTo>
                    <a:pt x="15644" y="1648"/>
                    <a:pt x="16158" y="1415"/>
                    <a:pt x="16686" y="1210"/>
                  </a:cubicBezTo>
                  <a:lnTo>
                    <a:pt x="16686" y="1213"/>
                  </a:lnTo>
                  <a:cubicBezTo>
                    <a:pt x="16824" y="1160"/>
                    <a:pt x="16967" y="1134"/>
                    <a:pt x="17109" y="1134"/>
                  </a:cubicBezTo>
                  <a:close/>
                  <a:moveTo>
                    <a:pt x="2905" y="2901"/>
                  </a:moveTo>
                  <a:lnTo>
                    <a:pt x="10016" y="4541"/>
                  </a:lnTo>
                  <a:cubicBezTo>
                    <a:pt x="9744" y="4855"/>
                    <a:pt x="9485" y="5178"/>
                    <a:pt x="9234" y="5513"/>
                  </a:cubicBezTo>
                  <a:lnTo>
                    <a:pt x="9234" y="5516"/>
                  </a:lnTo>
                  <a:lnTo>
                    <a:pt x="7812" y="7463"/>
                  </a:lnTo>
                  <a:lnTo>
                    <a:pt x="2027" y="3780"/>
                  </a:lnTo>
                  <a:lnTo>
                    <a:pt x="2905" y="2901"/>
                  </a:lnTo>
                  <a:close/>
                  <a:moveTo>
                    <a:pt x="2465" y="11352"/>
                  </a:moveTo>
                  <a:lnTo>
                    <a:pt x="4738" y="11676"/>
                  </a:lnTo>
                  <a:lnTo>
                    <a:pt x="3488" y="13388"/>
                  </a:lnTo>
                  <a:lnTo>
                    <a:pt x="1574" y="12240"/>
                  </a:lnTo>
                  <a:lnTo>
                    <a:pt x="2465" y="11352"/>
                  </a:lnTo>
                  <a:close/>
                  <a:moveTo>
                    <a:pt x="14111" y="2502"/>
                  </a:moveTo>
                  <a:cubicBezTo>
                    <a:pt x="14479" y="3870"/>
                    <a:pt x="15545" y="4939"/>
                    <a:pt x="16913" y="5308"/>
                  </a:cubicBezTo>
                  <a:cubicBezTo>
                    <a:pt x="16318" y="6250"/>
                    <a:pt x="15617" y="7122"/>
                    <a:pt x="14823" y="7907"/>
                  </a:cubicBezTo>
                  <a:cubicBezTo>
                    <a:pt x="14811" y="7916"/>
                    <a:pt x="14802" y="7928"/>
                    <a:pt x="14793" y="7937"/>
                  </a:cubicBezTo>
                  <a:cubicBezTo>
                    <a:pt x="14304" y="8418"/>
                    <a:pt x="13784" y="8861"/>
                    <a:pt x="13235" y="9269"/>
                  </a:cubicBezTo>
                  <a:lnTo>
                    <a:pt x="5140" y="15184"/>
                  </a:lnTo>
                  <a:cubicBezTo>
                    <a:pt x="5128" y="15196"/>
                    <a:pt x="5113" y="15208"/>
                    <a:pt x="5101" y="15217"/>
                  </a:cubicBezTo>
                  <a:cubicBezTo>
                    <a:pt x="5082" y="15235"/>
                    <a:pt x="5061" y="15248"/>
                    <a:pt x="5040" y="15260"/>
                  </a:cubicBezTo>
                  <a:cubicBezTo>
                    <a:pt x="5031" y="15263"/>
                    <a:pt x="5022" y="15269"/>
                    <a:pt x="5016" y="15272"/>
                  </a:cubicBezTo>
                  <a:cubicBezTo>
                    <a:pt x="4925" y="15314"/>
                    <a:pt x="4801" y="15339"/>
                    <a:pt x="4674" y="15339"/>
                  </a:cubicBezTo>
                  <a:cubicBezTo>
                    <a:pt x="4506" y="15339"/>
                    <a:pt x="4333" y="15295"/>
                    <a:pt x="4228" y="15190"/>
                  </a:cubicBezTo>
                  <a:cubicBezTo>
                    <a:pt x="3998" y="14961"/>
                    <a:pt x="4004" y="14544"/>
                    <a:pt x="4237" y="14278"/>
                  </a:cubicBezTo>
                  <a:cubicBezTo>
                    <a:pt x="4249" y="14266"/>
                    <a:pt x="4261" y="14251"/>
                    <a:pt x="4270" y="14239"/>
                  </a:cubicBezTo>
                  <a:lnTo>
                    <a:pt x="10149" y="6186"/>
                  </a:lnTo>
                  <a:cubicBezTo>
                    <a:pt x="11230" y="4722"/>
                    <a:pt x="12574" y="3475"/>
                    <a:pt x="14111" y="2502"/>
                  </a:cubicBezTo>
                  <a:close/>
                  <a:moveTo>
                    <a:pt x="14877" y="9402"/>
                  </a:moveTo>
                  <a:lnTo>
                    <a:pt x="16517" y="16513"/>
                  </a:lnTo>
                  <a:lnTo>
                    <a:pt x="15635" y="17391"/>
                  </a:lnTo>
                  <a:lnTo>
                    <a:pt x="11955" y="11606"/>
                  </a:lnTo>
                  <a:lnTo>
                    <a:pt x="13905" y="10181"/>
                  </a:lnTo>
                  <a:cubicBezTo>
                    <a:pt x="14240" y="9933"/>
                    <a:pt x="14563" y="9674"/>
                    <a:pt x="14877" y="9402"/>
                  </a:cubicBezTo>
                  <a:close/>
                  <a:moveTo>
                    <a:pt x="7743" y="14686"/>
                  </a:moveTo>
                  <a:lnTo>
                    <a:pt x="8069" y="16957"/>
                  </a:lnTo>
                  <a:lnTo>
                    <a:pt x="7181" y="17844"/>
                  </a:lnTo>
                  <a:lnTo>
                    <a:pt x="6034" y="15936"/>
                  </a:lnTo>
                  <a:lnTo>
                    <a:pt x="7743" y="14686"/>
                  </a:lnTo>
                  <a:close/>
                  <a:moveTo>
                    <a:pt x="17108" y="0"/>
                  </a:moveTo>
                  <a:cubicBezTo>
                    <a:pt x="16830" y="0"/>
                    <a:pt x="16550" y="50"/>
                    <a:pt x="16282" y="153"/>
                  </a:cubicBezTo>
                  <a:cubicBezTo>
                    <a:pt x="14280" y="923"/>
                    <a:pt x="12456" y="2092"/>
                    <a:pt x="10919" y="3586"/>
                  </a:cubicBezTo>
                  <a:lnTo>
                    <a:pt x="7758" y="2856"/>
                  </a:lnTo>
                  <a:lnTo>
                    <a:pt x="7978" y="2635"/>
                  </a:lnTo>
                  <a:cubicBezTo>
                    <a:pt x="8198" y="2415"/>
                    <a:pt x="8198" y="2056"/>
                    <a:pt x="7978" y="1835"/>
                  </a:cubicBezTo>
                  <a:cubicBezTo>
                    <a:pt x="7868" y="1724"/>
                    <a:pt x="7724" y="1669"/>
                    <a:pt x="7579" y="1669"/>
                  </a:cubicBezTo>
                  <a:cubicBezTo>
                    <a:pt x="7434" y="1669"/>
                    <a:pt x="7288" y="1725"/>
                    <a:pt x="7178" y="1835"/>
                  </a:cubicBezTo>
                  <a:lnTo>
                    <a:pt x="6456" y="2557"/>
                  </a:lnTo>
                  <a:lnTo>
                    <a:pt x="3850" y="1956"/>
                  </a:lnTo>
                  <a:lnTo>
                    <a:pt x="4074" y="1736"/>
                  </a:lnTo>
                  <a:cubicBezTo>
                    <a:pt x="4300" y="1515"/>
                    <a:pt x="4303" y="1150"/>
                    <a:pt x="4080" y="926"/>
                  </a:cubicBezTo>
                  <a:cubicBezTo>
                    <a:pt x="3969" y="816"/>
                    <a:pt x="3824" y="761"/>
                    <a:pt x="3679" y="761"/>
                  </a:cubicBezTo>
                  <a:cubicBezTo>
                    <a:pt x="3531" y="761"/>
                    <a:pt x="3384" y="818"/>
                    <a:pt x="3274" y="932"/>
                  </a:cubicBezTo>
                  <a:lnTo>
                    <a:pt x="1945" y="2261"/>
                  </a:lnTo>
                  <a:lnTo>
                    <a:pt x="725" y="3478"/>
                  </a:lnTo>
                  <a:cubicBezTo>
                    <a:pt x="469" y="3734"/>
                    <a:pt x="517" y="4163"/>
                    <a:pt x="822" y="4356"/>
                  </a:cubicBezTo>
                  <a:lnTo>
                    <a:pt x="7145" y="8378"/>
                  </a:lnTo>
                  <a:lnTo>
                    <a:pt x="5496" y="10640"/>
                  </a:lnTo>
                  <a:lnTo>
                    <a:pt x="2344" y="10190"/>
                  </a:lnTo>
                  <a:cubicBezTo>
                    <a:pt x="2317" y="10186"/>
                    <a:pt x="2290" y="10185"/>
                    <a:pt x="2264" y="10185"/>
                  </a:cubicBezTo>
                  <a:cubicBezTo>
                    <a:pt x="2113" y="10185"/>
                    <a:pt x="1969" y="10242"/>
                    <a:pt x="1864" y="10350"/>
                  </a:cubicBezTo>
                  <a:lnTo>
                    <a:pt x="260" y="11950"/>
                  </a:lnTo>
                  <a:cubicBezTo>
                    <a:pt x="1" y="12213"/>
                    <a:pt x="55" y="12648"/>
                    <a:pt x="369" y="12838"/>
                  </a:cubicBezTo>
                  <a:lnTo>
                    <a:pt x="2966" y="14393"/>
                  </a:lnTo>
                  <a:cubicBezTo>
                    <a:pt x="2851" y="14964"/>
                    <a:pt x="3008" y="15574"/>
                    <a:pt x="3428" y="15990"/>
                  </a:cubicBezTo>
                  <a:cubicBezTo>
                    <a:pt x="3757" y="16322"/>
                    <a:pt x="4219" y="16467"/>
                    <a:pt x="4669" y="16467"/>
                  </a:cubicBezTo>
                  <a:cubicBezTo>
                    <a:pt x="4786" y="16467"/>
                    <a:pt x="4901" y="16458"/>
                    <a:pt x="5016" y="16440"/>
                  </a:cubicBezTo>
                  <a:lnTo>
                    <a:pt x="6580" y="19049"/>
                  </a:lnTo>
                  <a:cubicBezTo>
                    <a:pt x="6671" y="19197"/>
                    <a:pt x="6825" y="19297"/>
                    <a:pt x="6997" y="19318"/>
                  </a:cubicBezTo>
                  <a:cubicBezTo>
                    <a:pt x="7021" y="19321"/>
                    <a:pt x="7042" y="19324"/>
                    <a:pt x="7066" y="19324"/>
                  </a:cubicBezTo>
                  <a:cubicBezTo>
                    <a:pt x="7217" y="19324"/>
                    <a:pt x="7359" y="19263"/>
                    <a:pt x="7465" y="19158"/>
                  </a:cubicBezTo>
                  <a:lnTo>
                    <a:pt x="9068" y="17554"/>
                  </a:lnTo>
                  <a:cubicBezTo>
                    <a:pt x="9192" y="17431"/>
                    <a:pt x="9252" y="17252"/>
                    <a:pt x="9228" y="17074"/>
                  </a:cubicBezTo>
                  <a:lnTo>
                    <a:pt x="8778" y="13931"/>
                  </a:lnTo>
                  <a:lnTo>
                    <a:pt x="11040" y="12276"/>
                  </a:lnTo>
                  <a:lnTo>
                    <a:pt x="15062" y="18596"/>
                  </a:lnTo>
                  <a:cubicBezTo>
                    <a:pt x="15152" y="18741"/>
                    <a:pt x="15306" y="18835"/>
                    <a:pt x="15475" y="18853"/>
                  </a:cubicBezTo>
                  <a:cubicBezTo>
                    <a:pt x="15496" y="18856"/>
                    <a:pt x="15518" y="18859"/>
                    <a:pt x="15539" y="18859"/>
                  </a:cubicBezTo>
                  <a:cubicBezTo>
                    <a:pt x="15687" y="18859"/>
                    <a:pt x="15832" y="18798"/>
                    <a:pt x="15937" y="18693"/>
                  </a:cubicBezTo>
                  <a:lnTo>
                    <a:pt x="16740" y="17890"/>
                  </a:lnTo>
                  <a:lnTo>
                    <a:pt x="18483" y="16144"/>
                  </a:lnTo>
                  <a:cubicBezTo>
                    <a:pt x="18712" y="15924"/>
                    <a:pt x="18715" y="15562"/>
                    <a:pt x="18492" y="15338"/>
                  </a:cubicBezTo>
                  <a:cubicBezTo>
                    <a:pt x="18381" y="15228"/>
                    <a:pt x="18236" y="15172"/>
                    <a:pt x="18090" y="15172"/>
                  </a:cubicBezTo>
                  <a:cubicBezTo>
                    <a:pt x="17942" y="15172"/>
                    <a:pt x="17794" y="15230"/>
                    <a:pt x="17683" y="15344"/>
                  </a:cubicBezTo>
                  <a:lnTo>
                    <a:pt x="17462" y="15568"/>
                  </a:lnTo>
                  <a:lnTo>
                    <a:pt x="16861" y="12965"/>
                  </a:lnTo>
                  <a:lnTo>
                    <a:pt x="17583" y="12243"/>
                  </a:lnTo>
                  <a:cubicBezTo>
                    <a:pt x="17803" y="12020"/>
                    <a:pt x="17803" y="11660"/>
                    <a:pt x="17583" y="11440"/>
                  </a:cubicBezTo>
                  <a:cubicBezTo>
                    <a:pt x="17473" y="11330"/>
                    <a:pt x="17328" y="11275"/>
                    <a:pt x="17183" y="11275"/>
                  </a:cubicBezTo>
                  <a:cubicBezTo>
                    <a:pt x="17038" y="11275"/>
                    <a:pt x="16893" y="11330"/>
                    <a:pt x="16783" y="11440"/>
                  </a:cubicBezTo>
                  <a:lnTo>
                    <a:pt x="16559" y="11663"/>
                  </a:lnTo>
                  <a:lnTo>
                    <a:pt x="15835" y="8499"/>
                  </a:lnTo>
                  <a:cubicBezTo>
                    <a:pt x="17329" y="6962"/>
                    <a:pt x="18498" y="5138"/>
                    <a:pt x="19265" y="3137"/>
                  </a:cubicBezTo>
                  <a:cubicBezTo>
                    <a:pt x="19594" y="2285"/>
                    <a:pt x="19389" y="1322"/>
                    <a:pt x="18742" y="676"/>
                  </a:cubicBezTo>
                  <a:cubicBezTo>
                    <a:pt x="18302" y="236"/>
                    <a:pt x="17711" y="0"/>
                    <a:pt x="171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72" name="Google Shape;1072;p25"/>
            <p:cNvSpPr/>
            <p:nvPr/>
          </p:nvSpPr>
          <p:spPr>
            <a:xfrm>
              <a:off x="2348725" y="4522375"/>
              <a:ext cx="94375" cy="88150"/>
            </a:xfrm>
            <a:custGeom>
              <a:avLst/>
              <a:gdLst/>
              <a:ahLst/>
              <a:cxnLst/>
              <a:rect l="l" t="t" r="r" b="b"/>
              <a:pathLst>
                <a:path w="3775" h="3526" extrusionOk="0">
                  <a:moveTo>
                    <a:pt x="3155" y="0"/>
                  </a:moveTo>
                  <a:cubicBezTo>
                    <a:pt x="3013" y="0"/>
                    <a:pt x="2870" y="53"/>
                    <a:pt x="2760" y="159"/>
                  </a:cubicBezTo>
                  <a:lnTo>
                    <a:pt x="359" y="2560"/>
                  </a:lnTo>
                  <a:cubicBezTo>
                    <a:pt x="0" y="2916"/>
                    <a:pt x="254" y="3526"/>
                    <a:pt x="758" y="3526"/>
                  </a:cubicBezTo>
                  <a:cubicBezTo>
                    <a:pt x="909" y="3526"/>
                    <a:pt x="1054" y="3468"/>
                    <a:pt x="1160" y="3360"/>
                  </a:cubicBezTo>
                  <a:lnTo>
                    <a:pt x="3560" y="959"/>
                  </a:lnTo>
                  <a:cubicBezTo>
                    <a:pt x="3774" y="736"/>
                    <a:pt x="3771" y="383"/>
                    <a:pt x="3554" y="165"/>
                  </a:cubicBezTo>
                  <a:cubicBezTo>
                    <a:pt x="3444" y="55"/>
                    <a:pt x="3300" y="0"/>
                    <a:pt x="31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073" name="Google Shape;1073;p25"/>
          <p:cNvGrpSpPr/>
          <p:nvPr/>
        </p:nvGrpSpPr>
        <p:grpSpPr>
          <a:xfrm>
            <a:off x="1258619" y="2639789"/>
            <a:ext cx="344903" cy="340151"/>
            <a:chOff x="2079300" y="4399325"/>
            <a:chExt cx="489850" cy="483100"/>
          </a:xfrm>
        </p:grpSpPr>
        <p:sp>
          <p:nvSpPr>
            <p:cNvPr id="1074" name="Google Shape;1074;p25"/>
            <p:cNvSpPr/>
            <p:nvPr/>
          </p:nvSpPr>
          <p:spPr>
            <a:xfrm>
              <a:off x="2079300" y="4399325"/>
              <a:ext cx="489850" cy="483100"/>
            </a:xfrm>
            <a:custGeom>
              <a:avLst/>
              <a:gdLst/>
              <a:ahLst/>
              <a:cxnLst/>
              <a:rect l="l" t="t" r="r" b="b"/>
              <a:pathLst>
                <a:path w="19594" h="19324" extrusionOk="0">
                  <a:moveTo>
                    <a:pt x="17109" y="1134"/>
                  </a:moveTo>
                  <a:cubicBezTo>
                    <a:pt x="17415" y="1134"/>
                    <a:pt x="17714" y="1254"/>
                    <a:pt x="17939" y="1479"/>
                  </a:cubicBezTo>
                  <a:cubicBezTo>
                    <a:pt x="18268" y="1805"/>
                    <a:pt x="18371" y="2297"/>
                    <a:pt x="18205" y="2732"/>
                  </a:cubicBezTo>
                  <a:cubicBezTo>
                    <a:pt x="18003" y="3260"/>
                    <a:pt x="17770" y="3774"/>
                    <a:pt x="17507" y="4275"/>
                  </a:cubicBezTo>
                  <a:cubicBezTo>
                    <a:pt x="16288" y="4088"/>
                    <a:pt x="15330" y="3130"/>
                    <a:pt x="15143" y="1911"/>
                  </a:cubicBezTo>
                  <a:cubicBezTo>
                    <a:pt x="15644" y="1648"/>
                    <a:pt x="16158" y="1415"/>
                    <a:pt x="16686" y="1210"/>
                  </a:cubicBezTo>
                  <a:lnTo>
                    <a:pt x="16686" y="1213"/>
                  </a:lnTo>
                  <a:cubicBezTo>
                    <a:pt x="16824" y="1160"/>
                    <a:pt x="16967" y="1134"/>
                    <a:pt x="17109" y="1134"/>
                  </a:cubicBezTo>
                  <a:close/>
                  <a:moveTo>
                    <a:pt x="2905" y="2901"/>
                  </a:moveTo>
                  <a:lnTo>
                    <a:pt x="10016" y="4541"/>
                  </a:lnTo>
                  <a:cubicBezTo>
                    <a:pt x="9744" y="4855"/>
                    <a:pt x="9485" y="5178"/>
                    <a:pt x="9234" y="5513"/>
                  </a:cubicBezTo>
                  <a:lnTo>
                    <a:pt x="9234" y="5516"/>
                  </a:lnTo>
                  <a:lnTo>
                    <a:pt x="7812" y="7463"/>
                  </a:lnTo>
                  <a:lnTo>
                    <a:pt x="2027" y="3780"/>
                  </a:lnTo>
                  <a:lnTo>
                    <a:pt x="2905" y="2901"/>
                  </a:lnTo>
                  <a:close/>
                  <a:moveTo>
                    <a:pt x="2465" y="11352"/>
                  </a:moveTo>
                  <a:lnTo>
                    <a:pt x="4738" y="11676"/>
                  </a:lnTo>
                  <a:lnTo>
                    <a:pt x="3488" y="13388"/>
                  </a:lnTo>
                  <a:lnTo>
                    <a:pt x="1574" y="12240"/>
                  </a:lnTo>
                  <a:lnTo>
                    <a:pt x="2465" y="11352"/>
                  </a:lnTo>
                  <a:close/>
                  <a:moveTo>
                    <a:pt x="14111" y="2502"/>
                  </a:moveTo>
                  <a:cubicBezTo>
                    <a:pt x="14479" y="3870"/>
                    <a:pt x="15545" y="4939"/>
                    <a:pt x="16913" y="5308"/>
                  </a:cubicBezTo>
                  <a:cubicBezTo>
                    <a:pt x="16318" y="6250"/>
                    <a:pt x="15617" y="7122"/>
                    <a:pt x="14823" y="7907"/>
                  </a:cubicBezTo>
                  <a:cubicBezTo>
                    <a:pt x="14811" y="7916"/>
                    <a:pt x="14802" y="7928"/>
                    <a:pt x="14793" y="7937"/>
                  </a:cubicBezTo>
                  <a:cubicBezTo>
                    <a:pt x="14304" y="8418"/>
                    <a:pt x="13784" y="8861"/>
                    <a:pt x="13235" y="9269"/>
                  </a:cubicBezTo>
                  <a:lnTo>
                    <a:pt x="5140" y="15184"/>
                  </a:lnTo>
                  <a:cubicBezTo>
                    <a:pt x="5128" y="15196"/>
                    <a:pt x="5113" y="15208"/>
                    <a:pt x="5101" y="15217"/>
                  </a:cubicBezTo>
                  <a:cubicBezTo>
                    <a:pt x="5082" y="15235"/>
                    <a:pt x="5061" y="15248"/>
                    <a:pt x="5040" y="15260"/>
                  </a:cubicBezTo>
                  <a:cubicBezTo>
                    <a:pt x="5031" y="15263"/>
                    <a:pt x="5022" y="15269"/>
                    <a:pt x="5016" y="15272"/>
                  </a:cubicBezTo>
                  <a:cubicBezTo>
                    <a:pt x="4925" y="15314"/>
                    <a:pt x="4801" y="15339"/>
                    <a:pt x="4674" y="15339"/>
                  </a:cubicBezTo>
                  <a:cubicBezTo>
                    <a:pt x="4506" y="15339"/>
                    <a:pt x="4333" y="15295"/>
                    <a:pt x="4228" y="15190"/>
                  </a:cubicBezTo>
                  <a:cubicBezTo>
                    <a:pt x="3998" y="14961"/>
                    <a:pt x="4004" y="14544"/>
                    <a:pt x="4237" y="14278"/>
                  </a:cubicBezTo>
                  <a:cubicBezTo>
                    <a:pt x="4249" y="14266"/>
                    <a:pt x="4261" y="14251"/>
                    <a:pt x="4270" y="14239"/>
                  </a:cubicBezTo>
                  <a:lnTo>
                    <a:pt x="10149" y="6186"/>
                  </a:lnTo>
                  <a:cubicBezTo>
                    <a:pt x="11230" y="4722"/>
                    <a:pt x="12574" y="3475"/>
                    <a:pt x="14111" y="2502"/>
                  </a:cubicBezTo>
                  <a:close/>
                  <a:moveTo>
                    <a:pt x="14877" y="9402"/>
                  </a:moveTo>
                  <a:lnTo>
                    <a:pt x="16517" y="16513"/>
                  </a:lnTo>
                  <a:lnTo>
                    <a:pt x="15635" y="17391"/>
                  </a:lnTo>
                  <a:lnTo>
                    <a:pt x="11955" y="11606"/>
                  </a:lnTo>
                  <a:lnTo>
                    <a:pt x="13905" y="10181"/>
                  </a:lnTo>
                  <a:cubicBezTo>
                    <a:pt x="14240" y="9933"/>
                    <a:pt x="14563" y="9674"/>
                    <a:pt x="14877" y="9402"/>
                  </a:cubicBezTo>
                  <a:close/>
                  <a:moveTo>
                    <a:pt x="7743" y="14686"/>
                  </a:moveTo>
                  <a:lnTo>
                    <a:pt x="8069" y="16957"/>
                  </a:lnTo>
                  <a:lnTo>
                    <a:pt x="7181" y="17844"/>
                  </a:lnTo>
                  <a:lnTo>
                    <a:pt x="6034" y="15936"/>
                  </a:lnTo>
                  <a:lnTo>
                    <a:pt x="7743" y="14686"/>
                  </a:lnTo>
                  <a:close/>
                  <a:moveTo>
                    <a:pt x="17108" y="0"/>
                  </a:moveTo>
                  <a:cubicBezTo>
                    <a:pt x="16830" y="0"/>
                    <a:pt x="16550" y="50"/>
                    <a:pt x="16282" y="153"/>
                  </a:cubicBezTo>
                  <a:cubicBezTo>
                    <a:pt x="14280" y="923"/>
                    <a:pt x="12456" y="2092"/>
                    <a:pt x="10919" y="3586"/>
                  </a:cubicBezTo>
                  <a:lnTo>
                    <a:pt x="7758" y="2856"/>
                  </a:lnTo>
                  <a:lnTo>
                    <a:pt x="7978" y="2635"/>
                  </a:lnTo>
                  <a:cubicBezTo>
                    <a:pt x="8198" y="2415"/>
                    <a:pt x="8198" y="2056"/>
                    <a:pt x="7978" y="1835"/>
                  </a:cubicBezTo>
                  <a:cubicBezTo>
                    <a:pt x="7868" y="1724"/>
                    <a:pt x="7724" y="1669"/>
                    <a:pt x="7579" y="1669"/>
                  </a:cubicBezTo>
                  <a:cubicBezTo>
                    <a:pt x="7434" y="1669"/>
                    <a:pt x="7288" y="1725"/>
                    <a:pt x="7178" y="1835"/>
                  </a:cubicBezTo>
                  <a:lnTo>
                    <a:pt x="6456" y="2557"/>
                  </a:lnTo>
                  <a:lnTo>
                    <a:pt x="3850" y="1956"/>
                  </a:lnTo>
                  <a:lnTo>
                    <a:pt x="4074" y="1736"/>
                  </a:lnTo>
                  <a:cubicBezTo>
                    <a:pt x="4300" y="1515"/>
                    <a:pt x="4303" y="1150"/>
                    <a:pt x="4080" y="926"/>
                  </a:cubicBezTo>
                  <a:cubicBezTo>
                    <a:pt x="3969" y="816"/>
                    <a:pt x="3824" y="761"/>
                    <a:pt x="3679" y="761"/>
                  </a:cubicBezTo>
                  <a:cubicBezTo>
                    <a:pt x="3531" y="761"/>
                    <a:pt x="3384" y="818"/>
                    <a:pt x="3274" y="932"/>
                  </a:cubicBezTo>
                  <a:lnTo>
                    <a:pt x="1945" y="2261"/>
                  </a:lnTo>
                  <a:lnTo>
                    <a:pt x="725" y="3478"/>
                  </a:lnTo>
                  <a:cubicBezTo>
                    <a:pt x="469" y="3734"/>
                    <a:pt x="517" y="4163"/>
                    <a:pt x="822" y="4356"/>
                  </a:cubicBezTo>
                  <a:lnTo>
                    <a:pt x="7145" y="8378"/>
                  </a:lnTo>
                  <a:lnTo>
                    <a:pt x="5496" y="10640"/>
                  </a:lnTo>
                  <a:lnTo>
                    <a:pt x="2344" y="10190"/>
                  </a:lnTo>
                  <a:cubicBezTo>
                    <a:pt x="2317" y="10186"/>
                    <a:pt x="2290" y="10185"/>
                    <a:pt x="2264" y="10185"/>
                  </a:cubicBezTo>
                  <a:cubicBezTo>
                    <a:pt x="2113" y="10185"/>
                    <a:pt x="1969" y="10242"/>
                    <a:pt x="1864" y="10350"/>
                  </a:cubicBezTo>
                  <a:lnTo>
                    <a:pt x="260" y="11950"/>
                  </a:lnTo>
                  <a:cubicBezTo>
                    <a:pt x="1" y="12213"/>
                    <a:pt x="55" y="12648"/>
                    <a:pt x="369" y="12838"/>
                  </a:cubicBezTo>
                  <a:lnTo>
                    <a:pt x="2966" y="14393"/>
                  </a:lnTo>
                  <a:cubicBezTo>
                    <a:pt x="2851" y="14964"/>
                    <a:pt x="3008" y="15574"/>
                    <a:pt x="3428" y="15990"/>
                  </a:cubicBezTo>
                  <a:cubicBezTo>
                    <a:pt x="3757" y="16322"/>
                    <a:pt x="4219" y="16467"/>
                    <a:pt x="4669" y="16467"/>
                  </a:cubicBezTo>
                  <a:cubicBezTo>
                    <a:pt x="4786" y="16467"/>
                    <a:pt x="4901" y="16458"/>
                    <a:pt x="5016" y="16440"/>
                  </a:cubicBezTo>
                  <a:lnTo>
                    <a:pt x="6580" y="19049"/>
                  </a:lnTo>
                  <a:cubicBezTo>
                    <a:pt x="6671" y="19197"/>
                    <a:pt x="6825" y="19297"/>
                    <a:pt x="6997" y="19318"/>
                  </a:cubicBezTo>
                  <a:cubicBezTo>
                    <a:pt x="7021" y="19321"/>
                    <a:pt x="7042" y="19324"/>
                    <a:pt x="7066" y="19324"/>
                  </a:cubicBezTo>
                  <a:cubicBezTo>
                    <a:pt x="7217" y="19324"/>
                    <a:pt x="7359" y="19263"/>
                    <a:pt x="7465" y="19158"/>
                  </a:cubicBezTo>
                  <a:lnTo>
                    <a:pt x="9068" y="17554"/>
                  </a:lnTo>
                  <a:cubicBezTo>
                    <a:pt x="9192" y="17431"/>
                    <a:pt x="9252" y="17252"/>
                    <a:pt x="9228" y="17074"/>
                  </a:cubicBezTo>
                  <a:lnTo>
                    <a:pt x="8778" y="13931"/>
                  </a:lnTo>
                  <a:lnTo>
                    <a:pt x="11040" y="12276"/>
                  </a:lnTo>
                  <a:lnTo>
                    <a:pt x="15062" y="18596"/>
                  </a:lnTo>
                  <a:cubicBezTo>
                    <a:pt x="15152" y="18741"/>
                    <a:pt x="15306" y="18835"/>
                    <a:pt x="15475" y="18853"/>
                  </a:cubicBezTo>
                  <a:cubicBezTo>
                    <a:pt x="15496" y="18856"/>
                    <a:pt x="15518" y="18859"/>
                    <a:pt x="15539" y="18859"/>
                  </a:cubicBezTo>
                  <a:cubicBezTo>
                    <a:pt x="15687" y="18859"/>
                    <a:pt x="15832" y="18798"/>
                    <a:pt x="15937" y="18693"/>
                  </a:cubicBezTo>
                  <a:lnTo>
                    <a:pt x="16740" y="17890"/>
                  </a:lnTo>
                  <a:lnTo>
                    <a:pt x="18483" y="16144"/>
                  </a:lnTo>
                  <a:cubicBezTo>
                    <a:pt x="18712" y="15924"/>
                    <a:pt x="18715" y="15562"/>
                    <a:pt x="18492" y="15338"/>
                  </a:cubicBezTo>
                  <a:cubicBezTo>
                    <a:pt x="18381" y="15228"/>
                    <a:pt x="18236" y="15172"/>
                    <a:pt x="18090" y="15172"/>
                  </a:cubicBezTo>
                  <a:cubicBezTo>
                    <a:pt x="17942" y="15172"/>
                    <a:pt x="17794" y="15230"/>
                    <a:pt x="17683" y="15344"/>
                  </a:cubicBezTo>
                  <a:lnTo>
                    <a:pt x="17462" y="15568"/>
                  </a:lnTo>
                  <a:lnTo>
                    <a:pt x="16861" y="12965"/>
                  </a:lnTo>
                  <a:lnTo>
                    <a:pt x="17583" y="12243"/>
                  </a:lnTo>
                  <a:cubicBezTo>
                    <a:pt x="17803" y="12020"/>
                    <a:pt x="17803" y="11660"/>
                    <a:pt x="17583" y="11440"/>
                  </a:cubicBezTo>
                  <a:cubicBezTo>
                    <a:pt x="17473" y="11330"/>
                    <a:pt x="17328" y="11275"/>
                    <a:pt x="17183" y="11275"/>
                  </a:cubicBezTo>
                  <a:cubicBezTo>
                    <a:pt x="17038" y="11275"/>
                    <a:pt x="16893" y="11330"/>
                    <a:pt x="16783" y="11440"/>
                  </a:cubicBezTo>
                  <a:lnTo>
                    <a:pt x="16559" y="11663"/>
                  </a:lnTo>
                  <a:lnTo>
                    <a:pt x="15835" y="8499"/>
                  </a:lnTo>
                  <a:cubicBezTo>
                    <a:pt x="17329" y="6962"/>
                    <a:pt x="18498" y="5138"/>
                    <a:pt x="19265" y="3137"/>
                  </a:cubicBezTo>
                  <a:cubicBezTo>
                    <a:pt x="19594" y="2285"/>
                    <a:pt x="19389" y="1322"/>
                    <a:pt x="18742" y="676"/>
                  </a:cubicBezTo>
                  <a:cubicBezTo>
                    <a:pt x="18302" y="236"/>
                    <a:pt x="17711" y="0"/>
                    <a:pt x="171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75" name="Google Shape;1075;p25"/>
            <p:cNvSpPr/>
            <p:nvPr/>
          </p:nvSpPr>
          <p:spPr>
            <a:xfrm>
              <a:off x="2348725" y="4522375"/>
              <a:ext cx="94375" cy="88150"/>
            </a:xfrm>
            <a:custGeom>
              <a:avLst/>
              <a:gdLst/>
              <a:ahLst/>
              <a:cxnLst/>
              <a:rect l="l" t="t" r="r" b="b"/>
              <a:pathLst>
                <a:path w="3775" h="3526" extrusionOk="0">
                  <a:moveTo>
                    <a:pt x="3155" y="0"/>
                  </a:moveTo>
                  <a:cubicBezTo>
                    <a:pt x="3013" y="0"/>
                    <a:pt x="2870" y="53"/>
                    <a:pt x="2760" y="159"/>
                  </a:cubicBezTo>
                  <a:lnTo>
                    <a:pt x="359" y="2560"/>
                  </a:lnTo>
                  <a:cubicBezTo>
                    <a:pt x="0" y="2916"/>
                    <a:pt x="254" y="3526"/>
                    <a:pt x="758" y="3526"/>
                  </a:cubicBezTo>
                  <a:cubicBezTo>
                    <a:pt x="909" y="3526"/>
                    <a:pt x="1054" y="3468"/>
                    <a:pt x="1160" y="3360"/>
                  </a:cubicBezTo>
                  <a:lnTo>
                    <a:pt x="3560" y="959"/>
                  </a:lnTo>
                  <a:cubicBezTo>
                    <a:pt x="3774" y="736"/>
                    <a:pt x="3771" y="383"/>
                    <a:pt x="3554" y="165"/>
                  </a:cubicBezTo>
                  <a:cubicBezTo>
                    <a:pt x="3444" y="55"/>
                    <a:pt x="3300" y="0"/>
                    <a:pt x="31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076" name="Google Shape;1076;p25"/>
          <p:cNvGrpSpPr/>
          <p:nvPr/>
        </p:nvGrpSpPr>
        <p:grpSpPr>
          <a:xfrm>
            <a:off x="1258619" y="3056039"/>
            <a:ext cx="344903" cy="340151"/>
            <a:chOff x="2079300" y="4399325"/>
            <a:chExt cx="489850" cy="483100"/>
          </a:xfrm>
        </p:grpSpPr>
        <p:sp>
          <p:nvSpPr>
            <p:cNvPr id="1077" name="Google Shape;1077;p25"/>
            <p:cNvSpPr/>
            <p:nvPr/>
          </p:nvSpPr>
          <p:spPr>
            <a:xfrm>
              <a:off x="2079300" y="4399325"/>
              <a:ext cx="489850" cy="483100"/>
            </a:xfrm>
            <a:custGeom>
              <a:avLst/>
              <a:gdLst/>
              <a:ahLst/>
              <a:cxnLst/>
              <a:rect l="l" t="t" r="r" b="b"/>
              <a:pathLst>
                <a:path w="19594" h="19324" extrusionOk="0">
                  <a:moveTo>
                    <a:pt x="17109" y="1134"/>
                  </a:moveTo>
                  <a:cubicBezTo>
                    <a:pt x="17415" y="1134"/>
                    <a:pt x="17714" y="1254"/>
                    <a:pt x="17939" y="1479"/>
                  </a:cubicBezTo>
                  <a:cubicBezTo>
                    <a:pt x="18268" y="1805"/>
                    <a:pt x="18371" y="2297"/>
                    <a:pt x="18205" y="2732"/>
                  </a:cubicBezTo>
                  <a:cubicBezTo>
                    <a:pt x="18003" y="3260"/>
                    <a:pt x="17770" y="3774"/>
                    <a:pt x="17507" y="4275"/>
                  </a:cubicBezTo>
                  <a:cubicBezTo>
                    <a:pt x="16288" y="4088"/>
                    <a:pt x="15330" y="3130"/>
                    <a:pt x="15143" y="1911"/>
                  </a:cubicBezTo>
                  <a:cubicBezTo>
                    <a:pt x="15644" y="1648"/>
                    <a:pt x="16158" y="1415"/>
                    <a:pt x="16686" y="1210"/>
                  </a:cubicBezTo>
                  <a:lnTo>
                    <a:pt x="16686" y="1213"/>
                  </a:lnTo>
                  <a:cubicBezTo>
                    <a:pt x="16824" y="1160"/>
                    <a:pt x="16967" y="1134"/>
                    <a:pt x="17109" y="1134"/>
                  </a:cubicBezTo>
                  <a:close/>
                  <a:moveTo>
                    <a:pt x="2905" y="2901"/>
                  </a:moveTo>
                  <a:lnTo>
                    <a:pt x="10016" y="4541"/>
                  </a:lnTo>
                  <a:cubicBezTo>
                    <a:pt x="9744" y="4855"/>
                    <a:pt x="9485" y="5178"/>
                    <a:pt x="9234" y="5513"/>
                  </a:cubicBezTo>
                  <a:lnTo>
                    <a:pt x="9234" y="5516"/>
                  </a:lnTo>
                  <a:lnTo>
                    <a:pt x="7812" y="7463"/>
                  </a:lnTo>
                  <a:lnTo>
                    <a:pt x="2027" y="3780"/>
                  </a:lnTo>
                  <a:lnTo>
                    <a:pt x="2905" y="2901"/>
                  </a:lnTo>
                  <a:close/>
                  <a:moveTo>
                    <a:pt x="2465" y="11352"/>
                  </a:moveTo>
                  <a:lnTo>
                    <a:pt x="4738" y="11676"/>
                  </a:lnTo>
                  <a:lnTo>
                    <a:pt x="3488" y="13388"/>
                  </a:lnTo>
                  <a:lnTo>
                    <a:pt x="1574" y="12240"/>
                  </a:lnTo>
                  <a:lnTo>
                    <a:pt x="2465" y="11352"/>
                  </a:lnTo>
                  <a:close/>
                  <a:moveTo>
                    <a:pt x="14111" y="2502"/>
                  </a:moveTo>
                  <a:cubicBezTo>
                    <a:pt x="14479" y="3870"/>
                    <a:pt x="15545" y="4939"/>
                    <a:pt x="16913" y="5308"/>
                  </a:cubicBezTo>
                  <a:cubicBezTo>
                    <a:pt x="16318" y="6250"/>
                    <a:pt x="15617" y="7122"/>
                    <a:pt x="14823" y="7907"/>
                  </a:cubicBezTo>
                  <a:cubicBezTo>
                    <a:pt x="14811" y="7916"/>
                    <a:pt x="14802" y="7928"/>
                    <a:pt x="14793" y="7937"/>
                  </a:cubicBezTo>
                  <a:cubicBezTo>
                    <a:pt x="14304" y="8418"/>
                    <a:pt x="13784" y="8861"/>
                    <a:pt x="13235" y="9269"/>
                  </a:cubicBezTo>
                  <a:lnTo>
                    <a:pt x="5140" y="15184"/>
                  </a:lnTo>
                  <a:cubicBezTo>
                    <a:pt x="5128" y="15196"/>
                    <a:pt x="5113" y="15208"/>
                    <a:pt x="5101" y="15217"/>
                  </a:cubicBezTo>
                  <a:cubicBezTo>
                    <a:pt x="5082" y="15235"/>
                    <a:pt x="5061" y="15248"/>
                    <a:pt x="5040" y="15260"/>
                  </a:cubicBezTo>
                  <a:cubicBezTo>
                    <a:pt x="5031" y="15263"/>
                    <a:pt x="5022" y="15269"/>
                    <a:pt x="5016" y="15272"/>
                  </a:cubicBezTo>
                  <a:cubicBezTo>
                    <a:pt x="4925" y="15314"/>
                    <a:pt x="4801" y="15339"/>
                    <a:pt x="4674" y="15339"/>
                  </a:cubicBezTo>
                  <a:cubicBezTo>
                    <a:pt x="4506" y="15339"/>
                    <a:pt x="4333" y="15295"/>
                    <a:pt x="4228" y="15190"/>
                  </a:cubicBezTo>
                  <a:cubicBezTo>
                    <a:pt x="3998" y="14961"/>
                    <a:pt x="4004" y="14544"/>
                    <a:pt x="4237" y="14278"/>
                  </a:cubicBezTo>
                  <a:cubicBezTo>
                    <a:pt x="4249" y="14266"/>
                    <a:pt x="4261" y="14251"/>
                    <a:pt x="4270" y="14239"/>
                  </a:cubicBezTo>
                  <a:lnTo>
                    <a:pt x="10149" y="6186"/>
                  </a:lnTo>
                  <a:cubicBezTo>
                    <a:pt x="11230" y="4722"/>
                    <a:pt x="12574" y="3475"/>
                    <a:pt x="14111" y="2502"/>
                  </a:cubicBezTo>
                  <a:close/>
                  <a:moveTo>
                    <a:pt x="14877" y="9402"/>
                  </a:moveTo>
                  <a:lnTo>
                    <a:pt x="16517" y="16513"/>
                  </a:lnTo>
                  <a:lnTo>
                    <a:pt x="15635" y="17391"/>
                  </a:lnTo>
                  <a:lnTo>
                    <a:pt x="11955" y="11606"/>
                  </a:lnTo>
                  <a:lnTo>
                    <a:pt x="13905" y="10181"/>
                  </a:lnTo>
                  <a:cubicBezTo>
                    <a:pt x="14240" y="9933"/>
                    <a:pt x="14563" y="9674"/>
                    <a:pt x="14877" y="9402"/>
                  </a:cubicBezTo>
                  <a:close/>
                  <a:moveTo>
                    <a:pt x="7743" y="14686"/>
                  </a:moveTo>
                  <a:lnTo>
                    <a:pt x="8069" y="16957"/>
                  </a:lnTo>
                  <a:lnTo>
                    <a:pt x="7181" y="17844"/>
                  </a:lnTo>
                  <a:lnTo>
                    <a:pt x="6034" y="15936"/>
                  </a:lnTo>
                  <a:lnTo>
                    <a:pt x="7743" y="14686"/>
                  </a:lnTo>
                  <a:close/>
                  <a:moveTo>
                    <a:pt x="17108" y="0"/>
                  </a:moveTo>
                  <a:cubicBezTo>
                    <a:pt x="16830" y="0"/>
                    <a:pt x="16550" y="50"/>
                    <a:pt x="16282" y="153"/>
                  </a:cubicBezTo>
                  <a:cubicBezTo>
                    <a:pt x="14280" y="923"/>
                    <a:pt x="12456" y="2092"/>
                    <a:pt x="10919" y="3586"/>
                  </a:cubicBezTo>
                  <a:lnTo>
                    <a:pt x="7758" y="2856"/>
                  </a:lnTo>
                  <a:lnTo>
                    <a:pt x="7978" y="2635"/>
                  </a:lnTo>
                  <a:cubicBezTo>
                    <a:pt x="8198" y="2415"/>
                    <a:pt x="8198" y="2056"/>
                    <a:pt x="7978" y="1835"/>
                  </a:cubicBezTo>
                  <a:cubicBezTo>
                    <a:pt x="7868" y="1724"/>
                    <a:pt x="7724" y="1669"/>
                    <a:pt x="7579" y="1669"/>
                  </a:cubicBezTo>
                  <a:cubicBezTo>
                    <a:pt x="7434" y="1669"/>
                    <a:pt x="7288" y="1725"/>
                    <a:pt x="7178" y="1835"/>
                  </a:cubicBezTo>
                  <a:lnTo>
                    <a:pt x="6456" y="2557"/>
                  </a:lnTo>
                  <a:lnTo>
                    <a:pt x="3850" y="1956"/>
                  </a:lnTo>
                  <a:lnTo>
                    <a:pt x="4074" y="1736"/>
                  </a:lnTo>
                  <a:cubicBezTo>
                    <a:pt x="4300" y="1515"/>
                    <a:pt x="4303" y="1150"/>
                    <a:pt x="4080" y="926"/>
                  </a:cubicBezTo>
                  <a:cubicBezTo>
                    <a:pt x="3969" y="816"/>
                    <a:pt x="3824" y="761"/>
                    <a:pt x="3679" y="761"/>
                  </a:cubicBezTo>
                  <a:cubicBezTo>
                    <a:pt x="3531" y="761"/>
                    <a:pt x="3384" y="818"/>
                    <a:pt x="3274" y="932"/>
                  </a:cubicBezTo>
                  <a:lnTo>
                    <a:pt x="1945" y="2261"/>
                  </a:lnTo>
                  <a:lnTo>
                    <a:pt x="725" y="3478"/>
                  </a:lnTo>
                  <a:cubicBezTo>
                    <a:pt x="469" y="3734"/>
                    <a:pt x="517" y="4163"/>
                    <a:pt x="822" y="4356"/>
                  </a:cubicBezTo>
                  <a:lnTo>
                    <a:pt x="7145" y="8378"/>
                  </a:lnTo>
                  <a:lnTo>
                    <a:pt x="5496" y="10640"/>
                  </a:lnTo>
                  <a:lnTo>
                    <a:pt x="2344" y="10190"/>
                  </a:lnTo>
                  <a:cubicBezTo>
                    <a:pt x="2317" y="10186"/>
                    <a:pt x="2290" y="10185"/>
                    <a:pt x="2264" y="10185"/>
                  </a:cubicBezTo>
                  <a:cubicBezTo>
                    <a:pt x="2113" y="10185"/>
                    <a:pt x="1969" y="10242"/>
                    <a:pt x="1864" y="10350"/>
                  </a:cubicBezTo>
                  <a:lnTo>
                    <a:pt x="260" y="11950"/>
                  </a:lnTo>
                  <a:cubicBezTo>
                    <a:pt x="1" y="12213"/>
                    <a:pt x="55" y="12648"/>
                    <a:pt x="369" y="12838"/>
                  </a:cubicBezTo>
                  <a:lnTo>
                    <a:pt x="2966" y="14393"/>
                  </a:lnTo>
                  <a:cubicBezTo>
                    <a:pt x="2851" y="14964"/>
                    <a:pt x="3008" y="15574"/>
                    <a:pt x="3428" y="15990"/>
                  </a:cubicBezTo>
                  <a:cubicBezTo>
                    <a:pt x="3757" y="16322"/>
                    <a:pt x="4219" y="16467"/>
                    <a:pt x="4669" y="16467"/>
                  </a:cubicBezTo>
                  <a:cubicBezTo>
                    <a:pt x="4786" y="16467"/>
                    <a:pt x="4901" y="16458"/>
                    <a:pt x="5016" y="16440"/>
                  </a:cubicBezTo>
                  <a:lnTo>
                    <a:pt x="6580" y="19049"/>
                  </a:lnTo>
                  <a:cubicBezTo>
                    <a:pt x="6671" y="19197"/>
                    <a:pt x="6825" y="19297"/>
                    <a:pt x="6997" y="19318"/>
                  </a:cubicBezTo>
                  <a:cubicBezTo>
                    <a:pt x="7021" y="19321"/>
                    <a:pt x="7042" y="19324"/>
                    <a:pt x="7066" y="19324"/>
                  </a:cubicBezTo>
                  <a:cubicBezTo>
                    <a:pt x="7217" y="19324"/>
                    <a:pt x="7359" y="19263"/>
                    <a:pt x="7465" y="19158"/>
                  </a:cubicBezTo>
                  <a:lnTo>
                    <a:pt x="9068" y="17554"/>
                  </a:lnTo>
                  <a:cubicBezTo>
                    <a:pt x="9192" y="17431"/>
                    <a:pt x="9252" y="17252"/>
                    <a:pt x="9228" y="17074"/>
                  </a:cubicBezTo>
                  <a:lnTo>
                    <a:pt x="8778" y="13931"/>
                  </a:lnTo>
                  <a:lnTo>
                    <a:pt x="11040" y="12276"/>
                  </a:lnTo>
                  <a:lnTo>
                    <a:pt x="15062" y="18596"/>
                  </a:lnTo>
                  <a:cubicBezTo>
                    <a:pt x="15152" y="18741"/>
                    <a:pt x="15306" y="18835"/>
                    <a:pt x="15475" y="18853"/>
                  </a:cubicBezTo>
                  <a:cubicBezTo>
                    <a:pt x="15496" y="18856"/>
                    <a:pt x="15518" y="18859"/>
                    <a:pt x="15539" y="18859"/>
                  </a:cubicBezTo>
                  <a:cubicBezTo>
                    <a:pt x="15687" y="18859"/>
                    <a:pt x="15832" y="18798"/>
                    <a:pt x="15937" y="18693"/>
                  </a:cubicBezTo>
                  <a:lnTo>
                    <a:pt x="16740" y="17890"/>
                  </a:lnTo>
                  <a:lnTo>
                    <a:pt x="18483" y="16144"/>
                  </a:lnTo>
                  <a:cubicBezTo>
                    <a:pt x="18712" y="15924"/>
                    <a:pt x="18715" y="15562"/>
                    <a:pt x="18492" y="15338"/>
                  </a:cubicBezTo>
                  <a:cubicBezTo>
                    <a:pt x="18381" y="15228"/>
                    <a:pt x="18236" y="15172"/>
                    <a:pt x="18090" y="15172"/>
                  </a:cubicBezTo>
                  <a:cubicBezTo>
                    <a:pt x="17942" y="15172"/>
                    <a:pt x="17794" y="15230"/>
                    <a:pt x="17683" y="15344"/>
                  </a:cubicBezTo>
                  <a:lnTo>
                    <a:pt x="17462" y="15568"/>
                  </a:lnTo>
                  <a:lnTo>
                    <a:pt x="16861" y="12965"/>
                  </a:lnTo>
                  <a:lnTo>
                    <a:pt x="17583" y="12243"/>
                  </a:lnTo>
                  <a:cubicBezTo>
                    <a:pt x="17803" y="12020"/>
                    <a:pt x="17803" y="11660"/>
                    <a:pt x="17583" y="11440"/>
                  </a:cubicBezTo>
                  <a:cubicBezTo>
                    <a:pt x="17473" y="11330"/>
                    <a:pt x="17328" y="11275"/>
                    <a:pt x="17183" y="11275"/>
                  </a:cubicBezTo>
                  <a:cubicBezTo>
                    <a:pt x="17038" y="11275"/>
                    <a:pt x="16893" y="11330"/>
                    <a:pt x="16783" y="11440"/>
                  </a:cubicBezTo>
                  <a:lnTo>
                    <a:pt x="16559" y="11663"/>
                  </a:lnTo>
                  <a:lnTo>
                    <a:pt x="15835" y="8499"/>
                  </a:lnTo>
                  <a:cubicBezTo>
                    <a:pt x="17329" y="6962"/>
                    <a:pt x="18498" y="5138"/>
                    <a:pt x="19265" y="3137"/>
                  </a:cubicBezTo>
                  <a:cubicBezTo>
                    <a:pt x="19594" y="2285"/>
                    <a:pt x="19389" y="1322"/>
                    <a:pt x="18742" y="676"/>
                  </a:cubicBezTo>
                  <a:cubicBezTo>
                    <a:pt x="18302" y="236"/>
                    <a:pt x="17711" y="0"/>
                    <a:pt x="171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78" name="Google Shape;1078;p25"/>
            <p:cNvSpPr/>
            <p:nvPr/>
          </p:nvSpPr>
          <p:spPr>
            <a:xfrm>
              <a:off x="2348725" y="4522375"/>
              <a:ext cx="94375" cy="88150"/>
            </a:xfrm>
            <a:custGeom>
              <a:avLst/>
              <a:gdLst/>
              <a:ahLst/>
              <a:cxnLst/>
              <a:rect l="l" t="t" r="r" b="b"/>
              <a:pathLst>
                <a:path w="3775" h="3526" extrusionOk="0">
                  <a:moveTo>
                    <a:pt x="3155" y="0"/>
                  </a:moveTo>
                  <a:cubicBezTo>
                    <a:pt x="3013" y="0"/>
                    <a:pt x="2870" y="53"/>
                    <a:pt x="2760" y="159"/>
                  </a:cubicBezTo>
                  <a:lnTo>
                    <a:pt x="359" y="2560"/>
                  </a:lnTo>
                  <a:cubicBezTo>
                    <a:pt x="0" y="2916"/>
                    <a:pt x="254" y="3526"/>
                    <a:pt x="758" y="3526"/>
                  </a:cubicBezTo>
                  <a:cubicBezTo>
                    <a:pt x="909" y="3526"/>
                    <a:pt x="1054" y="3468"/>
                    <a:pt x="1160" y="3360"/>
                  </a:cubicBezTo>
                  <a:lnTo>
                    <a:pt x="3560" y="959"/>
                  </a:lnTo>
                  <a:cubicBezTo>
                    <a:pt x="3774" y="736"/>
                    <a:pt x="3771" y="383"/>
                    <a:pt x="3554" y="165"/>
                  </a:cubicBezTo>
                  <a:cubicBezTo>
                    <a:pt x="3444" y="55"/>
                    <a:pt x="3300" y="0"/>
                    <a:pt x="31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079" name="Google Shape;1079;p25"/>
          <p:cNvGrpSpPr/>
          <p:nvPr/>
        </p:nvGrpSpPr>
        <p:grpSpPr>
          <a:xfrm>
            <a:off x="1258619" y="3472289"/>
            <a:ext cx="344903" cy="340151"/>
            <a:chOff x="2079300" y="4399325"/>
            <a:chExt cx="489850" cy="483100"/>
          </a:xfrm>
        </p:grpSpPr>
        <p:sp>
          <p:nvSpPr>
            <p:cNvPr id="1080" name="Google Shape;1080;p25"/>
            <p:cNvSpPr/>
            <p:nvPr/>
          </p:nvSpPr>
          <p:spPr>
            <a:xfrm>
              <a:off x="2079300" y="4399325"/>
              <a:ext cx="489850" cy="483100"/>
            </a:xfrm>
            <a:custGeom>
              <a:avLst/>
              <a:gdLst/>
              <a:ahLst/>
              <a:cxnLst/>
              <a:rect l="l" t="t" r="r" b="b"/>
              <a:pathLst>
                <a:path w="19594" h="19324" extrusionOk="0">
                  <a:moveTo>
                    <a:pt x="17109" y="1134"/>
                  </a:moveTo>
                  <a:cubicBezTo>
                    <a:pt x="17415" y="1134"/>
                    <a:pt x="17714" y="1254"/>
                    <a:pt x="17939" y="1479"/>
                  </a:cubicBezTo>
                  <a:cubicBezTo>
                    <a:pt x="18268" y="1805"/>
                    <a:pt x="18371" y="2297"/>
                    <a:pt x="18205" y="2732"/>
                  </a:cubicBezTo>
                  <a:cubicBezTo>
                    <a:pt x="18003" y="3260"/>
                    <a:pt x="17770" y="3774"/>
                    <a:pt x="17507" y="4275"/>
                  </a:cubicBezTo>
                  <a:cubicBezTo>
                    <a:pt x="16288" y="4088"/>
                    <a:pt x="15330" y="3130"/>
                    <a:pt x="15143" y="1911"/>
                  </a:cubicBezTo>
                  <a:cubicBezTo>
                    <a:pt x="15644" y="1648"/>
                    <a:pt x="16158" y="1415"/>
                    <a:pt x="16686" y="1210"/>
                  </a:cubicBezTo>
                  <a:lnTo>
                    <a:pt x="16686" y="1213"/>
                  </a:lnTo>
                  <a:cubicBezTo>
                    <a:pt x="16824" y="1160"/>
                    <a:pt x="16967" y="1134"/>
                    <a:pt x="17109" y="1134"/>
                  </a:cubicBezTo>
                  <a:close/>
                  <a:moveTo>
                    <a:pt x="2905" y="2901"/>
                  </a:moveTo>
                  <a:lnTo>
                    <a:pt x="10016" y="4541"/>
                  </a:lnTo>
                  <a:cubicBezTo>
                    <a:pt x="9744" y="4855"/>
                    <a:pt x="9485" y="5178"/>
                    <a:pt x="9234" y="5513"/>
                  </a:cubicBezTo>
                  <a:lnTo>
                    <a:pt x="9234" y="5516"/>
                  </a:lnTo>
                  <a:lnTo>
                    <a:pt x="7812" y="7463"/>
                  </a:lnTo>
                  <a:lnTo>
                    <a:pt x="2027" y="3780"/>
                  </a:lnTo>
                  <a:lnTo>
                    <a:pt x="2905" y="2901"/>
                  </a:lnTo>
                  <a:close/>
                  <a:moveTo>
                    <a:pt x="2465" y="11352"/>
                  </a:moveTo>
                  <a:lnTo>
                    <a:pt x="4738" y="11676"/>
                  </a:lnTo>
                  <a:lnTo>
                    <a:pt x="3488" y="13388"/>
                  </a:lnTo>
                  <a:lnTo>
                    <a:pt x="1574" y="12240"/>
                  </a:lnTo>
                  <a:lnTo>
                    <a:pt x="2465" y="11352"/>
                  </a:lnTo>
                  <a:close/>
                  <a:moveTo>
                    <a:pt x="14111" y="2502"/>
                  </a:moveTo>
                  <a:cubicBezTo>
                    <a:pt x="14479" y="3870"/>
                    <a:pt x="15545" y="4939"/>
                    <a:pt x="16913" y="5308"/>
                  </a:cubicBezTo>
                  <a:cubicBezTo>
                    <a:pt x="16318" y="6250"/>
                    <a:pt x="15617" y="7122"/>
                    <a:pt x="14823" y="7907"/>
                  </a:cubicBezTo>
                  <a:cubicBezTo>
                    <a:pt x="14811" y="7916"/>
                    <a:pt x="14802" y="7928"/>
                    <a:pt x="14793" y="7937"/>
                  </a:cubicBezTo>
                  <a:cubicBezTo>
                    <a:pt x="14304" y="8418"/>
                    <a:pt x="13784" y="8861"/>
                    <a:pt x="13235" y="9269"/>
                  </a:cubicBezTo>
                  <a:lnTo>
                    <a:pt x="5140" y="15184"/>
                  </a:lnTo>
                  <a:cubicBezTo>
                    <a:pt x="5128" y="15196"/>
                    <a:pt x="5113" y="15208"/>
                    <a:pt x="5101" y="15217"/>
                  </a:cubicBezTo>
                  <a:cubicBezTo>
                    <a:pt x="5082" y="15235"/>
                    <a:pt x="5061" y="15248"/>
                    <a:pt x="5040" y="15260"/>
                  </a:cubicBezTo>
                  <a:cubicBezTo>
                    <a:pt x="5031" y="15263"/>
                    <a:pt x="5022" y="15269"/>
                    <a:pt x="5016" y="15272"/>
                  </a:cubicBezTo>
                  <a:cubicBezTo>
                    <a:pt x="4925" y="15314"/>
                    <a:pt x="4801" y="15339"/>
                    <a:pt x="4674" y="15339"/>
                  </a:cubicBezTo>
                  <a:cubicBezTo>
                    <a:pt x="4506" y="15339"/>
                    <a:pt x="4333" y="15295"/>
                    <a:pt x="4228" y="15190"/>
                  </a:cubicBezTo>
                  <a:cubicBezTo>
                    <a:pt x="3998" y="14961"/>
                    <a:pt x="4004" y="14544"/>
                    <a:pt x="4237" y="14278"/>
                  </a:cubicBezTo>
                  <a:cubicBezTo>
                    <a:pt x="4249" y="14266"/>
                    <a:pt x="4261" y="14251"/>
                    <a:pt x="4270" y="14239"/>
                  </a:cubicBezTo>
                  <a:lnTo>
                    <a:pt x="10149" y="6186"/>
                  </a:lnTo>
                  <a:cubicBezTo>
                    <a:pt x="11230" y="4722"/>
                    <a:pt x="12574" y="3475"/>
                    <a:pt x="14111" y="2502"/>
                  </a:cubicBezTo>
                  <a:close/>
                  <a:moveTo>
                    <a:pt x="14877" y="9402"/>
                  </a:moveTo>
                  <a:lnTo>
                    <a:pt x="16517" y="16513"/>
                  </a:lnTo>
                  <a:lnTo>
                    <a:pt x="15635" y="17391"/>
                  </a:lnTo>
                  <a:lnTo>
                    <a:pt x="11955" y="11606"/>
                  </a:lnTo>
                  <a:lnTo>
                    <a:pt x="13905" y="10181"/>
                  </a:lnTo>
                  <a:cubicBezTo>
                    <a:pt x="14240" y="9933"/>
                    <a:pt x="14563" y="9674"/>
                    <a:pt x="14877" y="9402"/>
                  </a:cubicBezTo>
                  <a:close/>
                  <a:moveTo>
                    <a:pt x="7743" y="14686"/>
                  </a:moveTo>
                  <a:lnTo>
                    <a:pt x="8069" y="16957"/>
                  </a:lnTo>
                  <a:lnTo>
                    <a:pt x="7181" y="17844"/>
                  </a:lnTo>
                  <a:lnTo>
                    <a:pt x="6034" y="15936"/>
                  </a:lnTo>
                  <a:lnTo>
                    <a:pt x="7743" y="14686"/>
                  </a:lnTo>
                  <a:close/>
                  <a:moveTo>
                    <a:pt x="17108" y="0"/>
                  </a:moveTo>
                  <a:cubicBezTo>
                    <a:pt x="16830" y="0"/>
                    <a:pt x="16550" y="50"/>
                    <a:pt x="16282" y="153"/>
                  </a:cubicBezTo>
                  <a:cubicBezTo>
                    <a:pt x="14280" y="923"/>
                    <a:pt x="12456" y="2092"/>
                    <a:pt x="10919" y="3586"/>
                  </a:cubicBezTo>
                  <a:lnTo>
                    <a:pt x="7758" y="2856"/>
                  </a:lnTo>
                  <a:lnTo>
                    <a:pt x="7978" y="2635"/>
                  </a:lnTo>
                  <a:cubicBezTo>
                    <a:pt x="8198" y="2415"/>
                    <a:pt x="8198" y="2056"/>
                    <a:pt x="7978" y="1835"/>
                  </a:cubicBezTo>
                  <a:cubicBezTo>
                    <a:pt x="7868" y="1724"/>
                    <a:pt x="7724" y="1669"/>
                    <a:pt x="7579" y="1669"/>
                  </a:cubicBezTo>
                  <a:cubicBezTo>
                    <a:pt x="7434" y="1669"/>
                    <a:pt x="7288" y="1725"/>
                    <a:pt x="7178" y="1835"/>
                  </a:cubicBezTo>
                  <a:lnTo>
                    <a:pt x="6456" y="2557"/>
                  </a:lnTo>
                  <a:lnTo>
                    <a:pt x="3850" y="1956"/>
                  </a:lnTo>
                  <a:lnTo>
                    <a:pt x="4074" y="1736"/>
                  </a:lnTo>
                  <a:cubicBezTo>
                    <a:pt x="4300" y="1515"/>
                    <a:pt x="4303" y="1150"/>
                    <a:pt x="4080" y="926"/>
                  </a:cubicBezTo>
                  <a:cubicBezTo>
                    <a:pt x="3969" y="816"/>
                    <a:pt x="3824" y="761"/>
                    <a:pt x="3679" y="761"/>
                  </a:cubicBezTo>
                  <a:cubicBezTo>
                    <a:pt x="3531" y="761"/>
                    <a:pt x="3384" y="818"/>
                    <a:pt x="3274" y="932"/>
                  </a:cubicBezTo>
                  <a:lnTo>
                    <a:pt x="1945" y="2261"/>
                  </a:lnTo>
                  <a:lnTo>
                    <a:pt x="725" y="3478"/>
                  </a:lnTo>
                  <a:cubicBezTo>
                    <a:pt x="469" y="3734"/>
                    <a:pt x="517" y="4163"/>
                    <a:pt x="822" y="4356"/>
                  </a:cubicBezTo>
                  <a:lnTo>
                    <a:pt x="7145" y="8378"/>
                  </a:lnTo>
                  <a:lnTo>
                    <a:pt x="5496" y="10640"/>
                  </a:lnTo>
                  <a:lnTo>
                    <a:pt x="2344" y="10190"/>
                  </a:lnTo>
                  <a:cubicBezTo>
                    <a:pt x="2317" y="10186"/>
                    <a:pt x="2290" y="10185"/>
                    <a:pt x="2264" y="10185"/>
                  </a:cubicBezTo>
                  <a:cubicBezTo>
                    <a:pt x="2113" y="10185"/>
                    <a:pt x="1969" y="10242"/>
                    <a:pt x="1864" y="10350"/>
                  </a:cubicBezTo>
                  <a:lnTo>
                    <a:pt x="260" y="11950"/>
                  </a:lnTo>
                  <a:cubicBezTo>
                    <a:pt x="1" y="12213"/>
                    <a:pt x="55" y="12648"/>
                    <a:pt x="369" y="12838"/>
                  </a:cubicBezTo>
                  <a:lnTo>
                    <a:pt x="2966" y="14393"/>
                  </a:lnTo>
                  <a:cubicBezTo>
                    <a:pt x="2851" y="14964"/>
                    <a:pt x="3008" y="15574"/>
                    <a:pt x="3428" y="15990"/>
                  </a:cubicBezTo>
                  <a:cubicBezTo>
                    <a:pt x="3757" y="16322"/>
                    <a:pt x="4219" y="16467"/>
                    <a:pt x="4669" y="16467"/>
                  </a:cubicBezTo>
                  <a:cubicBezTo>
                    <a:pt x="4786" y="16467"/>
                    <a:pt x="4901" y="16458"/>
                    <a:pt x="5016" y="16440"/>
                  </a:cubicBezTo>
                  <a:lnTo>
                    <a:pt x="6580" y="19049"/>
                  </a:lnTo>
                  <a:cubicBezTo>
                    <a:pt x="6671" y="19197"/>
                    <a:pt x="6825" y="19297"/>
                    <a:pt x="6997" y="19318"/>
                  </a:cubicBezTo>
                  <a:cubicBezTo>
                    <a:pt x="7021" y="19321"/>
                    <a:pt x="7042" y="19324"/>
                    <a:pt x="7066" y="19324"/>
                  </a:cubicBezTo>
                  <a:cubicBezTo>
                    <a:pt x="7217" y="19324"/>
                    <a:pt x="7359" y="19263"/>
                    <a:pt x="7465" y="19158"/>
                  </a:cubicBezTo>
                  <a:lnTo>
                    <a:pt x="9068" y="17554"/>
                  </a:lnTo>
                  <a:cubicBezTo>
                    <a:pt x="9192" y="17431"/>
                    <a:pt x="9252" y="17252"/>
                    <a:pt x="9228" y="17074"/>
                  </a:cubicBezTo>
                  <a:lnTo>
                    <a:pt x="8778" y="13931"/>
                  </a:lnTo>
                  <a:lnTo>
                    <a:pt x="11040" y="12276"/>
                  </a:lnTo>
                  <a:lnTo>
                    <a:pt x="15062" y="18596"/>
                  </a:lnTo>
                  <a:cubicBezTo>
                    <a:pt x="15152" y="18741"/>
                    <a:pt x="15306" y="18835"/>
                    <a:pt x="15475" y="18853"/>
                  </a:cubicBezTo>
                  <a:cubicBezTo>
                    <a:pt x="15496" y="18856"/>
                    <a:pt x="15518" y="18859"/>
                    <a:pt x="15539" y="18859"/>
                  </a:cubicBezTo>
                  <a:cubicBezTo>
                    <a:pt x="15687" y="18859"/>
                    <a:pt x="15832" y="18798"/>
                    <a:pt x="15937" y="18693"/>
                  </a:cubicBezTo>
                  <a:lnTo>
                    <a:pt x="16740" y="17890"/>
                  </a:lnTo>
                  <a:lnTo>
                    <a:pt x="18483" y="16144"/>
                  </a:lnTo>
                  <a:cubicBezTo>
                    <a:pt x="18712" y="15924"/>
                    <a:pt x="18715" y="15562"/>
                    <a:pt x="18492" y="15338"/>
                  </a:cubicBezTo>
                  <a:cubicBezTo>
                    <a:pt x="18381" y="15228"/>
                    <a:pt x="18236" y="15172"/>
                    <a:pt x="18090" y="15172"/>
                  </a:cubicBezTo>
                  <a:cubicBezTo>
                    <a:pt x="17942" y="15172"/>
                    <a:pt x="17794" y="15230"/>
                    <a:pt x="17683" y="15344"/>
                  </a:cubicBezTo>
                  <a:lnTo>
                    <a:pt x="17462" y="15568"/>
                  </a:lnTo>
                  <a:lnTo>
                    <a:pt x="16861" y="12965"/>
                  </a:lnTo>
                  <a:lnTo>
                    <a:pt x="17583" y="12243"/>
                  </a:lnTo>
                  <a:cubicBezTo>
                    <a:pt x="17803" y="12020"/>
                    <a:pt x="17803" y="11660"/>
                    <a:pt x="17583" y="11440"/>
                  </a:cubicBezTo>
                  <a:cubicBezTo>
                    <a:pt x="17473" y="11330"/>
                    <a:pt x="17328" y="11275"/>
                    <a:pt x="17183" y="11275"/>
                  </a:cubicBezTo>
                  <a:cubicBezTo>
                    <a:pt x="17038" y="11275"/>
                    <a:pt x="16893" y="11330"/>
                    <a:pt x="16783" y="11440"/>
                  </a:cubicBezTo>
                  <a:lnTo>
                    <a:pt x="16559" y="11663"/>
                  </a:lnTo>
                  <a:lnTo>
                    <a:pt x="15835" y="8499"/>
                  </a:lnTo>
                  <a:cubicBezTo>
                    <a:pt x="17329" y="6962"/>
                    <a:pt x="18498" y="5138"/>
                    <a:pt x="19265" y="3137"/>
                  </a:cubicBezTo>
                  <a:cubicBezTo>
                    <a:pt x="19594" y="2285"/>
                    <a:pt x="19389" y="1322"/>
                    <a:pt x="18742" y="676"/>
                  </a:cubicBezTo>
                  <a:cubicBezTo>
                    <a:pt x="18302" y="236"/>
                    <a:pt x="17711" y="0"/>
                    <a:pt x="171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81" name="Google Shape;1081;p25"/>
            <p:cNvSpPr/>
            <p:nvPr/>
          </p:nvSpPr>
          <p:spPr>
            <a:xfrm>
              <a:off x="2348725" y="4522375"/>
              <a:ext cx="94375" cy="88150"/>
            </a:xfrm>
            <a:custGeom>
              <a:avLst/>
              <a:gdLst/>
              <a:ahLst/>
              <a:cxnLst/>
              <a:rect l="l" t="t" r="r" b="b"/>
              <a:pathLst>
                <a:path w="3775" h="3526" extrusionOk="0">
                  <a:moveTo>
                    <a:pt x="3155" y="0"/>
                  </a:moveTo>
                  <a:cubicBezTo>
                    <a:pt x="3013" y="0"/>
                    <a:pt x="2870" y="53"/>
                    <a:pt x="2760" y="159"/>
                  </a:cubicBezTo>
                  <a:lnTo>
                    <a:pt x="359" y="2560"/>
                  </a:lnTo>
                  <a:cubicBezTo>
                    <a:pt x="0" y="2916"/>
                    <a:pt x="254" y="3526"/>
                    <a:pt x="758" y="3526"/>
                  </a:cubicBezTo>
                  <a:cubicBezTo>
                    <a:pt x="909" y="3526"/>
                    <a:pt x="1054" y="3468"/>
                    <a:pt x="1160" y="3360"/>
                  </a:cubicBezTo>
                  <a:lnTo>
                    <a:pt x="3560" y="959"/>
                  </a:lnTo>
                  <a:cubicBezTo>
                    <a:pt x="3774" y="736"/>
                    <a:pt x="3771" y="383"/>
                    <a:pt x="3554" y="165"/>
                  </a:cubicBezTo>
                  <a:cubicBezTo>
                    <a:pt x="3444" y="55"/>
                    <a:pt x="3300" y="0"/>
                    <a:pt x="31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082" name="Google Shape;1082;p25"/>
          <p:cNvGrpSpPr/>
          <p:nvPr/>
        </p:nvGrpSpPr>
        <p:grpSpPr>
          <a:xfrm>
            <a:off x="1819601" y="2229510"/>
            <a:ext cx="344903" cy="340151"/>
            <a:chOff x="2079300" y="4399325"/>
            <a:chExt cx="489850" cy="483100"/>
          </a:xfrm>
        </p:grpSpPr>
        <p:sp>
          <p:nvSpPr>
            <p:cNvPr id="1083" name="Google Shape;1083;p25"/>
            <p:cNvSpPr/>
            <p:nvPr/>
          </p:nvSpPr>
          <p:spPr>
            <a:xfrm>
              <a:off x="2079300" y="4399325"/>
              <a:ext cx="489850" cy="483100"/>
            </a:xfrm>
            <a:custGeom>
              <a:avLst/>
              <a:gdLst/>
              <a:ahLst/>
              <a:cxnLst/>
              <a:rect l="l" t="t" r="r" b="b"/>
              <a:pathLst>
                <a:path w="19594" h="19324" extrusionOk="0">
                  <a:moveTo>
                    <a:pt x="17109" y="1134"/>
                  </a:moveTo>
                  <a:cubicBezTo>
                    <a:pt x="17415" y="1134"/>
                    <a:pt x="17714" y="1254"/>
                    <a:pt x="17939" y="1479"/>
                  </a:cubicBezTo>
                  <a:cubicBezTo>
                    <a:pt x="18268" y="1805"/>
                    <a:pt x="18371" y="2297"/>
                    <a:pt x="18205" y="2732"/>
                  </a:cubicBezTo>
                  <a:cubicBezTo>
                    <a:pt x="18003" y="3260"/>
                    <a:pt x="17770" y="3774"/>
                    <a:pt x="17507" y="4275"/>
                  </a:cubicBezTo>
                  <a:cubicBezTo>
                    <a:pt x="16288" y="4088"/>
                    <a:pt x="15330" y="3130"/>
                    <a:pt x="15143" y="1911"/>
                  </a:cubicBezTo>
                  <a:cubicBezTo>
                    <a:pt x="15644" y="1648"/>
                    <a:pt x="16158" y="1415"/>
                    <a:pt x="16686" y="1210"/>
                  </a:cubicBezTo>
                  <a:lnTo>
                    <a:pt x="16686" y="1213"/>
                  </a:lnTo>
                  <a:cubicBezTo>
                    <a:pt x="16824" y="1160"/>
                    <a:pt x="16967" y="1134"/>
                    <a:pt x="17109" y="1134"/>
                  </a:cubicBezTo>
                  <a:close/>
                  <a:moveTo>
                    <a:pt x="2905" y="2901"/>
                  </a:moveTo>
                  <a:lnTo>
                    <a:pt x="10016" y="4541"/>
                  </a:lnTo>
                  <a:cubicBezTo>
                    <a:pt x="9744" y="4855"/>
                    <a:pt x="9485" y="5178"/>
                    <a:pt x="9234" y="5513"/>
                  </a:cubicBezTo>
                  <a:lnTo>
                    <a:pt x="9234" y="5516"/>
                  </a:lnTo>
                  <a:lnTo>
                    <a:pt x="7812" y="7463"/>
                  </a:lnTo>
                  <a:lnTo>
                    <a:pt x="2027" y="3780"/>
                  </a:lnTo>
                  <a:lnTo>
                    <a:pt x="2905" y="2901"/>
                  </a:lnTo>
                  <a:close/>
                  <a:moveTo>
                    <a:pt x="2465" y="11352"/>
                  </a:moveTo>
                  <a:lnTo>
                    <a:pt x="4738" y="11676"/>
                  </a:lnTo>
                  <a:lnTo>
                    <a:pt x="3488" y="13388"/>
                  </a:lnTo>
                  <a:lnTo>
                    <a:pt x="1574" y="12240"/>
                  </a:lnTo>
                  <a:lnTo>
                    <a:pt x="2465" y="11352"/>
                  </a:lnTo>
                  <a:close/>
                  <a:moveTo>
                    <a:pt x="14111" y="2502"/>
                  </a:moveTo>
                  <a:cubicBezTo>
                    <a:pt x="14479" y="3870"/>
                    <a:pt x="15545" y="4939"/>
                    <a:pt x="16913" y="5308"/>
                  </a:cubicBezTo>
                  <a:cubicBezTo>
                    <a:pt x="16318" y="6250"/>
                    <a:pt x="15617" y="7122"/>
                    <a:pt x="14823" y="7907"/>
                  </a:cubicBezTo>
                  <a:cubicBezTo>
                    <a:pt x="14811" y="7916"/>
                    <a:pt x="14802" y="7928"/>
                    <a:pt x="14793" y="7937"/>
                  </a:cubicBezTo>
                  <a:cubicBezTo>
                    <a:pt x="14304" y="8418"/>
                    <a:pt x="13784" y="8861"/>
                    <a:pt x="13235" y="9269"/>
                  </a:cubicBezTo>
                  <a:lnTo>
                    <a:pt x="5140" y="15184"/>
                  </a:lnTo>
                  <a:cubicBezTo>
                    <a:pt x="5128" y="15196"/>
                    <a:pt x="5113" y="15208"/>
                    <a:pt x="5101" y="15217"/>
                  </a:cubicBezTo>
                  <a:cubicBezTo>
                    <a:pt x="5082" y="15235"/>
                    <a:pt x="5061" y="15248"/>
                    <a:pt x="5040" y="15260"/>
                  </a:cubicBezTo>
                  <a:cubicBezTo>
                    <a:pt x="5031" y="15263"/>
                    <a:pt x="5022" y="15269"/>
                    <a:pt x="5016" y="15272"/>
                  </a:cubicBezTo>
                  <a:cubicBezTo>
                    <a:pt x="4925" y="15314"/>
                    <a:pt x="4801" y="15339"/>
                    <a:pt x="4674" y="15339"/>
                  </a:cubicBezTo>
                  <a:cubicBezTo>
                    <a:pt x="4506" y="15339"/>
                    <a:pt x="4333" y="15295"/>
                    <a:pt x="4228" y="15190"/>
                  </a:cubicBezTo>
                  <a:cubicBezTo>
                    <a:pt x="3998" y="14961"/>
                    <a:pt x="4004" y="14544"/>
                    <a:pt x="4237" y="14278"/>
                  </a:cubicBezTo>
                  <a:cubicBezTo>
                    <a:pt x="4249" y="14266"/>
                    <a:pt x="4261" y="14251"/>
                    <a:pt x="4270" y="14239"/>
                  </a:cubicBezTo>
                  <a:lnTo>
                    <a:pt x="10149" y="6186"/>
                  </a:lnTo>
                  <a:cubicBezTo>
                    <a:pt x="11230" y="4722"/>
                    <a:pt x="12574" y="3475"/>
                    <a:pt x="14111" y="2502"/>
                  </a:cubicBezTo>
                  <a:close/>
                  <a:moveTo>
                    <a:pt x="14877" y="9402"/>
                  </a:moveTo>
                  <a:lnTo>
                    <a:pt x="16517" y="16513"/>
                  </a:lnTo>
                  <a:lnTo>
                    <a:pt x="15635" y="17391"/>
                  </a:lnTo>
                  <a:lnTo>
                    <a:pt x="11955" y="11606"/>
                  </a:lnTo>
                  <a:lnTo>
                    <a:pt x="13905" y="10181"/>
                  </a:lnTo>
                  <a:cubicBezTo>
                    <a:pt x="14240" y="9933"/>
                    <a:pt x="14563" y="9674"/>
                    <a:pt x="14877" y="9402"/>
                  </a:cubicBezTo>
                  <a:close/>
                  <a:moveTo>
                    <a:pt x="7743" y="14686"/>
                  </a:moveTo>
                  <a:lnTo>
                    <a:pt x="8069" y="16957"/>
                  </a:lnTo>
                  <a:lnTo>
                    <a:pt x="7181" y="17844"/>
                  </a:lnTo>
                  <a:lnTo>
                    <a:pt x="6034" y="15936"/>
                  </a:lnTo>
                  <a:lnTo>
                    <a:pt x="7743" y="14686"/>
                  </a:lnTo>
                  <a:close/>
                  <a:moveTo>
                    <a:pt x="17108" y="0"/>
                  </a:moveTo>
                  <a:cubicBezTo>
                    <a:pt x="16830" y="0"/>
                    <a:pt x="16550" y="50"/>
                    <a:pt x="16282" y="153"/>
                  </a:cubicBezTo>
                  <a:cubicBezTo>
                    <a:pt x="14280" y="923"/>
                    <a:pt x="12456" y="2092"/>
                    <a:pt x="10919" y="3586"/>
                  </a:cubicBezTo>
                  <a:lnTo>
                    <a:pt x="7758" y="2856"/>
                  </a:lnTo>
                  <a:lnTo>
                    <a:pt x="7978" y="2635"/>
                  </a:lnTo>
                  <a:cubicBezTo>
                    <a:pt x="8198" y="2415"/>
                    <a:pt x="8198" y="2056"/>
                    <a:pt x="7978" y="1835"/>
                  </a:cubicBezTo>
                  <a:cubicBezTo>
                    <a:pt x="7868" y="1724"/>
                    <a:pt x="7724" y="1669"/>
                    <a:pt x="7579" y="1669"/>
                  </a:cubicBezTo>
                  <a:cubicBezTo>
                    <a:pt x="7434" y="1669"/>
                    <a:pt x="7288" y="1725"/>
                    <a:pt x="7178" y="1835"/>
                  </a:cubicBezTo>
                  <a:lnTo>
                    <a:pt x="6456" y="2557"/>
                  </a:lnTo>
                  <a:lnTo>
                    <a:pt x="3850" y="1956"/>
                  </a:lnTo>
                  <a:lnTo>
                    <a:pt x="4074" y="1736"/>
                  </a:lnTo>
                  <a:cubicBezTo>
                    <a:pt x="4300" y="1515"/>
                    <a:pt x="4303" y="1150"/>
                    <a:pt x="4080" y="926"/>
                  </a:cubicBezTo>
                  <a:cubicBezTo>
                    <a:pt x="3969" y="816"/>
                    <a:pt x="3824" y="761"/>
                    <a:pt x="3679" y="761"/>
                  </a:cubicBezTo>
                  <a:cubicBezTo>
                    <a:pt x="3531" y="761"/>
                    <a:pt x="3384" y="818"/>
                    <a:pt x="3274" y="932"/>
                  </a:cubicBezTo>
                  <a:lnTo>
                    <a:pt x="1945" y="2261"/>
                  </a:lnTo>
                  <a:lnTo>
                    <a:pt x="725" y="3478"/>
                  </a:lnTo>
                  <a:cubicBezTo>
                    <a:pt x="469" y="3734"/>
                    <a:pt x="517" y="4163"/>
                    <a:pt x="822" y="4356"/>
                  </a:cubicBezTo>
                  <a:lnTo>
                    <a:pt x="7145" y="8378"/>
                  </a:lnTo>
                  <a:lnTo>
                    <a:pt x="5496" y="10640"/>
                  </a:lnTo>
                  <a:lnTo>
                    <a:pt x="2344" y="10190"/>
                  </a:lnTo>
                  <a:cubicBezTo>
                    <a:pt x="2317" y="10186"/>
                    <a:pt x="2290" y="10185"/>
                    <a:pt x="2264" y="10185"/>
                  </a:cubicBezTo>
                  <a:cubicBezTo>
                    <a:pt x="2113" y="10185"/>
                    <a:pt x="1969" y="10242"/>
                    <a:pt x="1864" y="10350"/>
                  </a:cubicBezTo>
                  <a:lnTo>
                    <a:pt x="260" y="11950"/>
                  </a:lnTo>
                  <a:cubicBezTo>
                    <a:pt x="1" y="12213"/>
                    <a:pt x="55" y="12648"/>
                    <a:pt x="369" y="12838"/>
                  </a:cubicBezTo>
                  <a:lnTo>
                    <a:pt x="2966" y="14393"/>
                  </a:lnTo>
                  <a:cubicBezTo>
                    <a:pt x="2851" y="14964"/>
                    <a:pt x="3008" y="15574"/>
                    <a:pt x="3428" y="15990"/>
                  </a:cubicBezTo>
                  <a:cubicBezTo>
                    <a:pt x="3757" y="16322"/>
                    <a:pt x="4219" y="16467"/>
                    <a:pt x="4669" y="16467"/>
                  </a:cubicBezTo>
                  <a:cubicBezTo>
                    <a:pt x="4786" y="16467"/>
                    <a:pt x="4901" y="16458"/>
                    <a:pt x="5016" y="16440"/>
                  </a:cubicBezTo>
                  <a:lnTo>
                    <a:pt x="6580" y="19049"/>
                  </a:lnTo>
                  <a:cubicBezTo>
                    <a:pt x="6671" y="19197"/>
                    <a:pt x="6825" y="19297"/>
                    <a:pt x="6997" y="19318"/>
                  </a:cubicBezTo>
                  <a:cubicBezTo>
                    <a:pt x="7021" y="19321"/>
                    <a:pt x="7042" y="19324"/>
                    <a:pt x="7066" y="19324"/>
                  </a:cubicBezTo>
                  <a:cubicBezTo>
                    <a:pt x="7217" y="19324"/>
                    <a:pt x="7359" y="19263"/>
                    <a:pt x="7465" y="19158"/>
                  </a:cubicBezTo>
                  <a:lnTo>
                    <a:pt x="9068" y="17554"/>
                  </a:lnTo>
                  <a:cubicBezTo>
                    <a:pt x="9192" y="17431"/>
                    <a:pt x="9252" y="17252"/>
                    <a:pt x="9228" y="17074"/>
                  </a:cubicBezTo>
                  <a:lnTo>
                    <a:pt x="8778" y="13931"/>
                  </a:lnTo>
                  <a:lnTo>
                    <a:pt x="11040" y="12276"/>
                  </a:lnTo>
                  <a:lnTo>
                    <a:pt x="15062" y="18596"/>
                  </a:lnTo>
                  <a:cubicBezTo>
                    <a:pt x="15152" y="18741"/>
                    <a:pt x="15306" y="18835"/>
                    <a:pt x="15475" y="18853"/>
                  </a:cubicBezTo>
                  <a:cubicBezTo>
                    <a:pt x="15496" y="18856"/>
                    <a:pt x="15518" y="18859"/>
                    <a:pt x="15539" y="18859"/>
                  </a:cubicBezTo>
                  <a:cubicBezTo>
                    <a:pt x="15687" y="18859"/>
                    <a:pt x="15832" y="18798"/>
                    <a:pt x="15937" y="18693"/>
                  </a:cubicBezTo>
                  <a:lnTo>
                    <a:pt x="16740" y="17890"/>
                  </a:lnTo>
                  <a:lnTo>
                    <a:pt x="18483" y="16144"/>
                  </a:lnTo>
                  <a:cubicBezTo>
                    <a:pt x="18712" y="15924"/>
                    <a:pt x="18715" y="15562"/>
                    <a:pt x="18492" y="15338"/>
                  </a:cubicBezTo>
                  <a:cubicBezTo>
                    <a:pt x="18381" y="15228"/>
                    <a:pt x="18236" y="15172"/>
                    <a:pt x="18090" y="15172"/>
                  </a:cubicBezTo>
                  <a:cubicBezTo>
                    <a:pt x="17942" y="15172"/>
                    <a:pt x="17794" y="15230"/>
                    <a:pt x="17683" y="15344"/>
                  </a:cubicBezTo>
                  <a:lnTo>
                    <a:pt x="17462" y="15568"/>
                  </a:lnTo>
                  <a:lnTo>
                    <a:pt x="16861" y="12965"/>
                  </a:lnTo>
                  <a:lnTo>
                    <a:pt x="17583" y="12243"/>
                  </a:lnTo>
                  <a:cubicBezTo>
                    <a:pt x="17803" y="12020"/>
                    <a:pt x="17803" y="11660"/>
                    <a:pt x="17583" y="11440"/>
                  </a:cubicBezTo>
                  <a:cubicBezTo>
                    <a:pt x="17473" y="11330"/>
                    <a:pt x="17328" y="11275"/>
                    <a:pt x="17183" y="11275"/>
                  </a:cubicBezTo>
                  <a:cubicBezTo>
                    <a:pt x="17038" y="11275"/>
                    <a:pt x="16893" y="11330"/>
                    <a:pt x="16783" y="11440"/>
                  </a:cubicBezTo>
                  <a:lnTo>
                    <a:pt x="16559" y="11663"/>
                  </a:lnTo>
                  <a:lnTo>
                    <a:pt x="15835" y="8499"/>
                  </a:lnTo>
                  <a:cubicBezTo>
                    <a:pt x="17329" y="6962"/>
                    <a:pt x="18498" y="5138"/>
                    <a:pt x="19265" y="3137"/>
                  </a:cubicBezTo>
                  <a:cubicBezTo>
                    <a:pt x="19594" y="2285"/>
                    <a:pt x="19389" y="1322"/>
                    <a:pt x="18742" y="676"/>
                  </a:cubicBezTo>
                  <a:cubicBezTo>
                    <a:pt x="18302" y="236"/>
                    <a:pt x="17711" y="0"/>
                    <a:pt x="171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84" name="Google Shape;1084;p25"/>
            <p:cNvSpPr/>
            <p:nvPr/>
          </p:nvSpPr>
          <p:spPr>
            <a:xfrm>
              <a:off x="2348725" y="4522375"/>
              <a:ext cx="94375" cy="88150"/>
            </a:xfrm>
            <a:custGeom>
              <a:avLst/>
              <a:gdLst/>
              <a:ahLst/>
              <a:cxnLst/>
              <a:rect l="l" t="t" r="r" b="b"/>
              <a:pathLst>
                <a:path w="3775" h="3526" extrusionOk="0">
                  <a:moveTo>
                    <a:pt x="3155" y="0"/>
                  </a:moveTo>
                  <a:cubicBezTo>
                    <a:pt x="3013" y="0"/>
                    <a:pt x="2870" y="53"/>
                    <a:pt x="2760" y="159"/>
                  </a:cubicBezTo>
                  <a:lnTo>
                    <a:pt x="359" y="2560"/>
                  </a:lnTo>
                  <a:cubicBezTo>
                    <a:pt x="0" y="2916"/>
                    <a:pt x="254" y="3526"/>
                    <a:pt x="758" y="3526"/>
                  </a:cubicBezTo>
                  <a:cubicBezTo>
                    <a:pt x="909" y="3526"/>
                    <a:pt x="1054" y="3468"/>
                    <a:pt x="1160" y="3360"/>
                  </a:cubicBezTo>
                  <a:lnTo>
                    <a:pt x="3560" y="959"/>
                  </a:lnTo>
                  <a:cubicBezTo>
                    <a:pt x="3774" y="736"/>
                    <a:pt x="3771" y="383"/>
                    <a:pt x="3554" y="165"/>
                  </a:cubicBezTo>
                  <a:cubicBezTo>
                    <a:pt x="3444" y="55"/>
                    <a:pt x="3300" y="0"/>
                    <a:pt x="31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085" name="Google Shape;1085;p25"/>
          <p:cNvGrpSpPr/>
          <p:nvPr/>
        </p:nvGrpSpPr>
        <p:grpSpPr>
          <a:xfrm>
            <a:off x="1819601" y="2645760"/>
            <a:ext cx="344903" cy="340151"/>
            <a:chOff x="2079300" y="4399325"/>
            <a:chExt cx="489850" cy="483100"/>
          </a:xfrm>
        </p:grpSpPr>
        <p:sp>
          <p:nvSpPr>
            <p:cNvPr id="1086" name="Google Shape;1086;p25"/>
            <p:cNvSpPr/>
            <p:nvPr/>
          </p:nvSpPr>
          <p:spPr>
            <a:xfrm>
              <a:off x="2079300" y="4399325"/>
              <a:ext cx="489850" cy="483100"/>
            </a:xfrm>
            <a:custGeom>
              <a:avLst/>
              <a:gdLst/>
              <a:ahLst/>
              <a:cxnLst/>
              <a:rect l="l" t="t" r="r" b="b"/>
              <a:pathLst>
                <a:path w="19594" h="19324" extrusionOk="0">
                  <a:moveTo>
                    <a:pt x="17109" y="1134"/>
                  </a:moveTo>
                  <a:cubicBezTo>
                    <a:pt x="17415" y="1134"/>
                    <a:pt x="17714" y="1254"/>
                    <a:pt x="17939" y="1479"/>
                  </a:cubicBezTo>
                  <a:cubicBezTo>
                    <a:pt x="18268" y="1805"/>
                    <a:pt x="18371" y="2297"/>
                    <a:pt x="18205" y="2732"/>
                  </a:cubicBezTo>
                  <a:cubicBezTo>
                    <a:pt x="18003" y="3260"/>
                    <a:pt x="17770" y="3774"/>
                    <a:pt x="17507" y="4275"/>
                  </a:cubicBezTo>
                  <a:cubicBezTo>
                    <a:pt x="16288" y="4088"/>
                    <a:pt x="15330" y="3130"/>
                    <a:pt x="15143" y="1911"/>
                  </a:cubicBezTo>
                  <a:cubicBezTo>
                    <a:pt x="15644" y="1648"/>
                    <a:pt x="16158" y="1415"/>
                    <a:pt x="16686" y="1210"/>
                  </a:cubicBezTo>
                  <a:lnTo>
                    <a:pt x="16686" y="1213"/>
                  </a:lnTo>
                  <a:cubicBezTo>
                    <a:pt x="16824" y="1160"/>
                    <a:pt x="16967" y="1134"/>
                    <a:pt x="17109" y="1134"/>
                  </a:cubicBezTo>
                  <a:close/>
                  <a:moveTo>
                    <a:pt x="2905" y="2901"/>
                  </a:moveTo>
                  <a:lnTo>
                    <a:pt x="10016" y="4541"/>
                  </a:lnTo>
                  <a:cubicBezTo>
                    <a:pt x="9744" y="4855"/>
                    <a:pt x="9485" y="5178"/>
                    <a:pt x="9234" y="5513"/>
                  </a:cubicBezTo>
                  <a:lnTo>
                    <a:pt x="9234" y="5516"/>
                  </a:lnTo>
                  <a:lnTo>
                    <a:pt x="7812" y="7463"/>
                  </a:lnTo>
                  <a:lnTo>
                    <a:pt x="2027" y="3780"/>
                  </a:lnTo>
                  <a:lnTo>
                    <a:pt x="2905" y="2901"/>
                  </a:lnTo>
                  <a:close/>
                  <a:moveTo>
                    <a:pt x="2465" y="11352"/>
                  </a:moveTo>
                  <a:lnTo>
                    <a:pt x="4738" y="11676"/>
                  </a:lnTo>
                  <a:lnTo>
                    <a:pt x="3488" y="13388"/>
                  </a:lnTo>
                  <a:lnTo>
                    <a:pt x="1574" y="12240"/>
                  </a:lnTo>
                  <a:lnTo>
                    <a:pt x="2465" y="11352"/>
                  </a:lnTo>
                  <a:close/>
                  <a:moveTo>
                    <a:pt x="14111" y="2502"/>
                  </a:moveTo>
                  <a:cubicBezTo>
                    <a:pt x="14479" y="3870"/>
                    <a:pt x="15545" y="4939"/>
                    <a:pt x="16913" y="5308"/>
                  </a:cubicBezTo>
                  <a:cubicBezTo>
                    <a:pt x="16318" y="6250"/>
                    <a:pt x="15617" y="7122"/>
                    <a:pt x="14823" y="7907"/>
                  </a:cubicBezTo>
                  <a:cubicBezTo>
                    <a:pt x="14811" y="7916"/>
                    <a:pt x="14802" y="7928"/>
                    <a:pt x="14793" y="7937"/>
                  </a:cubicBezTo>
                  <a:cubicBezTo>
                    <a:pt x="14304" y="8418"/>
                    <a:pt x="13784" y="8861"/>
                    <a:pt x="13235" y="9269"/>
                  </a:cubicBezTo>
                  <a:lnTo>
                    <a:pt x="5140" y="15184"/>
                  </a:lnTo>
                  <a:cubicBezTo>
                    <a:pt x="5128" y="15196"/>
                    <a:pt x="5113" y="15208"/>
                    <a:pt x="5101" y="15217"/>
                  </a:cubicBezTo>
                  <a:cubicBezTo>
                    <a:pt x="5082" y="15235"/>
                    <a:pt x="5061" y="15248"/>
                    <a:pt x="5040" y="15260"/>
                  </a:cubicBezTo>
                  <a:cubicBezTo>
                    <a:pt x="5031" y="15263"/>
                    <a:pt x="5022" y="15269"/>
                    <a:pt x="5016" y="15272"/>
                  </a:cubicBezTo>
                  <a:cubicBezTo>
                    <a:pt x="4925" y="15314"/>
                    <a:pt x="4801" y="15339"/>
                    <a:pt x="4674" y="15339"/>
                  </a:cubicBezTo>
                  <a:cubicBezTo>
                    <a:pt x="4506" y="15339"/>
                    <a:pt x="4333" y="15295"/>
                    <a:pt x="4228" y="15190"/>
                  </a:cubicBezTo>
                  <a:cubicBezTo>
                    <a:pt x="3998" y="14961"/>
                    <a:pt x="4004" y="14544"/>
                    <a:pt x="4237" y="14278"/>
                  </a:cubicBezTo>
                  <a:cubicBezTo>
                    <a:pt x="4249" y="14266"/>
                    <a:pt x="4261" y="14251"/>
                    <a:pt x="4270" y="14239"/>
                  </a:cubicBezTo>
                  <a:lnTo>
                    <a:pt x="10149" y="6186"/>
                  </a:lnTo>
                  <a:cubicBezTo>
                    <a:pt x="11230" y="4722"/>
                    <a:pt x="12574" y="3475"/>
                    <a:pt x="14111" y="2502"/>
                  </a:cubicBezTo>
                  <a:close/>
                  <a:moveTo>
                    <a:pt x="14877" y="9402"/>
                  </a:moveTo>
                  <a:lnTo>
                    <a:pt x="16517" y="16513"/>
                  </a:lnTo>
                  <a:lnTo>
                    <a:pt x="15635" y="17391"/>
                  </a:lnTo>
                  <a:lnTo>
                    <a:pt x="11955" y="11606"/>
                  </a:lnTo>
                  <a:lnTo>
                    <a:pt x="13905" y="10181"/>
                  </a:lnTo>
                  <a:cubicBezTo>
                    <a:pt x="14240" y="9933"/>
                    <a:pt x="14563" y="9674"/>
                    <a:pt x="14877" y="9402"/>
                  </a:cubicBezTo>
                  <a:close/>
                  <a:moveTo>
                    <a:pt x="7743" y="14686"/>
                  </a:moveTo>
                  <a:lnTo>
                    <a:pt x="8069" y="16957"/>
                  </a:lnTo>
                  <a:lnTo>
                    <a:pt x="7181" y="17844"/>
                  </a:lnTo>
                  <a:lnTo>
                    <a:pt x="6034" y="15936"/>
                  </a:lnTo>
                  <a:lnTo>
                    <a:pt x="7743" y="14686"/>
                  </a:lnTo>
                  <a:close/>
                  <a:moveTo>
                    <a:pt x="17108" y="0"/>
                  </a:moveTo>
                  <a:cubicBezTo>
                    <a:pt x="16830" y="0"/>
                    <a:pt x="16550" y="50"/>
                    <a:pt x="16282" y="153"/>
                  </a:cubicBezTo>
                  <a:cubicBezTo>
                    <a:pt x="14280" y="923"/>
                    <a:pt x="12456" y="2092"/>
                    <a:pt x="10919" y="3586"/>
                  </a:cubicBezTo>
                  <a:lnTo>
                    <a:pt x="7758" y="2856"/>
                  </a:lnTo>
                  <a:lnTo>
                    <a:pt x="7978" y="2635"/>
                  </a:lnTo>
                  <a:cubicBezTo>
                    <a:pt x="8198" y="2415"/>
                    <a:pt x="8198" y="2056"/>
                    <a:pt x="7978" y="1835"/>
                  </a:cubicBezTo>
                  <a:cubicBezTo>
                    <a:pt x="7868" y="1724"/>
                    <a:pt x="7724" y="1669"/>
                    <a:pt x="7579" y="1669"/>
                  </a:cubicBezTo>
                  <a:cubicBezTo>
                    <a:pt x="7434" y="1669"/>
                    <a:pt x="7288" y="1725"/>
                    <a:pt x="7178" y="1835"/>
                  </a:cubicBezTo>
                  <a:lnTo>
                    <a:pt x="6456" y="2557"/>
                  </a:lnTo>
                  <a:lnTo>
                    <a:pt x="3850" y="1956"/>
                  </a:lnTo>
                  <a:lnTo>
                    <a:pt x="4074" y="1736"/>
                  </a:lnTo>
                  <a:cubicBezTo>
                    <a:pt x="4300" y="1515"/>
                    <a:pt x="4303" y="1150"/>
                    <a:pt x="4080" y="926"/>
                  </a:cubicBezTo>
                  <a:cubicBezTo>
                    <a:pt x="3969" y="816"/>
                    <a:pt x="3824" y="761"/>
                    <a:pt x="3679" y="761"/>
                  </a:cubicBezTo>
                  <a:cubicBezTo>
                    <a:pt x="3531" y="761"/>
                    <a:pt x="3384" y="818"/>
                    <a:pt x="3274" y="932"/>
                  </a:cubicBezTo>
                  <a:lnTo>
                    <a:pt x="1945" y="2261"/>
                  </a:lnTo>
                  <a:lnTo>
                    <a:pt x="725" y="3478"/>
                  </a:lnTo>
                  <a:cubicBezTo>
                    <a:pt x="469" y="3734"/>
                    <a:pt x="517" y="4163"/>
                    <a:pt x="822" y="4356"/>
                  </a:cubicBezTo>
                  <a:lnTo>
                    <a:pt x="7145" y="8378"/>
                  </a:lnTo>
                  <a:lnTo>
                    <a:pt x="5496" y="10640"/>
                  </a:lnTo>
                  <a:lnTo>
                    <a:pt x="2344" y="10190"/>
                  </a:lnTo>
                  <a:cubicBezTo>
                    <a:pt x="2317" y="10186"/>
                    <a:pt x="2290" y="10185"/>
                    <a:pt x="2264" y="10185"/>
                  </a:cubicBezTo>
                  <a:cubicBezTo>
                    <a:pt x="2113" y="10185"/>
                    <a:pt x="1969" y="10242"/>
                    <a:pt x="1864" y="10350"/>
                  </a:cubicBezTo>
                  <a:lnTo>
                    <a:pt x="260" y="11950"/>
                  </a:lnTo>
                  <a:cubicBezTo>
                    <a:pt x="1" y="12213"/>
                    <a:pt x="55" y="12648"/>
                    <a:pt x="369" y="12838"/>
                  </a:cubicBezTo>
                  <a:lnTo>
                    <a:pt x="2966" y="14393"/>
                  </a:lnTo>
                  <a:cubicBezTo>
                    <a:pt x="2851" y="14964"/>
                    <a:pt x="3008" y="15574"/>
                    <a:pt x="3428" y="15990"/>
                  </a:cubicBezTo>
                  <a:cubicBezTo>
                    <a:pt x="3757" y="16322"/>
                    <a:pt x="4219" y="16467"/>
                    <a:pt x="4669" y="16467"/>
                  </a:cubicBezTo>
                  <a:cubicBezTo>
                    <a:pt x="4786" y="16467"/>
                    <a:pt x="4901" y="16458"/>
                    <a:pt x="5016" y="16440"/>
                  </a:cubicBezTo>
                  <a:lnTo>
                    <a:pt x="6580" y="19049"/>
                  </a:lnTo>
                  <a:cubicBezTo>
                    <a:pt x="6671" y="19197"/>
                    <a:pt x="6825" y="19297"/>
                    <a:pt x="6997" y="19318"/>
                  </a:cubicBezTo>
                  <a:cubicBezTo>
                    <a:pt x="7021" y="19321"/>
                    <a:pt x="7042" y="19324"/>
                    <a:pt x="7066" y="19324"/>
                  </a:cubicBezTo>
                  <a:cubicBezTo>
                    <a:pt x="7217" y="19324"/>
                    <a:pt x="7359" y="19263"/>
                    <a:pt x="7465" y="19158"/>
                  </a:cubicBezTo>
                  <a:lnTo>
                    <a:pt x="9068" y="17554"/>
                  </a:lnTo>
                  <a:cubicBezTo>
                    <a:pt x="9192" y="17431"/>
                    <a:pt x="9252" y="17252"/>
                    <a:pt x="9228" y="17074"/>
                  </a:cubicBezTo>
                  <a:lnTo>
                    <a:pt x="8778" y="13931"/>
                  </a:lnTo>
                  <a:lnTo>
                    <a:pt x="11040" y="12276"/>
                  </a:lnTo>
                  <a:lnTo>
                    <a:pt x="15062" y="18596"/>
                  </a:lnTo>
                  <a:cubicBezTo>
                    <a:pt x="15152" y="18741"/>
                    <a:pt x="15306" y="18835"/>
                    <a:pt x="15475" y="18853"/>
                  </a:cubicBezTo>
                  <a:cubicBezTo>
                    <a:pt x="15496" y="18856"/>
                    <a:pt x="15518" y="18859"/>
                    <a:pt x="15539" y="18859"/>
                  </a:cubicBezTo>
                  <a:cubicBezTo>
                    <a:pt x="15687" y="18859"/>
                    <a:pt x="15832" y="18798"/>
                    <a:pt x="15937" y="18693"/>
                  </a:cubicBezTo>
                  <a:lnTo>
                    <a:pt x="16740" y="17890"/>
                  </a:lnTo>
                  <a:lnTo>
                    <a:pt x="18483" y="16144"/>
                  </a:lnTo>
                  <a:cubicBezTo>
                    <a:pt x="18712" y="15924"/>
                    <a:pt x="18715" y="15562"/>
                    <a:pt x="18492" y="15338"/>
                  </a:cubicBezTo>
                  <a:cubicBezTo>
                    <a:pt x="18381" y="15228"/>
                    <a:pt x="18236" y="15172"/>
                    <a:pt x="18090" y="15172"/>
                  </a:cubicBezTo>
                  <a:cubicBezTo>
                    <a:pt x="17942" y="15172"/>
                    <a:pt x="17794" y="15230"/>
                    <a:pt x="17683" y="15344"/>
                  </a:cubicBezTo>
                  <a:lnTo>
                    <a:pt x="17462" y="15568"/>
                  </a:lnTo>
                  <a:lnTo>
                    <a:pt x="16861" y="12965"/>
                  </a:lnTo>
                  <a:lnTo>
                    <a:pt x="17583" y="12243"/>
                  </a:lnTo>
                  <a:cubicBezTo>
                    <a:pt x="17803" y="12020"/>
                    <a:pt x="17803" y="11660"/>
                    <a:pt x="17583" y="11440"/>
                  </a:cubicBezTo>
                  <a:cubicBezTo>
                    <a:pt x="17473" y="11330"/>
                    <a:pt x="17328" y="11275"/>
                    <a:pt x="17183" y="11275"/>
                  </a:cubicBezTo>
                  <a:cubicBezTo>
                    <a:pt x="17038" y="11275"/>
                    <a:pt x="16893" y="11330"/>
                    <a:pt x="16783" y="11440"/>
                  </a:cubicBezTo>
                  <a:lnTo>
                    <a:pt x="16559" y="11663"/>
                  </a:lnTo>
                  <a:lnTo>
                    <a:pt x="15835" y="8499"/>
                  </a:lnTo>
                  <a:cubicBezTo>
                    <a:pt x="17329" y="6962"/>
                    <a:pt x="18498" y="5138"/>
                    <a:pt x="19265" y="3137"/>
                  </a:cubicBezTo>
                  <a:cubicBezTo>
                    <a:pt x="19594" y="2285"/>
                    <a:pt x="19389" y="1322"/>
                    <a:pt x="18742" y="676"/>
                  </a:cubicBezTo>
                  <a:cubicBezTo>
                    <a:pt x="18302" y="236"/>
                    <a:pt x="17711" y="0"/>
                    <a:pt x="171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87" name="Google Shape;1087;p25"/>
            <p:cNvSpPr/>
            <p:nvPr/>
          </p:nvSpPr>
          <p:spPr>
            <a:xfrm>
              <a:off x="2348725" y="4522375"/>
              <a:ext cx="94375" cy="88150"/>
            </a:xfrm>
            <a:custGeom>
              <a:avLst/>
              <a:gdLst/>
              <a:ahLst/>
              <a:cxnLst/>
              <a:rect l="l" t="t" r="r" b="b"/>
              <a:pathLst>
                <a:path w="3775" h="3526" extrusionOk="0">
                  <a:moveTo>
                    <a:pt x="3155" y="0"/>
                  </a:moveTo>
                  <a:cubicBezTo>
                    <a:pt x="3013" y="0"/>
                    <a:pt x="2870" y="53"/>
                    <a:pt x="2760" y="159"/>
                  </a:cubicBezTo>
                  <a:lnTo>
                    <a:pt x="359" y="2560"/>
                  </a:lnTo>
                  <a:cubicBezTo>
                    <a:pt x="0" y="2916"/>
                    <a:pt x="254" y="3526"/>
                    <a:pt x="758" y="3526"/>
                  </a:cubicBezTo>
                  <a:cubicBezTo>
                    <a:pt x="909" y="3526"/>
                    <a:pt x="1054" y="3468"/>
                    <a:pt x="1160" y="3360"/>
                  </a:cubicBezTo>
                  <a:lnTo>
                    <a:pt x="3560" y="959"/>
                  </a:lnTo>
                  <a:cubicBezTo>
                    <a:pt x="3774" y="736"/>
                    <a:pt x="3771" y="383"/>
                    <a:pt x="3554" y="165"/>
                  </a:cubicBezTo>
                  <a:cubicBezTo>
                    <a:pt x="3444" y="55"/>
                    <a:pt x="3300" y="0"/>
                    <a:pt x="31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088" name="Google Shape;1088;p25"/>
          <p:cNvGrpSpPr/>
          <p:nvPr/>
        </p:nvGrpSpPr>
        <p:grpSpPr>
          <a:xfrm>
            <a:off x="1819601" y="3062010"/>
            <a:ext cx="344903" cy="340151"/>
            <a:chOff x="2079300" y="4399325"/>
            <a:chExt cx="489850" cy="483100"/>
          </a:xfrm>
        </p:grpSpPr>
        <p:sp>
          <p:nvSpPr>
            <p:cNvPr id="1089" name="Google Shape;1089;p25"/>
            <p:cNvSpPr/>
            <p:nvPr/>
          </p:nvSpPr>
          <p:spPr>
            <a:xfrm>
              <a:off x="2079300" y="4399325"/>
              <a:ext cx="489850" cy="483100"/>
            </a:xfrm>
            <a:custGeom>
              <a:avLst/>
              <a:gdLst/>
              <a:ahLst/>
              <a:cxnLst/>
              <a:rect l="l" t="t" r="r" b="b"/>
              <a:pathLst>
                <a:path w="19594" h="19324" extrusionOk="0">
                  <a:moveTo>
                    <a:pt x="17109" y="1134"/>
                  </a:moveTo>
                  <a:cubicBezTo>
                    <a:pt x="17415" y="1134"/>
                    <a:pt x="17714" y="1254"/>
                    <a:pt x="17939" y="1479"/>
                  </a:cubicBezTo>
                  <a:cubicBezTo>
                    <a:pt x="18268" y="1805"/>
                    <a:pt x="18371" y="2297"/>
                    <a:pt x="18205" y="2732"/>
                  </a:cubicBezTo>
                  <a:cubicBezTo>
                    <a:pt x="18003" y="3260"/>
                    <a:pt x="17770" y="3774"/>
                    <a:pt x="17507" y="4275"/>
                  </a:cubicBezTo>
                  <a:cubicBezTo>
                    <a:pt x="16288" y="4088"/>
                    <a:pt x="15330" y="3130"/>
                    <a:pt x="15143" y="1911"/>
                  </a:cubicBezTo>
                  <a:cubicBezTo>
                    <a:pt x="15644" y="1648"/>
                    <a:pt x="16158" y="1415"/>
                    <a:pt x="16686" y="1210"/>
                  </a:cubicBezTo>
                  <a:lnTo>
                    <a:pt x="16686" y="1213"/>
                  </a:lnTo>
                  <a:cubicBezTo>
                    <a:pt x="16824" y="1160"/>
                    <a:pt x="16967" y="1134"/>
                    <a:pt x="17109" y="1134"/>
                  </a:cubicBezTo>
                  <a:close/>
                  <a:moveTo>
                    <a:pt x="2905" y="2901"/>
                  </a:moveTo>
                  <a:lnTo>
                    <a:pt x="10016" y="4541"/>
                  </a:lnTo>
                  <a:cubicBezTo>
                    <a:pt x="9744" y="4855"/>
                    <a:pt x="9485" y="5178"/>
                    <a:pt x="9234" y="5513"/>
                  </a:cubicBezTo>
                  <a:lnTo>
                    <a:pt x="9234" y="5516"/>
                  </a:lnTo>
                  <a:lnTo>
                    <a:pt x="7812" y="7463"/>
                  </a:lnTo>
                  <a:lnTo>
                    <a:pt x="2027" y="3780"/>
                  </a:lnTo>
                  <a:lnTo>
                    <a:pt x="2905" y="2901"/>
                  </a:lnTo>
                  <a:close/>
                  <a:moveTo>
                    <a:pt x="2465" y="11352"/>
                  </a:moveTo>
                  <a:lnTo>
                    <a:pt x="4738" y="11676"/>
                  </a:lnTo>
                  <a:lnTo>
                    <a:pt x="3488" y="13388"/>
                  </a:lnTo>
                  <a:lnTo>
                    <a:pt x="1574" y="12240"/>
                  </a:lnTo>
                  <a:lnTo>
                    <a:pt x="2465" y="11352"/>
                  </a:lnTo>
                  <a:close/>
                  <a:moveTo>
                    <a:pt x="14111" y="2502"/>
                  </a:moveTo>
                  <a:cubicBezTo>
                    <a:pt x="14479" y="3870"/>
                    <a:pt x="15545" y="4939"/>
                    <a:pt x="16913" y="5308"/>
                  </a:cubicBezTo>
                  <a:cubicBezTo>
                    <a:pt x="16318" y="6250"/>
                    <a:pt x="15617" y="7122"/>
                    <a:pt x="14823" y="7907"/>
                  </a:cubicBezTo>
                  <a:cubicBezTo>
                    <a:pt x="14811" y="7916"/>
                    <a:pt x="14802" y="7928"/>
                    <a:pt x="14793" y="7937"/>
                  </a:cubicBezTo>
                  <a:cubicBezTo>
                    <a:pt x="14304" y="8418"/>
                    <a:pt x="13784" y="8861"/>
                    <a:pt x="13235" y="9269"/>
                  </a:cubicBezTo>
                  <a:lnTo>
                    <a:pt x="5140" y="15184"/>
                  </a:lnTo>
                  <a:cubicBezTo>
                    <a:pt x="5128" y="15196"/>
                    <a:pt x="5113" y="15208"/>
                    <a:pt x="5101" y="15217"/>
                  </a:cubicBezTo>
                  <a:cubicBezTo>
                    <a:pt x="5082" y="15235"/>
                    <a:pt x="5061" y="15248"/>
                    <a:pt x="5040" y="15260"/>
                  </a:cubicBezTo>
                  <a:cubicBezTo>
                    <a:pt x="5031" y="15263"/>
                    <a:pt x="5022" y="15269"/>
                    <a:pt x="5016" y="15272"/>
                  </a:cubicBezTo>
                  <a:cubicBezTo>
                    <a:pt x="4925" y="15314"/>
                    <a:pt x="4801" y="15339"/>
                    <a:pt x="4674" y="15339"/>
                  </a:cubicBezTo>
                  <a:cubicBezTo>
                    <a:pt x="4506" y="15339"/>
                    <a:pt x="4333" y="15295"/>
                    <a:pt x="4228" y="15190"/>
                  </a:cubicBezTo>
                  <a:cubicBezTo>
                    <a:pt x="3998" y="14961"/>
                    <a:pt x="4004" y="14544"/>
                    <a:pt x="4237" y="14278"/>
                  </a:cubicBezTo>
                  <a:cubicBezTo>
                    <a:pt x="4249" y="14266"/>
                    <a:pt x="4261" y="14251"/>
                    <a:pt x="4270" y="14239"/>
                  </a:cubicBezTo>
                  <a:lnTo>
                    <a:pt x="10149" y="6186"/>
                  </a:lnTo>
                  <a:cubicBezTo>
                    <a:pt x="11230" y="4722"/>
                    <a:pt x="12574" y="3475"/>
                    <a:pt x="14111" y="2502"/>
                  </a:cubicBezTo>
                  <a:close/>
                  <a:moveTo>
                    <a:pt x="14877" y="9402"/>
                  </a:moveTo>
                  <a:lnTo>
                    <a:pt x="16517" y="16513"/>
                  </a:lnTo>
                  <a:lnTo>
                    <a:pt x="15635" y="17391"/>
                  </a:lnTo>
                  <a:lnTo>
                    <a:pt x="11955" y="11606"/>
                  </a:lnTo>
                  <a:lnTo>
                    <a:pt x="13905" y="10181"/>
                  </a:lnTo>
                  <a:cubicBezTo>
                    <a:pt x="14240" y="9933"/>
                    <a:pt x="14563" y="9674"/>
                    <a:pt x="14877" y="9402"/>
                  </a:cubicBezTo>
                  <a:close/>
                  <a:moveTo>
                    <a:pt x="7743" y="14686"/>
                  </a:moveTo>
                  <a:lnTo>
                    <a:pt x="8069" y="16957"/>
                  </a:lnTo>
                  <a:lnTo>
                    <a:pt x="7181" y="17844"/>
                  </a:lnTo>
                  <a:lnTo>
                    <a:pt x="6034" y="15936"/>
                  </a:lnTo>
                  <a:lnTo>
                    <a:pt x="7743" y="14686"/>
                  </a:lnTo>
                  <a:close/>
                  <a:moveTo>
                    <a:pt x="17108" y="0"/>
                  </a:moveTo>
                  <a:cubicBezTo>
                    <a:pt x="16830" y="0"/>
                    <a:pt x="16550" y="50"/>
                    <a:pt x="16282" y="153"/>
                  </a:cubicBezTo>
                  <a:cubicBezTo>
                    <a:pt x="14280" y="923"/>
                    <a:pt x="12456" y="2092"/>
                    <a:pt x="10919" y="3586"/>
                  </a:cubicBezTo>
                  <a:lnTo>
                    <a:pt x="7758" y="2856"/>
                  </a:lnTo>
                  <a:lnTo>
                    <a:pt x="7978" y="2635"/>
                  </a:lnTo>
                  <a:cubicBezTo>
                    <a:pt x="8198" y="2415"/>
                    <a:pt x="8198" y="2056"/>
                    <a:pt x="7978" y="1835"/>
                  </a:cubicBezTo>
                  <a:cubicBezTo>
                    <a:pt x="7868" y="1724"/>
                    <a:pt x="7724" y="1669"/>
                    <a:pt x="7579" y="1669"/>
                  </a:cubicBezTo>
                  <a:cubicBezTo>
                    <a:pt x="7434" y="1669"/>
                    <a:pt x="7288" y="1725"/>
                    <a:pt x="7178" y="1835"/>
                  </a:cubicBezTo>
                  <a:lnTo>
                    <a:pt x="6456" y="2557"/>
                  </a:lnTo>
                  <a:lnTo>
                    <a:pt x="3850" y="1956"/>
                  </a:lnTo>
                  <a:lnTo>
                    <a:pt x="4074" y="1736"/>
                  </a:lnTo>
                  <a:cubicBezTo>
                    <a:pt x="4300" y="1515"/>
                    <a:pt x="4303" y="1150"/>
                    <a:pt x="4080" y="926"/>
                  </a:cubicBezTo>
                  <a:cubicBezTo>
                    <a:pt x="3969" y="816"/>
                    <a:pt x="3824" y="761"/>
                    <a:pt x="3679" y="761"/>
                  </a:cubicBezTo>
                  <a:cubicBezTo>
                    <a:pt x="3531" y="761"/>
                    <a:pt x="3384" y="818"/>
                    <a:pt x="3274" y="932"/>
                  </a:cubicBezTo>
                  <a:lnTo>
                    <a:pt x="1945" y="2261"/>
                  </a:lnTo>
                  <a:lnTo>
                    <a:pt x="725" y="3478"/>
                  </a:lnTo>
                  <a:cubicBezTo>
                    <a:pt x="469" y="3734"/>
                    <a:pt x="517" y="4163"/>
                    <a:pt x="822" y="4356"/>
                  </a:cubicBezTo>
                  <a:lnTo>
                    <a:pt x="7145" y="8378"/>
                  </a:lnTo>
                  <a:lnTo>
                    <a:pt x="5496" y="10640"/>
                  </a:lnTo>
                  <a:lnTo>
                    <a:pt x="2344" y="10190"/>
                  </a:lnTo>
                  <a:cubicBezTo>
                    <a:pt x="2317" y="10186"/>
                    <a:pt x="2290" y="10185"/>
                    <a:pt x="2264" y="10185"/>
                  </a:cubicBezTo>
                  <a:cubicBezTo>
                    <a:pt x="2113" y="10185"/>
                    <a:pt x="1969" y="10242"/>
                    <a:pt x="1864" y="10350"/>
                  </a:cubicBezTo>
                  <a:lnTo>
                    <a:pt x="260" y="11950"/>
                  </a:lnTo>
                  <a:cubicBezTo>
                    <a:pt x="1" y="12213"/>
                    <a:pt x="55" y="12648"/>
                    <a:pt x="369" y="12838"/>
                  </a:cubicBezTo>
                  <a:lnTo>
                    <a:pt x="2966" y="14393"/>
                  </a:lnTo>
                  <a:cubicBezTo>
                    <a:pt x="2851" y="14964"/>
                    <a:pt x="3008" y="15574"/>
                    <a:pt x="3428" y="15990"/>
                  </a:cubicBezTo>
                  <a:cubicBezTo>
                    <a:pt x="3757" y="16322"/>
                    <a:pt x="4219" y="16467"/>
                    <a:pt x="4669" y="16467"/>
                  </a:cubicBezTo>
                  <a:cubicBezTo>
                    <a:pt x="4786" y="16467"/>
                    <a:pt x="4901" y="16458"/>
                    <a:pt x="5016" y="16440"/>
                  </a:cubicBezTo>
                  <a:lnTo>
                    <a:pt x="6580" y="19049"/>
                  </a:lnTo>
                  <a:cubicBezTo>
                    <a:pt x="6671" y="19197"/>
                    <a:pt x="6825" y="19297"/>
                    <a:pt x="6997" y="19318"/>
                  </a:cubicBezTo>
                  <a:cubicBezTo>
                    <a:pt x="7021" y="19321"/>
                    <a:pt x="7042" y="19324"/>
                    <a:pt x="7066" y="19324"/>
                  </a:cubicBezTo>
                  <a:cubicBezTo>
                    <a:pt x="7217" y="19324"/>
                    <a:pt x="7359" y="19263"/>
                    <a:pt x="7465" y="19158"/>
                  </a:cubicBezTo>
                  <a:lnTo>
                    <a:pt x="9068" y="17554"/>
                  </a:lnTo>
                  <a:cubicBezTo>
                    <a:pt x="9192" y="17431"/>
                    <a:pt x="9252" y="17252"/>
                    <a:pt x="9228" y="17074"/>
                  </a:cubicBezTo>
                  <a:lnTo>
                    <a:pt x="8778" y="13931"/>
                  </a:lnTo>
                  <a:lnTo>
                    <a:pt x="11040" y="12276"/>
                  </a:lnTo>
                  <a:lnTo>
                    <a:pt x="15062" y="18596"/>
                  </a:lnTo>
                  <a:cubicBezTo>
                    <a:pt x="15152" y="18741"/>
                    <a:pt x="15306" y="18835"/>
                    <a:pt x="15475" y="18853"/>
                  </a:cubicBezTo>
                  <a:cubicBezTo>
                    <a:pt x="15496" y="18856"/>
                    <a:pt x="15518" y="18859"/>
                    <a:pt x="15539" y="18859"/>
                  </a:cubicBezTo>
                  <a:cubicBezTo>
                    <a:pt x="15687" y="18859"/>
                    <a:pt x="15832" y="18798"/>
                    <a:pt x="15937" y="18693"/>
                  </a:cubicBezTo>
                  <a:lnTo>
                    <a:pt x="16740" y="17890"/>
                  </a:lnTo>
                  <a:lnTo>
                    <a:pt x="18483" y="16144"/>
                  </a:lnTo>
                  <a:cubicBezTo>
                    <a:pt x="18712" y="15924"/>
                    <a:pt x="18715" y="15562"/>
                    <a:pt x="18492" y="15338"/>
                  </a:cubicBezTo>
                  <a:cubicBezTo>
                    <a:pt x="18381" y="15228"/>
                    <a:pt x="18236" y="15172"/>
                    <a:pt x="18090" y="15172"/>
                  </a:cubicBezTo>
                  <a:cubicBezTo>
                    <a:pt x="17942" y="15172"/>
                    <a:pt x="17794" y="15230"/>
                    <a:pt x="17683" y="15344"/>
                  </a:cubicBezTo>
                  <a:lnTo>
                    <a:pt x="17462" y="15568"/>
                  </a:lnTo>
                  <a:lnTo>
                    <a:pt x="16861" y="12965"/>
                  </a:lnTo>
                  <a:lnTo>
                    <a:pt x="17583" y="12243"/>
                  </a:lnTo>
                  <a:cubicBezTo>
                    <a:pt x="17803" y="12020"/>
                    <a:pt x="17803" y="11660"/>
                    <a:pt x="17583" y="11440"/>
                  </a:cubicBezTo>
                  <a:cubicBezTo>
                    <a:pt x="17473" y="11330"/>
                    <a:pt x="17328" y="11275"/>
                    <a:pt x="17183" y="11275"/>
                  </a:cubicBezTo>
                  <a:cubicBezTo>
                    <a:pt x="17038" y="11275"/>
                    <a:pt x="16893" y="11330"/>
                    <a:pt x="16783" y="11440"/>
                  </a:cubicBezTo>
                  <a:lnTo>
                    <a:pt x="16559" y="11663"/>
                  </a:lnTo>
                  <a:lnTo>
                    <a:pt x="15835" y="8499"/>
                  </a:lnTo>
                  <a:cubicBezTo>
                    <a:pt x="17329" y="6962"/>
                    <a:pt x="18498" y="5138"/>
                    <a:pt x="19265" y="3137"/>
                  </a:cubicBezTo>
                  <a:cubicBezTo>
                    <a:pt x="19594" y="2285"/>
                    <a:pt x="19389" y="1322"/>
                    <a:pt x="18742" y="676"/>
                  </a:cubicBezTo>
                  <a:cubicBezTo>
                    <a:pt x="18302" y="236"/>
                    <a:pt x="17711" y="0"/>
                    <a:pt x="171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90" name="Google Shape;1090;p25"/>
            <p:cNvSpPr/>
            <p:nvPr/>
          </p:nvSpPr>
          <p:spPr>
            <a:xfrm>
              <a:off x="2348725" y="4522375"/>
              <a:ext cx="94375" cy="88150"/>
            </a:xfrm>
            <a:custGeom>
              <a:avLst/>
              <a:gdLst/>
              <a:ahLst/>
              <a:cxnLst/>
              <a:rect l="l" t="t" r="r" b="b"/>
              <a:pathLst>
                <a:path w="3775" h="3526" extrusionOk="0">
                  <a:moveTo>
                    <a:pt x="3155" y="0"/>
                  </a:moveTo>
                  <a:cubicBezTo>
                    <a:pt x="3013" y="0"/>
                    <a:pt x="2870" y="53"/>
                    <a:pt x="2760" y="159"/>
                  </a:cubicBezTo>
                  <a:lnTo>
                    <a:pt x="359" y="2560"/>
                  </a:lnTo>
                  <a:cubicBezTo>
                    <a:pt x="0" y="2916"/>
                    <a:pt x="254" y="3526"/>
                    <a:pt x="758" y="3526"/>
                  </a:cubicBezTo>
                  <a:cubicBezTo>
                    <a:pt x="909" y="3526"/>
                    <a:pt x="1054" y="3468"/>
                    <a:pt x="1160" y="3360"/>
                  </a:cubicBezTo>
                  <a:lnTo>
                    <a:pt x="3560" y="959"/>
                  </a:lnTo>
                  <a:cubicBezTo>
                    <a:pt x="3774" y="736"/>
                    <a:pt x="3771" y="383"/>
                    <a:pt x="3554" y="165"/>
                  </a:cubicBezTo>
                  <a:cubicBezTo>
                    <a:pt x="3444" y="55"/>
                    <a:pt x="3300" y="0"/>
                    <a:pt x="31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091" name="Google Shape;1091;p25"/>
          <p:cNvGrpSpPr/>
          <p:nvPr/>
        </p:nvGrpSpPr>
        <p:grpSpPr>
          <a:xfrm>
            <a:off x="1819601" y="3478260"/>
            <a:ext cx="344903" cy="340151"/>
            <a:chOff x="2079300" y="4399325"/>
            <a:chExt cx="489850" cy="483100"/>
          </a:xfrm>
        </p:grpSpPr>
        <p:sp>
          <p:nvSpPr>
            <p:cNvPr id="1092" name="Google Shape;1092;p25"/>
            <p:cNvSpPr/>
            <p:nvPr/>
          </p:nvSpPr>
          <p:spPr>
            <a:xfrm>
              <a:off x="2079300" y="4399325"/>
              <a:ext cx="489850" cy="483100"/>
            </a:xfrm>
            <a:custGeom>
              <a:avLst/>
              <a:gdLst/>
              <a:ahLst/>
              <a:cxnLst/>
              <a:rect l="l" t="t" r="r" b="b"/>
              <a:pathLst>
                <a:path w="19594" h="19324" extrusionOk="0">
                  <a:moveTo>
                    <a:pt x="17109" y="1134"/>
                  </a:moveTo>
                  <a:cubicBezTo>
                    <a:pt x="17415" y="1134"/>
                    <a:pt x="17714" y="1254"/>
                    <a:pt x="17939" y="1479"/>
                  </a:cubicBezTo>
                  <a:cubicBezTo>
                    <a:pt x="18268" y="1805"/>
                    <a:pt x="18371" y="2297"/>
                    <a:pt x="18205" y="2732"/>
                  </a:cubicBezTo>
                  <a:cubicBezTo>
                    <a:pt x="18003" y="3260"/>
                    <a:pt x="17770" y="3774"/>
                    <a:pt x="17507" y="4275"/>
                  </a:cubicBezTo>
                  <a:cubicBezTo>
                    <a:pt x="16288" y="4088"/>
                    <a:pt x="15330" y="3130"/>
                    <a:pt x="15143" y="1911"/>
                  </a:cubicBezTo>
                  <a:cubicBezTo>
                    <a:pt x="15644" y="1648"/>
                    <a:pt x="16158" y="1415"/>
                    <a:pt x="16686" y="1210"/>
                  </a:cubicBezTo>
                  <a:lnTo>
                    <a:pt x="16686" y="1213"/>
                  </a:lnTo>
                  <a:cubicBezTo>
                    <a:pt x="16824" y="1160"/>
                    <a:pt x="16967" y="1134"/>
                    <a:pt x="17109" y="1134"/>
                  </a:cubicBezTo>
                  <a:close/>
                  <a:moveTo>
                    <a:pt x="2905" y="2901"/>
                  </a:moveTo>
                  <a:lnTo>
                    <a:pt x="10016" y="4541"/>
                  </a:lnTo>
                  <a:cubicBezTo>
                    <a:pt x="9744" y="4855"/>
                    <a:pt x="9485" y="5178"/>
                    <a:pt x="9234" y="5513"/>
                  </a:cubicBezTo>
                  <a:lnTo>
                    <a:pt x="9234" y="5516"/>
                  </a:lnTo>
                  <a:lnTo>
                    <a:pt x="7812" y="7463"/>
                  </a:lnTo>
                  <a:lnTo>
                    <a:pt x="2027" y="3780"/>
                  </a:lnTo>
                  <a:lnTo>
                    <a:pt x="2905" y="2901"/>
                  </a:lnTo>
                  <a:close/>
                  <a:moveTo>
                    <a:pt x="2465" y="11352"/>
                  </a:moveTo>
                  <a:lnTo>
                    <a:pt x="4738" y="11676"/>
                  </a:lnTo>
                  <a:lnTo>
                    <a:pt x="3488" y="13388"/>
                  </a:lnTo>
                  <a:lnTo>
                    <a:pt x="1574" y="12240"/>
                  </a:lnTo>
                  <a:lnTo>
                    <a:pt x="2465" y="11352"/>
                  </a:lnTo>
                  <a:close/>
                  <a:moveTo>
                    <a:pt x="14111" y="2502"/>
                  </a:moveTo>
                  <a:cubicBezTo>
                    <a:pt x="14479" y="3870"/>
                    <a:pt x="15545" y="4939"/>
                    <a:pt x="16913" y="5308"/>
                  </a:cubicBezTo>
                  <a:cubicBezTo>
                    <a:pt x="16318" y="6250"/>
                    <a:pt x="15617" y="7122"/>
                    <a:pt x="14823" y="7907"/>
                  </a:cubicBezTo>
                  <a:cubicBezTo>
                    <a:pt x="14811" y="7916"/>
                    <a:pt x="14802" y="7928"/>
                    <a:pt x="14793" y="7937"/>
                  </a:cubicBezTo>
                  <a:cubicBezTo>
                    <a:pt x="14304" y="8418"/>
                    <a:pt x="13784" y="8861"/>
                    <a:pt x="13235" y="9269"/>
                  </a:cubicBezTo>
                  <a:lnTo>
                    <a:pt x="5140" y="15184"/>
                  </a:lnTo>
                  <a:cubicBezTo>
                    <a:pt x="5128" y="15196"/>
                    <a:pt x="5113" y="15208"/>
                    <a:pt x="5101" y="15217"/>
                  </a:cubicBezTo>
                  <a:cubicBezTo>
                    <a:pt x="5082" y="15235"/>
                    <a:pt x="5061" y="15248"/>
                    <a:pt x="5040" y="15260"/>
                  </a:cubicBezTo>
                  <a:cubicBezTo>
                    <a:pt x="5031" y="15263"/>
                    <a:pt x="5022" y="15269"/>
                    <a:pt x="5016" y="15272"/>
                  </a:cubicBezTo>
                  <a:cubicBezTo>
                    <a:pt x="4925" y="15314"/>
                    <a:pt x="4801" y="15339"/>
                    <a:pt x="4674" y="15339"/>
                  </a:cubicBezTo>
                  <a:cubicBezTo>
                    <a:pt x="4506" y="15339"/>
                    <a:pt x="4333" y="15295"/>
                    <a:pt x="4228" y="15190"/>
                  </a:cubicBezTo>
                  <a:cubicBezTo>
                    <a:pt x="3998" y="14961"/>
                    <a:pt x="4004" y="14544"/>
                    <a:pt x="4237" y="14278"/>
                  </a:cubicBezTo>
                  <a:cubicBezTo>
                    <a:pt x="4249" y="14266"/>
                    <a:pt x="4261" y="14251"/>
                    <a:pt x="4270" y="14239"/>
                  </a:cubicBezTo>
                  <a:lnTo>
                    <a:pt x="10149" y="6186"/>
                  </a:lnTo>
                  <a:cubicBezTo>
                    <a:pt x="11230" y="4722"/>
                    <a:pt x="12574" y="3475"/>
                    <a:pt x="14111" y="2502"/>
                  </a:cubicBezTo>
                  <a:close/>
                  <a:moveTo>
                    <a:pt x="14877" y="9402"/>
                  </a:moveTo>
                  <a:lnTo>
                    <a:pt x="16517" y="16513"/>
                  </a:lnTo>
                  <a:lnTo>
                    <a:pt x="15635" y="17391"/>
                  </a:lnTo>
                  <a:lnTo>
                    <a:pt x="11955" y="11606"/>
                  </a:lnTo>
                  <a:lnTo>
                    <a:pt x="13905" y="10181"/>
                  </a:lnTo>
                  <a:cubicBezTo>
                    <a:pt x="14240" y="9933"/>
                    <a:pt x="14563" y="9674"/>
                    <a:pt x="14877" y="9402"/>
                  </a:cubicBezTo>
                  <a:close/>
                  <a:moveTo>
                    <a:pt x="7743" y="14686"/>
                  </a:moveTo>
                  <a:lnTo>
                    <a:pt x="8069" y="16957"/>
                  </a:lnTo>
                  <a:lnTo>
                    <a:pt x="7181" y="17844"/>
                  </a:lnTo>
                  <a:lnTo>
                    <a:pt x="6034" y="15936"/>
                  </a:lnTo>
                  <a:lnTo>
                    <a:pt x="7743" y="14686"/>
                  </a:lnTo>
                  <a:close/>
                  <a:moveTo>
                    <a:pt x="17108" y="0"/>
                  </a:moveTo>
                  <a:cubicBezTo>
                    <a:pt x="16830" y="0"/>
                    <a:pt x="16550" y="50"/>
                    <a:pt x="16282" y="153"/>
                  </a:cubicBezTo>
                  <a:cubicBezTo>
                    <a:pt x="14280" y="923"/>
                    <a:pt x="12456" y="2092"/>
                    <a:pt x="10919" y="3586"/>
                  </a:cubicBezTo>
                  <a:lnTo>
                    <a:pt x="7758" y="2856"/>
                  </a:lnTo>
                  <a:lnTo>
                    <a:pt x="7978" y="2635"/>
                  </a:lnTo>
                  <a:cubicBezTo>
                    <a:pt x="8198" y="2415"/>
                    <a:pt x="8198" y="2056"/>
                    <a:pt x="7978" y="1835"/>
                  </a:cubicBezTo>
                  <a:cubicBezTo>
                    <a:pt x="7868" y="1724"/>
                    <a:pt x="7724" y="1669"/>
                    <a:pt x="7579" y="1669"/>
                  </a:cubicBezTo>
                  <a:cubicBezTo>
                    <a:pt x="7434" y="1669"/>
                    <a:pt x="7288" y="1725"/>
                    <a:pt x="7178" y="1835"/>
                  </a:cubicBezTo>
                  <a:lnTo>
                    <a:pt x="6456" y="2557"/>
                  </a:lnTo>
                  <a:lnTo>
                    <a:pt x="3850" y="1956"/>
                  </a:lnTo>
                  <a:lnTo>
                    <a:pt x="4074" y="1736"/>
                  </a:lnTo>
                  <a:cubicBezTo>
                    <a:pt x="4300" y="1515"/>
                    <a:pt x="4303" y="1150"/>
                    <a:pt x="4080" y="926"/>
                  </a:cubicBezTo>
                  <a:cubicBezTo>
                    <a:pt x="3969" y="816"/>
                    <a:pt x="3824" y="761"/>
                    <a:pt x="3679" y="761"/>
                  </a:cubicBezTo>
                  <a:cubicBezTo>
                    <a:pt x="3531" y="761"/>
                    <a:pt x="3384" y="818"/>
                    <a:pt x="3274" y="932"/>
                  </a:cubicBezTo>
                  <a:lnTo>
                    <a:pt x="1945" y="2261"/>
                  </a:lnTo>
                  <a:lnTo>
                    <a:pt x="725" y="3478"/>
                  </a:lnTo>
                  <a:cubicBezTo>
                    <a:pt x="469" y="3734"/>
                    <a:pt x="517" y="4163"/>
                    <a:pt x="822" y="4356"/>
                  </a:cubicBezTo>
                  <a:lnTo>
                    <a:pt x="7145" y="8378"/>
                  </a:lnTo>
                  <a:lnTo>
                    <a:pt x="5496" y="10640"/>
                  </a:lnTo>
                  <a:lnTo>
                    <a:pt x="2344" y="10190"/>
                  </a:lnTo>
                  <a:cubicBezTo>
                    <a:pt x="2317" y="10186"/>
                    <a:pt x="2290" y="10185"/>
                    <a:pt x="2264" y="10185"/>
                  </a:cubicBezTo>
                  <a:cubicBezTo>
                    <a:pt x="2113" y="10185"/>
                    <a:pt x="1969" y="10242"/>
                    <a:pt x="1864" y="10350"/>
                  </a:cubicBezTo>
                  <a:lnTo>
                    <a:pt x="260" y="11950"/>
                  </a:lnTo>
                  <a:cubicBezTo>
                    <a:pt x="1" y="12213"/>
                    <a:pt x="55" y="12648"/>
                    <a:pt x="369" y="12838"/>
                  </a:cubicBezTo>
                  <a:lnTo>
                    <a:pt x="2966" y="14393"/>
                  </a:lnTo>
                  <a:cubicBezTo>
                    <a:pt x="2851" y="14964"/>
                    <a:pt x="3008" y="15574"/>
                    <a:pt x="3428" y="15990"/>
                  </a:cubicBezTo>
                  <a:cubicBezTo>
                    <a:pt x="3757" y="16322"/>
                    <a:pt x="4219" y="16467"/>
                    <a:pt x="4669" y="16467"/>
                  </a:cubicBezTo>
                  <a:cubicBezTo>
                    <a:pt x="4786" y="16467"/>
                    <a:pt x="4901" y="16458"/>
                    <a:pt x="5016" y="16440"/>
                  </a:cubicBezTo>
                  <a:lnTo>
                    <a:pt x="6580" y="19049"/>
                  </a:lnTo>
                  <a:cubicBezTo>
                    <a:pt x="6671" y="19197"/>
                    <a:pt x="6825" y="19297"/>
                    <a:pt x="6997" y="19318"/>
                  </a:cubicBezTo>
                  <a:cubicBezTo>
                    <a:pt x="7021" y="19321"/>
                    <a:pt x="7042" y="19324"/>
                    <a:pt x="7066" y="19324"/>
                  </a:cubicBezTo>
                  <a:cubicBezTo>
                    <a:pt x="7217" y="19324"/>
                    <a:pt x="7359" y="19263"/>
                    <a:pt x="7465" y="19158"/>
                  </a:cubicBezTo>
                  <a:lnTo>
                    <a:pt x="9068" y="17554"/>
                  </a:lnTo>
                  <a:cubicBezTo>
                    <a:pt x="9192" y="17431"/>
                    <a:pt x="9252" y="17252"/>
                    <a:pt x="9228" y="17074"/>
                  </a:cubicBezTo>
                  <a:lnTo>
                    <a:pt x="8778" y="13931"/>
                  </a:lnTo>
                  <a:lnTo>
                    <a:pt x="11040" y="12276"/>
                  </a:lnTo>
                  <a:lnTo>
                    <a:pt x="15062" y="18596"/>
                  </a:lnTo>
                  <a:cubicBezTo>
                    <a:pt x="15152" y="18741"/>
                    <a:pt x="15306" y="18835"/>
                    <a:pt x="15475" y="18853"/>
                  </a:cubicBezTo>
                  <a:cubicBezTo>
                    <a:pt x="15496" y="18856"/>
                    <a:pt x="15518" y="18859"/>
                    <a:pt x="15539" y="18859"/>
                  </a:cubicBezTo>
                  <a:cubicBezTo>
                    <a:pt x="15687" y="18859"/>
                    <a:pt x="15832" y="18798"/>
                    <a:pt x="15937" y="18693"/>
                  </a:cubicBezTo>
                  <a:lnTo>
                    <a:pt x="16740" y="17890"/>
                  </a:lnTo>
                  <a:lnTo>
                    <a:pt x="18483" y="16144"/>
                  </a:lnTo>
                  <a:cubicBezTo>
                    <a:pt x="18712" y="15924"/>
                    <a:pt x="18715" y="15562"/>
                    <a:pt x="18492" y="15338"/>
                  </a:cubicBezTo>
                  <a:cubicBezTo>
                    <a:pt x="18381" y="15228"/>
                    <a:pt x="18236" y="15172"/>
                    <a:pt x="18090" y="15172"/>
                  </a:cubicBezTo>
                  <a:cubicBezTo>
                    <a:pt x="17942" y="15172"/>
                    <a:pt x="17794" y="15230"/>
                    <a:pt x="17683" y="15344"/>
                  </a:cubicBezTo>
                  <a:lnTo>
                    <a:pt x="17462" y="15568"/>
                  </a:lnTo>
                  <a:lnTo>
                    <a:pt x="16861" y="12965"/>
                  </a:lnTo>
                  <a:lnTo>
                    <a:pt x="17583" y="12243"/>
                  </a:lnTo>
                  <a:cubicBezTo>
                    <a:pt x="17803" y="12020"/>
                    <a:pt x="17803" y="11660"/>
                    <a:pt x="17583" y="11440"/>
                  </a:cubicBezTo>
                  <a:cubicBezTo>
                    <a:pt x="17473" y="11330"/>
                    <a:pt x="17328" y="11275"/>
                    <a:pt x="17183" y="11275"/>
                  </a:cubicBezTo>
                  <a:cubicBezTo>
                    <a:pt x="17038" y="11275"/>
                    <a:pt x="16893" y="11330"/>
                    <a:pt x="16783" y="11440"/>
                  </a:cubicBezTo>
                  <a:lnTo>
                    <a:pt x="16559" y="11663"/>
                  </a:lnTo>
                  <a:lnTo>
                    <a:pt x="15835" y="8499"/>
                  </a:lnTo>
                  <a:cubicBezTo>
                    <a:pt x="17329" y="6962"/>
                    <a:pt x="18498" y="5138"/>
                    <a:pt x="19265" y="3137"/>
                  </a:cubicBezTo>
                  <a:cubicBezTo>
                    <a:pt x="19594" y="2285"/>
                    <a:pt x="19389" y="1322"/>
                    <a:pt x="18742" y="676"/>
                  </a:cubicBezTo>
                  <a:cubicBezTo>
                    <a:pt x="18302" y="236"/>
                    <a:pt x="17711" y="0"/>
                    <a:pt x="171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93" name="Google Shape;1093;p25"/>
            <p:cNvSpPr/>
            <p:nvPr/>
          </p:nvSpPr>
          <p:spPr>
            <a:xfrm>
              <a:off x="2348725" y="4522375"/>
              <a:ext cx="94375" cy="88150"/>
            </a:xfrm>
            <a:custGeom>
              <a:avLst/>
              <a:gdLst/>
              <a:ahLst/>
              <a:cxnLst/>
              <a:rect l="l" t="t" r="r" b="b"/>
              <a:pathLst>
                <a:path w="3775" h="3526" extrusionOk="0">
                  <a:moveTo>
                    <a:pt x="3155" y="0"/>
                  </a:moveTo>
                  <a:cubicBezTo>
                    <a:pt x="3013" y="0"/>
                    <a:pt x="2870" y="53"/>
                    <a:pt x="2760" y="159"/>
                  </a:cubicBezTo>
                  <a:lnTo>
                    <a:pt x="359" y="2560"/>
                  </a:lnTo>
                  <a:cubicBezTo>
                    <a:pt x="0" y="2916"/>
                    <a:pt x="254" y="3526"/>
                    <a:pt x="758" y="3526"/>
                  </a:cubicBezTo>
                  <a:cubicBezTo>
                    <a:pt x="909" y="3526"/>
                    <a:pt x="1054" y="3468"/>
                    <a:pt x="1160" y="3360"/>
                  </a:cubicBezTo>
                  <a:lnTo>
                    <a:pt x="3560" y="959"/>
                  </a:lnTo>
                  <a:cubicBezTo>
                    <a:pt x="3774" y="736"/>
                    <a:pt x="3771" y="383"/>
                    <a:pt x="3554" y="165"/>
                  </a:cubicBezTo>
                  <a:cubicBezTo>
                    <a:pt x="3444" y="55"/>
                    <a:pt x="3300" y="0"/>
                    <a:pt x="31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094" name="Google Shape;1094;p25"/>
          <p:cNvGrpSpPr/>
          <p:nvPr/>
        </p:nvGrpSpPr>
        <p:grpSpPr>
          <a:xfrm>
            <a:off x="2371852" y="1813260"/>
            <a:ext cx="344903" cy="340151"/>
            <a:chOff x="2079300" y="4399325"/>
            <a:chExt cx="489850" cy="483100"/>
          </a:xfrm>
        </p:grpSpPr>
        <p:sp>
          <p:nvSpPr>
            <p:cNvPr id="1095" name="Google Shape;1095;p25"/>
            <p:cNvSpPr/>
            <p:nvPr/>
          </p:nvSpPr>
          <p:spPr>
            <a:xfrm>
              <a:off x="2079300" y="4399325"/>
              <a:ext cx="489850" cy="483100"/>
            </a:xfrm>
            <a:custGeom>
              <a:avLst/>
              <a:gdLst/>
              <a:ahLst/>
              <a:cxnLst/>
              <a:rect l="l" t="t" r="r" b="b"/>
              <a:pathLst>
                <a:path w="19594" h="19324" extrusionOk="0">
                  <a:moveTo>
                    <a:pt x="17109" y="1134"/>
                  </a:moveTo>
                  <a:cubicBezTo>
                    <a:pt x="17415" y="1134"/>
                    <a:pt x="17714" y="1254"/>
                    <a:pt x="17939" y="1479"/>
                  </a:cubicBezTo>
                  <a:cubicBezTo>
                    <a:pt x="18268" y="1805"/>
                    <a:pt x="18371" y="2297"/>
                    <a:pt x="18205" y="2732"/>
                  </a:cubicBezTo>
                  <a:cubicBezTo>
                    <a:pt x="18003" y="3260"/>
                    <a:pt x="17770" y="3774"/>
                    <a:pt x="17507" y="4275"/>
                  </a:cubicBezTo>
                  <a:cubicBezTo>
                    <a:pt x="16288" y="4088"/>
                    <a:pt x="15330" y="3130"/>
                    <a:pt x="15143" y="1911"/>
                  </a:cubicBezTo>
                  <a:cubicBezTo>
                    <a:pt x="15644" y="1648"/>
                    <a:pt x="16158" y="1415"/>
                    <a:pt x="16686" y="1210"/>
                  </a:cubicBezTo>
                  <a:lnTo>
                    <a:pt x="16686" y="1213"/>
                  </a:lnTo>
                  <a:cubicBezTo>
                    <a:pt x="16824" y="1160"/>
                    <a:pt x="16967" y="1134"/>
                    <a:pt x="17109" y="1134"/>
                  </a:cubicBezTo>
                  <a:close/>
                  <a:moveTo>
                    <a:pt x="2905" y="2901"/>
                  </a:moveTo>
                  <a:lnTo>
                    <a:pt x="10016" y="4541"/>
                  </a:lnTo>
                  <a:cubicBezTo>
                    <a:pt x="9744" y="4855"/>
                    <a:pt x="9485" y="5178"/>
                    <a:pt x="9234" y="5513"/>
                  </a:cubicBezTo>
                  <a:lnTo>
                    <a:pt x="9234" y="5516"/>
                  </a:lnTo>
                  <a:lnTo>
                    <a:pt x="7812" y="7463"/>
                  </a:lnTo>
                  <a:lnTo>
                    <a:pt x="2027" y="3780"/>
                  </a:lnTo>
                  <a:lnTo>
                    <a:pt x="2905" y="2901"/>
                  </a:lnTo>
                  <a:close/>
                  <a:moveTo>
                    <a:pt x="2465" y="11352"/>
                  </a:moveTo>
                  <a:lnTo>
                    <a:pt x="4738" y="11676"/>
                  </a:lnTo>
                  <a:lnTo>
                    <a:pt x="3488" y="13388"/>
                  </a:lnTo>
                  <a:lnTo>
                    <a:pt x="1574" y="12240"/>
                  </a:lnTo>
                  <a:lnTo>
                    <a:pt x="2465" y="11352"/>
                  </a:lnTo>
                  <a:close/>
                  <a:moveTo>
                    <a:pt x="14111" y="2502"/>
                  </a:moveTo>
                  <a:cubicBezTo>
                    <a:pt x="14479" y="3870"/>
                    <a:pt x="15545" y="4939"/>
                    <a:pt x="16913" y="5308"/>
                  </a:cubicBezTo>
                  <a:cubicBezTo>
                    <a:pt x="16318" y="6250"/>
                    <a:pt x="15617" y="7122"/>
                    <a:pt x="14823" y="7907"/>
                  </a:cubicBezTo>
                  <a:cubicBezTo>
                    <a:pt x="14811" y="7916"/>
                    <a:pt x="14802" y="7928"/>
                    <a:pt x="14793" y="7937"/>
                  </a:cubicBezTo>
                  <a:cubicBezTo>
                    <a:pt x="14304" y="8418"/>
                    <a:pt x="13784" y="8861"/>
                    <a:pt x="13235" y="9269"/>
                  </a:cubicBezTo>
                  <a:lnTo>
                    <a:pt x="5140" y="15184"/>
                  </a:lnTo>
                  <a:cubicBezTo>
                    <a:pt x="5128" y="15196"/>
                    <a:pt x="5113" y="15208"/>
                    <a:pt x="5101" y="15217"/>
                  </a:cubicBezTo>
                  <a:cubicBezTo>
                    <a:pt x="5082" y="15235"/>
                    <a:pt x="5061" y="15248"/>
                    <a:pt x="5040" y="15260"/>
                  </a:cubicBezTo>
                  <a:cubicBezTo>
                    <a:pt x="5031" y="15263"/>
                    <a:pt x="5022" y="15269"/>
                    <a:pt x="5016" y="15272"/>
                  </a:cubicBezTo>
                  <a:cubicBezTo>
                    <a:pt x="4925" y="15314"/>
                    <a:pt x="4801" y="15339"/>
                    <a:pt x="4674" y="15339"/>
                  </a:cubicBezTo>
                  <a:cubicBezTo>
                    <a:pt x="4506" y="15339"/>
                    <a:pt x="4333" y="15295"/>
                    <a:pt x="4228" y="15190"/>
                  </a:cubicBezTo>
                  <a:cubicBezTo>
                    <a:pt x="3998" y="14961"/>
                    <a:pt x="4004" y="14544"/>
                    <a:pt x="4237" y="14278"/>
                  </a:cubicBezTo>
                  <a:cubicBezTo>
                    <a:pt x="4249" y="14266"/>
                    <a:pt x="4261" y="14251"/>
                    <a:pt x="4270" y="14239"/>
                  </a:cubicBezTo>
                  <a:lnTo>
                    <a:pt x="10149" y="6186"/>
                  </a:lnTo>
                  <a:cubicBezTo>
                    <a:pt x="11230" y="4722"/>
                    <a:pt x="12574" y="3475"/>
                    <a:pt x="14111" y="2502"/>
                  </a:cubicBezTo>
                  <a:close/>
                  <a:moveTo>
                    <a:pt x="14877" y="9402"/>
                  </a:moveTo>
                  <a:lnTo>
                    <a:pt x="16517" y="16513"/>
                  </a:lnTo>
                  <a:lnTo>
                    <a:pt x="15635" y="17391"/>
                  </a:lnTo>
                  <a:lnTo>
                    <a:pt x="11955" y="11606"/>
                  </a:lnTo>
                  <a:lnTo>
                    <a:pt x="13905" y="10181"/>
                  </a:lnTo>
                  <a:cubicBezTo>
                    <a:pt x="14240" y="9933"/>
                    <a:pt x="14563" y="9674"/>
                    <a:pt x="14877" y="9402"/>
                  </a:cubicBezTo>
                  <a:close/>
                  <a:moveTo>
                    <a:pt x="7743" y="14686"/>
                  </a:moveTo>
                  <a:lnTo>
                    <a:pt x="8069" y="16957"/>
                  </a:lnTo>
                  <a:lnTo>
                    <a:pt x="7181" y="17844"/>
                  </a:lnTo>
                  <a:lnTo>
                    <a:pt x="6034" y="15936"/>
                  </a:lnTo>
                  <a:lnTo>
                    <a:pt x="7743" y="14686"/>
                  </a:lnTo>
                  <a:close/>
                  <a:moveTo>
                    <a:pt x="17108" y="0"/>
                  </a:moveTo>
                  <a:cubicBezTo>
                    <a:pt x="16830" y="0"/>
                    <a:pt x="16550" y="50"/>
                    <a:pt x="16282" y="153"/>
                  </a:cubicBezTo>
                  <a:cubicBezTo>
                    <a:pt x="14280" y="923"/>
                    <a:pt x="12456" y="2092"/>
                    <a:pt x="10919" y="3586"/>
                  </a:cubicBezTo>
                  <a:lnTo>
                    <a:pt x="7758" y="2856"/>
                  </a:lnTo>
                  <a:lnTo>
                    <a:pt x="7978" y="2635"/>
                  </a:lnTo>
                  <a:cubicBezTo>
                    <a:pt x="8198" y="2415"/>
                    <a:pt x="8198" y="2056"/>
                    <a:pt x="7978" y="1835"/>
                  </a:cubicBezTo>
                  <a:cubicBezTo>
                    <a:pt x="7868" y="1724"/>
                    <a:pt x="7724" y="1669"/>
                    <a:pt x="7579" y="1669"/>
                  </a:cubicBezTo>
                  <a:cubicBezTo>
                    <a:pt x="7434" y="1669"/>
                    <a:pt x="7288" y="1725"/>
                    <a:pt x="7178" y="1835"/>
                  </a:cubicBezTo>
                  <a:lnTo>
                    <a:pt x="6456" y="2557"/>
                  </a:lnTo>
                  <a:lnTo>
                    <a:pt x="3850" y="1956"/>
                  </a:lnTo>
                  <a:lnTo>
                    <a:pt x="4074" y="1736"/>
                  </a:lnTo>
                  <a:cubicBezTo>
                    <a:pt x="4300" y="1515"/>
                    <a:pt x="4303" y="1150"/>
                    <a:pt x="4080" y="926"/>
                  </a:cubicBezTo>
                  <a:cubicBezTo>
                    <a:pt x="3969" y="816"/>
                    <a:pt x="3824" y="761"/>
                    <a:pt x="3679" y="761"/>
                  </a:cubicBezTo>
                  <a:cubicBezTo>
                    <a:pt x="3531" y="761"/>
                    <a:pt x="3384" y="818"/>
                    <a:pt x="3274" y="932"/>
                  </a:cubicBezTo>
                  <a:lnTo>
                    <a:pt x="1945" y="2261"/>
                  </a:lnTo>
                  <a:lnTo>
                    <a:pt x="725" y="3478"/>
                  </a:lnTo>
                  <a:cubicBezTo>
                    <a:pt x="469" y="3734"/>
                    <a:pt x="517" y="4163"/>
                    <a:pt x="822" y="4356"/>
                  </a:cubicBezTo>
                  <a:lnTo>
                    <a:pt x="7145" y="8378"/>
                  </a:lnTo>
                  <a:lnTo>
                    <a:pt x="5496" y="10640"/>
                  </a:lnTo>
                  <a:lnTo>
                    <a:pt x="2344" y="10190"/>
                  </a:lnTo>
                  <a:cubicBezTo>
                    <a:pt x="2317" y="10186"/>
                    <a:pt x="2290" y="10185"/>
                    <a:pt x="2264" y="10185"/>
                  </a:cubicBezTo>
                  <a:cubicBezTo>
                    <a:pt x="2113" y="10185"/>
                    <a:pt x="1969" y="10242"/>
                    <a:pt x="1864" y="10350"/>
                  </a:cubicBezTo>
                  <a:lnTo>
                    <a:pt x="260" y="11950"/>
                  </a:lnTo>
                  <a:cubicBezTo>
                    <a:pt x="1" y="12213"/>
                    <a:pt x="55" y="12648"/>
                    <a:pt x="369" y="12838"/>
                  </a:cubicBezTo>
                  <a:lnTo>
                    <a:pt x="2966" y="14393"/>
                  </a:lnTo>
                  <a:cubicBezTo>
                    <a:pt x="2851" y="14964"/>
                    <a:pt x="3008" y="15574"/>
                    <a:pt x="3428" y="15990"/>
                  </a:cubicBezTo>
                  <a:cubicBezTo>
                    <a:pt x="3757" y="16322"/>
                    <a:pt x="4219" y="16467"/>
                    <a:pt x="4669" y="16467"/>
                  </a:cubicBezTo>
                  <a:cubicBezTo>
                    <a:pt x="4786" y="16467"/>
                    <a:pt x="4901" y="16458"/>
                    <a:pt x="5016" y="16440"/>
                  </a:cubicBezTo>
                  <a:lnTo>
                    <a:pt x="6580" y="19049"/>
                  </a:lnTo>
                  <a:cubicBezTo>
                    <a:pt x="6671" y="19197"/>
                    <a:pt x="6825" y="19297"/>
                    <a:pt x="6997" y="19318"/>
                  </a:cubicBezTo>
                  <a:cubicBezTo>
                    <a:pt x="7021" y="19321"/>
                    <a:pt x="7042" y="19324"/>
                    <a:pt x="7066" y="19324"/>
                  </a:cubicBezTo>
                  <a:cubicBezTo>
                    <a:pt x="7217" y="19324"/>
                    <a:pt x="7359" y="19263"/>
                    <a:pt x="7465" y="19158"/>
                  </a:cubicBezTo>
                  <a:lnTo>
                    <a:pt x="9068" y="17554"/>
                  </a:lnTo>
                  <a:cubicBezTo>
                    <a:pt x="9192" y="17431"/>
                    <a:pt x="9252" y="17252"/>
                    <a:pt x="9228" y="17074"/>
                  </a:cubicBezTo>
                  <a:lnTo>
                    <a:pt x="8778" y="13931"/>
                  </a:lnTo>
                  <a:lnTo>
                    <a:pt x="11040" y="12276"/>
                  </a:lnTo>
                  <a:lnTo>
                    <a:pt x="15062" y="18596"/>
                  </a:lnTo>
                  <a:cubicBezTo>
                    <a:pt x="15152" y="18741"/>
                    <a:pt x="15306" y="18835"/>
                    <a:pt x="15475" y="18853"/>
                  </a:cubicBezTo>
                  <a:cubicBezTo>
                    <a:pt x="15496" y="18856"/>
                    <a:pt x="15518" y="18859"/>
                    <a:pt x="15539" y="18859"/>
                  </a:cubicBezTo>
                  <a:cubicBezTo>
                    <a:pt x="15687" y="18859"/>
                    <a:pt x="15832" y="18798"/>
                    <a:pt x="15937" y="18693"/>
                  </a:cubicBezTo>
                  <a:lnTo>
                    <a:pt x="16740" y="17890"/>
                  </a:lnTo>
                  <a:lnTo>
                    <a:pt x="18483" y="16144"/>
                  </a:lnTo>
                  <a:cubicBezTo>
                    <a:pt x="18712" y="15924"/>
                    <a:pt x="18715" y="15562"/>
                    <a:pt x="18492" y="15338"/>
                  </a:cubicBezTo>
                  <a:cubicBezTo>
                    <a:pt x="18381" y="15228"/>
                    <a:pt x="18236" y="15172"/>
                    <a:pt x="18090" y="15172"/>
                  </a:cubicBezTo>
                  <a:cubicBezTo>
                    <a:pt x="17942" y="15172"/>
                    <a:pt x="17794" y="15230"/>
                    <a:pt x="17683" y="15344"/>
                  </a:cubicBezTo>
                  <a:lnTo>
                    <a:pt x="17462" y="15568"/>
                  </a:lnTo>
                  <a:lnTo>
                    <a:pt x="16861" y="12965"/>
                  </a:lnTo>
                  <a:lnTo>
                    <a:pt x="17583" y="12243"/>
                  </a:lnTo>
                  <a:cubicBezTo>
                    <a:pt x="17803" y="12020"/>
                    <a:pt x="17803" y="11660"/>
                    <a:pt x="17583" y="11440"/>
                  </a:cubicBezTo>
                  <a:cubicBezTo>
                    <a:pt x="17473" y="11330"/>
                    <a:pt x="17328" y="11275"/>
                    <a:pt x="17183" y="11275"/>
                  </a:cubicBezTo>
                  <a:cubicBezTo>
                    <a:pt x="17038" y="11275"/>
                    <a:pt x="16893" y="11330"/>
                    <a:pt x="16783" y="11440"/>
                  </a:cubicBezTo>
                  <a:lnTo>
                    <a:pt x="16559" y="11663"/>
                  </a:lnTo>
                  <a:lnTo>
                    <a:pt x="15835" y="8499"/>
                  </a:lnTo>
                  <a:cubicBezTo>
                    <a:pt x="17329" y="6962"/>
                    <a:pt x="18498" y="5138"/>
                    <a:pt x="19265" y="3137"/>
                  </a:cubicBezTo>
                  <a:cubicBezTo>
                    <a:pt x="19594" y="2285"/>
                    <a:pt x="19389" y="1322"/>
                    <a:pt x="18742" y="676"/>
                  </a:cubicBezTo>
                  <a:cubicBezTo>
                    <a:pt x="18302" y="236"/>
                    <a:pt x="17711" y="0"/>
                    <a:pt x="171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96" name="Google Shape;1096;p25"/>
            <p:cNvSpPr/>
            <p:nvPr/>
          </p:nvSpPr>
          <p:spPr>
            <a:xfrm>
              <a:off x="2348725" y="4522375"/>
              <a:ext cx="94375" cy="88150"/>
            </a:xfrm>
            <a:custGeom>
              <a:avLst/>
              <a:gdLst/>
              <a:ahLst/>
              <a:cxnLst/>
              <a:rect l="l" t="t" r="r" b="b"/>
              <a:pathLst>
                <a:path w="3775" h="3526" extrusionOk="0">
                  <a:moveTo>
                    <a:pt x="3155" y="0"/>
                  </a:moveTo>
                  <a:cubicBezTo>
                    <a:pt x="3013" y="0"/>
                    <a:pt x="2870" y="53"/>
                    <a:pt x="2760" y="159"/>
                  </a:cubicBezTo>
                  <a:lnTo>
                    <a:pt x="359" y="2560"/>
                  </a:lnTo>
                  <a:cubicBezTo>
                    <a:pt x="0" y="2916"/>
                    <a:pt x="254" y="3526"/>
                    <a:pt x="758" y="3526"/>
                  </a:cubicBezTo>
                  <a:cubicBezTo>
                    <a:pt x="909" y="3526"/>
                    <a:pt x="1054" y="3468"/>
                    <a:pt x="1160" y="3360"/>
                  </a:cubicBezTo>
                  <a:lnTo>
                    <a:pt x="3560" y="959"/>
                  </a:lnTo>
                  <a:cubicBezTo>
                    <a:pt x="3774" y="736"/>
                    <a:pt x="3771" y="383"/>
                    <a:pt x="3554" y="165"/>
                  </a:cubicBezTo>
                  <a:cubicBezTo>
                    <a:pt x="3444" y="55"/>
                    <a:pt x="3300" y="0"/>
                    <a:pt x="31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097" name="Google Shape;1097;p25"/>
          <p:cNvGrpSpPr/>
          <p:nvPr/>
        </p:nvGrpSpPr>
        <p:grpSpPr>
          <a:xfrm>
            <a:off x="2371852" y="2229510"/>
            <a:ext cx="344903" cy="340151"/>
            <a:chOff x="2079300" y="4399325"/>
            <a:chExt cx="489850" cy="483100"/>
          </a:xfrm>
        </p:grpSpPr>
        <p:sp>
          <p:nvSpPr>
            <p:cNvPr id="1098" name="Google Shape;1098;p25"/>
            <p:cNvSpPr/>
            <p:nvPr/>
          </p:nvSpPr>
          <p:spPr>
            <a:xfrm>
              <a:off x="2079300" y="4399325"/>
              <a:ext cx="489850" cy="483100"/>
            </a:xfrm>
            <a:custGeom>
              <a:avLst/>
              <a:gdLst/>
              <a:ahLst/>
              <a:cxnLst/>
              <a:rect l="l" t="t" r="r" b="b"/>
              <a:pathLst>
                <a:path w="19594" h="19324" extrusionOk="0">
                  <a:moveTo>
                    <a:pt x="17109" y="1134"/>
                  </a:moveTo>
                  <a:cubicBezTo>
                    <a:pt x="17415" y="1134"/>
                    <a:pt x="17714" y="1254"/>
                    <a:pt x="17939" y="1479"/>
                  </a:cubicBezTo>
                  <a:cubicBezTo>
                    <a:pt x="18268" y="1805"/>
                    <a:pt x="18371" y="2297"/>
                    <a:pt x="18205" y="2732"/>
                  </a:cubicBezTo>
                  <a:cubicBezTo>
                    <a:pt x="18003" y="3260"/>
                    <a:pt x="17770" y="3774"/>
                    <a:pt x="17507" y="4275"/>
                  </a:cubicBezTo>
                  <a:cubicBezTo>
                    <a:pt x="16288" y="4088"/>
                    <a:pt x="15330" y="3130"/>
                    <a:pt x="15143" y="1911"/>
                  </a:cubicBezTo>
                  <a:cubicBezTo>
                    <a:pt x="15644" y="1648"/>
                    <a:pt x="16158" y="1415"/>
                    <a:pt x="16686" y="1210"/>
                  </a:cubicBezTo>
                  <a:lnTo>
                    <a:pt x="16686" y="1213"/>
                  </a:lnTo>
                  <a:cubicBezTo>
                    <a:pt x="16824" y="1160"/>
                    <a:pt x="16967" y="1134"/>
                    <a:pt x="17109" y="1134"/>
                  </a:cubicBezTo>
                  <a:close/>
                  <a:moveTo>
                    <a:pt x="2905" y="2901"/>
                  </a:moveTo>
                  <a:lnTo>
                    <a:pt x="10016" y="4541"/>
                  </a:lnTo>
                  <a:cubicBezTo>
                    <a:pt x="9744" y="4855"/>
                    <a:pt x="9485" y="5178"/>
                    <a:pt x="9234" y="5513"/>
                  </a:cubicBezTo>
                  <a:lnTo>
                    <a:pt x="9234" y="5516"/>
                  </a:lnTo>
                  <a:lnTo>
                    <a:pt x="7812" y="7463"/>
                  </a:lnTo>
                  <a:lnTo>
                    <a:pt x="2027" y="3780"/>
                  </a:lnTo>
                  <a:lnTo>
                    <a:pt x="2905" y="2901"/>
                  </a:lnTo>
                  <a:close/>
                  <a:moveTo>
                    <a:pt x="2465" y="11352"/>
                  </a:moveTo>
                  <a:lnTo>
                    <a:pt x="4738" y="11676"/>
                  </a:lnTo>
                  <a:lnTo>
                    <a:pt x="3488" y="13388"/>
                  </a:lnTo>
                  <a:lnTo>
                    <a:pt x="1574" y="12240"/>
                  </a:lnTo>
                  <a:lnTo>
                    <a:pt x="2465" y="11352"/>
                  </a:lnTo>
                  <a:close/>
                  <a:moveTo>
                    <a:pt x="14111" y="2502"/>
                  </a:moveTo>
                  <a:cubicBezTo>
                    <a:pt x="14479" y="3870"/>
                    <a:pt x="15545" y="4939"/>
                    <a:pt x="16913" y="5308"/>
                  </a:cubicBezTo>
                  <a:cubicBezTo>
                    <a:pt x="16318" y="6250"/>
                    <a:pt x="15617" y="7122"/>
                    <a:pt x="14823" y="7907"/>
                  </a:cubicBezTo>
                  <a:cubicBezTo>
                    <a:pt x="14811" y="7916"/>
                    <a:pt x="14802" y="7928"/>
                    <a:pt x="14793" y="7937"/>
                  </a:cubicBezTo>
                  <a:cubicBezTo>
                    <a:pt x="14304" y="8418"/>
                    <a:pt x="13784" y="8861"/>
                    <a:pt x="13235" y="9269"/>
                  </a:cubicBezTo>
                  <a:lnTo>
                    <a:pt x="5140" y="15184"/>
                  </a:lnTo>
                  <a:cubicBezTo>
                    <a:pt x="5128" y="15196"/>
                    <a:pt x="5113" y="15208"/>
                    <a:pt x="5101" y="15217"/>
                  </a:cubicBezTo>
                  <a:cubicBezTo>
                    <a:pt x="5082" y="15235"/>
                    <a:pt x="5061" y="15248"/>
                    <a:pt x="5040" y="15260"/>
                  </a:cubicBezTo>
                  <a:cubicBezTo>
                    <a:pt x="5031" y="15263"/>
                    <a:pt x="5022" y="15269"/>
                    <a:pt x="5016" y="15272"/>
                  </a:cubicBezTo>
                  <a:cubicBezTo>
                    <a:pt x="4925" y="15314"/>
                    <a:pt x="4801" y="15339"/>
                    <a:pt x="4674" y="15339"/>
                  </a:cubicBezTo>
                  <a:cubicBezTo>
                    <a:pt x="4506" y="15339"/>
                    <a:pt x="4333" y="15295"/>
                    <a:pt x="4228" y="15190"/>
                  </a:cubicBezTo>
                  <a:cubicBezTo>
                    <a:pt x="3998" y="14961"/>
                    <a:pt x="4004" y="14544"/>
                    <a:pt x="4237" y="14278"/>
                  </a:cubicBezTo>
                  <a:cubicBezTo>
                    <a:pt x="4249" y="14266"/>
                    <a:pt x="4261" y="14251"/>
                    <a:pt x="4270" y="14239"/>
                  </a:cubicBezTo>
                  <a:lnTo>
                    <a:pt x="10149" y="6186"/>
                  </a:lnTo>
                  <a:cubicBezTo>
                    <a:pt x="11230" y="4722"/>
                    <a:pt x="12574" y="3475"/>
                    <a:pt x="14111" y="2502"/>
                  </a:cubicBezTo>
                  <a:close/>
                  <a:moveTo>
                    <a:pt x="14877" y="9402"/>
                  </a:moveTo>
                  <a:lnTo>
                    <a:pt x="16517" y="16513"/>
                  </a:lnTo>
                  <a:lnTo>
                    <a:pt x="15635" y="17391"/>
                  </a:lnTo>
                  <a:lnTo>
                    <a:pt x="11955" y="11606"/>
                  </a:lnTo>
                  <a:lnTo>
                    <a:pt x="13905" y="10181"/>
                  </a:lnTo>
                  <a:cubicBezTo>
                    <a:pt x="14240" y="9933"/>
                    <a:pt x="14563" y="9674"/>
                    <a:pt x="14877" y="9402"/>
                  </a:cubicBezTo>
                  <a:close/>
                  <a:moveTo>
                    <a:pt x="7743" y="14686"/>
                  </a:moveTo>
                  <a:lnTo>
                    <a:pt x="8069" y="16957"/>
                  </a:lnTo>
                  <a:lnTo>
                    <a:pt x="7181" y="17844"/>
                  </a:lnTo>
                  <a:lnTo>
                    <a:pt x="6034" y="15936"/>
                  </a:lnTo>
                  <a:lnTo>
                    <a:pt x="7743" y="14686"/>
                  </a:lnTo>
                  <a:close/>
                  <a:moveTo>
                    <a:pt x="17108" y="0"/>
                  </a:moveTo>
                  <a:cubicBezTo>
                    <a:pt x="16830" y="0"/>
                    <a:pt x="16550" y="50"/>
                    <a:pt x="16282" y="153"/>
                  </a:cubicBezTo>
                  <a:cubicBezTo>
                    <a:pt x="14280" y="923"/>
                    <a:pt x="12456" y="2092"/>
                    <a:pt x="10919" y="3586"/>
                  </a:cubicBezTo>
                  <a:lnTo>
                    <a:pt x="7758" y="2856"/>
                  </a:lnTo>
                  <a:lnTo>
                    <a:pt x="7978" y="2635"/>
                  </a:lnTo>
                  <a:cubicBezTo>
                    <a:pt x="8198" y="2415"/>
                    <a:pt x="8198" y="2056"/>
                    <a:pt x="7978" y="1835"/>
                  </a:cubicBezTo>
                  <a:cubicBezTo>
                    <a:pt x="7868" y="1724"/>
                    <a:pt x="7724" y="1669"/>
                    <a:pt x="7579" y="1669"/>
                  </a:cubicBezTo>
                  <a:cubicBezTo>
                    <a:pt x="7434" y="1669"/>
                    <a:pt x="7288" y="1725"/>
                    <a:pt x="7178" y="1835"/>
                  </a:cubicBezTo>
                  <a:lnTo>
                    <a:pt x="6456" y="2557"/>
                  </a:lnTo>
                  <a:lnTo>
                    <a:pt x="3850" y="1956"/>
                  </a:lnTo>
                  <a:lnTo>
                    <a:pt x="4074" y="1736"/>
                  </a:lnTo>
                  <a:cubicBezTo>
                    <a:pt x="4300" y="1515"/>
                    <a:pt x="4303" y="1150"/>
                    <a:pt x="4080" y="926"/>
                  </a:cubicBezTo>
                  <a:cubicBezTo>
                    <a:pt x="3969" y="816"/>
                    <a:pt x="3824" y="761"/>
                    <a:pt x="3679" y="761"/>
                  </a:cubicBezTo>
                  <a:cubicBezTo>
                    <a:pt x="3531" y="761"/>
                    <a:pt x="3384" y="818"/>
                    <a:pt x="3274" y="932"/>
                  </a:cubicBezTo>
                  <a:lnTo>
                    <a:pt x="1945" y="2261"/>
                  </a:lnTo>
                  <a:lnTo>
                    <a:pt x="725" y="3478"/>
                  </a:lnTo>
                  <a:cubicBezTo>
                    <a:pt x="469" y="3734"/>
                    <a:pt x="517" y="4163"/>
                    <a:pt x="822" y="4356"/>
                  </a:cubicBezTo>
                  <a:lnTo>
                    <a:pt x="7145" y="8378"/>
                  </a:lnTo>
                  <a:lnTo>
                    <a:pt x="5496" y="10640"/>
                  </a:lnTo>
                  <a:lnTo>
                    <a:pt x="2344" y="10190"/>
                  </a:lnTo>
                  <a:cubicBezTo>
                    <a:pt x="2317" y="10186"/>
                    <a:pt x="2290" y="10185"/>
                    <a:pt x="2264" y="10185"/>
                  </a:cubicBezTo>
                  <a:cubicBezTo>
                    <a:pt x="2113" y="10185"/>
                    <a:pt x="1969" y="10242"/>
                    <a:pt x="1864" y="10350"/>
                  </a:cubicBezTo>
                  <a:lnTo>
                    <a:pt x="260" y="11950"/>
                  </a:lnTo>
                  <a:cubicBezTo>
                    <a:pt x="1" y="12213"/>
                    <a:pt x="55" y="12648"/>
                    <a:pt x="369" y="12838"/>
                  </a:cubicBezTo>
                  <a:lnTo>
                    <a:pt x="2966" y="14393"/>
                  </a:lnTo>
                  <a:cubicBezTo>
                    <a:pt x="2851" y="14964"/>
                    <a:pt x="3008" y="15574"/>
                    <a:pt x="3428" y="15990"/>
                  </a:cubicBezTo>
                  <a:cubicBezTo>
                    <a:pt x="3757" y="16322"/>
                    <a:pt x="4219" y="16467"/>
                    <a:pt x="4669" y="16467"/>
                  </a:cubicBezTo>
                  <a:cubicBezTo>
                    <a:pt x="4786" y="16467"/>
                    <a:pt x="4901" y="16458"/>
                    <a:pt x="5016" y="16440"/>
                  </a:cubicBezTo>
                  <a:lnTo>
                    <a:pt x="6580" y="19049"/>
                  </a:lnTo>
                  <a:cubicBezTo>
                    <a:pt x="6671" y="19197"/>
                    <a:pt x="6825" y="19297"/>
                    <a:pt x="6997" y="19318"/>
                  </a:cubicBezTo>
                  <a:cubicBezTo>
                    <a:pt x="7021" y="19321"/>
                    <a:pt x="7042" y="19324"/>
                    <a:pt x="7066" y="19324"/>
                  </a:cubicBezTo>
                  <a:cubicBezTo>
                    <a:pt x="7217" y="19324"/>
                    <a:pt x="7359" y="19263"/>
                    <a:pt x="7465" y="19158"/>
                  </a:cubicBezTo>
                  <a:lnTo>
                    <a:pt x="9068" y="17554"/>
                  </a:lnTo>
                  <a:cubicBezTo>
                    <a:pt x="9192" y="17431"/>
                    <a:pt x="9252" y="17252"/>
                    <a:pt x="9228" y="17074"/>
                  </a:cubicBezTo>
                  <a:lnTo>
                    <a:pt x="8778" y="13931"/>
                  </a:lnTo>
                  <a:lnTo>
                    <a:pt x="11040" y="12276"/>
                  </a:lnTo>
                  <a:lnTo>
                    <a:pt x="15062" y="18596"/>
                  </a:lnTo>
                  <a:cubicBezTo>
                    <a:pt x="15152" y="18741"/>
                    <a:pt x="15306" y="18835"/>
                    <a:pt x="15475" y="18853"/>
                  </a:cubicBezTo>
                  <a:cubicBezTo>
                    <a:pt x="15496" y="18856"/>
                    <a:pt x="15518" y="18859"/>
                    <a:pt x="15539" y="18859"/>
                  </a:cubicBezTo>
                  <a:cubicBezTo>
                    <a:pt x="15687" y="18859"/>
                    <a:pt x="15832" y="18798"/>
                    <a:pt x="15937" y="18693"/>
                  </a:cubicBezTo>
                  <a:lnTo>
                    <a:pt x="16740" y="17890"/>
                  </a:lnTo>
                  <a:lnTo>
                    <a:pt x="18483" y="16144"/>
                  </a:lnTo>
                  <a:cubicBezTo>
                    <a:pt x="18712" y="15924"/>
                    <a:pt x="18715" y="15562"/>
                    <a:pt x="18492" y="15338"/>
                  </a:cubicBezTo>
                  <a:cubicBezTo>
                    <a:pt x="18381" y="15228"/>
                    <a:pt x="18236" y="15172"/>
                    <a:pt x="18090" y="15172"/>
                  </a:cubicBezTo>
                  <a:cubicBezTo>
                    <a:pt x="17942" y="15172"/>
                    <a:pt x="17794" y="15230"/>
                    <a:pt x="17683" y="15344"/>
                  </a:cubicBezTo>
                  <a:lnTo>
                    <a:pt x="17462" y="15568"/>
                  </a:lnTo>
                  <a:lnTo>
                    <a:pt x="16861" y="12965"/>
                  </a:lnTo>
                  <a:lnTo>
                    <a:pt x="17583" y="12243"/>
                  </a:lnTo>
                  <a:cubicBezTo>
                    <a:pt x="17803" y="12020"/>
                    <a:pt x="17803" y="11660"/>
                    <a:pt x="17583" y="11440"/>
                  </a:cubicBezTo>
                  <a:cubicBezTo>
                    <a:pt x="17473" y="11330"/>
                    <a:pt x="17328" y="11275"/>
                    <a:pt x="17183" y="11275"/>
                  </a:cubicBezTo>
                  <a:cubicBezTo>
                    <a:pt x="17038" y="11275"/>
                    <a:pt x="16893" y="11330"/>
                    <a:pt x="16783" y="11440"/>
                  </a:cubicBezTo>
                  <a:lnTo>
                    <a:pt x="16559" y="11663"/>
                  </a:lnTo>
                  <a:lnTo>
                    <a:pt x="15835" y="8499"/>
                  </a:lnTo>
                  <a:cubicBezTo>
                    <a:pt x="17329" y="6962"/>
                    <a:pt x="18498" y="5138"/>
                    <a:pt x="19265" y="3137"/>
                  </a:cubicBezTo>
                  <a:cubicBezTo>
                    <a:pt x="19594" y="2285"/>
                    <a:pt x="19389" y="1322"/>
                    <a:pt x="18742" y="676"/>
                  </a:cubicBezTo>
                  <a:cubicBezTo>
                    <a:pt x="18302" y="236"/>
                    <a:pt x="17711" y="0"/>
                    <a:pt x="171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99" name="Google Shape;1099;p25"/>
            <p:cNvSpPr/>
            <p:nvPr/>
          </p:nvSpPr>
          <p:spPr>
            <a:xfrm>
              <a:off x="2348725" y="4522375"/>
              <a:ext cx="94375" cy="88150"/>
            </a:xfrm>
            <a:custGeom>
              <a:avLst/>
              <a:gdLst/>
              <a:ahLst/>
              <a:cxnLst/>
              <a:rect l="l" t="t" r="r" b="b"/>
              <a:pathLst>
                <a:path w="3775" h="3526" extrusionOk="0">
                  <a:moveTo>
                    <a:pt x="3155" y="0"/>
                  </a:moveTo>
                  <a:cubicBezTo>
                    <a:pt x="3013" y="0"/>
                    <a:pt x="2870" y="53"/>
                    <a:pt x="2760" y="159"/>
                  </a:cubicBezTo>
                  <a:lnTo>
                    <a:pt x="359" y="2560"/>
                  </a:lnTo>
                  <a:cubicBezTo>
                    <a:pt x="0" y="2916"/>
                    <a:pt x="254" y="3526"/>
                    <a:pt x="758" y="3526"/>
                  </a:cubicBezTo>
                  <a:cubicBezTo>
                    <a:pt x="909" y="3526"/>
                    <a:pt x="1054" y="3468"/>
                    <a:pt x="1160" y="3360"/>
                  </a:cubicBezTo>
                  <a:lnTo>
                    <a:pt x="3560" y="959"/>
                  </a:lnTo>
                  <a:cubicBezTo>
                    <a:pt x="3774" y="736"/>
                    <a:pt x="3771" y="383"/>
                    <a:pt x="3554" y="165"/>
                  </a:cubicBezTo>
                  <a:cubicBezTo>
                    <a:pt x="3444" y="55"/>
                    <a:pt x="3300" y="0"/>
                    <a:pt x="31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00" name="Google Shape;1100;p25"/>
          <p:cNvGrpSpPr/>
          <p:nvPr/>
        </p:nvGrpSpPr>
        <p:grpSpPr>
          <a:xfrm>
            <a:off x="2371852" y="2645760"/>
            <a:ext cx="344903" cy="340151"/>
            <a:chOff x="2079300" y="4399325"/>
            <a:chExt cx="489850" cy="483100"/>
          </a:xfrm>
        </p:grpSpPr>
        <p:sp>
          <p:nvSpPr>
            <p:cNvPr id="1101" name="Google Shape;1101;p25"/>
            <p:cNvSpPr/>
            <p:nvPr/>
          </p:nvSpPr>
          <p:spPr>
            <a:xfrm>
              <a:off x="2079300" y="4399325"/>
              <a:ext cx="489850" cy="483100"/>
            </a:xfrm>
            <a:custGeom>
              <a:avLst/>
              <a:gdLst/>
              <a:ahLst/>
              <a:cxnLst/>
              <a:rect l="l" t="t" r="r" b="b"/>
              <a:pathLst>
                <a:path w="19594" h="19324" extrusionOk="0">
                  <a:moveTo>
                    <a:pt x="17109" y="1134"/>
                  </a:moveTo>
                  <a:cubicBezTo>
                    <a:pt x="17415" y="1134"/>
                    <a:pt x="17714" y="1254"/>
                    <a:pt x="17939" y="1479"/>
                  </a:cubicBezTo>
                  <a:cubicBezTo>
                    <a:pt x="18268" y="1805"/>
                    <a:pt x="18371" y="2297"/>
                    <a:pt x="18205" y="2732"/>
                  </a:cubicBezTo>
                  <a:cubicBezTo>
                    <a:pt x="18003" y="3260"/>
                    <a:pt x="17770" y="3774"/>
                    <a:pt x="17507" y="4275"/>
                  </a:cubicBezTo>
                  <a:cubicBezTo>
                    <a:pt x="16288" y="4088"/>
                    <a:pt x="15330" y="3130"/>
                    <a:pt x="15143" y="1911"/>
                  </a:cubicBezTo>
                  <a:cubicBezTo>
                    <a:pt x="15644" y="1648"/>
                    <a:pt x="16158" y="1415"/>
                    <a:pt x="16686" y="1210"/>
                  </a:cubicBezTo>
                  <a:lnTo>
                    <a:pt x="16686" y="1213"/>
                  </a:lnTo>
                  <a:cubicBezTo>
                    <a:pt x="16824" y="1160"/>
                    <a:pt x="16967" y="1134"/>
                    <a:pt x="17109" y="1134"/>
                  </a:cubicBezTo>
                  <a:close/>
                  <a:moveTo>
                    <a:pt x="2905" y="2901"/>
                  </a:moveTo>
                  <a:lnTo>
                    <a:pt x="10016" y="4541"/>
                  </a:lnTo>
                  <a:cubicBezTo>
                    <a:pt x="9744" y="4855"/>
                    <a:pt x="9485" y="5178"/>
                    <a:pt x="9234" y="5513"/>
                  </a:cubicBezTo>
                  <a:lnTo>
                    <a:pt x="9234" y="5516"/>
                  </a:lnTo>
                  <a:lnTo>
                    <a:pt x="7812" y="7463"/>
                  </a:lnTo>
                  <a:lnTo>
                    <a:pt x="2027" y="3780"/>
                  </a:lnTo>
                  <a:lnTo>
                    <a:pt x="2905" y="2901"/>
                  </a:lnTo>
                  <a:close/>
                  <a:moveTo>
                    <a:pt x="2465" y="11352"/>
                  </a:moveTo>
                  <a:lnTo>
                    <a:pt x="4738" y="11676"/>
                  </a:lnTo>
                  <a:lnTo>
                    <a:pt x="3488" y="13388"/>
                  </a:lnTo>
                  <a:lnTo>
                    <a:pt x="1574" y="12240"/>
                  </a:lnTo>
                  <a:lnTo>
                    <a:pt x="2465" y="11352"/>
                  </a:lnTo>
                  <a:close/>
                  <a:moveTo>
                    <a:pt x="14111" y="2502"/>
                  </a:moveTo>
                  <a:cubicBezTo>
                    <a:pt x="14479" y="3870"/>
                    <a:pt x="15545" y="4939"/>
                    <a:pt x="16913" y="5308"/>
                  </a:cubicBezTo>
                  <a:cubicBezTo>
                    <a:pt x="16318" y="6250"/>
                    <a:pt x="15617" y="7122"/>
                    <a:pt x="14823" y="7907"/>
                  </a:cubicBezTo>
                  <a:cubicBezTo>
                    <a:pt x="14811" y="7916"/>
                    <a:pt x="14802" y="7928"/>
                    <a:pt x="14793" y="7937"/>
                  </a:cubicBezTo>
                  <a:cubicBezTo>
                    <a:pt x="14304" y="8418"/>
                    <a:pt x="13784" y="8861"/>
                    <a:pt x="13235" y="9269"/>
                  </a:cubicBezTo>
                  <a:lnTo>
                    <a:pt x="5140" y="15184"/>
                  </a:lnTo>
                  <a:cubicBezTo>
                    <a:pt x="5128" y="15196"/>
                    <a:pt x="5113" y="15208"/>
                    <a:pt x="5101" y="15217"/>
                  </a:cubicBezTo>
                  <a:cubicBezTo>
                    <a:pt x="5082" y="15235"/>
                    <a:pt x="5061" y="15248"/>
                    <a:pt x="5040" y="15260"/>
                  </a:cubicBezTo>
                  <a:cubicBezTo>
                    <a:pt x="5031" y="15263"/>
                    <a:pt x="5022" y="15269"/>
                    <a:pt x="5016" y="15272"/>
                  </a:cubicBezTo>
                  <a:cubicBezTo>
                    <a:pt x="4925" y="15314"/>
                    <a:pt x="4801" y="15339"/>
                    <a:pt x="4674" y="15339"/>
                  </a:cubicBezTo>
                  <a:cubicBezTo>
                    <a:pt x="4506" y="15339"/>
                    <a:pt x="4333" y="15295"/>
                    <a:pt x="4228" y="15190"/>
                  </a:cubicBezTo>
                  <a:cubicBezTo>
                    <a:pt x="3998" y="14961"/>
                    <a:pt x="4004" y="14544"/>
                    <a:pt x="4237" y="14278"/>
                  </a:cubicBezTo>
                  <a:cubicBezTo>
                    <a:pt x="4249" y="14266"/>
                    <a:pt x="4261" y="14251"/>
                    <a:pt x="4270" y="14239"/>
                  </a:cubicBezTo>
                  <a:lnTo>
                    <a:pt x="10149" y="6186"/>
                  </a:lnTo>
                  <a:cubicBezTo>
                    <a:pt x="11230" y="4722"/>
                    <a:pt x="12574" y="3475"/>
                    <a:pt x="14111" y="2502"/>
                  </a:cubicBezTo>
                  <a:close/>
                  <a:moveTo>
                    <a:pt x="14877" y="9402"/>
                  </a:moveTo>
                  <a:lnTo>
                    <a:pt x="16517" y="16513"/>
                  </a:lnTo>
                  <a:lnTo>
                    <a:pt x="15635" y="17391"/>
                  </a:lnTo>
                  <a:lnTo>
                    <a:pt x="11955" y="11606"/>
                  </a:lnTo>
                  <a:lnTo>
                    <a:pt x="13905" y="10181"/>
                  </a:lnTo>
                  <a:cubicBezTo>
                    <a:pt x="14240" y="9933"/>
                    <a:pt x="14563" y="9674"/>
                    <a:pt x="14877" y="9402"/>
                  </a:cubicBezTo>
                  <a:close/>
                  <a:moveTo>
                    <a:pt x="7743" y="14686"/>
                  </a:moveTo>
                  <a:lnTo>
                    <a:pt x="8069" y="16957"/>
                  </a:lnTo>
                  <a:lnTo>
                    <a:pt x="7181" y="17844"/>
                  </a:lnTo>
                  <a:lnTo>
                    <a:pt x="6034" y="15936"/>
                  </a:lnTo>
                  <a:lnTo>
                    <a:pt x="7743" y="14686"/>
                  </a:lnTo>
                  <a:close/>
                  <a:moveTo>
                    <a:pt x="17108" y="0"/>
                  </a:moveTo>
                  <a:cubicBezTo>
                    <a:pt x="16830" y="0"/>
                    <a:pt x="16550" y="50"/>
                    <a:pt x="16282" y="153"/>
                  </a:cubicBezTo>
                  <a:cubicBezTo>
                    <a:pt x="14280" y="923"/>
                    <a:pt x="12456" y="2092"/>
                    <a:pt x="10919" y="3586"/>
                  </a:cubicBezTo>
                  <a:lnTo>
                    <a:pt x="7758" y="2856"/>
                  </a:lnTo>
                  <a:lnTo>
                    <a:pt x="7978" y="2635"/>
                  </a:lnTo>
                  <a:cubicBezTo>
                    <a:pt x="8198" y="2415"/>
                    <a:pt x="8198" y="2056"/>
                    <a:pt x="7978" y="1835"/>
                  </a:cubicBezTo>
                  <a:cubicBezTo>
                    <a:pt x="7868" y="1724"/>
                    <a:pt x="7724" y="1669"/>
                    <a:pt x="7579" y="1669"/>
                  </a:cubicBezTo>
                  <a:cubicBezTo>
                    <a:pt x="7434" y="1669"/>
                    <a:pt x="7288" y="1725"/>
                    <a:pt x="7178" y="1835"/>
                  </a:cubicBezTo>
                  <a:lnTo>
                    <a:pt x="6456" y="2557"/>
                  </a:lnTo>
                  <a:lnTo>
                    <a:pt x="3850" y="1956"/>
                  </a:lnTo>
                  <a:lnTo>
                    <a:pt x="4074" y="1736"/>
                  </a:lnTo>
                  <a:cubicBezTo>
                    <a:pt x="4300" y="1515"/>
                    <a:pt x="4303" y="1150"/>
                    <a:pt x="4080" y="926"/>
                  </a:cubicBezTo>
                  <a:cubicBezTo>
                    <a:pt x="3969" y="816"/>
                    <a:pt x="3824" y="761"/>
                    <a:pt x="3679" y="761"/>
                  </a:cubicBezTo>
                  <a:cubicBezTo>
                    <a:pt x="3531" y="761"/>
                    <a:pt x="3384" y="818"/>
                    <a:pt x="3274" y="932"/>
                  </a:cubicBezTo>
                  <a:lnTo>
                    <a:pt x="1945" y="2261"/>
                  </a:lnTo>
                  <a:lnTo>
                    <a:pt x="725" y="3478"/>
                  </a:lnTo>
                  <a:cubicBezTo>
                    <a:pt x="469" y="3734"/>
                    <a:pt x="517" y="4163"/>
                    <a:pt x="822" y="4356"/>
                  </a:cubicBezTo>
                  <a:lnTo>
                    <a:pt x="7145" y="8378"/>
                  </a:lnTo>
                  <a:lnTo>
                    <a:pt x="5496" y="10640"/>
                  </a:lnTo>
                  <a:lnTo>
                    <a:pt x="2344" y="10190"/>
                  </a:lnTo>
                  <a:cubicBezTo>
                    <a:pt x="2317" y="10186"/>
                    <a:pt x="2290" y="10185"/>
                    <a:pt x="2264" y="10185"/>
                  </a:cubicBezTo>
                  <a:cubicBezTo>
                    <a:pt x="2113" y="10185"/>
                    <a:pt x="1969" y="10242"/>
                    <a:pt x="1864" y="10350"/>
                  </a:cubicBezTo>
                  <a:lnTo>
                    <a:pt x="260" y="11950"/>
                  </a:lnTo>
                  <a:cubicBezTo>
                    <a:pt x="1" y="12213"/>
                    <a:pt x="55" y="12648"/>
                    <a:pt x="369" y="12838"/>
                  </a:cubicBezTo>
                  <a:lnTo>
                    <a:pt x="2966" y="14393"/>
                  </a:lnTo>
                  <a:cubicBezTo>
                    <a:pt x="2851" y="14964"/>
                    <a:pt x="3008" y="15574"/>
                    <a:pt x="3428" y="15990"/>
                  </a:cubicBezTo>
                  <a:cubicBezTo>
                    <a:pt x="3757" y="16322"/>
                    <a:pt x="4219" y="16467"/>
                    <a:pt x="4669" y="16467"/>
                  </a:cubicBezTo>
                  <a:cubicBezTo>
                    <a:pt x="4786" y="16467"/>
                    <a:pt x="4901" y="16458"/>
                    <a:pt x="5016" y="16440"/>
                  </a:cubicBezTo>
                  <a:lnTo>
                    <a:pt x="6580" y="19049"/>
                  </a:lnTo>
                  <a:cubicBezTo>
                    <a:pt x="6671" y="19197"/>
                    <a:pt x="6825" y="19297"/>
                    <a:pt x="6997" y="19318"/>
                  </a:cubicBezTo>
                  <a:cubicBezTo>
                    <a:pt x="7021" y="19321"/>
                    <a:pt x="7042" y="19324"/>
                    <a:pt x="7066" y="19324"/>
                  </a:cubicBezTo>
                  <a:cubicBezTo>
                    <a:pt x="7217" y="19324"/>
                    <a:pt x="7359" y="19263"/>
                    <a:pt x="7465" y="19158"/>
                  </a:cubicBezTo>
                  <a:lnTo>
                    <a:pt x="9068" y="17554"/>
                  </a:lnTo>
                  <a:cubicBezTo>
                    <a:pt x="9192" y="17431"/>
                    <a:pt x="9252" y="17252"/>
                    <a:pt x="9228" y="17074"/>
                  </a:cubicBezTo>
                  <a:lnTo>
                    <a:pt x="8778" y="13931"/>
                  </a:lnTo>
                  <a:lnTo>
                    <a:pt x="11040" y="12276"/>
                  </a:lnTo>
                  <a:lnTo>
                    <a:pt x="15062" y="18596"/>
                  </a:lnTo>
                  <a:cubicBezTo>
                    <a:pt x="15152" y="18741"/>
                    <a:pt x="15306" y="18835"/>
                    <a:pt x="15475" y="18853"/>
                  </a:cubicBezTo>
                  <a:cubicBezTo>
                    <a:pt x="15496" y="18856"/>
                    <a:pt x="15518" y="18859"/>
                    <a:pt x="15539" y="18859"/>
                  </a:cubicBezTo>
                  <a:cubicBezTo>
                    <a:pt x="15687" y="18859"/>
                    <a:pt x="15832" y="18798"/>
                    <a:pt x="15937" y="18693"/>
                  </a:cubicBezTo>
                  <a:lnTo>
                    <a:pt x="16740" y="17890"/>
                  </a:lnTo>
                  <a:lnTo>
                    <a:pt x="18483" y="16144"/>
                  </a:lnTo>
                  <a:cubicBezTo>
                    <a:pt x="18712" y="15924"/>
                    <a:pt x="18715" y="15562"/>
                    <a:pt x="18492" y="15338"/>
                  </a:cubicBezTo>
                  <a:cubicBezTo>
                    <a:pt x="18381" y="15228"/>
                    <a:pt x="18236" y="15172"/>
                    <a:pt x="18090" y="15172"/>
                  </a:cubicBezTo>
                  <a:cubicBezTo>
                    <a:pt x="17942" y="15172"/>
                    <a:pt x="17794" y="15230"/>
                    <a:pt x="17683" y="15344"/>
                  </a:cubicBezTo>
                  <a:lnTo>
                    <a:pt x="17462" y="15568"/>
                  </a:lnTo>
                  <a:lnTo>
                    <a:pt x="16861" y="12965"/>
                  </a:lnTo>
                  <a:lnTo>
                    <a:pt x="17583" y="12243"/>
                  </a:lnTo>
                  <a:cubicBezTo>
                    <a:pt x="17803" y="12020"/>
                    <a:pt x="17803" y="11660"/>
                    <a:pt x="17583" y="11440"/>
                  </a:cubicBezTo>
                  <a:cubicBezTo>
                    <a:pt x="17473" y="11330"/>
                    <a:pt x="17328" y="11275"/>
                    <a:pt x="17183" y="11275"/>
                  </a:cubicBezTo>
                  <a:cubicBezTo>
                    <a:pt x="17038" y="11275"/>
                    <a:pt x="16893" y="11330"/>
                    <a:pt x="16783" y="11440"/>
                  </a:cubicBezTo>
                  <a:lnTo>
                    <a:pt x="16559" y="11663"/>
                  </a:lnTo>
                  <a:lnTo>
                    <a:pt x="15835" y="8499"/>
                  </a:lnTo>
                  <a:cubicBezTo>
                    <a:pt x="17329" y="6962"/>
                    <a:pt x="18498" y="5138"/>
                    <a:pt x="19265" y="3137"/>
                  </a:cubicBezTo>
                  <a:cubicBezTo>
                    <a:pt x="19594" y="2285"/>
                    <a:pt x="19389" y="1322"/>
                    <a:pt x="18742" y="676"/>
                  </a:cubicBezTo>
                  <a:cubicBezTo>
                    <a:pt x="18302" y="236"/>
                    <a:pt x="17711" y="0"/>
                    <a:pt x="171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02" name="Google Shape;1102;p25"/>
            <p:cNvSpPr/>
            <p:nvPr/>
          </p:nvSpPr>
          <p:spPr>
            <a:xfrm>
              <a:off x="2348725" y="4522375"/>
              <a:ext cx="94375" cy="88150"/>
            </a:xfrm>
            <a:custGeom>
              <a:avLst/>
              <a:gdLst/>
              <a:ahLst/>
              <a:cxnLst/>
              <a:rect l="l" t="t" r="r" b="b"/>
              <a:pathLst>
                <a:path w="3775" h="3526" extrusionOk="0">
                  <a:moveTo>
                    <a:pt x="3155" y="0"/>
                  </a:moveTo>
                  <a:cubicBezTo>
                    <a:pt x="3013" y="0"/>
                    <a:pt x="2870" y="53"/>
                    <a:pt x="2760" y="159"/>
                  </a:cubicBezTo>
                  <a:lnTo>
                    <a:pt x="359" y="2560"/>
                  </a:lnTo>
                  <a:cubicBezTo>
                    <a:pt x="0" y="2916"/>
                    <a:pt x="254" y="3526"/>
                    <a:pt x="758" y="3526"/>
                  </a:cubicBezTo>
                  <a:cubicBezTo>
                    <a:pt x="909" y="3526"/>
                    <a:pt x="1054" y="3468"/>
                    <a:pt x="1160" y="3360"/>
                  </a:cubicBezTo>
                  <a:lnTo>
                    <a:pt x="3560" y="959"/>
                  </a:lnTo>
                  <a:cubicBezTo>
                    <a:pt x="3774" y="736"/>
                    <a:pt x="3771" y="383"/>
                    <a:pt x="3554" y="165"/>
                  </a:cubicBezTo>
                  <a:cubicBezTo>
                    <a:pt x="3444" y="55"/>
                    <a:pt x="3300" y="0"/>
                    <a:pt x="31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03" name="Google Shape;1103;p25"/>
          <p:cNvGrpSpPr/>
          <p:nvPr/>
        </p:nvGrpSpPr>
        <p:grpSpPr>
          <a:xfrm>
            <a:off x="2371852" y="3062010"/>
            <a:ext cx="344903" cy="340151"/>
            <a:chOff x="2079300" y="4399325"/>
            <a:chExt cx="489850" cy="483100"/>
          </a:xfrm>
        </p:grpSpPr>
        <p:sp>
          <p:nvSpPr>
            <p:cNvPr id="1104" name="Google Shape;1104;p25"/>
            <p:cNvSpPr/>
            <p:nvPr/>
          </p:nvSpPr>
          <p:spPr>
            <a:xfrm>
              <a:off x="2079300" y="4399325"/>
              <a:ext cx="489850" cy="483100"/>
            </a:xfrm>
            <a:custGeom>
              <a:avLst/>
              <a:gdLst/>
              <a:ahLst/>
              <a:cxnLst/>
              <a:rect l="l" t="t" r="r" b="b"/>
              <a:pathLst>
                <a:path w="19594" h="19324" extrusionOk="0">
                  <a:moveTo>
                    <a:pt x="17109" y="1134"/>
                  </a:moveTo>
                  <a:cubicBezTo>
                    <a:pt x="17415" y="1134"/>
                    <a:pt x="17714" y="1254"/>
                    <a:pt x="17939" y="1479"/>
                  </a:cubicBezTo>
                  <a:cubicBezTo>
                    <a:pt x="18268" y="1805"/>
                    <a:pt x="18371" y="2297"/>
                    <a:pt x="18205" y="2732"/>
                  </a:cubicBezTo>
                  <a:cubicBezTo>
                    <a:pt x="18003" y="3260"/>
                    <a:pt x="17770" y="3774"/>
                    <a:pt x="17507" y="4275"/>
                  </a:cubicBezTo>
                  <a:cubicBezTo>
                    <a:pt x="16288" y="4088"/>
                    <a:pt x="15330" y="3130"/>
                    <a:pt x="15143" y="1911"/>
                  </a:cubicBezTo>
                  <a:cubicBezTo>
                    <a:pt x="15644" y="1648"/>
                    <a:pt x="16158" y="1415"/>
                    <a:pt x="16686" y="1210"/>
                  </a:cubicBezTo>
                  <a:lnTo>
                    <a:pt x="16686" y="1213"/>
                  </a:lnTo>
                  <a:cubicBezTo>
                    <a:pt x="16824" y="1160"/>
                    <a:pt x="16967" y="1134"/>
                    <a:pt x="17109" y="1134"/>
                  </a:cubicBezTo>
                  <a:close/>
                  <a:moveTo>
                    <a:pt x="2905" y="2901"/>
                  </a:moveTo>
                  <a:lnTo>
                    <a:pt x="10016" y="4541"/>
                  </a:lnTo>
                  <a:cubicBezTo>
                    <a:pt x="9744" y="4855"/>
                    <a:pt x="9485" y="5178"/>
                    <a:pt x="9234" y="5513"/>
                  </a:cubicBezTo>
                  <a:lnTo>
                    <a:pt x="9234" y="5516"/>
                  </a:lnTo>
                  <a:lnTo>
                    <a:pt x="7812" y="7463"/>
                  </a:lnTo>
                  <a:lnTo>
                    <a:pt x="2027" y="3780"/>
                  </a:lnTo>
                  <a:lnTo>
                    <a:pt x="2905" y="2901"/>
                  </a:lnTo>
                  <a:close/>
                  <a:moveTo>
                    <a:pt x="2465" y="11352"/>
                  </a:moveTo>
                  <a:lnTo>
                    <a:pt x="4738" y="11676"/>
                  </a:lnTo>
                  <a:lnTo>
                    <a:pt x="3488" y="13388"/>
                  </a:lnTo>
                  <a:lnTo>
                    <a:pt x="1574" y="12240"/>
                  </a:lnTo>
                  <a:lnTo>
                    <a:pt x="2465" y="11352"/>
                  </a:lnTo>
                  <a:close/>
                  <a:moveTo>
                    <a:pt x="14111" y="2502"/>
                  </a:moveTo>
                  <a:cubicBezTo>
                    <a:pt x="14479" y="3870"/>
                    <a:pt x="15545" y="4939"/>
                    <a:pt x="16913" y="5308"/>
                  </a:cubicBezTo>
                  <a:cubicBezTo>
                    <a:pt x="16318" y="6250"/>
                    <a:pt x="15617" y="7122"/>
                    <a:pt x="14823" y="7907"/>
                  </a:cubicBezTo>
                  <a:cubicBezTo>
                    <a:pt x="14811" y="7916"/>
                    <a:pt x="14802" y="7928"/>
                    <a:pt x="14793" y="7937"/>
                  </a:cubicBezTo>
                  <a:cubicBezTo>
                    <a:pt x="14304" y="8418"/>
                    <a:pt x="13784" y="8861"/>
                    <a:pt x="13235" y="9269"/>
                  </a:cubicBezTo>
                  <a:lnTo>
                    <a:pt x="5140" y="15184"/>
                  </a:lnTo>
                  <a:cubicBezTo>
                    <a:pt x="5128" y="15196"/>
                    <a:pt x="5113" y="15208"/>
                    <a:pt x="5101" y="15217"/>
                  </a:cubicBezTo>
                  <a:cubicBezTo>
                    <a:pt x="5082" y="15235"/>
                    <a:pt x="5061" y="15248"/>
                    <a:pt x="5040" y="15260"/>
                  </a:cubicBezTo>
                  <a:cubicBezTo>
                    <a:pt x="5031" y="15263"/>
                    <a:pt x="5022" y="15269"/>
                    <a:pt x="5016" y="15272"/>
                  </a:cubicBezTo>
                  <a:cubicBezTo>
                    <a:pt x="4925" y="15314"/>
                    <a:pt x="4801" y="15339"/>
                    <a:pt x="4674" y="15339"/>
                  </a:cubicBezTo>
                  <a:cubicBezTo>
                    <a:pt x="4506" y="15339"/>
                    <a:pt x="4333" y="15295"/>
                    <a:pt x="4228" y="15190"/>
                  </a:cubicBezTo>
                  <a:cubicBezTo>
                    <a:pt x="3998" y="14961"/>
                    <a:pt x="4004" y="14544"/>
                    <a:pt x="4237" y="14278"/>
                  </a:cubicBezTo>
                  <a:cubicBezTo>
                    <a:pt x="4249" y="14266"/>
                    <a:pt x="4261" y="14251"/>
                    <a:pt x="4270" y="14239"/>
                  </a:cubicBezTo>
                  <a:lnTo>
                    <a:pt x="10149" y="6186"/>
                  </a:lnTo>
                  <a:cubicBezTo>
                    <a:pt x="11230" y="4722"/>
                    <a:pt x="12574" y="3475"/>
                    <a:pt x="14111" y="2502"/>
                  </a:cubicBezTo>
                  <a:close/>
                  <a:moveTo>
                    <a:pt x="14877" y="9402"/>
                  </a:moveTo>
                  <a:lnTo>
                    <a:pt x="16517" y="16513"/>
                  </a:lnTo>
                  <a:lnTo>
                    <a:pt x="15635" y="17391"/>
                  </a:lnTo>
                  <a:lnTo>
                    <a:pt x="11955" y="11606"/>
                  </a:lnTo>
                  <a:lnTo>
                    <a:pt x="13905" y="10181"/>
                  </a:lnTo>
                  <a:cubicBezTo>
                    <a:pt x="14240" y="9933"/>
                    <a:pt x="14563" y="9674"/>
                    <a:pt x="14877" y="9402"/>
                  </a:cubicBezTo>
                  <a:close/>
                  <a:moveTo>
                    <a:pt x="7743" y="14686"/>
                  </a:moveTo>
                  <a:lnTo>
                    <a:pt x="8069" y="16957"/>
                  </a:lnTo>
                  <a:lnTo>
                    <a:pt x="7181" y="17844"/>
                  </a:lnTo>
                  <a:lnTo>
                    <a:pt x="6034" y="15936"/>
                  </a:lnTo>
                  <a:lnTo>
                    <a:pt x="7743" y="14686"/>
                  </a:lnTo>
                  <a:close/>
                  <a:moveTo>
                    <a:pt x="17108" y="0"/>
                  </a:moveTo>
                  <a:cubicBezTo>
                    <a:pt x="16830" y="0"/>
                    <a:pt x="16550" y="50"/>
                    <a:pt x="16282" y="153"/>
                  </a:cubicBezTo>
                  <a:cubicBezTo>
                    <a:pt x="14280" y="923"/>
                    <a:pt x="12456" y="2092"/>
                    <a:pt x="10919" y="3586"/>
                  </a:cubicBezTo>
                  <a:lnTo>
                    <a:pt x="7758" y="2856"/>
                  </a:lnTo>
                  <a:lnTo>
                    <a:pt x="7978" y="2635"/>
                  </a:lnTo>
                  <a:cubicBezTo>
                    <a:pt x="8198" y="2415"/>
                    <a:pt x="8198" y="2056"/>
                    <a:pt x="7978" y="1835"/>
                  </a:cubicBezTo>
                  <a:cubicBezTo>
                    <a:pt x="7868" y="1724"/>
                    <a:pt x="7724" y="1669"/>
                    <a:pt x="7579" y="1669"/>
                  </a:cubicBezTo>
                  <a:cubicBezTo>
                    <a:pt x="7434" y="1669"/>
                    <a:pt x="7288" y="1725"/>
                    <a:pt x="7178" y="1835"/>
                  </a:cubicBezTo>
                  <a:lnTo>
                    <a:pt x="6456" y="2557"/>
                  </a:lnTo>
                  <a:lnTo>
                    <a:pt x="3850" y="1956"/>
                  </a:lnTo>
                  <a:lnTo>
                    <a:pt x="4074" y="1736"/>
                  </a:lnTo>
                  <a:cubicBezTo>
                    <a:pt x="4300" y="1515"/>
                    <a:pt x="4303" y="1150"/>
                    <a:pt x="4080" y="926"/>
                  </a:cubicBezTo>
                  <a:cubicBezTo>
                    <a:pt x="3969" y="816"/>
                    <a:pt x="3824" y="761"/>
                    <a:pt x="3679" y="761"/>
                  </a:cubicBezTo>
                  <a:cubicBezTo>
                    <a:pt x="3531" y="761"/>
                    <a:pt x="3384" y="818"/>
                    <a:pt x="3274" y="932"/>
                  </a:cubicBezTo>
                  <a:lnTo>
                    <a:pt x="1945" y="2261"/>
                  </a:lnTo>
                  <a:lnTo>
                    <a:pt x="725" y="3478"/>
                  </a:lnTo>
                  <a:cubicBezTo>
                    <a:pt x="469" y="3734"/>
                    <a:pt x="517" y="4163"/>
                    <a:pt x="822" y="4356"/>
                  </a:cubicBezTo>
                  <a:lnTo>
                    <a:pt x="7145" y="8378"/>
                  </a:lnTo>
                  <a:lnTo>
                    <a:pt x="5496" y="10640"/>
                  </a:lnTo>
                  <a:lnTo>
                    <a:pt x="2344" y="10190"/>
                  </a:lnTo>
                  <a:cubicBezTo>
                    <a:pt x="2317" y="10186"/>
                    <a:pt x="2290" y="10185"/>
                    <a:pt x="2264" y="10185"/>
                  </a:cubicBezTo>
                  <a:cubicBezTo>
                    <a:pt x="2113" y="10185"/>
                    <a:pt x="1969" y="10242"/>
                    <a:pt x="1864" y="10350"/>
                  </a:cubicBezTo>
                  <a:lnTo>
                    <a:pt x="260" y="11950"/>
                  </a:lnTo>
                  <a:cubicBezTo>
                    <a:pt x="1" y="12213"/>
                    <a:pt x="55" y="12648"/>
                    <a:pt x="369" y="12838"/>
                  </a:cubicBezTo>
                  <a:lnTo>
                    <a:pt x="2966" y="14393"/>
                  </a:lnTo>
                  <a:cubicBezTo>
                    <a:pt x="2851" y="14964"/>
                    <a:pt x="3008" y="15574"/>
                    <a:pt x="3428" y="15990"/>
                  </a:cubicBezTo>
                  <a:cubicBezTo>
                    <a:pt x="3757" y="16322"/>
                    <a:pt x="4219" y="16467"/>
                    <a:pt x="4669" y="16467"/>
                  </a:cubicBezTo>
                  <a:cubicBezTo>
                    <a:pt x="4786" y="16467"/>
                    <a:pt x="4901" y="16458"/>
                    <a:pt x="5016" y="16440"/>
                  </a:cubicBezTo>
                  <a:lnTo>
                    <a:pt x="6580" y="19049"/>
                  </a:lnTo>
                  <a:cubicBezTo>
                    <a:pt x="6671" y="19197"/>
                    <a:pt x="6825" y="19297"/>
                    <a:pt x="6997" y="19318"/>
                  </a:cubicBezTo>
                  <a:cubicBezTo>
                    <a:pt x="7021" y="19321"/>
                    <a:pt x="7042" y="19324"/>
                    <a:pt x="7066" y="19324"/>
                  </a:cubicBezTo>
                  <a:cubicBezTo>
                    <a:pt x="7217" y="19324"/>
                    <a:pt x="7359" y="19263"/>
                    <a:pt x="7465" y="19158"/>
                  </a:cubicBezTo>
                  <a:lnTo>
                    <a:pt x="9068" y="17554"/>
                  </a:lnTo>
                  <a:cubicBezTo>
                    <a:pt x="9192" y="17431"/>
                    <a:pt x="9252" y="17252"/>
                    <a:pt x="9228" y="17074"/>
                  </a:cubicBezTo>
                  <a:lnTo>
                    <a:pt x="8778" y="13931"/>
                  </a:lnTo>
                  <a:lnTo>
                    <a:pt x="11040" y="12276"/>
                  </a:lnTo>
                  <a:lnTo>
                    <a:pt x="15062" y="18596"/>
                  </a:lnTo>
                  <a:cubicBezTo>
                    <a:pt x="15152" y="18741"/>
                    <a:pt x="15306" y="18835"/>
                    <a:pt x="15475" y="18853"/>
                  </a:cubicBezTo>
                  <a:cubicBezTo>
                    <a:pt x="15496" y="18856"/>
                    <a:pt x="15518" y="18859"/>
                    <a:pt x="15539" y="18859"/>
                  </a:cubicBezTo>
                  <a:cubicBezTo>
                    <a:pt x="15687" y="18859"/>
                    <a:pt x="15832" y="18798"/>
                    <a:pt x="15937" y="18693"/>
                  </a:cubicBezTo>
                  <a:lnTo>
                    <a:pt x="16740" y="17890"/>
                  </a:lnTo>
                  <a:lnTo>
                    <a:pt x="18483" y="16144"/>
                  </a:lnTo>
                  <a:cubicBezTo>
                    <a:pt x="18712" y="15924"/>
                    <a:pt x="18715" y="15562"/>
                    <a:pt x="18492" y="15338"/>
                  </a:cubicBezTo>
                  <a:cubicBezTo>
                    <a:pt x="18381" y="15228"/>
                    <a:pt x="18236" y="15172"/>
                    <a:pt x="18090" y="15172"/>
                  </a:cubicBezTo>
                  <a:cubicBezTo>
                    <a:pt x="17942" y="15172"/>
                    <a:pt x="17794" y="15230"/>
                    <a:pt x="17683" y="15344"/>
                  </a:cubicBezTo>
                  <a:lnTo>
                    <a:pt x="17462" y="15568"/>
                  </a:lnTo>
                  <a:lnTo>
                    <a:pt x="16861" y="12965"/>
                  </a:lnTo>
                  <a:lnTo>
                    <a:pt x="17583" y="12243"/>
                  </a:lnTo>
                  <a:cubicBezTo>
                    <a:pt x="17803" y="12020"/>
                    <a:pt x="17803" y="11660"/>
                    <a:pt x="17583" y="11440"/>
                  </a:cubicBezTo>
                  <a:cubicBezTo>
                    <a:pt x="17473" y="11330"/>
                    <a:pt x="17328" y="11275"/>
                    <a:pt x="17183" y="11275"/>
                  </a:cubicBezTo>
                  <a:cubicBezTo>
                    <a:pt x="17038" y="11275"/>
                    <a:pt x="16893" y="11330"/>
                    <a:pt x="16783" y="11440"/>
                  </a:cubicBezTo>
                  <a:lnTo>
                    <a:pt x="16559" y="11663"/>
                  </a:lnTo>
                  <a:lnTo>
                    <a:pt x="15835" y="8499"/>
                  </a:lnTo>
                  <a:cubicBezTo>
                    <a:pt x="17329" y="6962"/>
                    <a:pt x="18498" y="5138"/>
                    <a:pt x="19265" y="3137"/>
                  </a:cubicBezTo>
                  <a:cubicBezTo>
                    <a:pt x="19594" y="2285"/>
                    <a:pt x="19389" y="1322"/>
                    <a:pt x="18742" y="676"/>
                  </a:cubicBezTo>
                  <a:cubicBezTo>
                    <a:pt x="18302" y="236"/>
                    <a:pt x="17711" y="0"/>
                    <a:pt x="171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05" name="Google Shape;1105;p25"/>
            <p:cNvSpPr/>
            <p:nvPr/>
          </p:nvSpPr>
          <p:spPr>
            <a:xfrm>
              <a:off x="2348725" y="4522375"/>
              <a:ext cx="94375" cy="88150"/>
            </a:xfrm>
            <a:custGeom>
              <a:avLst/>
              <a:gdLst/>
              <a:ahLst/>
              <a:cxnLst/>
              <a:rect l="l" t="t" r="r" b="b"/>
              <a:pathLst>
                <a:path w="3775" h="3526" extrusionOk="0">
                  <a:moveTo>
                    <a:pt x="3155" y="0"/>
                  </a:moveTo>
                  <a:cubicBezTo>
                    <a:pt x="3013" y="0"/>
                    <a:pt x="2870" y="53"/>
                    <a:pt x="2760" y="159"/>
                  </a:cubicBezTo>
                  <a:lnTo>
                    <a:pt x="359" y="2560"/>
                  </a:lnTo>
                  <a:cubicBezTo>
                    <a:pt x="0" y="2916"/>
                    <a:pt x="254" y="3526"/>
                    <a:pt x="758" y="3526"/>
                  </a:cubicBezTo>
                  <a:cubicBezTo>
                    <a:pt x="909" y="3526"/>
                    <a:pt x="1054" y="3468"/>
                    <a:pt x="1160" y="3360"/>
                  </a:cubicBezTo>
                  <a:lnTo>
                    <a:pt x="3560" y="959"/>
                  </a:lnTo>
                  <a:cubicBezTo>
                    <a:pt x="3774" y="736"/>
                    <a:pt x="3771" y="383"/>
                    <a:pt x="3554" y="165"/>
                  </a:cubicBezTo>
                  <a:cubicBezTo>
                    <a:pt x="3444" y="55"/>
                    <a:pt x="3300" y="0"/>
                    <a:pt x="31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06" name="Google Shape;1106;p25"/>
          <p:cNvGrpSpPr/>
          <p:nvPr/>
        </p:nvGrpSpPr>
        <p:grpSpPr>
          <a:xfrm>
            <a:off x="2371852" y="3478260"/>
            <a:ext cx="344903" cy="340151"/>
            <a:chOff x="2079300" y="4399325"/>
            <a:chExt cx="489850" cy="483100"/>
          </a:xfrm>
        </p:grpSpPr>
        <p:sp>
          <p:nvSpPr>
            <p:cNvPr id="1107" name="Google Shape;1107;p25"/>
            <p:cNvSpPr/>
            <p:nvPr/>
          </p:nvSpPr>
          <p:spPr>
            <a:xfrm>
              <a:off x="2079300" y="4399325"/>
              <a:ext cx="489850" cy="483100"/>
            </a:xfrm>
            <a:custGeom>
              <a:avLst/>
              <a:gdLst/>
              <a:ahLst/>
              <a:cxnLst/>
              <a:rect l="l" t="t" r="r" b="b"/>
              <a:pathLst>
                <a:path w="19594" h="19324" extrusionOk="0">
                  <a:moveTo>
                    <a:pt x="17109" y="1134"/>
                  </a:moveTo>
                  <a:cubicBezTo>
                    <a:pt x="17415" y="1134"/>
                    <a:pt x="17714" y="1254"/>
                    <a:pt x="17939" y="1479"/>
                  </a:cubicBezTo>
                  <a:cubicBezTo>
                    <a:pt x="18268" y="1805"/>
                    <a:pt x="18371" y="2297"/>
                    <a:pt x="18205" y="2732"/>
                  </a:cubicBezTo>
                  <a:cubicBezTo>
                    <a:pt x="18003" y="3260"/>
                    <a:pt x="17770" y="3774"/>
                    <a:pt x="17507" y="4275"/>
                  </a:cubicBezTo>
                  <a:cubicBezTo>
                    <a:pt x="16288" y="4088"/>
                    <a:pt x="15330" y="3130"/>
                    <a:pt x="15143" y="1911"/>
                  </a:cubicBezTo>
                  <a:cubicBezTo>
                    <a:pt x="15644" y="1648"/>
                    <a:pt x="16158" y="1415"/>
                    <a:pt x="16686" y="1210"/>
                  </a:cubicBezTo>
                  <a:lnTo>
                    <a:pt x="16686" y="1213"/>
                  </a:lnTo>
                  <a:cubicBezTo>
                    <a:pt x="16824" y="1160"/>
                    <a:pt x="16967" y="1134"/>
                    <a:pt x="17109" y="1134"/>
                  </a:cubicBezTo>
                  <a:close/>
                  <a:moveTo>
                    <a:pt x="2905" y="2901"/>
                  </a:moveTo>
                  <a:lnTo>
                    <a:pt x="10016" y="4541"/>
                  </a:lnTo>
                  <a:cubicBezTo>
                    <a:pt x="9744" y="4855"/>
                    <a:pt x="9485" y="5178"/>
                    <a:pt x="9234" y="5513"/>
                  </a:cubicBezTo>
                  <a:lnTo>
                    <a:pt x="9234" y="5516"/>
                  </a:lnTo>
                  <a:lnTo>
                    <a:pt x="7812" y="7463"/>
                  </a:lnTo>
                  <a:lnTo>
                    <a:pt x="2027" y="3780"/>
                  </a:lnTo>
                  <a:lnTo>
                    <a:pt x="2905" y="2901"/>
                  </a:lnTo>
                  <a:close/>
                  <a:moveTo>
                    <a:pt x="2465" y="11352"/>
                  </a:moveTo>
                  <a:lnTo>
                    <a:pt x="4738" y="11676"/>
                  </a:lnTo>
                  <a:lnTo>
                    <a:pt x="3488" y="13388"/>
                  </a:lnTo>
                  <a:lnTo>
                    <a:pt x="1574" y="12240"/>
                  </a:lnTo>
                  <a:lnTo>
                    <a:pt x="2465" y="11352"/>
                  </a:lnTo>
                  <a:close/>
                  <a:moveTo>
                    <a:pt x="14111" y="2502"/>
                  </a:moveTo>
                  <a:cubicBezTo>
                    <a:pt x="14479" y="3870"/>
                    <a:pt x="15545" y="4939"/>
                    <a:pt x="16913" y="5308"/>
                  </a:cubicBezTo>
                  <a:cubicBezTo>
                    <a:pt x="16318" y="6250"/>
                    <a:pt x="15617" y="7122"/>
                    <a:pt x="14823" y="7907"/>
                  </a:cubicBezTo>
                  <a:cubicBezTo>
                    <a:pt x="14811" y="7916"/>
                    <a:pt x="14802" y="7928"/>
                    <a:pt x="14793" y="7937"/>
                  </a:cubicBezTo>
                  <a:cubicBezTo>
                    <a:pt x="14304" y="8418"/>
                    <a:pt x="13784" y="8861"/>
                    <a:pt x="13235" y="9269"/>
                  </a:cubicBezTo>
                  <a:lnTo>
                    <a:pt x="5140" y="15184"/>
                  </a:lnTo>
                  <a:cubicBezTo>
                    <a:pt x="5128" y="15196"/>
                    <a:pt x="5113" y="15208"/>
                    <a:pt x="5101" y="15217"/>
                  </a:cubicBezTo>
                  <a:cubicBezTo>
                    <a:pt x="5082" y="15235"/>
                    <a:pt x="5061" y="15248"/>
                    <a:pt x="5040" y="15260"/>
                  </a:cubicBezTo>
                  <a:cubicBezTo>
                    <a:pt x="5031" y="15263"/>
                    <a:pt x="5022" y="15269"/>
                    <a:pt x="5016" y="15272"/>
                  </a:cubicBezTo>
                  <a:cubicBezTo>
                    <a:pt x="4925" y="15314"/>
                    <a:pt x="4801" y="15339"/>
                    <a:pt x="4674" y="15339"/>
                  </a:cubicBezTo>
                  <a:cubicBezTo>
                    <a:pt x="4506" y="15339"/>
                    <a:pt x="4333" y="15295"/>
                    <a:pt x="4228" y="15190"/>
                  </a:cubicBezTo>
                  <a:cubicBezTo>
                    <a:pt x="3998" y="14961"/>
                    <a:pt x="4004" y="14544"/>
                    <a:pt x="4237" y="14278"/>
                  </a:cubicBezTo>
                  <a:cubicBezTo>
                    <a:pt x="4249" y="14266"/>
                    <a:pt x="4261" y="14251"/>
                    <a:pt x="4270" y="14239"/>
                  </a:cubicBezTo>
                  <a:lnTo>
                    <a:pt x="10149" y="6186"/>
                  </a:lnTo>
                  <a:cubicBezTo>
                    <a:pt x="11230" y="4722"/>
                    <a:pt x="12574" y="3475"/>
                    <a:pt x="14111" y="2502"/>
                  </a:cubicBezTo>
                  <a:close/>
                  <a:moveTo>
                    <a:pt x="14877" y="9402"/>
                  </a:moveTo>
                  <a:lnTo>
                    <a:pt x="16517" y="16513"/>
                  </a:lnTo>
                  <a:lnTo>
                    <a:pt x="15635" y="17391"/>
                  </a:lnTo>
                  <a:lnTo>
                    <a:pt x="11955" y="11606"/>
                  </a:lnTo>
                  <a:lnTo>
                    <a:pt x="13905" y="10181"/>
                  </a:lnTo>
                  <a:cubicBezTo>
                    <a:pt x="14240" y="9933"/>
                    <a:pt x="14563" y="9674"/>
                    <a:pt x="14877" y="9402"/>
                  </a:cubicBezTo>
                  <a:close/>
                  <a:moveTo>
                    <a:pt x="7743" y="14686"/>
                  </a:moveTo>
                  <a:lnTo>
                    <a:pt x="8069" y="16957"/>
                  </a:lnTo>
                  <a:lnTo>
                    <a:pt x="7181" y="17844"/>
                  </a:lnTo>
                  <a:lnTo>
                    <a:pt x="6034" y="15936"/>
                  </a:lnTo>
                  <a:lnTo>
                    <a:pt x="7743" y="14686"/>
                  </a:lnTo>
                  <a:close/>
                  <a:moveTo>
                    <a:pt x="17108" y="0"/>
                  </a:moveTo>
                  <a:cubicBezTo>
                    <a:pt x="16830" y="0"/>
                    <a:pt x="16550" y="50"/>
                    <a:pt x="16282" y="153"/>
                  </a:cubicBezTo>
                  <a:cubicBezTo>
                    <a:pt x="14280" y="923"/>
                    <a:pt x="12456" y="2092"/>
                    <a:pt x="10919" y="3586"/>
                  </a:cubicBezTo>
                  <a:lnTo>
                    <a:pt x="7758" y="2856"/>
                  </a:lnTo>
                  <a:lnTo>
                    <a:pt x="7978" y="2635"/>
                  </a:lnTo>
                  <a:cubicBezTo>
                    <a:pt x="8198" y="2415"/>
                    <a:pt x="8198" y="2056"/>
                    <a:pt x="7978" y="1835"/>
                  </a:cubicBezTo>
                  <a:cubicBezTo>
                    <a:pt x="7868" y="1724"/>
                    <a:pt x="7724" y="1669"/>
                    <a:pt x="7579" y="1669"/>
                  </a:cubicBezTo>
                  <a:cubicBezTo>
                    <a:pt x="7434" y="1669"/>
                    <a:pt x="7288" y="1725"/>
                    <a:pt x="7178" y="1835"/>
                  </a:cubicBezTo>
                  <a:lnTo>
                    <a:pt x="6456" y="2557"/>
                  </a:lnTo>
                  <a:lnTo>
                    <a:pt x="3850" y="1956"/>
                  </a:lnTo>
                  <a:lnTo>
                    <a:pt x="4074" y="1736"/>
                  </a:lnTo>
                  <a:cubicBezTo>
                    <a:pt x="4300" y="1515"/>
                    <a:pt x="4303" y="1150"/>
                    <a:pt x="4080" y="926"/>
                  </a:cubicBezTo>
                  <a:cubicBezTo>
                    <a:pt x="3969" y="816"/>
                    <a:pt x="3824" y="761"/>
                    <a:pt x="3679" y="761"/>
                  </a:cubicBezTo>
                  <a:cubicBezTo>
                    <a:pt x="3531" y="761"/>
                    <a:pt x="3384" y="818"/>
                    <a:pt x="3274" y="932"/>
                  </a:cubicBezTo>
                  <a:lnTo>
                    <a:pt x="1945" y="2261"/>
                  </a:lnTo>
                  <a:lnTo>
                    <a:pt x="725" y="3478"/>
                  </a:lnTo>
                  <a:cubicBezTo>
                    <a:pt x="469" y="3734"/>
                    <a:pt x="517" y="4163"/>
                    <a:pt x="822" y="4356"/>
                  </a:cubicBezTo>
                  <a:lnTo>
                    <a:pt x="7145" y="8378"/>
                  </a:lnTo>
                  <a:lnTo>
                    <a:pt x="5496" y="10640"/>
                  </a:lnTo>
                  <a:lnTo>
                    <a:pt x="2344" y="10190"/>
                  </a:lnTo>
                  <a:cubicBezTo>
                    <a:pt x="2317" y="10186"/>
                    <a:pt x="2290" y="10185"/>
                    <a:pt x="2264" y="10185"/>
                  </a:cubicBezTo>
                  <a:cubicBezTo>
                    <a:pt x="2113" y="10185"/>
                    <a:pt x="1969" y="10242"/>
                    <a:pt x="1864" y="10350"/>
                  </a:cubicBezTo>
                  <a:lnTo>
                    <a:pt x="260" y="11950"/>
                  </a:lnTo>
                  <a:cubicBezTo>
                    <a:pt x="1" y="12213"/>
                    <a:pt x="55" y="12648"/>
                    <a:pt x="369" y="12838"/>
                  </a:cubicBezTo>
                  <a:lnTo>
                    <a:pt x="2966" y="14393"/>
                  </a:lnTo>
                  <a:cubicBezTo>
                    <a:pt x="2851" y="14964"/>
                    <a:pt x="3008" y="15574"/>
                    <a:pt x="3428" y="15990"/>
                  </a:cubicBezTo>
                  <a:cubicBezTo>
                    <a:pt x="3757" y="16322"/>
                    <a:pt x="4219" y="16467"/>
                    <a:pt x="4669" y="16467"/>
                  </a:cubicBezTo>
                  <a:cubicBezTo>
                    <a:pt x="4786" y="16467"/>
                    <a:pt x="4901" y="16458"/>
                    <a:pt x="5016" y="16440"/>
                  </a:cubicBezTo>
                  <a:lnTo>
                    <a:pt x="6580" y="19049"/>
                  </a:lnTo>
                  <a:cubicBezTo>
                    <a:pt x="6671" y="19197"/>
                    <a:pt x="6825" y="19297"/>
                    <a:pt x="6997" y="19318"/>
                  </a:cubicBezTo>
                  <a:cubicBezTo>
                    <a:pt x="7021" y="19321"/>
                    <a:pt x="7042" y="19324"/>
                    <a:pt x="7066" y="19324"/>
                  </a:cubicBezTo>
                  <a:cubicBezTo>
                    <a:pt x="7217" y="19324"/>
                    <a:pt x="7359" y="19263"/>
                    <a:pt x="7465" y="19158"/>
                  </a:cubicBezTo>
                  <a:lnTo>
                    <a:pt x="9068" y="17554"/>
                  </a:lnTo>
                  <a:cubicBezTo>
                    <a:pt x="9192" y="17431"/>
                    <a:pt x="9252" y="17252"/>
                    <a:pt x="9228" y="17074"/>
                  </a:cubicBezTo>
                  <a:lnTo>
                    <a:pt x="8778" y="13931"/>
                  </a:lnTo>
                  <a:lnTo>
                    <a:pt x="11040" y="12276"/>
                  </a:lnTo>
                  <a:lnTo>
                    <a:pt x="15062" y="18596"/>
                  </a:lnTo>
                  <a:cubicBezTo>
                    <a:pt x="15152" y="18741"/>
                    <a:pt x="15306" y="18835"/>
                    <a:pt x="15475" y="18853"/>
                  </a:cubicBezTo>
                  <a:cubicBezTo>
                    <a:pt x="15496" y="18856"/>
                    <a:pt x="15518" y="18859"/>
                    <a:pt x="15539" y="18859"/>
                  </a:cubicBezTo>
                  <a:cubicBezTo>
                    <a:pt x="15687" y="18859"/>
                    <a:pt x="15832" y="18798"/>
                    <a:pt x="15937" y="18693"/>
                  </a:cubicBezTo>
                  <a:lnTo>
                    <a:pt x="16740" y="17890"/>
                  </a:lnTo>
                  <a:lnTo>
                    <a:pt x="18483" y="16144"/>
                  </a:lnTo>
                  <a:cubicBezTo>
                    <a:pt x="18712" y="15924"/>
                    <a:pt x="18715" y="15562"/>
                    <a:pt x="18492" y="15338"/>
                  </a:cubicBezTo>
                  <a:cubicBezTo>
                    <a:pt x="18381" y="15228"/>
                    <a:pt x="18236" y="15172"/>
                    <a:pt x="18090" y="15172"/>
                  </a:cubicBezTo>
                  <a:cubicBezTo>
                    <a:pt x="17942" y="15172"/>
                    <a:pt x="17794" y="15230"/>
                    <a:pt x="17683" y="15344"/>
                  </a:cubicBezTo>
                  <a:lnTo>
                    <a:pt x="17462" y="15568"/>
                  </a:lnTo>
                  <a:lnTo>
                    <a:pt x="16861" y="12965"/>
                  </a:lnTo>
                  <a:lnTo>
                    <a:pt x="17583" y="12243"/>
                  </a:lnTo>
                  <a:cubicBezTo>
                    <a:pt x="17803" y="12020"/>
                    <a:pt x="17803" y="11660"/>
                    <a:pt x="17583" y="11440"/>
                  </a:cubicBezTo>
                  <a:cubicBezTo>
                    <a:pt x="17473" y="11330"/>
                    <a:pt x="17328" y="11275"/>
                    <a:pt x="17183" y="11275"/>
                  </a:cubicBezTo>
                  <a:cubicBezTo>
                    <a:pt x="17038" y="11275"/>
                    <a:pt x="16893" y="11330"/>
                    <a:pt x="16783" y="11440"/>
                  </a:cubicBezTo>
                  <a:lnTo>
                    <a:pt x="16559" y="11663"/>
                  </a:lnTo>
                  <a:lnTo>
                    <a:pt x="15835" y="8499"/>
                  </a:lnTo>
                  <a:cubicBezTo>
                    <a:pt x="17329" y="6962"/>
                    <a:pt x="18498" y="5138"/>
                    <a:pt x="19265" y="3137"/>
                  </a:cubicBezTo>
                  <a:cubicBezTo>
                    <a:pt x="19594" y="2285"/>
                    <a:pt x="19389" y="1322"/>
                    <a:pt x="18742" y="676"/>
                  </a:cubicBezTo>
                  <a:cubicBezTo>
                    <a:pt x="18302" y="236"/>
                    <a:pt x="17711" y="0"/>
                    <a:pt x="171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08" name="Google Shape;1108;p25"/>
            <p:cNvSpPr/>
            <p:nvPr/>
          </p:nvSpPr>
          <p:spPr>
            <a:xfrm>
              <a:off x="2348725" y="4522375"/>
              <a:ext cx="94375" cy="88150"/>
            </a:xfrm>
            <a:custGeom>
              <a:avLst/>
              <a:gdLst/>
              <a:ahLst/>
              <a:cxnLst/>
              <a:rect l="l" t="t" r="r" b="b"/>
              <a:pathLst>
                <a:path w="3775" h="3526" extrusionOk="0">
                  <a:moveTo>
                    <a:pt x="3155" y="0"/>
                  </a:moveTo>
                  <a:cubicBezTo>
                    <a:pt x="3013" y="0"/>
                    <a:pt x="2870" y="53"/>
                    <a:pt x="2760" y="159"/>
                  </a:cubicBezTo>
                  <a:lnTo>
                    <a:pt x="359" y="2560"/>
                  </a:lnTo>
                  <a:cubicBezTo>
                    <a:pt x="0" y="2916"/>
                    <a:pt x="254" y="3526"/>
                    <a:pt x="758" y="3526"/>
                  </a:cubicBezTo>
                  <a:cubicBezTo>
                    <a:pt x="909" y="3526"/>
                    <a:pt x="1054" y="3468"/>
                    <a:pt x="1160" y="3360"/>
                  </a:cubicBezTo>
                  <a:lnTo>
                    <a:pt x="3560" y="959"/>
                  </a:lnTo>
                  <a:cubicBezTo>
                    <a:pt x="3774" y="736"/>
                    <a:pt x="3771" y="383"/>
                    <a:pt x="3554" y="165"/>
                  </a:cubicBezTo>
                  <a:cubicBezTo>
                    <a:pt x="3444" y="55"/>
                    <a:pt x="3300" y="0"/>
                    <a:pt x="31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09" name="Google Shape;1109;p25"/>
          <p:cNvGrpSpPr/>
          <p:nvPr/>
        </p:nvGrpSpPr>
        <p:grpSpPr>
          <a:xfrm>
            <a:off x="2371827" y="1397010"/>
            <a:ext cx="344903" cy="340151"/>
            <a:chOff x="2079300" y="4399325"/>
            <a:chExt cx="489850" cy="483100"/>
          </a:xfrm>
        </p:grpSpPr>
        <p:sp>
          <p:nvSpPr>
            <p:cNvPr id="1110" name="Google Shape;1110;p25"/>
            <p:cNvSpPr/>
            <p:nvPr/>
          </p:nvSpPr>
          <p:spPr>
            <a:xfrm>
              <a:off x="2079300" y="4399325"/>
              <a:ext cx="489850" cy="483100"/>
            </a:xfrm>
            <a:custGeom>
              <a:avLst/>
              <a:gdLst/>
              <a:ahLst/>
              <a:cxnLst/>
              <a:rect l="l" t="t" r="r" b="b"/>
              <a:pathLst>
                <a:path w="19594" h="19324" extrusionOk="0">
                  <a:moveTo>
                    <a:pt x="17109" y="1134"/>
                  </a:moveTo>
                  <a:cubicBezTo>
                    <a:pt x="17415" y="1134"/>
                    <a:pt x="17714" y="1254"/>
                    <a:pt x="17939" y="1479"/>
                  </a:cubicBezTo>
                  <a:cubicBezTo>
                    <a:pt x="18268" y="1805"/>
                    <a:pt x="18371" y="2297"/>
                    <a:pt x="18205" y="2732"/>
                  </a:cubicBezTo>
                  <a:cubicBezTo>
                    <a:pt x="18003" y="3260"/>
                    <a:pt x="17770" y="3774"/>
                    <a:pt x="17507" y="4275"/>
                  </a:cubicBezTo>
                  <a:cubicBezTo>
                    <a:pt x="16288" y="4088"/>
                    <a:pt x="15330" y="3130"/>
                    <a:pt x="15143" y="1911"/>
                  </a:cubicBezTo>
                  <a:cubicBezTo>
                    <a:pt x="15644" y="1648"/>
                    <a:pt x="16158" y="1415"/>
                    <a:pt x="16686" y="1210"/>
                  </a:cubicBezTo>
                  <a:lnTo>
                    <a:pt x="16686" y="1213"/>
                  </a:lnTo>
                  <a:cubicBezTo>
                    <a:pt x="16824" y="1160"/>
                    <a:pt x="16967" y="1134"/>
                    <a:pt x="17109" y="1134"/>
                  </a:cubicBezTo>
                  <a:close/>
                  <a:moveTo>
                    <a:pt x="2905" y="2901"/>
                  </a:moveTo>
                  <a:lnTo>
                    <a:pt x="10016" y="4541"/>
                  </a:lnTo>
                  <a:cubicBezTo>
                    <a:pt x="9744" y="4855"/>
                    <a:pt x="9485" y="5178"/>
                    <a:pt x="9234" y="5513"/>
                  </a:cubicBezTo>
                  <a:lnTo>
                    <a:pt x="9234" y="5516"/>
                  </a:lnTo>
                  <a:lnTo>
                    <a:pt x="7812" y="7463"/>
                  </a:lnTo>
                  <a:lnTo>
                    <a:pt x="2027" y="3780"/>
                  </a:lnTo>
                  <a:lnTo>
                    <a:pt x="2905" y="2901"/>
                  </a:lnTo>
                  <a:close/>
                  <a:moveTo>
                    <a:pt x="2465" y="11352"/>
                  </a:moveTo>
                  <a:lnTo>
                    <a:pt x="4738" y="11676"/>
                  </a:lnTo>
                  <a:lnTo>
                    <a:pt x="3488" y="13388"/>
                  </a:lnTo>
                  <a:lnTo>
                    <a:pt x="1574" y="12240"/>
                  </a:lnTo>
                  <a:lnTo>
                    <a:pt x="2465" y="11352"/>
                  </a:lnTo>
                  <a:close/>
                  <a:moveTo>
                    <a:pt x="14111" y="2502"/>
                  </a:moveTo>
                  <a:cubicBezTo>
                    <a:pt x="14479" y="3870"/>
                    <a:pt x="15545" y="4939"/>
                    <a:pt x="16913" y="5308"/>
                  </a:cubicBezTo>
                  <a:cubicBezTo>
                    <a:pt x="16318" y="6250"/>
                    <a:pt x="15617" y="7122"/>
                    <a:pt x="14823" y="7907"/>
                  </a:cubicBezTo>
                  <a:cubicBezTo>
                    <a:pt x="14811" y="7916"/>
                    <a:pt x="14802" y="7928"/>
                    <a:pt x="14793" y="7937"/>
                  </a:cubicBezTo>
                  <a:cubicBezTo>
                    <a:pt x="14304" y="8418"/>
                    <a:pt x="13784" y="8861"/>
                    <a:pt x="13235" y="9269"/>
                  </a:cubicBezTo>
                  <a:lnTo>
                    <a:pt x="5140" y="15184"/>
                  </a:lnTo>
                  <a:cubicBezTo>
                    <a:pt x="5128" y="15196"/>
                    <a:pt x="5113" y="15208"/>
                    <a:pt x="5101" y="15217"/>
                  </a:cubicBezTo>
                  <a:cubicBezTo>
                    <a:pt x="5082" y="15235"/>
                    <a:pt x="5061" y="15248"/>
                    <a:pt x="5040" y="15260"/>
                  </a:cubicBezTo>
                  <a:cubicBezTo>
                    <a:pt x="5031" y="15263"/>
                    <a:pt x="5022" y="15269"/>
                    <a:pt x="5016" y="15272"/>
                  </a:cubicBezTo>
                  <a:cubicBezTo>
                    <a:pt x="4925" y="15314"/>
                    <a:pt x="4801" y="15339"/>
                    <a:pt x="4674" y="15339"/>
                  </a:cubicBezTo>
                  <a:cubicBezTo>
                    <a:pt x="4506" y="15339"/>
                    <a:pt x="4333" y="15295"/>
                    <a:pt x="4228" y="15190"/>
                  </a:cubicBezTo>
                  <a:cubicBezTo>
                    <a:pt x="3998" y="14961"/>
                    <a:pt x="4004" y="14544"/>
                    <a:pt x="4237" y="14278"/>
                  </a:cubicBezTo>
                  <a:cubicBezTo>
                    <a:pt x="4249" y="14266"/>
                    <a:pt x="4261" y="14251"/>
                    <a:pt x="4270" y="14239"/>
                  </a:cubicBezTo>
                  <a:lnTo>
                    <a:pt x="10149" y="6186"/>
                  </a:lnTo>
                  <a:cubicBezTo>
                    <a:pt x="11230" y="4722"/>
                    <a:pt x="12574" y="3475"/>
                    <a:pt x="14111" y="2502"/>
                  </a:cubicBezTo>
                  <a:close/>
                  <a:moveTo>
                    <a:pt x="14877" y="9402"/>
                  </a:moveTo>
                  <a:lnTo>
                    <a:pt x="16517" y="16513"/>
                  </a:lnTo>
                  <a:lnTo>
                    <a:pt x="15635" y="17391"/>
                  </a:lnTo>
                  <a:lnTo>
                    <a:pt x="11955" y="11606"/>
                  </a:lnTo>
                  <a:lnTo>
                    <a:pt x="13905" y="10181"/>
                  </a:lnTo>
                  <a:cubicBezTo>
                    <a:pt x="14240" y="9933"/>
                    <a:pt x="14563" y="9674"/>
                    <a:pt x="14877" y="9402"/>
                  </a:cubicBezTo>
                  <a:close/>
                  <a:moveTo>
                    <a:pt x="7743" y="14686"/>
                  </a:moveTo>
                  <a:lnTo>
                    <a:pt x="8069" y="16957"/>
                  </a:lnTo>
                  <a:lnTo>
                    <a:pt x="7181" y="17844"/>
                  </a:lnTo>
                  <a:lnTo>
                    <a:pt x="6034" y="15936"/>
                  </a:lnTo>
                  <a:lnTo>
                    <a:pt x="7743" y="14686"/>
                  </a:lnTo>
                  <a:close/>
                  <a:moveTo>
                    <a:pt x="17108" y="0"/>
                  </a:moveTo>
                  <a:cubicBezTo>
                    <a:pt x="16830" y="0"/>
                    <a:pt x="16550" y="50"/>
                    <a:pt x="16282" y="153"/>
                  </a:cubicBezTo>
                  <a:cubicBezTo>
                    <a:pt x="14280" y="923"/>
                    <a:pt x="12456" y="2092"/>
                    <a:pt x="10919" y="3586"/>
                  </a:cubicBezTo>
                  <a:lnTo>
                    <a:pt x="7758" y="2856"/>
                  </a:lnTo>
                  <a:lnTo>
                    <a:pt x="7978" y="2635"/>
                  </a:lnTo>
                  <a:cubicBezTo>
                    <a:pt x="8198" y="2415"/>
                    <a:pt x="8198" y="2056"/>
                    <a:pt x="7978" y="1835"/>
                  </a:cubicBezTo>
                  <a:cubicBezTo>
                    <a:pt x="7868" y="1724"/>
                    <a:pt x="7724" y="1669"/>
                    <a:pt x="7579" y="1669"/>
                  </a:cubicBezTo>
                  <a:cubicBezTo>
                    <a:pt x="7434" y="1669"/>
                    <a:pt x="7288" y="1725"/>
                    <a:pt x="7178" y="1835"/>
                  </a:cubicBezTo>
                  <a:lnTo>
                    <a:pt x="6456" y="2557"/>
                  </a:lnTo>
                  <a:lnTo>
                    <a:pt x="3850" y="1956"/>
                  </a:lnTo>
                  <a:lnTo>
                    <a:pt x="4074" y="1736"/>
                  </a:lnTo>
                  <a:cubicBezTo>
                    <a:pt x="4300" y="1515"/>
                    <a:pt x="4303" y="1150"/>
                    <a:pt x="4080" y="926"/>
                  </a:cubicBezTo>
                  <a:cubicBezTo>
                    <a:pt x="3969" y="816"/>
                    <a:pt x="3824" y="761"/>
                    <a:pt x="3679" y="761"/>
                  </a:cubicBezTo>
                  <a:cubicBezTo>
                    <a:pt x="3531" y="761"/>
                    <a:pt x="3384" y="818"/>
                    <a:pt x="3274" y="932"/>
                  </a:cubicBezTo>
                  <a:lnTo>
                    <a:pt x="1945" y="2261"/>
                  </a:lnTo>
                  <a:lnTo>
                    <a:pt x="725" y="3478"/>
                  </a:lnTo>
                  <a:cubicBezTo>
                    <a:pt x="469" y="3734"/>
                    <a:pt x="517" y="4163"/>
                    <a:pt x="822" y="4356"/>
                  </a:cubicBezTo>
                  <a:lnTo>
                    <a:pt x="7145" y="8378"/>
                  </a:lnTo>
                  <a:lnTo>
                    <a:pt x="5496" y="10640"/>
                  </a:lnTo>
                  <a:lnTo>
                    <a:pt x="2344" y="10190"/>
                  </a:lnTo>
                  <a:cubicBezTo>
                    <a:pt x="2317" y="10186"/>
                    <a:pt x="2290" y="10185"/>
                    <a:pt x="2264" y="10185"/>
                  </a:cubicBezTo>
                  <a:cubicBezTo>
                    <a:pt x="2113" y="10185"/>
                    <a:pt x="1969" y="10242"/>
                    <a:pt x="1864" y="10350"/>
                  </a:cubicBezTo>
                  <a:lnTo>
                    <a:pt x="260" y="11950"/>
                  </a:lnTo>
                  <a:cubicBezTo>
                    <a:pt x="1" y="12213"/>
                    <a:pt x="55" y="12648"/>
                    <a:pt x="369" y="12838"/>
                  </a:cubicBezTo>
                  <a:lnTo>
                    <a:pt x="2966" y="14393"/>
                  </a:lnTo>
                  <a:cubicBezTo>
                    <a:pt x="2851" y="14964"/>
                    <a:pt x="3008" y="15574"/>
                    <a:pt x="3428" y="15990"/>
                  </a:cubicBezTo>
                  <a:cubicBezTo>
                    <a:pt x="3757" y="16322"/>
                    <a:pt x="4219" y="16467"/>
                    <a:pt x="4669" y="16467"/>
                  </a:cubicBezTo>
                  <a:cubicBezTo>
                    <a:pt x="4786" y="16467"/>
                    <a:pt x="4901" y="16458"/>
                    <a:pt x="5016" y="16440"/>
                  </a:cubicBezTo>
                  <a:lnTo>
                    <a:pt x="6580" y="19049"/>
                  </a:lnTo>
                  <a:cubicBezTo>
                    <a:pt x="6671" y="19197"/>
                    <a:pt x="6825" y="19297"/>
                    <a:pt x="6997" y="19318"/>
                  </a:cubicBezTo>
                  <a:cubicBezTo>
                    <a:pt x="7021" y="19321"/>
                    <a:pt x="7042" y="19324"/>
                    <a:pt x="7066" y="19324"/>
                  </a:cubicBezTo>
                  <a:cubicBezTo>
                    <a:pt x="7217" y="19324"/>
                    <a:pt x="7359" y="19263"/>
                    <a:pt x="7465" y="19158"/>
                  </a:cubicBezTo>
                  <a:lnTo>
                    <a:pt x="9068" y="17554"/>
                  </a:lnTo>
                  <a:cubicBezTo>
                    <a:pt x="9192" y="17431"/>
                    <a:pt x="9252" y="17252"/>
                    <a:pt x="9228" y="17074"/>
                  </a:cubicBezTo>
                  <a:lnTo>
                    <a:pt x="8778" y="13931"/>
                  </a:lnTo>
                  <a:lnTo>
                    <a:pt x="11040" y="12276"/>
                  </a:lnTo>
                  <a:lnTo>
                    <a:pt x="15062" y="18596"/>
                  </a:lnTo>
                  <a:cubicBezTo>
                    <a:pt x="15152" y="18741"/>
                    <a:pt x="15306" y="18835"/>
                    <a:pt x="15475" y="18853"/>
                  </a:cubicBezTo>
                  <a:cubicBezTo>
                    <a:pt x="15496" y="18856"/>
                    <a:pt x="15518" y="18859"/>
                    <a:pt x="15539" y="18859"/>
                  </a:cubicBezTo>
                  <a:cubicBezTo>
                    <a:pt x="15687" y="18859"/>
                    <a:pt x="15832" y="18798"/>
                    <a:pt x="15937" y="18693"/>
                  </a:cubicBezTo>
                  <a:lnTo>
                    <a:pt x="16740" y="17890"/>
                  </a:lnTo>
                  <a:lnTo>
                    <a:pt x="18483" y="16144"/>
                  </a:lnTo>
                  <a:cubicBezTo>
                    <a:pt x="18712" y="15924"/>
                    <a:pt x="18715" y="15562"/>
                    <a:pt x="18492" y="15338"/>
                  </a:cubicBezTo>
                  <a:cubicBezTo>
                    <a:pt x="18381" y="15228"/>
                    <a:pt x="18236" y="15172"/>
                    <a:pt x="18090" y="15172"/>
                  </a:cubicBezTo>
                  <a:cubicBezTo>
                    <a:pt x="17942" y="15172"/>
                    <a:pt x="17794" y="15230"/>
                    <a:pt x="17683" y="15344"/>
                  </a:cubicBezTo>
                  <a:lnTo>
                    <a:pt x="17462" y="15568"/>
                  </a:lnTo>
                  <a:lnTo>
                    <a:pt x="16861" y="12965"/>
                  </a:lnTo>
                  <a:lnTo>
                    <a:pt x="17583" y="12243"/>
                  </a:lnTo>
                  <a:cubicBezTo>
                    <a:pt x="17803" y="12020"/>
                    <a:pt x="17803" y="11660"/>
                    <a:pt x="17583" y="11440"/>
                  </a:cubicBezTo>
                  <a:cubicBezTo>
                    <a:pt x="17473" y="11330"/>
                    <a:pt x="17328" y="11275"/>
                    <a:pt x="17183" y="11275"/>
                  </a:cubicBezTo>
                  <a:cubicBezTo>
                    <a:pt x="17038" y="11275"/>
                    <a:pt x="16893" y="11330"/>
                    <a:pt x="16783" y="11440"/>
                  </a:cubicBezTo>
                  <a:lnTo>
                    <a:pt x="16559" y="11663"/>
                  </a:lnTo>
                  <a:lnTo>
                    <a:pt x="15835" y="8499"/>
                  </a:lnTo>
                  <a:cubicBezTo>
                    <a:pt x="17329" y="6962"/>
                    <a:pt x="18498" y="5138"/>
                    <a:pt x="19265" y="3137"/>
                  </a:cubicBezTo>
                  <a:cubicBezTo>
                    <a:pt x="19594" y="2285"/>
                    <a:pt x="19389" y="1322"/>
                    <a:pt x="18742" y="676"/>
                  </a:cubicBezTo>
                  <a:cubicBezTo>
                    <a:pt x="18302" y="236"/>
                    <a:pt x="17711" y="0"/>
                    <a:pt x="171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11" name="Google Shape;1111;p25"/>
            <p:cNvSpPr/>
            <p:nvPr/>
          </p:nvSpPr>
          <p:spPr>
            <a:xfrm>
              <a:off x="2348725" y="4522375"/>
              <a:ext cx="94375" cy="88150"/>
            </a:xfrm>
            <a:custGeom>
              <a:avLst/>
              <a:gdLst/>
              <a:ahLst/>
              <a:cxnLst/>
              <a:rect l="l" t="t" r="r" b="b"/>
              <a:pathLst>
                <a:path w="3775" h="3526" extrusionOk="0">
                  <a:moveTo>
                    <a:pt x="3155" y="0"/>
                  </a:moveTo>
                  <a:cubicBezTo>
                    <a:pt x="3013" y="0"/>
                    <a:pt x="2870" y="53"/>
                    <a:pt x="2760" y="159"/>
                  </a:cubicBezTo>
                  <a:lnTo>
                    <a:pt x="359" y="2560"/>
                  </a:lnTo>
                  <a:cubicBezTo>
                    <a:pt x="0" y="2916"/>
                    <a:pt x="254" y="3526"/>
                    <a:pt x="758" y="3526"/>
                  </a:cubicBezTo>
                  <a:cubicBezTo>
                    <a:pt x="909" y="3526"/>
                    <a:pt x="1054" y="3468"/>
                    <a:pt x="1160" y="3360"/>
                  </a:cubicBezTo>
                  <a:lnTo>
                    <a:pt x="3560" y="959"/>
                  </a:lnTo>
                  <a:cubicBezTo>
                    <a:pt x="3774" y="736"/>
                    <a:pt x="3771" y="383"/>
                    <a:pt x="3554" y="165"/>
                  </a:cubicBezTo>
                  <a:cubicBezTo>
                    <a:pt x="3444" y="55"/>
                    <a:pt x="3300" y="0"/>
                    <a:pt x="31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12" name="Google Shape;1112;p25"/>
          <p:cNvGrpSpPr/>
          <p:nvPr/>
        </p:nvGrpSpPr>
        <p:grpSpPr>
          <a:xfrm>
            <a:off x="2922429" y="2252772"/>
            <a:ext cx="344903" cy="340151"/>
            <a:chOff x="2079300" y="4399325"/>
            <a:chExt cx="489850" cy="483100"/>
          </a:xfrm>
        </p:grpSpPr>
        <p:sp>
          <p:nvSpPr>
            <p:cNvPr id="1113" name="Google Shape;1113;p25"/>
            <p:cNvSpPr/>
            <p:nvPr/>
          </p:nvSpPr>
          <p:spPr>
            <a:xfrm>
              <a:off x="2079300" y="4399325"/>
              <a:ext cx="489850" cy="483100"/>
            </a:xfrm>
            <a:custGeom>
              <a:avLst/>
              <a:gdLst/>
              <a:ahLst/>
              <a:cxnLst/>
              <a:rect l="l" t="t" r="r" b="b"/>
              <a:pathLst>
                <a:path w="19594" h="19324" extrusionOk="0">
                  <a:moveTo>
                    <a:pt x="17109" y="1134"/>
                  </a:moveTo>
                  <a:cubicBezTo>
                    <a:pt x="17415" y="1134"/>
                    <a:pt x="17714" y="1254"/>
                    <a:pt x="17939" y="1479"/>
                  </a:cubicBezTo>
                  <a:cubicBezTo>
                    <a:pt x="18268" y="1805"/>
                    <a:pt x="18371" y="2297"/>
                    <a:pt x="18205" y="2732"/>
                  </a:cubicBezTo>
                  <a:cubicBezTo>
                    <a:pt x="18003" y="3260"/>
                    <a:pt x="17770" y="3774"/>
                    <a:pt x="17507" y="4275"/>
                  </a:cubicBezTo>
                  <a:cubicBezTo>
                    <a:pt x="16288" y="4088"/>
                    <a:pt x="15330" y="3130"/>
                    <a:pt x="15143" y="1911"/>
                  </a:cubicBezTo>
                  <a:cubicBezTo>
                    <a:pt x="15644" y="1648"/>
                    <a:pt x="16158" y="1415"/>
                    <a:pt x="16686" y="1210"/>
                  </a:cubicBezTo>
                  <a:lnTo>
                    <a:pt x="16686" y="1213"/>
                  </a:lnTo>
                  <a:cubicBezTo>
                    <a:pt x="16824" y="1160"/>
                    <a:pt x="16967" y="1134"/>
                    <a:pt x="17109" y="1134"/>
                  </a:cubicBezTo>
                  <a:close/>
                  <a:moveTo>
                    <a:pt x="2905" y="2901"/>
                  </a:moveTo>
                  <a:lnTo>
                    <a:pt x="10016" y="4541"/>
                  </a:lnTo>
                  <a:cubicBezTo>
                    <a:pt x="9744" y="4855"/>
                    <a:pt x="9485" y="5178"/>
                    <a:pt x="9234" y="5513"/>
                  </a:cubicBezTo>
                  <a:lnTo>
                    <a:pt x="9234" y="5516"/>
                  </a:lnTo>
                  <a:lnTo>
                    <a:pt x="7812" y="7463"/>
                  </a:lnTo>
                  <a:lnTo>
                    <a:pt x="2027" y="3780"/>
                  </a:lnTo>
                  <a:lnTo>
                    <a:pt x="2905" y="2901"/>
                  </a:lnTo>
                  <a:close/>
                  <a:moveTo>
                    <a:pt x="2465" y="11352"/>
                  </a:moveTo>
                  <a:lnTo>
                    <a:pt x="4738" y="11676"/>
                  </a:lnTo>
                  <a:lnTo>
                    <a:pt x="3488" y="13388"/>
                  </a:lnTo>
                  <a:lnTo>
                    <a:pt x="1574" y="12240"/>
                  </a:lnTo>
                  <a:lnTo>
                    <a:pt x="2465" y="11352"/>
                  </a:lnTo>
                  <a:close/>
                  <a:moveTo>
                    <a:pt x="14111" y="2502"/>
                  </a:moveTo>
                  <a:cubicBezTo>
                    <a:pt x="14479" y="3870"/>
                    <a:pt x="15545" y="4939"/>
                    <a:pt x="16913" y="5308"/>
                  </a:cubicBezTo>
                  <a:cubicBezTo>
                    <a:pt x="16318" y="6250"/>
                    <a:pt x="15617" y="7122"/>
                    <a:pt x="14823" y="7907"/>
                  </a:cubicBezTo>
                  <a:cubicBezTo>
                    <a:pt x="14811" y="7916"/>
                    <a:pt x="14802" y="7928"/>
                    <a:pt x="14793" y="7937"/>
                  </a:cubicBezTo>
                  <a:cubicBezTo>
                    <a:pt x="14304" y="8418"/>
                    <a:pt x="13784" y="8861"/>
                    <a:pt x="13235" y="9269"/>
                  </a:cubicBezTo>
                  <a:lnTo>
                    <a:pt x="5140" y="15184"/>
                  </a:lnTo>
                  <a:cubicBezTo>
                    <a:pt x="5128" y="15196"/>
                    <a:pt x="5113" y="15208"/>
                    <a:pt x="5101" y="15217"/>
                  </a:cubicBezTo>
                  <a:cubicBezTo>
                    <a:pt x="5082" y="15235"/>
                    <a:pt x="5061" y="15248"/>
                    <a:pt x="5040" y="15260"/>
                  </a:cubicBezTo>
                  <a:cubicBezTo>
                    <a:pt x="5031" y="15263"/>
                    <a:pt x="5022" y="15269"/>
                    <a:pt x="5016" y="15272"/>
                  </a:cubicBezTo>
                  <a:cubicBezTo>
                    <a:pt x="4925" y="15314"/>
                    <a:pt x="4801" y="15339"/>
                    <a:pt x="4674" y="15339"/>
                  </a:cubicBezTo>
                  <a:cubicBezTo>
                    <a:pt x="4506" y="15339"/>
                    <a:pt x="4333" y="15295"/>
                    <a:pt x="4228" y="15190"/>
                  </a:cubicBezTo>
                  <a:cubicBezTo>
                    <a:pt x="3998" y="14961"/>
                    <a:pt x="4004" y="14544"/>
                    <a:pt x="4237" y="14278"/>
                  </a:cubicBezTo>
                  <a:cubicBezTo>
                    <a:pt x="4249" y="14266"/>
                    <a:pt x="4261" y="14251"/>
                    <a:pt x="4270" y="14239"/>
                  </a:cubicBezTo>
                  <a:lnTo>
                    <a:pt x="10149" y="6186"/>
                  </a:lnTo>
                  <a:cubicBezTo>
                    <a:pt x="11230" y="4722"/>
                    <a:pt x="12574" y="3475"/>
                    <a:pt x="14111" y="2502"/>
                  </a:cubicBezTo>
                  <a:close/>
                  <a:moveTo>
                    <a:pt x="14877" y="9402"/>
                  </a:moveTo>
                  <a:lnTo>
                    <a:pt x="16517" y="16513"/>
                  </a:lnTo>
                  <a:lnTo>
                    <a:pt x="15635" y="17391"/>
                  </a:lnTo>
                  <a:lnTo>
                    <a:pt x="11955" y="11606"/>
                  </a:lnTo>
                  <a:lnTo>
                    <a:pt x="13905" y="10181"/>
                  </a:lnTo>
                  <a:cubicBezTo>
                    <a:pt x="14240" y="9933"/>
                    <a:pt x="14563" y="9674"/>
                    <a:pt x="14877" y="9402"/>
                  </a:cubicBezTo>
                  <a:close/>
                  <a:moveTo>
                    <a:pt x="7743" y="14686"/>
                  </a:moveTo>
                  <a:lnTo>
                    <a:pt x="8069" y="16957"/>
                  </a:lnTo>
                  <a:lnTo>
                    <a:pt x="7181" y="17844"/>
                  </a:lnTo>
                  <a:lnTo>
                    <a:pt x="6034" y="15936"/>
                  </a:lnTo>
                  <a:lnTo>
                    <a:pt x="7743" y="14686"/>
                  </a:lnTo>
                  <a:close/>
                  <a:moveTo>
                    <a:pt x="17108" y="0"/>
                  </a:moveTo>
                  <a:cubicBezTo>
                    <a:pt x="16830" y="0"/>
                    <a:pt x="16550" y="50"/>
                    <a:pt x="16282" y="153"/>
                  </a:cubicBezTo>
                  <a:cubicBezTo>
                    <a:pt x="14280" y="923"/>
                    <a:pt x="12456" y="2092"/>
                    <a:pt x="10919" y="3586"/>
                  </a:cubicBezTo>
                  <a:lnTo>
                    <a:pt x="7758" y="2856"/>
                  </a:lnTo>
                  <a:lnTo>
                    <a:pt x="7978" y="2635"/>
                  </a:lnTo>
                  <a:cubicBezTo>
                    <a:pt x="8198" y="2415"/>
                    <a:pt x="8198" y="2056"/>
                    <a:pt x="7978" y="1835"/>
                  </a:cubicBezTo>
                  <a:cubicBezTo>
                    <a:pt x="7868" y="1724"/>
                    <a:pt x="7724" y="1669"/>
                    <a:pt x="7579" y="1669"/>
                  </a:cubicBezTo>
                  <a:cubicBezTo>
                    <a:pt x="7434" y="1669"/>
                    <a:pt x="7288" y="1725"/>
                    <a:pt x="7178" y="1835"/>
                  </a:cubicBezTo>
                  <a:lnTo>
                    <a:pt x="6456" y="2557"/>
                  </a:lnTo>
                  <a:lnTo>
                    <a:pt x="3850" y="1956"/>
                  </a:lnTo>
                  <a:lnTo>
                    <a:pt x="4074" y="1736"/>
                  </a:lnTo>
                  <a:cubicBezTo>
                    <a:pt x="4300" y="1515"/>
                    <a:pt x="4303" y="1150"/>
                    <a:pt x="4080" y="926"/>
                  </a:cubicBezTo>
                  <a:cubicBezTo>
                    <a:pt x="3969" y="816"/>
                    <a:pt x="3824" y="761"/>
                    <a:pt x="3679" y="761"/>
                  </a:cubicBezTo>
                  <a:cubicBezTo>
                    <a:pt x="3531" y="761"/>
                    <a:pt x="3384" y="818"/>
                    <a:pt x="3274" y="932"/>
                  </a:cubicBezTo>
                  <a:lnTo>
                    <a:pt x="1945" y="2261"/>
                  </a:lnTo>
                  <a:lnTo>
                    <a:pt x="725" y="3478"/>
                  </a:lnTo>
                  <a:cubicBezTo>
                    <a:pt x="469" y="3734"/>
                    <a:pt x="517" y="4163"/>
                    <a:pt x="822" y="4356"/>
                  </a:cubicBezTo>
                  <a:lnTo>
                    <a:pt x="7145" y="8378"/>
                  </a:lnTo>
                  <a:lnTo>
                    <a:pt x="5496" y="10640"/>
                  </a:lnTo>
                  <a:lnTo>
                    <a:pt x="2344" y="10190"/>
                  </a:lnTo>
                  <a:cubicBezTo>
                    <a:pt x="2317" y="10186"/>
                    <a:pt x="2290" y="10185"/>
                    <a:pt x="2264" y="10185"/>
                  </a:cubicBezTo>
                  <a:cubicBezTo>
                    <a:pt x="2113" y="10185"/>
                    <a:pt x="1969" y="10242"/>
                    <a:pt x="1864" y="10350"/>
                  </a:cubicBezTo>
                  <a:lnTo>
                    <a:pt x="260" y="11950"/>
                  </a:lnTo>
                  <a:cubicBezTo>
                    <a:pt x="1" y="12213"/>
                    <a:pt x="55" y="12648"/>
                    <a:pt x="369" y="12838"/>
                  </a:cubicBezTo>
                  <a:lnTo>
                    <a:pt x="2966" y="14393"/>
                  </a:lnTo>
                  <a:cubicBezTo>
                    <a:pt x="2851" y="14964"/>
                    <a:pt x="3008" y="15574"/>
                    <a:pt x="3428" y="15990"/>
                  </a:cubicBezTo>
                  <a:cubicBezTo>
                    <a:pt x="3757" y="16322"/>
                    <a:pt x="4219" y="16467"/>
                    <a:pt x="4669" y="16467"/>
                  </a:cubicBezTo>
                  <a:cubicBezTo>
                    <a:pt x="4786" y="16467"/>
                    <a:pt x="4901" y="16458"/>
                    <a:pt x="5016" y="16440"/>
                  </a:cubicBezTo>
                  <a:lnTo>
                    <a:pt x="6580" y="19049"/>
                  </a:lnTo>
                  <a:cubicBezTo>
                    <a:pt x="6671" y="19197"/>
                    <a:pt x="6825" y="19297"/>
                    <a:pt x="6997" y="19318"/>
                  </a:cubicBezTo>
                  <a:cubicBezTo>
                    <a:pt x="7021" y="19321"/>
                    <a:pt x="7042" y="19324"/>
                    <a:pt x="7066" y="19324"/>
                  </a:cubicBezTo>
                  <a:cubicBezTo>
                    <a:pt x="7217" y="19324"/>
                    <a:pt x="7359" y="19263"/>
                    <a:pt x="7465" y="19158"/>
                  </a:cubicBezTo>
                  <a:lnTo>
                    <a:pt x="9068" y="17554"/>
                  </a:lnTo>
                  <a:cubicBezTo>
                    <a:pt x="9192" y="17431"/>
                    <a:pt x="9252" y="17252"/>
                    <a:pt x="9228" y="17074"/>
                  </a:cubicBezTo>
                  <a:lnTo>
                    <a:pt x="8778" y="13931"/>
                  </a:lnTo>
                  <a:lnTo>
                    <a:pt x="11040" y="12276"/>
                  </a:lnTo>
                  <a:lnTo>
                    <a:pt x="15062" y="18596"/>
                  </a:lnTo>
                  <a:cubicBezTo>
                    <a:pt x="15152" y="18741"/>
                    <a:pt x="15306" y="18835"/>
                    <a:pt x="15475" y="18853"/>
                  </a:cubicBezTo>
                  <a:cubicBezTo>
                    <a:pt x="15496" y="18856"/>
                    <a:pt x="15518" y="18859"/>
                    <a:pt x="15539" y="18859"/>
                  </a:cubicBezTo>
                  <a:cubicBezTo>
                    <a:pt x="15687" y="18859"/>
                    <a:pt x="15832" y="18798"/>
                    <a:pt x="15937" y="18693"/>
                  </a:cubicBezTo>
                  <a:lnTo>
                    <a:pt x="16740" y="17890"/>
                  </a:lnTo>
                  <a:lnTo>
                    <a:pt x="18483" y="16144"/>
                  </a:lnTo>
                  <a:cubicBezTo>
                    <a:pt x="18712" y="15924"/>
                    <a:pt x="18715" y="15562"/>
                    <a:pt x="18492" y="15338"/>
                  </a:cubicBezTo>
                  <a:cubicBezTo>
                    <a:pt x="18381" y="15228"/>
                    <a:pt x="18236" y="15172"/>
                    <a:pt x="18090" y="15172"/>
                  </a:cubicBezTo>
                  <a:cubicBezTo>
                    <a:pt x="17942" y="15172"/>
                    <a:pt x="17794" y="15230"/>
                    <a:pt x="17683" y="15344"/>
                  </a:cubicBezTo>
                  <a:lnTo>
                    <a:pt x="17462" y="15568"/>
                  </a:lnTo>
                  <a:lnTo>
                    <a:pt x="16861" y="12965"/>
                  </a:lnTo>
                  <a:lnTo>
                    <a:pt x="17583" y="12243"/>
                  </a:lnTo>
                  <a:cubicBezTo>
                    <a:pt x="17803" y="12020"/>
                    <a:pt x="17803" y="11660"/>
                    <a:pt x="17583" y="11440"/>
                  </a:cubicBezTo>
                  <a:cubicBezTo>
                    <a:pt x="17473" y="11330"/>
                    <a:pt x="17328" y="11275"/>
                    <a:pt x="17183" y="11275"/>
                  </a:cubicBezTo>
                  <a:cubicBezTo>
                    <a:pt x="17038" y="11275"/>
                    <a:pt x="16893" y="11330"/>
                    <a:pt x="16783" y="11440"/>
                  </a:cubicBezTo>
                  <a:lnTo>
                    <a:pt x="16559" y="11663"/>
                  </a:lnTo>
                  <a:lnTo>
                    <a:pt x="15835" y="8499"/>
                  </a:lnTo>
                  <a:cubicBezTo>
                    <a:pt x="17329" y="6962"/>
                    <a:pt x="18498" y="5138"/>
                    <a:pt x="19265" y="3137"/>
                  </a:cubicBezTo>
                  <a:cubicBezTo>
                    <a:pt x="19594" y="2285"/>
                    <a:pt x="19389" y="1322"/>
                    <a:pt x="18742" y="676"/>
                  </a:cubicBezTo>
                  <a:cubicBezTo>
                    <a:pt x="18302" y="236"/>
                    <a:pt x="17711" y="0"/>
                    <a:pt x="17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14" name="Google Shape;1114;p25"/>
            <p:cNvSpPr/>
            <p:nvPr/>
          </p:nvSpPr>
          <p:spPr>
            <a:xfrm>
              <a:off x="2348725" y="4522375"/>
              <a:ext cx="94375" cy="88150"/>
            </a:xfrm>
            <a:custGeom>
              <a:avLst/>
              <a:gdLst/>
              <a:ahLst/>
              <a:cxnLst/>
              <a:rect l="l" t="t" r="r" b="b"/>
              <a:pathLst>
                <a:path w="3775" h="3526" extrusionOk="0">
                  <a:moveTo>
                    <a:pt x="3155" y="0"/>
                  </a:moveTo>
                  <a:cubicBezTo>
                    <a:pt x="3013" y="0"/>
                    <a:pt x="2870" y="53"/>
                    <a:pt x="2760" y="159"/>
                  </a:cubicBezTo>
                  <a:lnTo>
                    <a:pt x="359" y="2560"/>
                  </a:lnTo>
                  <a:cubicBezTo>
                    <a:pt x="0" y="2916"/>
                    <a:pt x="254" y="3526"/>
                    <a:pt x="758" y="3526"/>
                  </a:cubicBezTo>
                  <a:cubicBezTo>
                    <a:pt x="909" y="3526"/>
                    <a:pt x="1054" y="3468"/>
                    <a:pt x="1160" y="3360"/>
                  </a:cubicBezTo>
                  <a:lnTo>
                    <a:pt x="3560" y="959"/>
                  </a:lnTo>
                  <a:cubicBezTo>
                    <a:pt x="3774" y="736"/>
                    <a:pt x="3771" y="383"/>
                    <a:pt x="3554" y="165"/>
                  </a:cubicBezTo>
                  <a:cubicBezTo>
                    <a:pt x="3444" y="55"/>
                    <a:pt x="3300" y="0"/>
                    <a:pt x="31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15" name="Google Shape;1115;p25"/>
          <p:cNvGrpSpPr/>
          <p:nvPr/>
        </p:nvGrpSpPr>
        <p:grpSpPr>
          <a:xfrm>
            <a:off x="2922429" y="2669022"/>
            <a:ext cx="344903" cy="340151"/>
            <a:chOff x="2079300" y="4399325"/>
            <a:chExt cx="489850" cy="483100"/>
          </a:xfrm>
        </p:grpSpPr>
        <p:sp>
          <p:nvSpPr>
            <p:cNvPr id="1116" name="Google Shape;1116;p25"/>
            <p:cNvSpPr/>
            <p:nvPr/>
          </p:nvSpPr>
          <p:spPr>
            <a:xfrm>
              <a:off x="2079300" y="4399325"/>
              <a:ext cx="489850" cy="483100"/>
            </a:xfrm>
            <a:custGeom>
              <a:avLst/>
              <a:gdLst/>
              <a:ahLst/>
              <a:cxnLst/>
              <a:rect l="l" t="t" r="r" b="b"/>
              <a:pathLst>
                <a:path w="19594" h="19324" extrusionOk="0">
                  <a:moveTo>
                    <a:pt x="17109" y="1134"/>
                  </a:moveTo>
                  <a:cubicBezTo>
                    <a:pt x="17415" y="1134"/>
                    <a:pt x="17714" y="1254"/>
                    <a:pt x="17939" y="1479"/>
                  </a:cubicBezTo>
                  <a:cubicBezTo>
                    <a:pt x="18268" y="1805"/>
                    <a:pt x="18371" y="2297"/>
                    <a:pt x="18205" y="2732"/>
                  </a:cubicBezTo>
                  <a:cubicBezTo>
                    <a:pt x="18003" y="3260"/>
                    <a:pt x="17770" y="3774"/>
                    <a:pt x="17507" y="4275"/>
                  </a:cubicBezTo>
                  <a:cubicBezTo>
                    <a:pt x="16288" y="4088"/>
                    <a:pt x="15330" y="3130"/>
                    <a:pt x="15143" y="1911"/>
                  </a:cubicBezTo>
                  <a:cubicBezTo>
                    <a:pt x="15644" y="1648"/>
                    <a:pt x="16158" y="1415"/>
                    <a:pt x="16686" y="1210"/>
                  </a:cubicBezTo>
                  <a:lnTo>
                    <a:pt x="16686" y="1213"/>
                  </a:lnTo>
                  <a:cubicBezTo>
                    <a:pt x="16824" y="1160"/>
                    <a:pt x="16967" y="1134"/>
                    <a:pt x="17109" y="1134"/>
                  </a:cubicBezTo>
                  <a:close/>
                  <a:moveTo>
                    <a:pt x="2905" y="2901"/>
                  </a:moveTo>
                  <a:lnTo>
                    <a:pt x="10016" y="4541"/>
                  </a:lnTo>
                  <a:cubicBezTo>
                    <a:pt x="9744" y="4855"/>
                    <a:pt x="9485" y="5178"/>
                    <a:pt x="9234" y="5513"/>
                  </a:cubicBezTo>
                  <a:lnTo>
                    <a:pt x="9234" y="5516"/>
                  </a:lnTo>
                  <a:lnTo>
                    <a:pt x="7812" y="7463"/>
                  </a:lnTo>
                  <a:lnTo>
                    <a:pt x="2027" y="3780"/>
                  </a:lnTo>
                  <a:lnTo>
                    <a:pt x="2905" y="2901"/>
                  </a:lnTo>
                  <a:close/>
                  <a:moveTo>
                    <a:pt x="2465" y="11352"/>
                  </a:moveTo>
                  <a:lnTo>
                    <a:pt x="4738" y="11676"/>
                  </a:lnTo>
                  <a:lnTo>
                    <a:pt x="3488" y="13388"/>
                  </a:lnTo>
                  <a:lnTo>
                    <a:pt x="1574" y="12240"/>
                  </a:lnTo>
                  <a:lnTo>
                    <a:pt x="2465" y="11352"/>
                  </a:lnTo>
                  <a:close/>
                  <a:moveTo>
                    <a:pt x="14111" y="2502"/>
                  </a:moveTo>
                  <a:cubicBezTo>
                    <a:pt x="14479" y="3870"/>
                    <a:pt x="15545" y="4939"/>
                    <a:pt x="16913" y="5308"/>
                  </a:cubicBezTo>
                  <a:cubicBezTo>
                    <a:pt x="16318" y="6250"/>
                    <a:pt x="15617" y="7122"/>
                    <a:pt x="14823" y="7907"/>
                  </a:cubicBezTo>
                  <a:cubicBezTo>
                    <a:pt x="14811" y="7916"/>
                    <a:pt x="14802" y="7928"/>
                    <a:pt x="14793" y="7937"/>
                  </a:cubicBezTo>
                  <a:cubicBezTo>
                    <a:pt x="14304" y="8418"/>
                    <a:pt x="13784" y="8861"/>
                    <a:pt x="13235" y="9269"/>
                  </a:cubicBezTo>
                  <a:lnTo>
                    <a:pt x="5140" y="15184"/>
                  </a:lnTo>
                  <a:cubicBezTo>
                    <a:pt x="5128" y="15196"/>
                    <a:pt x="5113" y="15208"/>
                    <a:pt x="5101" y="15217"/>
                  </a:cubicBezTo>
                  <a:cubicBezTo>
                    <a:pt x="5082" y="15235"/>
                    <a:pt x="5061" y="15248"/>
                    <a:pt x="5040" y="15260"/>
                  </a:cubicBezTo>
                  <a:cubicBezTo>
                    <a:pt x="5031" y="15263"/>
                    <a:pt x="5022" y="15269"/>
                    <a:pt x="5016" y="15272"/>
                  </a:cubicBezTo>
                  <a:cubicBezTo>
                    <a:pt x="4925" y="15314"/>
                    <a:pt x="4801" y="15339"/>
                    <a:pt x="4674" y="15339"/>
                  </a:cubicBezTo>
                  <a:cubicBezTo>
                    <a:pt x="4506" y="15339"/>
                    <a:pt x="4333" y="15295"/>
                    <a:pt x="4228" y="15190"/>
                  </a:cubicBezTo>
                  <a:cubicBezTo>
                    <a:pt x="3998" y="14961"/>
                    <a:pt x="4004" y="14544"/>
                    <a:pt x="4237" y="14278"/>
                  </a:cubicBezTo>
                  <a:cubicBezTo>
                    <a:pt x="4249" y="14266"/>
                    <a:pt x="4261" y="14251"/>
                    <a:pt x="4270" y="14239"/>
                  </a:cubicBezTo>
                  <a:lnTo>
                    <a:pt x="10149" y="6186"/>
                  </a:lnTo>
                  <a:cubicBezTo>
                    <a:pt x="11230" y="4722"/>
                    <a:pt x="12574" y="3475"/>
                    <a:pt x="14111" y="2502"/>
                  </a:cubicBezTo>
                  <a:close/>
                  <a:moveTo>
                    <a:pt x="14877" y="9402"/>
                  </a:moveTo>
                  <a:lnTo>
                    <a:pt x="16517" y="16513"/>
                  </a:lnTo>
                  <a:lnTo>
                    <a:pt x="15635" y="17391"/>
                  </a:lnTo>
                  <a:lnTo>
                    <a:pt x="11955" y="11606"/>
                  </a:lnTo>
                  <a:lnTo>
                    <a:pt x="13905" y="10181"/>
                  </a:lnTo>
                  <a:cubicBezTo>
                    <a:pt x="14240" y="9933"/>
                    <a:pt x="14563" y="9674"/>
                    <a:pt x="14877" y="9402"/>
                  </a:cubicBezTo>
                  <a:close/>
                  <a:moveTo>
                    <a:pt x="7743" y="14686"/>
                  </a:moveTo>
                  <a:lnTo>
                    <a:pt x="8069" y="16957"/>
                  </a:lnTo>
                  <a:lnTo>
                    <a:pt x="7181" y="17844"/>
                  </a:lnTo>
                  <a:lnTo>
                    <a:pt x="6034" y="15936"/>
                  </a:lnTo>
                  <a:lnTo>
                    <a:pt x="7743" y="14686"/>
                  </a:lnTo>
                  <a:close/>
                  <a:moveTo>
                    <a:pt x="17108" y="0"/>
                  </a:moveTo>
                  <a:cubicBezTo>
                    <a:pt x="16830" y="0"/>
                    <a:pt x="16550" y="50"/>
                    <a:pt x="16282" y="153"/>
                  </a:cubicBezTo>
                  <a:cubicBezTo>
                    <a:pt x="14280" y="923"/>
                    <a:pt x="12456" y="2092"/>
                    <a:pt x="10919" y="3586"/>
                  </a:cubicBezTo>
                  <a:lnTo>
                    <a:pt x="7758" y="2856"/>
                  </a:lnTo>
                  <a:lnTo>
                    <a:pt x="7978" y="2635"/>
                  </a:lnTo>
                  <a:cubicBezTo>
                    <a:pt x="8198" y="2415"/>
                    <a:pt x="8198" y="2056"/>
                    <a:pt x="7978" y="1835"/>
                  </a:cubicBezTo>
                  <a:cubicBezTo>
                    <a:pt x="7868" y="1724"/>
                    <a:pt x="7724" y="1669"/>
                    <a:pt x="7579" y="1669"/>
                  </a:cubicBezTo>
                  <a:cubicBezTo>
                    <a:pt x="7434" y="1669"/>
                    <a:pt x="7288" y="1725"/>
                    <a:pt x="7178" y="1835"/>
                  </a:cubicBezTo>
                  <a:lnTo>
                    <a:pt x="6456" y="2557"/>
                  </a:lnTo>
                  <a:lnTo>
                    <a:pt x="3850" y="1956"/>
                  </a:lnTo>
                  <a:lnTo>
                    <a:pt x="4074" y="1736"/>
                  </a:lnTo>
                  <a:cubicBezTo>
                    <a:pt x="4300" y="1515"/>
                    <a:pt x="4303" y="1150"/>
                    <a:pt x="4080" y="926"/>
                  </a:cubicBezTo>
                  <a:cubicBezTo>
                    <a:pt x="3969" y="816"/>
                    <a:pt x="3824" y="761"/>
                    <a:pt x="3679" y="761"/>
                  </a:cubicBezTo>
                  <a:cubicBezTo>
                    <a:pt x="3531" y="761"/>
                    <a:pt x="3384" y="818"/>
                    <a:pt x="3274" y="932"/>
                  </a:cubicBezTo>
                  <a:lnTo>
                    <a:pt x="1945" y="2261"/>
                  </a:lnTo>
                  <a:lnTo>
                    <a:pt x="725" y="3478"/>
                  </a:lnTo>
                  <a:cubicBezTo>
                    <a:pt x="469" y="3734"/>
                    <a:pt x="517" y="4163"/>
                    <a:pt x="822" y="4356"/>
                  </a:cubicBezTo>
                  <a:lnTo>
                    <a:pt x="7145" y="8378"/>
                  </a:lnTo>
                  <a:lnTo>
                    <a:pt x="5496" y="10640"/>
                  </a:lnTo>
                  <a:lnTo>
                    <a:pt x="2344" y="10190"/>
                  </a:lnTo>
                  <a:cubicBezTo>
                    <a:pt x="2317" y="10186"/>
                    <a:pt x="2290" y="10185"/>
                    <a:pt x="2264" y="10185"/>
                  </a:cubicBezTo>
                  <a:cubicBezTo>
                    <a:pt x="2113" y="10185"/>
                    <a:pt x="1969" y="10242"/>
                    <a:pt x="1864" y="10350"/>
                  </a:cubicBezTo>
                  <a:lnTo>
                    <a:pt x="260" y="11950"/>
                  </a:lnTo>
                  <a:cubicBezTo>
                    <a:pt x="1" y="12213"/>
                    <a:pt x="55" y="12648"/>
                    <a:pt x="369" y="12838"/>
                  </a:cubicBezTo>
                  <a:lnTo>
                    <a:pt x="2966" y="14393"/>
                  </a:lnTo>
                  <a:cubicBezTo>
                    <a:pt x="2851" y="14964"/>
                    <a:pt x="3008" y="15574"/>
                    <a:pt x="3428" y="15990"/>
                  </a:cubicBezTo>
                  <a:cubicBezTo>
                    <a:pt x="3757" y="16322"/>
                    <a:pt x="4219" y="16467"/>
                    <a:pt x="4669" y="16467"/>
                  </a:cubicBezTo>
                  <a:cubicBezTo>
                    <a:pt x="4786" y="16467"/>
                    <a:pt x="4901" y="16458"/>
                    <a:pt x="5016" y="16440"/>
                  </a:cubicBezTo>
                  <a:lnTo>
                    <a:pt x="6580" y="19049"/>
                  </a:lnTo>
                  <a:cubicBezTo>
                    <a:pt x="6671" y="19197"/>
                    <a:pt x="6825" y="19297"/>
                    <a:pt x="6997" y="19318"/>
                  </a:cubicBezTo>
                  <a:cubicBezTo>
                    <a:pt x="7021" y="19321"/>
                    <a:pt x="7042" y="19324"/>
                    <a:pt x="7066" y="19324"/>
                  </a:cubicBezTo>
                  <a:cubicBezTo>
                    <a:pt x="7217" y="19324"/>
                    <a:pt x="7359" y="19263"/>
                    <a:pt x="7465" y="19158"/>
                  </a:cubicBezTo>
                  <a:lnTo>
                    <a:pt x="9068" y="17554"/>
                  </a:lnTo>
                  <a:cubicBezTo>
                    <a:pt x="9192" y="17431"/>
                    <a:pt x="9252" y="17252"/>
                    <a:pt x="9228" y="17074"/>
                  </a:cubicBezTo>
                  <a:lnTo>
                    <a:pt x="8778" y="13931"/>
                  </a:lnTo>
                  <a:lnTo>
                    <a:pt x="11040" y="12276"/>
                  </a:lnTo>
                  <a:lnTo>
                    <a:pt x="15062" y="18596"/>
                  </a:lnTo>
                  <a:cubicBezTo>
                    <a:pt x="15152" y="18741"/>
                    <a:pt x="15306" y="18835"/>
                    <a:pt x="15475" y="18853"/>
                  </a:cubicBezTo>
                  <a:cubicBezTo>
                    <a:pt x="15496" y="18856"/>
                    <a:pt x="15518" y="18859"/>
                    <a:pt x="15539" y="18859"/>
                  </a:cubicBezTo>
                  <a:cubicBezTo>
                    <a:pt x="15687" y="18859"/>
                    <a:pt x="15832" y="18798"/>
                    <a:pt x="15937" y="18693"/>
                  </a:cubicBezTo>
                  <a:lnTo>
                    <a:pt x="16740" y="17890"/>
                  </a:lnTo>
                  <a:lnTo>
                    <a:pt x="18483" y="16144"/>
                  </a:lnTo>
                  <a:cubicBezTo>
                    <a:pt x="18712" y="15924"/>
                    <a:pt x="18715" y="15562"/>
                    <a:pt x="18492" y="15338"/>
                  </a:cubicBezTo>
                  <a:cubicBezTo>
                    <a:pt x="18381" y="15228"/>
                    <a:pt x="18236" y="15172"/>
                    <a:pt x="18090" y="15172"/>
                  </a:cubicBezTo>
                  <a:cubicBezTo>
                    <a:pt x="17942" y="15172"/>
                    <a:pt x="17794" y="15230"/>
                    <a:pt x="17683" y="15344"/>
                  </a:cubicBezTo>
                  <a:lnTo>
                    <a:pt x="17462" y="15568"/>
                  </a:lnTo>
                  <a:lnTo>
                    <a:pt x="16861" y="12965"/>
                  </a:lnTo>
                  <a:lnTo>
                    <a:pt x="17583" y="12243"/>
                  </a:lnTo>
                  <a:cubicBezTo>
                    <a:pt x="17803" y="12020"/>
                    <a:pt x="17803" y="11660"/>
                    <a:pt x="17583" y="11440"/>
                  </a:cubicBezTo>
                  <a:cubicBezTo>
                    <a:pt x="17473" y="11330"/>
                    <a:pt x="17328" y="11275"/>
                    <a:pt x="17183" y="11275"/>
                  </a:cubicBezTo>
                  <a:cubicBezTo>
                    <a:pt x="17038" y="11275"/>
                    <a:pt x="16893" y="11330"/>
                    <a:pt x="16783" y="11440"/>
                  </a:cubicBezTo>
                  <a:lnTo>
                    <a:pt x="16559" y="11663"/>
                  </a:lnTo>
                  <a:lnTo>
                    <a:pt x="15835" y="8499"/>
                  </a:lnTo>
                  <a:cubicBezTo>
                    <a:pt x="17329" y="6962"/>
                    <a:pt x="18498" y="5138"/>
                    <a:pt x="19265" y="3137"/>
                  </a:cubicBezTo>
                  <a:cubicBezTo>
                    <a:pt x="19594" y="2285"/>
                    <a:pt x="19389" y="1322"/>
                    <a:pt x="18742" y="676"/>
                  </a:cubicBezTo>
                  <a:cubicBezTo>
                    <a:pt x="18302" y="236"/>
                    <a:pt x="17711" y="0"/>
                    <a:pt x="17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17" name="Google Shape;1117;p25"/>
            <p:cNvSpPr/>
            <p:nvPr/>
          </p:nvSpPr>
          <p:spPr>
            <a:xfrm>
              <a:off x="2348725" y="4522375"/>
              <a:ext cx="94375" cy="88150"/>
            </a:xfrm>
            <a:custGeom>
              <a:avLst/>
              <a:gdLst/>
              <a:ahLst/>
              <a:cxnLst/>
              <a:rect l="l" t="t" r="r" b="b"/>
              <a:pathLst>
                <a:path w="3775" h="3526" extrusionOk="0">
                  <a:moveTo>
                    <a:pt x="3155" y="0"/>
                  </a:moveTo>
                  <a:cubicBezTo>
                    <a:pt x="3013" y="0"/>
                    <a:pt x="2870" y="53"/>
                    <a:pt x="2760" y="159"/>
                  </a:cubicBezTo>
                  <a:lnTo>
                    <a:pt x="359" y="2560"/>
                  </a:lnTo>
                  <a:cubicBezTo>
                    <a:pt x="0" y="2916"/>
                    <a:pt x="254" y="3526"/>
                    <a:pt x="758" y="3526"/>
                  </a:cubicBezTo>
                  <a:cubicBezTo>
                    <a:pt x="909" y="3526"/>
                    <a:pt x="1054" y="3468"/>
                    <a:pt x="1160" y="3360"/>
                  </a:cubicBezTo>
                  <a:lnTo>
                    <a:pt x="3560" y="959"/>
                  </a:lnTo>
                  <a:cubicBezTo>
                    <a:pt x="3774" y="736"/>
                    <a:pt x="3771" y="383"/>
                    <a:pt x="3554" y="165"/>
                  </a:cubicBezTo>
                  <a:cubicBezTo>
                    <a:pt x="3444" y="55"/>
                    <a:pt x="3300" y="0"/>
                    <a:pt x="31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18" name="Google Shape;1118;p25"/>
          <p:cNvGrpSpPr/>
          <p:nvPr/>
        </p:nvGrpSpPr>
        <p:grpSpPr>
          <a:xfrm>
            <a:off x="2922429" y="3073556"/>
            <a:ext cx="344903" cy="340151"/>
            <a:chOff x="2079300" y="4399325"/>
            <a:chExt cx="489850" cy="483100"/>
          </a:xfrm>
        </p:grpSpPr>
        <p:sp>
          <p:nvSpPr>
            <p:cNvPr id="1119" name="Google Shape;1119;p25"/>
            <p:cNvSpPr/>
            <p:nvPr/>
          </p:nvSpPr>
          <p:spPr>
            <a:xfrm>
              <a:off x="2079300" y="4399325"/>
              <a:ext cx="489850" cy="483100"/>
            </a:xfrm>
            <a:custGeom>
              <a:avLst/>
              <a:gdLst/>
              <a:ahLst/>
              <a:cxnLst/>
              <a:rect l="l" t="t" r="r" b="b"/>
              <a:pathLst>
                <a:path w="19594" h="19324" extrusionOk="0">
                  <a:moveTo>
                    <a:pt x="17109" y="1134"/>
                  </a:moveTo>
                  <a:cubicBezTo>
                    <a:pt x="17415" y="1134"/>
                    <a:pt x="17714" y="1254"/>
                    <a:pt x="17939" y="1479"/>
                  </a:cubicBezTo>
                  <a:cubicBezTo>
                    <a:pt x="18268" y="1805"/>
                    <a:pt x="18371" y="2297"/>
                    <a:pt x="18205" y="2732"/>
                  </a:cubicBezTo>
                  <a:cubicBezTo>
                    <a:pt x="18003" y="3260"/>
                    <a:pt x="17770" y="3774"/>
                    <a:pt x="17507" y="4275"/>
                  </a:cubicBezTo>
                  <a:cubicBezTo>
                    <a:pt x="16288" y="4088"/>
                    <a:pt x="15330" y="3130"/>
                    <a:pt x="15143" y="1911"/>
                  </a:cubicBezTo>
                  <a:cubicBezTo>
                    <a:pt x="15644" y="1648"/>
                    <a:pt x="16158" y="1415"/>
                    <a:pt x="16686" y="1210"/>
                  </a:cubicBezTo>
                  <a:lnTo>
                    <a:pt x="16686" y="1213"/>
                  </a:lnTo>
                  <a:cubicBezTo>
                    <a:pt x="16824" y="1160"/>
                    <a:pt x="16967" y="1134"/>
                    <a:pt x="17109" y="1134"/>
                  </a:cubicBezTo>
                  <a:close/>
                  <a:moveTo>
                    <a:pt x="2905" y="2901"/>
                  </a:moveTo>
                  <a:lnTo>
                    <a:pt x="10016" y="4541"/>
                  </a:lnTo>
                  <a:cubicBezTo>
                    <a:pt x="9744" y="4855"/>
                    <a:pt x="9485" y="5178"/>
                    <a:pt x="9234" y="5513"/>
                  </a:cubicBezTo>
                  <a:lnTo>
                    <a:pt x="9234" y="5516"/>
                  </a:lnTo>
                  <a:lnTo>
                    <a:pt x="7812" y="7463"/>
                  </a:lnTo>
                  <a:lnTo>
                    <a:pt x="2027" y="3780"/>
                  </a:lnTo>
                  <a:lnTo>
                    <a:pt x="2905" y="2901"/>
                  </a:lnTo>
                  <a:close/>
                  <a:moveTo>
                    <a:pt x="2465" y="11352"/>
                  </a:moveTo>
                  <a:lnTo>
                    <a:pt x="4738" y="11676"/>
                  </a:lnTo>
                  <a:lnTo>
                    <a:pt x="3488" y="13388"/>
                  </a:lnTo>
                  <a:lnTo>
                    <a:pt x="1574" y="12240"/>
                  </a:lnTo>
                  <a:lnTo>
                    <a:pt x="2465" y="11352"/>
                  </a:lnTo>
                  <a:close/>
                  <a:moveTo>
                    <a:pt x="14111" y="2502"/>
                  </a:moveTo>
                  <a:cubicBezTo>
                    <a:pt x="14479" y="3870"/>
                    <a:pt x="15545" y="4939"/>
                    <a:pt x="16913" y="5308"/>
                  </a:cubicBezTo>
                  <a:cubicBezTo>
                    <a:pt x="16318" y="6250"/>
                    <a:pt x="15617" y="7122"/>
                    <a:pt x="14823" y="7907"/>
                  </a:cubicBezTo>
                  <a:cubicBezTo>
                    <a:pt x="14811" y="7916"/>
                    <a:pt x="14802" y="7928"/>
                    <a:pt x="14793" y="7937"/>
                  </a:cubicBezTo>
                  <a:cubicBezTo>
                    <a:pt x="14304" y="8418"/>
                    <a:pt x="13784" y="8861"/>
                    <a:pt x="13235" y="9269"/>
                  </a:cubicBezTo>
                  <a:lnTo>
                    <a:pt x="5140" y="15184"/>
                  </a:lnTo>
                  <a:cubicBezTo>
                    <a:pt x="5128" y="15196"/>
                    <a:pt x="5113" y="15208"/>
                    <a:pt x="5101" y="15217"/>
                  </a:cubicBezTo>
                  <a:cubicBezTo>
                    <a:pt x="5082" y="15235"/>
                    <a:pt x="5061" y="15248"/>
                    <a:pt x="5040" y="15260"/>
                  </a:cubicBezTo>
                  <a:cubicBezTo>
                    <a:pt x="5031" y="15263"/>
                    <a:pt x="5022" y="15269"/>
                    <a:pt x="5016" y="15272"/>
                  </a:cubicBezTo>
                  <a:cubicBezTo>
                    <a:pt x="4925" y="15314"/>
                    <a:pt x="4801" y="15339"/>
                    <a:pt x="4674" y="15339"/>
                  </a:cubicBezTo>
                  <a:cubicBezTo>
                    <a:pt x="4506" y="15339"/>
                    <a:pt x="4333" y="15295"/>
                    <a:pt x="4228" y="15190"/>
                  </a:cubicBezTo>
                  <a:cubicBezTo>
                    <a:pt x="3998" y="14961"/>
                    <a:pt x="4004" y="14544"/>
                    <a:pt x="4237" y="14278"/>
                  </a:cubicBezTo>
                  <a:cubicBezTo>
                    <a:pt x="4249" y="14266"/>
                    <a:pt x="4261" y="14251"/>
                    <a:pt x="4270" y="14239"/>
                  </a:cubicBezTo>
                  <a:lnTo>
                    <a:pt x="10149" y="6186"/>
                  </a:lnTo>
                  <a:cubicBezTo>
                    <a:pt x="11230" y="4722"/>
                    <a:pt x="12574" y="3475"/>
                    <a:pt x="14111" y="2502"/>
                  </a:cubicBezTo>
                  <a:close/>
                  <a:moveTo>
                    <a:pt x="14877" y="9402"/>
                  </a:moveTo>
                  <a:lnTo>
                    <a:pt x="16517" y="16513"/>
                  </a:lnTo>
                  <a:lnTo>
                    <a:pt x="15635" y="17391"/>
                  </a:lnTo>
                  <a:lnTo>
                    <a:pt x="11955" y="11606"/>
                  </a:lnTo>
                  <a:lnTo>
                    <a:pt x="13905" y="10181"/>
                  </a:lnTo>
                  <a:cubicBezTo>
                    <a:pt x="14240" y="9933"/>
                    <a:pt x="14563" y="9674"/>
                    <a:pt x="14877" y="9402"/>
                  </a:cubicBezTo>
                  <a:close/>
                  <a:moveTo>
                    <a:pt x="7743" y="14686"/>
                  </a:moveTo>
                  <a:lnTo>
                    <a:pt x="8069" y="16957"/>
                  </a:lnTo>
                  <a:lnTo>
                    <a:pt x="7181" y="17844"/>
                  </a:lnTo>
                  <a:lnTo>
                    <a:pt x="6034" y="15936"/>
                  </a:lnTo>
                  <a:lnTo>
                    <a:pt x="7743" y="14686"/>
                  </a:lnTo>
                  <a:close/>
                  <a:moveTo>
                    <a:pt x="17108" y="0"/>
                  </a:moveTo>
                  <a:cubicBezTo>
                    <a:pt x="16830" y="0"/>
                    <a:pt x="16550" y="50"/>
                    <a:pt x="16282" y="153"/>
                  </a:cubicBezTo>
                  <a:cubicBezTo>
                    <a:pt x="14280" y="923"/>
                    <a:pt x="12456" y="2092"/>
                    <a:pt x="10919" y="3586"/>
                  </a:cubicBezTo>
                  <a:lnTo>
                    <a:pt x="7758" y="2856"/>
                  </a:lnTo>
                  <a:lnTo>
                    <a:pt x="7978" y="2635"/>
                  </a:lnTo>
                  <a:cubicBezTo>
                    <a:pt x="8198" y="2415"/>
                    <a:pt x="8198" y="2056"/>
                    <a:pt x="7978" y="1835"/>
                  </a:cubicBezTo>
                  <a:cubicBezTo>
                    <a:pt x="7868" y="1724"/>
                    <a:pt x="7724" y="1669"/>
                    <a:pt x="7579" y="1669"/>
                  </a:cubicBezTo>
                  <a:cubicBezTo>
                    <a:pt x="7434" y="1669"/>
                    <a:pt x="7288" y="1725"/>
                    <a:pt x="7178" y="1835"/>
                  </a:cubicBezTo>
                  <a:lnTo>
                    <a:pt x="6456" y="2557"/>
                  </a:lnTo>
                  <a:lnTo>
                    <a:pt x="3850" y="1956"/>
                  </a:lnTo>
                  <a:lnTo>
                    <a:pt x="4074" y="1736"/>
                  </a:lnTo>
                  <a:cubicBezTo>
                    <a:pt x="4300" y="1515"/>
                    <a:pt x="4303" y="1150"/>
                    <a:pt x="4080" y="926"/>
                  </a:cubicBezTo>
                  <a:cubicBezTo>
                    <a:pt x="3969" y="816"/>
                    <a:pt x="3824" y="761"/>
                    <a:pt x="3679" y="761"/>
                  </a:cubicBezTo>
                  <a:cubicBezTo>
                    <a:pt x="3531" y="761"/>
                    <a:pt x="3384" y="818"/>
                    <a:pt x="3274" y="932"/>
                  </a:cubicBezTo>
                  <a:lnTo>
                    <a:pt x="1945" y="2261"/>
                  </a:lnTo>
                  <a:lnTo>
                    <a:pt x="725" y="3478"/>
                  </a:lnTo>
                  <a:cubicBezTo>
                    <a:pt x="469" y="3734"/>
                    <a:pt x="517" y="4163"/>
                    <a:pt x="822" y="4356"/>
                  </a:cubicBezTo>
                  <a:lnTo>
                    <a:pt x="7145" y="8378"/>
                  </a:lnTo>
                  <a:lnTo>
                    <a:pt x="5496" y="10640"/>
                  </a:lnTo>
                  <a:lnTo>
                    <a:pt x="2344" y="10190"/>
                  </a:lnTo>
                  <a:cubicBezTo>
                    <a:pt x="2317" y="10186"/>
                    <a:pt x="2290" y="10185"/>
                    <a:pt x="2264" y="10185"/>
                  </a:cubicBezTo>
                  <a:cubicBezTo>
                    <a:pt x="2113" y="10185"/>
                    <a:pt x="1969" y="10242"/>
                    <a:pt x="1864" y="10350"/>
                  </a:cubicBezTo>
                  <a:lnTo>
                    <a:pt x="260" y="11950"/>
                  </a:lnTo>
                  <a:cubicBezTo>
                    <a:pt x="1" y="12213"/>
                    <a:pt x="55" y="12648"/>
                    <a:pt x="369" y="12838"/>
                  </a:cubicBezTo>
                  <a:lnTo>
                    <a:pt x="2966" y="14393"/>
                  </a:lnTo>
                  <a:cubicBezTo>
                    <a:pt x="2851" y="14964"/>
                    <a:pt x="3008" y="15574"/>
                    <a:pt x="3428" y="15990"/>
                  </a:cubicBezTo>
                  <a:cubicBezTo>
                    <a:pt x="3757" y="16322"/>
                    <a:pt x="4219" y="16467"/>
                    <a:pt x="4669" y="16467"/>
                  </a:cubicBezTo>
                  <a:cubicBezTo>
                    <a:pt x="4786" y="16467"/>
                    <a:pt x="4901" y="16458"/>
                    <a:pt x="5016" y="16440"/>
                  </a:cubicBezTo>
                  <a:lnTo>
                    <a:pt x="6580" y="19049"/>
                  </a:lnTo>
                  <a:cubicBezTo>
                    <a:pt x="6671" y="19197"/>
                    <a:pt x="6825" y="19297"/>
                    <a:pt x="6997" y="19318"/>
                  </a:cubicBezTo>
                  <a:cubicBezTo>
                    <a:pt x="7021" y="19321"/>
                    <a:pt x="7042" y="19324"/>
                    <a:pt x="7066" y="19324"/>
                  </a:cubicBezTo>
                  <a:cubicBezTo>
                    <a:pt x="7217" y="19324"/>
                    <a:pt x="7359" y="19263"/>
                    <a:pt x="7465" y="19158"/>
                  </a:cubicBezTo>
                  <a:lnTo>
                    <a:pt x="9068" y="17554"/>
                  </a:lnTo>
                  <a:cubicBezTo>
                    <a:pt x="9192" y="17431"/>
                    <a:pt x="9252" y="17252"/>
                    <a:pt x="9228" y="17074"/>
                  </a:cubicBezTo>
                  <a:lnTo>
                    <a:pt x="8778" y="13931"/>
                  </a:lnTo>
                  <a:lnTo>
                    <a:pt x="11040" y="12276"/>
                  </a:lnTo>
                  <a:lnTo>
                    <a:pt x="15062" y="18596"/>
                  </a:lnTo>
                  <a:cubicBezTo>
                    <a:pt x="15152" y="18741"/>
                    <a:pt x="15306" y="18835"/>
                    <a:pt x="15475" y="18853"/>
                  </a:cubicBezTo>
                  <a:cubicBezTo>
                    <a:pt x="15496" y="18856"/>
                    <a:pt x="15518" y="18859"/>
                    <a:pt x="15539" y="18859"/>
                  </a:cubicBezTo>
                  <a:cubicBezTo>
                    <a:pt x="15687" y="18859"/>
                    <a:pt x="15832" y="18798"/>
                    <a:pt x="15937" y="18693"/>
                  </a:cubicBezTo>
                  <a:lnTo>
                    <a:pt x="16740" y="17890"/>
                  </a:lnTo>
                  <a:lnTo>
                    <a:pt x="18483" y="16144"/>
                  </a:lnTo>
                  <a:cubicBezTo>
                    <a:pt x="18712" y="15924"/>
                    <a:pt x="18715" y="15562"/>
                    <a:pt x="18492" y="15338"/>
                  </a:cubicBezTo>
                  <a:cubicBezTo>
                    <a:pt x="18381" y="15228"/>
                    <a:pt x="18236" y="15172"/>
                    <a:pt x="18090" y="15172"/>
                  </a:cubicBezTo>
                  <a:cubicBezTo>
                    <a:pt x="17942" y="15172"/>
                    <a:pt x="17794" y="15230"/>
                    <a:pt x="17683" y="15344"/>
                  </a:cubicBezTo>
                  <a:lnTo>
                    <a:pt x="17462" y="15568"/>
                  </a:lnTo>
                  <a:lnTo>
                    <a:pt x="16861" y="12965"/>
                  </a:lnTo>
                  <a:lnTo>
                    <a:pt x="17583" y="12243"/>
                  </a:lnTo>
                  <a:cubicBezTo>
                    <a:pt x="17803" y="12020"/>
                    <a:pt x="17803" y="11660"/>
                    <a:pt x="17583" y="11440"/>
                  </a:cubicBezTo>
                  <a:cubicBezTo>
                    <a:pt x="17473" y="11330"/>
                    <a:pt x="17328" y="11275"/>
                    <a:pt x="17183" y="11275"/>
                  </a:cubicBezTo>
                  <a:cubicBezTo>
                    <a:pt x="17038" y="11275"/>
                    <a:pt x="16893" y="11330"/>
                    <a:pt x="16783" y="11440"/>
                  </a:cubicBezTo>
                  <a:lnTo>
                    <a:pt x="16559" y="11663"/>
                  </a:lnTo>
                  <a:lnTo>
                    <a:pt x="15835" y="8499"/>
                  </a:lnTo>
                  <a:cubicBezTo>
                    <a:pt x="17329" y="6962"/>
                    <a:pt x="18498" y="5138"/>
                    <a:pt x="19265" y="3137"/>
                  </a:cubicBezTo>
                  <a:cubicBezTo>
                    <a:pt x="19594" y="2285"/>
                    <a:pt x="19389" y="1322"/>
                    <a:pt x="18742" y="676"/>
                  </a:cubicBezTo>
                  <a:cubicBezTo>
                    <a:pt x="18302" y="236"/>
                    <a:pt x="17711" y="0"/>
                    <a:pt x="17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20" name="Google Shape;1120;p25"/>
            <p:cNvSpPr/>
            <p:nvPr/>
          </p:nvSpPr>
          <p:spPr>
            <a:xfrm>
              <a:off x="2348725" y="4522375"/>
              <a:ext cx="94375" cy="88150"/>
            </a:xfrm>
            <a:custGeom>
              <a:avLst/>
              <a:gdLst/>
              <a:ahLst/>
              <a:cxnLst/>
              <a:rect l="l" t="t" r="r" b="b"/>
              <a:pathLst>
                <a:path w="3775" h="3526" extrusionOk="0">
                  <a:moveTo>
                    <a:pt x="3155" y="0"/>
                  </a:moveTo>
                  <a:cubicBezTo>
                    <a:pt x="3013" y="0"/>
                    <a:pt x="2870" y="53"/>
                    <a:pt x="2760" y="159"/>
                  </a:cubicBezTo>
                  <a:lnTo>
                    <a:pt x="359" y="2560"/>
                  </a:lnTo>
                  <a:cubicBezTo>
                    <a:pt x="0" y="2916"/>
                    <a:pt x="254" y="3526"/>
                    <a:pt x="758" y="3526"/>
                  </a:cubicBezTo>
                  <a:cubicBezTo>
                    <a:pt x="909" y="3526"/>
                    <a:pt x="1054" y="3468"/>
                    <a:pt x="1160" y="3360"/>
                  </a:cubicBezTo>
                  <a:lnTo>
                    <a:pt x="3560" y="959"/>
                  </a:lnTo>
                  <a:cubicBezTo>
                    <a:pt x="3774" y="736"/>
                    <a:pt x="3771" y="383"/>
                    <a:pt x="3554" y="165"/>
                  </a:cubicBezTo>
                  <a:cubicBezTo>
                    <a:pt x="3444" y="55"/>
                    <a:pt x="3300" y="0"/>
                    <a:pt x="31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21" name="Google Shape;1121;p25"/>
          <p:cNvGrpSpPr/>
          <p:nvPr/>
        </p:nvGrpSpPr>
        <p:grpSpPr>
          <a:xfrm>
            <a:off x="2922429" y="3501522"/>
            <a:ext cx="344903" cy="340151"/>
            <a:chOff x="2079300" y="4399325"/>
            <a:chExt cx="489850" cy="483100"/>
          </a:xfrm>
        </p:grpSpPr>
        <p:sp>
          <p:nvSpPr>
            <p:cNvPr id="1122" name="Google Shape;1122;p25"/>
            <p:cNvSpPr/>
            <p:nvPr/>
          </p:nvSpPr>
          <p:spPr>
            <a:xfrm>
              <a:off x="2079300" y="4399325"/>
              <a:ext cx="489850" cy="483100"/>
            </a:xfrm>
            <a:custGeom>
              <a:avLst/>
              <a:gdLst/>
              <a:ahLst/>
              <a:cxnLst/>
              <a:rect l="l" t="t" r="r" b="b"/>
              <a:pathLst>
                <a:path w="19594" h="19324" extrusionOk="0">
                  <a:moveTo>
                    <a:pt x="17109" y="1134"/>
                  </a:moveTo>
                  <a:cubicBezTo>
                    <a:pt x="17415" y="1134"/>
                    <a:pt x="17714" y="1254"/>
                    <a:pt x="17939" y="1479"/>
                  </a:cubicBezTo>
                  <a:cubicBezTo>
                    <a:pt x="18268" y="1805"/>
                    <a:pt x="18371" y="2297"/>
                    <a:pt x="18205" y="2732"/>
                  </a:cubicBezTo>
                  <a:cubicBezTo>
                    <a:pt x="18003" y="3260"/>
                    <a:pt x="17770" y="3774"/>
                    <a:pt x="17507" y="4275"/>
                  </a:cubicBezTo>
                  <a:cubicBezTo>
                    <a:pt x="16288" y="4088"/>
                    <a:pt x="15330" y="3130"/>
                    <a:pt x="15143" y="1911"/>
                  </a:cubicBezTo>
                  <a:cubicBezTo>
                    <a:pt x="15644" y="1648"/>
                    <a:pt x="16158" y="1415"/>
                    <a:pt x="16686" y="1210"/>
                  </a:cubicBezTo>
                  <a:lnTo>
                    <a:pt x="16686" y="1213"/>
                  </a:lnTo>
                  <a:cubicBezTo>
                    <a:pt x="16824" y="1160"/>
                    <a:pt x="16967" y="1134"/>
                    <a:pt x="17109" y="1134"/>
                  </a:cubicBezTo>
                  <a:close/>
                  <a:moveTo>
                    <a:pt x="2905" y="2901"/>
                  </a:moveTo>
                  <a:lnTo>
                    <a:pt x="10016" y="4541"/>
                  </a:lnTo>
                  <a:cubicBezTo>
                    <a:pt x="9744" y="4855"/>
                    <a:pt x="9485" y="5178"/>
                    <a:pt x="9234" y="5513"/>
                  </a:cubicBezTo>
                  <a:lnTo>
                    <a:pt x="9234" y="5516"/>
                  </a:lnTo>
                  <a:lnTo>
                    <a:pt x="7812" y="7463"/>
                  </a:lnTo>
                  <a:lnTo>
                    <a:pt x="2027" y="3780"/>
                  </a:lnTo>
                  <a:lnTo>
                    <a:pt x="2905" y="2901"/>
                  </a:lnTo>
                  <a:close/>
                  <a:moveTo>
                    <a:pt x="2465" y="11352"/>
                  </a:moveTo>
                  <a:lnTo>
                    <a:pt x="4738" y="11676"/>
                  </a:lnTo>
                  <a:lnTo>
                    <a:pt x="3488" y="13388"/>
                  </a:lnTo>
                  <a:lnTo>
                    <a:pt x="1574" y="12240"/>
                  </a:lnTo>
                  <a:lnTo>
                    <a:pt x="2465" y="11352"/>
                  </a:lnTo>
                  <a:close/>
                  <a:moveTo>
                    <a:pt x="14111" y="2502"/>
                  </a:moveTo>
                  <a:cubicBezTo>
                    <a:pt x="14479" y="3870"/>
                    <a:pt x="15545" y="4939"/>
                    <a:pt x="16913" y="5308"/>
                  </a:cubicBezTo>
                  <a:cubicBezTo>
                    <a:pt x="16318" y="6250"/>
                    <a:pt x="15617" y="7122"/>
                    <a:pt x="14823" y="7907"/>
                  </a:cubicBezTo>
                  <a:cubicBezTo>
                    <a:pt x="14811" y="7916"/>
                    <a:pt x="14802" y="7928"/>
                    <a:pt x="14793" y="7937"/>
                  </a:cubicBezTo>
                  <a:cubicBezTo>
                    <a:pt x="14304" y="8418"/>
                    <a:pt x="13784" y="8861"/>
                    <a:pt x="13235" y="9269"/>
                  </a:cubicBezTo>
                  <a:lnTo>
                    <a:pt x="5140" y="15184"/>
                  </a:lnTo>
                  <a:cubicBezTo>
                    <a:pt x="5128" y="15196"/>
                    <a:pt x="5113" y="15208"/>
                    <a:pt x="5101" y="15217"/>
                  </a:cubicBezTo>
                  <a:cubicBezTo>
                    <a:pt x="5082" y="15235"/>
                    <a:pt x="5061" y="15248"/>
                    <a:pt x="5040" y="15260"/>
                  </a:cubicBezTo>
                  <a:cubicBezTo>
                    <a:pt x="5031" y="15263"/>
                    <a:pt x="5022" y="15269"/>
                    <a:pt x="5016" y="15272"/>
                  </a:cubicBezTo>
                  <a:cubicBezTo>
                    <a:pt x="4925" y="15314"/>
                    <a:pt x="4801" y="15339"/>
                    <a:pt x="4674" y="15339"/>
                  </a:cubicBezTo>
                  <a:cubicBezTo>
                    <a:pt x="4506" y="15339"/>
                    <a:pt x="4333" y="15295"/>
                    <a:pt x="4228" y="15190"/>
                  </a:cubicBezTo>
                  <a:cubicBezTo>
                    <a:pt x="3998" y="14961"/>
                    <a:pt x="4004" y="14544"/>
                    <a:pt x="4237" y="14278"/>
                  </a:cubicBezTo>
                  <a:cubicBezTo>
                    <a:pt x="4249" y="14266"/>
                    <a:pt x="4261" y="14251"/>
                    <a:pt x="4270" y="14239"/>
                  </a:cubicBezTo>
                  <a:lnTo>
                    <a:pt x="10149" y="6186"/>
                  </a:lnTo>
                  <a:cubicBezTo>
                    <a:pt x="11230" y="4722"/>
                    <a:pt x="12574" y="3475"/>
                    <a:pt x="14111" y="2502"/>
                  </a:cubicBezTo>
                  <a:close/>
                  <a:moveTo>
                    <a:pt x="14877" y="9402"/>
                  </a:moveTo>
                  <a:lnTo>
                    <a:pt x="16517" y="16513"/>
                  </a:lnTo>
                  <a:lnTo>
                    <a:pt x="15635" y="17391"/>
                  </a:lnTo>
                  <a:lnTo>
                    <a:pt x="11955" y="11606"/>
                  </a:lnTo>
                  <a:lnTo>
                    <a:pt x="13905" y="10181"/>
                  </a:lnTo>
                  <a:cubicBezTo>
                    <a:pt x="14240" y="9933"/>
                    <a:pt x="14563" y="9674"/>
                    <a:pt x="14877" y="9402"/>
                  </a:cubicBezTo>
                  <a:close/>
                  <a:moveTo>
                    <a:pt x="7743" y="14686"/>
                  </a:moveTo>
                  <a:lnTo>
                    <a:pt x="8069" y="16957"/>
                  </a:lnTo>
                  <a:lnTo>
                    <a:pt x="7181" y="17844"/>
                  </a:lnTo>
                  <a:lnTo>
                    <a:pt x="6034" y="15936"/>
                  </a:lnTo>
                  <a:lnTo>
                    <a:pt x="7743" y="14686"/>
                  </a:lnTo>
                  <a:close/>
                  <a:moveTo>
                    <a:pt x="17108" y="0"/>
                  </a:moveTo>
                  <a:cubicBezTo>
                    <a:pt x="16830" y="0"/>
                    <a:pt x="16550" y="50"/>
                    <a:pt x="16282" y="153"/>
                  </a:cubicBezTo>
                  <a:cubicBezTo>
                    <a:pt x="14280" y="923"/>
                    <a:pt x="12456" y="2092"/>
                    <a:pt x="10919" y="3586"/>
                  </a:cubicBezTo>
                  <a:lnTo>
                    <a:pt x="7758" y="2856"/>
                  </a:lnTo>
                  <a:lnTo>
                    <a:pt x="7978" y="2635"/>
                  </a:lnTo>
                  <a:cubicBezTo>
                    <a:pt x="8198" y="2415"/>
                    <a:pt x="8198" y="2056"/>
                    <a:pt x="7978" y="1835"/>
                  </a:cubicBezTo>
                  <a:cubicBezTo>
                    <a:pt x="7868" y="1724"/>
                    <a:pt x="7724" y="1669"/>
                    <a:pt x="7579" y="1669"/>
                  </a:cubicBezTo>
                  <a:cubicBezTo>
                    <a:pt x="7434" y="1669"/>
                    <a:pt x="7288" y="1725"/>
                    <a:pt x="7178" y="1835"/>
                  </a:cubicBezTo>
                  <a:lnTo>
                    <a:pt x="6456" y="2557"/>
                  </a:lnTo>
                  <a:lnTo>
                    <a:pt x="3850" y="1956"/>
                  </a:lnTo>
                  <a:lnTo>
                    <a:pt x="4074" y="1736"/>
                  </a:lnTo>
                  <a:cubicBezTo>
                    <a:pt x="4300" y="1515"/>
                    <a:pt x="4303" y="1150"/>
                    <a:pt x="4080" y="926"/>
                  </a:cubicBezTo>
                  <a:cubicBezTo>
                    <a:pt x="3969" y="816"/>
                    <a:pt x="3824" y="761"/>
                    <a:pt x="3679" y="761"/>
                  </a:cubicBezTo>
                  <a:cubicBezTo>
                    <a:pt x="3531" y="761"/>
                    <a:pt x="3384" y="818"/>
                    <a:pt x="3274" y="932"/>
                  </a:cubicBezTo>
                  <a:lnTo>
                    <a:pt x="1945" y="2261"/>
                  </a:lnTo>
                  <a:lnTo>
                    <a:pt x="725" y="3478"/>
                  </a:lnTo>
                  <a:cubicBezTo>
                    <a:pt x="469" y="3734"/>
                    <a:pt x="517" y="4163"/>
                    <a:pt x="822" y="4356"/>
                  </a:cubicBezTo>
                  <a:lnTo>
                    <a:pt x="7145" y="8378"/>
                  </a:lnTo>
                  <a:lnTo>
                    <a:pt x="5496" y="10640"/>
                  </a:lnTo>
                  <a:lnTo>
                    <a:pt x="2344" y="10190"/>
                  </a:lnTo>
                  <a:cubicBezTo>
                    <a:pt x="2317" y="10186"/>
                    <a:pt x="2290" y="10185"/>
                    <a:pt x="2264" y="10185"/>
                  </a:cubicBezTo>
                  <a:cubicBezTo>
                    <a:pt x="2113" y="10185"/>
                    <a:pt x="1969" y="10242"/>
                    <a:pt x="1864" y="10350"/>
                  </a:cubicBezTo>
                  <a:lnTo>
                    <a:pt x="260" y="11950"/>
                  </a:lnTo>
                  <a:cubicBezTo>
                    <a:pt x="1" y="12213"/>
                    <a:pt x="55" y="12648"/>
                    <a:pt x="369" y="12838"/>
                  </a:cubicBezTo>
                  <a:lnTo>
                    <a:pt x="2966" y="14393"/>
                  </a:lnTo>
                  <a:cubicBezTo>
                    <a:pt x="2851" y="14964"/>
                    <a:pt x="3008" y="15574"/>
                    <a:pt x="3428" y="15990"/>
                  </a:cubicBezTo>
                  <a:cubicBezTo>
                    <a:pt x="3757" y="16322"/>
                    <a:pt x="4219" y="16467"/>
                    <a:pt x="4669" y="16467"/>
                  </a:cubicBezTo>
                  <a:cubicBezTo>
                    <a:pt x="4786" y="16467"/>
                    <a:pt x="4901" y="16458"/>
                    <a:pt x="5016" y="16440"/>
                  </a:cubicBezTo>
                  <a:lnTo>
                    <a:pt x="6580" y="19049"/>
                  </a:lnTo>
                  <a:cubicBezTo>
                    <a:pt x="6671" y="19197"/>
                    <a:pt x="6825" y="19297"/>
                    <a:pt x="6997" y="19318"/>
                  </a:cubicBezTo>
                  <a:cubicBezTo>
                    <a:pt x="7021" y="19321"/>
                    <a:pt x="7042" y="19324"/>
                    <a:pt x="7066" y="19324"/>
                  </a:cubicBezTo>
                  <a:cubicBezTo>
                    <a:pt x="7217" y="19324"/>
                    <a:pt x="7359" y="19263"/>
                    <a:pt x="7465" y="19158"/>
                  </a:cubicBezTo>
                  <a:lnTo>
                    <a:pt x="9068" y="17554"/>
                  </a:lnTo>
                  <a:cubicBezTo>
                    <a:pt x="9192" y="17431"/>
                    <a:pt x="9252" y="17252"/>
                    <a:pt x="9228" y="17074"/>
                  </a:cubicBezTo>
                  <a:lnTo>
                    <a:pt x="8778" y="13931"/>
                  </a:lnTo>
                  <a:lnTo>
                    <a:pt x="11040" y="12276"/>
                  </a:lnTo>
                  <a:lnTo>
                    <a:pt x="15062" y="18596"/>
                  </a:lnTo>
                  <a:cubicBezTo>
                    <a:pt x="15152" y="18741"/>
                    <a:pt x="15306" y="18835"/>
                    <a:pt x="15475" y="18853"/>
                  </a:cubicBezTo>
                  <a:cubicBezTo>
                    <a:pt x="15496" y="18856"/>
                    <a:pt x="15518" y="18859"/>
                    <a:pt x="15539" y="18859"/>
                  </a:cubicBezTo>
                  <a:cubicBezTo>
                    <a:pt x="15687" y="18859"/>
                    <a:pt x="15832" y="18798"/>
                    <a:pt x="15937" y="18693"/>
                  </a:cubicBezTo>
                  <a:lnTo>
                    <a:pt x="16740" y="17890"/>
                  </a:lnTo>
                  <a:lnTo>
                    <a:pt x="18483" y="16144"/>
                  </a:lnTo>
                  <a:cubicBezTo>
                    <a:pt x="18712" y="15924"/>
                    <a:pt x="18715" y="15562"/>
                    <a:pt x="18492" y="15338"/>
                  </a:cubicBezTo>
                  <a:cubicBezTo>
                    <a:pt x="18381" y="15228"/>
                    <a:pt x="18236" y="15172"/>
                    <a:pt x="18090" y="15172"/>
                  </a:cubicBezTo>
                  <a:cubicBezTo>
                    <a:pt x="17942" y="15172"/>
                    <a:pt x="17794" y="15230"/>
                    <a:pt x="17683" y="15344"/>
                  </a:cubicBezTo>
                  <a:lnTo>
                    <a:pt x="17462" y="15568"/>
                  </a:lnTo>
                  <a:lnTo>
                    <a:pt x="16861" y="12965"/>
                  </a:lnTo>
                  <a:lnTo>
                    <a:pt x="17583" y="12243"/>
                  </a:lnTo>
                  <a:cubicBezTo>
                    <a:pt x="17803" y="12020"/>
                    <a:pt x="17803" y="11660"/>
                    <a:pt x="17583" y="11440"/>
                  </a:cubicBezTo>
                  <a:cubicBezTo>
                    <a:pt x="17473" y="11330"/>
                    <a:pt x="17328" y="11275"/>
                    <a:pt x="17183" y="11275"/>
                  </a:cubicBezTo>
                  <a:cubicBezTo>
                    <a:pt x="17038" y="11275"/>
                    <a:pt x="16893" y="11330"/>
                    <a:pt x="16783" y="11440"/>
                  </a:cubicBezTo>
                  <a:lnTo>
                    <a:pt x="16559" y="11663"/>
                  </a:lnTo>
                  <a:lnTo>
                    <a:pt x="15835" y="8499"/>
                  </a:lnTo>
                  <a:cubicBezTo>
                    <a:pt x="17329" y="6962"/>
                    <a:pt x="18498" y="5138"/>
                    <a:pt x="19265" y="3137"/>
                  </a:cubicBezTo>
                  <a:cubicBezTo>
                    <a:pt x="19594" y="2285"/>
                    <a:pt x="19389" y="1322"/>
                    <a:pt x="18742" y="676"/>
                  </a:cubicBezTo>
                  <a:cubicBezTo>
                    <a:pt x="18302" y="236"/>
                    <a:pt x="17711" y="0"/>
                    <a:pt x="17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23" name="Google Shape;1123;p25"/>
            <p:cNvSpPr/>
            <p:nvPr/>
          </p:nvSpPr>
          <p:spPr>
            <a:xfrm>
              <a:off x="2348725" y="4522375"/>
              <a:ext cx="94375" cy="88150"/>
            </a:xfrm>
            <a:custGeom>
              <a:avLst/>
              <a:gdLst/>
              <a:ahLst/>
              <a:cxnLst/>
              <a:rect l="l" t="t" r="r" b="b"/>
              <a:pathLst>
                <a:path w="3775" h="3526" extrusionOk="0">
                  <a:moveTo>
                    <a:pt x="3155" y="0"/>
                  </a:moveTo>
                  <a:cubicBezTo>
                    <a:pt x="3013" y="0"/>
                    <a:pt x="2870" y="53"/>
                    <a:pt x="2760" y="159"/>
                  </a:cubicBezTo>
                  <a:lnTo>
                    <a:pt x="359" y="2560"/>
                  </a:lnTo>
                  <a:cubicBezTo>
                    <a:pt x="0" y="2916"/>
                    <a:pt x="254" y="3526"/>
                    <a:pt x="758" y="3526"/>
                  </a:cubicBezTo>
                  <a:cubicBezTo>
                    <a:pt x="909" y="3526"/>
                    <a:pt x="1054" y="3468"/>
                    <a:pt x="1160" y="3360"/>
                  </a:cubicBezTo>
                  <a:lnTo>
                    <a:pt x="3560" y="959"/>
                  </a:lnTo>
                  <a:cubicBezTo>
                    <a:pt x="3774" y="736"/>
                    <a:pt x="3771" y="383"/>
                    <a:pt x="3554" y="165"/>
                  </a:cubicBezTo>
                  <a:cubicBezTo>
                    <a:pt x="3444" y="55"/>
                    <a:pt x="3300" y="0"/>
                    <a:pt x="31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24" name="Google Shape;1124;p25"/>
          <p:cNvGrpSpPr/>
          <p:nvPr/>
        </p:nvGrpSpPr>
        <p:grpSpPr>
          <a:xfrm>
            <a:off x="6422639" y="3069290"/>
            <a:ext cx="247521" cy="244159"/>
            <a:chOff x="2079300" y="4399325"/>
            <a:chExt cx="489850" cy="483100"/>
          </a:xfrm>
        </p:grpSpPr>
        <p:sp>
          <p:nvSpPr>
            <p:cNvPr id="1125" name="Google Shape;1125;p25"/>
            <p:cNvSpPr/>
            <p:nvPr/>
          </p:nvSpPr>
          <p:spPr>
            <a:xfrm>
              <a:off x="2079300" y="4399325"/>
              <a:ext cx="489850" cy="483100"/>
            </a:xfrm>
            <a:custGeom>
              <a:avLst/>
              <a:gdLst/>
              <a:ahLst/>
              <a:cxnLst/>
              <a:rect l="l" t="t" r="r" b="b"/>
              <a:pathLst>
                <a:path w="19594" h="19324" extrusionOk="0">
                  <a:moveTo>
                    <a:pt x="17109" y="1134"/>
                  </a:moveTo>
                  <a:cubicBezTo>
                    <a:pt x="17415" y="1134"/>
                    <a:pt x="17714" y="1254"/>
                    <a:pt x="17939" y="1479"/>
                  </a:cubicBezTo>
                  <a:cubicBezTo>
                    <a:pt x="18268" y="1805"/>
                    <a:pt x="18371" y="2297"/>
                    <a:pt x="18205" y="2732"/>
                  </a:cubicBezTo>
                  <a:cubicBezTo>
                    <a:pt x="18003" y="3260"/>
                    <a:pt x="17770" y="3774"/>
                    <a:pt x="17507" y="4275"/>
                  </a:cubicBezTo>
                  <a:cubicBezTo>
                    <a:pt x="16288" y="4088"/>
                    <a:pt x="15330" y="3130"/>
                    <a:pt x="15143" y="1911"/>
                  </a:cubicBezTo>
                  <a:cubicBezTo>
                    <a:pt x="15644" y="1648"/>
                    <a:pt x="16158" y="1415"/>
                    <a:pt x="16686" y="1210"/>
                  </a:cubicBezTo>
                  <a:lnTo>
                    <a:pt x="16686" y="1213"/>
                  </a:lnTo>
                  <a:cubicBezTo>
                    <a:pt x="16824" y="1160"/>
                    <a:pt x="16967" y="1134"/>
                    <a:pt x="17109" y="1134"/>
                  </a:cubicBezTo>
                  <a:close/>
                  <a:moveTo>
                    <a:pt x="2905" y="2901"/>
                  </a:moveTo>
                  <a:lnTo>
                    <a:pt x="10016" y="4541"/>
                  </a:lnTo>
                  <a:cubicBezTo>
                    <a:pt x="9744" y="4855"/>
                    <a:pt x="9485" y="5178"/>
                    <a:pt x="9234" y="5513"/>
                  </a:cubicBezTo>
                  <a:lnTo>
                    <a:pt x="9234" y="5516"/>
                  </a:lnTo>
                  <a:lnTo>
                    <a:pt x="7812" y="7463"/>
                  </a:lnTo>
                  <a:lnTo>
                    <a:pt x="2027" y="3780"/>
                  </a:lnTo>
                  <a:lnTo>
                    <a:pt x="2905" y="2901"/>
                  </a:lnTo>
                  <a:close/>
                  <a:moveTo>
                    <a:pt x="2465" y="11352"/>
                  </a:moveTo>
                  <a:lnTo>
                    <a:pt x="4738" y="11676"/>
                  </a:lnTo>
                  <a:lnTo>
                    <a:pt x="3488" y="13388"/>
                  </a:lnTo>
                  <a:lnTo>
                    <a:pt x="1574" y="12240"/>
                  </a:lnTo>
                  <a:lnTo>
                    <a:pt x="2465" y="11352"/>
                  </a:lnTo>
                  <a:close/>
                  <a:moveTo>
                    <a:pt x="14111" y="2502"/>
                  </a:moveTo>
                  <a:cubicBezTo>
                    <a:pt x="14479" y="3870"/>
                    <a:pt x="15545" y="4939"/>
                    <a:pt x="16913" y="5308"/>
                  </a:cubicBezTo>
                  <a:cubicBezTo>
                    <a:pt x="16318" y="6250"/>
                    <a:pt x="15617" y="7122"/>
                    <a:pt x="14823" y="7907"/>
                  </a:cubicBezTo>
                  <a:cubicBezTo>
                    <a:pt x="14811" y="7916"/>
                    <a:pt x="14802" y="7928"/>
                    <a:pt x="14793" y="7937"/>
                  </a:cubicBezTo>
                  <a:cubicBezTo>
                    <a:pt x="14304" y="8418"/>
                    <a:pt x="13784" y="8861"/>
                    <a:pt x="13235" y="9269"/>
                  </a:cubicBezTo>
                  <a:lnTo>
                    <a:pt x="5140" y="15184"/>
                  </a:lnTo>
                  <a:cubicBezTo>
                    <a:pt x="5128" y="15196"/>
                    <a:pt x="5113" y="15208"/>
                    <a:pt x="5101" y="15217"/>
                  </a:cubicBezTo>
                  <a:cubicBezTo>
                    <a:pt x="5082" y="15235"/>
                    <a:pt x="5061" y="15248"/>
                    <a:pt x="5040" y="15260"/>
                  </a:cubicBezTo>
                  <a:cubicBezTo>
                    <a:pt x="5031" y="15263"/>
                    <a:pt x="5022" y="15269"/>
                    <a:pt x="5016" y="15272"/>
                  </a:cubicBezTo>
                  <a:cubicBezTo>
                    <a:pt x="4925" y="15314"/>
                    <a:pt x="4801" y="15339"/>
                    <a:pt x="4674" y="15339"/>
                  </a:cubicBezTo>
                  <a:cubicBezTo>
                    <a:pt x="4506" y="15339"/>
                    <a:pt x="4333" y="15295"/>
                    <a:pt x="4228" y="15190"/>
                  </a:cubicBezTo>
                  <a:cubicBezTo>
                    <a:pt x="3998" y="14961"/>
                    <a:pt x="4004" y="14544"/>
                    <a:pt x="4237" y="14278"/>
                  </a:cubicBezTo>
                  <a:cubicBezTo>
                    <a:pt x="4249" y="14266"/>
                    <a:pt x="4261" y="14251"/>
                    <a:pt x="4270" y="14239"/>
                  </a:cubicBezTo>
                  <a:lnTo>
                    <a:pt x="10149" y="6186"/>
                  </a:lnTo>
                  <a:cubicBezTo>
                    <a:pt x="11230" y="4722"/>
                    <a:pt x="12574" y="3475"/>
                    <a:pt x="14111" y="2502"/>
                  </a:cubicBezTo>
                  <a:close/>
                  <a:moveTo>
                    <a:pt x="14877" y="9402"/>
                  </a:moveTo>
                  <a:lnTo>
                    <a:pt x="16517" y="16513"/>
                  </a:lnTo>
                  <a:lnTo>
                    <a:pt x="15635" y="17391"/>
                  </a:lnTo>
                  <a:lnTo>
                    <a:pt x="11955" y="11606"/>
                  </a:lnTo>
                  <a:lnTo>
                    <a:pt x="13905" y="10181"/>
                  </a:lnTo>
                  <a:cubicBezTo>
                    <a:pt x="14240" y="9933"/>
                    <a:pt x="14563" y="9674"/>
                    <a:pt x="14877" y="9402"/>
                  </a:cubicBezTo>
                  <a:close/>
                  <a:moveTo>
                    <a:pt x="7743" y="14686"/>
                  </a:moveTo>
                  <a:lnTo>
                    <a:pt x="8069" y="16957"/>
                  </a:lnTo>
                  <a:lnTo>
                    <a:pt x="7181" y="17844"/>
                  </a:lnTo>
                  <a:lnTo>
                    <a:pt x="6034" y="15936"/>
                  </a:lnTo>
                  <a:lnTo>
                    <a:pt x="7743" y="14686"/>
                  </a:lnTo>
                  <a:close/>
                  <a:moveTo>
                    <a:pt x="17108" y="0"/>
                  </a:moveTo>
                  <a:cubicBezTo>
                    <a:pt x="16830" y="0"/>
                    <a:pt x="16550" y="50"/>
                    <a:pt x="16282" y="153"/>
                  </a:cubicBezTo>
                  <a:cubicBezTo>
                    <a:pt x="14280" y="923"/>
                    <a:pt x="12456" y="2092"/>
                    <a:pt x="10919" y="3586"/>
                  </a:cubicBezTo>
                  <a:lnTo>
                    <a:pt x="7758" y="2856"/>
                  </a:lnTo>
                  <a:lnTo>
                    <a:pt x="7978" y="2635"/>
                  </a:lnTo>
                  <a:cubicBezTo>
                    <a:pt x="8198" y="2415"/>
                    <a:pt x="8198" y="2056"/>
                    <a:pt x="7978" y="1835"/>
                  </a:cubicBezTo>
                  <a:cubicBezTo>
                    <a:pt x="7868" y="1724"/>
                    <a:pt x="7724" y="1669"/>
                    <a:pt x="7579" y="1669"/>
                  </a:cubicBezTo>
                  <a:cubicBezTo>
                    <a:pt x="7434" y="1669"/>
                    <a:pt x="7288" y="1725"/>
                    <a:pt x="7178" y="1835"/>
                  </a:cubicBezTo>
                  <a:lnTo>
                    <a:pt x="6456" y="2557"/>
                  </a:lnTo>
                  <a:lnTo>
                    <a:pt x="3850" y="1956"/>
                  </a:lnTo>
                  <a:lnTo>
                    <a:pt x="4074" y="1736"/>
                  </a:lnTo>
                  <a:cubicBezTo>
                    <a:pt x="4300" y="1515"/>
                    <a:pt x="4303" y="1150"/>
                    <a:pt x="4080" y="926"/>
                  </a:cubicBezTo>
                  <a:cubicBezTo>
                    <a:pt x="3969" y="816"/>
                    <a:pt x="3824" y="761"/>
                    <a:pt x="3679" y="761"/>
                  </a:cubicBezTo>
                  <a:cubicBezTo>
                    <a:pt x="3531" y="761"/>
                    <a:pt x="3384" y="818"/>
                    <a:pt x="3274" y="932"/>
                  </a:cubicBezTo>
                  <a:lnTo>
                    <a:pt x="1945" y="2261"/>
                  </a:lnTo>
                  <a:lnTo>
                    <a:pt x="725" y="3478"/>
                  </a:lnTo>
                  <a:cubicBezTo>
                    <a:pt x="469" y="3734"/>
                    <a:pt x="517" y="4163"/>
                    <a:pt x="822" y="4356"/>
                  </a:cubicBezTo>
                  <a:lnTo>
                    <a:pt x="7145" y="8378"/>
                  </a:lnTo>
                  <a:lnTo>
                    <a:pt x="5496" y="10640"/>
                  </a:lnTo>
                  <a:lnTo>
                    <a:pt x="2344" y="10190"/>
                  </a:lnTo>
                  <a:cubicBezTo>
                    <a:pt x="2317" y="10186"/>
                    <a:pt x="2290" y="10185"/>
                    <a:pt x="2264" y="10185"/>
                  </a:cubicBezTo>
                  <a:cubicBezTo>
                    <a:pt x="2113" y="10185"/>
                    <a:pt x="1969" y="10242"/>
                    <a:pt x="1864" y="10350"/>
                  </a:cubicBezTo>
                  <a:lnTo>
                    <a:pt x="260" y="11950"/>
                  </a:lnTo>
                  <a:cubicBezTo>
                    <a:pt x="1" y="12213"/>
                    <a:pt x="55" y="12648"/>
                    <a:pt x="369" y="12838"/>
                  </a:cubicBezTo>
                  <a:lnTo>
                    <a:pt x="2966" y="14393"/>
                  </a:lnTo>
                  <a:cubicBezTo>
                    <a:pt x="2851" y="14964"/>
                    <a:pt x="3008" y="15574"/>
                    <a:pt x="3428" y="15990"/>
                  </a:cubicBezTo>
                  <a:cubicBezTo>
                    <a:pt x="3757" y="16322"/>
                    <a:pt x="4219" y="16467"/>
                    <a:pt x="4669" y="16467"/>
                  </a:cubicBezTo>
                  <a:cubicBezTo>
                    <a:pt x="4786" y="16467"/>
                    <a:pt x="4901" y="16458"/>
                    <a:pt x="5016" y="16440"/>
                  </a:cubicBezTo>
                  <a:lnTo>
                    <a:pt x="6580" y="19049"/>
                  </a:lnTo>
                  <a:cubicBezTo>
                    <a:pt x="6671" y="19197"/>
                    <a:pt x="6825" y="19297"/>
                    <a:pt x="6997" y="19318"/>
                  </a:cubicBezTo>
                  <a:cubicBezTo>
                    <a:pt x="7021" y="19321"/>
                    <a:pt x="7042" y="19324"/>
                    <a:pt x="7066" y="19324"/>
                  </a:cubicBezTo>
                  <a:cubicBezTo>
                    <a:pt x="7217" y="19324"/>
                    <a:pt x="7359" y="19263"/>
                    <a:pt x="7465" y="19158"/>
                  </a:cubicBezTo>
                  <a:lnTo>
                    <a:pt x="9068" y="17554"/>
                  </a:lnTo>
                  <a:cubicBezTo>
                    <a:pt x="9192" y="17431"/>
                    <a:pt x="9252" y="17252"/>
                    <a:pt x="9228" y="17074"/>
                  </a:cubicBezTo>
                  <a:lnTo>
                    <a:pt x="8778" y="13931"/>
                  </a:lnTo>
                  <a:lnTo>
                    <a:pt x="11040" y="12276"/>
                  </a:lnTo>
                  <a:lnTo>
                    <a:pt x="15062" y="18596"/>
                  </a:lnTo>
                  <a:cubicBezTo>
                    <a:pt x="15152" y="18741"/>
                    <a:pt x="15306" y="18835"/>
                    <a:pt x="15475" y="18853"/>
                  </a:cubicBezTo>
                  <a:cubicBezTo>
                    <a:pt x="15496" y="18856"/>
                    <a:pt x="15518" y="18859"/>
                    <a:pt x="15539" y="18859"/>
                  </a:cubicBezTo>
                  <a:cubicBezTo>
                    <a:pt x="15687" y="18859"/>
                    <a:pt x="15832" y="18798"/>
                    <a:pt x="15937" y="18693"/>
                  </a:cubicBezTo>
                  <a:lnTo>
                    <a:pt x="16740" y="17890"/>
                  </a:lnTo>
                  <a:lnTo>
                    <a:pt x="18483" y="16144"/>
                  </a:lnTo>
                  <a:cubicBezTo>
                    <a:pt x="18712" y="15924"/>
                    <a:pt x="18715" y="15562"/>
                    <a:pt x="18492" y="15338"/>
                  </a:cubicBezTo>
                  <a:cubicBezTo>
                    <a:pt x="18381" y="15228"/>
                    <a:pt x="18236" y="15172"/>
                    <a:pt x="18090" y="15172"/>
                  </a:cubicBezTo>
                  <a:cubicBezTo>
                    <a:pt x="17942" y="15172"/>
                    <a:pt x="17794" y="15230"/>
                    <a:pt x="17683" y="15344"/>
                  </a:cubicBezTo>
                  <a:lnTo>
                    <a:pt x="17462" y="15568"/>
                  </a:lnTo>
                  <a:lnTo>
                    <a:pt x="16861" y="12965"/>
                  </a:lnTo>
                  <a:lnTo>
                    <a:pt x="17583" y="12243"/>
                  </a:lnTo>
                  <a:cubicBezTo>
                    <a:pt x="17803" y="12020"/>
                    <a:pt x="17803" y="11660"/>
                    <a:pt x="17583" y="11440"/>
                  </a:cubicBezTo>
                  <a:cubicBezTo>
                    <a:pt x="17473" y="11330"/>
                    <a:pt x="17328" y="11275"/>
                    <a:pt x="17183" y="11275"/>
                  </a:cubicBezTo>
                  <a:cubicBezTo>
                    <a:pt x="17038" y="11275"/>
                    <a:pt x="16893" y="11330"/>
                    <a:pt x="16783" y="11440"/>
                  </a:cubicBezTo>
                  <a:lnTo>
                    <a:pt x="16559" y="11663"/>
                  </a:lnTo>
                  <a:lnTo>
                    <a:pt x="15835" y="8499"/>
                  </a:lnTo>
                  <a:cubicBezTo>
                    <a:pt x="17329" y="6962"/>
                    <a:pt x="18498" y="5138"/>
                    <a:pt x="19265" y="3137"/>
                  </a:cubicBezTo>
                  <a:cubicBezTo>
                    <a:pt x="19594" y="2285"/>
                    <a:pt x="19389" y="1322"/>
                    <a:pt x="18742" y="676"/>
                  </a:cubicBezTo>
                  <a:cubicBezTo>
                    <a:pt x="18302" y="236"/>
                    <a:pt x="17711" y="0"/>
                    <a:pt x="171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26" name="Google Shape;1126;p25"/>
            <p:cNvSpPr/>
            <p:nvPr/>
          </p:nvSpPr>
          <p:spPr>
            <a:xfrm>
              <a:off x="2348725" y="4522375"/>
              <a:ext cx="94375" cy="88150"/>
            </a:xfrm>
            <a:custGeom>
              <a:avLst/>
              <a:gdLst/>
              <a:ahLst/>
              <a:cxnLst/>
              <a:rect l="l" t="t" r="r" b="b"/>
              <a:pathLst>
                <a:path w="3775" h="3526" extrusionOk="0">
                  <a:moveTo>
                    <a:pt x="3155" y="0"/>
                  </a:moveTo>
                  <a:cubicBezTo>
                    <a:pt x="3013" y="0"/>
                    <a:pt x="2870" y="53"/>
                    <a:pt x="2760" y="159"/>
                  </a:cubicBezTo>
                  <a:lnTo>
                    <a:pt x="359" y="2560"/>
                  </a:lnTo>
                  <a:cubicBezTo>
                    <a:pt x="0" y="2916"/>
                    <a:pt x="254" y="3526"/>
                    <a:pt x="758" y="3526"/>
                  </a:cubicBezTo>
                  <a:cubicBezTo>
                    <a:pt x="909" y="3526"/>
                    <a:pt x="1054" y="3468"/>
                    <a:pt x="1160" y="3360"/>
                  </a:cubicBezTo>
                  <a:lnTo>
                    <a:pt x="3560" y="959"/>
                  </a:lnTo>
                  <a:cubicBezTo>
                    <a:pt x="3774" y="736"/>
                    <a:pt x="3771" y="383"/>
                    <a:pt x="3554" y="165"/>
                  </a:cubicBezTo>
                  <a:cubicBezTo>
                    <a:pt x="3444" y="55"/>
                    <a:pt x="3300" y="0"/>
                    <a:pt x="31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27" name="Google Shape;1127;p25"/>
          <p:cNvGrpSpPr/>
          <p:nvPr/>
        </p:nvGrpSpPr>
        <p:grpSpPr>
          <a:xfrm>
            <a:off x="3483411" y="3062010"/>
            <a:ext cx="344903" cy="340151"/>
            <a:chOff x="2079300" y="4399325"/>
            <a:chExt cx="489850" cy="483100"/>
          </a:xfrm>
        </p:grpSpPr>
        <p:sp>
          <p:nvSpPr>
            <p:cNvPr id="1128" name="Google Shape;1128;p25"/>
            <p:cNvSpPr/>
            <p:nvPr/>
          </p:nvSpPr>
          <p:spPr>
            <a:xfrm>
              <a:off x="2079300" y="4399325"/>
              <a:ext cx="489850" cy="483100"/>
            </a:xfrm>
            <a:custGeom>
              <a:avLst/>
              <a:gdLst/>
              <a:ahLst/>
              <a:cxnLst/>
              <a:rect l="l" t="t" r="r" b="b"/>
              <a:pathLst>
                <a:path w="19594" h="19324" extrusionOk="0">
                  <a:moveTo>
                    <a:pt x="17109" y="1134"/>
                  </a:moveTo>
                  <a:cubicBezTo>
                    <a:pt x="17415" y="1134"/>
                    <a:pt x="17714" y="1254"/>
                    <a:pt x="17939" y="1479"/>
                  </a:cubicBezTo>
                  <a:cubicBezTo>
                    <a:pt x="18268" y="1805"/>
                    <a:pt x="18371" y="2297"/>
                    <a:pt x="18205" y="2732"/>
                  </a:cubicBezTo>
                  <a:cubicBezTo>
                    <a:pt x="18003" y="3260"/>
                    <a:pt x="17770" y="3774"/>
                    <a:pt x="17507" y="4275"/>
                  </a:cubicBezTo>
                  <a:cubicBezTo>
                    <a:pt x="16288" y="4088"/>
                    <a:pt x="15330" y="3130"/>
                    <a:pt x="15143" y="1911"/>
                  </a:cubicBezTo>
                  <a:cubicBezTo>
                    <a:pt x="15644" y="1648"/>
                    <a:pt x="16158" y="1415"/>
                    <a:pt x="16686" y="1210"/>
                  </a:cubicBezTo>
                  <a:lnTo>
                    <a:pt x="16686" y="1213"/>
                  </a:lnTo>
                  <a:cubicBezTo>
                    <a:pt x="16824" y="1160"/>
                    <a:pt x="16967" y="1134"/>
                    <a:pt x="17109" y="1134"/>
                  </a:cubicBezTo>
                  <a:close/>
                  <a:moveTo>
                    <a:pt x="2905" y="2901"/>
                  </a:moveTo>
                  <a:lnTo>
                    <a:pt x="10016" y="4541"/>
                  </a:lnTo>
                  <a:cubicBezTo>
                    <a:pt x="9744" y="4855"/>
                    <a:pt x="9485" y="5178"/>
                    <a:pt x="9234" y="5513"/>
                  </a:cubicBezTo>
                  <a:lnTo>
                    <a:pt x="9234" y="5516"/>
                  </a:lnTo>
                  <a:lnTo>
                    <a:pt x="7812" y="7463"/>
                  </a:lnTo>
                  <a:lnTo>
                    <a:pt x="2027" y="3780"/>
                  </a:lnTo>
                  <a:lnTo>
                    <a:pt x="2905" y="2901"/>
                  </a:lnTo>
                  <a:close/>
                  <a:moveTo>
                    <a:pt x="2465" y="11352"/>
                  </a:moveTo>
                  <a:lnTo>
                    <a:pt x="4738" y="11676"/>
                  </a:lnTo>
                  <a:lnTo>
                    <a:pt x="3488" y="13388"/>
                  </a:lnTo>
                  <a:lnTo>
                    <a:pt x="1574" y="12240"/>
                  </a:lnTo>
                  <a:lnTo>
                    <a:pt x="2465" y="11352"/>
                  </a:lnTo>
                  <a:close/>
                  <a:moveTo>
                    <a:pt x="14111" y="2502"/>
                  </a:moveTo>
                  <a:cubicBezTo>
                    <a:pt x="14479" y="3870"/>
                    <a:pt x="15545" y="4939"/>
                    <a:pt x="16913" y="5308"/>
                  </a:cubicBezTo>
                  <a:cubicBezTo>
                    <a:pt x="16318" y="6250"/>
                    <a:pt x="15617" y="7122"/>
                    <a:pt x="14823" y="7907"/>
                  </a:cubicBezTo>
                  <a:cubicBezTo>
                    <a:pt x="14811" y="7916"/>
                    <a:pt x="14802" y="7928"/>
                    <a:pt x="14793" y="7937"/>
                  </a:cubicBezTo>
                  <a:cubicBezTo>
                    <a:pt x="14304" y="8418"/>
                    <a:pt x="13784" y="8861"/>
                    <a:pt x="13235" y="9269"/>
                  </a:cubicBezTo>
                  <a:lnTo>
                    <a:pt x="5140" y="15184"/>
                  </a:lnTo>
                  <a:cubicBezTo>
                    <a:pt x="5128" y="15196"/>
                    <a:pt x="5113" y="15208"/>
                    <a:pt x="5101" y="15217"/>
                  </a:cubicBezTo>
                  <a:cubicBezTo>
                    <a:pt x="5082" y="15235"/>
                    <a:pt x="5061" y="15248"/>
                    <a:pt x="5040" y="15260"/>
                  </a:cubicBezTo>
                  <a:cubicBezTo>
                    <a:pt x="5031" y="15263"/>
                    <a:pt x="5022" y="15269"/>
                    <a:pt x="5016" y="15272"/>
                  </a:cubicBezTo>
                  <a:cubicBezTo>
                    <a:pt x="4925" y="15314"/>
                    <a:pt x="4801" y="15339"/>
                    <a:pt x="4674" y="15339"/>
                  </a:cubicBezTo>
                  <a:cubicBezTo>
                    <a:pt x="4506" y="15339"/>
                    <a:pt x="4333" y="15295"/>
                    <a:pt x="4228" y="15190"/>
                  </a:cubicBezTo>
                  <a:cubicBezTo>
                    <a:pt x="3998" y="14961"/>
                    <a:pt x="4004" y="14544"/>
                    <a:pt x="4237" y="14278"/>
                  </a:cubicBezTo>
                  <a:cubicBezTo>
                    <a:pt x="4249" y="14266"/>
                    <a:pt x="4261" y="14251"/>
                    <a:pt x="4270" y="14239"/>
                  </a:cubicBezTo>
                  <a:lnTo>
                    <a:pt x="10149" y="6186"/>
                  </a:lnTo>
                  <a:cubicBezTo>
                    <a:pt x="11230" y="4722"/>
                    <a:pt x="12574" y="3475"/>
                    <a:pt x="14111" y="2502"/>
                  </a:cubicBezTo>
                  <a:close/>
                  <a:moveTo>
                    <a:pt x="14877" y="9402"/>
                  </a:moveTo>
                  <a:lnTo>
                    <a:pt x="16517" y="16513"/>
                  </a:lnTo>
                  <a:lnTo>
                    <a:pt x="15635" y="17391"/>
                  </a:lnTo>
                  <a:lnTo>
                    <a:pt x="11955" y="11606"/>
                  </a:lnTo>
                  <a:lnTo>
                    <a:pt x="13905" y="10181"/>
                  </a:lnTo>
                  <a:cubicBezTo>
                    <a:pt x="14240" y="9933"/>
                    <a:pt x="14563" y="9674"/>
                    <a:pt x="14877" y="9402"/>
                  </a:cubicBezTo>
                  <a:close/>
                  <a:moveTo>
                    <a:pt x="7743" y="14686"/>
                  </a:moveTo>
                  <a:lnTo>
                    <a:pt x="8069" y="16957"/>
                  </a:lnTo>
                  <a:lnTo>
                    <a:pt x="7181" y="17844"/>
                  </a:lnTo>
                  <a:lnTo>
                    <a:pt x="6034" y="15936"/>
                  </a:lnTo>
                  <a:lnTo>
                    <a:pt x="7743" y="14686"/>
                  </a:lnTo>
                  <a:close/>
                  <a:moveTo>
                    <a:pt x="17108" y="0"/>
                  </a:moveTo>
                  <a:cubicBezTo>
                    <a:pt x="16830" y="0"/>
                    <a:pt x="16550" y="50"/>
                    <a:pt x="16282" y="153"/>
                  </a:cubicBezTo>
                  <a:cubicBezTo>
                    <a:pt x="14280" y="923"/>
                    <a:pt x="12456" y="2092"/>
                    <a:pt x="10919" y="3586"/>
                  </a:cubicBezTo>
                  <a:lnTo>
                    <a:pt x="7758" y="2856"/>
                  </a:lnTo>
                  <a:lnTo>
                    <a:pt x="7978" y="2635"/>
                  </a:lnTo>
                  <a:cubicBezTo>
                    <a:pt x="8198" y="2415"/>
                    <a:pt x="8198" y="2056"/>
                    <a:pt x="7978" y="1835"/>
                  </a:cubicBezTo>
                  <a:cubicBezTo>
                    <a:pt x="7868" y="1724"/>
                    <a:pt x="7724" y="1669"/>
                    <a:pt x="7579" y="1669"/>
                  </a:cubicBezTo>
                  <a:cubicBezTo>
                    <a:pt x="7434" y="1669"/>
                    <a:pt x="7288" y="1725"/>
                    <a:pt x="7178" y="1835"/>
                  </a:cubicBezTo>
                  <a:lnTo>
                    <a:pt x="6456" y="2557"/>
                  </a:lnTo>
                  <a:lnTo>
                    <a:pt x="3850" y="1956"/>
                  </a:lnTo>
                  <a:lnTo>
                    <a:pt x="4074" y="1736"/>
                  </a:lnTo>
                  <a:cubicBezTo>
                    <a:pt x="4300" y="1515"/>
                    <a:pt x="4303" y="1150"/>
                    <a:pt x="4080" y="926"/>
                  </a:cubicBezTo>
                  <a:cubicBezTo>
                    <a:pt x="3969" y="816"/>
                    <a:pt x="3824" y="761"/>
                    <a:pt x="3679" y="761"/>
                  </a:cubicBezTo>
                  <a:cubicBezTo>
                    <a:pt x="3531" y="761"/>
                    <a:pt x="3384" y="818"/>
                    <a:pt x="3274" y="932"/>
                  </a:cubicBezTo>
                  <a:lnTo>
                    <a:pt x="1945" y="2261"/>
                  </a:lnTo>
                  <a:lnTo>
                    <a:pt x="725" y="3478"/>
                  </a:lnTo>
                  <a:cubicBezTo>
                    <a:pt x="469" y="3734"/>
                    <a:pt x="517" y="4163"/>
                    <a:pt x="822" y="4356"/>
                  </a:cubicBezTo>
                  <a:lnTo>
                    <a:pt x="7145" y="8378"/>
                  </a:lnTo>
                  <a:lnTo>
                    <a:pt x="5496" y="10640"/>
                  </a:lnTo>
                  <a:lnTo>
                    <a:pt x="2344" y="10190"/>
                  </a:lnTo>
                  <a:cubicBezTo>
                    <a:pt x="2317" y="10186"/>
                    <a:pt x="2290" y="10185"/>
                    <a:pt x="2264" y="10185"/>
                  </a:cubicBezTo>
                  <a:cubicBezTo>
                    <a:pt x="2113" y="10185"/>
                    <a:pt x="1969" y="10242"/>
                    <a:pt x="1864" y="10350"/>
                  </a:cubicBezTo>
                  <a:lnTo>
                    <a:pt x="260" y="11950"/>
                  </a:lnTo>
                  <a:cubicBezTo>
                    <a:pt x="1" y="12213"/>
                    <a:pt x="55" y="12648"/>
                    <a:pt x="369" y="12838"/>
                  </a:cubicBezTo>
                  <a:lnTo>
                    <a:pt x="2966" y="14393"/>
                  </a:lnTo>
                  <a:cubicBezTo>
                    <a:pt x="2851" y="14964"/>
                    <a:pt x="3008" y="15574"/>
                    <a:pt x="3428" y="15990"/>
                  </a:cubicBezTo>
                  <a:cubicBezTo>
                    <a:pt x="3757" y="16322"/>
                    <a:pt x="4219" y="16467"/>
                    <a:pt x="4669" y="16467"/>
                  </a:cubicBezTo>
                  <a:cubicBezTo>
                    <a:pt x="4786" y="16467"/>
                    <a:pt x="4901" y="16458"/>
                    <a:pt x="5016" y="16440"/>
                  </a:cubicBezTo>
                  <a:lnTo>
                    <a:pt x="6580" y="19049"/>
                  </a:lnTo>
                  <a:cubicBezTo>
                    <a:pt x="6671" y="19197"/>
                    <a:pt x="6825" y="19297"/>
                    <a:pt x="6997" y="19318"/>
                  </a:cubicBezTo>
                  <a:cubicBezTo>
                    <a:pt x="7021" y="19321"/>
                    <a:pt x="7042" y="19324"/>
                    <a:pt x="7066" y="19324"/>
                  </a:cubicBezTo>
                  <a:cubicBezTo>
                    <a:pt x="7217" y="19324"/>
                    <a:pt x="7359" y="19263"/>
                    <a:pt x="7465" y="19158"/>
                  </a:cubicBezTo>
                  <a:lnTo>
                    <a:pt x="9068" y="17554"/>
                  </a:lnTo>
                  <a:cubicBezTo>
                    <a:pt x="9192" y="17431"/>
                    <a:pt x="9252" y="17252"/>
                    <a:pt x="9228" y="17074"/>
                  </a:cubicBezTo>
                  <a:lnTo>
                    <a:pt x="8778" y="13931"/>
                  </a:lnTo>
                  <a:lnTo>
                    <a:pt x="11040" y="12276"/>
                  </a:lnTo>
                  <a:lnTo>
                    <a:pt x="15062" y="18596"/>
                  </a:lnTo>
                  <a:cubicBezTo>
                    <a:pt x="15152" y="18741"/>
                    <a:pt x="15306" y="18835"/>
                    <a:pt x="15475" y="18853"/>
                  </a:cubicBezTo>
                  <a:cubicBezTo>
                    <a:pt x="15496" y="18856"/>
                    <a:pt x="15518" y="18859"/>
                    <a:pt x="15539" y="18859"/>
                  </a:cubicBezTo>
                  <a:cubicBezTo>
                    <a:pt x="15687" y="18859"/>
                    <a:pt x="15832" y="18798"/>
                    <a:pt x="15937" y="18693"/>
                  </a:cubicBezTo>
                  <a:lnTo>
                    <a:pt x="16740" y="17890"/>
                  </a:lnTo>
                  <a:lnTo>
                    <a:pt x="18483" y="16144"/>
                  </a:lnTo>
                  <a:cubicBezTo>
                    <a:pt x="18712" y="15924"/>
                    <a:pt x="18715" y="15562"/>
                    <a:pt x="18492" y="15338"/>
                  </a:cubicBezTo>
                  <a:cubicBezTo>
                    <a:pt x="18381" y="15228"/>
                    <a:pt x="18236" y="15172"/>
                    <a:pt x="18090" y="15172"/>
                  </a:cubicBezTo>
                  <a:cubicBezTo>
                    <a:pt x="17942" y="15172"/>
                    <a:pt x="17794" y="15230"/>
                    <a:pt x="17683" y="15344"/>
                  </a:cubicBezTo>
                  <a:lnTo>
                    <a:pt x="17462" y="15568"/>
                  </a:lnTo>
                  <a:lnTo>
                    <a:pt x="16861" y="12965"/>
                  </a:lnTo>
                  <a:lnTo>
                    <a:pt x="17583" y="12243"/>
                  </a:lnTo>
                  <a:cubicBezTo>
                    <a:pt x="17803" y="12020"/>
                    <a:pt x="17803" y="11660"/>
                    <a:pt x="17583" y="11440"/>
                  </a:cubicBezTo>
                  <a:cubicBezTo>
                    <a:pt x="17473" y="11330"/>
                    <a:pt x="17328" y="11275"/>
                    <a:pt x="17183" y="11275"/>
                  </a:cubicBezTo>
                  <a:cubicBezTo>
                    <a:pt x="17038" y="11275"/>
                    <a:pt x="16893" y="11330"/>
                    <a:pt x="16783" y="11440"/>
                  </a:cubicBezTo>
                  <a:lnTo>
                    <a:pt x="16559" y="11663"/>
                  </a:lnTo>
                  <a:lnTo>
                    <a:pt x="15835" y="8499"/>
                  </a:lnTo>
                  <a:cubicBezTo>
                    <a:pt x="17329" y="6962"/>
                    <a:pt x="18498" y="5138"/>
                    <a:pt x="19265" y="3137"/>
                  </a:cubicBezTo>
                  <a:cubicBezTo>
                    <a:pt x="19594" y="2285"/>
                    <a:pt x="19389" y="1322"/>
                    <a:pt x="18742" y="676"/>
                  </a:cubicBezTo>
                  <a:cubicBezTo>
                    <a:pt x="18302" y="236"/>
                    <a:pt x="17711" y="0"/>
                    <a:pt x="17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29" name="Google Shape;1129;p25"/>
            <p:cNvSpPr/>
            <p:nvPr/>
          </p:nvSpPr>
          <p:spPr>
            <a:xfrm>
              <a:off x="2348725" y="4522375"/>
              <a:ext cx="94375" cy="88150"/>
            </a:xfrm>
            <a:custGeom>
              <a:avLst/>
              <a:gdLst/>
              <a:ahLst/>
              <a:cxnLst/>
              <a:rect l="l" t="t" r="r" b="b"/>
              <a:pathLst>
                <a:path w="3775" h="3526" extrusionOk="0">
                  <a:moveTo>
                    <a:pt x="3155" y="0"/>
                  </a:moveTo>
                  <a:cubicBezTo>
                    <a:pt x="3013" y="0"/>
                    <a:pt x="2870" y="53"/>
                    <a:pt x="2760" y="159"/>
                  </a:cubicBezTo>
                  <a:lnTo>
                    <a:pt x="359" y="2560"/>
                  </a:lnTo>
                  <a:cubicBezTo>
                    <a:pt x="0" y="2916"/>
                    <a:pt x="254" y="3526"/>
                    <a:pt x="758" y="3526"/>
                  </a:cubicBezTo>
                  <a:cubicBezTo>
                    <a:pt x="909" y="3526"/>
                    <a:pt x="1054" y="3468"/>
                    <a:pt x="1160" y="3360"/>
                  </a:cubicBezTo>
                  <a:lnTo>
                    <a:pt x="3560" y="959"/>
                  </a:lnTo>
                  <a:cubicBezTo>
                    <a:pt x="3774" y="736"/>
                    <a:pt x="3771" y="383"/>
                    <a:pt x="3554" y="165"/>
                  </a:cubicBezTo>
                  <a:cubicBezTo>
                    <a:pt x="3444" y="55"/>
                    <a:pt x="3300" y="0"/>
                    <a:pt x="3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30" name="Google Shape;1130;p25"/>
          <p:cNvGrpSpPr/>
          <p:nvPr/>
        </p:nvGrpSpPr>
        <p:grpSpPr>
          <a:xfrm>
            <a:off x="3483411" y="3478260"/>
            <a:ext cx="344903" cy="340151"/>
            <a:chOff x="2079300" y="4399325"/>
            <a:chExt cx="489850" cy="483100"/>
          </a:xfrm>
        </p:grpSpPr>
        <p:sp>
          <p:nvSpPr>
            <p:cNvPr id="1131" name="Google Shape;1131;p25"/>
            <p:cNvSpPr/>
            <p:nvPr/>
          </p:nvSpPr>
          <p:spPr>
            <a:xfrm>
              <a:off x="2079300" y="4399325"/>
              <a:ext cx="489850" cy="483100"/>
            </a:xfrm>
            <a:custGeom>
              <a:avLst/>
              <a:gdLst/>
              <a:ahLst/>
              <a:cxnLst/>
              <a:rect l="l" t="t" r="r" b="b"/>
              <a:pathLst>
                <a:path w="19594" h="19324" extrusionOk="0">
                  <a:moveTo>
                    <a:pt x="17109" y="1134"/>
                  </a:moveTo>
                  <a:cubicBezTo>
                    <a:pt x="17415" y="1134"/>
                    <a:pt x="17714" y="1254"/>
                    <a:pt x="17939" y="1479"/>
                  </a:cubicBezTo>
                  <a:cubicBezTo>
                    <a:pt x="18268" y="1805"/>
                    <a:pt x="18371" y="2297"/>
                    <a:pt x="18205" y="2732"/>
                  </a:cubicBezTo>
                  <a:cubicBezTo>
                    <a:pt x="18003" y="3260"/>
                    <a:pt x="17770" y="3774"/>
                    <a:pt x="17507" y="4275"/>
                  </a:cubicBezTo>
                  <a:cubicBezTo>
                    <a:pt x="16288" y="4088"/>
                    <a:pt x="15330" y="3130"/>
                    <a:pt x="15143" y="1911"/>
                  </a:cubicBezTo>
                  <a:cubicBezTo>
                    <a:pt x="15644" y="1648"/>
                    <a:pt x="16158" y="1415"/>
                    <a:pt x="16686" y="1210"/>
                  </a:cubicBezTo>
                  <a:lnTo>
                    <a:pt x="16686" y="1213"/>
                  </a:lnTo>
                  <a:cubicBezTo>
                    <a:pt x="16824" y="1160"/>
                    <a:pt x="16967" y="1134"/>
                    <a:pt x="17109" y="1134"/>
                  </a:cubicBezTo>
                  <a:close/>
                  <a:moveTo>
                    <a:pt x="2905" y="2901"/>
                  </a:moveTo>
                  <a:lnTo>
                    <a:pt x="10016" y="4541"/>
                  </a:lnTo>
                  <a:cubicBezTo>
                    <a:pt x="9744" y="4855"/>
                    <a:pt x="9485" y="5178"/>
                    <a:pt x="9234" y="5513"/>
                  </a:cubicBezTo>
                  <a:lnTo>
                    <a:pt x="9234" y="5516"/>
                  </a:lnTo>
                  <a:lnTo>
                    <a:pt x="7812" y="7463"/>
                  </a:lnTo>
                  <a:lnTo>
                    <a:pt x="2027" y="3780"/>
                  </a:lnTo>
                  <a:lnTo>
                    <a:pt x="2905" y="2901"/>
                  </a:lnTo>
                  <a:close/>
                  <a:moveTo>
                    <a:pt x="2465" y="11352"/>
                  </a:moveTo>
                  <a:lnTo>
                    <a:pt x="4738" y="11676"/>
                  </a:lnTo>
                  <a:lnTo>
                    <a:pt x="3488" y="13388"/>
                  </a:lnTo>
                  <a:lnTo>
                    <a:pt x="1574" y="12240"/>
                  </a:lnTo>
                  <a:lnTo>
                    <a:pt x="2465" y="11352"/>
                  </a:lnTo>
                  <a:close/>
                  <a:moveTo>
                    <a:pt x="14111" y="2502"/>
                  </a:moveTo>
                  <a:cubicBezTo>
                    <a:pt x="14479" y="3870"/>
                    <a:pt x="15545" y="4939"/>
                    <a:pt x="16913" y="5308"/>
                  </a:cubicBezTo>
                  <a:cubicBezTo>
                    <a:pt x="16318" y="6250"/>
                    <a:pt x="15617" y="7122"/>
                    <a:pt x="14823" y="7907"/>
                  </a:cubicBezTo>
                  <a:cubicBezTo>
                    <a:pt x="14811" y="7916"/>
                    <a:pt x="14802" y="7928"/>
                    <a:pt x="14793" y="7937"/>
                  </a:cubicBezTo>
                  <a:cubicBezTo>
                    <a:pt x="14304" y="8418"/>
                    <a:pt x="13784" y="8861"/>
                    <a:pt x="13235" y="9269"/>
                  </a:cubicBezTo>
                  <a:lnTo>
                    <a:pt x="5140" y="15184"/>
                  </a:lnTo>
                  <a:cubicBezTo>
                    <a:pt x="5128" y="15196"/>
                    <a:pt x="5113" y="15208"/>
                    <a:pt x="5101" y="15217"/>
                  </a:cubicBezTo>
                  <a:cubicBezTo>
                    <a:pt x="5082" y="15235"/>
                    <a:pt x="5061" y="15248"/>
                    <a:pt x="5040" y="15260"/>
                  </a:cubicBezTo>
                  <a:cubicBezTo>
                    <a:pt x="5031" y="15263"/>
                    <a:pt x="5022" y="15269"/>
                    <a:pt x="5016" y="15272"/>
                  </a:cubicBezTo>
                  <a:cubicBezTo>
                    <a:pt x="4925" y="15314"/>
                    <a:pt x="4801" y="15339"/>
                    <a:pt x="4674" y="15339"/>
                  </a:cubicBezTo>
                  <a:cubicBezTo>
                    <a:pt x="4506" y="15339"/>
                    <a:pt x="4333" y="15295"/>
                    <a:pt x="4228" y="15190"/>
                  </a:cubicBezTo>
                  <a:cubicBezTo>
                    <a:pt x="3998" y="14961"/>
                    <a:pt x="4004" y="14544"/>
                    <a:pt x="4237" y="14278"/>
                  </a:cubicBezTo>
                  <a:cubicBezTo>
                    <a:pt x="4249" y="14266"/>
                    <a:pt x="4261" y="14251"/>
                    <a:pt x="4270" y="14239"/>
                  </a:cubicBezTo>
                  <a:lnTo>
                    <a:pt x="10149" y="6186"/>
                  </a:lnTo>
                  <a:cubicBezTo>
                    <a:pt x="11230" y="4722"/>
                    <a:pt x="12574" y="3475"/>
                    <a:pt x="14111" y="2502"/>
                  </a:cubicBezTo>
                  <a:close/>
                  <a:moveTo>
                    <a:pt x="14877" y="9402"/>
                  </a:moveTo>
                  <a:lnTo>
                    <a:pt x="16517" y="16513"/>
                  </a:lnTo>
                  <a:lnTo>
                    <a:pt x="15635" y="17391"/>
                  </a:lnTo>
                  <a:lnTo>
                    <a:pt x="11955" y="11606"/>
                  </a:lnTo>
                  <a:lnTo>
                    <a:pt x="13905" y="10181"/>
                  </a:lnTo>
                  <a:cubicBezTo>
                    <a:pt x="14240" y="9933"/>
                    <a:pt x="14563" y="9674"/>
                    <a:pt x="14877" y="9402"/>
                  </a:cubicBezTo>
                  <a:close/>
                  <a:moveTo>
                    <a:pt x="7743" y="14686"/>
                  </a:moveTo>
                  <a:lnTo>
                    <a:pt x="8069" y="16957"/>
                  </a:lnTo>
                  <a:lnTo>
                    <a:pt x="7181" y="17844"/>
                  </a:lnTo>
                  <a:lnTo>
                    <a:pt x="6034" y="15936"/>
                  </a:lnTo>
                  <a:lnTo>
                    <a:pt x="7743" y="14686"/>
                  </a:lnTo>
                  <a:close/>
                  <a:moveTo>
                    <a:pt x="17108" y="0"/>
                  </a:moveTo>
                  <a:cubicBezTo>
                    <a:pt x="16830" y="0"/>
                    <a:pt x="16550" y="50"/>
                    <a:pt x="16282" y="153"/>
                  </a:cubicBezTo>
                  <a:cubicBezTo>
                    <a:pt x="14280" y="923"/>
                    <a:pt x="12456" y="2092"/>
                    <a:pt x="10919" y="3586"/>
                  </a:cubicBezTo>
                  <a:lnTo>
                    <a:pt x="7758" y="2856"/>
                  </a:lnTo>
                  <a:lnTo>
                    <a:pt x="7978" y="2635"/>
                  </a:lnTo>
                  <a:cubicBezTo>
                    <a:pt x="8198" y="2415"/>
                    <a:pt x="8198" y="2056"/>
                    <a:pt x="7978" y="1835"/>
                  </a:cubicBezTo>
                  <a:cubicBezTo>
                    <a:pt x="7868" y="1724"/>
                    <a:pt x="7724" y="1669"/>
                    <a:pt x="7579" y="1669"/>
                  </a:cubicBezTo>
                  <a:cubicBezTo>
                    <a:pt x="7434" y="1669"/>
                    <a:pt x="7288" y="1725"/>
                    <a:pt x="7178" y="1835"/>
                  </a:cubicBezTo>
                  <a:lnTo>
                    <a:pt x="6456" y="2557"/>
                  </a:lnTo>
                  <a:lnTo>
                    <a:pt x="3850" y="1956"/>
                  </a:lnTo>
                  <a:lnTo>
                    <a:pt x="4074" y="1736"/>
                  </a:lnTo>
                  <a:cubicBezTo>
                    <a:pt x="4300" y="1515"/>
                    <a:pt x="4303" y="1150"/>
                    <a:pt x="4080" y="926"/>
                  </a:cubicBezTo>
                  <a:cubicBezTo>
                    <a:pt x="3969" y="816"/>
                    <a:pt x="3824" y="761"/>
                    <a:pt x="3679" y="761"/>
                  </a:cubicBezTo>
                  <a:cubicBezTo>
                    <a:pt x="3531" y="761"/>
                    <a:pt x="3384" y="818"/>
                    <a:pt x="3274" y="932"/>
                  </a:cubicBezTo>
                  <a:lnTo>
                    <a:pt x="1945" y="2261"/>
                  </a:lnTo>
                  <a:lnTo>
                    <a:pt x="725" y="3478"/>
                  </a:lnTo>
                  <a:cubicBezTo>
                    <a:pt x="469" y="3734"/>
                    <a:pt x="517" y="4163"/>
                    <a:pt x="822" y="4356"/>
                  </a:cubicBezTo>
                  <a:lnTo>
                    <a:pt x="7145" y="8378"/>
                  </a:lnTo>
                  <a:lnTo>
                    <a:pt x="5496" y="10640"/>
                  </a:lnTo>
                  <a:lnTo>
                    <a:pt x="2344" y="10190"/>
                  </a:lnTo>
                  <a:cubicBezTo>
                    <a:pt x="2317" y="10186"/>
                    <a:pt x="2290" y="10185"/>
                    <a:pt x="2264" y="10185"/>
                  </a:cubicBezTo>
                  <a:cubicBezTo>
                    <a:pt x="2113" y="10185"/>
                    <a:pt x="1969" y="10242"/>
                    <a:pt x="1864" y="10350"/>
                  </a:cubicBezTo>
                  <a:lnTo>
                    <a:pt x="260" y="11950"/>
                  </a:lnTo>
                  <a:cubicBezTo>
                    <a:pt x="1" y="12213"/>
                    <a:pt x="55" y="12648"/>
                    <a:pt x="369" y="12838"/>
                  </a:cubicBezTo>
                  <a:lnTo>
                    <a:pt x="2966" y="14393"/>
                  </a:lnTo>
                  <a:cubicBezTo>
                    <a:pt x="2851" y="14964"/>
                    <a:pt x="3008" y="15574"/>
                    <a:pt x="3428" y="15990"/>
                  </a:cubicBezTo>
                  <a:cubicBezTo>
                    <a:pt x="3757" y="16322"/>
                    <a:pt x="4219" y="16467"/>
                    <a:pt x="4669" y="16467"/>
                  </a:cubicBezTo>
                  <a:cubicBezTo>
                    <a:pt x="4786" y="16467"/>
                    <a:pt x="4901" y="16458"/>
                    <a:pt x="5016" y="16440"/>
                  </a:cubicBezTo>
                  <a:lnTo>
                    <a:pt x="6580" y="19049"/>
                  </a:lnTo>
                  <a:cubicBezTo>
                    <a:pt x="6671" y="19197"/>
                    <a:pt x="6825" y="19297"/>
                    <a:pt x="6997" y="19318"/>
                  </a:cubicBezTo>
                  <a:cubicBezTo>
                    <a:pt x="7021" y="19321"/>
                    <a:pt x="7042" y="19324"/>
                    <a:pt x="7066" y="19324"/>
                  </a:cubicBezTo>
                  <a:cubicBezTo>
                    <a:pt x="7217" y="19324"/>
                    <a:pt x="7359" y="19263"/>
                    <a:pt x="7465" y="19158"/>
                  </a:cubicBezTo>
                  <a:lnTo>
                    <a:pt x="9068" y="17554"/>
                  </a:lnTo>
                  <a:cubicBezTo>
                    <a:pt x="9192" y="17431"/>
                    <a:pt x="9252" y="17252"/>
                    <a:pt x="9228" y="17074"/>
                  </a:cubicBezTo>
                  <a:lnTo>
                    <a:pt x="8778" y="13931"/>
                  </a:lnTo>
                  <a:lnTo>
                    <a:pt x="11040" y="12276"/>
                  </a:lnTo>
                  <a:lnTo>
                    <a:pt x="15062" y="18596"/>
                  </a:lnTo>
                  <a:cubicBezTo>
                    <a:pt x="15152" y="18741"/>
                    <a:pt x="15306" y="18835"/>
                    <a:pt x="15475" y="18853"/>
                  </a:cubicBezTo>
                  <a:cubicBezTo>
                    <a:pt x="15496" y="18856"/>
                    <a:pt x="15518" y="18859"/>
                    <a:pt x="15539" y="18859"/>
                  </a:cubicBezTo>
                  <a:cubicBezTo>
                    <a:pt x="15687" y="18859"/>
                    <a:pt x="15832" y="18798"/>
                    <a:pt x="15937" y="18693"/>
                  </a:cubicBezTo>
                  <a:lnTo>
                    <a:pt x="16740" y="17890"/>
                  </a:lnTo>
                  <a:lnTo>
                    <a:pt x="18483" y="16144"/>
                  </a:lnTo>
                  <a:cubicBezTo>
                    <a:pt x="18712" y="15924"/>
                    <a:pt x="18715" y="15562"/>
                    <a:pt x="18492" y="15338"/>
                  </a:cubicBezTo>
                  <a:cubicBezTo>
                    <a:pt x="18381" y="15228"/>
                    <a:pt x="18236" y="15172"/>
                    <a:pt x="18090" y="15172"/>
                  </a:cubicBezTo>
                  <a:cubicBezTo>
                    <a:pt x="17942" y="15172"/>
                    <a:pt x="17794" y="15230"/>
                    <a:pt x="17683" y="15344"/>
                  </a:cubicBezTo>
                  <a:lnTo>
                    <a:pt x="17462" y="15568"/>
                  </a:lnTo>
                  <a:lnTo>
                    <a:pt x="16861" y="12965"/>
                  </a:lnTo>
                  <a:lnTo>
                    <a:pt x="17583" y="12243"/>
                  </a:lnTo>
                  <a:cubicBezTo>
                    <a:pt x="17803" y="12020"/>
                    <a:pt x="17803" y="11660"/>
                    <a:pt x="17583" y="11440"/>
                  </a:cubicBezTo>
                  <a:cubicBezTo>
                    <a:pt x="17473" y="11330"/>
                    <a:pt x="17328" y="11275"/>
                    <a:pt x="17183" y="11275"/>
                  </a:cubicBezTo>
                  <a:cubicBezTo>
                    <a:pt x="17038" y="11275"/>
                    <a:pt x="16893" y="11330"/>
                    <a:pt x="16783" y="11440"/>
                  </a:cubicBezTo>
                  <a:lnTo>
                    <a:pt x="16559" y="11663"/>
                  </a:lnTo>
                  <a:lnTo>
                    <a:pt x="15835" y="8499"/>
                  </a:lnTo>
                  <a:cubicBezTo>
                    <a:pt x="17329" y="6962"/>
                    <a:pt x="18498" y="5138"/>
                    <a:pt x="19265" y="3137"/>
                  </a:cubicBezTo>
                  <a:cubicBezTo>
                    <a:pt x="19594" y="2285"/>
                    <a:pt x="19389" y="1322"/>
                    <a:pt x="18742" y="676"/>
                  </a:cubicBezTo>
                  <a:cubicBezTo>
                    <a:pt x="18302" y="236"/>
                    <a:pt x="17711" y="0"/>
                    <a:pt x="17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32" name="Google Shape;1132;p25"/>
            <p:cNvSpPr/>
            <p:nvPr/>
          </p:nvSpPr>
          <p:spPr>
            <a:xfrm>
              <a:off x="2348725" y="4522375"/>
              <a:ext cx="94375" cy="88150"/>
            </a:xfrm>
            <a:custGeom>
              <a:avLst/>
              <a:gdLst/>
              <a:ahLst/>
              <a:cxnLst/>
              <a:rect l="l" t="t" r="r" b="b"/>
              <a:pathLst>
                <a:path w="3775" h="3526" extrusionOk="0">
                  <a:moveTo>
                    <a:pt x="3155" y="0"/>
                  </a:moveTo>
                  <a:cubicBezTo>
                    <a:pt x="3013" y="0"/>
                    <a:pt x="2870" y="53"/>
                    <a:pt x="2760" y="159"/>
                  </a:cubicBezTo>
                  <a:lnTo>
                    <a:pt x="359" y="2560"/>
                  </a:lnTo>
                  <a:cubicBezTo>
                    <a:pt x="0" y="2916"/>
                    <a:pt x="254" y="3526"/>
                    <a:pt x="758" y="3526"/>
                  </a:cubicBezTo>
                  <a:cubicBezTo>
                    <a:pt x="909" y="3526"/>
                    <a:pt x="1054" y="3468"/>
                    <a:pt x="1160" y="3360"/>
                  </a:cubicBezTo>
                  <a:lnTo>
                    <a:pt x="3560" y="959"/>
                  </a:lnTo>
                  <a:cubicBezTo>
                    <a:pt x="3774" y="736"/>
                    <a:pt x="3771" y="383"/>
                    <a:pt x="3554" y="165"/>
                  </a:cubicBezTo>
                  <a:cubicBezTo>
                    <a:pt x="3444" y="55"/>
                    <a:pt x="3300" y="0"/>
                    <a:pt x="3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133" name="Google Shape;1133;p25"/>
          <p:cNvSpPr txBox="1"/>
          <p:nvPr/>
        </p:nvSpPr>
        <p:spPr>
          <a:xfrm>
            <a:off x="7347524" y="3619656"/>
            <a:ext cx="1297200" cy="7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closest planet to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4" name="Google Shape;1134;p25"/>
          <p:cNvSpPr txBox="1"/>
          <p:nvPr/>
        </p:nvSpPr>
        <p:spPr>
          <a:xfrm>
            <a:off x="4448576" y="3629336"/>
            <a:ext cx="1297200" cy="7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5" name="Google Shape;1135;p25"/>
          <p:cNvSpPr txBox="1"/>
          <p:nvPr/>
        </p:nvSpPr>
        <p:spPr>
          <a:xfrm>
            <a:off x="5906991" y="3629336"/>
            <a:ext cx="1297200" cy="7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6" name="Google Shape;1136;p25"/>
          <p:cNvSpPr txBox="1"/>
          <p:nvPr/>
        </p:nvSpPr>
        <p:spPr>
          <a:xfrm>
            <a:off x="4448526" y="3336507"/>
            <a:ext cx="12972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BRAZIL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37" name="Google Shape;1137;p25"/>
          <p:cNvSpPr txBox="1"/>
          <p:nvPr/>
        </p:nvSpPr>
        <p:spPr>
          <a:xfrm>
            <a:off x="5898026" y="3336507"/>
            <a:ext cx="12972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SOUTH KOREA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38" name="Google Shape;1138;p25"/>
          <p:cNvSpPr txBox="1"/>
          <p:nvPr/>
        </p:nvSpPr>
        <p:spPr>
          <a:xfrm>
            <a:off x="7347476" y="3336507"/>
            <a:ext cx="12972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CHINA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39" name="Google Shape;1139;p25"/>
          <p:cNvSpPr txBox="1"/>
          <p:nvPr/>
        </p:nvSpPr>
        <p:spPr>
          <a:xfrm>
            <a:off x="7347524" y="1951956"/>
            <a:ext cx="12972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Saturn is the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ringed one and a gas giant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0" name="Google Shape;1140;p25"/>
          <p:cNvSpPr txBox="1"/>
          <p:nvPr/>
        </p:nvSpPr>
        <p:spPr>
          <a:xfrm>
            <a:off x="4448576" y="1961762"/>
            <a:ext cx="12972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has a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beautiful name,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but it’s hot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1" name="Google Shape;1141;p25"/>
          <p:cNvSpPr txBox="1"/>
          <p:nvPr/>
        </p:nvSpPr>
        <p:spPr>
          <a:xfrm>
            <a:off x="5906991" y="1961762"/>
            <a:ext cx="12972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Neptune is the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farthest planet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2" name="Google Shape;1142;p25"/>
          <p:cNvSpPr txBox="1"/>
          <p:nvPr/>
        </p:nvSpPr>
        <p:spPr>
          <a:xfrm>
            <a:off x="4448526" y="1668810"/>
            <a:ext cx="12972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ITALY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43" name="Google Shape;1143;p25"/>
          <p:cNvSpPr txBox="1"/>
          <p:nvPr/>
        </p:nvSpPr>
        <p:spPr>
          <a:xfrm>
            <a:off x="5898026" y="1668810"/>
            <a:ext cx="12972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GREECE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44" name="Google Shape;1144;p25"/>
          <p:cNvSpPr txBox="1"/>
          <p:nvPr/>
        </p:nvSpPr>
        <p:spPr>
          <a:xfrm>
            <a:off x="7347476" y="1668810"/>
            <a:ext cx="12972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FRANCE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145" name="Google Shape;1145;p25"/>
          <p:cNvGrpSpPr/>
          <p:nvPr/>
        </p:nvGrpSpPr>
        <p:grpSpPr>
          <a:xfrm>
            <a:off x="5001714" y="3069290"/>
            <a:ext cx="247521" cy="244159"/>
            <a:chOff x="2079300" y="4399325"/>
            <a:chExt cx="489850" cy="483100"/>
          </a:xfrm>
        </p:grpSpPr>
        <p:sp>
          <p:nvSpPr>
            <p:cNvPr id="1146" name="Google Shape;1146;p25"/>
            <p:cNvSpPr/>
            <p:nvPr/>
          </p:nvSpPr>
          <p:spPr>
            <a:xfrm>
              <a:off x="2079300" y="4399325"/>
              <a:ext cx="489850" cy="483100"/>
            </a:xfrm>
            <a:custGeom>
              <a:avLst/>
              <a:gdLst/>
              <a:ahLst/>
              <a:cxnLst/>
              <a:rect l="l" t="t" r="r" b="b"/>
              <a:pathLst>
                <a:path w="19594" h="19324" extrusionOk="0">
                  <a:moveTo>
                    <a:pt x="17109" y="1134"/>
                  </a:moveTo>
                  <a:cubicBezTo>
                    <a:pt x="17415" y="1134"/>
                    <a:pt x="17714" y="1254"/>
                    <a:pt x="17939" y="1479"/>
                  </a:cubicBezTo>
                  <a:cubicBezTo>
                    <a:pt x="18268" y="1805"/>
                    <a:pt x="18371" y="2297"/>
                    <a:pt x="18205" y="2732"/>
                  </a:cubicBezTo>
                  <a:cubicBezTo>
                    <a:pt x="18003" y="3260"/>
                    <a:pt x="17770" y="3774"/>
                    <a:pt x="17507" y="4275"/>
                  </a:cubicBezTo>
                  <a:cubicBezTo>
                    <a:pt x="16288" y="4088"/>
                    <a:pt x="15330" y="3130"/>
                    <a:pt x="15143" y="1911"/>
                  </a:cubicBezTo>
                  <a:cubicBezTo>
                    <a:pt x="15644" y="1648"/>
                    <a:pt x="16158" y="1415"/>
                    <a:pt x="16686" y="1210"/>
                  </a:cubicBezTo>
                  <a:lnTo>
                    <a:pt x="16686" y="1213"/>
                  </a:lnTo>
                  <a:cubicBezTo>
                    <a:pt x="16824" y="1160"/>
                    <a:pt x="16967" y="1134"/>
                    <a:pt x="17109" y="1134"/>
                  </a:cubicBezTo>
                  <a:close/>
                  <a:moveTo>
                    <a:pt x="2905" y="2901"/>
                  </a:moveTo>
                  <a:lnTo>
                    <a:pt x="10016" y="4541"/>
                  </a:lnTo>
                  <a:cubicBezTo>
                    <a:pt x="9744" y="4855"/>
                    <a:pt x="9485" y="5178"/>
                    <a:pt x="9234" y="5513"/>
                  </a:cubicBezTo>
                  <a:lnTo>
                    <a:pt x="9234" y="5516"/>
                  </a:lnTo>
                  <a:lnTo>
                    <a:pt x="7812" y="7463"/>
                  </a:lnTo>
                  <a:lnTo>
                    <a:pt x="2027" y="3780"/>
                  </a:lnTo>
                  <a:lnTo>
                    <a:pt x="2905" y="2901"/>
                  </a:lnTo>
                  <a:close/>
                  <a:moveTo>
                    <a:pt x="2465" y="11352"/>
                  </a:moveTo>
                  <a:lnTo>
                    <a:pt x="4738" y="11676"/>
                  </a:lnTo>
                  <a:lnTo>
                    <a:pt x="3488" y="13388"/>
                  </a:lnTo>
                  <a:lnTo>
                    <a:pt x="1574" y="12240"/>
                  </a:lnTo>
                  <a:lnTo>
                    <a:pt x="2465" y="11352"/>
                  </a:lnTo>
                  <a:close/>
                  <a:moveTo>
                    <a:pt x="14111" y="2502"/>
                  </a:moveTo>
                  <a:cubicBezTo>
                    <a:pt x="14479" y="3870"/>
                    <a:pt x="15545" y="4939"/>
                    <a:pt x="16913" y="5308"/>
                  </a:cubicBezTo>
                  <a:cubicBezTo>
                    <a:pt x="16318" y="6250"/>
                    <a:pt x="15617" y="7122"/>
                    <a:pt x="14823" y="7907"/>
                  </a:cubicBezTo>
                  <a:cubicBezTo>
                    <a:pt x="14811" y="7916"/>
                    <a:pt x="14802" y="7928"/>
                    <a:pt x="14793" y="7937"/>
                  </a:cubicBezTo>
                  <a:cubicBezTo>
                    <a:pt x="14304" y="8418"/>
                    <a:pt x="13784" y="8861"/>
                    <a:pt x="13235" y="9269"/>
                  </a:cubicBezTo>
                  <a:lnTo>
                    <a:pt x="5140" y="15184"/>
                  </a:lnTo>
                  <a:cubicBezTo>
                    <a:pt x="5128" y="15196"/>
                    <a:pt x="5113" y="15208"/>
                    <a:pt x="5101" y="15217"/>
                  </a:cubicBezTo>
                  <a:cubicBezTo>
                    <a:pt x="5082" y="15235"/>
                    <a:pt x="5061" y="15248"/>
                    <a:pt x="5040" y="15260"/>
                  </a:cubicBezTo>
                  <a:cubicBezTo>
                    <a:pt x="5031" y="15263"/>
                    <a:pt x="5022" y="15269"/>
                    <a:pt x="5016" y="15272"/>
                  </a:cubicBezTo>
                  <a:cubicBezTo>
                    <a:pt x="4925" y="15314"/>
                    <a:pt x="4801" y="15339"/>
                    <a:pt x="4674" y="15339"/>
                  </a:cubicBezTo>
                  <a:cubicBezTo>
                    <a:pt x="4506" y="15339"/>
                    <a:pt x="4333" y="15295"/>
                    <a:pt x="4228" y="15190"/>
                  </a:cubicBezTo>
                  <a:cubicBezTo>
                    <a:pt x="3998" y="14961"/>
                    <a:pt x="4004" y="14544"/>
                    <a:pt x="4237" y="14278"/>
                  </a:cubicBezTo>
                  <a:cubicBezTo>
                    <a:pt x="4249" y="14266"/>
                    <a:pt x="4261" y="14251"/>
                    <a:pt x="4270" y="14239"/>
                  </a:cubicBezTo>
                  <a:lnTo>
                    <a:pt x="10149" y="6186"/>
                  </a:lnTo>
                  <a:cubicBezTo>
                    <a:pt x="11230" y="4722"/>
                    <a:pt x="12574" y="3475"/>
                    <a:pt x="14111" y="2502"/>
                  </a:cubicBezTo>
                  <a:close/>
                  <a:moveTo>
                    <a:pt x="14877" y="9402"/>
                  </a:moveTo>
                  <a:lnTo>
                    <a:pt x="16517" y="16513"/>
                  </a:lnTo>
                  <a:lnTo>
                    <a:pt x="15635" y="17391"/>
                  </a:lnTo>
                  <a:lnTo>
                    <a:pt x="11955" y="11606"/>
                  </a:lnTo>
                  <a:lnTo>
                    <a:pt x="13905" y="10181"/>
                  </a:lnTo>
                  <a:cubicBezTo>
                    <a:pt x="14240" y="9933"/>
                    <a:pt x="14563" y="9674"/>
                    <a:pt x="14877" y="9402"/>
                  </a:cubicBezTo>
                  <a:close/>
                  <a:moveTo>
                    <a:pt x="7743" y="14686"/>
                  </a:moveTo>
                  <a:lnTo>
                    <a:pt x="8069" y="16957"/>
                  </a:lnTo>
                  <a:lnTo>
                    <a:pt x="7181" y="17844"/>
                  </a:lnTo>
                  <a:lnTo>
                    <a:pt x="6034" y="15936"/>
                  </a:lnTo>
                  <a:lnTo>
                    <a:pt x="7743" y="14686"/>
                  </a:lnTo>
                  <a:close/>
                  <a:moveTo>
                    <a:pt x="17108" y="0"/>
                  </a:moveTo>
                  <a:cubicBezTo>
                    <a:pt x="16830" y="0"/>
                    <a:pt x="16550" y="50"/>
                    <a:pt x="16282" y="153"/>
                  </a:cubicBezTo>
                  <a:cubicBezTo>
                    <a:pt x="14280" y="923"/>
                    <a:pt x="12456" y="2092"/>
                    <a:pt x="10919" y="3586"/>
                  </a:cubicBezTo>
                  <a:lnTo>
                    <a:pt x="7758" y="2856"/>
                  </a:lnTo>
                  <a:lnTo>
                    <a:pt x="7978" y="2635"/>
                  </a:lnTo>
                  <a:cubicBezTo>
                    <a:pt x="8198" y="2415"/>
                    <a:pt x="8198" y="2056"/>
                    <a:pt x="7978" y="1835"/>
                  </a:cubicBezTo>
                  <a:cubicBezTo>
                    <a:pt x="7868" y="1724"/>
                    <a:pt x="7724" y="1669"/>
                    <a:pt x="7579" y="1669"/>
                  </a:cubicBezTo>
                  <a:cubicBezTo>
                    <a:pt x="7434" y="1669"/>
                    <a:pt x="7288" y="1725"/>
                    <a:pt x="7178" y="1835"/>
                  </a:cubicBezTo>
                  <a:lnTo>
                    <a:pt x="6456" y="2557"/>
                  </a:lnTo>
                  <a:lnTo>
                    <a:pt x="3850" y="1956"/>
                  </a:lnTo>
                  <a:lnTo>
                    <a:pt x="4074" y="1736"/>
                  </a:lnTo>
                  <a:cubicBezTo>
                    <a:pt x="4300" y="1515"/>
                    <a:pt x="4303" y="1150"/>
                    <a:pt x="4080" y="926"/>
                  </a:cubicBezTo>
                  <a:cubicBezTo>
                    <a:pt x="3969" y="816"/>
                    <a:pt x="3824" y="761"/>
                    <a:pt x="3679" y="761"/>
                  </a:cubicBezTo>
                  <a:cubicBezTo>
                    <a:pt x="3531" y="761"/>
                    <a:pt x="3384" y="818"/>
                    <a:pt x="3274" y="932"/>
                  </a:cubicBezTo>
                  <a:lnTo>
                    <a:pt x="1945" y="2261"/>
                  </a:lnTo>
                  <a:lnTo>
                    <a:pt x="725" y="3478"/>
                  </a:lnTo>
                  <a:cubicBezTo>
                    <a:pt x="469" y="3734"/>
                    <a:pt x="517" y="4163"/>
                    <a:pt x="822" y="4356"/>
                  </a:cubicBezTo>
                  <a:lnTo>
                    <a:pt x="7145" y="8378"/>
                  </a:lnTo>
                  <a:lnTo>
                    <a:pt x="5496" y="10640"/>
                  </a:lnTo>
                  <a:lnTo>
                    <a:pt x="2344" y="10190"/>
                  </a:lnTo>
                  <a:cubicBezTo>
                    <a:pt x="2317" y="10186"/>
                    <a:pt x="2290" y="10185"/>
                    <a:pt x="2264" y="10185"/>
                  </a:cubicBezTo>
                  <a:cubicBezTo>
                    <a:pt x="2113" y="10185"/>
                    <a:pt x="1969" y="10242"/>
                    <a:pt x="1864" y="10350"/>
                  </a:cubicBezTo>
                  <a:lnTo>
                    <a:pt x="260" y="11950"/>
                  </a:lnTo>
                  <a:cubicBezTo>
                    <a:pt x="1" y="12213"/>
                    <a:pt x="55" y="12648"/>
                    <a:pt x="369" y="12838"/>
                  </a:cubicBezTo>
                  <a:lnTo>
                    <a:pt x="2966" y="14393"/>
                  </a:lnTo>
                  <a:cubicBezTo>
                    <a:pt x="2851" y="14964"/>
                    <a:pt x="3008" y="15574"/>
                    <a:pt x="3428" y="15990"/>
                  </a:cubicBezTo>
                  <a:cubicBezTo>
                    <a:pt x="3757" y="16322"/>
                    <a:pt x="4219" y="16467"/>
                    <a:pt x="4669" y="16467"/>
                  </a:cubicBezTo>
                  <a:cubicBezTo>
                    <a:pt x="4786" y="16467"/>
                    <a:pt x="4901" y="16458"/>
                    <a:pt x="5016" y="16440"/>
                  </a:cubicBezTo>
                  <a:lnTo>
                    <a:pt x="6580" y="19049"/>
                  </a:lnTo>
                  <a:cubicBezTo>
                    <a:pt x="6671" y="19197"/>
                    <a:pt x="6825" y="19297"/>
                    <a:pt x="6997" y="19318"/>
                  </a:cubicBezTo>
                  <a:cubicBezTo>
                    <a:pt x="7021" y="19321"/>
                    <a:pt x="7042" y="19324"/>
                    <a:pt x="7066" y="19324"/>
                  </a:cubicBezTo>
                  <a:cubicBezTo>
                    <a:pt x="7217" y="19324"/>
                    <a:pt x="7359" y="19263"/>
                    <a:pt x="7465" y="19158"/>
                  </a:cubicBezTo>
                  <a:lnTo>
                    <a:pt x="9068" y="17554"/>
                  </a:lnTo>
                  <a:cubicBezTo>
                    <a:pt x="9192" y="17431"/>
                    <a:pt x="9252" y="17252"/>
                    <a:pt x="9228" y="17074"/>
                  </a:cubicBezTo>
                  <a:lnTo>
                    <a:pt x="8778" y="13931"/>
                  </a:lnTo>
                  <a:lnTo>
                    <a:pt x="11040" y="12276"/>
                  </a:lnTo>
                  <a:lnTo>
                    <a:pt x="15062" y="18596"/>
                  </a:lnTo>
                  <a:cubicBezTo>
                    <a:pt x="15152" y="18741"/>
                    <a:pt x="15306" y="18835"/>
                    <a:pt x="15475" y="18853"/>
                  </a:cubicBezTo>
                  <a:cubicBezTo>
                    <a:pt x="15496" y="18856"/>
                    <a:pt x="15518" y="18859"/>
                    <a:pt x="15539" y="18859"/>
                  </a:cubicBezTo>
                  <a:cubicBezTo>
                    <a:pt x="15687" y="18859"/>
                    <a:pt x="15832" y="18798"/>
                    <a:pt x="15937" y="18693"/>
                  </a:cubicBezTo>
                  <a:lnTo>
                    <a:pt x="16740" y="17890"/>
                  </a:lnTo>
                  <a:lnTo>
                    <a:pt x="18483" y="16144"/>
                  </a:lnTo>
                  <a:cubicBezTo>
                    <a:pt x="18712" y="15924"/>
                    <a:pt x="18715" y="15562"/>
                    <a:pt x="18492" y="15338"/>
                  </a:cubicBezTo>
                  <a:cubicBezTo>
                    <a:pt x="18381" y="15228"/>
                    <a:pt x="18236" y="15172"/>
                    <a:pt x="18090" y="15172"/>
                  </a:cubicBezTo>
                  <a:cubicBezTo>
                    <a:pt x="17942" y="15172"/>
                    <a:pt x="17794" y="15230"/>
                    <a:pt x="17683" y="15344"/>
                  </a:cubicBezTo>
                  <a:lnTo>
                    <a:pt x="17462" y="15568"/>
                  </a:lnTo>
                  <a:lnTo>
                    <a:pt x="16861" y="12965"/>
                  </a:lnTo>
                  <a:lnTo>
                    <a:pt x="17583" y="12243"/>
                  </a:lnTo>
                  <a:cubicBezTo>
                    <a:pt x="17803" y="12020"/>
                    <a:pt x="17803" y="11660"/>
                    <a:pt x="17583" y="11440"/>
                  </a:cubicBezTo>
                  <a:cubicBezTo>
                    <a:pt x="17473" y="11330"/>
                    <a:pt x="17328" y="11275"/>
                    <a:pt x="17183" y="11275"/>
                  </a:cubicBezTo>
                  <a:cubicBezTo>
                    <a:pt x="17038" y="11275"/>
                    <a:pt x="16893" y="11330"/>
                    <a:pt x="16783" y="11440"/>
                  </a:cubicBezTo>
                  <a:lnTo>
                    <a:pt x="16559" y="11663"/>
                  </a:lnTo>
                  <a:lnTo>
                    <a:pt x="15835" y="8499"/>
                  </a:lnTo>
                  <a:cubicBezTo>
                    <a:pt x="17329" y="6962"/>
                    <a:pt x="18498" y="5138"/>
                    <a:pt x="19265" y="3137"/>
                  </a:cubicBezTo>
                  <a:cubicBezTo>
                    <a:pt x="19594" y="2285"/>
                    <a:pt x="19389" y="1322"/>
                    <a:pt x="18742" y="676"/>
                  </a:cubicBezTo>
                  <a:cubicBezTo>
                    <a:pt x="18302" y="236"/>
                    <a:pt x="17711" y="0"/>
                    <a:pt x="17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47" name="Google Shape;1147;p25"/>
            <p:cNvSpPr/>
            <p:nvPr/>
          </p:nvSpPr>
          <p:spPr>
            <a:xfrm>
              <a:off x="2348725" y="4522375"/>
              <a:ext cx="94375" cy="88150"/>
            </a:xfrm>
            <a:custGeom>
              <a:avLst/>
              <a:gdLst/>
              <a:ahLst/>
              <a:cxnLst/>
              <a:rect l="l" t="t" r="r" b="b"/>
              <a:pathLst>
                <a:path w="3775" h="3526" extrusionOk="0">
                  <a:moveTo>
                    <a:pt x="3155" y="0"/>
                  </a:moveTo>
                  <a:cubicBezTo>
                    <a:pt x="3013" y="0"/>
                    <a:pt x="2870" y="53"/>
                    <a:pt x="2760" y="159"/>
                  </a:cubicBezTo>
                  <a:lnTo>
                    <a:pt x="359" y="2560"/>
                  </a:lnTo>
                  <a:cubicBezTo>
                    <a:pt x="0" y="2916"/>
                    <a:pt x="254" y="3526"/>
                    <a:pt x="758" y="3526"/>
                  </a:cubicBezTo>
                  <a:cubicBezTo>
                    <a:pt x="909" y="3526"/>
                    <a:pt x="1054" y="3468"/>
                    <a:pt x="1160" y="3360"/>
                  </a:cubicBezTo>
                  <a:lnTo>
                    <a:pt x="3560" y="959"/>
                  </a:lnTo>
                  <a:cubicBezTo>
                    <a:pt x="3774" y="736"/>
                    <a:pt x="3771" y="383"/>
                    <a:pt x="3554" y="165"/>
                  </a:cubicBezTo>
                  <a:cubicBezTo>
                    <a:pt x="3444" y="55"/>
                    <a:pt x="3300" y="0"/>
                    <a:pt x="31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48" name="Google Shape;1148;p25"/>
          <p:cNvGrpSpPr/>
          <p:nvPr/>
        </p:nvGrpSpPr>
        <p:grpSpPr>
          <a:xfrm>
            <a:off x="7872376" y="3069290"/>
            <a:ext cx="247521" cy="244159"/>
            <a:chOff x="2079300" y="4399325"/>
            <a:chExt cx="489850" cy="483100"/>
          </a:xfrm>
        </p:grpSpPr>
        <p:sp>
          <p:nvSpPr>
            <p:cNvPr id="1149" name="Google Shape;1149;p25"/>
            <p:cNvSpPr/>
            <p:nvPr/>
          </p:nvSpPr>
          <p:spPr>
            <a:xfrm>
              <a:off x="2079300" y="4399325"/>
              <a:ext cx="489850" cy="483100"/>
            </a:xfrm>
            <a:custGeom>
              <a:avLst/>
              <a:gdLst/>
              <a:ahLst/>
              <a:cxnLst/>
              <a:rect l="l" t="t" r="r" b="b"/>
              <a:pathLst>
                <a:path w="19594" h="19324" extrusionOk="0">
                  <a:moveTo>
                    <a:pt x="17109" y="1134"/>
                  </a:moveTo>
                  <a:cubicBezTo>
                    <a:pt x="17415" y="1134"/>
                    <a:pt x="17714" y="1254"/>
                    <a:pt x="17939" y="1479"/>
                  </a:cubicBezTo>
                  <a:cubicBezTo>
                    <a:pt x="18268" y="1805"/>
                    <a:pt x="18371" y="2297"/>
                    <a:pt x="18205" y="2732"/>
                  </a:cubicBezTo>
                  <a:cubicBezTo>
                    <a:pt x="18003" y="3260"/>
                    <a:pt x="17770" y="3774"/>
                    <a:pt x="17507" y="4275"/>
                  </a:cubicBezTo>
                  <a:cubicBezTo>
                    <a:pt x="16288" y="4088"/>
                    <a:pt x="15330" y="3130"/>
                    <a:pt x="15143" y="1911"/>
                  </a:cubicBezTo>
                  <a:cubicBezTo>
                    <a:pt x="15644" y="1648"/>
                    <a:pt x="16158" y="1415"/>
                    <a:pt x="16686" y="1210"/>
                  </a:cubicBezTo>
                  <a:lnTo>
                    <a:pt x="16686" y="1213"/>
                  </a:lnTo>
                  <a:cubicBezTo>
                    <a:pt x="16824" y="1160"/>
                    <a:pt x="16967" y="1134"/>
                    <a:pt x="17109" y="1134"/>
                  </a:cubicBezTo>
                  <a:close/>
                  <a:moveTo>
                    <a:pt x="2905" y="2901"/>
                  </a:moveTo>
                  <a:lnTo>
                    <a:pt x="10016" y="4541"/>
                  </a:lnTo>
                  <a:cubicBezTo>
                    <a:pt x="9744" y="4855"/>
                    <a:pt x="9485" y="5178"/>
                    <a:pt x="9234" y="5513"/>
                  </a:cubicBezTo>
                  <a:lnTo>
                    <a:pt x="9234" y="5516"/>
                  </a:lnTo>
                  <a:lnTo>
                    <a:pt x="7812" y="7463"/>
                  </a:lnTo>
                  <a:lnTo>
                    <a:pt x="2027" y="3780"/>
                  </a:lnTo>
                  <a:lnTo>
                    <a:pt x="2905" y="2901"/>
                  </a:lnTo>
                  <a:close/>
                  <a:moveTo>
                    <a:pt x="2465" y="11352"/>
                  </a:moveTo>
                  <a:lnTo>
                    <a:pt x="4738" y="11676"/>
                  </a:lnTo>
                  <a:lnTo>
                    <a:pt x="3488" y="13388"/>
                  </a:lnTo>
                  <a:lnTo>
                    <a:pt x="1574" y="12240"/>
                  </a:lnTo>
                  <a:lnTo>
                    <a:pt x="2465" y="11352"/>
                  </a:lnTo>
                  <a:close/>
                  <a:moveTo>
                    <a:pt x="14111" y="2502"/>
                  </a:moveTo>
                  <a:cubicBezTo>
                    <a:pt x="14479" y="3870"/>
                    <a:pt x="15545" y="4939"/>
                    <a:pt x="16913" y="5308"/>
                  </a:cubicBezTo>
                  <a:cubicBezTo>
                    <a:pt x="16318" y="6250"/>
                    <a:pt x="15617" y="7122"/>
                    <a:pt x="14823" y="7907"/>
                  </a:cubicBezTo>
                  <a:cubicBezTo>
                    <a:pt x="14811" y="7916"/>
                    <a:pt x="14802" y="7928"/>
                    <a:pt x="14793" y="7937"/>
                  </a:cubicBezTo>
                  <a:cubicBezTo>
                    <a:pt x="14304" y="8418"/>
                    <a:pt x="13784" y="8861"/>
                    <a:pt x="13235" y="9269"/>
                  </a:cubicBezTo>
                  <a:lnTo>
                    <a:pt x="5140" y="15184"/>
                  </a:lnTo>
                  <a:cubicBezTo>
                    <a:pt x="5128" y="15196"/>
                    <a:pt x="5113" y="15208"/>
                    <a:pt x="5101" y="15217"/>
                  </a:cubicBezTo>
                  <a:cubicBezTo>
                    <a:pt x="5082" y="15235"/>
                    <a:pt x="5061" y="15248"/>
                    <a:pt x="5040" y="15260"/>
                  </a:cubicBezTo>
                  <a:cubicBezTo>
                    <a:pt x="5031" y="15263"/>
                    <a:pt x="5022" y="15269"/>
                    <a:pt x="5016" y="15272"/>
                  </a:cubicBezTo>
                  <a:cubicBezTo>
                    <a:pt x="4925" y="15314"/>
                    <a:pt x="4801" y="15339"/>
                    <a:pt x="4674" y="15339"/>
                  </a:cubicBezTo>
                  <a:cubicBezTo>
                    <a:pt x="4506" y="15339"/>
                    <a:pt x="4333" y="15295"/>
                    <a:pt x="4228" y="15190"/>
                  </a:cubicBezTo>
                  <a:cubicBezTo>
                    <a:pt x="3998" y="14961"/>
                    <a:pt x="4004" y="14544"/>
                    <a:pt x="4237" y="14278"/>
                  </a:cubicBezTo>
                  <a:cubicBezTo>
                    <a:pt x="4249" y="14266"/>
                    <a:pt x="4261" y="14251"/>
                    <a:pt x="4270" y="14239"/>
                  </a:cubicBezTo>
                  <a:lnTo>
                    <a:pt x="10149" y="6186"/>
                  </a:lnTo>
                  <a:cubicBezTo>
                    <a:pt x="11230" y="4722"/>
                    <a:pt x="12574" y="3475"/>
                    <a:pt x="14111" y="2502"/>
                  </a:cubicBezTo>
                  <a:close/>
                  <a:moveTo>
                    <a:pt x="14877" y="9402"/>
                  </a:moveTo>
                  <a:lnTo>
                    <a:pt x="16517" y="16513"/>
                  </a:lnTo>
                  <a:lnTo>
                    <a:pt x="15635" y="17391"/>
                  </a:lnTo>
                  <a:lnTo>
                    <a:pt x="11955" y="11606"/>
                  </a:lnTo>
                  <a:lnTo>
                    <a:pt x="13905" y="10181"/>
                  </a:lnTo>
                  <a:cubicBezTo>
                    <a:pt x="14240" y="9933"/>
                    <a:pt x="14563" y="9674"/>
                    <a:pt x="14877" y="9402"/>
                  </a:cubicBezTo>
                  <a:close/>
                  <a:moveTo>
                    <a:pt x="7743" y="14686"/>
                  </a:moveTo>
                  <a:lnTo>
                    <a:pt x="8069" y="16957"/>
                  </a:lnTo>
                  <a:lnTo>
                    <a:pt x="7181" y="17844"/>
                  </a:lnTo>
                  <a:lnTo>
                    <a:pt x="6034" y="15936"/>
                  </a:lnTo>
                  <a:lnTo>
                    <a:pt x="7743" y="14686"/>
                  </a:lnTo>
                  <a:close/>
                  <a:moveTo>
                    <a:pt x="17108" y="0"/>
                  </a:moveTo>
                  <a:cubicBezTo>
                    <a:pt x="16830" y="0"/>
                    <a:pt x="16550" y="50"/>
                    <a:pt x="16282" y="153"/>
                  </a:cubicBezTo>
                  <a:cubicBezTo>
                    <a:pt x="14280" y="923"/>
                    <a:pt x="12456" y="2092"/>
                    <a:pt x="10919" y="3586"/>
                  </a:cubicBezTo>
                  <a:lnTo>
                    <a:pt x="7758" y="2856"/>
                  </a:lnTo>
                  <a:lnTo>
                    <a:pt x="7978" y="2635"/>
                  </a:lnTo>
                  <a:cubicBezTo>
                    <a:pt x="8198" y="2415"/>
                    <a:pt x="8198" y="2056"/>
                    <a:pt x="7978" y="1835"/>
                  </a:cubicBezTo>
                  <a:cubicBezTo>
                    <a:pt x="7868" y="1724"/>
                    <a:pt x="7724" y="1669"/>
                    <a:pt x="7579" y="1669"/>
                  </a:cubicBezTo>
                  <a:cubicBezTo>
                    <a:pt x="7434" y="1669"/>
                    <a:pt x="7288" y="1725"/>
                    <a:pt x="7178" y="1835"/>
                  </a:cubicBezTo>
                  <a:lnTo>
                    <a:pt x="6456" y="2557"/>
                  </a:lnTo>
                  <a:lnTo>
                    <a:pt x="3850" y="1956"/>
                  </a:lnTo>
                  <a:lnTo>
                    <a:pt x="4074" y="1736"/>
                  </a:lnTo>
                  <a:cubicBezTo>
                    <a:pt x="4300" y="1515"/>
                    <a:pt x="4303" y="1150"/>
                    <a:pt x="4080" y="926"/>
                  </a:cubicBezTo>
                  <a:cubicBezTo>
                    <a:pt x="3969" y="816"/>
                    <a:pt x="3824" y="761"/>
                    <a:pt x="3679" y="761"/>
                  </a:cubicBezTo>
                  <a:cubicBezTo>
                    <a:pt x="3531" y="761"/>
                    <a:pt x="3384" y="818"/>
                    <a:pt x="3274" y="932"/>
                  </a:cubicBezTo>
                  <a:lnTo>
                    <a:pt x="1945" y="2261"/>
                  </a:lnTo>
                  <a:lnTo>
                    <a:pt x="725" y="3478"/>
                  </a:lnTo>
                  <a:cubicBezTo>
                    <a:pt x="469" y="3734"/>
                    <a:pt x="517" y="4163"/>
                    <a:pt x="822" y="4356"/>
                  </a:cubicBezTo>
                  <a:lnTo>
                    <a:pt x="7145" y="8378"/>
                  </a:lnTo>
                  <a:lnTo>
                    <a:pt x="5496" y="10640"/>
                  </a:lnTo>
                  <a:lnTo>
                    <a:pt x="2344" y="10190"/>
                  </a:lnTo>
                  <a:cubicBezTo>
                    <a:pt x="2317" y="10186"/>
                    <a:pt x="2290" y="10185"/>
                    <a:pt x="2264" y="10185"/>
                  </a:cubicBezTo>
                  <a:cubicBezTo>
                    <a:pt x="2113" y="10185"/>
                    <a:pt x="1969" y="10242"/>
                    <a:pt x="1864" y="10350"/>
                  </a:cubicBezTo>
                  <a:lnTo>
                    <a:pt x="260" y="11950"/>
                  </a:lnTo>
                  <a:cubicBezTo>
                    <a:pt x="1" y="12213"/>
                    <a:pt x="55" y="12648"/>
                    <a:pt x="369" y="12838"/>
                  </a:cubicBezTo>
                  <a:lnTo>
                    <a:pt x="2966" y="14393"/>
                  </a:lnTo>
                  <a:cubicBezTo>
                    <a:pt x="2851" y="14964"/>
                    <a:pt x="3008" y="15574"/>
                    <a:pt x="3428" y="15990"/>
                  </a:cubicBezTo>
                  <a:cubicBezTo>
                    <a:pt x="3757" y="16322"/>
                    <a:pt x="4219" y="16467"/>
                    <a:pt x="4669" y="16467"/>
                  </a:cubicBezTo>
                  <a:cubicBezTo>
                    <a:pt x="4786" y="16467"/>
                    <a:pt x="4901" y="16458"/>
                    <a:pt x="5016" y="16440"/>
                  </a:cubicBezTo>
                  <a:lnTo>
                    <a:pt x="6580" y="19049"/>
                  </a:lnTo>
                  <a:cubicBezTo>
                    <a:pt x="6671" y="19197"/>
                    <a:pt x="6825" y="19297"/>
                    <a:pt x="6997" y="19318"/>
                  </a:cubicBezTo>
                  <a:cubicBezTo>
                    <a:pt x="7021" y="19321"/>
                    <a:pt x="7042" y="19324"/>
                    <a:pt x="7066" y="19324"/>
                  </a:cubicBezTo>
                  <a:cubicBezTo>
                    <a:pt x="7217" y="19324"/>
                    <a:pt x="7359" y="19263"/>
                    <a:pt x="7465" y="19158"/>
                  </a:cubicBezTo>
                  <a:lnTo>
                    <a:pt x="9068" y="17554"/>
                  </a:lnTo>
                  <a:cubicBezTo>
                    <a:pt x="9192" y="17431"/>
                    <a:pt x="9252" y="17252"/>
                    <a:pt x="9228" y="17074"/>
                  </a:cubicBezTo>
                  <a:lnTo>
                    <a:pt x="8778" y="13931"/>
                  </a:lnTo>
                  <a:lnTo>
                    <a:pt x="11040" y="12276"/>
                  </a:lnTo>
                  <a:lnTo>
                    <a:pt x="15062" y="18596"/>
                  </a:lnTo>
                  <a:cubicBezTo>
                    <a:pt x="15152" y="18741"/>
                    <a:pt x="15306" y="18835"/>
                    <a:pt x="15475" y="18853"/>
                  </a:cubicBezTo>
                  <a:cubicBezTo>
                    <a:pt x="15496" y="18856"/>
                    <a:pt x="15518" y="18859"/>
                    <a:pt x="15539" y="18859"/>
                  </a:cubicBezTo>
                  <a:cubicBezTo>
                    <a:pt x="15687" y="18859"/>
                    <a:pt x="15832" y="18798"/>
                    <a:pt x="15937" y="18693"/>
                  </a:cubicBezTo>
                  <a:lnTo>
                    <a:pt x="16740" y="17890"/>
                  </a:lnTo>
                  <a:lnTo>
                    <a:pt x="18483" y="16144"/>
                  </a:lnTo>
                  <a:cubicBezTo>
                    <a:pt x="18712" y="15924"/>
                    <a:pt x="18715" y="15562"/>
                    <a:pt x="18492" y="15338"/>
                  </a:cubicBezTo>
                  <a:cubicBezTo>
                    <a:pt x="18381" y="15228"/>
                    <a:pt x="18236" y="15172"/>
                    <a:pt x="18090" y="15172"/>
                  </a:cubicBezTo>
                  <a:cubicBezTo>
                    <a:pt x="17942" y="15172"/>
                    <a:pt x="17794" y="15230"/>
                    <a:pt x="17683" y="15344"/>
                  </a:cubicBezTo>
                  <a:lnTo>
                    <a:pt x="17462" y="15568"/>
                  </a:lnTo>
                  <a:lnTo>
                    <a:pt x="16861" y="12965"/>
                  </a:lnTo>
                  <a:lnTo>
                    <a:pt x="17583" y="12243"/>
                  </a:lnTo>
                  <a:cubicBezTo>
                    <a:pt x="17803" y="12020"/>
                    <a:pt x="17803" y="11660"/>
                    <a:pt x="17583" y="11440"/>
                  </a:cubicBezTo>
                  <a:cubicBezTo>
                    <a:pt x="17473" y="11330"/>
                    <a:pt x="17328" y="11275"/>
                    <a:pt x="17183" y="11275"/>
                  </a:cubicBezTo>
                  <a:cubicBezTo>
                    <a:pt x="17038" y="11275"/>
                    <a:pt x="16893" y="11330"/>
                    <a:pt x="16783" y="11440"/>
                  </a:cubicBezTo>
                  <a:lnTo>
                    <a:pt x="16559" y="11663"/>
                  </a:lnTo>
                  <a:lnTo>
                    <a:pt x="15835" y="8499"/>
                  </a:lnTo>
                  <a:cubicBezTo>
                    <a:pt x="17329" y="6962"/>
                    <a:pt x="18498" y="5138"/>
                    <a:pt x="19265" y="3137"/>
                  </a:cubicBezTo>
                  <a:cubicBezTo>
                    <a:pt x="19594" y="2285"/>
                    <a:pt x="19389" y="1322"/>
                    <a:pt x="18742" y="676"/>
                  </a:cubicBezTo>
                  <a:cubicBezTo>
                    <a:pt x="18302" y="236"/>
                    <a:pt x="17711" y="0"/>
                    <a:pt x="171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50" name="Google Shape;1150;p25"/>
            <p:cNvSpPr/>
            <p:nvPr/>
          </p:nvSpPr>
          <p:spPr>
            <a:xfrm>
              <a:off x="2348725" y="4522375"/>
              <a:ext cx="94375" cy="88150"/>
            </a:xfrm>
            <a:custGeom>
              <a:avLst/>
              <a:gdLst/>
              <a:ahLst/>
              <a:cxnLst/>
              <a:rect l="l" t="t" r="r" b="b"/>
              <a:pathLst>
                <a:path w="3775" h="3526" extrusionOk="0">
                  <a:moveTo>
                    <a:pt x="3155" y="0"/>
                  </a:moveTo>
                  <a:cubicBezTo>
                    <a:pt x="3013" y="0"/>
                    <a:pt x="2870" y="53"/>
                    <a:pt x="2760" y="159"/>
                  </a:cubicBezTo>
                  <a:lnTo>
                    <a:pt x="359" y="2560"/>
                  </a:lnTo>
                  <a:cubicBezTo>
                    <a:pt x="0" y="2916"/>
                    <a:pt x="254" y="3526"/>
                    <a:pt x="758" y="3526"/>
                  </a:cubicBezTo>
                  <a:cubicBezTo>
                    <a:pt x="909" y="3526"/>
                    <a:pt x="1054" y="3468"/>
                    <a:pt x="1160" y="3360"/>
                  </a:cubicBezTo>
                  <a:lnTo>
                    <a:pt x="3560" y="959"/>
                  </a:lnTo>
                  <a:cubicBezTo>
                    <a:pt x="3774" y="736"/>
                    <a:pt x="3771" y="383"/>
                    <a:pt x="3554" y="165"/>
                  </a:cubicBezTo>
                  <a:cubicBezTo>
                    <a:pt x="3444" y="55"/>
                    <a:pt x="3300" y="0"/>
                    <a:pt x="31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51" name="Google Shape;1151;p25"/>
          <p:cNvGrpSpPr/>
          <p:nvPr/>
        </p:nvGrpSpPr>
        <p:grpSpPr>
          <a:xfrm>
            <a:off x="6408464" y="1401060"/>
            <a:ext cx="247521" cy="244159"/>
            <a:chOff x="2079300" y="4399325"/>
            <a:chExt cx="489850" cy="483100"/>
          </a:xfrm>
        </p:grpSpPr>
        <p:sp>
          <p:nvSpPr>
            <p:cNvPr id="1152" name="Google Shape;1152;p25"/>
            <p:cNvSpPr/>
            <p:nvPr/>
          </p:nvSpPr>
          <p:spPr>
            <a:xfrm>
              <a:off x="2079300" y="4399325"/>
              <a:ext cx="489850" cy="483100"/>
            </a:xfrm>
            <a:custGeom>
              <a:avLst/>
              <a:gdLst/>
              <a:ahLst/>
              <a:cxnLst/>
              <a:rect l="l" t="t" r="r" b="b"/>
              <a:pathLst>
                <a:path w="19594" h="19324" extrusionOk="0">
                  <a:moveTo>
                    <a:pt x="17109" y="1134"/>
                  </a:moveTo>
                  <a:cubicBezTo>
                    <a:pt x="17415" y="1134"/>
                    <a:pt x="17714" y="1254"/>
                    <a:pt x="17939" y="1479"/>
                  </a:cubicBezTo>
                  <a:cubicBezTo>
                    <a:pt x="18268" y="1805"/>
                    <a:pt x="18371" y="2297"/>
                    <a:pt x="18205" y="2732"/>
                  </a:cubicBezTo>
                  <a:cubicBezTo>
                    <a:pt x="18003" y="3260"/>
                    <a:pt x="17770" y="3774"/>
                    <a:pt x="17507" y="4275"/>
                  </a:cubicBezTo>
                  <a:cubicBezTo>
                    <a:pt x="16288" y="4088"/>
                    <a:pt x="15330" y="3130"/>
                    <a:pt x="15143" y="1911"/>
                  </a:cubicBezTo>
                  <a:cubicBezTo>
                    <a:pt x="15644" y="1648"/>
                    <a:pt x="16158" y="1415"/>
                    <a:pt x="16686" y="1210"/>
                  </a:cubicBezTo>
                  <a:lnTo>
                    <a:pt x="16686" y="1213"/>
                  </a:lnTo>
                  <a:cubicBezTo>
                    <a:pt x="16824" y="1160"/>
                    <a:pt x="16967" y="1134"/>
                    <a:pt x="17109" y="1134"/>
                  </a:cubicBezTo>
                  <a:close/>
                  <a:moveTo>
                    <a:pt x="2905" y="2901"/>
                  </a:moveTo>
                  <a:lnTo>
                    <a:pt x="10016" y="4541"/>
                  </a:lnTo>
                  <a:cubicBezTo>
                    <a:pt x="9744" y="4855"/>
                    <a:pt x="9485" y="5178"/>
                    <a:pt x="9234" y="5513"/>
                  </a:cubicBezTo>
                  <a:lnTo>
                    <a:pt x="9234" y="5516"/>
                  </a:lnTo>
                  <a:lnTo>
                    <a:pt x="7812" y="7463"/>
                  </a:lnTo>
                  <a:lnTo>
                    <a:pt x="2027" y="3780"/>
                  </a:lnTo>
                  <a:lnTo>
                    <a:pt x="2905" y="2901"/>
                  </a:lnTo>
                  <a:close/>
                  <a:moveTo>
                    <a:pt x="2465" y="11352"/>
                  </a:moveTo>
                  <a:lnTo>
                    <a:pt x="4738" y="11676"/>
                  </a:lnTo>
                  <a:lnTo>
                    <a:pt x="3488" y="13388"/>
                  </a:lnTo>
                  <a:lnTo>
                    <a:pt x="1574" y="12240"/>
                  </a:lnTo>
                  <a:lnTo>
                    <a:pt x="2465" y="11352"/>
                  </a:lnTo>
                  <a:close/>
                  <a:moveTo>
                    <a:pt x="14111" y="2502"/>
                  </a:moveTo>
                  <a:cubicBezTo>
                    <a:pt x="14479" y="3870"/>
                    <a:pt x="15545" y="4939"/>
                    <a:pt x="16913" y="5308"/>
                  </a:cubicBezTo>
                  <a:cubicBezTo>
                    <a:pt x="16318" y="6250"/>
                    <a:pt x="15617" y="7122"/>
                    <a:pt x="14823" y="7907"/>
                  </a:cubicBezTo>
                  <a:cubicBezTo>
                    <a:pt x="14811" y="7916"/>
                    <a:pt x="14802" y="7928"/>
                    <a:pt x="14793" y="7937"/>
                  </a:cubicBezTo>
                  <a:cubicBezTo>
                    <a:pt x="14304" y="8418"/>
                    <a:pt x="13784" y="8861"/>
                    <a:pt x="13235" y="9269"/>
                  </a:cubicBezTo>
                  <a:lnTo>
                    <a:pt x="5140" y="15184"/>
                  </a:lnTo>
                  <a:cubicBezTo>
                    <a:pt x="5128" y="15196"/>
                    <a:pt x="5113" y="15208"/>
                    <a:pt x="5101" y="15217"/>
                  </a:cubicBezTo>
                  <a:cubicBezTo>
                    <a:pt x="5082" y="15235"/>
                    <a:pt x="5061" y="15248"/>
                    <a:pt x="5040" y="15260"/>
                  </a:cubicBezTo>
                  <a:cubicBezTo>
                    <a:pt x="5031" y="15263"/>
                    <a:pt x="5022" y="15269"/>
                    <a:pt x="5016" y="15272"/>
                  </a:cubicBezTo>
                  <a:cubicBezTo>
                    <a:pt x="4925" y="15314"/>
                    <a:pt x="4801" y="15339"/>
                    <a:pt x="4674" y="15339"/>
                  </a:cubicBezTo>
                  <a:cubicBezTo>
                    <a:pt x="4506" y="15339"/>
                    <a:pt x="4333" y="15295"/>
                    <a:pt x="4228" y="15190"/>
                  </a:cubicBezTo>
                  <a:cubicBezTo>
                    <a:pt x="3998" y="14961"/>
                    <a:pt x="4004" y="14544"/>
                    <a:pt x="4237" y="14278"/>
                  </a:cubicBezTo>
                  <a:cubicBezTo>
                    <a:pt x="4249" y="14266"/>
                    <a:pt x="4261" y="14251"/>
                    <a:pt x="4270" y="14239"/>
                  </a:cubicBezTo>
                  <a:lnTo>
                    <a:pt x="10149" y="6186"/>
                  </a:lnTo>
                  <a:cubicBezTo>
                    <a:pt x="11230" y="4722"/>
                    <a:pt x="12574" y="3475"/>
                    <a:pt x="14111" y="2502"/>
                  </a:cubicBezTo>
                  <a:close/>
                  <a:moveTo>
                    <a:pt x="14877" y="9402"/>
                  </a:moveTo>
                  <a:lnTo>
                    <a:pt x="16517" y="16513"/>
                  </a:lnTo>
                  <a:lnTo>
                    <a:pt x="15635" y="17391"/>
                  </a:lnTo>
                  <a:lnTo>
                    <a:pt x="11955" y="11606"/>
                  </a:lnTo>
                  <a:lnTo>
                    <a:pt x="13905" y="10181"/>
                  </a:lnTo>
                  <a:cubicBezTo>
                    <a:pt x="14240" y="9933"/>
                    <a:pt x="14563" y="9674"/>
                    <a:pt x="14877" y="9402"/>
                  </a:cubicBezTo>
                  <a:close/>
                  <a:moveTo>
                    <a:pt x="7743" y="14686"/>
                  </a:moveTo>
                  <a:lnTo>
                    <a:pt x="8069" y="16957"/>
                  </a:lnTo>
                  <a:lnTo>
                    <a:pt x="7181" y="17844"/>
                  </a:lnTo>
                  <a:lnTo>
                    <a:pt x="6034" y="15936"/>
                  </a:lnTo>
                  <a:lnTo>
                    <a:pt x="7743" y="14686"/>
                  </a:lnTo>
                  <a:close/>
                  <a:moveTo>
                    <a:pt x="17108" y="0"/>
                  </a:moveTo>
                  <a:cubicBezTo>
                    <a:pt x="16830" y="0"/>
                    <a:pt x="16550" y="50"/>
                    <a:pt x="16282" y="153"/>
                  </a:cubicBezTo>
                  <a:cubicBezTo>
                    <a:pt x="14280" y="923"/>
                    <a:pt x="12456" y="2092"/>
                    <a:pt x="10919" y="3586"/>
                  </a:cubicBezTo>
                  <a:lnTo>
                    <a:pt x="7758" y="2856"/>
                  </a:lnTo>
                  <a:lnTo>
                    <a:pt x="7978" y="2635"/>
                  </a:lnTo>
                  <a:cubicBezTo>
                    <a:pt x="8198" y="2415"/>
                    <a:pt x="8198" y="2056"/>
                    <a:pt x="7978" y="1835"/>
                  </a:cubicBezTo>
                  <a:cubicBezTo>
                    <a:pt x="7868" y="1724"/>
                    <a:pt x="7724" y="1669"/>
                    <a:pt x="7579" y="1669"/>
                  </a:cubicBezTo>
                  <a:cubicBezTo>
                    <a:pt x="7434" y="1669"/>
                    <a:pt x="7288" y="1725"/>
                    <a:pt x="7178" y="1835"/>
                  </a:cubicBezTo>
                  <a:lnTo>
                    <a:pt x="6456" y="2557"/>
                  </a:lnTo>
                  <a:lnTo>
                    <a:pt x="3850" y="1956"/>
                  </a:lnTo>
                  <a:lnTo>
                    <a:pt x="4074" y="1736"/>
                  </a:lnTo>
                  <a:cubicBezTo>
                    <a:pt x="4300" y="1515"/>
                    <a:pt x="4303" y="1150"/>
                    <a:pt x="4080" y="926"/>
                  </a:cubicBezTo>
                  <a:cubicBezTo>
                    <a:pt x="3969" y="816"/>
                    <a:pt x="3824" y="761"/>
                    <a:pt x="3679" y="761"/>
                  </a:cubicBezTo>
                  <a:cubicBezTo>
                    <a:pt x="3531" y="761"/>
                    <a:pt x="3384" y="818"/>
                    <a:pt x="3274" y="932"/>
                  </a:cubicBezTo>
                  <a:lnTo>
                    <a:pt x="1945" y="2261"/>
                  </a:lnTo>
                  <a:lnTo>
                    <a:pt x="725" y="3478"/>
                  </a:lnTo>
                  <a:cubicBezTo>
                    <a:pt x="469" y="3734"/>
                    <a:pt x="517" y="4163"/>
                    <a:pt x="822" y="4356"/>
                  </a:cubicBezTo>
                  <a:lnTo>
                    <a:pt x="7145" y="8378"/>
                  </a:lnTo>
                  <a:lnTo>
                    <a:pt x="5496" y="10640"/>
                  </a:lnTo>
                  <a:lnTo>
                    <a:pt x="2344" y="10190"/>
                  </a:lnTo>
                  <a:cubicBezTo>
                    <a:pt x="2317" y="10186"/>
                    <a:pt x="2290" y="10185"/>
                    <a:pt x="2264" y="10185"/>
                  </a:cubicBezTo>
                  <a:cubicBezTo>
                    <a:pt x="2113" y="10185"/>
                    <a:pt x="1969" y="10242"/>
                    <a:pt x="1864" y="10350"/>
                  </a:cubicBezTo>
                  <a:lnTo>
                    <a:pt x="260" y="11950"/>
                  </a:lnTo>
                  <a:cubicBezTo>
                    <a:pt x="1" y="12213"/>
                    <a:pt x="55" y="12648"/>
                    <a:pt x="369" y="12838"/>
                  </a:cubicBezTo>
                  <a:lnTo>
                    <a:pt x="2966" y="14393"/>
                  </a:lnTo>
                  <a:cubicBezTo>
                    <a:pt x="2851" y="14964"/>
                    <a:pt x="3008" y="15574"/>
                    <a:pt x="3428" y="15990"/>
                  </a:cubicBezTo>
                  <a:cubicBezTo>
                    <a:pt x="3757" y="16322"/>
                    <a:pt x="4219" y="16467"/>
                    <a:pt x="4669" y="16467"/>
                  </a:cubicBezTo>
                  <a:cubicBezTo>
                    <a:pt x="4786" y="16467"/>
                    <a:pt x="4901" y="16458"/>
                    <a:pt x="5016" y="16440"/>
                  </a:cubicBezTo>
                  <a:lnTo>
                    <a:pt x="6580" y="19049"/>
                  </a:lnTo>
                  <a:cubicBezTo>
                    <a:pt x="6671" y="19197"/>
                    <a:pt x="6825" y="19297"/>
                    <a:pt x="6997" y="19318"/>
                  </a:cubicBezTo>
                  <a:cubicBezTo>
                    <a:pt x="7021" y="19321"/>
                    <a:pt x="7042" y="19324"/>
                    <a:pt x="7066" y="19324"/>
                  </a:cubicBezTo>
                  <a:cubicBezTo>
                    <a:pt x="7217" y="19324"/>
                    <a:pt x="7359" y="19263"/>
                    <a:pt x="7465" y="19158"/>
                  </a:cubicBezTo>
                  <a:lnTo>
                    <a:pt x="9068" y="17554"/>
                  </a:lnTo>
                  <a:cubicBezTo>
                    <a:pt x="9192" y="17431"/>
                    <a:pt x="9252" y="17252"/>
                    <a:pt x="9228" y="17074"/>
                  </a:cubicBezTo>
                  <a:lnTo>
                    <a:pt x="8778" y="13931"/>
                  </a:lnTo>
                  <a:lnTo>
                    <a:pt x="11040" y="12276"/>
                  </a:lnTo>
                  <a:lnTo>
                    <a:pt x="15062" y="18596"/>
                  </a:lnTo>
                  <a:cubicBezTo>
                    <a:pt x="15152" y="18741"/>
                    <a:pt x="15306" y="18835"/>
                    <a:pt x="15475" y="18853"/>
                  </a:cubicBezTo>
                  <a:cubicBezTo>
                    <a:pt x="15496" y="18856"/>
                    <a:pt x="15518" y="18859"/>
                    <a:pt x="15539" y="18859"/>
                  </a:cubicBezTo>
                  <a:cubicBezTo>
                    <a:pt x="15687" y="18859"/>
                    <a:pt x="15832" y="18798"/>
                    <a:pt x="15937" y="18693"/>
                  </a:cubicBezTo>
                  <a:lnTo>
                    <a:pt x="16740" y="17890"/>
                  </a:lnTo>
                  <a:lnTo>
                    <a:pt x="18483" y="16144"/>
                  </a:lnTo>
                  <a:cubicBezTo>
                    <a:pt x="18712" y="15924"/>
                    <a:pt x="18715" y="15562"/>
                    <a:pt x="18492" y="15338"/>
                  </a:cubicBezTo>
                  <a:cubicBezTo>
                    <a:pt x="18381" y="15228"/>
                    <a:pt x="18236" y="15172"/>
                    <a:pt x="18090" y="15172"/>
                  </a:cubicBezTo>
                  <a:cubicBezTo>
                    <a:pt x="17942" y="15172"/>
                    <a:pt x="17794" y="15230"/>
                    <a:pt x="17683" y="15344"/>
                  </a:cubicBezTo>
                  <a:lnTo>
                    <a:pt x="17462" y="15568"/>
                  </a:lnTo>
                  <a:lnTo>
                    <a:pt x="16861" y="12965"/>
                  </a:lnTo>
                  <a:lnTo>
                    <a:pt x="17583" y="12243"/>
                  </a:lnTo>
                  <a:cubicBezTo>
                    <a:pt x="17803" y="12020"/>
                    <a:pt x="17803" y="11660"/>
                    <a:pt x="17583" y="11440"/>
                  </a:cubicBezTo>
                  <a:cubicBezTo>
                    <a:pt x="17473" y="11330"/>
                    <a:pt x="17328" y="11275"/>
                    <a:pt x="17183" y="11275"/>
                  </a:cubicBezTo>
                  <a:cubicBezTo>
                    <a:pt x="17038" y="11275"/>
                    <a:pt x="16893" y="11330"/>
                    <a:pt x="16783" y="11440"/>
                  </a:cubicBezTo>
                  <a:lnTo>
                    <a:pt x="16559" y="11663"/>
                  </a:lnTo>
                  <a:lnTo>
                    <a:pt x="15835" y="8499"/>
                  </a:lnTo>
                  <a:cubicBezTo>
                    <a:pt x="17329" y="6962"/>
                    <a:pt x="18498" y="5138"/>
                    <a:pt x="19265" y="3137"/>
                  </a:cubicBezTo>
                  <a:cubicBezTo>
                    <a:pt x="19594" y="2285"/>
                    <a:pt x="19389" y="1322"/>
                    <a:pt x="18742" y="676"/>
                  </a:cubicBezTo>
                  <a:cubicBezTo>
                    <a:pt x="18302" y="236"/>
                    <a:pt x="17711" y="0"/>
                    <a:pt x="17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53" name="Google Shape;1153;p25"/>
            <p:cNvSpPr/>
            <p:nvPr/>
          </p:nvSpPr>
          <p:spPr>
            <a:xfrm>
              <a:off x="2348725" y="4522375"/>
              <a:ext cx="94375" cy="88150"/>
            </a:xfrm>
            <a:custGeom>
              <a:avLst/>
              <a:gdLst/>
              <a:ahLst/>
              <a:cxnLst/>
              <a:rect l="l" t="t" r="r" b="b"/>
              <a:pathLst>
                <a:path w="3775" h="3526" extrusionOk="0">
                  <a:moveTo>
                    <a:pt x="3155" y="0"/>
                  </a:moveTo>
                  <a:cubicBezTo>
                    <a:pt x="3013" y="0"/>
                    <a:pt x="2870" y="53"/>
                    <a:pt x="2760" y="159"/>
                  </a:cubicBezTo>
                  <a:lnTo>
                    <a:pt x="359" y="2560"/>
                  </a:lnTo>
                  <a:cubicBezTo>
                    <a:pt x="0" y="2916"/>
                    <a:pt x="254" y="3526"/>
                    <a:pt x="758" y="3526"/>
                  </a:cubicBezTo>
                  <a:cubicBezTo>
                    <a:pt x="909" y="3526"/>
                    <a:pt x="1054" y="3468"/>
                    <a:pt x="1160" y="3360"/>
                  </a:cubicBezTo>
                  <a:lnTo>
                    <a:pt x="3560" y="959"/>
                  </a:lnTo>
                  <a:cubicBezTo>
                    <a:pt x="3774" y="736"/>
                    <a:pt x="3771" y="383"/>
                    <a:pt x="3554" y="165"/>
                  </a:cubicBezTo>
                  <a:cubicBezTo>
                    <a:pt x="3444" y="55"/>
                    <a:pt x="3300" y="0"/>
                    <a:pt x="3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54" name="Google Shape;1154;p25"/>
          <p:cNvGrpSpPr/>
          <p:nvPr/>
        </p:nvGrpSpPr>
        <p:grpSpPr>
          <a:xfrm>
            <a:off x="4987539" y="1401060"/>
            <a:ext cx="247521" cy="244159"/>
            <a:chOff x="2079300" y="4399325"/>
            <a:chExt cx="489850" cy="483100"/>
          </a:xfrm>
        </p:grpSpPr>
        <p:sp>
          <p:nvSpPr>
            <p:cNvPr id="1155" name="Google Shape;1155;p25"/>
            <p:cNvSpPr/>
            <p:nvPr/>
          </p:nvSpPr>
          <p:spPr>
            <a:xfrm>
              <a:off x="2079300" y="4399325"/>
              <a:ext cx="489850" cy="483100"/>
            </a:xfrm>
            <a:custGeom>
              <a:avLst/>
              <a:gdLst/>
              <a:ahLst/>
              <a:cxnLst/>
              <a:rect l="l" t="t" r="r" b="b"/>
              <a:pathLst>
                <a:path w="19594" h="19324" extrusionOk="0">
                  <a:moveTo>
                    <a:pt x="17109" y="1134"/>
                  </a:moveTo>
                  <a:cubicBezTo>
                    <a:pt x="17415" y="1134"/>
                    <a:pt x="17714" y="1254"/>
                    <a:pt x="17939" y="1479"/>
                  </a:cubicBezTo>
                  <a:cubicBezTo>
                    <a:pt x="18268" y="1805"/>
                    <a:pt x="18371" y="2297"/>
                    <a:pt x="18205" y="2732"/>
                  </a:cubicBezTo>
                  <a:cubicBezTo>
                    <a:pt x="18003" y="3260"/>
                    <a:pt x="17770" y="3774"/>
                    <a:pt x="17507" y="4275"/>
                  </a:cubicBezTo>
                  <a:cubicBezTo>
                    <a:pt x="16288" y="4088"/>
                    <a:pt x="15330" y="3130"/>
                    <a:pt x="15143" y="1911"/>
                  </a:cubicBezTo>
                  <a:cubicBezTo>
                    <a:pt x="15644" y="1648"/>
                    <a:pt x="16158" y="1415"/>
                    <a:pt x="16686" y="1210"/>
                  </a:cubicBezTo>
                  <a:lnTo>
                    <a:pt x="16686" y="1213"/>
                  </a:lnTo>
                  <a:cubicBezTo>
                    <a:pt x="16824" y="1160"/>
                    <a:pt x="16967" y="1134"/>
                    <a:pt x="17109" y="1134"/>
                  </a:cubicBezTo>
                  <a:close/>
                  <a:moveTo>
                    <a:pt x="2905" y="2901"/>
                  </a:moveTo>
                  <a:lnTo>
                    <a:pt x="10016" y="4541"/>
                  </a:lnTo>
                  <a:cubicBezTo>
                    <a:pt x="9744" y="4855"/>
                    <a:pt x="9485" y="5178"/>
                    <a:pt x="9234" y="5513"/>
                  </a:cubicBezTo>
                  <a:lnTo>
                    <a:pt x="9234" y="5516"/>
                  </a:lnTo>
                  <a:lnTo>
                    <a:pt x="7812" y="7463"/>
                  </a:lnTo>
                  <a:lnTo>
                    <a:pt x="2027" y="3780"/>
                  </a:lnTo>
                  <a:lnTo>
                    <a:pt x="2905" y="2901"/>
                  </a:lnTo>
                  <a:close/>
                  <a:moveTo>
                    <a:pt x="2465" y="11352"/>
                  </a:moveTo>
                  <a:lnTo>
                    <a:pt x="4738" y="11676"/>
                  </a:lnTo>
                  <a:lnTo>
                    <a:pt x="3488" y="13388"/>
                  </a:lnTo>
                  <a:lnTo>
                    <a:pt x="1574" y="12240"/>
                  </a:lnTo>
                  <a:lnTo>
                    <a:pt x="2465" y="11352"/>
                  </a:lnTo>
                  <a:close/>
                  <a:moveTo>
                    <a:pt x="14111" y="2502"/>
                  </a:moveTo>
                  <a:cubicBezTo>
                    <a:pt x="14479" y="3870"/>
                    <a:pt x="15545" y="4939"/>
                    <a:pt x="16913" y="5308"/>
                  </a:cubicBezTo>
                  <a:cubicBezTo>
                    <a:pt x="16318" y="6250"/>
                    <a:pt x="15617" y="7122"/>
                    <a:pt x="14823" y="7907"/>
                  </a:cubicBezTo>
                  <a:cubicBezTo>
                    <a:pt x="14811" y="7916"/>
                    <a:pt x="14802" y="7928"/>
                    <a:pt x="14793" y="7937"/>
                  </a:cubicBezTo>
                  <a:cubicBezTo>
                    <a:pt x="14304" y="8418"/>
                    <a:pt x="13784" y="8861"/>
                    <a:pt x="13235" y="9269"/>
                  </a:cubicBezTo>
                  <a:lnTo>
                    <a:pt x="5140" y="15184"/>
                  </a:lnTo>
                  <a:cubicBezTo>
                    <a:pt x="5128" y="15196"/>
                    <a:pt x="5113" y="15208"/>
                    <a:pt x="5101" y="15217"/>
                  </a:cubicBezTo>
                  <a:cubicBezTo>
                    <a:pt x="5082" y="15235"/>
                    <a:pt x="5061" y="15248"/>
                    <a:pt x="5040" y="15260"/>
                  </a:cubicBezTo>
                  <a:cubicBezTo>
                    <a:pt x="5031" y="15263"/>
                    <a:pt x="5022" y="15269"/>
                    <a:pt x="5016" y="15272"/>
                  </a:cubicBezTo>
                  <a:cubicBezTo>
                    <a:pt x="4925" y="15314"/>
                    <a:pt x="4801" y="15339"/>
                    <a:pt x="4674" y="15339"/>
                  </a:cubicBezTo>
                  <a:cubicBezTo>
                    <a:pt x="4506" y="15339"/>
                    <a:pt x="4333" y="15295"/>
                    <a:pt x="4228" y="15190"/>
                  </a:cubicBezTo>
                  <a:cubicBezTo>
                    <a:pt x="3998" y="14961"/>
                    <a:pt x="4004" y="14544"/>
                    <a:pt x="4237" y="14278"/>
                  </a:cubicBezTo>
                  <a:cubicBezTo>
                    <a:pt x="4249" y="14266"/>
                    <a:pt x="4261" y="14251"/>
                    <a:pt x="4270" y="14239"/>
                  </a:cubicBezTo>
                  <a:lnTo>
                    <a:pt x="10149" y="6186"/>
                  </a:lnTo>
                  <a:cubicBezTo>
                    <a:pt x="11230" y="4722"/>
                    <a:pt x="12574" y="3475"/>
                    <a:pt x="14111" y="2502"/>
                  </a:cubicBezTo>
                  <a:close/>
                  <a:moveTo>
                    <a:pt x="14877" y="9402"/>
                  </a:moveTo>
                  <a:lnTo>
                    <a:pt x="16517" y="16513"/>
                  </a:lnTo>
                  <a:lnTo>
                    <a:pt x="15635" y="17391"/>
                  </a:lnTo>
                  <a:lnTo>
                    <a:pt x="11955" y="11606"/>
                  </a:lnTo>
                  <a:lnTo>
                    <a:pt x="13905" y="10181"/>
                  </a:lnTo>
                  <a:cubicBezTo>
                    <a:pt x="14240" y="9933"/>
                    <a:pt x="14563" y="9674"/>
                    <a:pt x="14877" y="9402"/>
                  </a:cubicBezTo>
                  <a:close/>
                  <a:moveTo>
                    <a:pt x="7743" y="14686"/>
                  </a:moveTo>
                  <a:lnTo>
                    <a:pt x="8069" y="16957"/>
                  </a:lnTo>
                  <a:lnTo>
                    <a:pt x="7181" y="17844"/>
                  </a:lnTo>
                  <a:lnTo>
                    <a:pt x="6034" y="15936"/>
                  </a:lnTo>
                  <a:lnTo>
                    <a:pt x="7743" y="14686"/>
                  </a:lnTo>
                  <a:close/>
                  <a:moveTo>
                    <a:pt x="17108" y="0"/>
                  </a:moveTo>
                  <a:cubicBezTo>
                    <a:pt x="16830" y="0"/>
                    <a:pt x="16550" y="50"/>
                    <a:pt x="16282" y="153"/>
                  </a:cubicBezTo>
                  <a:cubicBezTo>
                    <a:pt x="14280" y="923"/>
                    <a:pt x="12456" y="2092"/>
                    <a:pt x="10919" y="3586"/>
                  </a:cubicBezTo>
                  <a:lnTo>
                    <a:pt x="7758" y="2856"/>
                  </a:lnTo>
                  <a:lnTo>
                    <a:pt x="7978" y="2635"/>
                  </a:lnTo>
                  <a:cubicBezTo>
                    <a:pt x="8198" y="2415"/>
                    <a:pt x="8198" y="2056"/>
                    <a:pt x="7978" y="1835"/>
                  </a:cubicBezTo>
                  <a:cubicBezTo>
                    <a:pt x="7868" y="1724"/>
                    <a:pt x="7724" y="1669"/>
                    <a:pt x="7579" y="1669"/>
                  </a:cubicBezTo>
                  <a:cubicBezTo>
                    <a:pt x="7434" y="1669"/>
                    <a:pt x="7288" y="1725"/>
                    <a:pt x="7178" y="1835"/>
                  </a:cubicBezTo>
                  <a:lnTo>
                    <a:pt x="6456" y="2557"/>
                  </a:lnTo>
                  <a:lnTo>
                    <a:pt x="3850" y="1956"/>
                  </a:lnTo>
                  <a:lnTo>
                    <a:pt x="4074" y="1736"/>
                  </a:lnTo>
                  <a:cubicBezTo>
                    <a:pt x="4300" y="1515"/>
                    <a:pt x="4303" y="1150"/>
                    <a:pt x="4080" y="926"/>
                  </a:cubicBezTo>
                  <a:cubicBezTo>
                    <a:pt x="3969" y="816"/>
                    <a:pt x="3824" y="761"/>
                    <a:pt x="3679" y="761"/>
                  </a:cubicBezTo>
                  <a:cubicBezTo>
                    <a:pt x="3531" y="761"/>
                    <a:pt x="3384" y="818"/>
                    <a:pt x="3274" y="932"/>
                  </a:cubicBezTo>
                  <a:lnTo>
                    <a:pt x="1945" y="2261"/>
                  </a:lnTo>
                  <a:lnTo>
                    <a:pt x="725" y="3478"/>
                  </a:lnTo>
                  <a:cubicBezTo>
                    <a:pt x="469" y="3734"/>
                    <a:pt x="517" y="4163"/>
                    <a:pt x="822" y="4356"/>
                  </a:cubicBezTo>
                  <a:lnTo>
                    <a:pt x="7145" y="8378"/>
                  </a:lnTo>
                  <a:lnTo>
                    <a:pt x="5496" y="10640"/>
                  </a:lnTo>
                  <a:lnTo>
                    <a:pt x="2344" y="10190"/>
                  </a:lnTo>
                  <a:cubicBezTo>
                    <a:pt x="2317" y="10186"/>
                    <a:pt x="2290" y="10185"/>
                    <a:pt x="2264" y="10185"/>
                  </a:cubicBezTo>
                  <a:cubicBezTo>
                    <a:pt x="2113" y="10185"/>
                    <a:pt x="1969" y="10242"/>
                    <a:pt x="1864" y="10350"/>
                  </a:cubicBezTo>
                  <a:lnTo>
                    <a:pt x="260" y="11950"/>
                  </a:lnTo>
                  <a:cubicBezTo>
                    <a:pt x="1" y="12213"/>
                    <a:pt x="55" y="12648"/>
                    <a:pt x="369" y="12838"/>
                  </a:cubicBezTo>
                  <a:lnTo>
                    <a:pt x="2966" y="14393"/>
                  </a:lnTo>
                  <a:cubicBezTo>
                    <a:pt x="2851" y="14964"/>
                    <a:pt x="3008" y="15574"/>
                    <a:pt x="3428" y="15990"/>
                  </a:cubicBezTo>
                  <a:cubicBezTo>
                    <a:pt x="3757" y="16322"/>
                    <a:pt x="4219" y="16467"/>
                    <a:pt x="4669" y="16467"/>
                  </a:cubicBezTo>
                  <a:cubicBezTo>
                    <a:pt x="4786" y="16467"/>
                    <a:pt x="4901" y="16458"/>
                    <a:pt x="5016" y="16440"/>
                  </a:cubicBezTo>
                  <a:lnTo>
                    <a:pt x="6580" y="19049"/>
                  </a:lnTo>
                  <a:cubicBezTo>
                    <a:pt x="6671" y="19197"/>
                    <a:pt x="6825" y="19297"/>
                    <a:pt x="6997" y="19318"/>
                  </a:cubicBezTo>
                  <a:cubicBezTo>
                    <a:pt x="7021" y="19321"/>
                    <a:pt x="7042" y="19324"/>
                    <a:pt x="7066" y="19324"/>
                  </a:cubicBezTo>
                  <a:cubicBezTo>
                    <a:pt x="7217" y="19324"/>
                    <a:pt x="7359" y="19263"/>
                    <a:pt x="7465" y="19158"/>
                  </a:cubicBezTo>
                  <a:lnTo>
                    <a:pt x="9068" y="17554"/>
                  </a:lnTo>
                  <a:cubicBezTo>
                    <a:pt x="9192" y="17431"/>
                    <a:pt x="9252" y="17252"/>
                    <a:pt x="9228" y="17074"/>
                  </a:cubicBezTo>
                  <a:lnTo>
                    <a:pt x="8778" y="13931"/>
                  </a:lnTo>
                  <a:lnTo>
                    <a:pt x="11040" y="12276"/>
                  </a:lnTo>
                  <a:lnTo>
                    <a:pt x="15062" y="18596"/>
                  </a:lnTo>
                  <a:cubicBezTo>
                    <a:pt x="15152" y="18741"/>
                    <a:pt x="15306" y="18835"/>
                    <a:pt x="15475" y="18853"/>
                  </a:cubicBezTo>
                  <a:cubicBezTo>
                    <a:pt x="15496" y="18856"/>
                    <a:pt x="15518" y="18859"/>
                    <a:pt x="15539" y="18859"/>
                  </a:cubicBezTo>
                  <a:cubicBezTo>
                    <a:pt x="15687" y="18859"/>
                    <a:pt x="15832" y="18798"/>
                    <a:pt x="15937" y="18693"/>
                  </a:cubicBezTo>
                  <a:lnTo>
                    <a:pt x="16740" y="17890"/>
                  </a:lnTo>
                  <a:lnTo>
                    <a:pt x="18483" y="16144"/>
                  </a:lnTo>
                  <a:cubicBezTo>
                    <a:pt x="18712" y="15924"/>
                    <a:pt x="18715" y="15562"/>
                    <a:pt x="18492" y="15338"/>
                  </a:cubicBezTo>
                  <a:cubicBezTo>
                    <a:pt x="18381" y="15228"/>
                    <a:pt x="18236" y="15172"/>
                    <a:pt x="18090" y="15172"/>
                  </a:cubicBezTo>
                  <a:cubicBezTo>
                    <a:pt x="17942" y="15172"/>
                    <a:pt x="17794" y="15230"/>
                    <a:pt x="17683" y="15344"/>
                  </a:cubicBezTo>
                  <a:lnTo>
                    <a:pt x="17462" y="15568"/>
                  </a:lnTo>
                  <a:lnTo>
                    <a:pt x="16861" y="12965"/>
                  </a:lnTo>
                  <a:lnTo>
                    <a:pt x="17583" y="12243"/>
                  </a:lnTo>
                  <a:cubicBezTo>
                    <a:pt x="17803" y="12020"/>
                    <a:pt x="17803" y="11660"/>
                    <a:pt x="17583" y="11440"/>
                  </a:cubicBezTo>
                  <a:cubicBezTo>
                    <a:pt x="17473" y="11330"/>
                    <a:pt x="17328" y="11275"/>
                    <a:pt x="17183" y="11275"/>
                  </a:cubicBezTo>
                  <a:cubicBezTo>
                    <a:pt x="17038" y="11275"/>
                    <a:pt x="16893" y="11330"/>
                    <a:pt x="16783" y="11440"/>
                  </a:cubicBezTo>
                  <a:lnTo>
                    <a:pt x="16559" y="11663"/>
                  </a:lnTo>
                  <a:lnTo>
                    <a:pt x="15835" y="8499"/>
                  </a:lnTo>
                  <a:cubicBezTo>
                    <a:pt x="17329" y="6962"/>
                    <a:pt x="18498" y="5138"/>
                    <a:pt x="19265" y="3137"/>
                  </a:cubicBezTo>
                  <a:cubicBezTo>
                    <a:pt x="19594" y="2285"/>
                    <a:pt x="19389" y="1322"/>
                    <a:pt x="18742" y="676"/>
                  </a:cubicBezTo>
                  <a:cubicBezTo>
                    <a:pt x="18302" y="236"/>
                    <a:pt x="17711" y="0"/>
                    <a:pt x="171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56" name="Google Shape;1156;p25"/>
            <p:cNvSpPr/>
            <p:nvPr/>
          </p:nvSpPr>
          <p:spPr>
            <a:xfrm>
              <a:off x="2348725" y="4522375"/>
              <a:ext cx="94375" cy="88150"/>
            </a:xfrm>
            <a:custGeom>
              <a:avLst/>
              <a:gdLst/>
              <a:ahLst/>
              <a:cxnLst/>
              <a:rect l="l" t="t" r="r" b="b"/>
              <a:pathLst>
                <a:path w="3775" h="3526" extrusionOk="0">
                  <a:moveTo>
                    <a:pt x="3155" y="0"/>
                  </a:moveTo>
                  <a:cubicBezTo>
                    <a:pt x="3013" y="0"/>
                    <a:pt x="2870" y="53"/>
                    <a:pt x="2760" y="159"/>
                  </a:cubicBezTo>
                  <a:lnTo>
                    <a:pt x="359" y="2560"/>
                  </a:lnTo>
                  <a:cubicBezTo>
                    <a:pt x="0" y="2916"/>
                    <a:pt x="254" y="3526"/>
                    <a:pt x="758" y="3526"/>
                  </a:cubicBezTo>
                  <a:cubicBezTo>
                    <a:pt x="909" y="3526"/>
                    <a:pt x="1054" y="3468"/>
                    <a:pt x="1160" y="3360"/>
                  </a:cubicBezTo>
                  <a:lnTo>
                    <a:pt x="3560" y="959"/>
                  </a:lnTo>
                  <a:cubicBezTo>
                    <a:pt x="3774" y="736"/>
                    <a:pt x="3771" y="383"/>
                    <a:pt x="3554" y="165"/>
                  </a:cubicBezTo>
                  <a:cubicBezTo>
                    <a:pt x="3444" y="55"/>
                    <a:pt x="3300" y="0"/>
                    <a:pt x="31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57" name="Google Shape;1157;p25"/>
          <p:cNvGrpSpPr/>
          <p:nvPr/>
        </p:nvGrpSpPr>
        <p:grpSpPr>
          <a:xfrm>
            <a:off x="7858201" y="1401060"/>
            <a:ext cx="247521" cy="244159"/>
            <a:chOff x="2079300" y="4399325"/>
            <a:chExt cx="489850" cy="483100"/>
          </a:xfrm>
        </p:grpSpPr>
        <p:sp>
          <p:nvSpPr>
            <p:cNvPr id="1158" name="Google Shape;1158;p25"/>
            <p:cNvSpPr/>
            <p:nvPr/>
          </p:nvSpPr>
          <p:spPr>
            <a:xfrm>
              <a:off x="2079300" y="4399325"/>
              <a:ext cx="489850" cy="483100"/>
            </a:xfrm>
            <a:custGeom>
              <a:avLst/>
              <a:gdLst/>
              <a:ahLst/>
              <a:cxnLst/>
              <a:rect l="l" t="t" r="r" b="b"/>
              <a:pathLst>
                <a:path w="19594" h="19324" extrusionOk="0">
                  <a:moveTo>
                    <a:pt x="17109" y="1134"/>
                  </a:moveTo>
                  <a:cubicBezTo>
                    <a:pt x="17415" y="1134"/>
                    <a:pt x="17714" y="1254"/>
                    <a:pt x="17939" y="1479"/>
                  </a:cubicBezTo>
                  <a:cubicBezTo>
                    <a:pt x="18268" y="1805"/>
                    <a:pt x="18371" y="2297"/>
                    <a:pt x="18205" y="2732"/>
                  </a:cubicBezTo>
                  <a:cubicBezTo>
                    <a:pt x="18003" y="3260"/>
                    <a:pt x="17770" y="3774"/>
                    <a:pt x="17507" y="4275"/>
                  </a:cubicBezTo>
                  <a:cubicBezTo>
                    <a:pt x="16288" y="4088"/>
                    <a:pt x="15330" y="3130"/>
                    <a:pt x="15143" y="1911"/>
                  </a:cubicBezTo>
                  <a:cubicBezTo>
                    <a:pt x="15644" y="1648"/>
                    <a:pt x="16158" y="1415"/>
                    <a:pt x="16686" y="1210"/>
                  </a:cubicBezTo>
                  <a:lnTo>
                    <a:pt x="16686" y="1213"/>
                  </a:lnTo>
                  <a:cubicBezTo>
                    <a:pt x="16824" y="1160"/>
                    <a:pt x="16967" y="1134"/>
                    <a:pt x="17109" y="1134"/>
                  </a:cubicBezTo>
                  <a:close/>
                  <a:moveTo>
                    <a:pt x="2905" y="2901"/>
                  </a:moveTo>
                  <a:lnTo>
                    <a:pt x="10016" y="4541"/>
                  </a:lnTo>
                  <a:cubicBezTo>
                    <a:pt x="9744" y="4855"/>
                    <a:pt x="9485" y="5178"/>
                    <a:pt x="9234" y="5513"/>
                  </a:cubicBezTo>
                  <a:lnTo>
                    <a:pt x="9234" y="5516"/>
                  </a:lnTo>
                  <a:lnTo>
                    <a:pt x="7812" y="7463"/>
                  </a:lnTo>
                  <a:lnTo>
                    <a:pt x="2027" y="3780"/>
                  </a:lnTo>
                  <a:lnTo>
                    <a:pt x="2905" y="2901"/>
                  </a:lnTo>
                  <a:close/>
                  <a:moveTo>
                    <a:pt x="2465" y="11352"/>
                  </a:moveTo>
                  <a:lnTo>
                    <a:pt x="4738" y="11676"/>
                  </a:lnTo>
                  <a:lnTo>
                    <a:pt x="3488" y="13388"/>
                  </a:lnTo>
                  <a:lnTo>
                    <a:pt x="1574" y="12240"/>
                  </a:lnTo>
                  <a:lnTo>
                    <a:pt x="2465" y="11352"/>
                  </a:lnTo>
                  <a:close/>
                  <a:moveTo>
                    <a:pt x="14111" y="2502"/>
                  </a:moveTo>
                  <a:cubicBezTo>
                    <a:pt x="14479" y="3870"/>
                    <a:pt x="15545" y="4939"/>
                    <a:pt x="16913" y="5308"/>
                  </a:cubicBezTo>
                  <a:cubicBezTo>
                    <a:pt x="16318" y="6250"/>
                    <a:pt x="15617" y="7122"/>
                    <a:pt x="14823" y="7907"/>
                  </a:cubicBezTo>
                  <a:cubicBezTo>
                    <a:pt x="14811" y="7916"/>
                    <a:pt x="14802" y="7928"/>
                    <a:pt x="14793" y="7937"/>
                  </a:cubicBezTo>
                  <a:cubicBezTo>
                    <a:pt x="14304" y="8418"/>
                    <a:pt x="13784" y="8861"/>
                    <a:pt x="13235" y="9269"/>
                  </a:cubicBezTo>
                  <a:lnTo>
                    <a:pt x="5140" y="15184"/>
                  </a:lnTo>
                  <a:cubicBezTo>
                    <a:pt x="5128" y="15196"/>
                    <a:pt x="5113" y="15208"/>
                    <a:pt x="5101" y="15217"/>
                  </a:cubicBezTo>
                  <a:cubicBezTo>
                    <a:pt x="5082" y="15235"/>
                    <a:pt x="5061" y="15248"/>
                    <a:pt x="5040" y="15260"/>
                  </a:cubicBezTo>
                  <a:cubicBezTo>
                    <a:pt x="5031" y="15263"/>
                    <a:pt x="5022" y="15269"/>
                    <a:pt x="5016" y="15272"/>
                  </a:cubicBezTo>
                  <a:cubicBezTo>
                    <a:pt x="4925" y="15314"/>
                    <a:pt x="4801" y="15339"/>
                    <a:pt x="4674" y="15339"/>
                  </a:cubicBezTo>
                  <a:cubicBezTo>
                    <a:pt x="4506" y="15339"/>
                    <a:pt x="4333" y="15295"/>
                    <a:pt x="4228" y="15190"/>
                  </a:cubicBezTo>
                  <a:cubicBezTo>
                    <a:pt x="3998" y="14961"/>
                    <a:pt x="4004" y="14544"/>
                    <a:pt x="4237" y="14278"/>
                  </a:cubicBezTo>
                  <a:cubicBezTo>
                    <a:pt x="4249" y="14266"/>
                    <a:pt x="4261" y="14251"/>
                    <a:pt x="4270" y="14239"/>
                  </a:cubicBezTo>
                  <a:lnTo>
                    <a:pt x="10149" y="6186"/>
                  </a:lnTo>
                  <a:cubicBezTo>
                    <a:pt x="11230" y="4722"/>
                    <a:pt x="12574" y="3475"/>
                    <a:pt x="14111" y="2502"/>
                  </a:cubicBezTo>
                  <a:close/>
                  <a:moveTo>
                    <a:pt x="14877" y="9402"/>
                  </a:moveTo>
                  <a:lnTo>
                    <a:pt x="16517" y="16513"/>
                  </a:lnTo>
                  <a:lnTo>
                    <a:pt x="15635" y="17391"/>
                  </a:lnTo>
                  <a:lnTo>
                    <a:pt x="11955" y="11606"/>
                  </a:lnTo>
                  <a:lnTo>
                    <a:pt x="13905" y="10181"/>
                  </a:lnTo>
                  <a:cubicBezTo>
                    <a:pt x="14240" y="9933"/>
                    <a:pt x="14563" y="9674"/>
                    <a:pt x="14877" y="9402"/>
                  </a:cubicBezTo>
                  <a:close/>
                  <a:moveTo>
                    <a:pt x="7743" y="14686"/>
                  </a:moveTo>
                  <a:lnTo>
                    <a:pt x="8069" y="16957"/>
                  </a:lnTo>
                  <a:lnTo>
                    <a:pt x="7181" y="17844"/>
                  </a:lnTo>
                  <a:lnTo>
                    <a:pt x="6034" y="15936"/>
                  </a:lnTo>
                  <a:lnTo>
                    <a:pt x="7743" y="14686"/>
                  </a:lnTo>
                  <a:close/>
                  <a:moveTo>
                    <a:pt x="17108" y="0"/>
                  </a:moveTo>
                  <a:cubicBezTo>
                    <a:pt x="16830" y="0"/>
                    <a:pt x="16550" y="50"/>
                    <a:pt x="16282" y="153"/>
                  </a:cubicBezTo>
                  <a:cubicBezTo>
                    <a:pt x="14280" y="923"/>
                    <a:pt x="12456" y="2092"/>
                    <a:pt x="10919" y="3586"/>
                  </a:cubicBezTo>
                  <a:lnTo>
                    <a:pt x="7758" y="2856"/>
                  </a:lnTo>
                  <a:lnTo>
                    <a:pt x="7978" y="2635"/>
                  </a:lnTo>
                  <a:cubicBezTo>
                    <a:pt x="8198" y="2415"/>
                    <a:pt x="8198" y="2056"/>
                    <a:pt x="7978" y="1835"/>
                  </a:cubicBezTo>
                  <a:cubicBezTo>
                    <a:pt x="7868" y="1724"/>
                    <a:pt x="7724" y="1669"/>
                    <a:pt x="7579" y="1669"/>
                  </a:cubicBezTo>
                  <a:cubicBezTo>
                    <a:pt x="7434" y="1669"/>
                    <a:pt x="7288" y="1725"/>
                    <a:pt x="7178" y="1835"/>
                  </a:cubicBezTo>
                  <a:lnTo>
                    <a:pt x="6456" y="2557"/>
                  </a:lnTo>
                  <a:lnTo>
                    <a:pt x="3850" y="1956"/>
                  </a:lnTo>
                  <a:lnTo>
                    <a:pt x="4074" y="1736"/>
                  </a:lnTo>
                  <a:cubicBezTo>
                    <a:pt x="4300" y="1515"/>
                    <a:pt x="4303" y="1150"/>
                    <a:pt x="4080" y="926"/>
                  </a:cubicBezTo>
                  <a:cubicBezTo>
                    <a:pt x="3969" y="816"/>
                    <a:pt x="3824" y="761"/>
                    <a:pt x="3679" y="761"/>
                  </a:cubicBezTo>
                  <a:cubicBezTo>
                    <a:pt x="3531" y="761"/>
                    <a:pt x="3384" y="818"/>
                    <a:pt x="3274" y="932"/>
                  </a:cubicBezTo>
                  <a:lnTo>
                    <a:pt x="1945" y="2261"/>
                  </a:lnTo>
                  <a:lnTo>
                    <a:pt x="725" y="3478"/>
                  </a:lnTo>
                  <a:cubicBezTo>
                    <a:pt x="469" y="3734"/>
                    <a:pt x="517" y="4163"/>
                    <a:pt x="822" y="4356"/>
                  </a:cubicBezTo>
                  <a:lnTo>
                    <a:pt x="7145" y="8378"/>
                  </a:lnTo>
                  <a:lnTo>
                    <a:pt x="5496" y="10640"/>
                  </a:lnTo>
                  <a:lnTo>
                    <a:pt x="2344" y="10190"/>
                  </a:lnTo>
                  <a:cubicBezTo>
                    <a:pt x="2317" y="10186"/>
                    <a:pt x="2290" y="10185"/>
                    <a:pt x="2264" y="10185"/>
                  </a:cubicBezTo>
                  <a:cubicBezTo>
                    <a:pt x="2113" y="10185"/>
                    <a:pt x="1969" y="10242"/>
                    <a:pt x="1864" y="10350"/>
                  </a:cubicBezTo>
                  <a:lnTo>
                    <a:pt x="260" y="11950"/>
                  </a:lnTo>
                  <a:cubicBezTo>
                    <a:pt x="1" y="12213"/>
                    <a:pt x="55" y="12648"/>
                    <a:pt x="369" y="12838"/>
                  </a:cubicBezTo>
                  <a:lnTo>
                    <a:pt x="2966" y="14393"/>
                  </a:lnTo>
                  <a:cubicBezTo>
                    <a:pt x="2851" y="14964"/>
                    <a:pt x="3008" y="15574"/>
                    <a:pt x="3428" y="15990"/>
                  </a:cubicBezTo>
                  <a:cubicBezTo>
                    <a:pt x="3757" y="16322"/>
                    <a:pt x="4219" y="16467"/>
                    <a:pt x="4669" y="16467"/>
                  </a:cubicBezTo>
                  <a:cubicBezTo>
                    <a:pt x="4786" y="16467"/>
                    <a:pt x="4901" y="16458"/>
                    <a:pt x="5016" y="16440"/>
                  </a:cubicBezTo>
                  <a:lnTo>
                    <a:pt x="6580" y="19049"/>
                  </a:lnTo>
                  <a:cubicBezTo>
                    <a:pt x="6671" y="19197"/>
                    <a:pt x="6825" y="19297"/>
                    <a:pt x="6997" y="19318"/>
                  </a:cubicBezTo>
                  <a:cubicBezTo>
                    <a:pt x="7021" y="19321"/>
                    <a:pt x="7042" y="19324"/>
                    <a:pt x="7066" y="19324"/>
                  </a:cubicBezTo>
                  <a:cubicBezTo>
                    <a:pt x="7217" y="19324"/>
                    <a:pt x="7359" y="19263"/>
                    <a:pt x="7465" y="19158"/>
                  </a:cubicBezTo>
                  <a:lnTo>
                    <a:pt x="9068" y="17554"/>
                  </a:lnTo>
                  <a:cubicBezTo>
                    <a:pt x="9192" y="17431"/>
                    <a:pt x="9252" y="17252"/>
                    <a:pt x="9228" y="17074"/>
                  </a:cubicBezTo>
                  <a:lnTo>
                    <a:pt x="8778" y="13931"/>
                  </a:lnTo>
                  <a:lnTo>
                    <a:pt x="11040" y="12276"/>
                  </a:lnTo>
                  <a:lnTo>
                    <a:pt x="15062" y="18596"/>
                  </a:lnTo>
                  <a:cubicBezTo>
                    <a:pt x="15152" y="18741"/>
                    <a:pt x="15306" y="18835"/>
                    <a:pt x="15475" y="18853"/>
                  </a:cubicBezTo>
                  <a:cubicBezTo>
                    <a:pt x="15496" y="18856"/>
                    <a:pt x="15518" y="18859"/>
                    <a:pt x="15539" y="18859"/>
                  </a:cubicBezTo>
                  <a:cubicBezTo>
                    <a:pt x="15687" y="18859"/>
                    <a:pt x="15832" y="18798"/>
                    <a:pt x="15937" y="18693"/>
                  </a:cubicBezTo>
                  <a:lnTo>
                    <a:pt x="16740" y="17890"/>
                  </a:lnTo>
                  <a:lnTo>
                    <a:pt x="18483" y="16144"/>
                  </a:lnTo>
                  <a:cubicBezTo>
                    <a:pt x="18712" y="15924"/>
                    <a:pt x="18715" y="15562"/>
                    <a:pt x="18492" y="15338"/>
                  </a:cubicBezTo>
                  <a:cubicBezTo>
                    <a:pt x="18381" y="15228"/>
                    <a:pt x="18236" y="15172"/>
                    <a:pt x="18090" y="15172"/>
                  </a:cubicBezTo>
                  <a:cubicBezTo>
                    <a:pt x="17942" y="15172"/>
                    <a:pt x="17794" y="15230"/>
                    <a:pt x="17683" y="15344"/>
                  </a:cubicBezTo>
                  <a:lnTo>
                    <a:pt x="17462" y="15568"/>
                  </a:lnTo>
                  <a:lnTo>
                    <a:pt x="16861" y="12965"/>
                  </a:lnTo>
                  <a:lnTo>
                    <a:pt x="17583" y="12243"/>
                  </a:lnTo>
                  <a:cubicBezTo>
                    <a:pt x="17803" y="12020"/>
                    <a:pt x="17803" y="11660"/>
                    <a:pt x="17583" y="11440"/>
                  </a:cubicBezTo>
                  <a:cubicBezTo>
                    <a:pt x="17473" y="11330"/>
                    <a:pt x="17328" y="11275"/>
                    <a:pt x="17183" y="11275"/>
                  </a:cubicBezTo>
                  <a:cubicBezTo>
                    <a:pt x="17038" y="11275"/>
                    <a:pt x="16893" y="11330"/>
                    <a:pt x="16783" y="11440"/>
                  </a:cubicBezTo>
                  <a:lnTo>
                    <a:pt x="16559" y="11663"/>
                  </a:lnTo>
                  <a:lnTo>
                    <a:pt x="15835" y="8499"/>
                  </a:lnTo>
                  <a:cubicBezTo>
                    <a:pt x="17329" y="6962"/>
                    <a:pt x="18498" y="5138"/>
                    <a:pt x="19265" y="3137"/>
                  </a:cubicBezTo>
                  <a:cubicBezTo>
                    <a:pt x="19594" y="2285"/>
                    <a:pt x="19389" y="1322"/>
                    <a:pt x="18742" y="676"/>
                  </a:cubicBezTo>
                  <a:cubicBezTo>
                    <a:pt x="18302" y="236"/>
                    <a:pt x="17711" y="0"/>
                    <a:pt x="17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59" name="Google Shape;1159;p25"/>
            <p:cNvSpPr/>
            <p:nvPr/>
          </p:nvSpPr>
          <p:spPr>
            <a:xfrm>
              <a:off x="2348725" y="4522375"/>
              <a:ext cx="94375" cy="88150"/>
            </a:xfrm>
            <a:custGeom>
              <a:avLst/>
              <a:gdLst/>
              <a:ahLst/>
              <a:cxnLst/>
              <a:rect l="l" t="t" r="r" b="b"/>
              <a:pathLst>
                <a:path w="3775" h="3526" extrusionOk="0">
                  <a:moveTo>
                    <a:pt x="3155" y="0"/>
                  </a:moveTo>
                  <a:cubicBezTo>
                    <a:pt x="3013" y="0"/>
                    <a:pt x="2870" y="53"/>
                    <a:pt x="2760" y="159"/>
                  </a:cubicBezTo>
                  <a:lnTo>
                    <a:pt x="359" y="2560"/>
                  </a:lnTo>
                  <a:cubicBezTo>
                    <a:pt x="0" y="2916"/>
                    <a:pt x="254" y="3526"/>
                    <a:pt x="758" y="3526"/>
                  </a:cubicBezTo>
                  <a:cubicBezTo>
                    <a:pt x="909" y="3526"/>
                    <a:pt x="1054" y="3468"/>
                    <a:pt x="1160" y="3360"/>
                  </a:cubicBezTo>
                  <a:lnTo>
                    <a:pt x="3560" y="959"/>
                  </a:lnTo>
                  <a:cubicBezTo>
                    <a:pt x="3774" y="736"/>
                    <a:pt x="3771" y="383"/>
                    <a:pt x="3554" y="165"/>
                  </a:cubicBezTo>
                  <a:cubicBezTo>
                    <a:pt x="3444" y="55"/>
                    <a:pt x="3300" y="0"/>
                    <a:pt x="31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160" name="Google Shape;1160;p25"/>
          <p:cNvSpPr txBox="1"/>
          <p:nvPr/>
        </p:nvSpPr>
        <p:spPr>
          <a:xfrm>
            <a:off x="538400" y="4025575"/>
            <a:ext cx="6810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100%</a:t>
            </a:r>
            <a:endParaRPr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61" name="Google Shape;1161;p25"/>
          <p:cNvSpPr txBox="1"/>
          <p:nvPr/>
        </p:nvSpPr>
        <p:spPr>
          <a:xfrm>
            <a:off x="1095925" y="4025575"/>
            <a:ext cx="6702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90%</a:t>
            </a:r>
            <a:endParaRPr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62" name="Google Shape;1162;p25"/>
          <p:cNvSpPr txBox="1"/>
          <p:nvPr/>
        </p:nvSpPr>
        <p:spPr>
          <a:xfrm>
            <a:off x="1656950" y="4025575"/>
            <a:ext cx="6702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80%</a:t>
            </a:r>
            <a:endParaRPr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63" name="Google Shape;1163;p25"/>
          <p:cNvSpPr txBox="1"/>
          <p:nvPr/>
        </p:nvSpPr>
        <p:spPr>
          <a:xfrm>
            <a:off x="2209200" y="4025575"/>
            <a:ext cx="6702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100%</a:t>
            </a:r>
            <a:endParaRPr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64" name="Google Shape;1164;p25"/>
          <p:cNvSpPr txBox="1"/>
          <p:nvPr/>
        </p:nvSpPr>
        <p:spPr>
          <a:xfrm>
            <a:off x="2772250" y="4025575"/>
            <a:ext cx="6702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80%</a:t>
            </a:r>
            <a:endParaRPr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65" name="Google Shape;1165;p25"/>
          <p:cNvSpPr txBox="1"/>
          <p:nvPr/>
        </p:nvSpPr>
        <p:spPr>
          <a:xfrm>
            <a:off x="3376925" y="4025575"/>
            <a:ext cx="6702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40%</a:t>
            </a:r>
            <a:endParaRPr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26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Travel Infographics</a:t>
            </a:r>
            <a:endParaRPr/>
          </a:p>
        </p:txBody>
      </p:sp>
      <p:grpSp>
        <p:nvGrpSpPr>
          <p:cNvPr id="1171" name="Google Shape;1171;p26"/>
          <p:cNvGrpSpPr/>
          <p:nvPr/>
        </p:nvGrpSpPr>
        <p:grpSpPr>
          <a:xfrm>
            <a:off x="6713003" y="1180229"/>
            <a:ext cx="1503524" cy="1829412"/>
            <a:chOff x="2332275" y="1617275"/>
            <a:chExt cx="1090775" cy="1327200"/>
          </a:xfrm>
        </p:grpSpPr>
        <p:sp>
          <p:nvSpPr>
            <p:cNvPr id="1172" name="Google Shape;1172;p26"/>
            <p:cNvSpPr/>
            <p:nvPr/>
          </p:nvSpPr>
          <p:spPr>
            <a:xfrm>
              <a:off x="2507425" y="1792400"/>
              <a:ext cx="740375" cy="740375"/>
            </a:xfrm>
            <a:custGeom>
              <a:avLst/>
              <a:gdLst/>
              <a:ahLst/>
              <a:cxnLst/>
              <a:rect l="l" t="t" r="r" b="b"/>
              <a:pathLst>
                <a:path w="29615" h="29615" extrusionOk="0">
                  <a:moveTo>
                    <a:pt x="14810" y="1"/>
                  </a:moveTo>
                  <a:cubicBezTo>
                    <a:pt x="6631" y="1"/>
                    <a:pt x="1" y="6631"/>
                    <a:pt x="1" y="14809"/>
                  </a:cubicBezTo>
                  <a:cubicBezTo>
                    <a:pt x="1" y="22988"/>
                    <a:pt x="6631" y="29615"/>
                    <a:pt x="14810" y="29615"/>
                  </a:cubicBezTo>
                  <a:cubicBezTo>
                    <a:pt x="22988" y="29615"/>
                    <a:pt x="29615" y="22988"/>
                    <a:pt x="29615" y="14809"/>
                  </a:cubicBezTo>
                  <a:cubicBezTo>
                    <a:pt x="29615" y="6631"/>
                    <a:pt x="22988" y="1"/>
                    <a:pt x="148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6"/>
            <p:cNvSpPr/>
            <p:nvPr/>
          </p:nvSpPr>
          <p:spPr>
            <a:xfrm>
              <a:off x="2332275" y="1617275"/>
              <a:ext cx="1090775" cy="1273950"/>
            </a:xfrm>
            <a:custGeom>
              <a:avLst/>
              <a:gdLst/>
              <a:ahLst/>
              <a:cxnLst/>
              <a:rect l="l" t="t" r="r" b="b"/>
              <a:pathLst>
                <a:path w="43631" h="50958" extrusionOk="0">
                  <a:moveTo>
                    <a:pt x="21816" y="0"/>
                  </a:moveTo>
                  <a:cubicBezTo>
                    <a:pt x="9786" y="0"/>
                    <a:pt x="1" y="9788"/>
                    <a:pt x="1" y="21814"/>
                  </a:cubicBezTo>
                  <a:cubicBezTo>
                    <a:pt x="12" y="22289"/>
                    <a:pt x="402" y="22672"/>
                    <a:pt x="880" y="22672"/>
                  </a:cubicBezTo>
                  <a:cubicBezTo>
                    <a:pt x="1355" y="22672"/>
                    <a:pt x="1745" y="22289"/>
                    <a:pt x="1756" y="21814"/>
                  </a:cubicBezTo>
                  <a:cubicBezTo>
                    <a:pt x="1756" y="10757"/>
                    <a:pt x="10754" y="1755"/>
                    <a:pt x="21812" y="1755"/>
                  </a:cubicBezTo>
                  <a:cubicBezTo>
                    <a:pt x="32869" y="1755"/>
                    <a:pt x="41871" y="10753"/>
                    <a:pt x="41871" y="21814"/>
                  </a:cubicBezTo>
                  <a:cubicBezTo>
                    <a:pt x="41871" y="32872"/>
                    <a:pt x="32873" y="41870"/>
                    <a:pt x="21816" y="41870"/>
                  </a:cubicBezTo>
                  <a:cubicBezTo>
                    <a:pt x="21329" y="41870"/>
                    <a:pt x="20936" y="42263"/>
                    <a:pt x="20936" y="42750"/>
                  </a:cubicBezTo>
                  <a:lnTo>
                    <a:pt x="20936" y="50957"/>
                  </a:lnTo>
                  <a:lnTo>
                    <a:pt x="22691" y="50942"/>
                  </a:lnTo>
                  <a:lnTo>
                    <a:pt x="22691" y="43610"/>
                  </a:lnTo>
                  <a:cubicBezTo>
                    <a:pt x="34317" y="43147"/>
                    <a:pt x="43630" y="33547"/>
                    <a:pt x="43627" y="21814"/>
                  </a:cubicBezTo>
                  <a:cubicBezTo>
                    <a:pt x="43627" y="9785"/>
                    <a:pt x="33842" y="0"/>
                    <a:pt x="218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6"/>
            <p:cNvSpPr/>
            <p:nvPr/>
          </p:nvSpPr>
          <p:spPr>
            <a:xfrm>
              <a:off x="2727925" y="2771175"/>
              <a:ext cx="300950" cy="173300"/>
            </a:xfrm>
            <a:custGeom>
              <a:avLst/>
              <a:gdLst/>
              <a:ahLst/>
              <a:cxnLst/>
              <a:rect l="l" t="t" r="r" b="b"/>
              <a:pathLst>
                <a:path w="12038" h="6932" extrusionOk="0">
                  <a:moveTo>
                    <a:pt x="11088" y="1"/>
                  </a:moveTo>
                  <a:cubicBezTo>
                    <a:pt x="10863" y="1"/>
                    <a:pt x="10637" y="87"/>
                    <a:pt x="10465" y="260"/>
                  </a:cubicBezTo>
                  <a:lnTo>
                    <a:pt x="6869" y="3859"/>
                  </a:lnTo>
                  <a:lnTo>
                    <a:pt x="5982" y="4742"/>
                  </a:lnTo>
                  <a:lnTo>
                    <a:pt x="5110" y="3874"/>
                  </a:lnTo>
                  <a:lnTo>
                    <a:pt x="1496" y="260"/>
                  </a:lnTo>
                  <a:cubicBezTo>
                    <a:pt x="1342" y="153"/>
                    <a:pt x="1165" y="102"/>
                    <a:pt x="990" y="102"/>
                  </a:cubicBezTo>
                  <a:cubicBezTo>
                    <a:pt x="731" y="102"/>
                    <a:pt x="475" y="214"/>
                    <a:pt x="297" y="427"/>
                  </a:cubicBezTo>
                  <a:cubicBezTo>
                    <a:pt x="1" y="783"/>
                    <a:pt x="27" y="1306"/>
                    <a:pt x="353" y="1636"/>
                  </a:cubicBezTo>
                  <a:lnTo>
                    <a:pt x="5388" y="6675"/>
                  </a:lnTo>
                  <a:cubicBezTo>
                    <a:pt x="5561" y="6846"/>
                    <a:pt x="5785" y="6931"/>
                    <a:pt x="6010" y="6931"/>
                  </a:cubicBezTo>
                  <a:cubicBezTo>
                    <a:pt x="6234" y="6931"/>
                    <a:pt x="6459" y="6846"/>
                    <a:pt x="6632" y="6675"/>
                  </a:cubicBezTo>
                  <a:lnTo>
                    <a:pt x="11667" y="1636"/>
                  </a:lnTo>
                  <a:cubicBezTo>
                    <a:pt x="12019" y="1250"/>
                    <a:pt x="12038" y="668"/>
                    <a:pt x="11711" y="260"/>
                  </a:cubicBezTo>
                  <a:cubicBezTo>
                    <a:pt x="11539" y="87"/>
                    <a:pt x="11313" y="1"/>
                    <a:pt x="11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5" name="Google Shape;1175;p26"/>
          <p:cNvSpPr/>
          <p:nvPr/>
        </p:nvSpPr>
        <p:spPr>
          <a:xfrm>
            <a:off x="6817275" y="3142837"/>
            <a:ext cx="1297200" cy="572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6" name="Google Shape;1176;p26"/>
          <p:cNvSpPr txBox="1"/>
          <p:nvPr/>
        </p:nvSpPr>
        <p:spPr>
          <a:xfrm>
            <a:off x="6963525" y="3226035"/>
            <a:ext cx="1004700" cy="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HANGZHOU</a:t>
            </a:r>
            <a:endParaRPr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77" name="Google Shape;1177;p26"/>
          <p:cNvSpPr txBox="1"/>
          <p:nvPr/>
        </p:nvSpPr>
        <p:spPr>
          <a:xfrm>
            <a:off x="6806675" y="3718413"/>
            <a:ext cx="1297200" cy="9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Neptune is the farthest planet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78" name="Google Shape;1178;p26"/>
          <p:cNvGrpSpPr/>
          <p:nvPr/>
        </p:nvGrpSpPr>
        <p:grpSpPr>
          <a:xfrm>
            <a:off x="5257452" y="1192667"/>
            <a:ext cx="1503352" cy="1829412"/>
            <a:chOff x="3379425" y="1617275"/>
            <a:chExt cx="1090650" cy="1327200"/>
          </a:xfrm>
        </p:grpSpPr>
        <p:sp>
          <p:nvSpPr>
            <p:cNvPr id="1179" name="Google Shape;1179;p26"/>
            <p:cNvSpPr/>
            <p:nvPr/>
          </p:nvSpPr>
          <p:spPr>
            <a:xfrm>
              <a:off x="3554475" y="1792400"/>
              <a:ext cx="740475" cy="740375"/>
            </a:xfrm>
            <a:custGeom>
              <a:avLst/>
              <a:gdLst/>
              <a:ahLst/>
              <a:cxnLst/>
              <a:rect l="l" t="t" r="r" b="b"/>
              <a:pathLst>
                <a:path w="29619" h="29615" extrusionOk="0">
                  <a:moveTo>
                    <a:pt x="14809" y="1"/>
                  </a:moveTo>
                  <a:cubicBezTo>
                    <a:pt x="6631" y="1"/>
                    <a:pt x="0" y="6631"/>
                    <a:pt x="0" y="14809"/>
                  </a:cubicBezTo>
                  <a:cubicBezTo>
                    <a:pt x="0" y="22988"/>
                    <a:pt x="6631" y="29615"/>
                    <a:pt x="14809" y="29615"/>
                  </a:cubicBezTo>
                  <a:cubicBezTo>
                    <a:pt x="22987" y="29615"/>
                    <a:pt x="29618" y="22988"/>
                    <a:pt x="29618" y="14809"/>
                  </a:cubicBezTo>
                  <a:cubicBezTo>
                    <a:pt x="29618" y="6631"/>
                    <a:pt x="22987" y="1"/>
                    <a:pt x="148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6"/>
            <p:cNvSpPr/>
            <p:nvPr/>
          </p:nvSpPr>
          <p:spPr>
            <a:xfrm>
              <a:off x="3379425" y="1617275"/>
              <a:ext cx="1090650" cy="1273950"/>
            </a:xfrm>
            <a:custGeom>
              <a:avLst/>
              <a:gdLst/>
              <a:ahLst/>
              <a:cxnLst/>
              <a:rect l="l" t="t" r="r" b="b"/>
              <a:pathLst>
                <a:path w="43626" h="50958" extrusionOk="0">
                  <a:moveTo>
                    <a:pt x="21811" y="0"/>
                  </a:moveTo>
                  <a:cubicBezTo>
                    <a:pt x="9785" y="0"/>
                    <a:pt x="0" y="9788"/>
                    <a:pt x="0" y="21814"/>
                  </a:cubicBezTo>
                  <a:cubicBezTo>
                    <a:pt x="8" y="22289"/>
                    <a:pt x="401" y="22672"/>
                    <a:pt x="876" y="22672"/>
                  </a:cubicBezTo>
                  <a:cubicBezTo>
                    <a:pt x="1355" y="22672"/>
                    <a:pt x="1744" y="22289"/>
                    <a:pt x="1755" y="21814"/>
                  </a:cubicBezTo>
                  <a:cubicBezTo>
                    <a:pt x="1755" y="10757"/>
                    <a:pt x="10754" y="1755"/>
                    <a:pt x="21811" y="1755"/>
                  </a:cubicBezTo>
                  <a:cubicBezTo>
                    <a:pt x="32869" y="1755"/>
                    <a:pt x="41867" y="10753"/>
                    <a:pt x="41867" y="21814"/>
                  </a:cubicBezTo>
                  <a:cubicBezTo>
                    <a:pt x="41871" y="32872"/>
                    <a:pt x="32869" y="41870"/>
                    <a:pt x="21811" y="41870"/>
                  </a:cubicBezTo>
                  <a:cubicBezTo>
                    <a:pt x="21329" y="41870"/>
                    <a:pt x="20932" y="42263"/>
                    <a:pt x="20935" y="42750"/>
                  </a:cubicBezTo>
                  <a:lnTo>
                    <a:pt x="20935" y="50957"/>
                  </a:lnTo>
                  <a:lnTo>
                    <a:pt x="22691" y="50942"/>
                  </a:lnTo>
                  <a:lnTo>
                    <a:pt x="22691" y="43610"/>
                  </a:lnTo>
                  <a:cubicBezTo>
                    <a:pt x="34312" y="43147"/>
                    <a:pt x="43626" y="33547"/>
                    <a:pt x="43626" y="21814"/>
                  </a:cubicBezTo>
                  <a:cubicBezTo>
                    <a:pt x="43626" y="9785"/>
                    <a:pt x="33841" y="0"/>
                    <a:pt x="218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6"/>
            <p:cNvSpPr/>
            <p:nvPr/>
          </p:nvSpPr>
          <p:spPr>
            <a:xfrm>
              <a:off x="3775050" y="2771175"/>
              <a:ext cx="300875" cy="173300"/>
            </a:xfrm>
            <a:custGeom>
              <a:avLst/>
              <a:gdLst/>
              <a:ahLst/>
              <a:cxnLst/>
              <a:rect l="l" t="t" r="r" b="b"/>
              <a:pathLst>
                <a:path w="12035" h="6932" extrusionOk="0">
                  <a:moveTo>
                    <a:pt x="11087" y="1"/>
                  </a:moveTo>
                  <a:cubicBezTo>
                    <a:pt x="10861" y="1"/>
                    <a:pt x="10636" y="87"/>
                    <a:pt x="10465" y="260"/>
                  </a:cubicBezTo>
                  <a:lnTo>
                    <a:pt x="6866" y="3859"/>
                  </a:lnTo>
                  <a:lnTo>
                    <a:pt x="5979" y="4742"/>
                  </a:lnTo>
                  <a:lnTo>
                    <a:pt x="5110" y="3874"/>
                  </a:lnTo>
                  <a:lnTo>
                    <a:pt x="1496" y="260"/>
                  </a:lnTo>
                  <a:cubicBezTo>
                    <a:pt x="1342" y="153"/>
                    <a:pt x="1166" y="102"/>
                    <a:pt x="990" y="102"/>
                  </a:cubicBezTo>
                  <a:cubicBezTo>
                    <a:pt x="731" y="102"/>
                    <a:pt x="475" y="214"/>
                    <a:pt x="298" y="427"/>
                  </a:cubicBezTo>
                  <a:cubicBezTo>
                    <a:pt x="1" y="783"/>
                    <a:pt x="23" y="1306"/>
                    <a:pt x="350" y="1636"/>
                  </a:cubicBezTo>
                  <a:lnTo>
                    <a:pt x="5389" y="6675"/>
                  </a:lnTo>
                  <a:cubicBezTo>
                    <a:pt x="5559" y="6846"/>
                    <a:pt x="5784" y="6931"/>
                    <a:pt x="6009" y="6931"/>
                  </a:cubicBezTo>
                  <a:cubicBezTo>
                    <a:pt x="6234" y="6931"/>
                    <a:pt x="6459" y="6846"/>
                    <a:pt x="6632" y="6675"/>
                  </a:cubicBezTo>
                  <a:lnTo>
                    <a:pt x="11667" y="1636"/>
                  </a:lnTo>
                  <a:cubicBezTo>
                    <a:pt x="12016" y="1250"/>
                    <a:pt x="12034" y="668"/>
                    <a:pt x="11712" y="260"/>
                  </a:cubicBezTo>
                  <a:cubicBezTo>
                    <a:pt x="11539" y="87"/>
                    <a:pt x="11313" y="1"/>
                    <a:pt x="110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2" name="Google Shape;1182;p26"/>
          <p:cNvGrpSpPr/>
          <p:nvPr/>
        </p:nvGrpSpPr>
        <p:grpSpPr>
          <a:xfrm>
            <a:off x="3814060" y="1192667"/>
            <a:ext cx="1503524" cy="1829412"/>
            <a:chOff x="2332275" y="1617275"/>
            <a:chExt cx="1090775" cy="1327200"/>
          </a:xfrm>
        </p:grpSpPr>
        <p:sp>
          <p:nvSpPr>
            <p:cNvPr id="1183" name="Google Shape;1183;p26"/>
            <p:cNvSpPr/>
            <p:nvPr/>
          </p:nvSpPr>
          <p:spPr>
            <a:xfrm>
              <a:off x="2507425" y="1792400"/>
              <a:ext cx="740375" cy="740375"/>
            </a:xfrm>
            <a:custGeom>
              <a:avLst/>
              <a:gdLst/>
              <a:ahLst/>
              <a:cxnLst/>
              <a:rect l="l" t="t" r="r" b="b"/>
              <a:pathLst>
                <a:path w="29615" h="29615" extrusionOk="0">
                  <a:moveTo>
                    <a:pt x="14810" y="1"/>
                  </a:moveTo>
                  <a:cubicBezTo>
                    <a:pt x="6631" y="1"/>
                    <a:pt x="1" y="6631"/>
                    <a:pt x="1" y="14809"/>
                  </a:cubicBezTo>
                  <a:cubicBezTo>
                    <a:pt x="1" y="22988"/>
                    <a:pt x="6631" y="29615"/>
                    <a:pt x="14810" y="29615"/>
                  </a:cubicBezTo>
                  <a:cubicBezTo>
                    <a:pt x="22988" y="29615"/>
                    <a:pt x="29615" y="22988"/>
                    <a:pt x="29615" y="14809"/>
                  </a:cubicBezTo>
                  <a:cubicBezTo>
                    <a:pt x="29615" y="6631"/>
                    <a:pt x="22988" y="1"/>
                    <a:pt x="148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6"/>
            <p:cNvSpPr/>
            <p:nvPr/>
          </p:nvSpPr>
          <p:spPr>
            <a:xfrm>
              <a:off x="2332275" y="1617275"/>
              <a:ext cx="1090775" cy="1273950"/>
            </a:xfrm>
            <a:custGeom>
              <a:avLst/>
              <a:gdLst/>
              <a:ahLst/>
              <a:cxnLst/>
              <a:rect l="l" t="t" r="r" b="b"/>
              <a:pathLst>
                <a:path w="43631" h="50958" extrusionOk="0">
                  <a:moveTo>
                    <a:pt x="21816" y="0"/>
                  </a:moveTo>
                  <a:cubicBezTo>
                    <a:pt x="9786" y="0"/>
                    <a:pt x="1" y="9788"/>
                    <a:pt x="1" y="21814"/>
                  </a:cubicBezTo>
                  <a:cubicBezTo>
                    <a:pt x="12" y="22289"/>
                    <a:pt x="402" y="22672"/>
                    <a:pt x="880" y="22672"/>
                  </a:cubicBezTo>
                  <a:cubicBezTo>
                    <a:pt x="1355" y="22672"/>
                    <a:pt x="1745" y="22289"/>
                    <a:pt x="1756" y="21814"/>
                  </a:cubicBezTo>
                  <a:cubicBezTo>
                    <a:pt x="1756" y="10757"/>
                    <a:pt x="10754" y="1755"/>
                    <a:pt x="21812" y="1755"/>
                  </a:cubicBezTo>
                  <a:cubicBezTo>
                    <a:pt x="32869" y="1755"/>
                    <a:pt x="41871" y="10753"/>
                    <a:pt x="41871" y="21814"/>
                  </a:cubicBezTo>
                  <a:cubicBezTo>
                    <a:pt x="41871" y="32872"/>
                    <a:pt x="32873" y="41870"/>
                    <a:pt x="21816" y="41870"/>
                  </a:cubicBezTo>
                  <a:cubicBezTo>
                    <a:pt x="21329" y="41870"/>
                    <a:pt x="20936" y="42263"/>
                    <a:pt x="20936" y="42750"/>
                  </a:cubicBezTo>
                  <a:lnTo>
                    <a:pt x="20936" y="50957"/>
                  </a:lnTo>
                  <a:lnTo>
                    <a:pt x="22691" y="50942"/>
                  </a:lnTo>
                  <a:lnTo>
                    <a:pt x="22691" y="43610"/>
                  </a:lnTo>
                  <a:cubicBezTo>
                    <a:pt x="34317" y="43147"/>
                    <a:pt x="43630" y="33547"/>
                    <a:pt x="43627" y="21814"/>
                  </a:cubicBezTo>
                  <a:cubicBezTo>
                    <a:pt x="43627" y="9785"/>
                    <a:pt x="33842" y="0"/>
                    <a:pt x="218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6"/>
            <p:cNvSpPr/>
            <p:nvPr/>
          </p:nvSpPr>
          <p:spPr>
            <a:xfrm>
              <a:off x="2727925" y="2771175"/>
              <a:ext cx="300950" cy="173300"/>
            </a:xfrm>
            <a:custGeom>
              <a:avLst/>
              <a:gdLst/>
              <a:ahLst/>
              <a:cxnLst/>
              <a:rect l="l" t="t" r="r" b="b"/>
              <a:pathLst>
                <a:path w="12038" h="6932" extrusionOk="0">
                  <a:moveTo>
                    <a:pt x="11088" y="1"/>
                  </a:moveTo>
                  <a:cubicBezTo>
                    <a:pt x="10863" y="1"/>
                    <a:pt x="10637" y="87"/>
                    <a:pt x="10465" y="260"/>
                  </a:cubicBezTo>
                  <a:lnTo>
                    <a:pt x="6869" y="3859"/>
                  </a:lnTo>
                  <a:lnTo>
                    <a:pt x="5982" y="4742"/>
                  </a:lnTo>
                  <a:lnTo>
                    <a:pt x="5110" y="3874"/>
                  </a:lnTo>
                  <a:lnTo>
                    <a:pt x="1496" y="260"/>
                  </a:lnTo>
                  <a:cubicBezTo>
                    <a:pt x="1342" y="153"/>
                    <a:pt x="1165" y="102"/>
                    <a:pt x="990" y="102"/>
                  </a:cubicBezTo>
                  <a:cubicBezTo>
                    <a:pt x="731" y="102"/>
                    <a:pt x="475" y="214"/>
                    <a:pt x="297" y="427"/>
                  </a:cubicBezTo>
                  <a:cubicBezTo>
                    <a:pt x="1" y="783"/>
                    <a:pt x="27" y="1306"/>
                    <a:pt x="353" y="1636"/>
                  </a:cubicBezTo>
                  <a:lnTo>
                    <a:pt x="5388" y="6675"/>
                  </a:lnTo>
                  <a:cubicBezTo>
                    <a:pt x="5561" y="6846"/>
                    <a:pt x="5785" y="6931"/>
                    <a:pt x="6010" y="6931"/>
                  </a:cubicBezTo>
                  <a:cubicBezTo>
                    <a:pt x="6234" y="6931"/>
                    <a:pt x="6459" y="6846"/>
                    <a:pt x="6632" y="6675"/>
                  </a:cubicBezTo>
                  <a:lnTo>
                    <a:pt x="11667" y="1636"/>
                  </a:lnTo>
                  <a:cubicBezTo>
                    <a:pt x="12019" y="1250"/>
                    <a:pt x="12038" y="668"/>
                    <a:pt x="11711" y="260"/>
                  </a:cubicBezTo>
                  <a:cubicBezTo>
                    <a:pt x="11539" y="87"/>
                    <a:pt x="11313" y="1"/>
                    <a:pt x="11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6" name="Google Shape;1186;p26"/>
          <p:cNvGrpSpPr/>
          <p:nvPr/>
        </p:nvGrpSpPr>
        <p:grpSpPr>
          <a:xfrm>
            <a:off x="2370841" y="1192667"/>
            <a:ext cx="1503352" cy="1829412"/>
            <a:chOff x="1285250" y="1617275"/>
            <a:chExt cx="1090650" cy="1327200"/>
          </a:xfrm>
        </p:grpSpPr>
        <p:sp>
          <p:nvSpPr>
            <p:cNvPr id="1187" name="Google Shape;1187;p26"/>
            <p:cNvSpPr/>
            <p:nvPr/>
          </p:nvSpPr>
          <p:spPr>
            <a:xfrm>
              <a:off x="1460300" y="1792400"/>
              <a:ext cx="740475" cy="740375"/>
            </a:xfrm>
            <a:custGeom>
              <a:avLst/>
              <a:gdLst/>
              <a:ahLst/>
              <a:cxnLst/>
              <a:rect l="l" t="t" r="r" b="b"/>
              <a:pathLst>
                <a:path w="29619" h="29615" extrusionOk="0">
                  <a:moveTo>
                    <a:pt x="14809" y="1"/>
                  </a:moveTo>
                  <a:cubicBezTo>
                    <a:pt x="6631" y="1"/>
                    <a:pt x="0" y="6631"/>
                    <a:pt x="0" y="14809"/>
                  </a:cubicBezTo>
                  <a:cubicBezTo>
                    <a:pt x="0" y="22988"/>
                    <a:pt x="6631" y="29615"/>
                    <a:pt x="14809" y="29615"/>
                  </a:cubicBezTo>
                  <a:cubicBezTo>
                    <a:pt x="22987" y="29615"/>
                    <a:pt x="29618" y="22988"/>
                    <a:pt x="29618" y="14809"/>
                  </a:cubicBezTo>
                  <a:cubicBezTo>
                    <a:pt x="29618" y="6631"/>
                    <a:pt x="22987" y="1"/>
                    <a:pt x="148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6"/>
            <p:cNvSpPr/>
            <p:nvPr/>
          </p:nvSpPr>
          <p:spPr>
            <a:xfrm>
              <a:off x="1285250" y="1617275"/>
              <a:ext cx="1090650" cy="1273950"/>
            </a:xfrm>
            <a:custGeom>
              <a:avLst/>
              <a:gdLst/>
              <a:ahLst/>
              <a:cxnLst/>
              <a:rect l="l" t="t" r="r" b="b"/>
              <a:pathLst>
                <a:path w="43626" h="50958" extrusionOk="0">
                  <a:moveTo>
                    <a:pt x="21811" y="0"/>
                  </a:moveTo>
                  <a:cubicBezTo>
                    <a:pt x="9785" y="0"/>
                    <a:pt x="0" y="9788"/>
                    <a:pt x="0" y="21814"/>
                  </a:cubicBezTo>
                  <a:cubicBezTo>
                    <a:pt x="8" y="22289"/>
                    <a:pt x="401" y="22672"/>
                    <a:pt x="876" y="22672"/>
                  </a:cubicBezTo>
                  <a:cubicBezTo>
                    <a:pt x="1355" y="22672"/>
                    <a:pt x="1744" y="22289"/>
                    <a:pt x="1755" y="21814"/>
                  </a:cubicBezTo>
                  <a:cubicBezTo>
                    <a:pt x="1755" y="10757"/>
                    <a:pt x="10754" y="1755"/>
                    <a:pt x="21811" y="1755"/>
                  </a:cubicBezTo>
                  <a:cubicBezTo>
                    <a:pt x="32869" y="1755"/>
                    <a:pt x="41867" y="10753"/>
                    <a:pt x="41867" y="21814"/>
                  </a:cubicBezTo>
                  <a:cubicBezTo>
                    <a:pt x="41871" y="32872"/>
                    <a:pt x="32869" y="41870"/>
                    <a:pt x="21811" y="41870"/>
                  </a:cubicBezTo>
                  <a:cubicBezTo>
                    <a:pt x="21329" y="41870"/>
                    <a:pt x="20932" y="42263"/>
                    <a:pt x="20936" y="42750"/>
                  </a:cubicBezTo>
                  <a:lnTo>
                    <a:pt x="20936" y="50957"/>
                  </a:lnTo>
                  <a:lnTo>
                    <a:pt x="22691" y="50942"/>
                  </a:lnTo>
                  <a:lnTo>
                    <a:pt x="22691" y="43610"/>
                  </a:lnTo>
                  <a:cubicBezTo>
                    <a:pt x="34312" y="43147"/>
                    <a:pt x="43626" y="33547"/>
                    <a:pt x="43626" y="21814"/>
                  </a:cubicBezTo>
                  <a:cubicBezTo>
                    <a:pt x="43626" y="9785"/>
                    <a:pt x="33841" y="0"/>
                    <a:pt x="218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6"/>
            <p:cNvSpPr/>
            <p:nvPr/>
          </p:nvSpPr>
          <p:spPr>
            <a:xfrm>
              <a:off x="1680900" y="2771175"/>
              <a:ext cx="300850" cy="173300"/>
            </a:xfrm>
            <a:custGeom>
              <a:avLst/>
              <a:gdLst/>
              <a:ahLst/>
              <a:cxnLst/>
              <a:rect l="l" t="t" r="r" b="b"/>
              <a:pathLst>
                <a:path w="12034" h="6932" extrusionOk="0">
                  <a:moveTo>
                    <a:pt x="11086" y="1"/>
                  </a:moveTo>
                  <a:cubicBezTo>
                    <a:pt x="10860" y="1"/>
                    <a:pt x="10635" y="87"/>
                    <a:pt x="10464" y="260"/>
                  </a:cubicBezTo>
                  <a:lnTo>
                    <a:pt x="6865" y="3859"/>
                  </a:lnTo>
                  <a:lnTo>
                    <a:pt x="5978" y="4742"/>
                  </a:lnTo>
                  <a:lnTo>
                    <a:pt x="5110" y="3874"/>
                  </a:lnTo>
                  <a:lnTo>
                    <a:pt x="1495" y="260"/>
                  </a:lnTo>
                  <a:cubicBezTo>
                    <a:pt x="1341" y="153"/>
                    <a:pt x="1165" y="102"/>
                    <a:pt x="989" y="102"/>
                  </a:cubicBezTo>
                  <a:cubicBezTo>
                    <a:pt x="730" y="102"/>
                    <a:pt x="474" y="214"/>
                    <a:pt x="297" y="427"/>
                  </a:cubicBezTo>
                  <a:cubicBezTo>
                    <a:pt x="0" y="783"/>
                    <a:pt x="22" y="1306"/>
                    <a:pt x="349" y="1636"/>
                  </a:cubicBezTo>
                  <a:lnTo>
                    <a:pt x="5388" y="6675"/>
                  </a:lnTo>
                  <a:cubicBezTo>
                    <a:pt x="5559" y="6846"/>
                    <a:pt x="5783" y="6931"/>
                    <a:pt x="6008" y="6931"/>
                  </a:cubicBezTo>
                  <a:cubicBezTo>
                    <a:pt x="6233" y="6931"/>
                    <a:pt x="6458" y="6846"/>
                    <a:pt x="6631" y="6675"/>
                  </a:cubicBezTo>
                  <a:lnTo>
                    <a:pt x="11666" y="1636"/>
                  </a:lnTo>
                  <a:cubicBezTo>
                    <a:pt x="12015" y="1250"/>
                    <a:pt x="12034" y="668"/>
                    <a:pt x="11711" y="260"/>
                  </a:cubicBezTo>
                  <a:cubicBezTo>
                    <a:pt x="11538" y="87"/>
                    <a:pt x="11312" y="1"/>
                    <a:pt x="110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0" name="Google Shape;1190;p26"/>
          <p:cNvGrpSpPr/>
          <p:nvPr/>
        </p:nvGrpSpPr>
        <p:grpSpPr>
          <a:xfrm>
            <a:off x="927484" y="1192667"/>
            <a:ext cx="1503490" cy="1829412"/>
            <a:chOff x="238125" y="1617275"/>
            <a:chExt cx="1090750" cy="1327200"/>
          </a:xfrm>
        </p:grpSpPr>
        <p:sp>
          <p:nvSpPr>
            <p:cNvPr id="1191" name="Google Shape;1191;p26"/>
            <p:cNvSpPr/>
            <p:nvPr/>
          </p:nvSpPr>
          <p:spPr>
            <a:xfrm>
              <a:off x="413250" y="1792400"/>
              <a:ext cx="740375" cy="740375"/>
            </a:xfrm>
            <a:custGeom>
              <a:avLst/>
              <a:gdLst/>
              <a:ahLst/>
              <a:cxnLst/>
              <a:rect l="l" t="t" r="r" b="b"/>
              <a:pathLst>
                <a:path w="29615" h="29615" extrusionOk="0">
                  <a:moveTo>
                    <a:pt x="14810" y="1"/>
                  </a:moveTo>
                  <a:cubicBezTo>
                    <a:pt x="6631" y="1"/>
                    <a:pt x="1" y="6631"/>
                    <a:pt x="1" y="14809"/>
                  </a:cubicBezTo>
                  <a:cubicBezTo>
                    <a:pt x="1" y="22988"/>
                    <a:pt x="6631" y="29615"/>
                    <a:pt x="14810" y="29615"/>
                  </a:cubicBezTo>
                  <a:cubicBezTo>
                    <a:pt x="22988" y="29615"/>
                    <a:pt x="29615" y="22988"/>
                    <a:pt x="29615" y="14809"/>
                  </a:cubicBezTo>
                  <a:cubicBezTo>
                    <a:pt x="29615" y="6631"/>
                    <a:pt x="22988" y="1"/>
                    <a:pt x="148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6"/>
            <p:cNvSpPr/>
            <p:nvPr/>
          </p:nvSpPr>
          <p:spPr>
            <a:xfrm>
              <a:off x="238125" y="1617275"/>
              <a:ext cx="1090750" cy="1273950"/>
            </a:xfrm>
            <a:custGeom>
              <a:avLst/>
              <a:gdLst/>
              <a:ahLst/>
              <a:cxnLst/>
              <a:rect l="l" t="t" r="r" b="b"/>
              <a:pathLst>
                <a:path w="43630" h="50958" extrusionOk="0">
                  <a:moveTo>
                    <a:pt x="21815" y="0"/>
                  </a:moveTo>
                  <a:cubicBezTo>
                    <a:pt x="9785" y="0"/>
                    <a:pt x="0" y="9788"/>
                    <a:pt x="0" y="21814"/>
                  </a:cubicBezTo>
                  <a:cubicBezTo>
                    <a:pt x="11" y="22289"/>
                    <a:pt x="401" y="22672"/>
                    <a:pt x="879" y="22672"/>
                  </a:cubicBezTo>
                  <a:cubicBezTo>
                    <a:pt x="1354" y="22672"/>
                    <a:pt x="1744" y="22289"/>
                    <a:pt x="1755" y="21814"/>
                  </a:cubicBezTo>
                  <a:cubicBezTo>
                    <a:pt x="1755" y="10757"/>
                    <a:pt x="10753" y="1755"/>
                    <a:pt x="21811" y="1755"/>
                  </a:cubicBezTo>
                  <a:cubicBezTo>
                    <a:pt x="32869" y="1755"/>
                    <a:pt x="41870" y="10753"/>
                    <a:pt x="41870" y="21814"/>
                  </a:cubicBezTo>
                  <a:cubicBezTo>
                    <a:pt x="41870" y="32872"/>
                    <a:pt x="32872" y="41870"/>
                    <a:pt x="21815" y="41870"/>
                  </a:cubicBezTo>
                  <a:cubicBezTo>
                    <a:pt x="21329" y="41870"/>
                    <a:pt x="20935" y="42263"/>
                    <a:pt x="20935" y="42750"/>
                  </a:cubicBezTo>
                  <a:lnTo>
                    <a:pt x="20935" y="50957"/>
                  </a:lnTo>
                  <a:lnTo>
                    <a:pt x="22694" y="50942"/>
                  </a:lnTo>
                  <a:lnTo>
                    <a:pt x="22694" y="43610"/>
                  </a:lnTo>
                  <a:cubicBezTo>
                    <a:pt x="34316" y="43147"/>
                    <a:pt x="43629" y="33547"/>
                    <a:pt x="43626" y="21814"/>
                  </a:cubicBezTo>
                  <a:cubicBezTo>
                    <a:pt x="43626" y="9785"/>
                    <a:pt x="33841" y="0"/>
                    <a:pt x="218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6"/>
            <p:cNvSpPr/>
            <p:nvPr/>
          </p:nvSpPr>
          <p:spPr>
            <a:xfrm>
              <a:off x="633750" y="2771175"/>
              <a:ext cx="300950" cy="173300"/>
            </a:xfrm>
            <a:custGeom>
              <a:avLst/>
              <a:gdLst/>
              <a:ahLst/>
              <a:cxnLst/>
              <a:rect l="l" t="t" r="r" b="b"/>
              <a:pathLst>
                <a:path w="12038" h="6932" extrusionOk="0">
                  <a:moveTo>
                    <a:pt x="11088" y="1"/>
                  </a:moveTo>
                  <a:cubicBezTo>
                    <a:pt x="10863" y="1"/>
                    <a:pt x="10637" y="87"/>
                    <a:pt x="10465" y="260"/>
                  </a:cubicBezTo>
                  <a:lnTo>
                    <a:pt x="6869" y="3859"/>
                  </a:lnTo>
                  <a:lnTo>
                    <a:pt x="5982" y="4742"/>
                  </a:lnTo>
                  <a:lnTo>
                    <a:pt x="5110" y="3874"/>
                  </a:lnTo>
                  <a:lnTo>
                    <a:pt x="1496" y="260"/>
                  </a:lnTo>
                  <a:cubicBezTo>
                    <a:pt x="1342" y="153"/>
                    <a:pt x="1165" y="102"/>
                    <a:pt x="990" y="102"/>
                  </a:cubicBezTo>
                  <a:cubicBezTo>
                    <a:pt x="731" y="102"/>
                    <a:pt x="475" y="214"/>
                    <a:pt x="298" y="427"/>
                  </a:cubicBezTo>
                  <a:cubicBezTo>
                    <a:pt x="1" y="783"/>
                    <a:pt x="27" y="1306"/>
                    <a:pt x="353" y="1636"/>
                  </a:cubicBezTo>
                  <a:lnTo>
                    <a:pt x="5389" y="6675"/>
                  </a:lnTo>
                  <a:cubicBezTo>
                    <a:pt x="5561" y="6846"/>
                    <a:pt x="5786" y="6931"/>
                    <a:pt x="6010" y="6931"/>
                  </a:cubicBezTo>
                  <a:cubicBezTo>
                    <a:pt x="6235" y="6931"/>
                    <a:pt x="6459" y="6846"/>
                    <a:pt x="6632" y="6675"/>
                  </a:cubicBezTo>
                  <a:lnTo>
                    <a:pt x="11667" y="1636"/>
                  </a:lnTo>
                  <a:cubicBezTo>
                    <a:pt x="12019" y="1250"/>
                    <a:pt x="12038" y="668"/>
                    <a:pt x="11711" y="260"/>
                  </a:cubicBezTo>
                  <a:cubicBezTo>
                    <a:pt x="11539" y="87"/>
                    <a:pt x="11313" y="1"/>
                    <a:pt x="11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4" name="Google Shape;1194;p26"/>
          <p:cNvSpPr/>
          <p:nvPr/>
        </p:nvSpPr>
        <p:spPr>
          <a:xfrm>
            <a:off x="1022732" y="3155275"/>
            <a:ext cx="1297200" cy="572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5" name="Google Shape;1195;p26"/>
          <p:cNvSpPr/>
          <p:nvPr/>
        </p:nvSpPr>
        <p:spPr>
          <a:xfrm>
            <a:off x="2470532" y="3155275"/>
            <a:ext cx="1297200" cy="57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6" name="Google Shape;1196;p26"/>
          <p:cNvSpPr/>
          <p:nvPr/>
        </p:nvSpPr>
        <p:spPr>
          <a:xfrm>
            <a:off x="3918332" y="3155275"/>
            <a:ext cx="1297200" cy="572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7" name="Google Shape;1197;p26"/>
          <p:cNvSpPr/>
          <p:nvPr/>
        </p:nvSpPr>
        <p:spPr>
          <a:xfrm>
            <a:off x="5366132" y="3155275"/>
            <a:ext cx="1297200" cy="57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8" name="Google Shape;1198;p26"/>
          <p:cNvSpPr txBox="1"/>
          <p:nvPr/>
        </p:nvSpPr>
        <p:spPr>
          <a:xfrm>
            <a:off x="1168982" y="3238473"/>
            <a:ext cx="1004700" cy="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PARIS</a:t>
            </a:r>
            <a:endParaRPr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99" name="Google Shape;1199;p26"/>
          <p:cNvSpPr txBox="1"/>
          <p:nvPr/>
        </p:nvSpPr>
        <p:spPr>
          <a:xfrm>
            <a:off x="2616782" y="3238473"/>
            <a:ext cx="1004700" cy="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NEW YORK</a:t>
            </a:r>
            <a:endParaRPr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00" name="Google Shape;1200;p26"/>
          <p:cNvSpPr txBox="1"/>
          <p:nvPr/>
        </p:nvSpPr>
        <p:spPr>
          <a:xfrm>
            <a:off x="3918325" y="3238475"/>
            <a:ext cx="1297200" cy="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KATHMANDU</a:t>
            </a:r>
            <a:endParaRPr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01" name="Google Shape;1201;p26"/>
          <p:cNvSpPr txBox="1"/>
          <p:nvPr/>
        </p:nvSpPr>
        <p:spPr>
          <a:xfrm>
            <a:off x="5512375" y="3238473"/>
            <a:ext cx="1004700" cy="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AGRA</a:t>
            </a:r>
            <a:endParaRPr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02" name="Google Shape;1202;p26"/>
          <p:cNvSpPr txBox="1"/>
          <p:nvPr/>
        </p:nvSpPr>
        <p:spPr>
          <a:xfrm>
            <a:off x="1022732" y="3718413"/>
            <a:ext cx="1297200" cy="9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is hot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3" name="Google Shape;1203;p26"/>
          <p:cNvSpPr txBox="1"/>
          <p:nvPr/>
        </p:nvSpPr>
        <p:spPr>
          <a:xfrm>
            <a:off x="2494507" y="3718413"/>
            <a:ext cx="1297200" cy="9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closest planet to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4" name="Google Shape;1204;p26"/>
          <p:cNvSpPr txBox="1"/>
          <p:nvPr/>
        </p:nvSpPr>
        <p:spPr>
          <a:xfrm>
            <a:off x="3907732" y="3718413"/>
            <a:ext cx="1297200" cy="9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5" name="Google Shape;1205;p26"/>
          <p:cNvSpPr txBox="1"/>
          <p:nvPr/>
        </p:nvSpPr>
        <p:spPr>
          <a:xfrm>
            <a:off x="5366144" y="3718413"/>
            <a:ext cx="1297200" cy="9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06" name="Google Shape;1206;p26"/>
          <p:cNvGrpSpPr/>
          <p:nvPr/>
        </p:nvGrpSpPr>
        <p:grpSpPr>
          <a:xfrm>
            <a:off x="4229932" y="1547394"/>
            <a:ext cx="671786" cy="684848"/>
            <a:chOff x="10731925" y="2675150"/>
            <a:chExt cx="540325" cy="550875"/>
          </a:xfrm>
        </p:grpSpPr>
        <p:sp>
          <p:nvSpPr>
            <p:cNvPr id="1207" name="Google Shape;1207;p26"/>
            <p:cNvSpPr/>
            <p:nvPr/>
          </p:nvSpPr>
          <p:spPr>
            <a:xfrm>
              <a:off x="10731925" y="3140400"/>
              <a:ext cx="538975" cy="85625"/>
            </a:xfrm>
            <a:custGeom>
              <a:avLst/>
              <a:gdLst/>
              <a:ahLst/>
              <a:cxnLst/>
              <a:rect l="l" t="t" r="r" b="b"/>
              <a:pathLst>
                <a:path w="21559" h="3425" extrusionOk="0">
                  <a:moveTo>
                    <a:pt x="21537" y="0"/>
                  </a:moveTo>
                  <a:lnTo>
                    <a:pt x="0" y="173"/>
                  </a:lnTo>
                  <a:lnTo>
                    <a:pt x="22" y="3424"/>
                  </a:lnTo>
                  <a:lnTo>
                    <a:pt x="21559" y="3251"/>
                  </a:lnTo>
                  <a:lnTo>
                    <a:pt x="215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6"/>
            <p:cNvSpPr/>
            <p:nvPr/>
          </p:nvSpPr>
          <p:spPr>
            <a:xfrm>
              <a:off x="10822925" y="3066950"/>
              <a:ext cx="356725" cy="90200"/>
            </a:xfrm>
            <a:custGeom>
              <a:avLst/>
              <a:gdLst/>
              <a:ahLst/>
              <a:cxnLst/>
              <a:rect l="l" t="t" r="r" b="b"/>
              <a:pathLst>
                <a:path w="14269" h="3608" extrusionOk="0">
                  <a:moveTo>
                    <a:pt x="12691" y="0"/>
                  </a:moveTo>
                  <a:lnTo>
                    <a:pt x="1555" y="97"/>
                  </a:lnTo>
                  <a:lnTo>
                    <a:pt x="907" y="97"/>
                  </a:lnTo>
                  <a:lnTo>
                    <a:pt x="0" y="3608"/>
                  </a:lnTo>
                  <a:lnTo>
                    <a:pt x="14268" y="3489"/>
                  </a:lnTo>
                  <a:lnTo>
                    <a:pt x="132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6"/>
            <p:cNvSpPr/>
            <p:nvPr/>
          </p:nvSpPr>
          <p:spPr>
            <a:xfrm>
              <a:off x="10948200" y="2771800"/>
              <a:ext cx="102650" cy="34325"/>
            </a:xfrm>
            <a:custGeom>
              <a:avLst/>
              <a:gdLst/>
              <a:ahLst/>
              <a:cxnLst/>
              <a:rect l="l" t="t" r="r" b="b"/>
              <a:pathLst>
                <a:path w="4106" h="1373" extrusionOk="0">
                  <a:moveTo>
                    <a:pt x="4094" y="1"/>
                  </a:moveTo>
                  <a:lnTo>
                    <a:pt x="1" y="44"/>
                  </a:lnTo>
                  <a:lnTo>
                    <a:pt x="11" y="1373"/>
                  </a:lnTo>
                  <a:lnTo>
                    <a:pt x="4105" y="1329"/>
                  </a:lnTo>
                  <a:lnTo>
                    <a:pt x="409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6"/>
            <p:cNvSpPr/>
            <p:nvPr/>
          </p:nvSpPr>
          <p:spPr>
            <a:xfrm>
              <a:off x="10951975" y="2675150"/>
              <a:ext cx="92925" cy="136100"/>
            </a:xfrm>
            <a:custGeom>
              <a:avLst/>
              <a:gdLst/>
              <a:ahLst/>
              <a:cxnLst/>
              <a:rect l="l" t="t" r="r" b="b"/>
              <a:pathLst>
                <a:path w="3717" h="5444" extrusionOk="0">
                  <a:moveTo>
                    <a:pt x="2291" y="0"/>
                  </a:moveTo>
                  <a:lnTo>
                    <a:pt x="1340" y="11"/>
                  </a:lnTo>
                  <a:lnTo>
                    <a:pt x="1" y="5444"/>
                  </a:lnTo>
                  <a:lnTo>
                    <a:pt x="3716" y="5411"/>
                  </a:lnTo>
                  <a:lnTo>
                    <a:pt x="229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6"/>
            <p:cNvSpPr/>
            <p:nvPr/>
          </p:nvSpPr>
          <p:spPr>
            <a:xfrm>
              <a:off x="10861800" y="3003500"/>
              <a:ext cx="277325" cy="106400"/>
            </a:xfrm>
            <a:custGeom>
              <a:avLst/>
              <a:gdLst/>
              <a:ahLst/>
              <a:cxnLst/>
              <a:rect l="l" t="t" r="r" b="b"/>
              <a:pathLst>
                <a:path w="11093" h="4256" extrusionOk="0">
                  <a:moveTo>
                    <a:pt x="9937" y="0"/>
                  </a:moveTo>
                  <a:lnTo>
                    <a:pt x="1124" y="65"/>
                  </a:lnTo>
                  <a:cubicBezTo>
                    <a:pt x="497" y="76"/>
                    <a:pt x="0" y="1015"/>
                    <a:pt x="11" y="2171"/>
                  </a:cubicBezTo>
                  <a:cubicBezTo>
                    <a:pt x="22" y="3327"/>
                    <a:pt x="530" y="4256"/>
                    <a:pt x="1156" y="4256"/>
                  </a:cubicBezTo>
                  <a:lnTo>
                    <a:pt x="9970" y="4191"/>
                  </a:lnTo>
                  <a:cubicBezTo>
                    <a:pt x="10596" y="4180"/>
                    <a:pt x="11093" y="3240"/>
                    <a:pt x="11082" y="2085"/>
                  </a:cubicBezTo>
                  <a:cubicBezTo>
                    <a:pt x="11071" y="929"/>
                    <a:pt x="10564" y="0"/>
                    <a:pt x="99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6"/>
            <p:cNvSpPr/>
            <p:nvPr/>
          </p:nvSpPr>
          <p:spPr>
            <a:xfrm>
              <a:off x="10877725" y="2804200"/>
              <a:ext cx="243050" cy="236575"/>
            </a:xfrm>
            <a:custGeom>
              <a:avLst/>
              <a:gdLst/>
              <a:ahLst/>
              <a:cxnLst/>
              <a:rect l="l" t="t" r="r" b="b"/>
              <a:pathLst>
                <a:path w="9722" h="9463" extrusionOk="0">
                  <a:moveTo>
                    <a:pt x="7408" y="1"/>
                  </a:moveTo>
                  <a:cubicBezTo>
                    <a:pt x="7401" y="1"/>
                    <a:pt x="7395" y="1"/>
                    <a:pt x="7388" y="1"/>
                  </a:cubicBezTo>
                  <a:lnTo>
                    <a:pt x="2258" y="44"/>
                  </a:lnTo>
                  <a:cubicBezTo>
                    <a:pt x="1016" y="55"/>
                    <a:pt x="1" y="1113"/>
                    <a:pt x="11" y="2410"/>
                  </a:cubicBezTo>
                  <a:lnTo>
                    <a:pt x="55" y="7130"/>
                  </a:lnTo>
                  <a:cubicBezTo>
                    <a:pt x="65" y="8419"/>
                    <a:pt x="1081" y="9463"/>
                    <a:pt x="2315" y="9463"/>
                  </a:cubicBezTo>
                  <a:cubicBezTo>
                    <a:pt x="2321" y="9463"/>
                    <a:pt x="2327" y="9463"/>
                    <a:pt x="2334" y="9463"/>
                  </a:cubicBezTo>
                  <a:lnTo>
                    <a:pt x="7464" y="9430"/>
                  </a:lnTo>
                  <a:cubicBezTo>
                    <a:pt x="8717" y="9409"/>
                    <a:pt x="9721" y="8350"/>
                    <a:pt x="9711" y="7054"/>
                  </a:cubicBezTo>
                  <a:lnTo>
                    <a:pt x="9678" y="2334"/>
                  </a:lnTo>
                  <a:cubicBezTo>
                    <a:pt x="9668" y="1044"/>
                    <a:pt x="8652" y="1"/>
                    <a:pt x="74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6"/>
            <p:cNvSpPr/>
            <p:nvPr/>
          </p:nvSpPr>
          <p:spPr>
            <a:xfrm>
              <a:off x="10867200" y="2986200"/>
              <a:ext cx="265450" cy="25675"/>
            </a:xfrm>
            <a:custGeom>
              <a:avLst/>
              <a:gdLst/>
              <a:ahLst/>
              <a:cxnLst/>
              <a:rect l="l" t="t" r="r" b="b"/>
              <a:pathLst>
                <a:path w="10618" h="1027" extrusionOk="0">
                  <a:moveTo>
                    <a:pt x="10153" y="1"/>
                  </a:moveTo>
                  <a:lnTo>
                    <a:pt x="465" y="76"/>
                  </a:lnTo>
                  <a:cubicBezTo>
                    <a:pt x="206" y="87"/>
                    <a:pt x="0" y="292"/>
                    <a:pt x="11" y="552"/>
                  </a:cubicBezTo>
                  <a:cubicBezTo>
                    <a:pt x="11" y="811"/>
                    <a:pt x="216" y="1027"/>
                    <a:pt x="476" y="1027"/>
                  </a:cubicBezTo>
                  <a:lnTo>
                    <a:pt x="10164" y="951"/>
                  </a:lnTo>
                  <a:cubicBezTo>
                    <a:pt x="10423" y="940"/>
                    <a:pt x="10618" y="724"/>
                    <a:pt x="10618" y="465"/>
                  </a:cubicBezTo>
                  <a:cubicBezTo>
                    <a:pt x="10618" y="206"/>
                    <a:pt x="10413" y="1"/>
                    <a:pt x="101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6"/>
            <p:cNvSpPr/>
            <p:nvPr/>
          </p:nvSpPr>
          <p:spPr>
            <a:xfrm>
              <a:off x="10881250" y="3035350"/>
              <a:ext cx="41325" cy="21900"/>
            </a:xfrm>
            <a:custGeom>
              <a:avLst/>
              <a:gdLst/>
              <a:ahLst/>
              <a:cxnLst/>
              <a:rect l="l" t="t" r="r" b="b"/>
              <a:pathLst>
                <a:path w="1653" h="876" extrusionOk="0">
                  <a:moveTo>
                    <a:pt x="1642" y="1"/>
                  </a:moveTo>
                  <a:lnTo>
                    <a:pt x="0" y="22"/>
                  </a:lnTo>
                  <a:lnTo>
                    <a:pt x="11" y="875"/>
                  </a:lnTo>
                  <a:lnTo>
                    <a:pt x="1653" y="865"/>
                  </a:lnTo>
                  <a:lnTo>
                    <a:pt x="164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6"/>
            <p:cNvSpPr/>
            <p:nvPr/>
          </p:nvSpPr>
          <p:spPr>
            <a:xfrm>
              <a:off x="11010585" y="2852532"/>
              <a:ext cx="41050" cy="21900"/>
            </a:xfrm>
            <a:custGeom>
              <a:avLst/>
              <a:gdLst/>
              <a:ahLst/>
              <a:cxnLst/>
              <a:rect l="l" t="t" r="r" b="b"/>
              <a:pathLst>
                <a:path w="1642" h="876" extrusionOk="0">
                  <a:moveTo>
                    <a:pt x="1642" y="0"/>
                  </a:moveTo>
                  <a:lnTo>
                    <a:pt x="0" y="11"/>
                  </a:lnTo>
                  <a:lnTo>
                    <a:pt x="11" y="875"/>
                  </a:lnTo>
                  <a:lnTo>
                    <a:pt x="1642" y="864"/>
                  </a:lnTo>
                  <a:lnTo>
                    <a:pt x="16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6"/>
            <p:cNvSpPr/>
            <p:nvPr/>
          </p:nvSpPr>
          <p:spPr>
            <a:xfrm>
              <a:off x="11065125" y="2848500"/>
              <a:ext cx="41075" cy="21900"/>
            </a:xfrm>
            <a:custGeom>
              <a:avLst/>
              <a:gdLst/>
              <a:ahLst/>
              <a:cxnLst/>
              <a:rect l="l" t="t" r="r" b="b"/>
              <a:pathLst>
                <a:path w="1643" h="876" extrusionOk="0">
                  <a:moveTo>
                    <a:pt x="1642" y="0"/>
                  </a:moveTo>
                  <a:lnTo>
                    <a:pt x="0" y="22"/>
                  </a:lnTo>
                  <a:lnTo>
                    <a:pt x="11" y="875"/>
                  </a:lnTo>
                  <a:lnTo>
                    <a:pt x="1642" y="864"/>
                  </a:lnTo>
                  <a:lnTo>
                    <a:pt x="164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6"/>
            <p:cNvSpPr/>
            <p:nvPr/>
          </p:nvSpPr>
          <p:spPr>
            <a:xfrm>
              <a:off x="11044325" y="2820950"/>
              <a:ext cx="41075" cy="21900"/>
            </a:xfrm>
            <a:custGeom>
              <a:avLst/>
              <a:gdLst/>
              <a:ahLst/>
              <a:cxnLst/>
              <a:rect l="l" t="t" r="r" b="b"/>
              <a:pathLst>
                <a:path w="1643" h="876" extrusionOk="0">
                  <a:moveTo>
                    <a:pt x="1643" y="1"/>
                  </a:moveTo>
                  <a:lnTo>
                    <a:pt x="1" y="11"/>
                  </a:lnTo>
                  <a:lnTo>
                    <a:pt x="12" y="875"/>
                  </a:lnTo>
                  <a:lnTo>
                    <a:pt x="1643" y="865"/>
                  </a:lnTo>
                  <a:lnTo>
                    <a:pt x="164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6"/>
            <p:cNvSpPr/>
            <p:nvPr/>
          </p:nvSpPr>
          <p:spPr>
            <a:xfrm>
              <a:off x="10945500" y="3040200"/>
              <a:ext cx="41075" cy="21900"/>
            </a:xfrm>
            <a:custGeom>
              <a:avLst/>
              <a:gdLst/>
              <a:ahLst/>
              <a:cxnLst/>
              <a:rect l="l" t="t" r="r" b="b"/>
              <a:pathLst>
                <a:path w="1643" h="876" extrusionOk="0">
                  <a:moveTo>
                    <a:pt x="1642" y="1"/>
                  </a:moveTo>
                  <a:lnTo>
                    <a:pt x="1" y="12"/>
                  </a:lnTo>
                  <a:lnTo>
                    <a:pt x="11" y="876"/>
                  </a:lnTo>
                  <a:lnTo>
                    <a:pt x="1642" y="854"/>
                  </a:lnTo>
                  <a:lnTo>
                    <a:pt x="164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6"/>
            <p:cNvSpPr/>
            <p:nvPr/>
          </p:nvSpPr>
          <p:spPr>
            <a:xfrm>
              <a:off x="11079975" y="3039125"/>
              <a:ext cx="41350" cy="21900"/>
            </a:xfrm>
            <a:custGeom>
              <a:avLst/>
              <a:gdLst/>
              <a:ahLst/>
              <a:cxnLst/>
              <a:rect l="l" t="t" r="r" b="b"/>
              <a:pathLst>
                <a:path w="1654" h="876" extrusionOk="0">
                  <a:moveTo>
                    <a:pt x="1642" y="1"/>
                  </a:moveTo>
                  <a:lnTo>
                    <a:pt x="1" y="12"/>
                  </a:lnTo>
                  <a:lnTo>
                    <a:pt x="11" y="876"/>
                  </a:lnTo>
                  <a:lnTo>
                    <a:pt x="1653" y="865"/>
                  </a:lnTo>
                  <a:lnTo>
                    <a:pt x="164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6"/>
            <p:cNvSpPr/>
            <p:nvPr/>
          </p:nvSpPr>
          <p:spPr>
            <a:xfrm>
              <a:off x="11010575" y="3039400"/>
              <a:ext cx="41075" cy="21900"/>
            </a:xfrm>
            <a:custGeom>
              <a:avLst/>
              <a:gdLst/>
              <a:ahLst/>
              <a:cxnLst/>
              <a:rect l="l" t="t" r="r" b="b"/>
              <a:pathLst>
                <a:path w="1643" h="876" extrusionOk="0">
                  <a:moveTo>
                    <a:pt x="1642" y="1"/>
                  </a:moveTo>
                  <a:lnTo>
                    <a:pt x="1" y="22"/>
                  </a:lnTo>
                  <a:lnTo>
                    <a:pt x="11" y="875"/>
                  </a:lnTo>
                  <a:lnTo>
                    <a:pt x="1642" y="865"/>
                  </a:lnTo>
                  <a:lnTo>
                    <a:pt x="164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6"/>
            <p:cNvSpPr/>
            <p:nvPr/>
          </p:nvSpPr>
          <p:spPr>
            <a:xfrm>
              <a:off x="10733800" y="3134175"/>
              <a:ext cx="538450" cy="14875"/>
            </a:xfrm>
            <a:custGeom>
              <a:avLst/>
              <a:gdLst/>
              <a:ahLst/>
              <a:cxnLst/>
              <a:rect l="l" t="t" r="r" b="b"/>
              <a:pathLst>
                <a:path w="21538" h="595" extrusionOk="0">
                  <a:moveTo>
                    <a:pt x="21538" y="1"/>
                  </a:moveTo>
                  <a:lnTo>
                    <a:pt x="1" y="217"/>
                  </a:lnTo>
                  <a:lnTo>
                    <a:pt x="1" y="595"/>
                  </a:lnTo>
                  <a:lnTo>
                    <a:pt x="21538" y="379"/>
                  </a:lnTo>
                  <a:lnTo>
                    <a:pt x="215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2" name="Google Shape;1222;p26"/>
          <p:cNvGrpSpPr/>
          <p:nvPr/>
        </p:nvGrpSpPr>
        <p:grpSpPr>
          <a:xfrm>
            <a:off x="7129711" y="1687583"/>
            <a:ext cx="672332" cy="509645"/>
            <a:chOff x="9150673" y="2738783"/>
            <a:chExt cx="672332" cy="509645"/>
          </a:xfrm>
        </p:grpSpPr>
        <p:sp>
          <p:nvSpPr>
            <p:cNvPr id="1223" name="Google Shape;1223;p26"/>
            <p:cNvSpPr/>
            <p:nvPr/>
          </p:nvSpPr>
          <p:spPr>
            <a:xfrm rot="127571">
              <a:off x="9231980" y="2882477"/>
              <a:ext cx="508469" cy="52149"/>
            </a:xfrm>
            <a:custGeom>
              <a:avLst/>
              <a:gdLst/>
              <a:ahLst/>
              <a:cxnLst/>
              <a:rect l="l" t="t" r="r" b="b"/>
              <a:pathLst>
                <a:path w="20339" h="2086" extrusionOk="0">
                  <a:moveTo>
                    <a:pt x="20295" y="1"/>
                  </a:moveTo>
                  <a:lnTo>
                    <a:pt x="0" y="552"/>
                  </a:lnTo>
                  <a:lnTo>
                    <a:pt x="44" y="2085"/>
                  </a:lnTo>
                  <a:lnTo>
                    <a:pt x="20339" y="1524"/>
                  </a:lnTo>
                  <a:lnTo>
                    <a:pt x="2029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6"/>
            <p:cNvSpPr/>
            <p:nvPr/>
          </p:nvSpPr>
          <p:spPr>
            <a:xfrm rot="127571">
              <a:off x="9222926" y="2879520"/>
              <a:ext cx="526844" cy="21875"/>
            </a:xfrm>
            <a:custGeom>
              <a:avLst/>
              <a:gdLst/>
              <a:ahLst/>
              <a:cxnLst/>
              <a:rect l="l" t="t" r="r" b="b"/>
              <a:pathLst>
                <a:path w="21074" h="875" extrusionOk="0">
                  <a:moveTo>
                    <a:pt x="21073" y="0"/>
                  </a:moveTo>
                  <a:lnTo>
                    <a:pt x="1" y="583"/>
                  </a:lnTo>
                  <a:lnTo>
                    <a:pt x="11" y="875"/>
                  </a:lnTo>
                  <a:lnTo>
                    <a:pt x="21073" y="303"/>
                  </a:lnTo>
                  <a:lnTo>
                    <a:pt x="21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6"/>
            <p:cNvSpPr/>
            <p:nvPr/>
          </p:nvSpPr>
          <p:spPr>
            <a:xfrm rot="127571">
              <a:off x="9248459" y="3030908"/>
              <a:ext cx="86699" cy="24050"/>
            </a:xfrm>
            <a:custGeom>
              <a:avLst/>
              <a:gdLst/>
              <a:ahLst/>
              <a:cxnLst/>
              <a:rect l="l" t="t" r="r" b="b"/>
              <a:pathLst>
                <a:path w="3468" h="962" extrusionOk="0">
                  <a:moveTo>
                    <a:pt x="3446" y="0"/>
                  </a:moveTo>
                  <a:lnTo>
                    <a:pt x="1" y="97"/>
                  </a:lnTo>
                  <a:lnTo>
                    <a:pt x="22" y="962"/>
                  </a:lnTo>
                  <a:lnTo>
                    <a:pt x="3468" y="864"/>
                  </a:lnTo>
                  <a:lnTo>
                    <a:pt x="34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6"/>
            <p:cNvSpPr/>
            <p:nvPr/>
          </p:nvSpPr>
          <p:spPr>
            <a:xfrm rot="127571">
              <a:off x="9247032" y="3157047"/>
              <a:ext cx="86974" cy="23775"/>
            </a:xfrm>
            <a:custGeom>
              <a:avLst/>
              <a:gdLst/>
              <a:ahLst/>
              <a:cxnLst/>
              <a:rect l="l" t="t" r="r" b="b"/>
              <a:pathLst>
                <a:path w="3479" h="951" extrusionOk="0">
                  <a:moveTo>
                    <a:pt x="3446" y="0"/>
                  </a:moveTo>
                  <a:lnTo>
                    <a:pt x="0" y="87"/>
                  </a:lnTo>
                  <a:lnTo>
                    <a:pt x="33" y="951"/>
                  </a:lnTo>
                  <a:lnTo>
                    <a:pt x="3478" y="854"/>
                  </a:lnTo>
                  <a:lnTo>
                    <a:pt x="34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6"/>
            <p:cNvSpPr/>
            <p:nvPr/>
          </p:nvSpPr>
          <p:spPr>
            <a:xfrm rot="127571">
              <a:off x="9319455" y="2855362"/>
              <a:ext cx="59424" cy="378342"/>
            </a:xfrm>
            <a:custGeom>
              <a:avLst/>
              <a:gdLst/>
              <a:ahLst/>
              <a:cxnLst/>
              <a:rect l="l" t="t" r="r" b="b"/>
              <a:pathLst>
                <a:path w="2377" h="15036" extrusionOk="0">
                  <a:moveTo>
                    <a:pt x="1178" y="0"/>
                  </a:moveTo>
                  <a:lnTo>
                    <a:pt x="270" y="22"/>
                  </a:lnTo>
                  <a:lnTo>
                    <a:pt x="0" y="15035"/>
                  </a:lnTo>
                  <a:lnTo>
                    <a:pt x="2376" y="14970"/>
                  </a:lnTo>
                  <a:lnTo>
                    <a:pt x="1178" y="0"/>
                  </a:lnTo>
                  <a:close/>
                </a:path>
              </a:pathLst>
            </a:custGeom>
            <a:solidFill>
              <a:srgbClr val="F54E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6"/>
            <p:cNvSpPr/>
            <p:nvPr/>
          </p:nvSpPr>
          <p:spPr>
            <a:xfrm rot="127571">
              <a:off x="9322051" y="2839710"/>
              <a:ext cx="47824" cy="22175"/>
            </a:xfrm>
            <a:custGeom>
              <a:avLst/>
              <a:gdLst/>
              <a:ahLst/>
              <a:cxnLst/>
              <a:rect l="l" t="t" r="r" b="b"/>
              <a:pathLst>
                <a:path w="1913" h="887" extrusionOk="0">
                  <a:moveTo>
                    <a:pt x="1891" y="1"/>
                  </a:moveTo>
                  <a:lnTo>
                    <a:pt x="1" y="55"/>
                  </a:lnTo>
                  <a:lnTo>
                    <a:pt x="22" y="886"/>
                  </a:lnTo>
                  <a:lnTo>
                    <a:pt x="1912" y="832"/>
                  </a:lnTo>
                  <a:lnTo>
                    <a:pt x="18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6"/>
            <p:cNvSpPr/>
            <p:nvPr/>
          </p:nvSpPr>
          <p:spPr>
            <a:xfrm rot="127571">
              <a:off x="9220067" y="3002068"/>
              <a:ext cx="41600" cy="227647"/>
            </a:xfrm>
            <a:custGeom>
              <a:avLst/>
              <a:gdLst/>
              <a:ahLst/>
              <a:cxnLst/>
              <a:rect l="l" t="t" r="r" b="b"/>
              <a:pathLst>
                <a:path w="1664" h="9106" extrusionOk="0">
                  <a:moveTo>
                    <a:pt x="1415" y="0"/>
                  </a:moveTo>
                  <a:lnTo>
                    <a:pt x="0" y="43"/>
                  </a:lnTo>
                  <a:lnTo>
                    <a:pt x="249" y="9105"/>
                  </a:lnTo>
                  <a:lnTo>
                    <a:pt x="1664" y="9062"/>
                  </a:lnTo>
                  <a:lnTo>
                    <a:pt x="141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6"/>
            <p:cNvSpPr/>
            <p:nvPr/>
          </p:nvSpPr>
          <p:spPr>
            <a:xfrm rot="127571">
              <a:off x="9633365" y="3034649"/>
              <a:ext cx="86974" cy="23800"/>
            </a:xfrm>
            <a:custGeom>
              <a:avLst/>
              <a:gdLst/>
              <a:ahLst/>
              <a:cxnLst/>
              <a:rect l="l" t="t" r="r" b="b"/>
              <a:pathLst>
                <a:path w="3479" h="952" extrusionOk="0">
                  <a:moveTo>
                    <a:pt x="3446" y="1"/>
                  </a:moveTo>
                  <a:lnTo>
                    <a:pt x="1" y="98"/>
                  </a:lnTo>
                  <a:lnTo>
                    <a:pt x="23" y="951"/>
                  </a:lnTo>
                  <a:lnTo>
                    <a:pt x="3479" y="865"/>
                  </a:lnTo>
                  <a:lnTo>
                    <a:pt x="34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6"/>
            <p:cNvSpPr/>
            <p:nvPr/>
          </p:nvSpPr>
          <p:spPr>
            <a:xfrm rot="127571">
              <a:off x="9632213" y="3160538"/>
              <a:ext cx="86699" cy="24050"/>
            </a:xfrm>
            <a:custGeom>
              <a:avLst/>
              <a:gdLst/>
              <a:ahLst/>
              <a:cxnLst/>
              <a:rect l="l" t="t" r="r" b="b"/>
              <a:pathLst>
                <a:path w="3468" h="962" extrusionOk="0">
                  <a:moveTo>
                    <a:pt x="3446" y="0"/>
                  </a:moveTo>
                  <a:lnTo>
                    <a:pt x="0" y="97"/>
                  </a:lnTo>
                  <a:lnTo>
                    <a:pt x="22" y="962"/>
                  </a:lnTo>
                  <a:lnTo>
                    <a:pt x="3467" y="864"/>
                  </a:lnTo>
                  <a:lnTo>
                    <a:pt x="34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6"/>
            <p:cNvSpPr/>
            <p:nvPr/>
          </p:nvSpPr>
          <p:spPr>
            <a:xfrm rot="127571">
              <a:off x="9599684" y="2858741"/>
              <a:ext cx="59424" cy="385337"/>
            </a:xfrm>
            <a:custGeom>
              <a:avLst/>
              <a:gdLst/>
              <a:ahLst/>
              <a:cxnLst/>
              <a:rect l="l" t="t" r="r" b="b"/>
              <a:pathLst>
                <a:path w="2377" h="15036" extrusionOk="0">
                  <a:moveTo>
                    <a:pt x="1178" y="0"/>
                  </a:moveTo>
                  <a:lnTo>
                    <a:pt x="271" y="22"/>
                  </a:lnTo>
                  <a:lnTo>
                    <a:pt x="1" y="15035"/>
                  </a:lnTo>
                  <a:lnTo>
                    <a:pt x="1" y="15035"/>
                  </a:lnTo>
                  <a:lnTo>
                    <a:pt x="2377" y="14970"/>
                  </a:lnTo>
                  <a:lnTo>
                    <a:pt x="1178" y="0"/>
                  </a:lnTo>
                  <a:close/>
                </a:path>
              </a:pathLst>
            </a:custGeom>
            <a:solidFill>
              <a:srgbClr val="F54E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6"/>
            <p:cNvSpPr/>
            <p:nvPr/>
          </p:nvSpPr>
          <p:spPr>
            <a:xfrm rot="127571">
              <a:off x="9602418" y="2842566"/>
              <a:ext cx="47824" cy="21900"/>
            </a:xfrm>
            <a:custGeom>
              <a:avLst/>
              <a:gdLst/>
              <a:ahLst/>
              <a:cxnLst/>
              <a:rect l="l" t="t" r="r" b="b"/>
              <a:pathLst>
                <a:path w="1913" h="876" extrusionOk="0">
                  <a:moveTo>
                    <a:pt x="1891" y="0"/>
                  </a:moveTo>
                  <a:lnTo>
                    <a:pt x="1" y="43"/>
                  </a:lnTo>
                  <a:lnTo>
                    <a:pt x="23" y="875"/>
                  </a:lnTo>
                  <a:lnTo>
                    <a:pt x="1913" y="832"/>
                  </a:lnTo>
                  <a:lnTo>
                    <a:pt x="189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6"/>
            <p:cNvSpPr/>
            <p:nvPr/>
          </p:nvSpPr>
          <p:spPr>
            <a:xfrm rot="127571">
              <a:off x="9705199" y="3006829"/>
              <a:ext cx="41625" cy="240910"/>
            </a:xfrm>
            <a:custGeom>
              <a:avLst/>
              <a:gdLst/>
              <a:ahLst/>
              <a:cxnLst/>
              <a:rect l="l" t="t" r="r" b="b"/>
              <a:pathLst>
                <a:path w="1665" h="9107" extrusionOk="0">
                  <a:moveTo>
                    <a:pt x="1416" y="1"/>
                  </a:moveTo>
                  <a:lnTo>
                    <a:pt x="1" y="33"/>
                  </a:lnTo>
                  <a:lnTo>
                    <a:pt x="249" y="9106"/>
                  </a:lnTo>
                  <a:lnTo>
                    <a:pt x="1664" y="9063"/>
                  </a:lnTo>
                  <a:lnTo>
                    <a:pt x="141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6"/>
            <p:cNvSpPr/>
            <p:nvPr/>
          </p:nvSpPr>
          <p:spPr>
            <a:xfrm rot="127571">
              <a:off x="9221862" y="2795765"/>
              <a:ext cx="529794" cy="58149"/>
            </a:xfrm>
            <a:custGeom>
              <a:avLst/>
              <a:gdLst/>
              <a:ahLst/>
              <a:cxnLst/>
              <a:rect l="l" t="t" r="r" b="b"/>
              <a:pathLst>
                <a:path w="21192" h="2326" extrusionOk="0">
                  <a:moveTo>
                    <a:pt x="21159" y="1"/>
                  </a:moveTo>
                  <a:cubicBezTo>
                    <a:pt x="21159" y="1"/>
                    <a:pt x="15675" y="1478"/>
                    <a:pt x="11463" y="1478"/>
                  </a:cubicBezTo>
                  <a:cubicBezTo>
                    <a:pt x="11280" y="1478"/>
                    <a:pt x="11098" y="1476"/>
                    <a:pt x="10920" y="1470"/>
                  </a:cubicBezTo>
                  <a:lnTo>
                    <a:pt x="10315" y="1491"/>
                  </a:lnTo>
                  <a:cubicBezTo>
                    <a:pt x="9849" y="1530"/>
                    <a:pt x="9360" y="1548"/>
                    <a:pt x="8861" y="1548"/>
                  </a:cubicBezTo>
                  <a:cubicBezTo>
                    <a:pt x="4804" y="1548"/>
                    <a:pt x="0" y="400"/>
                    <a:pt x="0" y="400"/>
                  </a:cubicBezTo>
                  <a:lnTo>
                    <a:pt x="0" y="400"/>
                  </a:lnTo>
                  <a:lnTo>
                    <a:pt x="33" y="1567"/>
                  </a:lnTo>
                  <a:cubicBezTo>
                    <a:pt x="33" y="1567"/>
                    <a:pt x="4948" y="2325"/>
                    <a:pt x="9671" y="2325"/>
                  </a:cubicBezTo>
                  <a:cubicBezTo>
                    <a:pt x="10020" y="2325"/>
                    <a:pt x="10369" y="2321"/>
                    <a:pt x="10715" y="2312"/>
                  </a:cubicBezTo>
                  <a:cubicBezTo>
                    <a:pt x="15651" y="2172"/>
                    <a:pt x="21192" y="984"/>
                    <a:pt x="21192" y="984"/>
                  </a:cubicBezTo>
                  <a:lnTo>
                    <a:pt x="211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6"/>
            <p:cNvSpPr/>
            <p:nvPr/>
          </p:nvSpPr>
          <p:spPr>
            <a:xfrm rot="127571">
              <a:off x="9201214" y="2774437"/>
              <a:ext cx="571668" cy="62949"/>
            </a:xfrm>
            <a:custGeom>
              <a:avLst/>
              <a:gdLst/>
              <a:ahLst/>
              <a:cxnLst/>
              <a:rect l="l" t="t" r="r" b="b"/>
              <a:pathLst>
                <a:path w="22867" h="2518" extrusionOk="0">
                  <a:moveTo>
                    <a:pt x="22845" y="1"/>
                  </a:moveTo>
                  <a:cubicBezTo>
                    <a:pt x="22845" y="1"/>
                    <a:pt x="19065" y="1459"/>
                    <a:pt x="11698" y="1567"/>
                  </a:cubicBezTo>
                  <a:lnTo>
                    <a:pt x="11212" y="1599"/>
                  </a:lnTo>
                  <a:cubicBezTo>
                    <a:pt x="10438" y="1630"/>
                    <a:pt x="9703" y="1643"/>
                    <a:pt x="9008" y="1643"/>
                  </a:cubicBezTo>
                  <a:cubicBezTo>
                    <a:pt x="3081" y="1643"/>
                    <a:pt x="1" y="649"/>
                    <a:pt x="1" y="649"/>
                  </a:cubicBezTo>
                  <a:lnTo>
                    <a:pt x="1" y="649"/>
                  </a:lnTo>
                  <a:lnTo>
                    <a:pt x="23" y="1372"/>
                  </a:lnTo>
                  <a:cubicBezTo>
                    <a:pt x="23" y="1372"/>
                    <a:pt x="5660" y="2517"/>
                    <a:pt x="10708" y="2517"/>
                  </a:cubicBezTo>
                  <a:cubicBezTo>
                    <a:pt x="10987" y="2517"/>
                    <a:pt x="11263" y="2514"/>
                    <a:pt x="11536" y="2506"/>
                  </a:cubicBezTo>
                  <a:cubicBezTo>
                    <a:pt x="15371" y="2388"/>
                    <a:pt x="19173" y="1783"/>
                    <a:pt x="22867" y="724"/>
                  </a:cubicBezTo>
                  <a:lnTo>
                    <a:pt x="22845" y="1"/>
                  </a:lnTo>
                  <a:close/>
                </a:path>
              </a:pathLst>
            </a:custGeom>
            <a:solidFill>
              <a:srgbClr val="F54E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6"/>
            <p:cNvSpPr/>
            <p:nvPr/>
          </p:nvSpPr>
          <p:spPr>
            <a:xfrm rot="127571">
              <a:off x="9151744" y="2751191"/>
              <a:ext cx="670192" cy="70124"/>
            </a:xfrm>
            <a:custGeom>
              <a:avLst/>
              <a:gdLst/>
              <a:ahLst/>
              <a:cxnLst/>
              <a:rect l="l" t="t" r="r" b="b"/>
              <a:pathLst>
                <a:path w="26808" h="2805" extrusionOk="0">
                  <a:moveTo>
                    <a:pt x="26797" y="1"/>
                  </a:moveTo>
                  <a:cubicBezTo>
                    <a:pt x="26797" y="1"/>
                    <a:pt x="20277" y="2215"/>
                    <a:pt x="11627" y="2215"/>
                  </a:cubicBezTo>
                  <a:cubicBezTo>
                    <a:pt x="8016" y="2215"/>
                    <a:pt x="4034" y="1829"/>
                    <a:pt x="0" y="735"/>
                  </a:cubicBezTo>
                  <a:lnTo>
                    <a:pt x="0" y="735"/>
                  </a:lnTo>
                  <a:lnTo>
                    <a:pt x="11" y="1135"/>
                  </a:lnTo>
                  <a:cubicBezTo>
                    <a:pt x="11" y="1135"/>
                    <a:pt x="4777" y="2804"/>
                    <a:pt x="12051" y="2804"/>
                  </a:cubicBezTo>
                  <a:cubicBezTo>
                    <a:pt x="16272" y="2804"/>
                    <a:pt x="21339" y="2242"/>
                    <a:pt x="26808" y="465"/>
                  </a:cubicBezTo>
                  <a:lnTo>
                    <a:pt x="2679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6"/>
            <p:cNvSpPr/>
            <p:nvPr/>
          </p:nvSpPr>
          <p:spPr>
            <a:xfrm rot="127571">
              <a:off x="9621018" y="2859137"/>
              <a:ext cx="38100" cy="384491"/>
            </a:xfrm>
            <a:custGeom>
              <a:avLst/>
              <a:gdLst/>
              <a:ahLst/>
              <a:cxnLst/>
              <a:rect l="l" t="t" r="r" b="b"/>
              <a:pathLst>
                <a:path w="1524" h="15003" extrusionOk="0">
                  <a:moveTo>
                    <a:pt x="1" y="0"/>
                  </a:moveTo>
                  <a:lnTo>
                    <a:pt x="411" y="15003"/>
                  </a:lnTo>
                  <a:lnTo>
                    <a:pt x="1524" y="14970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6"/>
            <p:cNvSpPr/>
            <p:nvPr/>
          </p:nvSpPr>
          <p:spPr>
            <a:xfrm rot="127571">
              <a:off x="9705198" y="3006874"/>
              <a:ext cx="28375" cy="240619"/>
            </a:xfrm>
            <a:custGeom>
              <a:avLst/>
              <a:gdLst/>
              <a:ahLst/>
              <a:cxnLst/>
              <a:rect l="l" t="t" r="r" b="b"/>
              <a:pathLst>
                <a:path w="1135" h="9096" extrusionOk="0">
                  <a:moveTo>
                    <a:pt x="886" y="1"/>
                  </a:moveTo>
                  <a:lnTo>
                    <a:pt x="1" y="22"/>
                  </a:lnTo>
                  <a:lnTo>
                    <a:pt x="249" y="9095"/>
                  </a:lnTo>
                  <a:lnTo>
                    <a:pt x="1135" y="9073"/>
                  </a:lnTo>
                  <a:lnTo>
                    <a:pt x="88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6"/>
            <p:cNvSpPr/>
            <p:nvPr/>
          </p:nvSpPr>
          <p:spPr>
            <a:xfrm rot="127571">
              <a:off x="9236266" y="3002434"/>
              <a:ext cx="28925" cy="227372"/>
            </a:xfrm>
            <a:custGeom>
              <a:avLst/>
              <a:gdLst/>
              <a:ahLst/>
              <a:cxnLst/>
              <a:rect l="l" t="t" r="r" b="b"/>
              <a:pathLst>
                <a:path w="1157" h="9095" extrusionOk="0">
                  <a:moveTo>
                    <a:pt x="886" y="0"/>
                  </a:moveTo>
                  <a:lnTo>
                    <a:pt x="1" y="33"/>
                  </a:lnTo>
                  <a:lnTo>
                    <a:pt x="271" y="9095"/>
                  </a:lnTo>
                  <a:lnTo>
                    <a:pt x="1156" y="9073"/>
                  </a:lnTo>
                  <a:lnTo>
                    <a:pt x="88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6"/>
            <p:cNvSpPr/>
            <p:nvPr/>
          </p:nvSpPr>
          <p:spPr>
            <a:xfrm rot="127571">
              <a:off x="9319461" y="2855033"/>
              <a:ext cx="26750" cy="378065"/>
            </a:xfrm>
            <a:custGeom>
              <a:avLst/>
              <a:gdLst/>
              <a:ahLst/>
              <a:cxnLst/>
              <a:rect l="l" t="t" r="r" b="b"/>
              <a:pathLst>
                <a:path w="1070" h="15025" extrusionOk="0">
                  <a:moveTo>
                    <a:pt x="659" y="0"/>
                  </a:moveTo>
                  <a:lnTo>
                    <a:pt x="270" y="11"/>
                  </a:lnTo>
                  <a:lnTo>
                    <a:pt x="0" y="15024"/>
                  </a:lnTo>
                  <a:lnTo>
                    <a:pt x="1070" y="14992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6"/>
            <p:cNvSpPr/>
            <p:nvPr/>
          </p:nvSpPr>
          <p:spPr>
            <a:xfrm rot="127571">
              <a:off x="9692479" y="2997348"/>
              <a:ext cx="69949" cy="14625"/>
            </a:xfrm>
            <a:custGeom>
              <a:avLst/>
              <a:gdLst/>
              <a:ahLst/>
              <a:cxnLst/>
              <a:rect l="l" t="t" r="r" b="b"/>
              <a:pathLst>
                <a:path w="2798" h="585" extrusionOk="0">
                  <a:moveTo>
                    <a:pt x="2787" y="1"/>
                  </a:moveTo>
                  <a:lnTo>
                    <a:pt x="1" y="76"/>
                  </a:lnTo>
                  <a:lnTo>
                    <a:pt x="11" y="584"/>
                  </a:lnTo>
                  <a:lnTo>
                    <a:pt x="2798" y="509"/>
                  </a:lnTo>
                  <a:lnTo>
                    <a:pt x="278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6"/>
            <p:cNvSpPr/>
            <p:nvPr/>
          </p:nvSpPr>
          <p:spPr>
            <a:xfrm rot="127571">
              <a:off x="9679955" y="2984126"/>
              <a:ext cx="95599" cy="18125"/>
            </a:xfrm>
            <a:custGeom>
              <a:avLst/>
              <a:gdLst/>
              <a:ahLst/>
              <a:cxnLst/>
              <a:rect l="l" t="t" r="r" b="b"/>
              <a:pathLst>
                <a:path w="3824" h="725" extrusionOk="0">
                  <a:moveTo>
                    <a:pt x="1890" y="1"/>
                  </a:moveTo>
                  <a:lnTo>
                    <a:pt x="0" y="724"/>
                  </a:lnTo>
                  <a:lnTo>
                    <a:pt x="0" y="724"/>
                  </a:lnTo>
                  <a:lnTo>
                    <a:pt x="3824" y="627"/>
                  </a:lnTo>
                  <a:lnTo>
                    <a:pt x="18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6"/>
            <p:cNvSpPr/>
            <p:nvPr/>
          </p:nvSpPr>
          <p:spPr>
            <a:xfrm rot="127571">
              <a:off x="9207097" y="2992582"/>
              <a:ext cx="69949" cy="14600"/>
            </a:xfrm>
            <a:custGeom>
              <a:avLst/>
              <a:gdLst/>
              <a:ahLst/>
              <a:cxnLst/>
              <a:rect l="l" t="t" r="r" b="b"/>
              <a:pathLst>
                <a:path w="2798" h="584" extrusionOk="0">
                  <a:moveTo>
                    <a:pt x="2787" y="0"/>
                  </a:moveTo>
                  <a:lnTo>
                    <a:pt x="0" y="76"/>
                  </a:lnTo>
                  <a:lnTo>
                    <a:pt x="11" y="583"/>
                  </a:lnTo>
                  <a:lnTo>
                    <a:pt x="2798" y="508"/>
                  </a:lnTo>
                  <a:lnTo>
                    <a:pt x="278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6"/>
            <p:cNvSpPr/>
            <p:nvPr/>
          </p:nvSpPr>
          <p:spPr>
            <a:xfrm rot="127571">
              <a:off x="9194543" y="2979335"/>
              <a:ext cx="95624" cy="18400"/>
            </a:xfrm>
            <a:custGeom>
              <a:avLst/>
              <a:gdLst/>
              <a:ahLst/>
              <a:cxnLst/>
              <a:rect l="l" t="t" r="r" b="b"/>
              <a:pathLst>
                <a:path w="3825" h="736" extrusionOk="0">
                  <a:moveTo>
                    <a:pt x="1891" y="1"/>
                  </a:moveTo>
                  <a:lnTo>
                    <a:pt x="1" y="735"/>
                  </a:lnTo>
                  <a:lnTo>
                    <a:pt x="3824" y="627"/>
                  </a:lnTo>
                  <a:lnTo>
                    <a:pt x="18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6" name="Google Shape;1246;p26"/>
          <p:cNvGrpSpPr/>
          <p:nvPr/>
        </p:nvGrpSpPr>
        <p:grpSpPr>
          <a:xfrm>
            <a:off x="1470007" y="1544745"/>
            <a:ext cx="402748" cy="753765"/>
            <a:chOff x="292712" y="2510636"/>
            <a:chExt cx="1639853" cy="3069077"/>
          </a:xfrm>
        </p:grpSpPr>
        <p:sp>
          <p:nvSpPr>
            <p:cNvPr id="1247" name="Google Shape;1247;p26"/>
            <p:cNvSpPr/>
            <p:nvPr/>
          </p:nvSpPr>
          <p:spPr>
            <a:xfrm>
              <a:off x="471565" y="3132336"/>
              <a:ext cx="1264267" cy="2404299"/>
            </a:xfrm>
            <a:custGeom>
              <a:avLst/>
              <a:gdLst/>
              <a:ahLst/>
              <a:cxnLst/>
              <a:rect l="l" t="t" r="r" b="b"/>
              <a:pathLst>
                <a:path w="12206" h="23212" extrusionOk="0">
                  <a:moveTo>
                    <a:pt x="6081" y="12821"/>
                  </a:moveTo>
                  <a:lnTo>
                    <a:pt x="6783" y="12854"/>
                  </a:lnTo>
                  <a:lnTo>
                    <a:pt x="6978" y="14485"/>
                  </a:lnTo>
                  <a:lnTo>
                    <a:pt x="5639" y="14420"/>
                  </a:lnTo>
                  <a:lnTo>
                    <a:pt x="6081" y="12821"/>
                  </a:lnTo>
                  <a:close/>
                  <a:moveTo>
                    <a:pt x="7129" y="1"/>
                  </a:moveTo>
                  <a:cubicBezTo>
                    <a:pt x="7129" y="1"/>
                    <a:pt x="6157" y="13718"/>
                    <a:pt x="0" y="22661"/>
                  </a:cubicBezTo>
                  <a:lnTo>
                    <a:pt x="2668" y="22769"/>
                  </a:lnTo>
                  <a:cubicBezTo>
                    <a:pt x="2668" y="22769"/>
                    <a:pt x="3870" y="19070"/>
                    <a:pt x="6365" y="19070"/>
                  </a:cubicBezTo>
                  <a:cubicBezTo>
                    <a:pt x="6418" y="19070"/>
                    <a:pt x="6471" y="19072"/>
                    <a:pt x="6524" y="19075"/>
                  </a:cubicBezTo>
                  <a:cubicBezTo>
                    <a:pt x="8090" y="19172"/>
                    <a:pt x="9268" y="20738"/>
                    <a:pt x="9700" y="23093"/>
                  </a:cubicBezTo>
                  <a:lnTo>
                    <a:pt x="12206" y="23212"/>
                  </a:lnTo>
                  <a:cubicBezTo>
                    <a:pt x="12206" y="23212"/>
                    <a:pt x="7680" y="16299"/>
                    <a:pt x="71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6"/>
            <p:cNvSpPr/>
            <p:nvPr/>
          </p:nvSpPr>
          <p:spPr>
            <a:xfrm rot="-125819">
              <a:off x="347361" y="2537629"/>
              <a:ext cx="1530555" cy="3015092"/>
            </a:xfrm>
            <a:custGeom>
              <a:avLst/>
              <a:gdLst/>
              <a:ahLst/>
              <a:cxnLst/>
              <a:rect l="l" t="t" r="r" b="b"/>
              <a:pathLst>
                <a:path w="14777" h="29109" extrusionOk="0">
                  <a:moveTo>
                    <a:pt x="8231" y="8684"/>
                  </a:moveTo>
                  <a:lnTo>
                    <a:pt x="8231" y="8695"/>
                  </a:lnTo>
                  <a:lnTo>
                    <a:pt x="8393" y="13588"/>
                  </a:lnTo>
                  <a:lnTo>
                    <a:pt x="7626" y="13555"/>
                  </a:lnTo>
                  <a:cubicBezTo>
                    <a:pt x="7907" y="13469"/>
                    <a:pt x="8231" y="8684"/>
                    <a:pt x="8231" y="8684"/>
                  </a:cubicBezTo>
                  <a:close/>
                  <a:moveTo>
                    <a:pt x="7550" y="15392"/>
                  </a:moveTo>
                  <a:lnTo>
                    <a:pt x="8112" y="15456"/>
                  </a:lnTo>
                  <a:lnTo>
                    <a:pt x="7820" y="15759"/>
                  </a:lnTo>
                  <a:lnTo>
                    <a:pt x="7550" y="15392"/>
                  </a:lnTo>
                  <a:close/>
                  <a:moveTo>
                    <a:pt x="6276" y="15370"/>
                  </a:moveTo>
                  <a:lnTo>
                    <a:pt x="7237" y="15413"/>
                  </a:lnTo>
                  <a:lnTo>
                    <a:pt x="6730" y="16029"/>
                  </a:lnTo>
                  <a:lnTo>
                    <a:pt x="6276" y="15370"/>
                  </a:lnTo>
                  <a:close/>
                  <a:moveTo>
                    <a:pt x="8479" y="15435"/>
                  </a:moveTo>
                  <a:lnTo>
                    <a:pt x="9451" y="15478"/>
                  </a:lnTo>
                  <a:lnTo>
                    <a:pt x="8933" y="16083"/>
                  </a:lnTo>
                  <a:lnTo>
                    <a:pt x="8479" y="15435"/>
                  </a:lnTo>
                  <a:close/>
                  <a:moveTo>
                    <a:pt x="6254" y="15683"/>
                  </a:moveTo>
                  <a:lnTo>
                    <a:pt x="6470" y="16159"/>
                  </a:lnTo>
                  <a:lnTo>
                    <a:pt x="5973" y="16591"/>
                  </a:lnTo>
                  <a:lnTo>
                    <a:pt x="6254" y="15683"/>
                  </a:lnTo>
                  <a:close/>
                  <a:moveTo>
                    <a:pt x="9430" y="15791"/>
                  </a:moveTo>
                  <a:lnTo>
                    <a:pt x="9624" y="16720"/>
                  </a:lnTo>
                  <a:lnTo>
                    <a:pt x="9624" y="16720"/>
                  </a:lnTo>
                  <a:lnTo>
                    <a:pt x="9181" y="16245"/>
                  </a:lnTo>
                  <a:lnTo>
                    <a:pt x="9430" y="15791"/>
                  </a:lnTo>
                  <a:close/>
                  <a:moveTo>
                    <a:pt x="6622" y="16256"/>
                  </a:moveTo>
                  <a:lnTo>
                    <a:pt x="6805" y="16817"/>
                  </a:lnTo>
                  <a:lnTo>
                    <a:pt x="5973" y="16785"/>
                  </a:lnTo>
                  <a:lnTo>
                    <a:pt x="6622" y="16256"/>
                  </a:lnTo>
                  <a:close/>
                  <a:moveTo>
                    <a:pt x="7226" y="15737"/>
                  </a:moveTo>
                  <a:lnTo>
                    <a:pt x="6989" y="16817"/>
                  </a:lnTo>
                  <a:lnTo>
                    <a:pt x="6838" y="16169"/>
                  </a:lnTo>
                  <a:lnTo>
                    <a:pt x="7226" y="15737"/>
                  </a:lnTo>
                  <a:close/>
                  <a:moveTo>
                    <a:pt x="8468" y="15748"/>
                  </a:moveTo>
                  <a:lnTo>
                    <a:pt x="8814" y="16223"/>
                  </a:lnTo>
                  <a:lnTo>
                    <a:pt x="8598" y="16861"/>
                  </a:lnTo>
                  <a:lnTo>
                    <a:pt x="8468" y="15748"/>
                  </a:lnTo>
                  <a:close/>
                  <a:moveTo>
                    <a:pt x="9019" y="16331"/>
                  </a:moveTo>
                  <a:lnTo>
                    <a:pt x="9624" y="16904"/>
                  </a:lnTo>
                  <a:lnTo>
                    <a:pt x="8782" y="16871"/>
                  </a:lnTo>
                  <a:lnTo>
                    <a:pt x="9019" y="16331"/>
                  </a:lnTo>
                  <a:close/>
                  <a:moveTo>
                    <a:pt x="5757" y="17055"/>
                  </a:moveTo>
                  <a:lnTo>
                    <a:pt x="6730" y="17098"/>
                  </a:lnTo>
                  <a:lnTo>
                    <a:pt x="6211" y="17703"/>
                  </a:lnTo>
                  <a:lnTo>
                    <a:pt x="5757" y="17055"/>
                  </a:lnTo>
                  <a:close/>
                  <a:moveTo>
                    <a:pt x="8976" y="17163"/>
                  </a:moveTo>
                  <a:lnTo>
                    <a:pt x="9948" y="17206"/>
                  </a:lnTo>
                  <a:lnTo>
                    <a:pt x="9441" y="17811"/>
                  </a:lnTo>
                  <a:lnTo>
                    <a:pt x="8976" y="17163"/>
                  </a:lnTo>
                  <a:close/>
                  <a:moveTo>
                    <a:pt x="5747" y="17368"/>
                  </a:moveTo>
                  <a:lnTo>
                    <a:pt x="5963" y="17843"/>
                  </a:lnTo>
                  <a:lnTo>
                    <a:pt x="5466" y="18275"/>
                  </a:lnTo>
                  <a:lnTo>
                    <a:pt x="5466" y="18275"/>
                  </a:lnTo>
                  <a:lnTo>
                    <a:pt x="5747" y="17368"/>
                  </a:lnTo>
                  <a:close/>
                  <a:moveTo>
                    <a:pt x="9927" y="17519"/>
                  </a:moveTo>
                  <a:lnTo>
                    <a:pt x="10121" y="18448"/>
                  </a:lnTo>
                  <a:lnTo>
                    <a:pt x="10121" y="18448"/>
                  </a:lnTo>
                  <a:lnTo>
                    <a:pt x="9667" y="17962"/>
                  </a:lnTo>
                  <a:lnTo>
                    <a:pt x="9927" y="17519"/>
                  </a:lnTo>
                  <a:close/>
                  <a:moveTo>
                    <a:pt x="6114" y="17941"/>
                  </a:moveTo>
                  <a:lnTo>
                    <a:pt x="6297" y="18492"/>
                  </a:lnTo>
                  <a:lnTo>
                    <a:pt x="5466" y="18459"/>
                  </a:lnTo>
                  <a:lnTo>
                    <a:pt x="6114" y="17941"/>
                  </a:lnTo>
                  <a:close/>
                  <a:moveTo>
                    <a:pt x="6708" y="17411"/>
                  </a:moveTo>
                  <a:lnTo>
                    <a:pt x="6481" y="18502"/>
                  </a:lnTo>
                  <a:lnTo>
                    <a:pt x="6319" y="17854"/>
                  </a:lnTo>
                  <a:lnTo>
                    <a:pt x="6708" y="17411"/>
                  </a:lnTo>
                  <a:close/>
                  <a:moveTo>
                    <a:pt x="8955" y="17476"/>
                  </a:moveTo>
                  <a:lnTo>
                    <a:pt x="9300" y="17951"/>
                  </a:lnTo>
                  <a:lnTo>
                    <a:pt x="9084" y="18578"/>
                  </a:lnTo>
                  <a:lnTo>
                    <a:pt x="8955" y="17476"/>
                  </a:lnTo>
                  <a:close/>
                  <a:moveTo>
                    <a:pt x="9505" y="18049"/>
                  </a:moveTo>
                  <a:lnTo>
                    <a:pt x="10110" y="18632"/>
                  </a:lnTo>
                  <a:lnTo>
                    <a:pt x="9268" y="18589"/>
                  </a:lnTo>
                  <a:lnTo>
                    <a:pt x="9505" y="18049"/>
                  </a:lnTo>
                  <a:close/>
                  <a:moveTo>
                    <a:pt x="5271" y="18610"/>
                  </a:moveTo>
                  <a:lnTo>
                    <a:pt x="6243" y="18654"/>
                  </a:lnTo>
                  <a:lnTo>
                    <a:pt x="5725" y="19258"/>
                  </a:lnTo>
                  <a:lnTo>
                    <a:pt x="5271" y="18610"/>
                  </a:lnTo>
                  <a:close/>
                  <a:moveTo>
                    <a:pt x="9257" y="18848"/>
                  </a:moveTo>
                  <a:lnTo>
                    <a:pt x="10229" y="18891"/>
                  </a:lnTo>
                  <a:lnTo>
                    <a:pt x="9721" y="19507"/>
                  </a:lnTo>
                  <a:lnTo>
                    <a:pt x="9257" y="18848"/>
                  </a:lnTo>
                  <a:close/>
                  <a:moveTo>
                    <a:pt x="5250" y="18924"/>
                  </a:moveTo>
                  <a:lnTo>
                    <a:pt x="5466" y="19388"/>
                  </a:lnTo>
                  <a:lnTo>
                    <a:pt x="4980" y="19831"/>
                  </a:lnTo>
                  <a:lnTo>
                    <a:pt x="4980" y="19831"/>
                  </a:lnTo>
                  <a:lnTo>
                    <a:pt x="5250" y="18924"/>
                  </a:lnTo>
                  <a:close/>
                  <a:moveTo>
                    <a:pt x="5617" y="19485"/>
                  </a:moveTo>
                  <a:lnTo>
                    <a:pt x="5801" y="20047"/>
                  </a:lnTo>
                  <a:lnTo>
                    <a:pt x="4969" y="20014"/>
                  </a:lnTo>
                  <a:lnTo>
                    <a:pt x="5617" y="19485"/>
                  </a:lnTo>
                  <a:close/>
                  <a:moveTo>
                    <a:pt x="6222" y="18967"/>
                  </a:moveTo>
                  <a:lnTo>
                    <a:pt x="5984" y="20058"/>
                  </a:lnTo>
                  <a:lnTo>
                    <a:pt x="5833" y="19410"/>
                  </a:lnTo>
                  <a:lnTo>
                    <a:pt x="6222" y="18967"/>
                  </a:lnTo>
                  <a:close/>
                  <a:moveTo>
                    <a:pt x="10218" y="19204"/>
                  </a:moveTo>
                  <a:lnTo>
                    <a:pt x="10413" y="20133"/>
                  </a:lnTo>
                  <a:lnTo>
                    <a:pt x="10413" y="20133"/>
                  </a:lnTo>
                  <a:lnTo>
                    <a:pt x="9959" y="19658"/>
                  </a:lnTo>
                  <a:lnTo>
                    <a:pt x="10218" y="19204"/>
                  </a:lnTo>
                  <a:close/>
                  <a:moveTo>
                    <a:pt x="7259" y="16969"/>
                  </a:moveTo>
                  <a:lnTo>
                    <a:pt x="8242" y="17012"/>
                  </a:lnTo>
                  <a:lnTo>
                    <a:pt x="8760" y="20176"/>
                  </a:lnTo>
                  <a:lnTo>
                    <a:pt x="6427" y="20079"/>
                  </a:lnTo>
                  <a:lnTo>
                    <a:pt x="7259" y="16969"/>
                  </a:lnTo>
                  <a:close/>
                  <a:moveTo>
                    <a:pt x="9246" y="19161"/>
                  </a:moveTo>
                  <a:lnTo>
                    <a:pt x="9592" y="19636"/>
                  </a:lnTo>
                  <a:lnTo>
                    <a:pt x="9376" y="20274"/>
                  </a:lnTo>
                  <a:lnTo>
                    <a:pt x="9246" y="19161"/>
                  </a:lnTo>
                  <a:close/>
                  <a:moveTo>
                    <a:pt x="9797" y="19744"/>
                  </a:moveTo>
                  <a:lnTo>
                    <a:pt x="10402" y="20317"/>
                  </a:lnTo>
                  <a:lnTo>
                    <a:pt x="9559" y="20284"/>
                  </a:lnTo>
                  <a:lnTo>
                    <a:pt x="9797" y="19744"/>
                  </a:lnTo>
                  <a:close/>
                  <a:moveTo>
                    <a:pt x="6071" y="22110"/>
                  </a:moveTo>
                  <a:lnTo>
                    <a:pt x="7021" y="22142"/>
                  </a:lnTo>
                  <a:lnTo>
                    <a:pt x="6546" y="22358"/>
                  </a:lnTo>
                  <a:lnTo>
                    <a:pt x="6071" y="22110"/>
                  </a:lnTo>
                  <a:close/>
                  <a:moveTo>
                    <a:pt x="3662" y="22002"/>
                  </a:moveTo>
                  <a:lnTo>
                    <a:pt x="5120" y="22067"/>
                  </a:lnTo>
                  <a:lnTo>
                    <a:pt x="4105" y="22466"/>
                  </a:lnTo>
                  <a:lnTo>
                    <a:pt x="3662" y="22002"/>
                  </a:lnTo>
                  <a:close/>
                  <a:moveTo>
                    <a:pt x="8112" y="22196"/>
                  </a:moveTo>
                  <a:lnTo>
                    <a:pt x="9343" y="22250"/>
                  </a:lnTo>
                  <a:lnTo>
                    <a:pt x="8652" y="22563"/>
                  </a:lnTo>
                  <a:lnTo>
                    <a:pt x="8112" y="22196"/>
                  </a:lnTo>
                  <a:close/>
                  <a:moveTo>
                    <a:pt x="7496" y="22164"/>
                  </a:moveTo>
                  <a:lnTo>
                    <a:pt x="8328" y="22650"/>
                  </a:lnTo>
                  <a:lnTo>
                    <a:pt x="7583" y="22866"/>
                  </a:lnTo>
                  <a:lnTo>
                    <a:pt x="6784" y="22585"/>
                  </a:lnTo>
                  <a:lnTo>
                    <a:pt x="7496" y="22164"/>
                  </a:lnTo>
                  <a:close/>
                  <a:moveTo>
                    <a:pt x="10218" y="22293"/>
                  </a:moveTo>
                  <a:lnTo>
                    <a:pt x="11655" y="22358"/>
                  </a:lnTo>
                  <a:lnTo>
                    <a:pt x="11126" y="22931"/>
                  </a:lnTo>
                  <a:lnTo>
                    <a:pt x="10218" y="22293"/>
                  </a:lnTo>
                  <a:close/>
                  <a:moveTo>
                    <a:pt x="3511" y="22142"/>
                  </a:moveTo>
                  <a:lnTo>
                    <a:pt x="3889" y="22607"/>
                  </a:lnTo>
                  <a:lnTo>
                    <a:pt x="2982" y="23017"/>
                  </a:lnTo>
                  <a:lnTo>
                    <a:pt x="3511" y="22142"/>
                  </a:lnTo>
                  <a:close/>
                  <a:moveTo>
                    <a:pt x="5660" y="22239"/>
                  </a:moveTo>
                  <a:lnTo>
                    <a:pt x="6319" y="22563"/>
                  </a:lnTo>
                  <a:lnTo>
                    <a:pt x="5293" y="23114"/>
                  </a:lnTo>
                  <a:lnTo>
                    <a:pt x="5660" y="22239"/>
                  </a:lnTo>
                  <a:close/>
                  <a:moveTo>
                    <a:pt x="5336" y="22229"/>
                  </a:moveTo>
                  <a:lnTo>
                    <a:pt x="4915" y="23287"/>
                  </a:lnTo>
                  <a:lnTo>
                    <a:pt x="4375" y="22628"/>
                  </a:lnTo>
                  <a:lnTo>
                    <a:pt x="5336" y="22229"/>
                  </a:lnTo>
                  <a:close/>
                  <a:moveTo>
                    <a:pt x="9657" y="22423"/>
                  </a:moveTo>
                  <a:lnTo>
                    <a:pt x="9948" y="23320"/>
                  </a:lnTo>
                  <a:lnTo>
                    <a:pt x="8847" y="22833"/>
                  </a:lnTo>
                  <a:lnTo>
                    <a:pt x="8933" y="22790"/>
                  </a:lnTo>
                  <a:lnTo>
                    <a:pt x="9657" y="22423"/>
                  </a:lnTo>
                  <a:close/>
                  <a:moveTo>
                    <a:pt x="4126" y="22758"/>
                  </a:moveTo>
                  <a:lnTo>
                    <a:pt x="4667" y="23406"/>
                  </a:lnTo>
                  <a:lnTo>
                    <a:pt x="2960" y="23330"/>
                  </a:lnTo>
                  <a:lnTo>
                    <a:pt x="4126" y="22758"/>
                  </a:lnTo>
                  <a:close/>
                  <a:moveTo>
                    <a:pt x="11752" y="22585"/>
                  </a:moveTo>
                  <a:lnTo>
                    <a:pt x="12260" y="23622"/>
                  </a:lnTo>
                  <a:lnTo>
                    <a:pt x="11374" y="22941"/>
                  </a:lnTo>
                  <a:lnTo>
                    <a:pt x="11752" y="22585"/>
                  </a:lnTo>
                  <a:close/>
                  <a:moveTo>
                    <a:pt x="9991" y="22434"/>
                  </a:moveTo>
                  <a:lnTo>
                    <a:pt x="10888" y="23017"/>
                  </a:lnTo>
                  <a:lnTo>
                    <a:pt x="10272" y="23654"/>
                  </a:lnTo>
                  <a:lnTo>
                    <a:pt x="9991" y="22434"/>
                  </a:lnTo>
                  <a:close/>
                  <a:moveTo>
                    <a:pt x="11147" y="23093"/>
                  </a:moveTo>
                  <a:lnTo>
                    <a:pt x="12054" y="23730"/>
                  </a:lnTo>
                  <a:lnTo>
                    <a:pt x="12054" y="23730"/>
                  </a:lnTo>
                  <a:lnTo>
                    <a:pt x="10542" y="23665"/>
                  </a:lnTo>
                  <a:lnTo>
                    <a:pt x="11147" y="23093"/>
                  </a:lnTo>
                  <a:close/>
                  <a:moveTo>
                    <a:pt x="2830" y="23644"/>
                  </a:moveTo>
                  <a:lnTo>
                    <a:pt x="4321" y="23708"/>
                  </a:lnTo>
                  <a:lnTo>
                    <a:pt x="3241" y="24346"/>
                  </a:lnTo>
                  <a:lnTo>
                    <a:pt x="3165" y="24389"/>
                  </a:lnTo>
                  <a:lnTo>
                    <a:pt x="2830" y="23644"/>
                  </a:lnTo>
                  <a:close/>
                  <a:moveTo>
                    <a:pt x="10650" y="23989"/>
                  </a:moveTo>
                  <a:lnTo>
                    <a:pt x="12227" y="24054"/>
                  </a:lnTo>
                  <a:lnTo>
                    <a:pt x="11730" y="24767"/>
                  </a:lnTo>
                  <a:lnTo>
                    <a:pt x="10650" y="23989"/>
                  </a:lnTo>
                  <a:close/>
                  <a:moveTo>
                    <a:pt x="2625" y="23860"/>
                  </a:moveTo>
                  <a:lnTo>
                    <a:pt x="2917" y="24378"/>
                  </a:lnTo>
                  <a:lnTo>
                    <a:pt x="2236" y="24842"/>
                  </a:lnTo>
                  <a:lnTo>
                    <a:pt x="2236" y="24842"/>
                  </a:lnTo>
                  <a:lnTo>
                    <a:pt x="2625" y="23860"/>
                  </a:lnTo>
                  <a:close/>
                  <a:moveTo>
                    <a:pt x="4202" y="24065"/>
                  </a:moveTo>
                  <a:lnTo>
                    <a:pt x="3651" y="24907"/>
                  </a:lnTo>
                  <a:lnTo>
                    <a:pt x="3392" y="24659"/>
                  </a:lnTo>
                  <a:lnTo>
                    <a:pt x="4202" y="24065"/>
                  </a:lnTo>
                  <a:close/>
                  <a:moveTo>
                    <a:pt x="3154" y="24648"/>
                  </a:moveTo>
                  <a:lnTo>
                    <a:pt x="3370" y="25134"/>
                  </a:lnTo>
                  <a:lnTo>
                    <a:pt x="2388" y="25091"/>
                  </a:lnTo>
                  <a:lnTo>
                    <a:pt x="3154" y="24648"/>
                  </a:lnTo>
                  <a:close/>
                  <a:moveTo>
                    <a:pt x="12432" y="24313"/>
                  </a:moveTo>
                  <a:lnTo>
                    <a:pt x="12810" y="25329"/>
                  </a:lnTo>
                  <a:lnTo>
                    <a:pt x="12022" y="24853"/>
                  </a:lnTo>
                  <a:lnTo>
                    <a:pt x="12432" y="24313"/>
                  </a:lnTo>
                  <a:close/>
                  <a:moveTo>
                    <a:pt x="10823" y="24540"/>
                  </a:moveTo>
                  <a:lnTo>
                    <a:pt x="11720" y="24972"/>
                  </a:lnTo>
                  <a:lnTo>
                    <a:pt x="11514" y="25361"/>
                  </a:lnTo>
                  <a:lnTo>
                    <a:pt x="10823" y="24540"/>
                  </a:lnTo>
                  <a:close/>
                  <a:moveTo>
                    <a:pt x="12000" y="25048"/>
                  </a:moveTo>
                  <a:lnTo>
                    <a:pt x="12800" y="25555"/>
                  </a:lnTo>
                  <a:lnTo>
                    <a:pt x="12800" y="25555"/>
                  </a:lnTo>
                  <a:lnTo>
                    <a:pt x="11709" y="25501"/>
                  </a:lnTo>
                  <a:lnTo>
                    <a:pt x="12000" y="25048"/>
                  </a:lnTo>
                  <a:close/>
                  <a:moveTo>
                    <a:pt x="2118" y="25383"/>
                  </a:moveTo>
                  <a:lnTo>
                    <a:pt x="3133" y="25437"/>
                  </a:lnTo>
                  <a:lnTo>
                    <a:pt x="2355" y="25836"/>
                  </a:lnTo>
                  <a:lnTo>
                    <a:pt x="2118" y="25383"/>
                  </a:lnTo>
                  <a:close/>
                  <a:moveTo>
                    <a:pt x="11698" y="25815"/>
                  </a:moveTo>
                  <a:lnTo>
                    <a:pt x="12908" y="25869"/>
                  </a:lnTo>
                  <a:lnTo>
                    <a:pt x="12573" y="26301"/>
                  </a:lnTo>
                  <a:lnTo>
                    <a:pt x="11698" y="25815"/>
                  </a:lnTo>
                  <a:close/>
                  <a:moveTo>
                    <a:pt x="1847" y="25599"/>
                  </a:moveTo>
                  <a:lnTo>
                    <a:pt x="2085" y="26041"/>
                  </a:lnTo>
                  <a:lnTo>
                    <a:pt x="1351" y="26441"/>
                  </a:lnTo>
                  <a:lnTo>
                    <a:pt x="1847" y="25599"/>
                  </a:lnTo>
                  <a:close/>
                  <a:moveTo>
                    <a:pt x="3230" y="25663"/>
                  </a:moveTo>
                  <a:lnTo>
                    <a:pt x="2733" y="26484"/>
                  </a:lnTo>
                  <a:lnTo>
                    <a:pt x="2485" y="26041"/>
                  </a:lnTo>
                  <a:lnTo>
                    <a:pt x="3230" y="25663"/>
                  </a:lnTo>
                  <a:close/>
                  <a:moveTo>
                    <a:pt x="2334" y="26214"/>
                  </a:moveTo>
                  <a:lnTo>
                    <a:pt x="2560" y="26614"/>
                  </a:lnTo>
                  <a:lnTo>
                    <a:pt x="2560" y="26614"/>
                  </a:lnTo>
                  <a:lnTo>
                    <a:pt x="1545" y="26571"/>
                  </a:lnTo>
                  <a:lnTo>
                    <a:pt x="2334" y="26214"/>
                  </a:lnTo>
                  <a:close/>
                  <a:moveTo>
                    <a:pt x="11666" y="26020"/>
                  </a:moveTo>
                  <a:lnTo>
                    <a:pt x="12443" y="26495"/>
                  </a:lnTo>
                  <a:lnTo>
                    <a:pt x="12087" y="26895"/>
                  </a:lnTo>
                  <a:lnTo>
                    <a:pt x="11666" y="26160"/>
                  </a:lnTo>
                  <a:lnTo>
                    <a:pt x="11666" y="26020"/>
                  </a:lnTo>
                  <a:close/>
                  <a:moveTo>
                    <a:pt x="13113" y="26095"/>
                  </a:moveTo>
                  <a:lnTo>
                    <a:pt x="13437" y="26905"/>
                  </a:lnTo>
                  <a:lnTo>
                    <a:pt x="13437" y="26905"/>
                  </a:lnTo>
                  <a:lnTo>
                    <a:pt x="12756" y="26473"/>
                  </a:lnTo>
                  <a:lnTo>
                    <a:pt x="13113" y="26095"/>
                  </a:lnTo>
                  <a:close/>
                  <a:moveTo>
                    <a:pt x="12735" y="26679"/>
                  </a:moveTo>
                  <a:lnTo>
                    <a:pt x="13264" y="27089"/>
                  </a:lnTo>
                  <a:lnTo>
                    <a:pt x="12238" y="27046"/>
                  </a:lnTo>
                  <a:lnTo>
                    <a:pt x="12735" y="26679"/>
                  </a:lnTo>
                  <a:close/>
                  <a:moveTo>
                    <a:pt x="1124" y="26841"/>
                  </a:moveTo>
                  <a:lnTo>
                    <a:pt x="2452" y="26895"/>
                  </a:lnTo>
                  <a:lnTo>
                    <a:pt x="1588" y="27381"/>
                  </a:lnTo>
                  <a:lnTo>
                    <a:pt x="1124" y="26841"/>
                  </a:lnTo>
                  <a:close/>
                  <a:moveTo>
                    <a:pt x="929" y="27121"/>
                  </a:moveTo>
                  <a:lnTo>
                    <a:pt x="1297" y="27510"/>
                  </a:lnTo>
                  <a:lnTo>
                    <a:pt x="584" y="27856"/>
                  </a:lnTo>
                  <a:lnTo>
                    <a:pt x="584" y="27856"/>
                  </a:lnTo>
                  <a:lnTo>
                    <a:pt x="929" y="27121"/>
                  </a:lnTo>
                  <a:close/>
                  <a:moveTo>
                    <a:pt x="2290" y="27175"/>
                  </a:moveTo>
                  <a:lnTo>
                    <a:pt x="1999" y="27921"/>
                  </a:lnTo>
                  <a:lnTo>
                    <a:pt x="1750" y="27532"/>
                  </a:lnTo>
                  <a:lnTo>
                    <a:pt x="2290" y="27175"/>
                  </a:lnTo>
                  <a:close/>
                  <a:moveTo>
                    <a:pt x="1448" y="27640"/>
                  </a:moveTo>
                  <a:lnTo>
                    <a:pt x="1729" y="28072"/>
                  </a:lnTo>
                  <a:lnTo>
                    <a:pt x="1729" y="28072"/>
                  </a:lnTo>
                  <a:lnTo>
                    <a:pt x="800" y="28029"/>
                  </a:lnTo>
                  <a:lnTo>
                    <a:pt x="1448" y="27640"/>
                  </a:lnTo>
                  <a:close/>
                  <a:moveTo>
                    <a:pt x="12432" y="27240"/>
                  </a:moveTo>
                  <a:lnTo>
                    <a:pt x="13523" y="27391"/>
                  </a:lnTo>
                  <a:lnTo>
                    <a:pt x="14085" y="28461"/>
                  </a:lnTo>
                  <a:lnTo>
                    <a:pt x="12432" y="27240"/>
                  </a:lnTo>
                  <a:close/>
                  <a:moveTo>
                    <a:pt x="12292" y="27532"/>
                  </a:moveTo>
                  <a:lnTo>
                    <a:pt x="13750" y="28612"/>
                  </a:lnTo>
                  <a:lnTo>
                    <a:pt x="12648" y="28569"/>
                  </a:lnTo>
                  <a:lnTo>
                    <a:pt x="12292" y="27532"/>
                  </a:lnTo>
                  <a:close/>
                  <a:moveTo>
                    <a:pt x="8512" y="0"/>
                  </a:moveTo>
                  <a:lnTo>
                    <a:pt x="8436" y="908"/>
                  </a:lnTo>
                  <a:lnTo>
                    <a:pt x="8069" y="1242"/>
                  </a:lnTo>
                  <a:lnTo>
                    <a:pt x="7993" y="2279"/>
                  </a:lnTo>
                  <a:lnTo>
                    <a:pt x="8166" y="2322"/>
                  </a:lnTo>
                  <a:lnTo>
                    <a:pt x="7939" y="5044"/>
                  </a:lnTo>
                  <a:cubicBezTo>
                    <a:pt x="7939" y="5044"/>
                    <a:pt x="7226" y="13015"/>
                    <a:pt x="6751" y="13523"/>
                  </a:cubicBezTo>
                  <a:lnTo>
                    <a:pt x="5919" y="13523"/>
                  </a:lnTo>
                  <a:lnTo>
                    <a:pt x="5833" y="14571"/>
                  </a:lnTo>
                  <a:lnTo>
                    <a:pt x="6071" y="14614"/>
                  </a:lnTo>
                  <a:lnTo>
                    <a:pt x="6017" y="15197"/>
                  </a:lnTo>
                  <a:lnTo>
                    <a:pt x="4440" y="19928"/>
                  </a:lnTo>
                  <a:lnTo>
                    <a:pt x="2906" y="19885"/>
                  </a:lnTo>
                  <a:lnTo>
                    <a:pt x="2852" y="21008"/>
                  </a:lnTo>
                  <a:lnTo>
                    <a:pt x="3165" y="21051"/>
                  </a:lnTo>
                  <a:lnTo>
                    <a:pt x="3100" y="21786"/>
                  </a:lnTo>
                  <a:lnTo>
                    <a:pt x="1" y="28439"/>
                  </a:lnTo>
                  <a:lnTo>
                    <a:pt x="2776" y="28569"/>
                  </a:lnTo>
                  <a:cubicBezTo>
                    <a:pt x="2776" y="28569"/>
                    <a:pt x="4380" y="23851"/>
                    <a:pt x="7427" y="23851"/>
                  </a:cubicBezTo>
                  <a:cubicBezTo>
                    <a:pt x="7503" y="23851"/>
                    <a:pt x="7580" y="23854"/>
                    <a:pt x="7658" y="23860"/>
                  </a:cubicBezTo>
                  <a:cubicBezTo>
                    <a:pt x="7658" y="23860"/>
                    <a:pt x="7745" y="23840"/>
                    <a:pt x="7897" y="23840"/>
                  </a:cubicBezTo>
                  <a:cubicBezTo>
                    <a:pt x="8604" y="23840"/>
                    <a:pt x="10712" y="24258"/>
                    <a:pt x="11957" y="28979"/>
                  </a:cubicBezTo>
                  <a:lnTo>
                    <a:pt x="14776" y="29109"/>
                  </a:lnTo>
                  <a:lnTo>
                    <a:pt x="12044" y="22369"/>
                  </a:lnTo>
                  <a:lnTo>
                    <a:pt x="12087" y="21483"/>
                  </a:lnTo>
                  <a:lnTo>
                    <a:pt x="12508" y="21505"/>
                  </a:lnTo>
                  <a:lnTo>
                    <a:pt x="12497" y="20317"/>
                  </a:lnTo>
                  <a:lnTo>
                    <a:pt x="10899" y="20241"/>
                  </a:lnTo>
                  <a:lnTo>
                    <a:pt x="9678" y="15467"/>
                  </a:lnTo>
                  <a:lnTo>
                    <a:pt x="9711" y="14733"/>
                  </a:lnTo>
                  <a:lnTo>
                    <a:pt x="9916" y="14744"/>
                  </a:lnTo>
                  <a:lnTo>
                    <a:pt x="9927" y="13663"/>
                  </a:lnTo>
                  <a:lnTo>
                    <a:pt x="9333" y="13642"/>
                  </a:lnTo>
                  <a:cubicBezTo>
                    <a:pt x="9333" y="13642"/>
                    <a:pt x="8684" y="6265"/>
                    <a:pt x="8825" y="2355"/>
                  </a:cubicBezTo>
                  <a:lnTo>
                    <a:pt x="8825" y="2355"/>
                  </a:lnTo>
                  <a:lnTo>
                    <a:pt x="8998" y="2366"/>
                  </a:lnTo>
                  <a:lnTo>
                    <a:pt x="9084" y="1318"/>
                  </a:lnTo>
                  <a:lnTo>
                    <a:pt x="8641" y="918"/>
                  </a:lnTo>
                  <a:lnTo>
                    <a:pt x="8674" y="11"/>
                  </a:lnTo>
                  <a:lnTo>
                    <a:pt x="85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26"/>
          <p:cNvGrpSpPr/>
          <p:nvPr/>
        </p:nvGrpSpPr>
        <p:grpSpPr>
          <a:xfrm>
            <a:off x="2980817" y="1572600"/>
            <a:ext cx="324578" cy="739603"/>
            <a:chOff x="7424625" y="2570953"/>
            <a:chExt cx="1572568" cy="3583345"/>
          </a:xfrm>
        </p:grpSpPr>
        <p:sp>
          <p:nvSpPr>
            <p:cNvPr id="1250" name="Google Shape;1250;p26"/>
            <p:cNvSpPr/>
            <p:nvPr/>
          </p:nvSpPr>
          <p:spPr>
            <a:xfrm>
              <a:off x="7722423" y="2961943"/>
              <a:ext cx="1172471" cy="2859884"/>
            </a:xfrm>
            <a:custGeom>
              <a:avLst/>
              <a:gdLst/>
              <a:ahLst/>
              <a:cxnLst/>
              <a:rect l="l" t="t" r="r" b="b"/>
              <a:pathLst>
                <a:path w="9398" h="22924" extrusionOk="0">
                  <a:moveTo>
                    <a:pt x="596" y="0"/>
                  </a:moveTo>
                  <a:cubicBezTo>
                    <a:pt x="434" y="0"/>
                    <a:pt x="314" y="36"/>
                    <a:pt x="314" y="36"/>
                  </a:cubicBezTo>
                  <a:cubicBezTo>
                    <a:pt x="0" y="566"/>
                    <a:pt x="670" y="1149"/>
                    <a:pt x="670" y="1149"/>
                  </a:cubicBezTo>
                  <a:lnTo>
                    <a:pt x="940" y="2305"/>
                  </a:lnTo>
                  <a:cubicBezTo>
                    <a:pt x="1275" y="3666"/>
                    <a:pt x="897" y="4033"/>
                    <a:pt x="897" y="4033"/>
                  </a:cubicBezTo>
                  <a:lnTo>
                    <a:pt x="1178" y="5135"/>
                  </a:lnTo>
                  <a:cubicBezTo>
                    <a:pt x="854" y="5642"/>
                    <a:pt x="670" y="6225"/>
                    <a:pt x="670" y="6819"/>
                  </a:cubicBezTo>
                  <a:lnTo>
                    <a:pt x="951" y="7089"/>
                  </a:lnTo>
                  <a:lnTo>
                    <a:pt x="1318" y="7468"/>
                  </a:lnTo>
                  <a:lnTo>
                    <a:pt x="951" y="7802"/>
                  </a:lnTo>
                  <a:lnTo>
                    <a:pt x="1318" y="8213"/>
                  </a:lnTo>
                  <a:lnTo>
                    <a:pt x="1685" y="9336"/>
                  </a:lnTo>
                  <a:lnTo>
                    <a:pt x="1685" y="10006"/>
                  </a:lnTo>
                  <a:lnTo>
                    <a:pt x="951" y="11032"/>
                  </a:lnTo>
                  <a:lnTo>
                    <a:pt x="1685" y="12598"/>
                  </a:lnTo>
                  <a:lnTo>
                    <a:pt x="951" y="13397"/>
                  </a:lnTo>
                  <a:lnTo>
                    <a:pt x="1674" y="15266"/>
                  </a:lnTo>
                  <a:lnTo>
                    <a:pt x="1664" y="22384"/>
                  </a:lnTo>
                  <a:lnTo>
                    <a:pt x="940" y="22924"/>
                  </a:lnTo>
                  <a:lnTo>
                    <a:pt x="7496" y="22924"/>
                  </a:lnTo>
                  <a:lnTo>
                    <a:pt x="6794" y="22146"/>
                  </a:lnTo>
                  <a:lnTo>
                    <a:pt x="6751" y="20504"/>
                  </a:lnTo>
                  <a:cubicBezTo>
                    <a:pt x="7021" y="20202"/>
                    <a:pt x="7021" y="19705"/>
                    <a:pt x="7021" y="19705"/>
                  </a:cubicBezTo>
                  <a:lnTo>
                    <a:pt x="6978" y="18420"/>
                  </a:lnTo>
                  <a:lnTo>
                    <a:pt x="6978" y="18420"/>
                  </a:lnTo>
                  <a:cubicBezTo>
                    <a:pt x="7021" y="18488"/>
                    <a:pt x="7059" y="18518"/>
                    <a:pt x="7092" y="18518"/>
                  </a:cubicBezTo>
                  <a:cubicBezTo>
                    <a:pt x="7302" y="18518"/>
                    <a:pt x="7334" y="17361"/>
                    <a:pt x="7334" y="17361"/>
                  </a:cubicBezTo>
                  <a:cubicBezTo>
                    <a:pt x="7349" y="17368"/>
                    <a:pt x="7364" y="17371"/>
                    <a:pt x="7377" y="17371"/>
                  </a:cubicBezTo>
                  <a:cubicBezTo>
                    <a:pt x="7779" y="17371"/>
                    <a:pt x="7161" y="14251"/>
                    <a:pt x="7161" y="14251"/>
                  </a:cubicBezTo>
                  <a:cubicBezTo>
                    <a:pt x="8177" y="13948"/>
                    <a:pt x="8177" y="13278"/>
                    <a:pt x="8177" y="13278"/>
                  </a:cubicBezTo>
                  <a:cubicBezTo>
                    <a:pt x="8447" y="12922"/>
                    <a:pt x="8360" y="12036"/>
                    <a:pt x="8360" y="12036"/>
                  </a:cubicBezTo>
                  <a:cubicBezTo>
                    <a:pt x="9257" y="11950"/>
                    <a:pt x="9041" y="10395"/>
                    <a:pt x="9041" y="10395"/>
                  </a:cubicBezTo>
                  <a:lnTo>
                    <a:pt x="9397" y="9639"/>
                  </a:lnTo>
                  <a:lnTo>
                    <a:pt x="8155" y="9098"/>
                  </a:lnTo>
                  <a:lnTo>
                    <a:pt x="7799" y="9671"/>
                  </a:lnTo>
                  <a:cubicBezTo>
                    <a:pt x="7755" y="9673"/>
                    <a:pt x="7714" y="9675"/>
                    <a:pt x="7675" y="9675"/>
                  </a:cubicBezTo>
                  <a:cubicBezTo>
                    <a:pt x="7053" y="9675"/>
                    <a:pt x="6964" y="9363"/>
                    <a:pt x="6913" y="9098"/>
                  </a:cubicBezTo>
                  <a:cubicBezTo>
                    <a:pt x="6751" y="8202"/>
                    <a:pt x="6524" y="7856"/>
                    <a:pt x="6200" y="7673"/>
                  </a:cubicBezTo>
                  <a:cubicBezTo>
                    <a:pt x="5271" y="7154"/>
                    <a:pt x="5314" y="6387"/>
                    <a:pt x="5314" y="6387"/>
                  </a:cubicBezTo>
                  <a:lnTo>
                    <a:pt x="5314" y="6387"/>
                  </a:lnTo>
                  <a:cubicBezTo>
                    <a:pt x="5366" y="6398"/>
                    <a:pt x="5409" y="6402"/>
                    <a:pt x="5445" y="6402"/>
                  </a:cubicBezTo>
                  <a:cubicBezTo>
                    <a:pt x="5746" y="6402"/>
                    <a:pt x="5530" y="6074"/>
                    <a:pt x="5530" y="6074"/>
                  </a:cubicBezTo>
                  <a:lnTo>
                    <a:pt x="5228" y="5275"/>
                  </a:lnTo>
                  <a:cubicBezTo>
                    <a:pt x="4969" y="4346"/>
                    <a:pt x="4007" y="4346"/>
                    <a:pt x="4007" y="4346"/>
                  </a:cubicBezTo>
                  <a:cubicBezTo>
                    <a:pt x="3230" y="4346"/>
                    <a:pt x="3284" y="5232"/>
                    <a:pt x="3284" y="5232"/>
                  </a:cubicBezTo>
                  <a:lnTo>
                    <a:pt x="3284" y="5675"/>
                  </a:lnTo>
                  <a:lnTo>
                    <a:pt x="2971" y="5891"/>
                  </a:lnTo>
                  <a:lnTo>
                    <a:pt x="2614" y="5847"/>
                  </a:lnTo>
                  <a:cubicBezTo>
                    <a:pt x="2614" y="5361"/>
                    <a:pt x="2171" y="4562"/>
                    <a:pt x="2171" y="4562"/>
                  </a:cubicBezTo>
                  <a:cubicBezTo>
                    <a:pt x="2204" y="4000"/>
                    <a:pt x="2106" y="3439"/>
                    <a:pt x="1869" y="2920"/>
                  </a:cubicBezTo>
                  <a:lnTo>
                    <a:pt x="1426" y="1495"/>
                  </a:lnTo>
                  <a:cubicBezTo>
                    <a:pt x="1577" y="196"/>
                    <a:pt x="973" y="0"/>
                    <a:pt x="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6"/>
            <p:cNvSpPr/>
            <p:nvPr/>
          </p:nvSpPr>
          <p:spPr>
            <a:xfrm>
              <a:off x="7810003" y="5372698"/>
              <a:ext cx="427294" cy="310016"/>
            </a:xfrm>
            <a:custGeom>
              <a:avLst/>
              <a:gdLst/>
              <a:ahLst/>
              <a:cxnLst/>
              <a:rect l="l" t="t" r="r" b="b"/>
              <a:pathLst>
                <a:path w="3425" h="2485" extrusionOk="0">
                  <a:moveTo>
                    <a:pt x="3413" y="0"/>
                  </a:moveTo>
                  <a:lnTo>
                    <a:pt x="962" y="1923"/>
                  </a:lnTo>
                  <a:lnTo>
                    <a:pt x="0" y="1923"/>
                  </a:lnTo>
                  <a:lnTo>
                    <a:pt x="454" y="2484"/>
                  </a:lnTo>
                  <a:lnTo>
                    <a:pt x="3424" y="2463"/>
                  </a:lnTo>
                  <a:lnTo>
                    <a:pt x="34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6"/>
            <p:cNvSpPr/>
            <p:nvPr/>
          </p:nvSpPr>
          <p:spPr>
            <a:xfrm>
              <a:off x="8618435" y="4098356"/>
              <a:ext cx="262989" cy="514864"/>
            </a:xfrm>
            <a:custGeom>
              <a:avLst/>
              <a:gdLst/>
              <a:ahLst/>
              <a:cxnLst/>
              <a:rect l="l" t="t" r="r" b="b"/>
              <a:pathLst>
                <a:path w="2108" h="4127" extrusionOk="0">
                  <a:moveTo>
                    <a:pt x="984" y="0"/>
                  </a:moveTo>
                  <a:lnTo>
                    <a:pt x="1" y="1242"/>
                  </a:lnTo>
                  <a:lnTo>
                    <a:pt x="1" y="4126"/>
                  </a:lnTo>
                  <a:lnTo>
                    <a:pt x="2107" y="476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6"/>
            <p:cNvSpPr/>
            <p:nvPr/>
          </p:nvSpPr>
          <p:spPr>
            <a:xfrm>
              <a:off x="8149594" y="3710486"/>
              <a:ext cx="149709" cy="148084"/>
            </a:xfrm>
            <a:custGeom>
              <a:avLst/>
              <a:gdLst/>
              <a:ahLst/>
              <a:cxnLst/>
              <a:rect l="l" t="t" r="r" b="b"/>
              <a:pathLst>
                <a:path w="1200" h="1187" extrusionOk="0">
                  <a:moveTo>
                    <a:pt x="498" y="1"/>
                  </a:moveTo>
                  <a:cubicBezTo>
                    <a:pt x="349" y="1"/>
                    <a:pt x="227" y="27"/>
                    <a:pt x="195" y="107"/>
                  </a:cubicBezTo>
                  <a:cubicBezTo>
                    <a:pt x="195" y="107"/>
                    <a:pt x="0" y="981"/>
                    <a:pt x="1199" y="1187"/>
                  </a:cubicBezTo>
                  <a:lnTo>
                    <a:pt x="1199" y="107"/>
                  </a:lnTo>
                  <a:cubicBezTo>
                    <a:pt x="1199" y="107"/>
                    <a:pt x="796" y="1"/>
                    <a:pt x="4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6"/>
            <p:cNvSpPr/>
            <p:nvPr/>
          </p:nvSpPr>
          <p:spPr>
            <a:xfrm>
              <a:off x="7718306" y="2962816"/>
              <a:ext cx="721098" cy="2577438"/>
            </a:xfrm>
            <a:custGeom>
              <a:avLst/>
              <a:gdLst/>
              <a:ahLst/>
              <a:cxnLst/>
              <a:rect l="l" t="t" r="r" b="b"/>
              <a:pathLst>
                <a:path w="5780" h="20660" extrusionOk="0">
                  <a:moveTo>
                    <a:pt x="663" y="0"/>
                  </a:moveTo>
                  <a:cubicBezTo>
                    <a:pt x="486" y="0"/>
                    <a:pt x="347" y="40"/>
                    <a:pt x="347" y="40"/>
                  </a:cubicBezTo>
                  <a:cubicBezTo>
                    <a:pt x="1" y="526"/>
                    <a:pt x="703" y="1142"/>
                    <a:pt x="703" y="1142"/>
                  </a:cubicBezTo>
                  <a:cubicBezTo>
                    <a:pt x="638" y="3713"/>
                    <a:pt x="1211" y="5138"/>
                    <a:pt x="1211" y="5138"/>
                  </a:cubicBezTo>
                  <a:cubicBezTo>
                    <a:pt x="843" y="5624"/>
                    <a:pt x="671" y="6218"/>
                    <a:pt x="692" y="6823"/>
                  </a:cubicBezTo>
                  <a:lnTo>
                    <a:pt x="1351" y="7471"/>
                  </a:lnTo>
                  <a:lnTo>
                    <a:pt x="1351" y="8206"/>
                  </a:lnTo>
                  <a:lnTo>
                    <a:pt x="1707" y="10010"/>
                  </a:lnTo>
                  <a:lnTo>
                    <a:pt x="973" y="11025"/>
                  </a:lnTo>
                  <a:lnTo>
                    <a:pt x="1621" y="12429"/>
                  </a:lnTo>
                  <a:lnTo>
                    <a:pt x="1707" y="15259"/>
                  </a:lnTo>
                  <a:lnTo>
                    <a:pt x="1697" y="20659"/>
                  </a:lnTo>
                  <a:lnTo>
                    <a:pt x="2431" y="20659"/>
                  </a:lnTo>
                  <a:lnTo>
                    <a:pt x="5110" y="18996"/>
                  </a:lnTo>
                  <a:lnTo>
                    <a:pt x="4030" y="18456"/>
                  </a:lnTo>
                  <a:cubicBezTo>
                    <a:pt x="4678" y="18132"/>
                    <a:pt x="5272" y="17689"/>
                    <a:pt x="5769" y="17160"/>
                  </a:cubicBezTo>
                  <a:lnTo>
                    <a:pt x="5779" y="7774"/>
                  </a:lnTo>
                  <a:cubicBezTo>
                    <a:pt x="5650" y="7709"/>
                    <a:pt x="5531" y="7644"/>
                    <a:pt x="5412" y="7590"/>
                  </a:cubicBezTo>
                  <a:cubicBezTo>
                    <a:pt x="5142" y="7439"/>
                    <a:pt x="4905" y="7309"/>
                    <a:pt x="4699" y="7180"/>
                  </a:cubicBezTo>
                  <a:cubicBezTo>
                    <a:pt x="4364" y="6985"/>
                    <a:pt x="4040" y="6769"/>
                    <a:pt x="3738" y="6532"/>
                  </a:cubicBezTo>
                  <a:cubicBezTo>
                    <a:pt x="3479" y="6337"/>
                    <a:pt x="3263" y="6100"/>
                    <a:pt x="3101" y="5819"/>
                  </a:cubicBezTo>
                  <a:lnTo>
                    <a:pt x="3004" y="5894"/>
                  </a:lnTo>
                  <a:lnTo>
                    <a:pt x="2647" y="5851"/>
                  </a:lnTo>
                  <a:cubicBezTo>
                    <a:pt x="2647" y="5657"/>
                    <a:pt x="2604" y="5462"/>
                    <a:pt x="2539" y="5290"/>
                  </a:cubicBezTo>
                  <a:cubicBezTo>
                    <a:pt x="2485" y="5106"/>
                    <a:pt x="2399" y="4933"/>
                    <a:pt x="2312" y="4760"/>
                  </a:cubicBezTo>
                  <a:lnTo>
                    <a:pt x="2064" y="4307"/>
                  </a:lnTo>
                  <a:lnTo>
                    <a:pt x="1297" y="1444"/>
                  </a:lnTo>
                  <a:cubicBezTo>
                    <a:pt x="1632" y="195"/>
                    <a:pt x="1055" y="0"/>
                    <a:pt x="6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6"/>
            <p:cNvSpPr/>
            <p:nvPr/>
          </p:nvSpPr>
          <p:spPr>
            <a:xfrm>
              <a:off x="8145477" y="3486921"/>
              <a:ext cx="176657" cy="262485"/>
            </a:xfrm>
            <a:custGeom>
              <a:avLst/>
              <a:gdLst/>
              <a:ahLst/>
              <a:cxnLst/>
              <a:rect l="l" t="t" r="r" b="b"/>
              <a:pathLst>
                <a:path w="1416" h="2104" extrusionOk="0">
                  <a:moveTo>
                    <a:pt x="683" y="1"/>
                  </a:moveTo>
                  <a:cubicBezTo>
                    <a:pt x="483" y="1"/>
                    <a:pt x="262" y="87"/>
                    <a:pt x="33" y="332"/>
                  </a:cubicBezTo>
                  <a:lnTo>
                    <a:pt x="33" y="1661"/>
                  </a:lnTo>
                  <a:cubicBezTo>
                    <a:pt x="33" y="1661"/>
                    <a:pt x="1" y="2039"/>
                    <a:pt x="606" y="2093"/>
                  </a:cubicBezTo>
                  <a:cubicBezTo>
                    <a:pt x="681" y="2104"/>
                    <a:pt x="757" y="2104"/>
                    <a:pt x="843" y="2104"/>
                  </a:cubicBezTo>
                  <a:cubicBezTo>
                    <a:pt x="1016" y="2104"/>
                    <a:pt x="1221" y="2039"/>
                    <a:pt x="1416" y="1758"/>
                  </a:cubicBezTo>
                  <a:lnTo>
                    <a:pt x="1416" y="354"/>
                  </a:lnTo>
                  <a:cubicBezTo>
                    <a:pt x="1254" y="181"/>
                    <a:pt x="1059" y="73"/>
                    <a:pt x="843" y="19"/>
                  </a:cubicBezTo>
                  <a:cubicBezTo>
                    <a:pt x="792" y="8"/>
                    <a:pt x="738" y="1"/>
                    <a:pt x="6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6"/>
            <p:cNvSpPr/>
            <p:nvPr/>
          </p:nvSpPr>
          <p:spPr>
            <a:xfrm>
              <a:off x="7840943" y="3964866"/>
              <a:ext cx="518991" cy="901604"/>
            </a:xfrm>
            <a:custGeom>
              <a:avLst/>
              <a:gdLst/>
              <a:ahLst/>
              <a:cxnLst/>
              <a:rect l="l" t="t" r="r" b="b"/>
              <a:pathLst>
                <a:path w="4160" h="7227" extrusionOk="0">
                  <a:moveTo>
                    <a:pt x="4159" y="1"/>
                  </a:moveTo>
                  <a:lnTo>
                    <a:pt x="1" y="5358"/>
                  </a:lnTo>
                  <a:lnTo>
                    <a:pt x="724" y="7227"/>
                  </a:lnTo>
                  <a:lnTo>
                    <a:pt x="415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6"/>
            <p:cNvSpPr/>
            <p:nvPr/>
          </p:nvSpPr>
          <p:spPr>
            <a:xfrm>
              <a:off x="8285705" y="4036352"/>
              <a:ext cx="130746" cy="1138764"/>
            </a:xfrm>
            <a:custGeom>
              <a:avLst/>
              <a:gdLst/>
              <a:ahLst/>
              <a:cxnLst/>
              <a:rect l="l" t="t" r="r" b="b"/>
              <a:pathLst>
                <a:path w="1048" h="9128" extrusionOk="0">
                  <a:moveTo>
                    <a:pt x="875" y="0"/>
                  </a:moveTo>
                  <a:lnTo>
                    <a:pt x="367" y="3910"/>
                  </a:lnTo>
                  <a:cubicBezTo>
                    <a:pt x="0" y="6643"/>
                    <a:pt x="475" y="8652"/>
                    <a:pt x="616" y="9127"/>
                  </a:cubicBezTo>
                  <a:lnTo>
                    <a:pt x="1048" y="8728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6"/>
            <p:cNvSpPr/>
            <p:nvPr/>
          </p:nvSpPr>
          <p:spPr>
            <a:xfrm>
              <a:off x="8052533" y="5223114"/>
              <a:ext cx="404339" cy="456853"/>
            </a:xfrm>
            <a:custGeom>
              <a:avLst/>
              <a:gdLst/>
              <a:ahLst/>
              <a:cxnLst/>
              <a:rect l="l" t="t" r="r" b="b"/>
              <a:pathLst>
                <a:path w="3241" h="3662" extrusionOk="0">
                  <a:moveTo>
                    <a:pt x="2442" y="0"/>
                  </a:moveTo>
                  <a:lnTo>
                    <a:pt x="1016" y="1199"/>
                  </a:lnTo>
                  <a:lnTo>
                    <a:pt x="1016" y="2798"/>
                  </a:lnTo>
                  <a:lnTo>
                    <a:pt x="1" y="3662"/>
                  </a:lnTo>
                  <a:lnTo>
                    <a:pt x="3241" y="3662"/>
                  </a:lnTo>
                  <a:lnTo>
                    <a:pt x="2431" y="2614"/>
                  </a:lnTo>
                  <a:cubicBezTo>
                    <a:pt x="2820" y="929"/>
                    <a:pt x="2442" y="0"/>
                    <a:pt x="24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6"/>
            <p:cNvSpPr/>
            <p:nvPr/>
          </p:nvSpPr>
          <p:spPr>
            <a:xfrm>
              <a:off x="7710321" y="2776428"/>
              <a:ext cx="206224" cy="132240"/>
            </a:xfrm>
            <a:custGeom>
              <a:avLst/>
              <a:gdLst/>
              <a:ahLst/>
              <a:cxnLst/>
              <a:rect l="l" t="t" r="r" b="b"/>
              <a:pathLst>
                <a:path w="1653" h="1060" extrusionOk="0">
                  <a:moveTo>
                    <a:pt x="367" y="1"/>
                  </a:moveTo>
                  <a:cubicBezTo>
                    <a:pt x="259" y="1"/>
                    <a:pt x="151" y="55"/>
                    <a:pt x="87" y="163"/>
                  </a:cubicBezTo>
                  <a:cubicBezTo>
                    <a:pt x="32" y="271"/>
                    <a:pt x="0" y="400"/>
                    <a:pt x="11" y="530"/>
                  </a:cubicBezTo>
                  <a:cubicBezTo>
                    <a:pt x="11" y="573"/>
                    <a:pt x="11" y="616"/>
                    <a:pt x="22" y="649"/>
                  </a:cubicBezTo>
                  <a:cubicBezTo>
                    <a:pt x="43" y="757"/>
                    <a:pt x="97" y="843"/>
                    <a:pt x="162" y="919"/>
                  </a:cubicBezTo>
                  <a:cubicBezTo>
                    <a:pt x="227" y="973"/>
                    <a:pt x="292" y="1016"/>
                    <a:pt x="367" y="1037"/>
                  </a:cubicBezTo>
                  <a:cubicBezTo>
                    <a:pt x="411" y="1048"/>
                    <a:pt x="454" y="1059"/>
                    <a:pt x="486" y="1059"/>
                  </a:cubicBezTo>
                  <a:lnTo>
                    <a:pt x="1167" y="1059"/>
                  </a:lnTo>
                  <a:cubicBezTo>
                    <a:pt x="1210" y="1059"/>
                    <a:pt x="1242" y="1048"/>
                    <a:pt x="1285" y="1037"/>
                  </a:cubicBezTo>
                  <a:cubicBezTo>
                    <a:pt x="1361" y="1016"/>
                    <a:pt x="1437" y="983"/>
                    <a:pt x="1491" y="919"/>
                  </a:cubicBezTo>
                  <a:cubicBezTo>
                    <a:pt x="1566" y="854"/>
                    <a:pt x="1620" y="757"/>
                    <a:pt x="1631" y="649"/>
                  </a:cubicBezTo>
                  <a:cubicBezTo>
                    <a:pt x="1642" y="616"/>
                    <a:pt x="1653" y="573"/>
                    <a:pt x="1653" y="530"/>
                  </a:cubicBezTo>
                  <a:cubicBezTo>
                    <a:pt x="1653" y="238"/>
                    <a:pt x="1555" y="1"/>
                    <a:pt x="12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6"/>
            <p:cNvSpPr/>
            <p:nvPr/>
          </p:nvSpPr>
          <p:spPr>
            <a:xfrm>
              <a:off x="7927275" y="3857076"/>
              <a:ext cx="97061" cy="353181"/>
            </a:xfrm>
            <a:custGeom>
              <a:avLst/>
              <a:gdLst/>
              <a:ahLst/>
              <a:cxnLst/>
              <a:rect l="l" t="t" r="r" b="b"/>
              <a:pathLst>
                <a:path w="778" h="2831" extrusionOk="0">
                  <a:moveTo>
                    <a:pt x="778" y="1"/>
                  </a:moveTo>
                  <a:lnTo>
                    <a:pt x="0" y="2042"/>
                  </a:lnTo>
                  <a:lnTo>
                    <a:pt x="43" y="2831"/>
                  </a:lnTo>
                  <a:lnTo>
                    <a:pt x="389" y="2507"/>
                  </a:lnTo>
                  <a:lnTo>
                    <a:pt x="7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26"/>
            <p:cNvSpPr/>
            <p:nvPr/>
          </p:nvSpPr>
          <p:spPr>
            <a:xfrm>
              <a:off x="7840943" y="3618665"/>
              <a:ext cx="349196" cy="415060"/>
            </a:xfrm>
            <a:custGeom>
              <a:avLst/>
              <a:gdLst/>
              <a:ahLst/>
              <a:cxnLst/>
              <a:rect l="l" t="t" r="r" b="b"/>
              <a:pathLst>
                <a:path w="2799" h="3327" extrusionOk="0">
                  <a:moveTo>
                    <a:pt x="1535" y="0"/>
                  </a:moveTo>
                  <a:lnTo>
                    <a:pt x="1" y="1836"/>
                  </a:lnTo>
                  <a:lnTo>
                    <a:pt x="368" y="2214"/>
                  </a:lnTo>
                  <a:lnTo>
                    <a:pt x="1" y="2549"/>
                  </a:lnTo>
                  <a:lnTo>
                    <a:pt x="368" y="2949"/>
                  </a:lnTo>
                  <a:lnTo>
                    <a:pt x="487" y="3327"/>
                  </a:lnTo>
                  <a:cubicBezTo>
                    <a:pt x="1081" y="1476"/>
                    <a:pt x="1306" y="1268"/>
                    <a:pt x="1377" y="1268"/>
                  </a:cubicBezTo>
                  <a:cubicBezTo>
                    <a:pt x="1397" y="1268"/>
                    <a:pt x="1405" y="1285"/>
                    <a:pt x="1405" y="1285"/>
                  </a:cubicBezTo>
                  <a:cubicBezTo>
                    <a:pt x="1493" y="1483"/>
                    <a:pt x="1623" y="1543"/>
                    <a:pt x="1750" y="1543"/>
                  </a:cubicBezTo>
                  <a:cubicBezTo>
                    <a:pt x="1950" y="1543"/>
                    <a:pt x="2139" y="1393"/>
                    <a:pt x="2139" y="1393"/>
                  </a:cubicBezTo>
                  <a:cubicBezTo>
                    <a:pt x="2172" y="1620"/>
                    <a:pt x="2172" y="1858"/>
                    <a:pt x="2139" y="2085"/>
                  </a:cubicBezTo>
                  <a:cubicBezTo>
                    <a:pt x="2269" y="1998"/>
                    <a:pt x="2647" y="1458"/>
                    <a:pt x="2766" y="1275"/>
                  </a:cubicBezTo>
                  <a:lnTo>
                    <a:pt x="2798" y="1221"/>
                  </a:lnTo>
                  <a:cubicBezTo>
                    <a:pt x="2517" y="1069"/>
                    <a:pt x="2291" y="843"/>
                    <a:pt x="2139" y="551"/>
                  </a:cubicBezTo>
                  <a:lnTo>
                    <a:pt x="2129" y="562"/>
                  </a:lnTo>
                  <a:lnTo>
                    <a:pt x="2021" y="637"/>
                  </a:lnTo>
                  <a:lnTo>
                    <a:pt x="1664" y="594"/>
                  </a:lnTo>
                  <a:cubicBezTo>
                    <a:pt x="1697" y="400"/>
                    <a:pt x="1664" y="195"/>
                    <a:pt x="1567" y="33"/>
                  </a:cubicBezTo>
                  <a:cubicBezTo>
                    <a:pt x="1556" y="22"/>
                    <a:pt x="1545" y="11"/>
                    <a:pt x="15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6"/>
            <p:cNvSpPr/>
            <p:nvPr/>
          </p:nvSpPr>
          <p:spPr>
            <a:xfrm>
              <a:off x="7832834" y="3010847"/>
              <a:ext cx="174037" cy="572875"/>
            </a:xfrm>
            <a:custGeom>
              <a:avLst/>
              <a:gdLst/>
              <a:ahLst/>
              <a:cxnLst/>
              <a:rect l="l" t="t" r="r" b="b"/>
              <a:pathLst>
                <a:path w="1395" h="4592" extrusionOk="0">
                  <a:moveTo>
                    <a:pt x="422" y="1"/>
                  </a:moveTo>
                  <a:cubicBezTo>
                    <a:pt x="120" y="519"/>
                    <a:pt x="1" y="1103"/>
                    <a:pt x="77" y="1697"/>
                  </a:cubicBezTo>
                  <a:cubicBezTo>
                    <a:pt x="109" y="1956"/>
                    <a:pt x="811" y="3295"/>
                    <a:pt x="811" y="3295"/>
                  </a:cubicBezTo>
                  <a:cubicBezTo>
                    <a:pt x="951" y="3747"/>
                    <a:pt x="823" y="4253"/>
                    <a:pt x="480" y="4588"/>
                  </a:cubicBezTo>
                  <a:lnTo>
                    <a:pt x="480" y="4588"/>
                  </a:lnTo>
                  <a:cubicBezTo>
                    <a:pt x="659" y="4418"/>
                    <a:pt x="1394" y="4375"/>
                    <a:pt x="1394" y="4375"/>
                  </a:cubicBezTo>
                  <a:lnTo>
                    <a:pt x="1286" y="4181"/>
                  </a:lnTo>
                  <a:cubicBezTo>
                    <a:pt x="1351" y="3770"/>
                    <a:pt x="1297" y="3360"/>
                    <a:pt x="1157" y="2982"/>
                  </a:cubicBezTo>
                  <a:lnTo>
                    <a:pt x="541" y="1113"/>
                  </a:lnTo>
                  <a:cubicBezTo>
                    <a:pt x="681" y="303"/>
                    <a:pt x="422" y="1"/>
                    <a:pt x="422" y="1"/>
                  </a:cubicBezTo>
                  <a:close/>
                  <a:moveTo>
                    <a:pt x="480" y="4588"/>
                  </a:moveTo>
                  <a:cubicBezTo>
                    <a:pt x="479" y="4589"/>
                    <a:pt x="477" y="4590"/>
                    <a:pt x="476" y="4591"/>
                  </a:cubicBezTo>
                  <a:cubicBezTo>
                    <a:pt x="477" y="4590"/>
                    <a:pt x="479" y="4589"/>
                    <a:pt x="480" y="45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6"/>
            <p:cNvSpPr/>
            <p:nvPr/>
          </p:nvSpPr>
          <p:spPr>
            <a:xfrm>
              <a:off x="8720862" y="4232346"/>
              <a:ext cx="154325" cy="202976"/>
            </a:xfrm>
            <a:custGeom>
              <a:avLst/>
              <a:gdLst/>
              <a:ahLst/>
              <a:cxnLst/>
              <a:rect l="l" t="t" r="r" b="b"/>
              <a:pathLst>
                <a:path w="1237" h="1627" extrusionOk="0">
                  <a:moveTo>
                    <a:pt x="891" y="0"/>
                  </a:moveTo>
                  <a:cubicBezTo>
                    <a:pt x="836" y="0"/>
                    <a:pt x="775" y="46"/>
                    <a:pt x="714" y="158"/>
                  </a:cubicBezTo>
                  <a:cubicBezTo>
                    <a:pt x="692" y="244"/>
                    <a:pt x="692" y="330"/>
                    <a:pt x="703" y="417"/>
                  </a:cubicBezTo>
                  <a:cubicBezTo>
                    <a:pt x="703" y="417"/>
                    <a:pt x="585" y="341"/>
                    <a:pt x="457" y="341"/>
                  </a:cubicBezTo>
                  <a:cubicBezTo>
                    <a:pt x="311" y="341"/>
                    <a:pt x="153" y="440"/>
                    <a:pt x="141" y="860"/>
                  </a:cubicBezTo>
                  <a:cubicBezTo>
                    <a:pt x="152" y="1000"/>
                    <a:pt x="163" y="1140"/>
                    <a:pt x="195" y="1292"/>
                  </a:cubicBezTo>
                  <a:lnTo>
                    <a:pt x="1" y="1627"/>
                  </a:lnTo>
                  <a:cubicBezTo>
                    <a:pt x="10" y="1627"/>
                    <a:pt x="19" y="1627"/>
                    <a:pt x="27" y="1627"/>
                  </a:cubicBezTo>
                  <a:cubicBezTo>
                    <a:pt x="460" y="1627"/>
                    <a:pt x="858" y="1370"/>
                    <a:pt x="1048" y="989"/>
                  </a:cubicBezTo>
                  <a:cubicBezTo>
                    <a:pt x="1236" y="656"/>
                    <a:pt x="1100" y="0"/>
                    <a:pt x="8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6"/>
            <p:cNvSpPr/>
            <p:nvPr/>
          </p:nvSpPr>
          <p:spPr>
            <a:xfrm>
              <a:off x="7774946" y="3136228"/>
              <a:ext cx="76975" cy="87703"/>
            </a:xfrm>
            <a:custGeom>
              <a:avLst/>
              <a:gdLst/>
              <a:ahLst/>
              <a:cxnLst/>
              <a:rect l="l" t="t" r="r" b="b"/>
              <a:pathLst>
                <a:path w="617" h="703" extrusionOk="0">
                  <a:moveTo>
                    <a:pt x="303" y="0"/>
                  </a:moveTo>
                  <a:cubicBezTo>
                    <a:pt x="260" y="0"/>
                    <a:pt x="206" y="22"/>
                    <a:pt x="163" y="44"/>
                  </a:cubicBezTo>
                  <a:cubicBezTo>
                    <a:pt x="119" y="76"/>
                    <a:pt x="76" y="119"/>
                    <a:pt x="44" y="162"/>
                  </a:cubicBezTo>
                  <a:cubicBezTo>
                    <a:pt x="11" y="195"/>
                    <a:pt x="1" y="238"/>
                    <a:pt x="1" y="281"/>
                  </a:cubicBezTo>
                  <a:cubicBezTo>
                    <a:pt x="1" y="443"/>
                    <a:pt x="206" y="702"/>
                    <a:pt x="303" y="702"/>
                  </a:cubicBezTo>
                  <a:cubicBezTo>
                    <a:pt x="411" y="702"/>
                    <a:pt x="616" y="443"/>
                    <a:pt x="616" y="281"/>
                  </a:cubicBezTo>
                  <a:cubicBezTo>
                    <a:pt x="616" y="238"/>
                    <a:pt x="595" y="195"/>
                    <a:pt x="573" y="162"/>
                  </a:cubicBezTo>
                  <a:cubicBezTo>
                    <a:pt x="541" y="119"/>
                    <a:pt x="497" y="76"/>
                    <a:pt x="454" y="44"/>
                  </a:cubicBezTo>
                  <a:cubicBezTo>
                    <a:pt x="411" y="22"/>
                    <a:pt x="357" y="0"/>
                    <a:pt x="3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6"/>
            <p:cNvSpPr/>
            <p:nvPr/>
          </p:nvSpPr>
          <p:spPr>
            <a:xfrm>
              <a:off x="7776318" y="2917903"/>
              <a:ext cx="72858" cy="238656"/>
            </a:xfrm>
            <a:custGeom>
              <a:avLst/>
              <a:gdLst/>
              <a:ahLst/>
              <a:cxnLst/>
              <a:rect l="l" t="t" r="r" b="b"/>
              <a:pathLst>
                <a:path w="584" h="1913" extrusionOk="0">
                  <a:moveTo>
                    <a:pt x="0" y="1"/>
                  </a:moveTo>
                  <a:lnTo>
                    <a:pt x="0" y="1912"/>
                  </a:lnTo>
                  <a:lnTo>
                    <a:pt x="573" y="1912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6"/>
            <p:cNvSpPr/>
            <p:nvPr/>
          </p:nvSpPr>
          <p:spPr>
            <a:xfrm>
              <a:off x="7750743" y="3141593"/>
              <a:ext cx="125381" cy="29816"/>
            </a:xfrm>
            <a:custGeom>
              <a:avLst/>
              <a:gdLst/>
              <a:ahLst/>
              <a:cxnLst/>
              <a:rect l="l" t="t" r="r" b="b"/>
              <a:pathLst>
                <a:path w="1005" h="239" extrusionOk="0">
                  <a:moveTo>
                    <a:pt x="11" y="1"/>
                  </a:moveTo>
                  <a:lnTo>
                    <a:pt x="0" y="238"/>
                  </a:lnTo>
                  <a:lnTo>
                    <a:pt x="994" y="238"/>
                  </a:lnTo>
                  <a:lnTo>
                    <a:pt x="10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6"/>
            <p:cNvSpPr/>
            <p:nvPr/>
          </p:nvSpPr>
          <p:spPr>
            <a:xfrm>
              <a:off x="7741261" y="2748109"/>
              <a:ext cx="98434" cy="28444"/>
            </a:xfrm>
            <a:custGeom>
              <a:avLst/>
              <a:gdLst/>
              <a:ahLst/>
              <a:cxnLst/>
              <a:rect l="l" t="t" r="r" b="b"/>
              <a:pathLst>
                <a:path w="789" h="228" extrusionOk="0">
                  <a:moveTo>
                    <a:pt x="1" y="1"/>
                  </a:moveTo>
                  <a:lnTo>
                    <a:pt x="1" y="228"/>
                  </a:lnTo>
                  <a:lnTo>
                    <a:pt x="789" y="228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6"/>
            <p:cNvSpPr/>
            <p:nvPr/>
          </p:nvSpPr>
          <p:spPr>
            <a:xfrm>
              <a:off x="7734524" y="2890956"/>
              <a:ext cx="157818" cy="54019"/>
            </a:xfrm>
            <a:custGeom>
              <a:avLst/>
              <a:gdLst/>
              <a:ahLst/>
              <a:cxnLst/>
              <a:rect l="l" t="t" r="r" b="b"/>
              <a:pathLst>
                <a:path w="1265" h="433" extrusionOk="0">
                  <a:moveTo>
                    <a:pt x="1" y="1"/>
                  </a:moveTo>
                  <a:lnTo>
                    <a:pt x="346" y="238"/>
                  </a:lnTo>
                  <a:lnTo>
                    <a:pt x="638" y="433"/>
                  </a:lnTo>
                  <a:lnTo>
                    <a:pt x="919" y="238"/>
                  </a:lnTo>
                  <a:lnTo>
                    <a:pt x="1091" y="119"/>
                  </a:lnTo>
                  <a:lnTo>
                    <a:pt x="126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6"/>
            <p:cNvSpPr/>
            <p:nvPr/>
          </p:nvSpPr>
          <p:spPr>
            <a:xfrm>
              <a:off x="7683373" y="5648910"/>
              <a:ext cx="1061936" cy="128123"/>
            </a:xfrm>
            <a:custGeom>
              <a:avLst/>
              <a:gdLst/>
              <a:ahLst/>
              <a:cxnLst/>
              <a:rect l="l" t="t" r="r" b="b"/>
              <a:pathLst>
                <a:path w="8512" h="1027" extrusionOk="0">
                  <a:moveTo>
                    <a:pt x="0" y="0"/>
                  </a:moveTo>
                  <a:lnTo>
                    <a:pt x="0" y="1016"/>
                  </a:lnTo>
                  <a:lnTo>
                    <a:pt x="8511" y="1026"/>
                  </a:lnTo>
                  <a:lnTo>
                    <a:pt x="8511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6"/>
            <p:cNvSpPr/>
            <p:nvPr/>
          </p:nvSpPr>
          <p:spPr>
            <a:xfrm>
              <a:off x="7699467" y="2857271"/>
              <a:ext cx="229180" cy="35181"/>
            </a:xfrm>
            <a:custGeom>
              <a:avLst/>
              <a:gdLst/>
              <a:ahLst/>
              <a:cxnLst/>
              <a:rect l="l" t="t" r="r" b="b"/>
              <a:pathLst>
                <a:path w="1837" h="282" extrusionOk="0">
                  <a:moveTo>
                    <a:pt x="1" y="1"/>
                  </a:moveTo>
                  <a:lnTo>
                    <a:pt x="87" y="271"/>
                  </a:lnTo>
                  <a:lnTo>
                    <a:pt x="1740" y="281"/>
                  </a:lnTo>
                  <a:lnTo>
                    <a:pt x="18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6"/>
            <p:cNvSpPr/>
            <p:nvPr/>
          </p:nvSpPr>
          <p:spPr>
            <a:xfrm>
              <a:off x="7707576" y="2570953"/>
              <a:ext cx="261866" cy="185386"/>
            </a:xfrm>
            <a:custGeom>
              <a:avLst/>
              <a:gdLst/>
              <a:ahLst/>
              <a:cxnLst/>
              <a:rect l="l" t="t" r="r" b="b"/>
              <a:pathLst>
                <a:path w="2099" h="1486" extrusionOk="0">
                  <a:moveTo>
                    <a:pt x="827" y="1"/>
                  </a:moveTo>
                  <a:cubicBezTo>
                    <a:pt x="799" y="1"/>
                    <a:pt x="794" y="19"/>
                    <a:pt x="821" y="60"/>
                  </a:cubicBezTo>
                  <a:cubicBezTo>
                    <a:pt x="1243" y="654"/>
                    <a:pt x="1016" y="945"/>
                    <a:pt x="1016" y="945"/>
                  </a:cubicBezTo>
                  <a:cubicBezTo>
                    <a:pt x="1091" y="729"/>
                    <a:pt x="746" y="406"/>
                    <a:pt x="746" y="405"/>
                  </a:cubicBezTo>
                  <a:lnTo>
                    <a:pt x="746" y="405"/>
                  </a:lnTo>
                  <a:cubicBezTo>
                    <a:pt x="767" y="513"/>
                    <a:pt x="713" y="611"/>
                    <a:pt x="627" y="654"/>
                  </a:cubicBezTo>
                  <a:cubicBezTo>
                    <a:pt x="0" y="1097"/>
                    <a:pt x="627" y="1486"/>
                    <a:pt x="627" y="1486"/>
                  </a:cubicBezTo>
                  <a:lnTo>
                    <a:pt x="1135" y="1486"/>
                  </a:lnTo>
                  <a:cubicBezTo>
                    <a:pt x="2098" y="784"/>
                    <a:pt x="1003" y="1"/>
                    <a:pt x="8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6"/>
            <p:cNvSpPr/>
            <p:nvPr/>
          </p:nvSpPr>
          <p:spPr>
            <a:xfrm>
              <a:off x="7813995" y="2746736"/>
              <a:ext cx="114652" cy="477188"/>
            </a:xfrm>
            <a:custGeom>
              <a:avLst/>
              <a:gdLst/>
              <a:ahLst/>
              <a:cxnLst/>
              <a:rect l="l" t="t" r="r" b="b"/>
              <a:pathLst>
                <a:path w="919" h="3825" extrusionOk="0">
                  <a:moveTo>
                    <a:pt x="1" y="1"/>
                  </a:moveTo>
                  <a:lnTo>
                    <a:pt x="1" y="3824"/>
                  </a:lnTo>
                  <a:cubicBezTo>
                    <a:pt x="98" y="3824"/>
                    <a:pt x="303" y="3576"/>
                    <a:pt x="303" y="3403"/>
                  </a:cubicBezTo>
                  <a:lnTo>
                    <a:pt x="498" y="3403"/>
                  </a:lnTo>
                  <a:lnTo>
                    <a:pt x="498" y="3166"/>
                  </a:lnTo>
                  <a:lnTo>
                    <a:pt x="282" y="3166"/>
                  </a:lnTo>
                  <a:lnTo>
                    <a:pt x="282" y="1394"/>
                  </a:lnTo>
                  <a:cubicBezTo>
                    <a:pt x="411" y="1329"/>
                    <a:pt x="541" y="1243"/>
                    <a:pt x="660" y="1157"/>
                  </a:cubicBezTo>
                  <a:lnTo>
                    <a:pt x="822" y="1157"/>
                  </a:lnTo>
                  <a:lnTo>
                    <a:pt x="919" y="887"/>
                  </a:lnTo>
                  <a:lnTo>
                    <a:pt x="800" y="887"/>
                  </a:lnTo>
                  <a:cubicBezTo>
                    <a:pt x="811" y="843"/>
                    <a:pt x="822" y="800"/>
                    <a:pt x="822" y="768"/>
                  </a:cubicBezTo>
                  <a:cubicBezTo>
                    <a:pt x="822" y="476"/>
                    <a:pt x="724" y="239"/>
                    <a:pt x="454" y="239"/>
                  </a:cubicBezTo>
                  <a:lnTo>
                    <a:pt x="390" y="239"/>
                  </a:lnTo>
                  <a:lnTo>
                    <a:pt x="3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6"/>
            <p:cNvSpPr/>
            <p:nvPr/>
          </p:nvSpPr>
          <p:spPr>
            <a:xfrm>
              <a:off x="8198125" y="3269594"/>
              <a:ext cx="40546" cy="138353"/>
            </a:xfrm>
            <a:custGeom>
              <a:avLst/>
              <a:gdLst/>
              <a:ahLst/>
              <a:cxnLst/>
              <a:rect l="l" t="t" r="r" b="b"/>
              <a:pathLst>
                <a:path w="325" h="1109" extrusionOk="0">
                  <a:moveTo>
                    <a:pt x="0" y="1"/>
                  </a:moveTo>
                  <a:lnTo>
                    <a:pt x="0" y="1048"/>
                  </a:lnTo>
                  <a:cubicBezTo>
                    <a:pt x="66" y="1092"/>
                    <a:pt x="121" y="1108"/>
                    <a:pt x="166" y="1108"/>
                  </a:cubicBezTo>
                  <a:cubicBezTo>
                    <a:pt x="275" y="1108"/>
                    <a:pt x="324" y="1016"/>
                    <a:pt x="324" y="101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6"/>
            <p:cNvSpPr/>
            <p:nvPr/>
          </p:nvSpPr>
          <p:spPr>
            <a:xfrm>
              <a:off x="8312653" y="3335590"/>
              <a:ext cx="93069" cy="118268"/>
            </a:xfrm>
            <a:custGeom>
              <a:avLst/>
              <a:gdLst/>
              <a:ahLst/>
              <a:cxnLst/>
              <a:rect l="l" t="t" r="r" b="b"/>
              <a:pathLst>
                <a:path w="746" h="948" extrusionOk="0">
                  <a:moveTo>
                    <a:pt x="745" y="1"/>
                  </a:moveTo>
                  <a:lnTo>
                    <a:pt x="0" y="725"/>
                  </a:lnTo>
                  <a:cubicBezTo>
                    <a:pt x="30" y="917"/>
                    <a:pt x="130" y="947"/>
                    <a:pt x="190" y="947"/>
                  </a:cubicBezTo>
                  <a:cubicBezTo>
                    <a:pt x="218" y="947"/>
                    <a:pt x="238" y="941"/>
                    <a:pt x="238" y="941"/>
                  </a:cubicBezTo>
                  <a:lnTo>
                    <a:pt x="7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6"/>
            <p:cNvSpPr/>
            <p:nvPr/>
          </p:nvSpPr>
          <p:spPr>
            <a:xfrm>
              <a:off x="8040431" y="3353181"/>
              <a:ext cx="103798" cy="110658"/>
            </a:xfrm>
            <a:custGeom>
              <a:avLst/>
              <a:gdLst/>
              <a:ahLst/>
              <a:cxnLst/>
              <a:rect l="l" t="t" r="r" b="b"/>
              <a:pathLst>
                <a:path w="832" h="887" extrusionOk="0">
                  <a:moveTo>
                    <a:pt x="0" y="0"/>
                  </a:moveTo>
                  <a:lnTo>
                    <a:pt x="616" y="886"/>
                  </a:lnTo>
                  <a:cubicBezTo>
                    <a:pt x="616" y="886"/>
                    <a:pt x="620" y="886"/>
                    <a:pt x="626" y="886"/>
                  </a:cubicBezTo>
                  <a:cubicBezTo>
                    <a:pt x="667" y="886"/>
                    <a:pt x="823" y="870"/>
                    <a:pt x="832" y="62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6"/>
            <p:cNvSpPr/>
            <p:nvPr/>
          </p:nvSpPr>
          <p:spPr>
            <a:xfrm>
              <a:off x="7977054" y="3485174"/>
              <a:ext cx="151081" cy="40545"/>
            </a:xfrm>
            <a:custGeom>
              <a:avLst/>
              <a:gdLst/>
              <a:ahLst/>
              <a:cxnLst/>
              <a:rect l="l" t="t" r="r" b="b"/>
              <a:pathLst>
                <a:path w="1211" h="325" extrusionOk="0">
                  <a:moveTo>
                    <a:pt x="1038" y="1"/>
                  </a:moveTo>
                  <a:lnTo>
                    <a:pt x="1" y="44"/>
                  </a:lnTo>
                  <a:lnTo>
                    <a:pt x="1027" y="325"/>
                  </a:lnTo>
                  <a:cubicBezTo>
                    <a:pt x="1027" y="325"/>
                    <a:pt x="1210" y="228"/>
                    <a:pt x="10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6"/>
            <p:cNvSpPr/>
            <p:nvPr/>
          </p:nvSpPr>
          <p:spPr>
            <a:xfrm>
              <a:off x="7968945" y="3571506"/>
              <a:ext cx="153826" cy="40545"/>
            </a:xfrm>
            <a:custGeom>
              <a:avLst/>
              <a:gdLst/>
              <a:ahLst/>
              <a:cxnLst/>
              <a:rect l="l" t="t" r="r" b="b"/>
              <a:pathLst>
                <a:path w="1233" h="325" extrusionOk="0">
                  <a:moveTo>
                    <a:pt x="1027" y="0"/>
                  </a:moveTo>
                  <a:lnTo>
                    <a:pt x="1" y="195"/>
                  </a:lnTo>
                  <a:lnTo>
                    <a:pt x="1070" y="324"/>
                  </a:lnTo>
                  <a:cubicBezTo>
                    <a:pt x="1070" y="324"/>
                    <a:pt x="1232" y="195"/>
                    <a:pt x="10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6"/>
            <p:cNvSpPr/>
            <p:nvPr/>
          </p:nvSpPr>
          <p:spPr>
            <a:xfrm>
              <a:off x="8351702" y="3447498"/>
              <a:ext cx="132118" cy="79594"/>
            </a:xfrm>
            <a:custGeom>
              <a:avLst/>
              <a:gdLst/>
              <a:ahLst/>
              <a:cxnLst/>
              <a:rect l="l" t="t" r="r" b="b"/>
              <a:pathLst>
                <a:path w="1059" h="638" extrusionOk="0">
                  <a:moveTo>
                    <a:pt x="1059" y="0"/>
                  </a:moveTo>
                  <a:lnTo>
                    <a:pt x="76" y="335"/>
                  </a:lnTo>
                  <a:cubicBezTo>
                    <a:pt x="0" y="616"/>
                    <a:pt x="206" y="638"/>
                    <a:pt x="206" y="638"/>
                  </a:cubicBezTo>
                  <a:lnTo>
                    <a:pt x="10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6"/>
            <p:cNvSpPr/>
            <p:nvPr/>
          </p:nvSpPr>
          <p:spPr>
            <a:xfrm>
              <a:off x="8358439" y="3564770"/>
              <a:ext cx="151081" cy="40545"/>
            </a:xfrm>
            <a:custGeom>
              <a:avLst/>
              <a:gdLst/>
              <a:ahLst/>
              <a:cxnLst/>
              <a:rect l="l" t="t" r="r" b="b"/>
              <a:pathLst>
                <a:path w="1211" h="325" extrusionOk="0">
                  <a:moveTo>
                    <a:pt x="162" y="0"/>
                  </a:moveTo>
                  <a:lnTo>
                    <a:pt x="162" y="0"/>
                  </a:lnTo>
                  <a:cubicBezTo>
                    <a:pt x="0" y="216"/>
                    <a:pt x="184" y="324"/>
                    <a:pt x="184" y="324"/>
                  </a:cubicBezTo>
                  <a:lnTo>
                    <a:pt x="1210" y="33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6"/>
            <p:cNvSpPr/>
            <p:nvPr/>
          </p:nvSpPr>
          <p:spPr>
            <a:xfrm>
              <a:off x="8092954" y="3396222"/>
              <a:ext cx="293929" cy="250758"/>
            </a:xfrm>
            <a:custGeom>
              <a:avLst/>
              <a:gdLst/>
              <a:ahLst/>
              <a:cxnLst/>
              <a:rect l="l" t="t" r="r" b="b"/>
              <a:pathLst>
                <a:path w="2356" h="2010" extrusionOk="0">
                  <a:moveTo>
                    <a:pt x="1048" y="1"/>
                  </a:moveTo>
                  <a:cubicBezTo>
                    <a:pt x="659" y="1"/>
                    <a:pt x="11" y="293"/>
                    <a:pt x="11" y="1178"/>
                  </a:cubicBezTo>
                  <a:cubicBezTo>
                    <a:pt x="1" y="1297"/>
                    <a:pt x="11" y="1416"/>
                    <a:pt x="22" y="1535"/>
                  </a:cubicBezTo>
                  <a:cubicBezTo>
                    <a:pt x="40" y="1662"/>
                    <a:pt x="97" y="1774"/>
                    <a:pt x="230" y="1774"/>
                  </a:cubicBezTo>
                  <a:cubicBezTo>
                    <a:pt x="255" y="1774"/>
                    <a:pt x="283" y="1770"/>
                    <a:pt x="314" y="1762"/>
                  </a:cubicBezTo>
                  <a:cubicBezTo>
                    <a:pt x="314" y="1762"/>
                    <a:pt x="398" y="929"/>
                    <a:pt x="1097" y="929"/>
                  </a:cubicBezTo>
                  <a:cubicBezTo>
                    <a:pt x="1106" y="929"/>
                    <a:pt x="1115" y="930"/>
                    <a:pt x="1124" y="930"/>
                  </a:cubicBezTo>
                  <a:cubicBezTo>
                    <a:pt x="1578" y="930"/>
                    <a:pt x="1858" y="1265"/>
                    <a:pt x="2355" y="2010"/>
                  </a:cubicBezTo>
                  <a:lnTo>
                    <a:pt x="2355" y="1059"/>
                  </a:lnTo>
                  <a:cubicBezTo>
                    <a:pt x="2355" y="1059"/>
                    <a:pt x="2161" y="12"/>
                    <a:pt x="10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6"/>
            <p:cNvSpPr/>
            <p:nvPr/>
          </p:nvSpPr>
          <p:spPr>
            <a:xfrm>
              <a:off x="7521562" y="5744599"/>
              <a:ext cx="1342266" cy="265479"/>
            </a:xfrm>
            <a:custGeom>
              <a:avLst/>
              <a:gdLst/>
              <a:ahLst/>
              <a:cxnLst/>
              <a:rect l="l" t="t" r="r" b="b"/>
              <a:pathLst>
                <a:path w="10759" h="2128" extrusionOk="0">
                  <a:moveTo>
                    <a:pt x="1" y="0"/>
                  </a:moveTo>
                  <a:lnTo>
                    <a:pt x="1" y="2128"/>
                  </a:lnTo>
                  <a:lnTo>
                    <a:pt x="10759" y="2128"/>
                  </a:lnTo>
                  <a:lnTo>
                    <a:pt x="107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6"/>
            <p:cNvSpPr/>
            <p:nvPr/>
          </p:nvSpPr>
          <p:spPr>
            <a:xfrm>
              <a:off x="8250648" y="3487919"/>
              <a:ext cx="71486" cy="261486"/>
            </a:xfrm>
            <a:custGeom>
              <a:avLst/>
              <a:gdLst/>
              <a:ahLst/>
              <a:cxnLst/>
              <a:rect l="l" t="t" r="r" b="b"/>
              <a:pathLst>
                <a:path w="573" h="2096" extrusionOk="0">
                  <a:moveTo>
                    <a:pt x="0" y="0"/>
                  </a:moveTo>
                  <a:lnTo>
                    <a:pt x="0" y="2096"/>
                  </a:lnTo>
                  <a:cubicBezTo>
                    <a:pt x="173" y="2096"/>
                    <a:pt x="378" y="2031"/>
                    <a:pt x="573" y="1750"/>
                  </a:cubicBezTo>
                  <a:lnTo>
                    <a:pt x="573" y="346"/>
                  </a:lnTo>
                  <a:cubicBezTo>
                    <a:pt x="411" y="173"/>
                    <a:pt x="216" y="5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6"/>
            <p:cNvSpPr/>
            <p:nvPr/>
          </p:nvSpPr>
          <p:spPr>
            <a:xfrm>
              <a:off x="8095699" y="3466336"/>
              <a:ext cx="291184" cy="182018"/>
            </a:xfrm>
            <a:custGeom>
              <a:avLst/>
              <a:gdLst/>
              <a:ahLst/>
              <a:cxnLst/>
              <a:rect l="l" t="t" r="r" b="b"/>
              <a:pathLst>
                <a:path w="2334" h="1459" extrusionOk="0">
                  <a:moveTo>
                    <a:pt x="1026" y="1"/>
                  </a:moveTo>
                  <a:cubicBezTo>
                    <a:pt x="475" y="11"/>
                    <a:pt x="33" y="443"/>
                    <a:pt x="0" y="984"/>
                  </a:cubicBezTo>
                  <a:cubicBezTo>
                    <a:pt x="18" y="1107"/>
                    <a:pt x="72" y="1217"/>
                    <a:pt x="197" y="1217"/>
                  </a:cubicBezTo>
                  <a:cubicBezTo>
                    <a:pt x="225" y="1217"/>
                    <a:pt x="257" y="1211"/>
                    <a:pt x="292" y="1200"/>
                  </a:cubicBezTo>
                  <a:cubicBezTo>
                    <a:pt x="292" y="1200"/>
                    <a:pt x="376" y="367"/>
                    <a:pt x="1075" y="367"/>
                  </a:cubicBezTo>
                  <a:cubicBezTo>
                    <a:pt x="1084" y="367"/>
                    <a:pt x="1093" y="368"/>
                    <a:pt x="1102" y="368"/>
                  </a:cubicBezTo>
                  <a:cubicBezTo>
                    <a:pt x="1556" y="379"/>
                    <a:pt x="1826" y="713"/>
                    <a:pt x="2333" y="1459"/>
                  </a:cubicBezTo>
                  <a:lnTo>
                    <a:pt x="2333" y="1059"/>
                  </a:lnTo>
                  <a:cubicBezTo>
                    <a:pt x="2333" y="1059"/>
                    <a:pt x="2139" y="1"/>
                    <a:pt x="10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26"/>
            <p:cNvSpPr/>
            <p:nvPr/>
          </p:nvSpPr>
          <p:spPr>
            <a:xfrm>
              <a:off x="7424625" y="5991119"/>
              <a:ext cx="1572568" cy="163180"/>
            </a:xfrm>
            <a:custGeom>
              <a:avLst/>
              <a:gdLst/>
              <a:ahLst/>
              <a:cxnLst/>
              <a:rect l="l" t="t" r="r" b="b"/>
              <a:pathLst>
                <a:path w="12605" h="1308" extrusionOk="0">
                  <a:moveTo>
                    <a:pt x="0" y="1"/>
                  </a:moveTo>
                  <a:lnTo>
                    <a:pt x="0" y="1286"/>
                  </a:lnTo>
                  <a:lnTo>
                    <a:pt x="12605" y="1308"/>
                  </a:lnTo>
                  <a:lnTo>
                    <a:pt x="12605" y="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6"/>
            <p:cNvSpPr/>
            <p:nvPr/>
          </p:nvSpPr>
          <p:spPr>
            <a:xfrm>
              <a:off x="7753363" y="3017584"/>
              <a:ext cx="78348" cy="44662"/>
            </a:xfrm>
            <a:custGeom>
              <a:avLst/>
              <a:gdLst/>
              <a:ahLst/>
              <a:cxnLst/>
              <a:rect l="l" t="t" r="r" b="b"/>
              <a:pathLst>
                <a:path w="628" h="358" extrusionOk="0">
                  <a:moveTo>
                    <a:pt x="120" y="1"/>
                  </a:moveTo>
                  <a:cubicBezTo>
                    <a:pt x="76" y="12"/>
                    <a:pt x="44" y="33"/>
                    <a:pt x="12" y="55"/>
                  </a:cubicBezTo>
                  <a:lnTo>
                    <a:pt x="1" y="55"/>
                  </a:lnTo>
                  <a:lnTo>
                    <a:pt x="130" y="357"/>
                  </a:lnTo>
                  <a:cubicBezTo>
                    <a:pt x="152" y="347"/>
                    <a:pt x="174" y="347"/>
                    <a:pt x="195" y="336"/>
                  </a:cubicBezTo>
                  <a:cubicBezTo>
                    <a:pt x="627" y="120"/>
                    <a:pt x="346" y="23"/>
                    <a:pt x="1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6" name="Google Shape;1286;p26"/>
          <p:cNvGrpSpPr/>
          <p:nvPr/>
        </p:nvGrpSpPr>
        <p:grpSpPr>
          <a:xfrm>
            <a:off x="5625750" y="1553626"/>
            <a:ext cx="779074" cy="643610"/>
            <a:chOff x="10166575" y="2134325"/>
            <a:chExt cx="587050" cy="484975"/>
          </a:xfrm>
        </p:grpSpPr>
        <p:sp>
          <p:nvSpPr>
            <p:cNvPr id="1287" name="Google Shape;1287;p26"/>
            <p:cNvSpPr/>
            <p:nvPr/>
          </p:nvSpPr>
          <p:spPr>
            <a:xfrm>
              <a:off x="10255950" y="2398675"/>
              <a:ext cx="74825" cy="43775"/>
            </a:xfrm>
            <a:custGeom>
              <a:avLst/>
              <a:gdLst/>
              <a:ahLst/>
              <a:cxnLst/>
              <a:rect l="l" t="t" r="r" b="b"/>
              <a:pathLst>
                <a:path w="2993" h="1751" extrusionOk="0">
                  <a:moveTo>
                    <a:pt x="0" y="0"/>
                  </a:moveTo>
                  <a:lnTo>
                    <a:pt x="0" y="1750"/>
                  </a:lnTo>
                  <a:lnTo>
                    <a:pt x="2992" y="1750"/>
                  </a:lnTo>
                  <a:lnTo>
                    <a:pt x="2992" y="0"/>
                  </a:lnTo>
                  <a:close/>
                </a:path>
              </a:pathLst>
            </a:custGeom>
            <a:solidFill>
              <a:srgbClr val="ECE4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26"/>
            <p:cNvSpPr/>
            <p:nvPr/>
          </p:nvSpPr>
          <p:spPr>
            <a:xfrm>
              <a:off x="10316150" y="2404475"/>
              <a:ext cx="22175" cy="27700"/>
            </a:xfrm>
            <a:custGeom>
              <a:avLst/>
              <a:gdLst/>
              <a:ahLst/>
              <a:cxnLst/>
              <a:rect l="l" t="t" r="r" b="b"/>
              <a:pathLst>
                <a:path w="887" h="1108" extrusionOk="0">
                  <a:moveTo>
                    <a:pt x="438" y="1"/>
                  </a:moveTo>
                  <a:cubicBezTo>
                    <a:pt x="271" y="1"/>
                    <a:pt x="104" y="82"/>
                    <a:pt x="1" y="244"/>
                  </a:cubicBezTo>
                  <a:lnTo>
                    <a:pt x="1" y="1108"/>
                  </a:lnTo>
                  <a:lnTo>
                    <a:pt x="887" y="1108"/>
                  </a:lnTo>
                  <a:lnTo>
                    <a:pt x="887" y="244"/>
                  </a:lnTo>
                  <a:lnTo>
                    <a:pt x="876" y="244"/>
                  </a:lnTo>
                  <a:cubicBezTo>
                    <a:pt x="773" y="82"/>
                    <a:pt x="606" y="1"/>
                    <a:pt x="4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26"/>
            <p:cNvSpPr/>
            <p:nvPr/>
          </p:nvSpPr>
          <p:spPr>
            <a:xfrm>
              <a:off x="10237325" y="2334400"/>
              <a:ext cx="111525" cy="64300"/>
            </a:xfrm>
            <a:custGeom>
              <a:avLst/>
              <a:gdLst/>
              <a:ahLst/>
              <a:cxnLst/>
              <a:rect l="l" t="t" r="r" b="b"/>
              <a:pathLst>
                <a:path w="4461" h="2572" extrusionOk="0">
                  <a:moveTo>
                    <a:pt x="2160" y="1"/>
                  </a:moveTo>
                  <a:cubicBezTo>
                    <a:pt x="1944" y="325"/>
                    <a:pt x="1577" y="757"/>
                    <a:pt x="1231" y="865"/>
                  </a:cubicBezTo>
                  <a:cubicBezTo>
                    <a:pt x="0" y="1286"/>
                    <a:pt x="724" y="2571"/>
                    <a:pt x="724" y="2571"/>
                  </a:cubicBezTo>
                  <a:lnTo>
                    <a:pt x="3791" y="2571"/>
                  </a:lnTo>
                  <a:cubicBezTo>
                    <a:pt x="3791" y="2571"/>
                    <a:pt x="4461" y="1286"/>
                    <a:pt x="3219" y="865"/>
                  </a:cubicBezTo>
                  <a:cubicBezTo>
                    <a:pt x="2884" y="757"/>
                    <a:pt x="2581" y="411"/>
                    <a:pt x="23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26"/>
            <p:cNvSpPr/>
            <p:nvPr/>
          </p:nvSpPr>
          <p:spPr>
            <a:xfrm>
              <a:off x="10166575" y="2432150"/>
              <a:ext cx="76975" cy="187150"/>
            </a:xfrm>
            <a:custGeom>
              <a:avLst/>
              <a:gdLst/>
              <a:ahLst/>
              <a:cxnLst/>
              <a:rect l="l" t="t" r="r" b="b"/>
              <a:pathLst>
                <a:path w="3079" h="7486" extrusionOk="0">
                  <a:moveTo>
                    <a:pt x="0" y="1"/>
                  </a:moveTo>
                  <a:lnTo>
                    <a:pt x="0" y="7486"/>
                  </a:lnTo>
                  <a:lnTo>
                    <a:pt x="3078" y="7486"/>
                  </a:lnTo>
                  <a:lnTo>
                    <a:pt x="307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26"/>
            <p:cNvSpPr/>
            <p:nvPr/>
          </p:nvSpPr>
          <p:spPr>
            <a:xfrm>
              <a:off x="10243525" y="2432150"/>
              <a:ext cx="99925" cy="187150"/>
            </a:xfrm>
            <a:custGeom>
              <a:avLst/>
              <a:gdLst/>
              <a:ahLst/>
              <a:cxnLst/>
              <a:rect l="l" t="t" r="r" b="b"/>
              <a:pathLst>
                <a:path w="3997" h="7486" extrusionOk="0">
                  <a:moveTo>
                    <a:pt x="0" y="1"/>
                  </a:moveTo>
                  <a:lnTo>
                    <a:pt x="0" y="7486"/>
                  </a:lnTo>
                  <a:lnTo>
                    <a:pt x="3997" y="7486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26"/>
            <p:cNvSpPr/>
            <p:nvPr/>
          </p:nvSpPr>
          <p:spPr>
            <a:xfrm>
              <a:off x="10260275" y="2463200"/>
              <a:ext cx="58350" cy="68900"/>
            </a:xfrm>
            <a:custGeom>
              <a:avLst/>
              <a:gdLst/>
              <a:ahLst/>
              <a:cxnLst/>
              <a:rect l="l" t="t" r="r" b="b"/>
              <a:pathLst>
                <a:path w="2334" h="2756" extrusionOk="0">
                  <a:moveTo>
                    <a:pt x="1167" y="1"/>
                  </a:moveTo>
                  <a:cubicBezTo>
                    <a:pt x="832" y="1"/>
                    <a:pt x="0" y="692"/>
                    <a:pt x="0" y="692"/>
                  </a:cubicBezTo>
                  <a:lnTo>
                    <a:pt x="22" y="692"/>
                  </a:lnTo>
                  <a:lnTo>
                    <a:pt x="22" y="2755"/>
                  </a:lnTo>
                  <a:lnTo>
                    <a:pt x="2312" y="2755"/>
                  </a:lnTo>
                  <a:lnTo>
                    <a:pt x="2312" y="692"/>
                  </a:lnTo>
                  <a:lnTo>
                    <a:pt x="2333" y="692"/>
                  </a:lnTo>
                  <a:cubicBezTo>
                    <a:pt x="2333" y="692"/>
                    <a:pt x="1501" y="1"/>
                    <a:pt x="11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6"/>
            <p:cNvSpPr/>
            <p:nvPr/>
          </p:nvSpPr>
          <p:spPr>
            <a:xfrm>
              <a:off x="10260525" y="2549075"/>
              <a:ext cx="58100" cy="69150"/>
            </a:xfrm>
            <a:custGeom>
              <a:avLst/>
              <a:gdLst/>
              <a:ahLst/>
              <a:cxnLst/>
              <a:rect l="l" t="t" r="r" b="b"/>
              <a:pathLst>
                <a:path w="2324" h="2766" extrusionOk="0">
                  <a:moveTo>
                    <a:pt x="1167" y="1"/>
                  </a:moveTo>
                  <a:cubicBezTo>
                    <a:pt x="822" y="1"/>
                    <a:pt x="1" y="703"/>
                    <a:pt x="1" y="703"/>
                  </a:cubicBezTo>
                  <a:lnTo>
                    <a:pt x="12" y="703"/>
                  </a:lnTo>
                  <a:lnTo>
                    <a:pt x="12" y="2766"/>
                  </a:lnTo>
                  <a:lnTo>
                    <a:pt x="2312" y="2766"/>
                  </a:lnTo>
                  <a:lnTo>
                    <a:pt x="2312" y="703"/>
                  </a:lnTo>
                  <a:lnTo>
                    <a:pt x="2323" y="703"/>
                  </a:lnTo>
                  <a:cubicBezTo>
                    <a:pt x="2323" y="703"/>
                    <a:pt x="1502" y="1"/>
                    <a:pt x="11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6"/>
            <p:cNvSpPr/>
            <p:nvPr/>
          </p:nvSpPr>
          <p:spPr>
            <a:xfrm>
              <a:off x="10180350" y="2471850"/>
              <a:ext cx="38625" cy="60250"/>
            </a:xfrm>
            <a:custGeom>
              <a:avLst/>
              <a:gdLst/>
              <a:ahLst/>
              <a:cxnLst/>
              <a:rect l="l" t="t" r="r" b="b"/>
              <a:pathLst>
                <a:path w="1545" h="2410" extrusionOk="0">
                  <a:moveTo>
                    <a:pt x="778" y="0"/>
                  </a:moveTo>
                  <a:cubicBezTo>
                    <a:pt x="464" y="0"/>
                    <a:pt x="151" y="173"/>
                    <a:pt x="11" y="519"/>
                  </a:cubicBezTo>
                  <a:lnTo>
                    <a:pt x="0" y="519"/>
                  </a:lnTo>
                  <a:lnTo>
                    <a:pt x="0" y="2409"/>
                  </a:lnTo>
                  <a:lnTo>
                    <a:pt x="1545" y="2409"/>
                  </a:lnTo>
                  <a:lnTo>
                    <a:pt x="1545" y="519"/>
                  </a:lnTo>
                  <a:cubicBezTo>
                    <a:pt x="1404" y="173"/>
                    <a:pt x="1091" y="0"/>
                    <a:pt x="7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10282400" y="2404475"/>
              <a:ext cx="22175" cy="27700"/>
            </a:xfrm>
            <a:custGeom>
              <a:avLst/>
              <a:gdLst/>
              <a:ahLst/>
              <a:cxnLst/>
              <a:rect l="l" t="t" r="r" b="b"/>
              <a:pathLst>
                <a:path w="887" h="1108" extrusionOk="0">
                  <a:moveTo>
                    <a:pt x="438" y="1"/>
                  </a:moveTo>
                  <a:cubicBezTo>
                    <a:pt x="271" y="1"/>
                    <a:pt x="103" y="82"/>
                    <a:pt x="1" y="244"/>
                  </a:cubicBezTo>
                  <a:lnTo>
                    <a:pt x="1" y="1108"/>
                  </a:lnTo>
                  <a:lnTo>
                    <a:pt x="886" y="1108"/>
                  </a:lnTo>
                  <a:lnTo>
                    <a:pt x="886" y="244"/>
                  </a:lnTo>
                  <a:lnTo>
                    <a:pt x="876" y="244"/>
                  </a:lnTo>
                  <a:cubicBezTo>
                    <a:pt x="773" y="82"/>
                    <a:pt x="606" y="1"/>
                    <a:pt x="4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10255950" y="2404350"/>
              <a:ext cx="15675" cy="27825"/>
            </a:xfrm>
            <a:custGeom>
              <a:avLst/>
              <a:gdLst/>
              <a:ahLst/>
              <a:cxnLst/>
              <a:rect l="l" t="t" r="r" b="b"/>
              <a:pathLst>
                <a:path w="627" h="1113" extrusionOk="0">
                  <a:moveTo>
                    <a:pt x="184" y="0"/>
                  </a:moveTo>
                  <a:cubicBezTo>
                    <a:pt x="119" y="0"/>
                    <a:pt x="65" y="11"/>
                    <a:pt x="0" y="33"/>
                  </a:cubicBezTo>
                  <a:lnTo>
                    <a:pt x="0" y="1113"/>
                  </a:lnTo>
                  <a:lnTo>
                    <a:pt x="627" y="1113"/>
                  </a:lnTo>
                  <a:lnTo>
                    <a:pt x="627" y="249"/>
                  </a:lnTo>
                  <a:cubicBezTo>
                    <a:pt x="530" y="97"/>
                    <a:pt x="368" y="0"/>
                    <a:pt x="1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10180350" y="2556850"/>
              <a:ext cx="38625" cy="60300"/>
            </a:xfrm>
            <a:custGeom>
              <a:avLst/>
              <a:gdLst/>
              <a:ahLst/>
              <a:cxnLst/>
              <a:rect l="l" t="t" r="r" b="b"/>
              <a:pathLst>
                <a:path w="1545" h="2412" extrusionOk="0">
                  <a:moveTo>
                    <a:pt x="778" y="0"/>
                  </a:moveTo>
                  <a:cubicBezTo>
                    <a:pt x="464" y="0"/>
                    <a:pt x="151" y="170"/>
                    <a:pt x="11" y="510"/>
                  </a:cubicBezTo>
                  <a:lnTo>
                    <a:pt x="0" y="510"/>
                  </a:lnTo>
                  <a:lnTo>
                    <a:pt x="0" y="2411"/>
                  </a:lnTo>
                  <a:lnTo>
                    <a:pt x="1545" y="2411"/>
                  </a:lnTo>
                  <a:lnTo>
                    <a:pt x="1545" y="510"/>
                  </a:lnTo>
                  <a:cubicBezTo>
                    <a:pt x="1404" y="170"/>
                    <a:pt x="1091" y="0"/>
                    <a:pt x="7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26"/>
            <p:cNvSpPr/>
            <p:nvPr/>
          </p:nvSpPr>
          <p:spPr>
            <a:xfrm>
              <a:off x="10589425" y="2398675"/>
              <a:ext cx="74825" cy="43775"/>
            </a:xfrm>
            <a:custGeom>
              <a:avLst/>
              <a:gdLst/>
              <a:ahLst/>
              <a:cxnLst/>
              <a:rect l="l" t="t" r="r" b="b"/>
              <a:pathLst>
                <a:path w="2993" h="1751" extrusionOk="0">
                  <a:moveTo>
                    <a:pt x="1" y="0"/>
                  </a:moveTo>
                  <a:lnTo>
                    <a:pt x="1" y="1750"/>
                  </a:lnTo>
                  <a:lnTo>
                    <a:pt x="2992" y="1750"/>
                  </a:lnTo>
                  <a:lnTo>
                    <a:pt x="2992" y="0"/>
                  </a:lnTo>
                  <a:close/>
                </a:path>
              </a:pathLst>
            </a:custGeom>
            <a:solidFill>
              <a:srgbClr val="ECE4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26"/>
            <p:cNvSpPr/>
            <p:nvPr/>
          </p:nvSpPr>
          <p:spPr>
            <a:xfrm>
              <a:off x="10581875" y="2404475"/>
              <a:ext cx="22150" cy="27700"/>
            </a:xfrm>
            <a:custGeom>
              <a:avLst/>
              <a:gdLst/>
              <a:ahLst/>
              <a:cxnLst/>
              <a:rect l="l" t="t" r="r" b="b"/>
              <a:pathLst>
                <a:path w="886" h="1108" extrusionOk="0">
                  <a:moveTo>
                    <a:pt x="448" y="1"/>
                  </a:moveTo>
                  <a:cubicBezTo>
                    <a:pt x="281" y="1"/>
                    <a:pt x="113" y="82"/>
                    <a:pt x="11" y="244"/>
                  </a:cubicBezTo>
                  <a:lnTo>
                    <a:pt x="0" y="244"/>
                  </a:lnTo>
                  <a:lnTo>
                    <a:pt x="0" y="1108"/>
                  </a:lnTo>
                  <a:lnTo>
                    <a:pt x="886" y="1108"/>
                  </a:lnTo>
                  <a:lnTo>
                    <a:pt x="886" y="244"/>
                  </a:lnTo>
                  <a:cubicBezTo>
                    <a:pt x="783" y="82"/>
                    <a:pt x="616" y="1"/>
                    <a:pt x="4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>
              <a:off x="10571325" y="2334400"/>
              <a:ext cx="111550" cy="64300"/>
            </a:xfrm>
            <a:custGeom>
              <a:avLst/>
              <a:gdLst/>
              <a:ahLst/>
              <a:cxnLst/>
              <a:rect l="l" t="t" r="r" b="b"/>
              <a:pathLst>
                <a:path w="4462" h="2572" extrusionOk="0">
                  <a:moveTo>
                    <a:pt x="2172" y="1"/>
                  </a:moveTo>
                  <a:cubicBezTo>
                    <a:pt x="1891" y="411"/>
                    <a:pt x="1578" y="757"/>
                    <a:pt x="1243" y="865"/>
                  </a:cubicBezTo>
                  <a:cubicBezTo>
                    <a:pt x="1" y="1286"/>
                    <a:pt x="660" y="2571"/>
                    <a:pt x="660" y="2571"/>
                  </a:cubicBezTo>
                  <a:lnTo>
                    <a:pt x="3738" y="2571"/>
                  </a:lnTo>
                  <a:cubicBezTo>
                    <a:pt x="3738" y="2571"/>
                    <a:pt x="4462" y="1286"/>
                    <a:pt x="3230" y="865"/>
                  </a:cubicBezTo>
                  <a:cubicBezTo>
                    <a:pt x="2885" y="757"/>
                    <a:pt x="2517" y="325"/>
                    <a:pt x="23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>
              <a:off x="10676650" y="2432150"/>
              <a:ext cx="76975" cy="187150"/>
            </a:xfrm>
            <a:custGeom>
              <a:avLst/>
              <a:gdLst/>
              <a:ahLst/>
              <a:cxnLst/>
              <a:rect l="l" t="t" r="r" b="b"/>
              <a:pathLst>
                <a:path w="3079" h="7486" extrusionOk="0">
                  <a:moveTo>
                    <a:pt x="0" y="1"/>
                  </a:moveTo>
                  <a:lnTo>
                    <a:pt x="0" y="7486"/>
                  </a:lnTo>
                  <a:lnTo>
                    <a:pt x="3078" y="7486"/>
                  </a:lnTo>
                  <a:lnTo>
                    <a:pt x="307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>
              <a:off x="10576725" y="2432150"/>
              <a:ext cx="99950" cy="187150"/>
            </a:xfrm>
            <a:custGeom>
              <a:avLst/>
              <a:gdLst/>
              <a:ahLst/>
              <a:cxnLst/>
              <a:rect l="l" t="t" r="r" b="b"/>
              <a:pathLst>
                <a:path w="3998" h="7486" extrusionOk="0">
                  <a:moveTo>
                    <a:pt x="1" y="1"/>
                  </a:moveTo>
                  <a:lnTo>
                    <a:pt x="1" y="7486"/>
                  </a:lnTo>
                  <a:lnTo>
                    <a:pt x="3997" y="7486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>
              <a:off x="10601850" y="2463200"/>
              <a:ext cx="58075" cy="68900"/>
            </a:xfrm>
            <a:custGeom>
              <a:avLst/>
              <a:gdLst/>
              <a:ahLst/>
              <a:cxnLst/>
              <a:rect l="l" t="t" r="r" b="b"/>
              <a:pathLst>
                <a:path w="2323" h="2756" extrusionOk="0">
                  <a:moveTo>
                    <a:pt x="1156" y="1"/>
                  </a:moveTo>
                  <a:cubicBezTo>
                    <a:pt x="821" y="1"/>
                    <a:pt x="0" y="692"/>
                    <a:pt x="0" y="692"/>
                  </a:cubicBezTo>
                  <a:lnTo>
                    <a:pt x="11" y="692"/>
                  </a:lnTo>
                  <a:lnTo>
                    <a:pt x="11" y="2755"/>
                  </a:lnTo>
                  <a:lnTo>
                    <a:pt x="2312" y="2755"/>
                  </a:lnTo>
                  <a:lnTo>
                    <a:pt x="2312" y="692"/>
                  </a:lnTo>
                  <a:lnTo>
                    <a:pt x="2323" y="692"/>
                  </a:lnTo>
                  <a:cubicBezTo>
                    <a:pt x="2323" y="692"/>
                    <a:pt x="1491" y="1"/>
                    <a:pt x="11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>
              <a:off x="10601575" y="2549075"/>
              <a:ext cx="58075" cy="69150"/>
            </a:xfrm>
            <a:custGeom>
              <a:avLst/>
              <a:gdLst/>
              <a:ahLst/>
              <a:cxnLst/>
              <a:rect l="l" t="t" r="r" b="b"/>
              <a:pathLst>
                <a:path w="2323" h="2766" extrusionOk="0">
                  <a:moveTo>
                    <a:pt x="1156" y="1"/>
                  </a:moveTo>
                  <a:cubicBezTo>
                    <a:pt x="821" y="1"/>
                    <a:pt x="1" y="703"/>
                    <a:pt x="1" y="703"/>
                  </a:cubicBezTo>
                  <a:lnTo>
                    <a:pt x="11" y="703"/>
                  </a:lnTo>
                  <a:lnTo>
                    <a:pt x="11" y="2766"/>
                  </a:lnTo>
                  <a:lnTo>
                    <a:pt x="2312" y="2766"/>
                  </a:lnTo>
                  <a:lnTo>
                    <a:pt x="2312" y="703"/>
                  </a:lnTo>
                  <a:lnTo>
                    <a:pt x="2323" y="703"/>
                  </a:lnTo>
                  <a:cubicBezTo>
                    <a:pt x="2323" y="703"/>
                    <a:pt x="1502" y="1"/>
                    <a:pt x="11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6"/>
            <p:cNvSpPr/>
            <p:nvPr/>
          </p:nvSpPr>
          <p:spPr>
            <a:xfrm>
              <a:off x="10700950" y="2471850"/>
              <a:ext cx="38900" cy="60250"/>
            </a:xfrm>
            <a:custGeom>
              <a:avLst/>
              <a:gdLst/>
              <a:ahLst/>
              <a:cxnLst/>
              <a:rect l="l" t="t" r="r" b="b"/>
              <a:pathLst>
                <a:path w="1556" h="2410" extrusionOk="0">
                  <a:moveTo>
                    <a:pt x="778" y="0"/>
                  </a:moveTo>
                  <a:cubicBezTo>
                    <a:pt x="465" y="0"/>
                    <a:pt x="152" y="173"/>
                    <a:pt x="11" y="519"/>
                  </a:cubicBezTo>
                  <a:lnTo>
                    <a:pt x="0" y="519"/>
                  </a:lnTo>
                  <a:lnTo>
                    <a:pt x="0" y="2409"/>
                  </a:lnTo>
                  <a:lnTo>
                    <a:pt x="1556" y="2409"/>
                  </a:lnTo>
                  <a:lnTo>
                    <a:pt x="1556" y="519"/>
                  </a:lnTo>
                  <a:lnTo>
                    <a:pt x="1545" y="519"/>
                  </a:lnTo>
                  <a:cubicBezTo>
                    <a:pt x="1404" y="173"/>
                    <a:pt x="1091" y="0"/>
                    <a:pt x="7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26"/>
            <p:cNvSpPr/>
            <p:nvPr/>
          </p:nvSpPr>
          <p:spPr>
            <a:xfrm>
              <a:off x="10648825" y="2404350"/>
              <a:ext cx="15425" cy="27825"/>
            </a:xfrm>
            <a:custGeom>
              <a:avLst/>
              <a:gdLst/>
              <a:ahLst/>
              <a:cxnLst/>
              <a:rect l="l" t="t" r="r" b="b"/>
              <a:pathLst>
                <a:path w="617" h="1113" extrusionOk="0">
                  <a:moveTo>
                    <a:pt x="433" y="0"/>
                  </a:moveTo>
                  <a:cubicBezTo>
                    <a:pt x="260" y="0"/>
                    <a:pt x="87" y="87"/>
                    <a:pt x="1" y="238"/>
                  </a:cubicBezTo>
                  <a:lnTo>
                    <a:pt x="1" y="1113"/>
                  </a:lnTo>
                  <a:lnTo>
                    <a:pt x="616" y="1113"/>
                  </a:lnTo>
                  <a:lnTo>
                    <a:pt x="616" y="33"/>
                  </a:lnTo>
                  <a:cubicBezTo>
                    <a:pt x="562" y="11"/>
                    <a:pt x="498" y="0"/>
                    <a:pt x="4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10700950" y="2556850"/>
              <a:ext cx="38900" cy="60300"/>
            </a:xfrm>
            <a:custGeom>
              <a:avLst/>
              <a:gdLst/>
              <a:ahLst/>
              <a:cxnLst/>
              <a:rect l="l" t="t" r="r" b="b"/>
              <a:pathLst>
                <a:path w="1556" h="2412" extrusionOk="0">
                  <a:moveTo>
                    <a:pt x="778" y="0"/>
                  </a:moveTo>
                  <a:cubicBezTo>
                    <a:pt x="465" y="0"/>
                    <a:pt x="152" y="170"/>
                    <a:pt x="11" y="510"/>
                  </a:cubicBezTo>
                  <a:lnTo>
                    <a:pt x="0" y="510"/>
                  </a:lnTo>
                  <a:lnTo>
                    <a:pt x="0" y="2411"/>
                  </a:lnTo>
                  <a:lnTo>
                    <a:pt x="1556" y="2411"/>
                  </a:lnTo>
                  <a:lnTo>
                    <a:pt x="1556" y="510"/>
                  </a:lnTo>
                  <a:lnTo>
                    <a:pt x="1545" y="510"/>
                  </a:lnTo>
                  <a:cubicBezTo>
                    <a:pt x="1404" y="170"/>
                    <a:pt x="1091" y="0"/>
                    <a:pt x="7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10329925" y="2350075"/>
              <a:ext cx="260075" cy="269225"/>
            </a:xfrm>
            <a:custGeom>
              <a:avLst/>
              <a:gdLst/>
              <a:ahLst/>
              <a:cxnLst/>
              <a:rect l="l" t="t" r="r" b="b"/>
              <a:pathLst>
                <a:path w="10403" h="10769" extrusionOk="0">
                  <a:moveTo>
                    <a:pt x="1" y="0"/>
                  </a:moveTo>
                  <a:lnTo>
                    <a:pt x="1" y="10769"/>
                  </a:lnTo>
                  <a:lnTo>
                    <a:pt x="10402" y="10769"/>
                  </a:lnTo>
                  <a:lnTo>
                    <a:pt x="1040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6"/>
            <p:cNvSpPr/>
            <p:nvPr/>
          </p:nvSpPr>
          <p:spPr>
            <a:xfrm>
              <a:off x="10302650" y="2134325"/>
              <a:ext cx="314875" cy="200650"/>
            </a:xfrm>
            <a:custGeom>
              <a:avLst/>
              <a:gdLst/>
              <a:ahLst/>
              <a:cxnLst/>
              <a:rect l="l" t="t" r="r" b="b"/>
              <a:pathLst>
                <a:path w="12595" h="8026" extrusionOk="0">
                  <a:moveTo>
                    <a:pt x="6298" y="0"/>
                  </a:moveTo>
                  <a:lnTo>
                    <a:pt x="6125" y="1307"/>
                  </a:lnTo>
                  <a:cubicBezTo>
                    <a:pt x="4872" y="3305"/>
                    <a:pt x="4084" y="3295"/>
                    <a:pt x="3209" y="3586"/>
                  </a:cubicBezTo>
                  <a:cubicBezTo>
                    <a:pt x="1" y="4666"/>
                    <a:pt x="1211" y="8025"/>
                    <a:pt x="1211" y="8025"/>
                  </a:cubicBezTo>
                  <a:lnTo>
                    <a:pt x="11374" y="8025"/>
                  </a:lnTo>
                  <a:cubicBezTo>
                    <a:pt x="11374" y="8025"/>
                    <a:pt x="12595" y="4666"/>
                    <a:pt x="9376" y="3586"/>
                  </a:cubicBezTo>
                  <a:cubicBezTo>
                    <a:pt x="8501" y="3295"/>
                    <a:pt x="7713" y="3305"/>
                    <a:pt x="6471" y="1307"/>
                  </a:cubicBezTo>
                  <a:lnTo>
                    <a:pt x="629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6"/>
            <p:cNvSpPr/>
            <p:nvPr/>
          </p:nvSpPr>
          <p:spPr>
            <a:xfrm>
              <a:off x="10331550" y="2334950"/>
              <a:ext cx="256825" cy="15150"/>
            </a:xfrm>
            <a:custGeom>
              <a:avLst/>
              <a:gdLst/>
              <a:ahLst/>
              <a:cxnLst/>
              <a:rect l="l" t="t" r="r" b="b"/>
              <a:pathLst>
                <a:path w="10273" h="606" extrusionOk="0">
                  <a:moveTo>
                    <a:pt x="1" y="0"/>
                  </a:moveTo>
                  <a:lnTo>
                    <a:pt x="1" y="605"/>
                  </a:lnTo>
                  <a:lnTo>
                    <a:pt x="10272" y="605"/>
                  </a:lnTo>
                  <a:lnTo>
                    <a:pt x="102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26"/>
            <p:cNvSpPr/>
            <p:nvPr/>
          </p:nvSpPr>
          <p:spPr>
            <a:xfrm>
              <a:off x="10356925" y="2410275"/>
              <a:ext cx="206075" cy="209025"/>
            </a:xfrm>
            <a:custGeom>
              <a:avLst/>
              <a:gdLst/>
              <a:ahLst/>
              <a:cxnLst/>
              <a:rect l="l" t="t" r="r" b="b"/>
              <a:pathLst>
                <a:path w="8243" h="8361" extrusionOk="0">
                  <a:moveTo>
                    <a:pt x="1" y="1"/>
                  </a:moveTo>
                  <a:lnTo>
                    <a:pt x="1" y="8361"/>
                  </a:lnTo>
                  <a:lnTo>
                    <a:pt x="8242" y="8361"/>
                  </a:lnTo>
                  <a:lnTo>
                    <a:pt x="82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10388250" y="2437025"/>
              <a:ext cx="143675" cy="182275"/>
            </a:xfrm>
            <a:custGeom>
              <a:avLst/>
              <a:gdLst/>
              <a:ahLst/>
              <a:cxnLst/>
              <a:rect l="l" t="t" r="r" b="b"/>
              <a:pathLst>
                <a:path w="5747" h="7291" extrusionOk="0">
                  <a:moveTo>
                    <a:pt x="1" y="0"/>
                  </a:moveTo>
                  <a:lnTo>
                    <a:pt x="1" y="7291"/>
                  </a:lnTo>
                  <a:lnTo>
                    <a:pt x="5747" y="7291"/>
                  </a:lnTo>
                  <a:lnTo>
                    <a:pt x="57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10394475" y="2459700"/>
              <a:ext cx="130975" cy="159600"/>
            </a:xfrm>
            <a:custGeom>
              <a:avLst/>
              <a:gdLst/>
              <a:ahLst/>
              <a:cxnLst/>
              <a:rect l="l" t="t" r="r" b="b"/>
              <a:pathLst>
                <a:path w="5239" h="6384" extrusionOk="0">
                  <a:moveTo>
                    <a:pt x="2633" y="0"/>
                  </a:moveTo>
                  <a:cubicBezTo>
                    <a:pt x="2630" y="0"/>
                    <a:pt x="2627" y="0"/>
                    <a:pt x="2625" y="0"/>
                  </a:cubicBezTo>
                  <a:cubicBezTo>
                    <a:pt x="1858" y="0"/>
                    <a:pt x="0" y="1556"/>
                    <a:pt x="0" y="1556"/>
                  </a:cubicBezTo>
                  <a:lnTo>
                    <a:pt x="43" y="1556"/>
                  </a:lnTo>
                  <a:lnTo>
                    <a:pt x="43" y="6384"/>
                  </a:lnTo>
                  <a:lnTo>
                    <a:pt x="5206" y="6384"/>
                  </a:lnTo>
                  <a:lnTo>
                    <a:pt x="5206" y="1556"/>
                  </a:lnTo>
                  <a:lnTo>
                    <a:pt x="5239" y="1556"/>
                  </a:lnTo>
                  <a:cubicBezTo>
                    <a:pt x="5239" y="1556"/>
                    <a:pt x="3394" y="0"/>
                    <a:pt x="26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10425525" y="2541775"/>
              <a:ext cx="68875" cy="77525"/>
            </a:xfrm>
            <a:custGeom>
              <a:avLst/>
              <a:gdLst/>
              <a:ahLst/>
              <a:cxnLst/>
              <a:rect l="l" t="t" r="r" b="b"/>
              <a:pathLst>
                <a:path w="2755" h="3101" extrusionOk="0">
                  <a:moveTo>
                    <a:pt x="0" y="1"/>
                  </a:moveTo>
                  <a:lnTo>
                    <a:pt x="0" y="3101"/>
                  </a:lnTo>
                  <a:lnTo>
                    <a:pt x="2755" y="3101"/>
                  </a:lnTo>
                  <a:lnTo>
                    <a:pt x="27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10335875" y="2357100"/>
              <a:ext cx="6775" cy="9475"/>
            </a:xfrm>
            <a:custGeom>
              <a:avLst/>
              <a:gdLst/>
              <a:ahLst/>
              <a:cxnLst/>
              <a:rect l="l" t="t" r="r" b="b"/>
              <a:pathLst>
                <a:path w="271" h="379" extrusionOk="0">
                  <a:moveTo>
                    <a:pt x="0" y="0"/>
                  </a:moveTo>
                  <a:lnTo>
                    <a:pt x="0" y="378"/>
                  </a:lnTo>
                  <a:lnTo>
                    <a:pt x="270" y="378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10577275" y="2357100"/>
              <a:ext cx="6775" cy="9475"/>
            </a:xfrm>
            <a:custGeom>
              <a:avLst/>
              <a:gdLst/>
              <a:ahLst/>
              <a:cxnLst/>
              <a:rect l="l" t="t" r="r" b="b"/>
              <a:pathLst>
                <a:path w="271" h="379" extrusionOk="0">
                  <a:moveTo>
                    <a:pt x="0" y="0"/>
                  </a:moveTo>
                  <a:lnTo>
                    <a:pt x="0" y="378"/>
                  </a:lnTo>
                  <a:lnTo>
                    <a:pt x="270" y="378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26"/>
            <p:cNvSpPr/>
            <p:nvPr/>
          </p:nvSpPr>
          <p:spPr>
            <a:xfrm>
              <a:off x="10349375" y="2357100"/>
              <a:ext cx="6775" cy="9475"/>
            </a:xfrm>
            <a:custGeom>
              <a:avLst/>
              <a:gdLst/>
              <a:ahLst/>
              <a:cxnLst/>
              <a:rect l="l" t="t" r="r" b="b"/>
              <a:pathLst>
                <a:path w="271" h="379" extrusionOk="0">
                  <a:moveTo>
                    <a:pt x="0" y="0"/>
                  </a:moveTo>
                  <a:lnTo>
                    <a:pt x="0" y="378"/>
                  </a:lnTo>
                  <a:lnTo>
                    <a:pt x="270" y="378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6"/>
            <p:cNvSpPr/>
            <p:nvPr/>
          </p:nvSpPr>
          <p:spPr>
            <a:xfrm>
              <a:off x="10363150" y="2357100"/>
              <a:ext cx="6775" cy="9475"/>
            </a:xfrm>
            <a:custGeom>
              <a:avLst/>
              <a:gdLst/>
              <a:ahLst/>
              <a:cxnLst/>
              <a:rect l="l" t="t" r="r" b="b"/>
              <a:pathLst>
                <a:path w="271" h="379" extrusionOk="0">
                  <a:moveTo>
                    <a:pt x="0" y="0"/>
                  </a:moveTo>
                  <a:lnTo>
                    <a:pt x="0" y="378"/>
                  </a:lnTo>
                  <a:lnTo>
                    <a:pt x="270" y="378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10376650" y="2357100"/>
              <a:ext cx="6775" cy="9475"/>
            </a:xfrm>
            <a:custGeom>
              <a:avLst/>
              <a:gdLst/>
              <a:ahLst/>
              <a:cxnLst/>
              <a:rect l="l" t="t" r="r" b="b"/>
              <a:pathLst>
                <a:path w="271" h="379" extrusionOk="0">
                  <a:moveTo>
                    <a:pt x="0" y="0"/>
                  </a:moveTo>
                  <a:lnTo>
                    <a:pt x="0" y="378"/>
                  </a:lnTo>
                  <a:lnTo>
                    <a:pt x="270" y="378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10389875" y="2357100"/>
              <a:ext cx="6775" cy="9475"/>
            </a:xfrm>
            <a:custGeom>
              <a:avLst/>
              <a:gdLst/>
              <a:ahLst/>
              <a:cxnLst/>
              <a:rect l="l" t="t" r="r" b="b"/>
              <a:pathLst>
                <a:path w="271" h="379" extrusionOk="0">
                  <a:moveTo>
                    <a:pt x="1" y="0"/>
                  </a:moveTo>
                  <a:lnTo>
                    <a:pt x="1" y="378"/>
                  </a:lnTo>
                  <a:lnTo>
                    <a:pt x="271" y="378"/>
                  </a:lnTo>
                  <a:lnTo>
                    <a:pt x="2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10403375" y="2357100"/>
              <a:ext cx="6775" cy="9475"/>
            </a:xfrm>
            <a:custGeom>
              <a:avLst/>
              <a:gdLst/>
              <a:ahLst/>
              <a:cxnLst/>
              <a:rect l="l" t="t" r="r" b="b"/>
              <a:pathLst>
                <a:path w="271" h="379" extrusionOk="0">
                  <a:moveTo>
                    <a:pt x="1" y="0"/>
                  </a:moveTo>
                  <a:lnTo>
                    <a:pt x="1" y="378"/>
                  </a:lnTo>
                  <a:lnTo>
                    <a:pt x="271" y="378"/>
                  </a:lnTo>
                  <a:lnTo>
                    <a:pt x="2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6"/>
            <p:cNvSpPr/>
            <p:nvPr/>
          </p:nvSpPr>
          <p:spPr>
            <a:xfrm>
              <a:off x="10416600" y="2357100"/>
              <a:ext cx="6525" cy="9475"/>
            </a:xfrm>
            <a:custGeom>
              <a:avLst/>
              <a:gdLst/>
              <a:ahLst/>
              <a:cxnLst/>
              <a:rect l="l" t="t" r="r" b="b"/>
              <a:pathLst>
                <a:path w="261" h="379" extrusionOk="0">
                  <a:moveTo>
                    <a:pt x="1" y="0"/>
                  </a:moveTo>
                  <a:lnTo>
                    <a:pt x="1" y="378"/>
                  </a:lnTo>
                  <a:lnTo>
                    <a:pt x="260" y="378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6"/>
            <p:cNvSpPr/>
            <p:nvPr/>
          </p:nvSpPr>
          <p:spPr>
            <a:xfrm>
              <a:off x="10430100" y="2357100"/>
              <a:ext cx="6525" cy="9475"/>
            </a:xfrm>
            <a:custGeom>
              <a:avLst/>
              <a:gdLst/>
              <a:ahLst/>
              <a:cxnLst/>
              <a:rect l="l" t="t" r="r" b="b"/>
              <a:pathLst>
                <a:path w="261" h="379" extrusionOk="0">
                  <a:moveTo>
                    <a:pt x="1" y="0"/>
                  </a:moveTo>
                  <a:lnTo>
                    <a:pt x="1" y="378"/>
                  </a:lnTo>
                  <a:lnTo>
                    <a:pt x="260" y="378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10443875" y="2357100"/>
              <a:ext cx="6525" cy="9475"/>
            </a:xfrm>
            <a:custGeom>
              <a:avLst/>
              <a:gdLst/>
              <a:ahLst/>
              <a:cxnLst/>
              <a:rect l="l" t="t" r="r" b="b"/>
              <a:pathLst>
                <a:path w="261" h="379" extrusionOk="0">
                  <a:moveTo>
                    <a:pt x="1" y="0"/>
                  </a:moveTo>
                  <a:lnTo>
                    <a:pt x="1" y="378"/>
                  </a:lnTo>
                  <a:lnTo>
                    <a:pt x="260" y="378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10457375" y="2357100"/>
              <a:ext cx="6775" cy="9475"/>
            </a:xfrm>
            <a:custGeom>
              <a:avLst/>
              <a:gdLst/>
              <a:ahLst/>
              <a:cxnLst/>
              <a:rect l="l" t="t" r="r" b="b"/>
              <a:pathLst>
                <a:path w="271" h="379" extrusionOk="0">
                  <a:moveTo>
                    <a:pt x="1" y="0"/>
                  </a:moveTo>
                  <a:lnTo>
                    <a:pt x="1" y="378"/>
                  </a:lnTo>
                  <a:lnTo>
                    <a:pt x="271" y="378"/>
                  </a:lnTo>
                  <a:lnTo>
                    <a:pt x="2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6"/>
            <p:cNvSpPr/>
            <p:nvPr/>
          </p:nvSpPr>
          <p:spPr>
            <a:xfrm>
              <a:off x="10470625" y="2357100"/>
              <a:ext cx="6500" cy="9475"/>
            </a:xfrm>
            <a:custGeom>
              <a:avLst/>
              <a:gdLst/>
              <a:ahLst/>
              <a:cxnLst/>
              <a:rect l="l" t="t" r="r" b="b"/>
              <a:pathLst>
                <a:path w="260" h="379" extrusionOk="0">
                  <a:moveTo>
                    <a:pt x="0" y="0"/>
                  </a:moveTo>
                  <a:lnTo>
                    <a:pt x="0" y="378"/>
                  </a:lnTo>
                  <a:lnTo>
                    <a:pt x="259" y="378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6"/>
            <p:cNvSpPr/>
            <p:nvPr/>
          </p:nvSpPr>
          <p:spPr>
            <a:xfrm>
              <a:off x="10484125" y="2357100"/>
              <a:ext cx="6500" cy="9475"/>
            </a:xfrm>
            <a:custGeom>
              <a:avLst/>
              <a:gdLst/>
              <a:ahLst/>
              <a:cxnLst/>
              <a:rect l="l" t="t" r="r" b="b"/>
              <a:pathLst>
                <a:path w="260" h="379" extrusionOk="0">
                  <a:moveTo>
                    <a:pt x="0" y="0"/>
                  </a:moveTo>
                  <a:lnTo>
                    <a:pt x="0" y="378"/>
                  </a:lnTo>
                  <a:lnTo>
                    <a:pt x="259" y="378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6"/>
            <p:cNvSpPr/>
            <p:nvPr/>
          </p:nvSpPr>
          <p:spPr>
            <a:xfrm>
              <a:off x="10497075" y="2357100"/>
              <a:ext cx="6775" cy="9475"/>
            </a:xfrm>
            <a:custGeom>
              <a:avLst/>
              <a:gdLst/>
              <a:ahLst/>
              <a:cxnLst/>
              <a:rect l="l" t="t" r="r" b="b"/>
              <a:pathLst>
                <a:path w="271" h="379" extrusionOk="0">
                  <a:moveTo>
                    <a:pt x="1" y="0"/>
                  </a:moveTo>
                  <a:lnTo>
                    <a:pt x="1" y="378"/>
                  </a:lnTo>
                  <a:lnTo>
                    <a:pt x="271" y="378"/>
                  </a:lnTo>
                  <a:lnTo>
                    <a:pt x="2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6"/>
            <p:cNvSpPr/>
            <p:nvPr/>
          </p:nvSpPr>
          <p:spPr>
            <a:xfrm>
              <a:off x="10510850" y="2357100"/>
              <a:ext cx="6500" cy="9475"/>
            </a:xfrm>
            <a:custGeom>
              <a:avLst/>
              <a:gdLst/>
              <a:ahLst/>
              <a:cxnLst/>
              <a:rect l="l" t="t" r="r" b="b"/>
              <a:pathLst>
                <a:path w="260" h="379" extrusionOk="0">
                  <a:moveTo>
                    <a:pt x="0" y="0"/>
                  </a:moveTo>
                  <a:lnTo>
                    <a:pt x="0" y="378"/>
                  </a:lnTo>
                  <a:lnTo>
                    <a:pt x="260" y="378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6"/>
            <p:cNvSpPr/>
            <p:nvPr/>
          </p:nvSpPr>
          <p:spPr>
            <a:xfrm>
              <a:off x="10524350" y="2357100"/>
              <a:ext cx="6775" cy="9475"/>
            </a:xfrm>
            <a:custGeom>
              <a:avLst/>
              <a:gdLst/>
              <a:ahLst/>
              <a:cxnLst/>
              <a:rect l="l" t="t" r="r" b="b"/>
              <a:pathLst>
                <a:path w="271" h="379" extrusionOk="0">
                  <a:moveTo>
                    <a:pt x="0" y="0"/>
                  </a:moveTo>
                  <a:lnTo>
                    <a:pt x="0" y="378"/>
                  </a:lnTo>
                  <a:lnTo>
                    <a:pt x="270" y="378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6"/>
            <p:cNvSpPr/>
            <p:nvPr/>
          </p:nvSpPr>
          <p:spPr>
            <a:xfrm>
              <a:off x="10538125" y="2357100"/>
              <a:ext cx="6500" cy="9475"/>
            </a:xfrm>
            <a:custGeom>
              <a:avLst/>
              <a:gdLst/>
              <a:ahLst/>
              <a:cxnLst/>
              <a:rect l="l" t="t" r="r" b="b"/>
              <a:pathLst>
                <a:path w="260" h="379" extrusionOk="0">
                  <a:moveTo>
                    <a:pt x="0" y="0"/>
                  </a:moveTo>
                  <a:lnTo>
                    <a:pt x="0" y="378"/>
                  </a:lnTo>
                  <a:lnTo>
                    <a:pt x="260" y="378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6"/>
            <p:cNvSpPr/>
            <p:nvPr/>
          </p:nvSpPr>
          <p:spPr>
            <a:xfrm>
              <a:off x="10551075" y="2357100"/>
              <a:ext cx="6775" cy="9475"/>
            </a:xfrm>
            <a:custGeom>
              <a:avLst/>
              <a:gdLst/>
              <a:ahLst/>
              <a:cxnLst/>
              <a:rect l="l" t="t" r="r" b="b"/>
              <a:pathLst>
                <a:path w="271" h="379" extrusionOk="0">
                  <a:moveTo>
                    <a:pt x="1" y="0"/>
                  </a:moveTo>
                  <a:lnTo>
                    <a:pt x="1" y="378"/>
                  </a:lnTo>
                  <a:lnTo>
                    <a:pt x="271" y="378"/>
                  </a:lnTo>
                  <a:lnTo>
                    <a:pt x="2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6"/>
            <p:cNvSpPr/>
            <p:nvPr/>
          </p:nvSpPr>
          <p:spPr>
            <a:xfrm>
              <a:off x="10564575" y="2357100"/>
              <a:ext cx="6775" cy="9475"/>
            </a:xfrm>
            <a:custGeom>
              <a:avLst/>
              <a:gdLst/>
              <a:ahLst/>
              <a:cxnLst/>
              <a:rect l="l" t="t" r="r" b="b"/>
              <a:pathLst>
                <a:path w="271" h="379" extrusionOk="0">
                  <a:moveTo>
                    <a:pt x="1" y="0"/>
                  </a:moveTo>
                  <a:lnTo>
                    <a:pt x="1" y="378"/>
                  </a:lnTo>
                  <a:lnTo>
                    <a:pt x="271" y="378"/>
                  </a:lnTo>
                  <a:lnTo>
                    <a:pt x="2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6"/>
            <p:cNvSpPr/>
            <p:nvPr/>
          </p:nvSpPr>
          <p:spPr>
            <a:xfrm>
              <a:off x="10615625" y="2404475"/>
              <a:ext cx="22150" cy="27700"/>
            </a:xfrm>
            <a:custGeom>
              <a:avLst/>
              <a:gdLst/>
              <a:ahLst/>
              <a:cxnLst/>
              <a:rect l="l" t="t" r="r" b="b"/>
              <a:pathLst>
                <a:path w="886" h="1108" extrusionOk="0">
                  <a:moveTo>
                    <a:pt x="448" y="1"/>
                  </a:moveTo>
                  <a:cubicBezTo>
                    <a:pt x="281" y="1"/>
                    <a:pt x="114" y="82"/>
                    <a:pt x="11" y="244"/>
                  </a:cubicBezTo>
                  <a:lnTo>
                    <a:pt x="0" y="244"/>
                  </a:lnTo>
                  <a:lnTo>
                    <a:pt x="0" y="1108"/>
                  </a:lnTo>
                  <a:lnTo>
                    <a:pt x="886" y="1108"/>
                  </a:lnTo>
                  <a:lnTo>
                    <a:pt x="886" y="244"/>
                  </a:lnTo>
                  <a:cubicBezTo>
                    <a:pt x="783" y="82"/>
                    <a:pt x="616" y="1"/>
                    <a:pt x="4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27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Travel Infographics</a:t>
            </a:r>
            <a:endParaRPr/>
          </a:p>
        </p:txBody>
      </p:sp>
      <p:graphicFrame>
        <p:nvGraphicFramePr>
          <p:cNvPr id="1340" name="Google Shape;1340;p27"/>
          <p:cNvGraphicFramePr/>
          <p:nvPr/>
        </p:nvGraphicFramePr>
        <p:xfrm>
          <a:off x="525400" y="1272675"/>
          <a:ext cx="8080900" cy="3327150"/>
        </p:xfrm>
        <a:graphic>
          <a:graphicData uri="http://schemas.openxmlformats.org/drawingml/2006/table">
            <a:tbl>
              <a:tblPr>
                <a:noFill/>
                <a:tableStyleId>{1D52A865-2342-474E-AF33-307E990D6D0D}</a:tableStyleId>
              </a:tblPr>
              <a:tblGrid>
                <a:gridCol w="151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8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0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0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9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7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SUITCASES</a:t>
                      </a:r>
                      <a:endParaRPr sz="17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7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TICKET</a:t>
                      </a:r>
                      <a:endParaRPr sz="17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7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PASSPORT</a:t>
                      </a:r>
                      <a:endParaRPr sz="17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2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7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BUS</a:t>
                      </a:r>
                      <a:endParaRPr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4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7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PLANE</a:t>
                      </a:r>
                      <a:endParaRPr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4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7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TRAIN</a:t>
                      </a:r>
                      <a:endParaRPr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4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7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SHIP</a:t>
                      </a:r>
                      <a:endParaRPr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341" name="Google Shape;1341;p27"/>
          <p:cNvGrpSpPr/>
          <p:nvPr/>
        </p:nvGrpSpPr>
        <p:grpSpPr>
          <a:xfrm>
            <a:off x="3083084" y="1971599"/>
            <a:ext cx="371782" cy="274285"/>
            <a:chOff x="5223609" y="3731112"/>
            <a:chExt cx="371782" cy="274285"/>
          </a:xfrm>
        </p:grpSpPr>
        <p:sp>
          <p:nvSpPr>
            <p:cNvPr id="1342" name="Google Shape;1342;p27"/>
            <p:cNvSpPr/>
            <p:nvPr/>
          </p:nvSpPr>
          <p:spPr>
            <a:xfrm>
              <a:off x="5223609" y="3731112"/>
              <a:ext cx="371782" cy="274285"/>
            </a:xfrm>
            <a:custGeom>
              <a:avLst/>
              <a:gdLst/>
              <a:ahLst/>
              <a:cxnLst/>
              <a:rect l="l" t="t" r="r" b="b"/>
              <a:pathLst>
                <a:path w="14151" h="10440" extrusionOk="0">
                  <a:moveTo>
                    <a:pt x="11972" y="1"/>
                  </a:moveTo>
                  <a:lnTo>
                    <a:pt x="5563" y="6410"/>
                  </a:lnTo>
                  <a:cubicBezTo>
                    <a:pt x="5477" y="6497"/>
                    <a:pt x="5364" y="6540"/>
                    <a:pt x="5251" y="6540"/>
                  </a:cubicBezTo>
                  <a:cubicBezTo>
                    <a:pt x="5138" y="6540"/>
                    <a:pt x="5026" y="6497"/>
                    <a:pt x="4939" y="6410"/>
                  </a:cubicBezTo>
                  <a:lnTo>
                    <a:pt x="2178" y="3649"/>
                  </a:lnTo>
                  <a:lnTo>
                    <a:pt x="0" y="5827"/>
                  </a:lnTo>
                  <a:lnTo>
                    <a:pt x="4162" y="9989"/>
                  </a:lnTo>
                  <a:cubicBezTo>
                    <a:pt x="4453" y="10280"/>
                    <a:pt x="4842" y="10440"/>
                    <a:pt x="5251" y="10440"/>
                  </a:cubicBezTo>
                  <a:cubicBezTo>
                    <a:pt x="5660" y="10440"/>
                    <a:pt x="6056" y="10280"/>
                    <a:pt x="6340" y="9989"/>
                  </a:cubicBezTo>
                  <a:lnTo>
                    <a:pt x="14150" y="2179"/>
                  </a:lnTo>
                  <a:lnTo>
                    <a:pt x="119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7"/>
            <p:cNvSpPr/>
            <p:nvPr/>
          </p:nvSpPr>
          <p:spPr>
            <a:xfrm>
              <a:off x="5338236" y="3769391"/>
              <a:ext cx="257155" cy="236006"/>
            </a:xfrm>
            <a:custGeom>
              <a:avLst/>
              <a:gdLst/>
              <a:ahLst/>
              <a:cxnLst/>
              <a:rect l="l" t="t" r="r" b="b"/>
              <a:pathLst>
                <a:path w="9788" h="8983" extrusionOk="0">
                  <a:moveTo>
                    <a:pt x="9066" y="0"/>
                  </a:moveTo>
                  <a:lnTo>
                    <a:pt x="826" y="8248"/>
                  </a:lnTo>
                  <a:cubicBezTo>
                    <a:pt x="597" y="8470"/>
                    <a:pt x="312" y="8629"/>
                    <a:pt x="0" y="8698"/>
                  </a:cubicBezTo>
                  <a:cubicBezTo>
                    <a:pt x="257" y="8886"/>
                    <a:pt x="569" y="8983"/>
                    <a:pt x="888" y="8983"/>
                  </a:cubicBezTo>
                  <a:cubicBezTo>
                    <a:pt x="1297" y="8983"/>
                    <a:pt x="1693" y="8823"/>
                    <a:pt x="1977" y="8532"/>
                  </a:cubicBezTo>
                  <a:lnTo>
                    <a:pt x="9787" y="722"/>
                  </a:lnTo>
                  <a:lnTo>
                    <a:pt x="90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4" name="Google Shape;1344;p27"/>
          <p:cNvSpPr/>
          <p:nvPr/>
        </p:nvSpPr>
        <p:spPr>
          <a:xfrm>
            <a:off x="5392543" y="1971609"/>
            <a:ext cx="291966" cy="289050"/>
          </a:xfrm>
          <a:custGeom>
            <a:avLst/>
            <a:gdLst/>
            <a:ahLst/>
            <a:cxnLst/>
            <a:rect l="l" t="t" r="r" b="b"/>
            <a:pathLst>
              <a:path w="11113" h="11002" extrusionOk="0">
                <a:moveTo>
                  <a:pt x="2619" y="0"/>
                </a:moveTo>
                <a:cubicBezTo>
                  <a:pt x="2492" y="0"/>
                  <a:pt x="2366" y="49"/>
                  <a:pt x="2268" y="146"/>
                </a:cubicBezTo>
                <a:lnTo>
                  <a:pt x="201" y="2213"/>
                </a:lnTo>
                <a:cubicBezTo>
                  <a:pt x="7" y="2407"/>
                  <a:pt x="7" y="2719"/>
                  <a:pt x="201" y="2914"/>
                </a:cubicBezTo>
                <a:lnTo>
                  <a:pt x="2782" y="5501"/>
                </a:lnTo>
                <a:lnTo>
                  <a:pt x="195" y="8081"/>
                </a:lnTo>
                <a:cubicBezTo>
                  <a:pt x="0" y="8275"/>
                  <a:pt x="0" y="8587"/>
                  <a:pt x="195" y="8782"/>
                </a:cubicBezTo>
                <a:lnTo>
                  <a:pt x="2268" y="10856"/>
                </a:lnTo>
                <a:cubicBezTo>
                  <a:pt x="2366" y="10953"/>
                  <a:pt x="2492" y="11001"/>
                  <a:pt x="2619" y="11001"/>
                </a:cubicBezTo>
                <a:cubicBezTo>
                  <a:pt x="2745" y="11001"/>
                  <a:pt x="2872" y="10953"/>
                  <a:pt x="2969" y="10856"/>
                </a:cubicBezTo>
                <a:lnTo>
                  <a:pt x="5556" y="8268"/>
                </a:lnTo>
                <a:lnTo>
                  <a:pt x="8143" y="10856"/>
                </a:lnTo>
                <a:cubicBezTo>
                  <a:pt x="8241" y="10953"/>
                  <a:pt x="8367" y="11001"/>
                  <a:pt x="8494" y="11001"/>
                </a:cubicBezTo>
                <a:cubicBezTo>
                  <a:pt x="8620" y="11001"/>
                  <a:pt x="8747" y="10953"/>
                  <a:pt x="8844" y="10856"/>
                </a:cubicBezTo>
                <a:lnTo>
                  <a:pt x="10911" y="8789"/>
                </a:lnTo>
                <a:cubicBezTo>
                  <a:pt x="11105" y="8594"/>
                  <a:pt x="11105" y="8275"/>
                  <a:pt x="10911" y="8081"/>
                </a:cubicBezTo>
                <a:lnTo>
                  <a:pt x="8331" y="5501"/>
                </a:lnTo>
                <a:lnTo>
                  <a:pt x="10918" y="2914"/>
                </a:lnTo>
                <a:cubicBezTo>
                  <a:pt x="11112" y="2719"/>
                  <a:pt x="11112" y="2407"/>
                  <a:pt x="10918" y="2213"/>
                </a:cubicBezTo>
                <a:lnTo>
                  <a:pt x="8844" y="146"/>
                </a:lnTo>
                <a:cubicBezTo>
                  <a:pt x="8747" y="49"/>
                  <a:pt x="8620" y="0"/>
                  <a:pt x="8494" y="0"/>
                </a:cubicBezTo>
                <a:cubicBezTo>
                  <a:pt x="8367" y="0"/>
                  <a:pt x="8241" y="49"/>
                  <a:pt x="8143" y="146"/>
                </a:cubicBezTo>
                <a:lnTo>
                  <a:pt x="5556" y="2726"/>
                </a:lnTo>
                <a:lnTo>
                  <a:pt x="2969" y="146"/>
                </a:lnTo>
                <a:cubicBezTo>
                  <a:pt x="2872" y="49"/>
                  <a:pt x="2745" y="0"/>
                  <a:pt x="26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45" name="Google Shape;1345;p27"/>
          <p:cNvGrpSpPr/>
          <p:nvPr/>
        </p:nvGrpSpPr>
        <p:grpSpPr>
          <a:xfrm>
            <a:off x="5352634" y="3399062"/>
            <a:ext cx="371782" cy="274285"/>
            <a:chOff x="5223609" y="3731112"/>
            <a:chExt cx="371782" cy="274285"/>
          </a:xfrm>
        </p:grpSpPr>
        <p:sp>
          <p:nvSpPr>
            <p:cNvPr id="1346" name="Google Shape;1346;p27"/>
            <p:cNvSpPr/>
            <p:nvPr/>
          </p:nvSpPr>
          <p:spPr>
            <a:xfrm>
              <a:off x="5223609" y="3731112"/>
              <a:ext cx="371782" cy="274285"/>
            </a:xfrm>
            <a:custGeom>
              <a:avLst/>
              <a:gdLst/>
              <a:ahLst/>
              <a:cxnLst/>
              <a:rect l="l" t="t" r="r" b="b"/>
              <a:pathLst>
                <a:path w="14151" h="10440" extrusionOk="0">
                  <a:moveTo>
                    <a:pt x="11972" y="1"/>
                  </a:moveTo>
                  <a:lnTo>
                    <a:pt x="5563" y="6410"/>
                  </a:lnTo>
                  <a:cubicBezTo>
                    <a:pt x="5477" y="6497"/>
                    <a:pt x="5364" y="6540"/>
                    <a:pt x="5251" y="6540"/>
                  </a:cubicBezTo>
                  <a:cubicBezTo>
                    <a:pt x="5138" y="6540"/>
                    <a:pt x="5026" y="6497"/>
                    <a:pt x="4939" y="6410"/>
                  </a:cubicBezTo>
                  <a:lnTo>
                    <a:pt x="2178" y="3649"/>
                  </a:lnTo>
                  <a:lnTo>
                    <a:pt x="0" y="5827"/>
                  </a:lnTo>
                  <a:lnTo>
                    <a:pt x="4162" y="9989"/>
                  </a:lnTo>
                  <a:cubicBezTo>
                    <a:pt x="4453" y="10280"/>
                    <a:pt x="4842" y="10440"/>
                    <a:pt x="5251" y="10440"/>
                  </a:cubicBezTo>
                  <a:cubicBezTo>
                    <a:pt x="5660" y="10440"/>
                    <a:pt x="6056" y="10280"/>
                    <a:pt x="6340" y="9989"/>
                  </a:cubicBezTo>
                  <a:lnTo>
                    <a:pt x="14150" y="2179"/>
                  </a:lnTo>
                  <a:lnTo>
                    <a:pt x="119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5338236" y="3769391"/>
              <a:ext cx="257155" cy="236006"/>
            </a:xfrm>
            <a:custGeom>
              <a:avLst/>
              <a:gdLst/>
              <a:ahLst/>
              <a:cxnLst/>
              <a:rect l="l" t="t" r="r" b="b"/>
              <a:pathLst>
                <a:path w="9788" h="8983" extrusionOk="0">
                  <a:moveTo>
                    <a:pt x="9066" y="0"/>
                  </a:moveTo>
                  <a:lnTo>
                    <a:pt x="826" y="8248"/>
                  </a:lnTo>
                  <a:cubicBezTo>
                    <a:pt x="597" y="8470"/>
                    <a:pt x="312" y="8629"/>
                    <a:pt x="0" y="8698"/>
                  </a:cubicBezTo>
                  <a:cubicBezTo>
                    <a:pt x="257" y="8886"/>
                    <a:pt x="569" y="8983"/>
                    <a:pt x="888" y="8983"/>
                  </a:cubicBezTo>
                  <a:cubicBezTo>
                    <a:pt x="1297" y="8983"/>
                    <a:pt x="1693" y="8823"/>
                    <a:pt x="1977" y="8532"/>
                  </a:cubicBezTo>
                  <a:lnTo>
                    <a:pt x="9787" y="722"/>
                  </a:lnTo>
                  <a:lnTo>
                    <a:pt x="90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8" name="Google Shape;1348;p27"/>
          <p:cNvSpPr/>
          <p:nvPr/>
        </p:nvSpPr>
        <p:spPr>
          <a:xfrm>
            <a:off x="3122993" y="3405098"/>
            <a:ext cx="291966" cy="289050"/>
          </a:xfrm>
          <a:custGeom>
            <a:avLst/>
            <a:gdLst/>
            <a:ahLst/>
            <a:cxnLst/>
            <a:rect l="l" t="t" r="r" b="b"/>
            <a:pathLst>
              <a:path w="11113" h="11002" extrusionOk="0">
                <a:moveTo>
                  <a:pt x="2619" y="0"/>
                </a:moveTo>
                <a:cubicBezTo>
                  <a:pt x="2492" y="0"/>
                  <a:pt x="2366" y="49"/>
                  <a:pt x="2268" y="146"/>
                </a:cubicBezTo>
                <a:lnTo>
                  <a:pt x="201" y="2213"/>
                </a:lnTo>
                <a:cubicBezTo>
                  <a:pt x="7" y="2407"/>
                  <a:pt x="7" y="2719"/>
                  <a:pt x="201" y="2914"/>
                </a:cubicBezTo>
                <a:lnTo>
                  <a:pt x="2782" y="5501"/>
                </a:lnTo>
                <a:lnTo>
                  <a:pt x="195" y="8081"/>
                </a:lnTo>
                <a:cubicBezTo>
                  <a:pt x="0" y="8275"/>
                  <a:pt x="0" y="8587"/>
                  <a:pt x="195" y="8782"/>
                </a:cubicBezTo>
                <a:lnTo>
                  <a:pt x="2268" y="10856"/>
                </a:lnTo>
                <a:cubicBezTo>
                  <a:pt x="2366" y="10953"/>
                  <a:pt x="2492" y="11001"/>
                  <a:pt x="2619" y="11001"/>
                </a:cubicBezTo>
                <a:cubicBezTo>
                  <a:pt x="2745" y="11001"/>
                  <a:pt x="2872" y="10953"/>
                  <a:pt x="2969" y="10856"/>
                </a:cubicBezTo>
                <a:lnTo>
                  <a:pt x="5556" y="8268"/>
                </a:lnTo>
                <a:lnTo>
                  <a:pt x="8143" y="10856"/>
                </a:lnTo>
                <a:cubicBezTo>
                  <a:pt x="8241" y="10953"/>
                  <a:pt x="8367" y="11001"/>
                  <a:pt x="8494" y="11001"/>
                </a:cubicBezTo>
                <a:cubicBezTo>
                  <a:pt x="8620" y="11001"/>
                  <a:pt x="8747" y="10953"/>
                  <a:pt x="8844" y="10856"/>
                </a:cubicBezTo>
                <a:lnTo>
                  <a:pt x="10911" y="8789"/>
                </a:lnTo>
                <a:cubicBezTo>
                  <a:pt x="11105" y="8594"/>
                  <a:pt x="11105" y="8275"/>
                  <a:pt x="10911" y="8081"/>
                </a:cubicBezTo>
                <a:lnTo>
                  <a:pt x="8331" y="5501"/>
                </a:lnTo>
                <a:lnTo>
                  <a:pt x="10918" y="2914"/>
                </a:lnTo>
                <a:cubicBezTo>
                  <a:pt x="11112" y="2719"/>
                  <a:pt x="11112" y="2407"/>
                  <a:pt x="10918" y="2213"/>
                </a:cubicBezTo>
                <a:lnTo>
                  <a:pt x="8844" y="146"/>
                </a:lnTo>
                <a:cubicBezTo>
                  <a:pt x="8747" y="49"/>
                  <a:pt x="8620" y="0"/>
                  <a:pt x="8494" y="0"/>
                </a:cubicBezTo>
                <a:cubicBezTo>
                  <a:pt x="8367" y="0"/>
                  <a:pt x="8241" y="49"/>
                  <a:pt x="8143" y="146"/>
                </a:cubicBezTo>
                <a:lnTo>
                  <a:pt x="5556" y="2726"/>
                </a:lnTo>
                <a:lnTo>
                  <a:pt x="2969" y="146"/>
                </a:lnTo>
                <a:cubicBezTo>
                  <a:pt x="2872" y="49"/>
                  <a:pt x="2745" y="0"/>
                  <a:pt x="26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49" name="Google Shape;1349;p27"/>
          <p:cNvGrpSpPr/>
          <p:nvPr/>
        </p:nvGrpSpPr>
        <p:grpSpPr>
          <a:xfrm>
            <a:off x="5352634" y="2692712"/>
            <a:ext cx="371782" cy="274285"/>
            <a:chOff x="5223609" y="3731112"/>
            <a:chExt cx="371782" cy="274285"/>
          </a:xfrm>
        </p:grpSpPr>
        <p:sp>
          <p:nvSpPr>
            <p:cNvPr id="1350" name="Google Shape;1350;p27"/>
            <p:cNvSpPr/>
            <p:nvPr/>
          </p:nvSpPr>
          <p:spPr>
            <a:xfrm>
              <a:off x="5223609" y="3731112"/>
              <a:ext cx="371782" cy="274285"/>
            </a:xfrm>
            <a:custGeom>
              <a:avLst/>
              <a:gdLst/>
              <a:ahLst/>
              <a:cxnLst/>
              <a:rect l="l" t="t" r="r" b="b"/>
              <a:pathLst>
                <a:path w="14151" h="10440" extrusionOk="0">
                  <a:moveTo>
                    <a:pt x="11972" y="1"/>
                  </a:moveTo>
                  <a:lnTo>
                    <a:pt x="5563" y="6410"/>
                  </a:lnTo>
                  <a:cubicBezTo>
                    <a:pt x="5477" y="6497"/>
                    <a:pt x="5364" y="6540"/>
                    <a:pt x="5251" y="6540"/>
                  </a:cubicBezTo>
                  <a:cubicBezTo>
                    <a:pt x="5138" y="6540"/>
                    <a:pt x="5026" y="6497"/>
                    <a:pt x="4939" y="6410"/>
                  </a:cubicBezTo>
                  <a:lnTo>
                    <a:pt x="2178" y="3649"/>
                  </a:lnTo>
                  <a:lnTo>
                    <a:pt x="0" y="5827"/>
                  </a:lnTo>
                  <a:lnTo>
                    <a:pt x="4162" y="9989"/>
                  </a:lnTo>
                  <a:cubicBezTo>
                    <a:pt x="4453" y="10280"/>
                    <a:pt x="4842" y="10440"/>
                    <a:pt x="5251" y="10440"/>
                  </a:cubicBezTo>
                  <a:cubicBezTo>
                    <a:pt x="5660" y="10440"/>
                    <a:pt x="6056" y="10280"/>
                    <a:pt x="6340" y="9989"/>
                  </a:cubicBezTo>
                  <a:lnTo>
                    <a:pt x="14150" y="2179"/>
                  </a:lnTo>
                  <a:lnTo>
                    <a:pt x="119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>
              <a:off x="5338236" y="3769391"/>
              <a:ext cx="257155" cy="236006"/>
            </a:xfrm>
            <a:custGeom>
              <a:avLst/>
              <a:gdLst/>
              <a:ahLst/>
              <a:cxnLst/>
              <a:rect l="l" t="t" r="r" b="b"/>
              <a:pathLst>
                <a:path w="9788" h="8983" extrusionOk="0">
                  <a:moveTo>
                    <a:pt x="9066" y="0"/>
                  </a:moveTo>
                  <a:lnTo>
                    <a:pt x="826" y="8248"/>
                  </a:lnTo>
                  <a:cubicBezTo>
                    <a:pt x="597" y="8470"/>
                    <a:pt x="312" y="8629"/>
                    <a:pt x="0" y="8698"/>
                  </a:cubicBezTo>
                  <a:cubicBezTo>
                    <a:pt x="257" y="8886"/>
                    <a:pt x="569" y="8983"/>
                    <a:pt x="888" y="8983"/>
                  </a:cubicBezTo>
                  <a:cubicBezTo>
                    <a:pt x="1297" y="8983"/>
                    <a:pt x="1693" y="8823"/>
                    <a:pt x="1977" y="8532"/>
                  </a:cubicBezTo>
                  <a:lnTo>
                    <a:pt x="9787" y="722"/>
                  </a:lnTo>
                  <a:lnTo>
                    <a:pt x="90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2" name="Google Shape;1352;p27"/>
          <p:cNvSpPr/>
          <p:nvPr/>
        </p:nvSpPr>
        <p:spPr>
          <a:xfrm>
            <a:off x="3122993" y="4123189"/>
            <a:ext cx="291966" cy="289050"/>
          </a:xfrm>
          <a:custGeom>
            <a:avLst/>
            <a:gdLst/>
            <a:ahLst/>
            <a:cxnLst/>
            <a:rect l="l" t="t" r="r" b="b"/>
            <a:pathLst>
              <a:path w="11113" h="11002" extrusionOk="0">
                <a:moveTo>
                  <a:pt x="2619" y="0"/>
                </a:moveTo>
                <a:cubicBezTo>
                  <a:pt x="2492" y="0"/>
                  <a:pt x="2366" y="49"/>
                  <a:pt x="2268" y="146"/>
                </a:cubicBezTo>
                <a:lnTo>
                  <a:pt x="201" y="2213"/>
                </a:lnTo>
                <a:cubicBezTo>
                  <a:pt x="7" y="2407"/>
                  <a:pt x="7" y="2719"/>
                  <a:pt x="201" y="2914"/>
                </a:cubicBezTo>
                <a:lnTo>
                  <a:pt x="2782" y="5501"/>
                </a:lnTo>
                <a:lnTo>
                  <a:pt x="195" y="8081"/>
                </a:lnTo>
                <a:cubicBezTo>
                  <a:pt x="0" y="8275"/>
                  <a:pt x="0" y="8587"/>
                  <a:pt x="195" y="8782"/>
                </a:cubicBezTo>
                <a:lnTo>
                  <a:pt x="2268" y="10856"/>
                </a:lnTo>
                <a:cubicBezTo>
                  <a:pt x="2366" y="10953"/>
                  <a:pt x="2492" y="11001"/>
                  <a:pt x="2619" y="11001"/>
                </a:cubicBezTo>
                <a:cubicBezTo>
                  <a:pt x="2745" y="11001"/>
                  <a:pt x="2872" y="10953"/>
                  <a:pt x="2969" y="10856"/>
                </a:cubicBezTo>
                <a:lnTo>
                  <a:pt x="5556" y="8268"/>
                </a:lnTo>
                <a:lnTo>
                  <a:pt x="8143" y="10856"/>
                </a:lnTo>
                <a:cubicBezTo>
                  <a:pt x="8241" y="10953"/>
                  <a:pt x="8367" y="11001"/>
                  <a:pt x="8494" y="11001"/>
                </a:cubicBezTo>
                <a:cubicBezTo>
                  <a:pt x="8620" y="11001"/>
                  <a:pt x="8747" y="10953"/>
                  <a:pt x="8844" y="10856"/>
                </a:cubicBezTo>
                <a:lnTo>
                  <a:pt x="10911" y="8789"/>
                </a:lnTo>
                <a:cubicBezTo>
                  <a:pt x="11105" y="8594"/>
                  <a:pt x="11105" y="8275"/>
                  <a:pt x="10911" y="8081"/>
                </a:cubicBezTo>
                <a:lnTo>
                  <a:pt x="8331" y="5501"/>
                </a:lnTo>
                <a:lnTo>
                  <a:pt x="10918" y="2914"/>
                </a:lnTo>
                <a:cubicBezTo>
                  <a:pt x="11112" y="2719"/>
                  <a:pt x="11112" y="2407"/>
                  <a:pt x="10918" y="2213"/>
                </a:cubicBezTo>
                <a:lnTo>
                  <a:pt x="8844" y="146"/>
                </a:lnTo>
                <a:cubicBezTo>
                  <a:pt x="8747" y="49"/>
                  <a:pt x="8620" y="0"/>
                  <a:pt x="8494" y="0"/>
                </a:cubicBezTo>
                <a:cubicBezTo>
                  <a:pt x="8367" y="0"/>
                  <a:pt x="8241" y="49"/>
                  <a:pt x="8143" y="146"/>
                </a:cubicBezTo>
                <a:lnTo>
                  <a:pt x="5556" y="2726"/>
                </a:lnTo>
                <a:lnTo>
                  <a:pt x="2969" y="146"/>
                </a:lnTo>
                <a:cubicBezTo>
                  <a:pt x="2872" y="49"/>
                  <a:pt x="2745" y="0"/>
                  <a:pt x="26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3" name="Google Shape;1353;p27"/>
          <p:cNvGrpSpPr/>
          <p:nvPr/>
        </p:nvGrpSpPr>
        <p:grpSpPr>
          <a:xfrm>
            <a:off x="7450904" y="4111043"/>
            <a:ext cx="371782" cy="274285"/>
            <a:chOff x="5223609" y="3731112"/>
            <a:chExt cx="371782" cy="274285"/>
          </a:xfrm>
        </p:grpSpPr>
        <p:sp>
          <p:nvSpPr>
            <p:cNvPr id="1354" name="Google Shape;1354;p27"/>
            <p:cNvSpPr/>
            <p:nvPr/>
          </p:nvSpPr>
          <p:spPr>
            <a:xfrm>
              <a:off x="5223609" y="3731112"/>
              <a:ext cx="371782" cy="274285"/>
            </a:xfrm>
            <a:custGeom>
              <a:avLst/>
              <a:gdLst/>
              <a:ahLst/>
              <a:cxnLst/>
              <a:rect l="l" t="t" r="r" b="b"/>
              <a:pathLst>
                <a:path w="14151" h="10440" extrusionOk="0">
                  <a:moveTo>
                    <a:pt x="11972" y="1"/>
                  </a:moveTo>
                  <a:lnTo>
                    <a:pt x="5563" y="6410"/>
                  </a:lnTo>
                  <a:cubicBezTo>
                    <a:pt x="5477" y="6497"/>
                    <a:pt x="5364" y="6540"/>
                    <a:pt x="5251" y="6540"/>
                  </a:cubicBezTo>
                  <a:cubicBezTo>
                    <a:pt x="5138" y="6540"/>
                    <a:pt x="5026" y="6497"/>
                    <a:pt x="4939" y="6410"/>
                  </a:cubicBezTo>
                  <a:lnTo>
                    <a:pt x="2178" y="3649"/>
                  </a:lnTo>
                  <a:lnTo>
                    <a:pt x="0" y="5827"/>
                  </a:lnTo>
                  <a:lnTo>
                    <a:pt x="4162" y="9989"/>
                  </a:lnTo>
                  <a:cubicBezTo>
                    <a:pt x="4453" y="10280"/>
                    <a:pt x="4842" y="10440"/>
                    <a:pt x="5251" y="10440"/>
                  </a:cubicBezTo>
                  <a:cubicBezTo>
                    <a:pt x="5660" y="10440"/>
                    <a:pt x="6056" y="10280"/>
                    <a:pt x="6340" y="9989"/>
                  </a:cubicBezTo>
                  <a:lnTo>
                    <a:pt x="14150" y="2179"/>
                  </a:lnTo>
                  <a:lnTo>
                    <a:pt x="119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27"/>
            <p:cNvSpPr/>
            <p:nvPr/>
          </p:nvSpPr>
          <p:spPr>
            <a:xfrm>
              <a:off x="5338236" y="3769391"/>
              <a:ext cx="257155" cy="236006"/>
            </a:xfrm>
            <a:custGeom>
              <a:avLst/>
              <a:gdLst/>
              <a:ahLst/>
              <a:cxnLst/>
              <a:rect l="l" t="t" r="r" b="b"/>
              <a:pathLst>
                <a:path w="9788" h="8983" extrusionOk="0">
                  <a:moveTo>
                    <a:pt x="9066" y="0"/>
                  </a:moveTo>
                  <a:lnTo>
                    <a:pt x="826" y="8248"/>
                  </a:lnTo>
                  <a:cubicBezTo>
                    <a:pt x="597" y="8470"/>
                    <a:pt x="312" y="8629"/>
                    <a:pt x="0" y="8698"/>
                  </a:cubicBezTo>
                  <a:cubicBezTo>
                    <a:pt x="257" y="8886"/>
                    <a:pt x="569" y="8983"/>
                    <a:pt x="888" y="8983"/>
                  </a:cubicBezTo>
                  <a:cubicBezTo>
                    <a:pt x="1297" y="8983"/>
                    <a:pt x="1693" y="8823"/>
                    <a:pt x="1977" y="8532"/>
                  </a:cubicBezTo>
                  <a:lnTo>
                    <a:pt x="9787" y="722"/>
                  </a:lnTo>
                  <a:lnTo>
                    <a:pt x="90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6" name="Google Shape;1356;p27"/>
          <p:cNvGrpSpPr/>
          <p:nvPr/>
        </p:nvGrpSpPr>
        <p:grpSpPr>
          <a:xfrm>
            <a:off x="7450904" y="3404693"/>
            <a:ext cx="371782" cy="274285"/>
            <a:chOff x="5223609" y="3731112"/>
            <a:chExt cx="371782" cy="274285"/>
          </a:xfrm>
        </p:grpSpPr>
        <p:sp>
          <p:nvSpPr>
            <p:cNvPr id="1357" name="Google Shape;1357;p27"/>
            <p:cNvSpPr/>
            <p:nvPr/>
          </p:nvSpPr>
          <p:spPr>
            <a:xfrm>
              <a:off x="5223609" y="3731112"/>
              <a:ext cx="371782" cy="274285"/>
            </a:xfrm>
            <a:custGeom>
              <a:avLst/>
              <a:gdLst/>
              <a:ahLst/>
              <a:cxnLst/>
              <a:rect l="l" t="t" r="r" b="b"/>
              <a:pathLst>
                <a:path w="14151" h="10440" extrusionOk="0">
                  <a:moveTo>
                    <a:pt x="11972" y="1"/>
                  </a:moveTo>
                  <a:lnTo>
                    <a:pt x="5563" y="6410"/>
                  </a:lnTo>
                  <a:cubicBezTo>
                    <a:pt x="5477" y="6497"/>
                    <a:pt x="5364" y="6540"/>
                    <a:pt x="5251" y="6540"/>
                  </a:cubicBezTo>
                  <a:cubicBezTo>
                    <a:pt x="5138" y="6540"/>
                    <a:pt x="5026" y="6497"/>
                    <a:pt x="4939" y="6410"/>
                  </a:cubicBezTo>
                  <a:lnTo>
                    <a:pt x="2178" y="3649"/>
                  </a:lnTo>
                  <a:lnTo>
                    <a:pt x="0" y="5827"/>
                  </a:lnTo>
                  <a:lnTo>
                    <a:pt x="4162" y="9989"/>
                  </a:lnTo>
                  <a:cubicBezTo>
                    <a:pt x="4453" y="10280"/>
                    <a:pt x="4842" y="10440"/>
                    <a:pt x="5251" y="10440"/>
                  </a:cubicBezTo>
                  <a:cubicBezTo>
                    <a:pt x="5660" y="10440"/>
                    <a:pt x="6056" y="10280"/>
                    <a:pt x="6340" y="9989"/>
                  </a:cubicBezTo>
                  <a:lnTo>
                    <a:pt x="14150" y="2179"/>
                  </a:lnTo>
                  <a:lnTo>
                    <a:pt x="119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338236" y="3769391"/>
              <a:ext cx="257155" cy="236006"/>
            </a:xfrm>
            <a:custGeom>
              <a:avLst/>
              <a:gdLst/>
              <a:ahLst/>
              <a:cxnLst/>
              <a:rect l="l" t="t" r="r" b="b"/>
              <a:pathLst>
                <a:path w="9788" h="8983" extrusionOk="0">
                  <a:moveTo>
                    <a:pt x="9066" y="0"/>
                  </a:moveTo>
                  <a:lnTo>
                    <a:pt x="826" y="8248"/>
                  </a:lnTo>
                  <a:cubicBezTo>
                    <a:pt x="597" y="8470"/>
                    <a:pt x="312" y="8629"/>
                    <a:pt x="0" y="8698"/>
                  </a:cubicBezTo>
                  <a:cubicBezTo>
                    <a:pt x="257" y="8886"/>
                    <a:pt x="569" y="8983"/>
                    <a:pt x="888" y="8983"/>
                  </a:cubicBezTo>
                  <a:cubicBezTo>
                    <a:pt x="1297" y="8983"/>
                    <a:pt x="1693" y="8823"/>
                    <a:pt x="1977" y="8532"/>
                  </a:cubicBezTo>
                  <a:lnTo>
                    <a:pt x="9787" y="722"/>
                  </a:lnTo>
                  <a:lnTo>
                    <a:pt x="90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9" name="Google Shape;1359;p27"/>
          <p:cNvSpPr/>
          <p:nvPr/>
        </p:nvSpPr>
        <p:spPr>
          <a:xfrm>
            <a:off x="7490806" y="1971598"/>
            <a:ext cx="291966" cy="289050"/>
          </a:xfrm>
          <a:custGeom>
            <a:avLst/>
            <a:gdLst/>
            <a:ahLst/>
            <a:cxnLst/>
            <a:rect l="l" t="t" r="r" b="b"/>
            <a:pathLst>
              <a:path w="11113" h="11002" extrusionOk="0">
                <a:moveTo>
                  <a:pt x="2619" y="0"/>
                </a:moveTo>
                <a:cubicBezTo>
                  <a:pt x="2492" y="0"/>
                  <a:pt x="2366" y="49"/>
                  <a:pt x="2268" y="146"/>
                </a:cubicBezTo>
                <a:lnTo>
                  <a:pt x="201" y="2213"/>
                </a:lnTo>
                <a:cubicBezTo>
                  <a:pt x="7" y="2407"/>
                  <a:pt x="7" y="2719"/>
                  <a:pt x="201" y="2914"/>
                </a:cubicBezTo>
                <a:lnTo>
                  <a:pt x="2782" y="5501"/>
                </a:lnTo>
                <a:lnTo>
                  <a:pt x="195" y="8081"/>
                </a:lnTo>
                <a:cubicBezTo>
                  <a:pt x="0" y="8275"/>
                  <a:pt x="0" y="8587"/>
                  <a:pt x="195" y="8782"/>
                </a:cubicBezTo>
                <a:lnTo>
                  <a:pt x="2268" y="10856"/>
                </a:lnTo>
                <a:cubicBezTo>
                  <a:pt x="2366" y="10953"/>
                  <a:pt x="2492" y="11001"/>
                  <a:pt x="2619" y="11001"/>
                </a:cubicBezTo>
                <a:cubicBezTo>
                  <a:pt x="2745" y="11001"/>
                  <a:pt x="2872" y="10953"/>
                  <a:pt x="2969" y="10856"/>
                </a:cubicBezTo>
                <a:lnTo>
                  <a:pt x="5556" y="8268"/>
                </a:lnTo>
                <a:lnTo>
                  <a:pt x="8143" y="10856"/>
                </a:lnTo>
                <a:cubicBezTo>
                  <a:pt x="8241" y="10953"/>
                  <a:pt x="8367" y="11001"/>
                  <a:pt x="8494" y="11001"/>
                </a:cubicBezTo>
                <a:cubicBezTo>
                  <a:pt x="8620" y="11001"/>
                  <a:pt x="8747" y="10953"/>
                  <a:pt x="8844" y="10856"/>
                </a:cubicBezTo>
                <a:lnTo>
                  <a:pt x="10911" y="8789"/>
                </a:lnTo>
                <a:cubicBezTo>
                  <a:pt x="11105" y="8594"/>
                  <a:pt x="11105" y="8275"/>
                  <a:pt x="10911" y="8081"/>
                </a:cubicBezTo>
                <a:lnTo>
                  <a:pt x="8331" y="5501"/>
                </a:lnTo>
                <a:lnTo>
                  <a:pt x="10918" y="2914"/>
                </a:lnTo>
                <a:cubicBezTo>
                  <a:pt x="11112" y="2719"/>
                  <a:pt x="11112" y="2407"/>
                  <a:pt x="10918" y="2213"/>
                </a:cubicBezTo>
                <a:lnTo>
                  <a:pt x="8844" y="146"/>
                </a:lnTo>
                <a:cubicBezTo>
                  <a:pt x="8747" y="49"/>
                  <a:pt x="8620" y="0"/>
                  <a:pt x="8494" y="0"/>
                </a:cubicBezTo>
                <a:cubicBezTo>
                  <a:pt x="8367" y="0"/>
                  <a:pt x="8241" y="49"/>
                  <a:pt x="8143" y="146"/>
                </a:cubicBezTo>
                <a:lnTo>
                  <a:pt x="5556" y="2726"/>
                </a:lnTo>
                <a:lnTo>
                  <a:pt x="2969" y="146"/>
                </a:lnTo>
                <a:cubicBezTo>
                  <a:pt x="2872" y="49"/>
                  <a:pt x="2745" y="0"/>
                  <a:pt x="26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p28"/>
          <p:cNvSpPr/>
          <p:nvPr/>
        </p:nvSpPr>
        <p:spPr>
          <a:xfrm>
            <a:off x="2245400" y="1147625"/>
            <a:ext cx="4698007" cy="2573037"/>
          </a:xfrm>
          <a:custGeom>
            <a:avLst/>
            <a:gdLst/>
            <a:ahLst/>
            <a:cxnLst/>
            <a:rect l="l" t="t" r="r" b="b"/>
            <a:pathLst>
              <a:path w="280478" h="145062" fill="none" extrusionOk="0">
                <a:moveTo>
                  <a:pt x="0" y="0"/>
                </a:moveTo>
                <a:lnTo>
                  <a:pt x="245244" y="0"/>
                </a:lnTo>
                <a:cubicBezTo>
                  <a:pt x="245244" y="0"/>
                  <a:pt x="280478" y="0"/>
                  <a:pt x="280478" y="35642"/>
                </a:cubicBezTo>
                <a:cubicBezTo>
                  <a:pt x="280478" y="35642"/>
                  <a:pt x="280478" y="70508"/>
                  <a:pt x="245244" y="70917"/>
                </a:cubicBezTo>
                <a:cubicBezTo>
                  <a:pt x="214058" y="71244"/>
                  <a:pt x="35234" y="70917"/>
                  <a:pt x="35234" y="70917"/>
                </a:cubicBezTo>
                <a:cubicBezTo>
                  <a:pt x="35234" y="70917"/>
                  <a:pt x="0" y="68301"/>
                  <a:pt x="0" y="106681"/>
                </a:cubicBezTo>
                <a:cubicBezTo>
                  <a:pt x="0" y="145062"/>
                  <a:pt x="35234" y="141914"/>
                  <a:pt x="35234" y="141914"/>
                </a:cubicBezTo>
                <a:lnTo>
                  <a:pt x="280478" y="141914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4087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5" name="Google Shape;1365;p28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Travel Infographics</a:t>
            </a:r>
            <a:endParaRPr/>
          </a:p>
        </p:txBody>
      </p:sp>
      <p:sp>
        <p:nvSpPr>
          <p:cNvPr id="1366" name="Google Shape;1366;p28"/>
          <p:cNvSpPr txBox="1"/>
          <p:nvPr/>
        </p:nvSpPr>
        <p:spPr>
          <a:xfrm>
            <a:off x="3309976" y="3783675"/>
            <a:ext cx="20295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TRAINS 8:30 PM</a:t>
            </a:r>
            <a:endParaRPr sz="16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67" name="Google Shape;1367;p28"/>
          <p:cNvSpPr txBox="1"/>
          <p:nvPr/>
        </p:nvSpPr>
        <p:spPr>
          <a:xfrm>
            <a:off x="3309987" y="4110482"/>
            <a:ext cx="2029500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cold </a:t>
            </a:r>
            <a:endParaRPr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8" name="Google Shape;1368;p28"/>
          <p:cNvSpPr txBox="1"/>
          <p:nvPr/>
        </p:nvSpPr>
        <p:spPr>
          <a:xfrm>
            <a:off x="3313847" y="1284888"/>
            <a:ext cx="20295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DINNER 1:00 PM</a:t>
            </a:r>
            <a:endParaRPr sz="16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69" name="Google Shape;1369;p28"/>
          <p:cNvSpPr txBox="1"/>
          <p:nvPr/>
        </p:nvSpPr>
        <p:spPr>
          <a:xfrm>
            <a:off x="3313837" y="1610283"/>
            <a:ext cx="20295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</a:t>
            </a:r>
            <a:endParaRPr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0" name="Google Shape;1370;p28"/>
          <p:cNvSpPr txBox="1"/>
          <p:nvPr/>
        </p:nvSpPr>
        <p:spPr>
          <a:xfrm>
            <a:off x="3314772" y="2546138"/>
            <a:ext cx="20295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MUSEUM 10:00 PM</a:t>
            </a:r>
            <a:endParaRPr sz="16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71" name="Google Shape;1371;p28"/>
          <p:cNvSpPr txBox="1"/>
          <p:nvPr/>
        </p:nvSpPr>
        <p:spPr>
          <a:xfrm>
            <a:off x="3314700" y="2873894"/>
            <a:ext cx="2029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</a:t>
            </a:r>
            <a:endParaRPr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2" name="Google Shape;1372;p28"/>
          <p:cNvSpPr/>
          <p:nvPr/>
        </p:nvSpPr>
        <p:spPr>
          <a:xfrm>
            <a:off x="5483887" y="1054552"/>
            <a:ext cx="199500" cy="199500"/>
          </a:xfrm>
          <a:prstGeom prst="ellipse">
            <a:avLst/>
          </a:prstGeom>
          <a:solidFill>
            <a:schemeClr val="accent4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3" name="Google Shape;1373;p28"/>
          <p:cNvSpPr/>
          <p:nvPr/>
        </p:nvSpPr>
        <p:spPr>
          <a:xfrm>
            <a:off x="5483875" y="2285950"/>
            <a:ext cx="199500" cy="199500"/>
          </a:xfrm>
          <a:prstGeom prst="ellipse">
            <a:avLst/>
          </a:prstGeom>
          <a:solidFill>
            <a:schemeClr val="accent4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4" name="Google Shape;1374;p28"/>
          <p:cNvSpPr/>
          <p:nvPr/>
        </p:nvSpPr>
        <p:spPr>
          <a:xfrm>
            <a:off x="5483875" y="3563441"/>
            <a:ext cx="199500" cy="199500"/>
          </a:xfrm>
          <a:prstGeom prst="ellipse">
            <a:avLst/>
          </a:prstGeom>
          <a:solidFill>
            <a:schemeClr val="accent4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5" name="Google Shape;1375;p28"/>
          <p:cNvGrpSpPr/>
          <p:nvPr/>
        </p:nvGrpSpPr>
        <p:grpSpPr>
          <a:xfrm>
            <a:off x="7081825" y="3233249"/>
            <a:ext cx="846173" cy="846278"/>
            <a:chOff x="7081825" y="3283936"/>
            <a:chExt cx="846173" cy="846278"/>
          </a:xfrm>
        </p:grpSpPr>
        <p:sp>
          <p:nvSpPr>
            <p:cNvPr id="1376" name="Google Shape;1376;p28"/>
            <p:cNvSpPr/>
            <p:nvPr/>
          </p:nvSpPr>
          <p:spPr>
            <a:xfrm>
              <a:off x="7081825" y="3283936"/>
              <a:ext cx="846173" cy="846278"/>
            </a:xfrm>
            <a:custGeom>
              <a:avLst/>
              <a:gdLst/>
              <a:ahLst/>
              <a:cxnLst/>
              <a:rect l="l" t="t" r="r" b="b"/>
              <a:pathLst>
                <a:path w="4577" h="4578" extrusionOk="0">
                  <a:moveTo>
                    <a:pt x="2288" y="1"/>
                  </a:moveTo>
                  <a:cubicBezTo>
                    <a:pt x="1025" y="1"/>
                    <a:pt x="0" y="1024"/>
                    <a:pt x="0" y="2289"/>
                  </a:cubicBezTo>
                  <a:cubicBezTo>
                    <a:pt x="0" y="3553"/>
                    <a:pt x="1025" y="4577"/>
                    <a:pt x="2288" y="4577"/>
                  </a:cubicBezTo>
                  <a:cubicBezTo>
                    <a:pt x="3552" y="4577"/>
                    <a:pt x="4577" y="3553"/>
                    <a:pt x="4577" y="2289"/>
                  </a:cubicBezTo>
                  <a:cubicBezTo>
                    <a:pt x="4577" y="1024"/>
                    <a:pt x="3552" y="1"/>
                    <a:pt x="2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77" name="Google Shape;1377;p28"/>
            <p:cNvGrpSpPr/>
            <p:nvPr/>
          </p:nvGrpSpPr>
          <p:grpSpPr>
            <a:xfrm>
              <a:off x="7280822" y="3488986"/>
              <a:ext cx="443056" cy="443016"/>
              <a:chOff x="7414946" y="3220873"/>
              <a:chExt cx="360091" cy="360117"/>
            </a:xfrm>
          </p:grpSpPr>
          <p:sp>
            <p:nvSpPr>
              <p:cNvPr id="1378" name="Google Shape;1378;p28"/>
              <p:cNvSpPr/>
              <p:nvPr/>
            </p:nvSpPr>
            <p:spPr>
              <a:xfrm>
                <a:off x="7414946" y="3305234"/>
                <a:ext cx="151619" cy="195389"/>
              </a:xfrm>
              <a:custGeom>
                <a:avLst/>
                <a:gdLst/>
                <a:ahLst/>
                <a:cxnLst/>
                <a:rect l="l" t="t" r="r" b="b"/>
                <a:pathLst>
                  <a:path w="5771" h="7437" extrusionOk="0">
                    <a:moveTo>
                      <a:pt x="0" y="1"/>
                    </a:moveTo>
                    <a:lnTo>
                      <a:pt x="0" y="4572"/>
                    </a:lnTo>
                    <a:lnTo>
                      <a:pt x="5771" y="7437"/>
                    </a:lnTo>
                    <a:lnTo>
                      <a:pt x="4571" y="1360"/>
                    </a:lnTo>
                    <a:lnTo>
                      <a:pt x="902" y="27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28"/>
              <p:cNvSpPr/>
              <p:nvPr/>
            </p:nvSpPr>
            <p:spPr>
              <a:xfrm>
                <a:off x="7414946" y="3425326"/>
                <a:ext cx="143789" cy="155665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925" extrusionOk="0">
                    <a:moveTo>
                      <a:pt x="0" y="1"/>
                    </a:moveTo>
                    <a:lnTo>
                      <a:pt x="0" y="4572"/>
                    </a:lnTo>
                    <a:lnTo>
                      <a:pt x="4571" y="5924"/>
                    </a:lnTo>
                    <a:lnTo>
                      <a:pt x="5473" y="3642"/>
                    </a:lnTo>
                    <a:lnTo>
                      <a:pt x="4571" y="135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28"/>
              <p:cNvSpPr/>
              <p:nvPr/>
            </p:nvSpPr>
            <p:spPr>
              <a:xfrm>
                <a:off x="7735471" y="3430265"/>
                <a:ext cx="39566" cy="150725"/>
              </a:xfrm>
              <a:custGeom>
                <a:avLst/>
                <a:gdLst/>
                <a:ahLst/>
                <a:cxnLst/>
                <a:rect l="l" t="t" r="r" b="b"/>
                <a:pathLst>
                  <a:path w="1506" h="5737" extrusionOk="0">
                    <a:moveTo>
                      <a:pt x="1" y="0"/>
                    </a:moveTo>
                    <a:lnTo>
                      <a:pt x="604" y="5466"/>
                    </a:lnTo>
                    <a:lnTo>
                      <a:pt x="1506" y="5736"/>
                    </a:lnTo>
                    <a:lnTo>
                      <a:pt x="1506" y="116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28"/>
              <p:cNvSpPr/>
              <p:nvPr/>
            </p:nvSpPr>
            <p:spPr>
              <a:xfrm>
                <a:off x="7623418" y="3393641"/>
                <a:ext cx="127947" cy="180229"/>
              </a:xfrm>
              <a:custGeom>
                <a:avLst/>
                <a:gdLst/>
                <a:ahLst/>
                <a:cxnLst/>
                <a:rect l="l" t="t" r="r" b="b"/>
                <a:pathLst>
                  <a:path w="4870" h="6860" extrusionOk="0">
                    <a:moveTo>
                      <a:pt x="0" y="0"/>
                    </a:moveTo>
                    <a:lnTo>
                      <a:pt x="1200" y="5778"/>
                    </a:lnTo>
                    <a:lnTo>
                      <a:pt x="4869" y="6860"/>
                    </a:lnTo>
                    <a:lnTo>
                      <a:pt x="4869" y="22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28"/>
              <p:cNvSpPr/>
              <p:nvPr/>
            </p:nvSpPr>
            <p:spPr>
              <a:xfrm>
                <a:off x="7535038" y="3420045"/>
                <a:ext cx="119908" cy="160945"/>
              </a:xfrm>
              <a:custGeom>
                <a:avLst/>
                <a:gdLst/>
                <a:ahLst/>
                <a:cxnLst/>
                <a:rect l="l" t="t" r="r" b="b"/>
                <a:pathLst>
                  <a:path w="4564" h="6126" extrusionOk="0">
                    <a:moveTo>
                      <a:pt x="2282" y="1"/>
                    </a:moveTo>
                    <a:lnTo>
                      <a:pt x="0" y="1554"/>
                    </a:lnTo>
                    <a:lnTo>
                      <a:pt x="0" y="6125"/>
                    </a:lnTo>
                    <a:lnTo>
                      <a:pt x="4564" y="4773"/>
                    </a:lnTo>
                    <a:lnTo>
                      <a:pt x="4564" y="202"/>
                    </a:lnTo>
                    <a:lnTo>
                      <a:pt x="228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28"/>
              <p:cNvSpPr/>
              <p:nvPr/>
            </p:nvSpPr>
            <p:spPr>
              <a:xfrm>
                <a:off x="7735471" y="3333845"/>
                <a:ext cx="39566" cy="127054"/>
              </a:xfrm>
              <a:custGeom>
                <a:avLst/>
                <a:gdLst/>
                <a:ahLst/>
                <a:cxnLst/>
                <a:rect l="l" t="t" r="r" b="b"/>
                <a:pathLst>
                  <a:path w="1506" h="4836" extrusionOk="0">
                    <a:moveTo>
                      <a:pt x="604" y="1"/>
                    </a:moveTo>
                    <a:lnTo>
                      <a:pt x="1" y="2290"/>
                    </a:lnTo>
                    <a:lnTo>
                      <a:pt x="604" y="4572"/>
                    </a:lnTo>
                    <a:lnTo>
                      <a:pt x="1506" y="4835"/>
                    </a:lnTo>
                    <a:lnTo>
                      <a:pt x="1506" y="271"/>
                    </a:lnTo>
                    <a:lnTo>
                      <a:pt x="60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28"/>
              <p:cNvSpPr/>
              <p:nvPr/>
            </p:nvSpPr>
            <p:spPr>
              <a:xfrm>
                <a:off x="7631248" y="3305234"/>
                <a:ext cx="120118" cy="148729"/>
              </a:xfrm>
              <a:custGeom>
                <a:avLst/>
                <a:gdLst/>
                <a:ahLst/>
                <a:cxnLst/>
                <a:rect l="l" t="t" r="r" b="b"/>
                <a:pathLst>
                  <a:path w="4572" h="5661" extrusionOk="0">
                    <a:moveTo>
                      <a:pt x="902" y="1"/>
                    </a:moveTo>
                    <a:lnTo>
                      <a:pt x="0" y="2290"/>
                    </a:lnTo>
                    <a:lnTo>
                      <a:pt x="902" y="4572"/>
                    </a:lnTo>
                    <a:lnTo>
                      <a:pt x="4571" y="5661"/>
                    </a:lnTo>
                    <a:lnTo>
                      <a:pt x="4571" y="1090"/>
                    </a:lnTo>
                    <a:lnTo>
                      <a:pt x="90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28"/>
              <p:cNvSpPr/>
              <p:nvPr/>
            </p:nvSpPr>
            <p:spPr>
              <a:xfrm>
                <a:off x="7535038" y="3305234"/>
                <a:ext cx="119908" cy="155665"/>
              </a:xfrm>
              <a:custGeom>
                <a:avLst/>
                <a:gdLst/>
                <a:ahLst/>
                <a:cxnLst/>
                <a:rect l="l" t="t" r="r" b="b"/>
                <a:pathLst>
                  <a:path w="4564" h="5925" extrusionOk="0">
                    <a:moveTo>
                      <a:pt x="4564" y="1"/>
                    </a:moveTo>
                    <a:lnTo>
                      <a:pt x="0" y="1360"/>
                    </a:lnTo>
                    <a:lnTo>
                      <a:pt x="0" y="5924"/>
                    </a:lnTo>
                    <a:lnTo>
                      <a:pt x="4564" y="4572"/>
                    </a:lnTo>
                    <a:lnTo>
                      <a:pt x="456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28"/>
              <p:cNvSpPr/>
              <p:nvPr/>
            </p:nvSpPr>
            <p:spPr>
              <a:xfrm>
                <a:off x="7654945" y="3220873"/>
                <a:ext cx="67258" cy="180807"/>
              </a:xfrm>
              <a:custGeom>
                <a:avLst/>
                <a:gdLst/>
                <a:ahLst/>
                <a:cxnLst/>
                <a:rect l="l" t="t" r="r" b="b"/>
                <a:pathLst>
                  <a:path w="2560" h="6882" extrusionOk="0">
                    <a:moveTo>
                      <a:pt x="0" y="1"/>
                    </a:moveTo>
                    <a:lnTo>
                      <a:pt x="0" y="6881"/>
                    </a:lnTo>
                    <a:cubicBezTo>
                      <a:pt x="0" y="6881"/>
                      <a:pt x="2559" y="4322"/>
                      <a:pt x="2559" y="2560"/>
                    </a:cubicBezTo>
                    <a:cubicBezTo>
                      <a:pt x="2559" y="1145"/>
                      <a:pt x="1415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28"/>
              <p:cNvSpPr/>
              <p:nvPr/>
            </p:nvSpPr>
            <p:spPr>
              <a:xfrm>
                <a:off x="7587688" y="3220873"/>
                <a:ext cx="118831" cy="180807"/>
              </a:xfrm>
              <a:custGeom>
                <a:avLst/>
                <a:gdLst/>
                <a:ahLst/>
                <a:cxnLst/>
                <a:rect l="l" t="t" r="r" b="b"/>
                <a:pathLst>
                  <a:path w="4523" h="6882" extrusionOk="0">
                    <a:moveTo>
                      <a:pt x="2560" y="1"/>
                    </a:moveTo>
                    <a:cubicBezTo>
                      <a:pt x="1145" y="1"/>
                      <a:pt x="1" y="1145"/>
                      <a:pt x="1" y="2560"/>
                    </a:cubicBezTo>
                    <a:cubicBezTo>
                      <a:pt x="1" y="4322"/>
                      <a:pt x="2560" y="6881"/>
                      <a:pt x="2560" y="6881"/>
                    </a:cubicBezTo>
                    <a:cubicBezTo>
                      <a:pt x="2560" y="6881"/>
                      <a:pt x="4523" y="4322"/>
                      <a:pt x="4523" y="2560"/>
                    </a:cubicBezTo>
                    <a:cubicBezTo>
                      <a:pt x="4523" y="1152"/>
                      <a:pt x="3642" y="1"/>
                      <a:pt x="256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28"/>
              <p:cNvSpPr/>
              <p:nvPr/>
            </p:nvSpPr>
            <p:spPr>
              <a:xfrm>
                <a:off x="7607366" y="3252479"/>
                <a:ext cx="83310" cy="71382"/>
              </a:xfrm>
              <a:custGeom>
                <a:avLst/>
                <a:gdLst/>
                <a:ahLst/>
                <a:cxnLst/>
                <a:rect l="l" t="t" r="r" b="b"/>
                <a:pathLst>
                  <a:path w="3171" h="2717" extrusionOk="0">
                    <a:moveTo>
                      <a:pt x="1803" y="0"/>
                    </a:moveTo>
                    <a:cubicBezTo>
                      <a:pt x="1470" y="0"/>
                      <a:pt x="1130" y="124"/>
                      <a:pt x="854" y="400"/>
                    </a:cubicBezTo>
                    <a:cubicBezTo>
                      <a:pt x="1" y="1253"/>
                      <a:pt x="604" y="2716"/>
                      <a:pt x="1811" y="2716"/>
                    </a:cubicBezTo>
                    <a:cubicBezTo>
                      <a:pt x="2560" y="2710"/>
                      <a:pt x="3164" y="2106"/>
                      <a:pt x="3171" y="1357"/>
                    </a:cubicBezTo>
                    <a:cubicBezTo>
                      <a:pt x="3171" y="541"/>
                      <a:pt x="2501" y="0"/>
                      <a:pt x="18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89" name="Google Shape;1389;p28"/>
          <p:cNvSpPr/>
          <p:nvPr/>
        </p:nvSpPr>
        <p:spPr>
          <a:xfrm>
            <a:off x="1264708" y="721549"/>
            <a:ext cx="846173" cy="846278"/>
          </a:xfrm>
          <a:custGeom>
            <a:avLst/>
            <a:gdLst/>
            <a:ahLst/>
            <a:cxnLst/>
            <a:rect l="l" t="t" r="r" b="b"/>
            <a:pathLst>
              <a:path w="4577" h="4578" extrusionOk="0">
                <a:moveTo>
                  <a:pt x="2288" y="1"/>
                </a:moveTo>
                <a:cubicBezTo>
                  <a:pt x="1025" y="1"/>
                  <a:pt x="0" y="1024"/>
                  <a:pt x="0" y="2289"/>
                </a:cubicBezTo>
                <a:cubicBezTo>
                  <a:pt x="0" y="3553"/>
                  <a:pt x="1025" y="4577"/>
                  <a:pt x="2288" y="4577"/>
                </a:cubicBezTo>
                <a:cubicBezTo>
                  <a:pt x="3552" y="4577"/>
                  <a:pt x="4577" y="3553"/>
                  <a:pt x="4577" y="2289"/>
                </a:cubicBezTo>
                <a:cubicBezTo>
                  <a:pt x="4577" y="1024"/>
                  <a:pt x="3552" y="1"/>
                  <a:pt x="228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90" name="Google Shape;1390;p28"/>
          <p:cNvGrpSpPr/>
          <p:nvPr/>
        </p:nvGrpSpPr>
        <p:grpSpPr>
          <a:xfrm>
            <a:off x="1408688" y="958375"/>
            <a:ext cx="558200" cy="372625"/>
            <a:chOff x="1963600" y="238125"/>
            <a:chExt cx="558200" cy="372625"/>
          </a:xfrm>
        </p:grpSpPr>
        <p:sp>
          <p:nvSpPr>
            <p:cNvPr id="1391" name="Google Shape;1391;p28"/>
            <p:cNvSpPr/>
            <p:nvPr/>
          </p:nvSpPr>
          <p:spPr>
            <a:xfrm>
              <a:off x="2132525" y="296875"/>
              <a:ext cx="254150" cy="254875"/>
            </a:xfrm>
            <a:custGeom>
              <a:avLst/>
              <a:gdLst/>
              <a:ahLst/>
              <a:cxnLst/>
              <a:rect l="l" t="t" r="r" b="b"/>
              <a:pathLst>
                <a:path w="10166" h="10195" extrusionOk="0">
                  <a:moveTo>
                    <a:pt x="5083" y="0"/>
                  </a:moveTo>
                  <a:cubicBezTo>
                    <a:pt x="2263" y="0"/>
                    <a:pt x="1" y="2292"/>
                    <a:pt x="1" y="5112"/>
                  </a:cubicBezTo>
                  <a:cubicBezTo>
                    <a:pt x="1" y="7903"/>
                    <a:pt x="2263" y="10194"/>
                    <a:pt x="5083" y="10194"/>
                  </a:cubicBezTo>
                  <a:cubicBezTo>
                    <a:pt x="7903" y="10194"/>
                    <a:pt x="10165" y="7903"/>
                    <a:pt x="10165" y="5112"/>
                  </a:cubicBezTo>
                  <a:cubicBezTo>
                    <a:pt x="10165" y="2292"/>
                    <a:pt x="7903" y="0"/>
                    <a:pt x="50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8"/>
            <p:cNvSpPr/>
            <p:nvPr/>
          </p:nvSpPr>
          <p:spPr>
            <a:xfrm>
              <a:off x="2010600" y="238125"/>
              <a:ext cx="434825" cy="372625"/>
            </a:xfrm>
            <a:custGeom>
              <a:avLst/>
              <a:gdLst/>
              <a:ahLst/>
              <a:cxnLst/>
              <a:rect l="l" t="t" r="r" b="b"/>
              <a:pathLst>
                <a:path w="17393" h="14905" extrusionOk="0">
                  <a:moveTo>
                    <a:pt x="9905" y="1054"/>
                  </a:moveTo>
                  <a:cubicBezTo>
                    <a:pt x="13187" y="1054"/>
                    <a:pt x="16335" y="3605"/>
                    <a:pt x="16335" y="7462"/>
                  </a:cubicBezTo>
                  <a:cubicBezTo>
                    <a:pt x="16335" y="10958"/>
                    <a:pt x="13485" y="13807"/>
                    <a:pt x="9960" y="13837"/>
                  </a:cubicBezTo>
                  <a:cubicBezTo>
                    <a:pt x="4290" y="13837"/>
                    <a:pt x="1440" y="6962"/>
                    <a:pt x="5436" y="2938"/>
                  </a:cubicBezTo>
                  <a:cubicBezTo>
                    <a:pt x="6737" y="1636"/>
                    <a:pt x="8336" y="1054"/>
                    <a:pt x="9905" y="1054"/>
                  </a:cubicBezTo>
                  <a:close/>
                  <a:moveTo>
                    <a:pt x="9960" y="0"/>
                  </a:moveTo>
                  <a:cubicBezTo>
                    <a:pt x="3320" y="0"/>
                    <a:pt x="1" y="8020"/>
                    <a:pt x="4701" y="12720"/>
                  </a:cubicBezTo>
                  <a:cubicBezTo>
                    <a:pt x="6210" y="14229"/>
                    <a:pt x="8068" y="14904"/>
                    <a:pt x="9892" y="14904"/>
                  </a:cubicBezTo>
                  <a:cubicBezTo>
                    <a:pt x="13716" y="14904"/>
                    <a:pt x="17392" y="11937"/>
                    <a:pt x="17392" y="7462"/>
                  </a:cubicBezTo>
                  <a:cubicBezTo>
                    <a:pt x="17392" y="3349"/>
                    <a:pt x="14073" y="0"/>
                    <a:pt x="99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8"/>
            <p:cNvSpPr/>
            <p:nvPr/>
          </p:nvSpPr>
          <p:spPr>
            <a:xfrm>
              <a:off x="2132525" y="296875"/>
              <a:ext cx="254150" cy="254875"/>
            </a:xfrm>
            <a:custGeom>
              <a:avLst/>
              <a:gdLst/>
              <a:ahLst/>
              <a:cxnLst/>
              <a:rect l="l" t="t" r="r" b="b"/>
              <a:pathLst>
                <a:path w="10166" h="10195" extrusionOk="0">
                  <a:moveTo>
                    <a:pt x="5083" y="0"/>
                  </a:moveTo>
                  <a:cubicBezTo>
                    <a:pt x="2263" y="0"/>
                    <a:pt x="1" y="2292"/>
                    <a:pt x="1" y="5112"/>
                  </a:cubicBezTo>
                  <a:cubicBezTo>
                    <a:pt x="1" y="7903"/>
                    <a:pt x="2263" y="10194"/>
                    <a:pt x="5083" y="10194"/>
                  </a:cubicBezTo>
                  <a:cubicBezTo>
                    <a:pt x="7903" y="10194"/>
                    <a:pt x="10165" y="7903"/>
                    <a:pt x="10165" y="5112"/>
                  </a:cubicBezTo>
                  <a:cubicBezTo>
                    <a:pt x="10165" y="2292"/>
                    <a:pt x="7903" y="0"/>
                    <a:pt x="50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8"/>
            <p:cNvSpPr/>
            <p:nvPr/>
          </p:nvSpPr>
          <p:spPr>
            <a:xfrm>
              <a:off x="2132525" y="296875"/>
              <a:ext cx="254150" cy="254875"/>
            </a:xfrm>
            <a:custGeom>
              <a:avLst/>
              <a:gdLst/>
              <a:ahLst/>
              <a:cxnLst/>
              <a:rect l="l" t="t" r="r" b="b"/>
              <a:pathLst>
                <a:path w="10166" h="10195" extrusionOk="0">
                  <a:moveTo>
                    <a:pt x="5083" y="0"/>
                  </a:moveTo>
                  <a:cubicBezTo>
                    <a:pt x="2263" y="0"/>
                    <a:pt x="1" y="2292"/>
                    <a:pt x="1" y="5112"/>
                  </a:cubicBezTo>
                  <a:cubicBezTo>
                    <a:pt x="1" y="7903"/>
                    <a:pt x="2263" y="10194"/>
                    <a:pt x="5083" y="10194"/>
                  </a:cubicBezTo>
                  <a:cubicBezTo>
                    <a:pt x="7903" y="10194"/>
                    <a:pt x="10165" y="7903"/>
                    <a:pt x="10165" y="5112"/>
                  </a:cubicBezTo>
                  <a:cubicBezTo>
                    <a:pt x="10165" y="2292"/>
                    <a:pt x="7903" y="0"/>
                    <a:pt x="50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8"/>
            <p:cNvSpPr/>
            <p:nvPr/>
          </p:nvSpPr>
          <p:spPr>
            <a:xfrm>
              <a:off x="1963600" y="261625"/>
              <a:ext cx="73475" cy="325425"/>
            </a:xfrm>
            <a:custGeom>
              <a:avLst/>
              <a:gdLst/>
              <a:ahLst/>
              <a:cxnLst/>
              <a:rect l="l" t="t" r="r" b="b"/>
              <a:pathLst>
                <a:path w="2939" h="13017" extrusionOk="0">
                  <a:moveTo>
                    <a:pt x="412" y="0"/>
                  </a:moveTo>
                  <a:lnTo>
                    <a:pt x="412" y="59"/>
                  </a:lnTo>
                  <a:cubicBezTo>
                    <a:pt x="294" y="1028"/>
                    <a:pt x="177" y="1998"/>
                    <a:pt x="59" y="2967"/>
                  </a:cubicBezTo>
                  <a:cubicBezTo>
                    <a:pt x="1" y="3408"/>
                    <a:pt x="148" y="3849"/>
                    <a:pt x="471" y="4142"/>
                  </a:cubicBezTo>
                  <a:cubicBezTo>
                    <a:pt x="794" y="4436"/>
                    <a:pt x="1000" y="4789"/>
                    <a:pt x="1117" y="5200"/>
                  </a:cubicBezTo>
                  <a:cubicBezTo>
                    <a:pt x="1205" y="5641"/>
                    <a:pt x="1176" y="6052"/>
                    <a:pt x="1088" y="6463"/>
                  </a:cubicBezTo>
                  <a:cubicBezTo>
                    <a:pt x="1000" y="6698"/>
                    <a:pt x="941" y="6933"/>
                    <a:pt x="941" y="7198"/>
                  </a:cubicBezTo>
                  <a:lnTo>
                    <a:pt x="941" y="12368"/>
                  </a:lnTo>
                  <a:lnTo>
                    <a:pt x="941" y="12515"/>
                  </a:lnTo>
                  <a:cubicBezTo>
                    <a:pt x="941" y="12779"/>
                    <a:pt x="1176" y="12985"/>
                    <a:pt x="1440" y="13014"/>
                  </a:cubicBezTo>
                  <a:cubicBezTo>
                    <a:pt x="1457" y="13016"/>
                    <a:pt x="1473" y="13016"/>
                    <a:pt x="1489" y="13016"/>
                  </a:cubicBezTo>
                  <a:cubicBezTo>
                    <a:pt x="1819" y="13016"/>
                    <a:pt x="2084" y="12734"/>
                    <a:pt x="2028" y="12397"/>
                  </a:cubicBezTo>
                  <a:lnTo>
                    <a:pt x="2028" y="7550"/>
                  </a:lnTo>
                  <a:cubicBezTo>
                    <a:pt x="2028" y="7139"/>
                    <a:pt x="1998" y="6728"/>
                    <a:pt x="1910" y="6346"/>
                  </a:cubicBezTo>
                  <a:cubicBezTo>
                    <a:pt x="1705" y="5552"/>
                    <a:pt x="1940" y="4700"/>
                    <a:pt x="2498" y="4113"/>
                  </a:cubicBezTo>
                  <a:cubicBezTo>
                    <a:pt x="2792" y="3819"/>
                    <a:pt x="2938" y="3408"/>
                    <a:pt x="2909" y="2997"/>
                  </a:cubicBezTo>
                  <a:cubicBezTo>
                    <a:pt x="2850" y="2438"/>
                    <a:pt x="2762" y="1880"/>
                    <a:pt x="2703" y="1293"/>
                  </a:cubicBezTo>
                  <a:cubicBezTo>
                    <a:pt x="2645" y="881"/>
                    <a:pt x="2615" y="499"/>
                    <a:pt x="2557" y="88"/>
                  </a:cubicBezTo>
                  <a:cubicBezTo>
                    <a:pt x="2557" y="59"/>
                    <a:pt x="2527" y="0"/>
                    <a:pt x="2498" y="0"/>
                  </a:cubicBezTo>
                  <a:lnTo>
                    <a:pt x="2233" y="0"/>
                  </a:lnTo>
                  <a:cubicBezTo>
                    <a:pt x="2263" y="1175"/>
                    <a:pt x="2292" y="2321"/>
                    <a:pt x="2322" y="3467"/>
                  </a:cubicBezTo>
                  <a:lnTo>
                    <a:pt x="2175" y="3467"/>
                  </a:lnTo>
                  <a:cubicBezTo>
                    <a:pt x="1910" y="3467"/>
                    <a:pt x="1910" y="3467"/>
                    <a:pt x="1910" y="3202"/>
                  </a:cubicBezTo>
                  <a:lnTo>
                    <a:pt x="1910" y="118"/>
                  </a:lnTo>
                  <a:lnTo>
                    <a:pt x="1910" y="0"/>
                  </a:lnTo>
                  <a:lnTo>
                    <a:pt x="1675" y="0"/>
                  </a:lnTo>
                  <a:cubicBezTo>
                    <a:pt x="1646" y="0"/>
                    <a:pt x="1646" y="88"/>
                    <a:pt x="1646" y="147"/>
                  </a:cubicBezTo>
                  <a:lnTo>
                    <a:pt x="1646" y="3290"/>
                  </a:lnTo>
                  <a:cubicBezTo>
                    <a:pt x="1646" y="3478"/>
                    <a:pt x="1665" y="3497"/>
                    <a:pt x="1552" y="3497"/>
                  </a:cubicBezTo>
                  <a:cubicBezTo>
                    <a:pt x="1524" y="3497"/>
                    <a:pt x="1487" y="3496"/>
                    <a:pt x="1440" y="3496"/>
                  </a:cubicBezTo>
                  <a:cubicBezTo>
                    <a:pt x="1323" y="3496"/>
                    <a:pt x="1293" y="3467"/>
                    <a:pt x="1293" y="3378"/>
                  </a:cubicBezTo>
                  <a:lnTo>
                    <a:pt x="1293" y="147"/>
                  </a:lnTo>
                  <a:cubicBezTo>
                    <a:pt x="1323" y="118"/>
                    <a:pt x="1323" y="88"/>
                    <a:pt x="1293" y="29"/>
                  </a:cubicBezTo>
                  <a:cubicBezTo>
                    <a:pt x="1293" y="29"/>
                    <a:pt x="1264" y="0"/>
                    <a:pt x="1264" y="0"/>
                  </a:cubicBezTo>
                  <a:lnTo>
                    <a:pt x="1000" y="0"/>
                  </a:lnTo>
                  <a:lnTo>
                    <a:pt x="1000" y="147"/>
                  </a:lnTo>
                  <a:lnTo>
                    <a:pt x="1000" y="3202"/>
                  </a:lnTo>
                  <a:cubicBezTo>
                    <a:pt x="1000" y="3496"/>
                    <a:pt x="1000" y="3496"/>
                    <a:pt x="706" y="3496"/>
                  </a:cubicBezTo>
                  <a:cubicBezTo>
                    <a:pt x="618" y="3496"/>
                    <a:pt x="588" y="3467"/>
                    <a:pt x="588" y="3408"/>
                  </a:cubicBezTo>
                  <a:cubicBezTo>
                    <a:pt x="618" y="3202"/>
                    <a:pt x="618" y="3026"/>
                    <a:pt x="618" y="2850"/>
                  </a:cubicBezTo>
                  <a:cubicBezTo>
                    <a:pt x="647" y="1939"/>
                    <a:pt x="676" y="999"/>
                    <a:pt x="706" y="88"/>
                  </a:cubicBezTo>
                  <a:lnTo>
                    <a:pt x="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8"/>
            <p:cNvSpPr/>
            <p:nvPr/>
          </p:nvSpPr>
          <p:spPr>
            <a:xfrm>
              <a:off x="2477700" y="256200"/>
              <a:ext cx="44100" cy="330825"/>
            </a:xfrm>
            <a:custGeom>
              <a:avLst/>
              <a:gdLst/>
              <a:ahLst/>
              <a:cxnLst/>
              <a:rect l="l" t="t" r="r" b="b"/>
              <a:pathLst>
                <a:path w="1764" h="13233" extrusionOk="0">
                  <a:moveTo>
                    <a:pt x="1647" y="0"/>
                  </a:moveTo>
                  <a:cubicBezTo>
                    <a:pt x="1562" y="0"/>
                    <a:pt x="1484" y="33"/>
                    <a:pt x="1440" y="100"/>
                  </a:cubicBezTo>
                  <a:cubicBezTo>
                    <a:pt x="1323" y="217"/>
                    <a:pt x="1235" y="335"/>
                    <a:pt x="1147" y="481"/>
                  </a:cubicBezTo>
                  <a:cubicBezTo>
                    <a:pt x="853" y="952"/>
                    <a:pt x="677" y="1480"/>
                    <a:pt x="530" y="2009"/>
                  </a:cubicBezTo>
                  <a:cubicBezTo>
                    <a:pt x="324" y="2920"/>
                    <a:pt x="177" y="3860"/>
                    <a:pt x="118" y="4800"/>
                  </a:cubicBezTo>
                  <a:cubicBezTo>
                    <a:pt x="60" y="5564"/>
                    <a:pt x="60" y="6328"/>
                    <a:pt x="30" y="7091"/>
                  </a:cubicBezTo>
                  <a:cubicBezTo>
                    <a:pt x="1" y="7180"/>
                    <a:pt x="60" y="7268"/>
                    <a:pt x="148" y="7297"/>
                  </a:cubicBezTo>
                  <a:cubicBezTo>
                    <a:pt x="500" y="7385"/>
                    <a:pt x="765" y="7708"/>
                    <a:pt x="794" y="8090"/>
                  </a:cubicBezTo>
                  <a:cubicBezTo>
                    <a:pt x="794" y="8325"/>
                    <a:pt x="765" y="8531"/>
                    <a:pt x="706" y="8766"/>
                  </a:cubicBezTo>
                  <a:cubicBezTo>
                    <a:pt x="647" y="8913"/>
                    <a:pt x="618" y="9089"/>
                    <a:pt x="647" y="9265"/>
                  </a:cubicBezTo>
                  <a:lnTo>
                    <a:pt x="647" y="11498"/>
                  </a:lnTo>
                  <a:lnTo>
                    <a:pt x="647" y="12732"/>
                  </a:lnTo>
                  <a:cubicBezTo>
                    <a:pt x="647" y="12938"/>
                    <a:pt x="765" y="13114"/>
                    <a:pt x="941" y="13173"/>
                  </a:cubicBezTo>
                  <a:cubicBezTo>
                    <a:pt x="1031" y="13211"/>
                    <a:pt x="1120" y="13233"/>
                    <a:pt x="1208" y="13233"/>
                  </a:cubicBezTo>
                  <a:cubicBezTo>
                    <a:pt x="1321" y="13233"/>
                    <a:pt x="1429" y="13197"/>
                    <a:pt x="1529" y="13114"/>
                  </a:cubicBezTo>
                  <a:cubicBezTo>
                    <a:pt x="1675" y="12996"/>
                    <a:pt x="1764" y="12791"/>
                    <a:pt x="1734" y="12585"/>
                  </a:cubicBezTo>
                  <a:lnTo>
                    <a:pt x="1734" y="129"/>
                  </a:lnTo>
                  <a:lnTo>
                    <a:pt x="1734" y="11"/>
                  </a:lnTo>
                  <a:cubicBezTo>
                    <a:pt x="1705" y="4"/>
                    <a:pt x="1675" y="0"/>
                    <a:pt x="16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p29"/>
          <p:cNvSpPr/>
          <p:nvPr/>
        </p:nvSpPr>
        <p:spPr>
          <a:xfrm>
            <a:off x="3249977" y="1479425"/>
            <a:ext cx="2688300" cy="2688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2" name="Google Shape;1402;p29"/>
          <p:cNvSpPr/>
          <p:nvPr/>
        </p:nvSpPr>
        <p:spPr>
          <a:xfrm>
            <a:off x="3518431" y="1757441"/>
            <a:ext cx="2132100" cy="213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3" name="Google Shape;1403;p29"/>
          <p:cNvSpPr/>
          <p:nvPr/>
        </p:nvSpPr>
        <p:spPr>
          <a:xfrm>
            <a:off x="3820541" y="2050075"/>
            <a:ext cx="1547100" cy="1547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4" name="Google Shape;1404;p29"/>
          <p:cNvSpPr/>
          <p:nvPr/>
        </p:nvSpPr>
        <p:spPr>
          <a:xfrm>
            <a:off x="4066852" y="2296301"/>
            <a:ext cx="1054200" cy="1054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5" name="Google Shape;1405;p29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Travel Infographics</a:t>
            </a:r>
            <a:endParaRPr/>
          </a:p>
        </p:txBody>
      </p:sp>
      <p:sp>
        <p:nvSpPr>
          <p:cNvPr id="1406" name="Google Shape;1406;p29"/>
          <p:cNvSpPr/>
          <p:nvPr/>
        </p:nvSpPr>
        <p:spPr>
          <a:xfrm rot="10800000" flipH="1">
            <a:off x="6650304" y="2948832"/>
            <a:ext cx="2028900" cy="1220700"/>
          </a:xfrm>
          <a:prstGeom prst="round1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7" name="Google Shape;1407;p29"/>
          <p:cNvSpPr/>
          <p:nvPr/>
        </p:nvSpPr>
        <p:spPr>
          <a:xfrm>
            <a:off x="6657901" y="1479332"/>
            <a:ext cx="2028900" cy="1220700"/>
          </a:xfrm>
          <a:prstGeom prst="round1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8" name="Google Shape;1408;p29"/>
          <p:cNvSpPr/>
          <p:nvPr/>
        </p:nvSpPr>
        <p:spPr>
          <a:xfrm flipH="1">
            <a:off x="464804" y="1479332"/>
            <a:ext cx="2028900" cy="1220700"/>
          </a:xfrm>
          <a:prstGeom prst="round1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9" name="Google Shape;1409;p29"/>
          <p:cNvSpPr/>
          <p:nvPr/>
        </p:nvSpPr>
        <p:spPr>
          <a:xfrm rot="10800000">
            <a:off x="457208" y="2948832"/>
            <a:ext cx="2028900" cy="1220700"/>
          </a:xfrm>
          <a:prstGeom prst="round1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0" name="Google Shape;1410;p29"/>
          <p:cNvSpPr txBox="1"/>
          <p:nvPr/>
        </p:nvSpPr>
        <p:spPr>
          <a:xfrm>
            <a:off x="563381" y="1616571"/>
            <a:ext cx="18342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45%</a:t>
            </a:r>
            <a:endParaRPr sz="16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11" name="Google Shape;1411;p29"/>
          <p:cNvSpPr txBox="1"/>
          <p:nvPr/>
        </p:nvSpPr>
        <p:spPr>
          <a:xfrm>
            <a:off x="464800" y="2001444"/>
            <a:ext cx="2028900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cold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2" name="Google Shape;1412;p29"/>
          <p:cNvSpPr txBox="1"/>
          <p:nvPr/>
        </p:nvSpPr>
        <p:spPr>
          <a:xfrm>
            <a:off x="554567" y="3087178"/>
            <a:ext cx="18342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25%</a:t>
            </a:r>
            <a:endParaRPr sz="16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13" name="Google Shape;1413;p29"/>
          <p:cNvSpPr txBox="1"/>
          <p:nvPr/>
        </p:nvSpPr>
        <p:spPr>
          <a:xfrm>
            <a:off x="457200" y="3472559"/>
            <a:ext cx="20289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4" name="Google Shape;1414;p29"/>
          <p:cNvSpPr txBox="1"/>
          <p:nvPr/>
        </p:nvSpPr>
        <p:spPr>
          <a:xfrm>
            <a:off x="6852856" y="1616571"/>
            <a:ext cx="17391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65%</a:t>
            </a:r>
            <a:endParaRPr sz="16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15" name="Google Shape;1415;p29"/>
          <p:cNvSpPr txBox="1"/>
          <p:nvPr/>
        </p:nvSpPr>
        <p:spPr>
          <a:xfrm>
            <a:off x="6657900" y="2008854"/>
            <a:ext cx="2028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6" name="Google Shape;1416;p29"/>
          <p:cNvSpPr txBox="1"/>
          <p:nvPr/>
        </p:nvSpPr>
        <p:spPr>
          <a:xfrm>
            <a:off x="6757212" y="3080051"/>
            <a:ext cx="18342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85%</a:t>
            </a:r>
            <a:endParaRPr sz="16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17" name="Google Shape;1417;p29"/>
          <p:cNvSpPr txBox="1"/>
          <p:nvPr/>
        </p:nvSpPr>
        <p:spPr>
          <a:xfrm>
            <a:off x="6657900" y="3470951"/>
            <a:ext cx="20289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is the second planet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18" name="Google Shape;1418;p29"/>
          <p:cNvCxnSpPr/>
          <p:nvPr/>
        </p:nvCxnSpPr>
        <p:spPr>
          <a:xfrm>
            <a:off x="2486100" y="2077575"/>
            <a:ext cx="2016600" cy="540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9" name="Google Shape;1419;p29"/>
          <p:cNvCxnSpPr/>
          <p:nvPr/>
        </p:nvCxnSpPr>
        <p:spPr>
          <a:xfrm>
            <a:off x="2239550" y="3087175"/>
            <a:ext cx="1975500" cy="81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0" name="Google Shape;1420;p29"/>
          <p:cNvCxnSpPr/>
          <p:nvPr/>
        </p:nvCxnSpPr>
        <p:spPr>
          <a:xfrm>
            <a:off x="5673000" y="2083788"/>
            <a:ext cx="1084200" cy="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1" name="Google Shape;1421;p29"/>
          <p:cNvCxnSpPr/>
          <p:nvPr/>
        </p:nvCxnSpPr>
        <p:spPr>
          <a:xfrm>
            <a:off x="5547450" y="3087175"/>
            <a:ext cx="18723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22" name="Google Shape;1422;p29"/>
          <p:cNvGrpSpPr/>
          <p:nvPr/>
        </p:nvGrpSpPr>
        <p:grpSpPr>
          <a:xfrm>
            <a:off x="4232844" y="2403109"/>
            <a:ext cx="774251" cy="811782"/>
            <a:chOff x="4167950" y="2397925"/>
            <a:chExt cx="774251" cy="811782"/>
          </a:xfrm>
        </p:grpSpPr>
        <p:sp>
          <p:nvSpPr>
            <p:cNvPr id="1423" name="Google Shape;1423;p29"/>
            <p:cNvSpPr/>
            <p:nvPr/>
          </p:nvSpPr>
          <p:spPr>
            <a:xfrm>
              <a:off x="4167950" y="2397925"/>
              <a:ext cx="774251" cy="811782"/>
            </a:xfrm>
            <a:custGeom>
              <a:avLst/>
              <a:gdLst/>
              <a:ahLst/>
              <a:cxnLst/>
              <a:rect l="l" t="t" r="r" b="b"/>
              <a:pathLst>
                <a:path w="60136" h="63051" extrusionOk="0">
                  <a:moveTo>
                    <a:pt x="22110" y="0"/>
                  </a:moveTo>
                  <a:cubicBezTo>
                    <a:pt x="20554" y="0"/>
                    <a:pt x="19032" y="208"/>
                    <a:pt x="17581" y="857"/>
                  </a:cubicBezTo>
                  <a:cubicBezTo>
                    <a:pt x="14164" y="2336"/>
                    <a:pt x="12291" y="6246"/>
                    <a:pt x="10878" y="9434"/>
                  </a:cubicBezTo>
                  <a:cubicBezTo>
                    <a:pt x="9300" y="12950"/>
                    <a:pt x="8150" y="16663"/>
                    <a:pt x="6573" y="20179"/>
                  </a:cubicBezTo>
                  <a:cubicBezTo>
                    <a:pt x="3846" y="26390"/>
                    <a:pt x="1" y="33849"/>
                    <a:pt x="1808" y="40815"/>
                  </a:cubicBezTo>
                  <a:cubicBezTo>
                    <a:pt x="2301" y="42754"/>
                    <a:pt x="3287" y="44167"/>
                    <a:pt x="4503" y="45712"/>
                  </a:cubicBezTo>
                  <a:cubicBezTo>
                    <a:pt x="5390" y="46796"/>
                    <a:pt x="5456" y="46993"/>
                    <a:pt x="5751" y="48472"/>
                  </a:cubicBezTo>
                  <a:cubicBezTo>
                    <a:pt x="5982" y="49425"/>
                    <a:pt x="6244" y="50378"/>
                    <a:pt x="6573" y="51298"/>
                  </a:cubicBezTo>
                  <a:cubicBezTo>
                    <a:pt x="7493" y="53664"/>
                    <a:pt x="9038" y="55734"/>
                    <a:pt x="11042" y="57311"/>
                  </a:cubicBezTo>
                  <a:cubicBezTo>
                    <a:pt x="16365" y="61517"/>
                    <a:pt x="23397" y="62273"/>
                    <a:pt x="29904" y="62832"/>
                  </a:cubicBezTo>
                  <a:cubicBezTo>
                    <a:pt x="31401" y="62964"/>
                    <a:pt x="32968" y="63050"/>
                    <a:pt x="34556" y="63050"/>
                  </a:cubicBezTo>
                  <a:cubicBezTo>
                    <a:pt x="40076" y="63050"/>
                    <a:pt x="45858" y="62008"/>
                    <a:pt x="49916" y="58231"/>
                  </a:cubicBezTo>
                  <a:cubicBezTo>
                    <a:pt x="50967" y="57213"/>
                    <a:pt x="51854" y="56063"/>
                    <a:pt x="52544" y="54781"/>
                  </a:cubicBezTo>
                  <a:cubicBezTo>
                    <a:pt x="53136" y="53664"/>
                    <a:pt x="53432" y="52251"/>
                    <a:pt x="54089" y="51199"/>
                  </a:cubicBezTo>
                  <a:cubicBezTo>
                    <a:pt x="54647" y="50312"/>
                    <a:pt x="55732" y="49819"/>
                    <a:pt x="56553" y="48998"/>
                  </a:cubicBezTo>
                  <a:cubicBezTo>
                    <a:pt x="59412" y="46139"/>
                    <a:pt x="60135" y="41998"/>
                    <a:pt x="60037" y="38121"/>
                  </a:cubicBezTo>
                  <a:cubicBezTo>
                    <a:pt x="59839" y="30793"/>
                    <a:pt x="57342" y="23432"/>
                    <a:pt x="55863" y="16302"/>
                  </a:cubicBezTo>
                  <a:cubicBezTo>
                    <a:pt x="55108" y="12588"/>
                    <a:pt x="54286" y="8415"/>
                    <a:pt x="51887" y="5392"/>
                  </a:cubicBezTo>
                  <a:cubicBezTo>
                    <a:pt x="50146" y="3223"/>
                    <a:pt x="48010" y="2632"/>
                    <a:pt x="45447" y="2172"/>
                  </a:cubicBezTo>
                  <a:cubicBezTo>
                    <a:pt x="44132" y="1909"/>
                    <a:pt x="25106" y="167"/>
                    <a:pt x="24548" y="134"/>
                  </a:cubicBezTo>
                  <a:cubicBezTo>
                    <a:pt x="23729" y="56"/>
                    <a:pt x="22915" y="0"/>
                    <a:pt x="221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29"/>
            <p:cNvSpPr/>
            <p:nvPr/>
          </p:nvSpPr>
          <p:spPr>
            <a:xfrm>
              <a:off x="4538970" y="2473637"/>
              <a:ext cx="34286" cy="62251"/>
            </a:xfrm>
            <a:custGeom>
              <a:avLst/>
              <a:gdLst/>
              <a:ahLst/>
              <a:cxnLst/>
              <a:rect l="l" t="t" r="r" b="b"/>
              <a:pathLst>
                <a:path w="2663" h="4835" extrusionOk="0">
                  <a:moveTo>
                    <a:pt x="856" y="0"/>
                  </a:moveTo>
                  <a:cubicBezTo>
                    <a:pt x="588" y="0"/>
                    <a:pt x="362" y="190"/>
                    <a:pt x="362" y="464"/>
                  </a:cubicBezTo>
                  <a:lnTo>
                    <a:pt x="0" y="4670"/>
                  </a:lnTo>
                  <a:lnTo>
                    <a:pt x="2235" y="4834"/>
                  </a:lnTo>
                  <a:lnTo>
                    <a:pt x="2662" y="135"/>
                  </a:lnTo>
                  <a:lnTo>
                    <a:pt x="920" y="4"/>
                  </a:lnTo>
                  <a:cubicBezTo>
                    <a:pt x="899" y="1"/>
                    <a:pt x="877" y="0"/>
                    <a:pt x="856" y="0"/>
                  </a:cubicBezTo>
                  <a:close/>
                </a:path>
              </a:pathLst>
            </a:custGeom>
            <a:solidFill>
              <a:schemeClr val="accent4"/>
            </a:solidFill>
            <a:ln w="9850" cap="flat" cmpd="sng">
              <a:solidFill>
                <a:schemeClr val="dk1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29"/>
            <p:cNvSpPr/>
            <p:nvPr/>
          </p:nvSpPr>
          <p:spPr>
            <a:xfrm>
              <a:off x="4619344" y="2480023"/>
              <a:ext cx="33861" cy="63049"/>
            </a:xfrm>
            <a:custGeom>
              <a:avLst/>
              <a:gdLst/>
              <a:ahLst/>
              <a:cxnLst/>
              <a:rect l="l" t="t" r="r" b="b"/>
              <a:pathLst>
                <a:path w="2630" h="4897" extrusionOk="0">
                  <a:moveTo>
                    <a:pt x="395" y="1"/>
                  </a:moveTo>
                  <a:lnTo>
                    <a:pt x="1" y="4700"/>
                  </a:lnTo>
                  <a:lnTo>
                    <a:pt x="2235" y="4897"/>
                  </a:lnTo>
                  <a:lnTo>
                    <a:pt x="2597" y="855"/>
                  </a:lnTo>
                  <a:cubicBezTo>
                    <a:pt x="2630" y="494"/>
                    <a:pt x="2334" y="165"/>
                    <a:pt x="1972" y="132"/>
                  </a:cubicBezTo>
                  <a:lnTo>
                    <a:pt x="395" y="1"/>
                  </a:lnTo>
                  <a:close/>
                </a:path>
              </a:pathLst>
            </a:custGeom>
            <a:solidFill>
              <a:schemeClr val="accent4"/>
            </a:solidFill>
            <a:ln w="9850" cap="flat" cmpd="sng">
              <a:solidFill>
                <a:schemeClr val="dk1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29"/>
            <p:cNvSpPr/>
            <p:nvPr/>
          </p:nvSpPr>
          <p:spPr>
            <a:xfrm>
              <a:off x="4542781" y="2449447"/>
              <a:ext cx="110854" cy="44985"/>
            </a:xfrm>
            <a:custGeom>
              <a:avLst/>
              <a:gdLst/>
              <a:ahLst/>
              <a:cxnLst/>
              <a:rect l="l" t="t" r="r" b="b"/>
              <a:pathLst>
                <a:path w="8610" h="3494" extrusionOk="0">
                  <a:moveTo>
                    <a:pt x="3038" y="0"/>
                  </a:moveTo>
                  <a:cubicBezTo>
                    <a:pt x="1467" y="0"/>
                    <a:pt x="125" y="1177"/>
                    <a:pt x="0" y="2770"/>
                  </a:cubicBezTo>
                  <a:cubicBezTo>
                    <a:pt x="1131" y="2513"/>
                    <a:pt x="2282" y="2377"/>
                    <a:pt x="3438" y="2377"/>
                  </a:cubicBezTo>
                  <a:cubicBezTo>
                    <a:pt x="3760" y="2377"/>
                    <a:pt x="4081" y="2387"/>
                    <a:pt x="4403" y="2409"/>
                  </a:cubicBezTo>
                  <a:cubicBezTo>
                    <a:pt x="5783" y="2573"/>
                    <a:pt x="7164" y="2934"/>
                    <a:pt x="8478" y="3493"/>
                  </a:cubicBezTo>
                  <a:cubicBezTo>
                    <a:pt x="8609" y="1850"/>
                    <a:pt x="7394" y="371"/>
                    <a:pt x="5751" y="240"/>
                  </a:cubicBezTo>
                  <a:lnTo>
                    <a:pt x="3286" y="10"/>
                  </a:lnTo>
                  <a:cubicBezTo>
                    <a:pt x="3203" y="3"/>
                    <a:pt x="3120" y="0"/>
                    <a:pt x="3038" y="0"/>
                  </a:cubicBezTo>
                  <a:close/>
                </a:path>
              </a:pathLst>
            </a:custGeom>
            <a:solidFill>
              <a:srgbClr val="2FC7E9"/>
            </a:solidFill>
            <a:ln w="985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29"/>
            <p:cNvSpPr/>
            <p:nvPr/>
          </p:nvSpPr>
          <p:spPr>
            <a:xfrm>
              <a:off x="4542781" y="2449447"/>
              <a:ext cx="110854" cy="44985"/>
            </a:xfrm>
            <a:custGeom>
              <a:avLst/>
              <a:gdLst/>
              <a:ahLst/>
              <a:cxnLst/>
              <a:rect l="l" t="t" r="r" b="b"/>
              <a:pathLst>
                <a:path w="8610" h="3494" extrusionOk="0">
                  <a:moveTo>
                    <a:pt x="3038" y="0"/>
                  </a:moveTo>
                  <a:cubicBezTo>
                    <a:pt x="1467" y="0"/>
                    <a:pt x="125" y="1177"/>
                    <a:pt x="0" y="2770"/>
                  </a:cubicBezTo>
                  <a:cubicBezTo>
                    <a:pt x="1131" y="2513"/>
                    <a:pt x="2282" y="2377"/>
                    <a:pt x="3438" y="2377"/>
                  </a:cubicBezTo>
                  <a:cubicBezTo>
                    <a:pt x="3760" y="2377"/>
                    <a:pt x="4081" y="2387"/>
                    <a:pt x="4403" y="2409"/>
                  </a:cubicBezTo>
                  <a:cubicBezTo>
                    <a:pt x="5783" y="2573"/>
                    <a:pt x="7164" y="2934"/>
                    <a:pt x="8478" y="3493"/>
                  </a:cubicBezTo>
                  <a:cubicBezTo>
                    <a:pt x="8609" y="1850"/>
                    <a:pt x="7394" y="371"/>
                    <a:pt x="5751" y="240"/>
                  </a:cubicBezTo>
                  <a:lnTo>
                    <a:pt x="3286" y="10"/>
                  </a:lnTo>
                  <a:cubicBezTo>
                    <a:pt x="3203" y="3"/>
                    <a:pt x="3120" y="0"/>
                    <a:pt x="3038" y="0"/>
                  </a:cubicBezTo>
                  <a:close/>
                </a:path>
              </a:pathLst>
            </a:custGeom>
            <a:solidFill>
              <a:schemeClr val="accent3"/>
            </a:solidFill>
            <a:ln w="985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29"/>
            <p:cNvSpPr/>
            <p:nvPr/>
          </p:nvSpPr>
          <p:spPr>
            <a:xfrm>
              <a:off x="4542781" y="2449447"/>
              <a:ext cx="107893" cy="35677"/>
            </a:xfrm>
            <a:custGeom>
              <a:avLst/>
              <a:gdLst/>
              <a:ahLst/>
              <a:cxnLst/>
              <a:rect l="l" t="t" r="r" b="b"/>
              <a:pathLst>
                <a:path w="8380" h="2771" extrusionOk="0">
                  <a:moveTo>
                    <a:pt x="3043" y="0"/>
                  </a:moveTo>
                  <a:cubicBezTo>
                    <a:pt x="1500" y="0"/>
                    <a:pt x="156" y="1177"/>
                    <a:pt x="0" y="2770"/>
                  </a:cubicBezTo>
                  <a:cubicBezTo>
                    <a:pt x="0" y="2770"/>
                    <a:pt x="197" y="2737"/>
                    <a:pt x="526" y="2672"/>
                  </a:cubicBezTo>
                  <a:cubicBezTo>
                    <a:pt x="960" y="1462"/>
                    <a:pt x="2126" y="692"/>
                    <a:pt x="3388" y="692"/>
                  </a:cubicBezTo>
                  <a:cubicBezTo>
                    <a:pt x="3463" y="692"/>
                    <a:pt x="3539" y="694"/>
                    <a:pt x="3615" y="700"/>
                  </a:cubicBezTo>
                  <a:lnTo>
                    <a:pt x="6079" y="930"/>
                  </a:lnTo>
                  <a:cubicBezTo>
                    <a:pt x="7032" y="996"/>
                    <a:pt x="7887" y="1521"/>
                    <a:pt x="8379" y="2343"/>
                  </a:cubicBezTo>
                  <a:cubicBezTo>
                    <a:pt x="8018" y="1160"/>
                    <a:pt x="6999" y="338"/>
                    <a:pt x="5751" y="240"/>
                  </a:cubicBezTo>
                  <a:lnTo>
                    <a:pt x="3286" y="10"/>
                  </a:lnTo>
                  <a:cubicBezTo>
                    <a:pt x="3205" y="3"/>
                    <a:pt x="3124" y="0"/>
                    <a:pt x="30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29"/>
            <p:cNvSpPr/>
            <p:nvPr/>
          </p:nvSpPr>
          <p:spPr>
            <a:xfrm>
              <a:off x="4542781" y="2447876"/>
              <a:ext cx="110854" cy="46556"/>
            </a:xfrm>
            <a:custGeom>
              <a:avLst/>
              <a:gdLst/>
              <a:ahLst/>
              <a:cxnLst/>
              <a:rect l="l" t="t" r="r" b="b"/>
              <a:pathLst>
                <a:path w="8610" h="3616" fill="none" extrusionOk="0">
                  <a:moveTo>
                    <a:pt x="5751" y="362"/>
                  </a:moveTo>
                  <a:lnTo>
                    <a:pt x="3286" y="132"/>
                  </a:lnTo>
                  <a:cubicBezTo>
                    <a:pt x="1610" y="0"/>
                    <a:pt x="132" y="1216"/>
                    <a:pt x="0" y="2892"/>
                  </a:cubicBezTo>
                  <a:lnTo>
                    <a:pt x="0" y="2892"/>
                  </a:lnTo>
                  <a:cubicBezTo>
                    <a:pt x="1446" y="2563"/>
                    <a:pt x="2925" y="2432"/>
                    <a:pt x="4403" y="2531"/>
                  </a:cubicBezTo>
                  <a:cubicBezTo>
                    <a:pt x="5783" y="2695"/>
                    <a:pt x="7164" y="3056"/>
                    <a:pt x="8478" y="3615"/>
                  </a:cubicBezTo>
                  <a:lnTo>
                    <a:pt x="8478" y="3615"/>
                  </a:lnTo>
                  <a:cubicBezTo>
                    <a:pt x="8609" y="1972"/>
                    <a:pt x="7394" y="493"/>
                    <a:pt x="5751" y="362"/>
                  </a:cubicBezTo>
                  <a:close/>
                </a:path>
              </a:pathLst>
            </a:custGeom>
            <a:noFill/>
            <a:ln w="9850" cap="flat" cmpd="sng">
              <a:solidFill>
                <a:schemeClr val="dk1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29"/>
            <p:cNvSpPr/>
            <p:nvPr/>
          </p:nvSpPr>
          <p:spPr>
            <a:xfrm>
              <a:off x="4687461" y="2496282"/>
              <a:ext cx="236089" cy="503297"/>
            </a:xfrm>
            <a:custGeom>
              <a:avLst/>
              <a:gdLst/>
              <a:ahLst/>
              <a:cxnLst/>
              <a:rect l="l" t="t" r="r" b="b"/>
              <a:pathLst>
                <a:path w="18337" h="39091" extrusionOk="0">
                  <a:moveTo>
                    <a:pt x="5465" y="0"/>
                  </a:moveTo>
                  <a:cubicBezTo>
                    <a:pt x="2968" y="0"/>
                    <a:pt x="0" y="3700"/>
                    <a:pt x="0" y="3700"/>
                  </a:cubicBezTo>
                  <a:cubicBezTo>
                    <a:pt x="2399" y="4225"/>
                    <a:pt x="4601" y="5441"/>
                    <a:pt x="6342" y="7183"/>
                  </a:cubicBezTo>
                  <a:cubicBezTo>
                    <a:pt x="9234" y="10075"/>
                    <a:pt x="7755" y="17731"/>
                    <a:pt x="7394" y="21510"/>
                  </a:cubicBezTo>
                  <a:cubicBezTo>
                    <a:pt x="7065" y="25256"/>
                    <a:pt x="9135" y="39090"/>
                    <a:pt x="9135" y="39090"/>
                  </a:cubicBezTo>
                  <a:cubicBezTo>
                    <a:pt x="18336" y="38006"/>
                    <a:pt x="12947" y="22167"/>
                    <a:pt x="11699" y="16647"/>
                  </a:cubicBezTo>
                  <a:cubicBezTo>
                    <a:pt x="10483" y="11159"/>
                    <a:pt x="9760" y="4390"/>
                    <a:pt x="7427" y="1104"/>
                  </a:cubicBezTo>
                  <a:cubicBezTo>
                    <a:pt x="6867" y="309"/>
                    <a:pt x="6185" y="0"/>
                    <a:pt x="5465" y="0"/>
                  </a:cubicBezTo>
                  <a:close/>
                </a:path>
              </a:pathLst>
            </a:custGeom>
            <a:solidFill>
              <a:schemeClr val="accent4"/>
            </a:solidFill>
            <a:ln w="9850" cap="flat" cmpd="sng">
              <a:solidFill>
                <a:schemeClr val="dk1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29"/>
            <p:cNvSpPr/>
            <p:nvPr/>
          </p:nvSpPr>
          <p:spPr>
            <a:xfrm>
              <a:off x="4670119" y="2484297"/>
              <a:ext cx="94773" cy="74006"/>
            </a:xfrm>
            <a:custGeom>
              <a:avLst/>
              <a:gdLst/>
              <a:ahLst/>
              <a:cxnLst/>
              <a:rect l="l" t="t" r="r" b="b"/>
              <a:pathLst>
                <a:path w="7361" h="5748" extrusionOk="0">
                  <a:moveTo>
                    <a:pt x="1843" y="1"/>
                  </a:moveTo>
                  <a:cubicBezTo>
                    <a:pt x="658" y="1"/>
                    <a:pt x="317" y="1075"/>
                    <a:pt x="0" y="4039"/>
                  </a:cubicBezTo>
                  <a:lnTo>
                    <a:pt x="5455" y="5748"/>
                  </a:lnTo>
                  <a:cubicBezTo>
                    <a:pt x="5455" y="5748"/>
                    <a:pt x="5649" y="983"/>
                    <a:pt x="7326" y="983"/>
                  </a:cubicBezTo>
                  <a:cubicBezTo>
                    <a:pt x="7338" y="983"/>
                    <a:pt x="7349" y="983"/>
                    <a:pt x="7361" y="983"/>
                  </a:cubicBezTo>
                  <a:cubicBezTo>
                    <a:pt x="7361" y="983"/>
                    <a:pt x="4075" y="392"/>
                    <a:pt x="2399" y="63"/>
                  </a:cubicBezTo>
                  <a:cubicBezTo>
                    <a:pt x="2195" y="22"/>
                    <a:pt x="2010" y="1"/>
                    <a:pt x="1843" y="1"/>
                  </a:cubicBezTo>
                  <a:close/>
                </a:path>
              </a:pathLst>
            </a:custGeom>
            <a:solidFill>
              <a:schemeClr val="accent3"/>
            </a:solidFill>
            <a:ln w="985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29"/>
            <p:cNvSpPr/>
            <p:nvPr/>
          </p:nvSpPr>
          <p:spPr>
            <a:xfrm>
              <a:off x="4670119" y="2484232"/>
              <a:ext cx="94773" cy="52079"/>
            </a:xfrm>
            <a:custGeom>
              <a:avLst/>
              <a:gdLst/>
              <a:ahLst/>
              <a:cxnLst/>
              <a:rect l="l" t="t" r="r" b="b"/>
              <a:pathLst>
                <a:path w="7361" h="4045" extrusionOk="0">
                  <a:moveTo>
                    <a:pt x="1647" y="1"/>
                  </a:moveTo>
                  <a:cubicBezTo>
                    <a:pt x="1444" y="1"/>
                    <a:pt x="241" y="166"/>
                    <a:pt x="0" y="4044"/>
                  </a:cubicBezTo>
                  <a:lnTo>
                    <a:pt x="756" y="3913"/>
                  </a:lnTo>
                  <a:cubicBezTo>
                    <a:pt x="756" y="3913"/>
                    <a:pt x="953" y="1448"/>
                    <a:pt x="1577" y="955"/>
                  </a:cubicBezTo>
                  <a:cubicBezTo>
                    <a:pt x="1746" y="822"/>
                    <a:pt x="1997" y="768"/>
                    <a:pt x="2321" y="768"/>
                  </a:cubicBezTo>
                  <a:cubicBezTo>
                    <a:pt x="3194" y="768"/>
                    <a:pt x="4601" y="1161"/>
                    <a:pt x="6375" y="1448"/>
                  </a:cubicBezTo>
                  <a:lnTo>
                    <a:pt x="7361" y="955"/>
                  </a:lnTo>
                  <a:lnTo>
                    <a:pt x="1676" y="2"/>
                  </a:lnTo>
                  <a:cubicBezTo>
                    <a:pt x="1676" y="2"/>
                    <a:pt x="1666" y="1"/>
                    <a:pt x="1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29"/>
            <p:cNvSpPr/>
            <p:nvPr/>
          </p:nvSpPr>
          <p:spPr>
            <a:xfrm>
              <a:off x="4670119" y="2480872"/>
              <a:ext cx="94773" cy="77430"/>
            </a:xfrm>
            <a:custGeom>
              <a:avLst/>
              <a:gdLst/>
              <a:ahLst/>
              <a:cxnLst/>
              <a:rect l="l" t="t" r="r" b="b"/>
              <a:pathLst>
                <a:path w="7361" h="6014" fill="none" extrusionOk="0">
                  <a:moveTo>
                    <a:pt x="0" y="4305"/>
                  </a:moveTo>
                  <a:lnTo>
                    <a:pt x="5455" y="6014"/>
                  </a:lnTo>
                  <a:cubicBezTo>
                    <a:pt x="5455" y="6014"/>
                    <a:pt x="5652" y="1183"/>
                    <a:pt x="7361" y="1249"/>
                  </a:cubicBezTo>
                  <a:cubicBezTo>
                    <a:pt x="7361" y="1249"/>
                    <a:pt x="4075" y="658"/>
                    <a:pt x="2399" y="329"/>
                  </a:cubicBezTo>
                  <a:cubicBezTo>
                    <a:pt x="756" y="0"/>
                    <a:pt x="361" y="921"/>
                    <a:pt x="0" y="4305"/>
                  </a:cubicBezTo>
                  <a:close/>
                </a:path>
              </a:pathLst>
            </a:custGeom>
            <a:noFill/>
            <a:ln w="9850" cap="flat" cmpd="sng">
              <a:solidFill>
                <a:schemeClr val="dk1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29"/>
            <p:cNvSpPr/>
            <p:nvPr/>
          </p:nvSpPr>
          <p:spPr>
            <a:xfrm>
              <a:off x="4192488" y="2468668"/>
              <a:ext cx="307597" cy="488606"/>
            </a:xfrm>
            <a:custGeom>
              <a:avLst/>
              <a:gdLst/>
              <a:ahLst/>
              <a:cxnLst/>
              <a:rect l="l" t="t" r="r" b="b"/>
              <a:pathLst>
                <a:path w="23891" h="37950" extrusionOk="0">
                  <a:moveTo>
                    <a:pt x="18661" y="1"/>
                  </a:moveTo>
                  <a:cubicBezTo>
                    <a:pt x="18089" y="1"/>
                    <a:pt x="17522" y="228"/>
                    <a:pt x="16990" y="784"/>
                  </a:cubicBezTo>
                  <a:cubicBezTo>
                    <a:pt x="14229" y="3676"/>
                    <a:pt x="12323" y="10149"/>
                    <a:pt x="10155" y="15374"/>
                  </a:cubicBezTo>
                  <a:cubicBezTo>
                    <a:pt x="7986" y="20599"/>
                    <a:pt x="1" y="35287"/>
                    <a:pt x="8873" y="37949"/>
                  </a:cubicBezTo>
                  <a:cubicBezTo>
                    <a:pt x="8873" y="37949"/>
                    <a:pt x="13244" y="24641"/>
                    <a:pt x="13572" y="20895"/>
                  </a:cubicBezTo>
                  <a:cubicBezTo>
                    <a:pt x="13901" y="17116"/>
                    <a:pt x="13704" y="9328"/>
                    <a:pt x="17055" y="6962"/>
                  </a:cubicBezTo>
                  <a:cubicBezTo>
                    <a:pt x="19060" y="5516"/>
                    <a:pt x="21426" y="4727"/>
                    <a:pt x="23890" y="4596"/>
                  </a:cubicBezTo>
                  <a:cubicBezTo>
                    <a:pt x="23890" y="4596"/>
                    <a:pt x="21230" y="1"/>
                    <a:pt x="18661" y="1"/>
                  </a:cubicBezTo>
                  <a:close/>
                </a:path>
              </a:pathLst>
            </a:custGeom>
            <a:solidFill>
              <a:schemeClr val="accent4"/>
            </a:solidFill>
            <a:ln w="9850" cap="flat" cmpd="sng">
              <a:solidFill>
                <a:schemeClr val="dk1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29"/>
            <p:cNvSpPr/>
            <p:nvPr/>
          </p:nvSpPr>
          <p:spPr>
            <a:xfrm>
              <a:off x="4431935" y="2467754"/>
              <a:ext cx="89237" cy="65173"/>
            </a:xfrm>
            <a:custGeom>
              <a:avLst/>
              <a:gdLst/>
              <a:ahLst/>
              <a:cxnLst/>
              <a:rect l="l" t="t" r="r" b="b"/>
              <a:pathLst>
                <a:path w="6931" h="5062" extrusionOk="0">
                  <a:moveTo>
                    <a:pt x="5112" y="0"/>
                  </a:moveTo>
                  <a:cubicBezTo>
                    <a:pt x="5084" y="0"/>
                    <a:pt x="5056" y="0"/>
                    <a:pt x="5028" y="1"/>
                  </a:cubicBezTo>
                  <a:cubicBezTo>
                    <a:pt x="3320" y="34"/>
                    <a:pt x="1" y="34"/>
                    <a:pt x="1" y="34"/>
                  </a:cubicBezTo>
                  <a:cubicBezTo>
                    <a:pt x="1677" y="297"/>
                    <a:pt x="1085" y="5061"/>
                    <a:pt x="1085" y="5061"/>
                  </a:cubicBezTo>
                  <a:lnTo>
                    <a:pt x="6737" y="4306"/>
                  </a:lnTo>
                  <a:cubicBezTo>
                    <a:pt x="6931" y="977"/>
                    <a:pt x="6743" y="0"/>
                    <a:pt x="5112" y="0"/>
                  </a:cubicBezTo>
                  <a:close/>
                </a:path>
              </a:pathLst>
            </a:custGeom>
            <a:solidFill>
              <a:schemeClr val="accent3"/>
            </a:solidFill>
            <a:ln w="985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29"/>
            <p:cNvSpPr/>
            <p:nvPr/>
          </p:nvSpPr>
          <p:spPr>
            <a:xfrm>
              <a:off x="4437432" y="2468179"/>
              <a:ext cx="77868" cy="58401"/>
            </a:xfrm>
            <a:custGeom>
              <a:avLst/>
              <a:gdLst/>
              <a:ahLst/>
              <a:cxnLst/>
              <a:rect l="l" t="t" r="r" b="b"/>
              <a:pathLst>
                <a:path w="6048" h="4536" extrusionOk="0">
                  <a:moveTo>
                    <a:pt x="5127" y="1"/>
                  </a:moveTo>
                  <a:lnTo>
                    <a:pt x="1" y="34"/>
                  </a:lnTo>
                  <a:cubicBezTo>
                    <a:pt x="1250" y="1085"/>
                    <a:pt x="658" y="4535"/>
                    <a:pt x="658" y="4535"/>
                  </a:cubicBezTo>
                  <a:lnTo>
                    <a:pt x="1545" y="4240"/>
                  </a:lnTo>
                  <a:cubicBezTo>
                    <a:pt x="1578" y="3451"/>
                    <a:pt x="1545" y="2662"/>
                    <a:pt x="1480" y="1907"/>
                  </a:cubicBezTo>
                  <a:cubicBezTo>
                    <a:pt x="1447" y="1249"/>
                    <a:pt x="1940" y="691"/>
                    <a:pt x="2564" y="691"/>
                  </a:cubicBezTo>
                  <a:lnTo>
                    <a:pt x="6047" y="658"/>
                  </a:lnTo>
                  <a:cubicBezTo>
                    <a:pt x="5883" y="165"/>
                    <a:pt x="5127" y="1"/>
                    <a:pt x="51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29"/>
            <p:cNvSpPr/>
            <p:nvPr/>
          </p:nvSpPr>
          <p:spPr>
            <a:xfrm>
              <a:off x="4431935" y="2467329"/>
              <a:ext cx="89288" cy="65598"/>
            </a:xfrm>
            <a:custGeom>
              <a:avLst/>
              <a:gdLst/>
              <a:ahLst/>
              <a:cxnLst/>
              <a:rect l="l" t="t" r="r" b="b"/>
              <a:pathLst>
                <a:path w="6935" h="5095" fill="none" extrusionOk="0">
                  <a:moveTo>
                    <a:pt x="6737" y="4339"/>
                  </a:moveTo>
                  <a:lnTo>
                    <a:pt x="1085" y="5094"/>
                  </a:lnTo>
                  <a:cubicBezTo>
                    <a:pt x="1085" y="5094"/>
                    <a:pt x="1677" y="330"/>
                    <a:pt x="1" y="67"/>
                  </a:cubicBezTo>
                  <a:cubicBezTo>
                    <a:pt x="1" y="67"/>
                    <a:pt x="3320" y="67"/>
                    <a:pt x="5028" y="34"/>
                  </a:cubicBezTo>
                  <a:cubicBezTo>
                    <a:pt x="6737" y="1"/>
                    <a:pt x="6934" y="954"/>
                    <a:pt x="6737" y="4339"/>
                  </a:cubicBezTo>
                  <a:close/>
                </a:path>
              </a:pathLst>
            </a:custGeom>
            <a:noFill/>
            <a:ln w="9850" cap="flat" cmpd="sng">
              <a:solidFill>
                <a:schemeClr val="dk1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29"/>
            <p:cNvSpPr/>
            <p:nvPr/>
          </p:nvSpPr>
          <p:spPr>
            <a:xfrm>
              <a:off x="4273711" y="2520898"/>
              <a:ext cx="570749" cy="620189"/>
            </a:xfrm>
            <a:custGeom>
              <a:avLst/>
              <a:gdLst/>
              <a:ahLst/>
              <a:cxnLst/>
              <a:rect l="l" t="t" r="r" b="b"/>
              <a:pathLst>
                <a:path w="44330" h="48170" extrusionOk="0">
                  <a:moveTo>
                    <a:pt x="19256" y="1"/>
                  </a:moveTo>
                  <a:cubicBezTo>
                    <a:pt x="16540" y="1"/>
                    <a:pt x="13676" y="218"/>
                    <a:pt x="12126" y="966"/>
                  </a:cubicBezTo>
                  <a:cubicBezTo>
                    <a:pt x="8972" y="2478"/>
                    <a:pt x="6704" y="6585"/>
                    <a:pt x="6310" y="14242"/>
                  </a:cubicBezTo>
                  <a:cubicBezTo>
                    <a:pt x="5883" y="21931"/>
                    <a:pt x="1" y="30738"/>
                    <a:pt x="3353" y="39938"/>
                  </a:cubicBezTo>
                  <a:cubicBezTo>
                    <a:pt x="5752" y="46576"/>
                    <a:pt x="16924" y="47661"/>
                    <a:pt x="20867" y="47891"/>
                  </a:cubicBezTo>
                  <a:cubicBezTo>
                    <a:pt x="22043" y="48009"/>
                    <a:pt x="23877" y="48169"/>
                    <a:pt x="25962" y="48169"/>
                  </a:cubicBezTo>
                  <a:cubicBezTo>
                    <a:pt x="30816" y="48169"/>
                    <a:pt x="37030" y="47302"/>
                    <a:pt x="39466" y="43027"/>
                  </a:cubicBezTo>
                  <a:cubicBezTo>
                    <a:pt x="44329" y="34549"/>
                    <a:pt x="40025" y="24856"/>
                    <a:pt x="40912" y="17199"/>
                  </a:cubicBezTo>
                  <a:cubicBezTo>
                    <a:pt x="41832" y="9576"/>
                    <a:pt x="40320" y="5139"/>
                    <a:pt x="37462" y="3135"/>
                  </a:cubicBezTo>
                  <a:cubicBezTo>
                    <a:pt x="34866" y="1295"/>
                    <a:pt x="27571" y="473"/>
                    <a:pt x="24942" y="276"/>
                  </a:cubicBezTo>
                  <a:cubicBezTo>
                    <a:pt x="23738" y="156"/>
                    <a:pt x="21549" y="1"/>
                    <a:pt x="19256" y="1"/>
                  </a:cubicBezTo>
                  <a:close/>
                </a:path>
              </a:pathLst>
            </a:custGeom>
            <a:solidFill>
              <a:srgbClr val="FF8494"/>
            </a:solidFill>
            <a:ln w="985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29"/>
            <p:cNvSpPr/>
            <p:nvPr/>
          </p:nvSpPr>
          <p:spPr>
            <a:xfrm>
              <a:off x="4281333" y="2529781"/>
              <a:ext cx="563127" cy="611575"/>
            </a:xfrm>
            <a:custGeom>
              <a:avLst/>
              <a:gdLst/>
              <a:ahLst/>
              <a:cxnLst/>
              <a:rect l="l" t="t" r="r" b="b"/>
              <a:pathLst>
                <a:path w="43738" h="47501" extrusionOk="0">
                  <a:moveTo>
                    <a:pt x="19233" y="1"/>
                  </a:moveTo>
                  <a:cubicBezTo>
                    <a:pt x="16523" y="1"/>
                    <a:pt x="13661" y="218"/>
                    <a:pt x="12093" y="966"/>
                  </a:cubicBezTo>
                  <a:cubicBezTo>
                    <a:pt x="8938" y="2478"/>
                    <a:pt x="6704" y="6585"/>
                    <a:pt x="6277" y="14242"/>
                  </a:cubicBezTo>
                  <a:cubicBezTo>
                    <a:pt x="5882" y="21931"/>
                    <a:pt x="0" y="30738"/>
                    <a:pt x="3319" y="39906"/>
                  </a:cubicBezTo>
                  <a:cubicBezTo>
                    <a:pt x="3582" y="40661"/>
                    <a:pt x="3977" y="41352"/>
                    <a:pt x="4469" y="41943"/>
                  </a:cubicBezTo>
                  <a:cubicBezTo>
                    <a:pt x="8478" y="46182"/>
                    <a:pt x="16956" y="47003"/>
                    <a:pt x="20275" y="47201"/>
                  </a:cubicBezTo>
                  <a:cubicBezTo>
                    <a:pt x="21465" y="47331"/>
                    <a:pt x="23329" y="47500"/>
                    <a:pt x="25445" y="47500"/>
                  </a:cubicBezTo>
                  <a:cubicBezTo>
                    <a:pt x="30288" y="47500"/>
                    <a:pt x="36450" y="46613"/>
                    <a:pt x="38874" y="42337"/>
                  </a:cubicBezTo>
                  <a:cubicBezTo>
                    <a:pt x="43737" y="33859"/>
                    <a:pt x="39433" y="24166"/>
                    <a:pt x="40320" y="16542"/>
                  </a:cubicBezTo>
                  <a:cubicBezTo>
                    <a:pt x="41043" y="10430"/>
                    <a:pt x="40221" y="6388"/>
                    <a:pt x="38414" y="3989"/>
                  </a:cubicBezTo>
                  <a:cubicBezTo>
                    <a:pt x="38118" y="3661"/>
                    <a:pt x="37790" y="3365"/>
                    <a:pt x="37428" y="3135"/>
                  </a:cubicBezTo>
                  <a:cubicBezTo>
                    <a:pt x="34832" y="1295"/>
                    <a:pt x="27537" y="473"/>
                    <a:pt x="24909" y="276"/>
                  </a:cubicBezTo>
                  <a:cubicBezTo>
                    <a:pt x="23705" y="156"/>
                    <a:pt x="21523" y="1"/>
                    <a:pt x="19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29"/>
            <p:cNvSpPr/>
            <p:nvPr/>
          </p:nvSpPr>
          <p:spPr>
            <a:xfrm>
              <a:off x="4339292" y="2574363"/>
              <a:ext cx="505164" cy="566719"/>
            </a:xfrm>
            <a:custGeom>
              <a:avLst/>
              <a:gdLst/>
              <a:ahLst/>
              <a:cxnLst/>
              <a:rect l="l" t="t" r="r" b="b"/>
              <a:pathLst>
                <a:path w="39236" h="44017" extrusionOk="0">
                  <a:moveTo>
                    <a:pt x="33353" y="1"/>
                  </a:moveTo>
                  <a:lnTo>
                    <a:pt x="33353" y="1"/>
                  </a:lnTo>
                  <a:cubicBezTo>
                    <a:pt x="35161" y="2399"/>
                    <a:pt x="35949" y="6441"/>
                    <a:pt x="35259" y="12520"/>
                  </a:cubicBezTo>
                  <a:cubicBezTo>
                    <a:pt x="34339" y="20144"/>
                    <a:pt x="38644" y="29838"/>
                    <a:pt x="33813" y="38316"/>
                  </a:cubicBezTo>
                  <a:cubicBezTo>
                    <a:pt x="31356" y="42587"/>
                    <a:pt x="25144" y="43472"/>
                    <a:pt x="20291" y="43472"/>
                  </a:cubicBezTo>
                  <a:cubicBezTo>
                    <a:pt x="18199" y="43472"/>
                    <a:pt x="16359" y="43308"/>
                    <a:pt x="15182" y="43179"/>
                  </a:cubicBezTo>
                  <a:cubicBezTo>
                    <a:pt x="12027" y="42982"/>
                    <a:pt x="4239" y="42259"/>
                    <a:pt x="0" y="38546"/>
                  </a:cubicBezTo>
                  <a:lnTo>
                    <a:pt x="0" y="38546"/>
                  </a:lnTo>
                  <a:cubicBezTo>
                    <a:pt x="4042" y="42719"/>
                    <a:pt x="12454" y="43540"/>
                    <a:pt x="15773" y="43738"/>
                  </a:cubicBezTo>
                  <a:cubicBezTo>
                    <a:pt x="16949" y="43856"/>
                    <a:pt x="18783" y="44016"/>
                    <a:pt x="20868" y="44016"/>
                  </a:cubicBezTo>
                  <a:cubicBezTo>
                    <a:pt x="25722" y="44016"/>
                    <a:pt x="31936" y="43149"/>
                    <a:pt x="34372" y="38874"/>
                  </a:cubicBezTo>
                  <a:cubicBezTo>
                    <a:pt x="39235" y="30396"/>
                    <a:pt x="34931" y="20703"/>
                    <a:pt x="35818" y="13046"/>
                  </a:cubicBezTo>
                  <a:cubicBezTo>
                    <a:pt x="36541" y="6967"/>
                    <a:pt x="35719" y="2925"/>
                    <a:pt x="33912" y="494"/>
                  </a:cubicBezTo>
                  <a:cubicBezTo>
                    <a:pt x="33748" y="329"/>
                    <a:pt x="33551" y="165"/>
                    <a:pt x="333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29"/>
            <p:cNvSpPr/>
            <p:nvPr/>
          </p:nvSpPr>
          <p:spPr>
            <a:xfrm>
              <a:off x="4387094" y="2554743"/>
              <a:ext cx="379092" cy="225467"/>
            </a:xfrm>
            <a:custGeom>
              <a:avLst/>
              <a:gdLst/>
              <a:ahLst/>
              <a:cxnLst/>
              <a:rect l="l" t="t" r="r" b="b"/>
              <a:pathLst>
                <a:path w="29444" h="17512" extrusionOk="0">
                  <a:moveTo>
                    <a:pt x="10357" y="1"/>
                  </a:moveTo>
                  <a:cubicBezTo>
                    <a:pt x="6682" y="1"/>
                    <a:pt x="2654" y="838"/>
                    <a:pt x="1282" y="4975"/>
                  </a:cubicBezTo>
                  <a:cubicBezTo>
                    <a:pt x="428" y="7505"/>
                    <a:pt x="1" y="11711"/>
                    <a:pt x="1052" y="13847"/>
                  </a:cubicBezTo>
                  <a:cubicBezTo>
                    <a:pt x="2005" y="15786"/>
                    <a:pt x="5817" y="15950"/>
                    <a:pt x="7756" y="16410"/>
                  </a:cubicBezTo>
                  <a:cubicBezTo>
                    <a:pt x="9037" y="16706"/>
                    <a:pt x="12027" y="17100"/>
                    <a:pt x="15083" y="17363"/>
                  </a:cubicBezTo>
                  <a:lnTo>
                    <a:pt x="13375" y="17199"/>
                  </a:lnTo>
                  <a:lnTo>
                    <a:pt x="13375" y="17199"/>
                  </a:lnTo>
                  <a:cubicBezTo>
                    <a:pt x="15871" y="17389"/>
                    <a:pt x="18390" y="17512"/>
                    <a:pt x="19913" y="17512"/>
                  </a:cubicBezTo>
                  <a:cubicBezTo>
                    <a:pt x="20235" y="17512"/>
                    <a:pt x="20512" y="17506"/>
                    <a:pt x="20735" y="17495"/>
                  </a:cubicBezTo>
                  <a:cubicBezTo>
                    <a:pt x="20996" y="17482"/>
                    <a:pt x="21286" y="17479"/>
                    <a:pt x="21597" y="17479"/>
                  </a:cubicBezTo>
                  <a:cubicBezTo>
                    <a:pt x="21944" y="17479"/>
                    <a:pt x="22316" y="17483"/>
                    <a:pt x="22701" y="17483"/>
                  </a:cubicBezTo>
                  <a:cubicBezTo>
                    <a:pt x="24628" y="17483"/>
                    <a:pt x="26871" y="17378"/>
                    <a:pt x="27800" y="16115"/>
                  </a:cubicBezTo>
                  <a:cubicBezTo>
                    <a:pt x="29213" y="14176"/>
                    <a:pt x="29443" y="10003"/>
                    <a:pt x="29082" y="7308"/>
                  </a:cubicBezTo>
                  <a:cubicBezTo>
                    <a:pt x="28129" y="210"/>
                    <a:pt x="19224" y="637"/>
                    <a:pt x="15478" y="342"/>
                  </a:cubicBezTo>
                  <a:cubicBezTo>
                    <a:pt x="14175" y="239"/>
                    <a:pt x="12316" y="1"/>
                    <a:pt x="103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9"/>
            <p:cNvSpPr/>
            <p:nvPr/>
          </p:nvSpPr>
          <p:spPr>
            <a:xfrm>
              <a:off x="4382021" y="2890948"/>
              <a:ext cx="352003" cy="180057"/>
            </a:xfrm>
            <a:custGeom>
              <a:avLst/>
              <a:gdLst/>
              <a:ahLst/>
              <a:cxnLst/>
              <a:rect l="l" t="t" r="r" b="b"/>
              <a:pathLst>
                <a:path w="27340" h="13985" extrusionOk="0">
                  <a:moveTo>
                    <a:pt x="5625" y="0"/>
                  </a:moveTo>
                  <a:cubicBezTo>
                    <a:pt x="5148" y="0"/>
                    <a:pt x="4686" y="7"/>
                    <a:pt x="4239" y="22"/>
                  </a:cubicBezTo>
                  <a:cubicBezTo>
                    <a:pt x="2103" y="88"/>
                    <a:pt x="756" y="1665"/>
                    <a:pt x="427" y="3472"/>
                  </a:cubicBezTo>
                  <a:cubicBezTo>
                    <a:pt x="132" y="4951"/>
                    <a:pt x="0" y="6463"/>
                    <a:pt x="0" y="7974"/>
                  </a:cubicBezTo>
                  <a:cubicBezTo>
                    <a:pt x="0" y="9814"/>
                    <a:pt x="559" y="11162"/>
                    <a:pt x="2958" y="11950"/>
                  </a:cubicBezTo>
                  <a:cubicBezTo>
                    <a:pt x="6935" y="13236"/>
                    <a:pt x="13508" y="13984"/>
                    <a:pt x="18383" y="13984"/>
                  </a:cubicBezTo>
                  <a:cubicBezTo>
                    <a:pt x="20113" y="13984"/>
                    <a:pt x="21629" y="13890"/>
                    <a:pt x="22739" y="13692"/>
                  </a:cubicBezTo>
                  <a:cubicBezTo>
                    <a:pt x="25007" y="13298"/>
                    <a:pt x="26551" y="12016"/>
                    <a:pt x="26913" y="10209"/>
                  </a:cubicBezTo>
                  <a:cubicBezTo>
                    <a:pt x="27241" y="8697"/>
                    <a:pt x="27340" y="7120"/>
                    <a:pt x="27208" y="5575"/>
                  </a:cubicBezTo>
                  <a:cubicBezTo>
                    <a:pt x="27110" y="3834"/>
                    <a:pt x="26091" y="2191"/>
                    <a:pt x="23561" y="1764"/>
                  </a:cubicBezTo>
                  <a:cubicBezTo>
                    <a:pt x="16974" y="746"/>
                    <a:pt x="10523" y="0"/>
                    <a:pt x="56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9"/>
            <p:cNvSpPr/>
            <p:nvPr/>
          </p:nvSpPr>
          <p:spPr>
            <a:xfrm>
              <a:off x="4397676" y="2567669"/>
              <a:ext cx="380353" cy="230939"/>
            </a:xfrm>
            <a:custGeom>
              <a:avLst/>
              <a:gdLst/>
              <a:ahLst/>
              <a:cxnLst/>
              <a:rect l="l" t="t" r="r" b="b"/>
              <a:pathLst>
                <a:path w="29542" h="17937" extrusionOk="0">
                  <a:moveTo>
                    <a:pt x="10417" y="1"/>
                  </a:moveTo>
                  <a:cubicBezTo>
                    <a:pt x="6731" y="1"/>
                    <a:pt x="2687" y="851"/>
                    <a:pt x="1314" y="4990"/>
                  </a:cubicBezTo>
                  <a:cubicBezTo>
                    <a:pt x="460" y="7553"/>
                    <a:pt x="0" y="11759"/>
                    <a:pt x="1052" y="13895"/>
                  </a:cubicBezTo>
                  <a:cubicBezTo>
                    <a:pt x="2037" y="15833"/>
                    <a:pt x="5849" y="16031"/>
                    <a:pt x="7821" y="16491"/>
                  </a:cubicBezTo>
                  <a:cubicBezTo>
                    <a:pt x="8994" y="16769"/>
                    <a:pt x="11734" y="17134"/>
                    <a:pt x="14596" y="17395"/>
                  </a:cubicBezTo>
                  <a:lnTo>
                    <a:pt x="14596" y="17395"/>
                  </a:lnTo>
                  <a:cubicBezTo>
                    <a:pt x="14213" y="17369"/>
                    <a:pt x="13827" y="17341"/>
                    <a:pt x="13440" y="17312"/>
                  </a:cubicBezTo>
                  <a:lnTo>
                    <a:pt x="13440" y="17312"/>
                  </a:lnTo>
                  <a:lnTo>
                    <a:pt x="15149" y="17444"/>
                  </a:lnTo>
                  <a:cubicBezTo>
                    <a:pt x="14964" y="17428"/>
                    <a:pt x="14780" y="17411"/>
                    <a:pt x="14596" y="17395"/>
                  </a:cubicBezTo>
                  <a:lnTo>
                    <a:pt x="14596" y="17395"/>
                  </a:lnTo>
                  <a:cubicBezTo>
                    <a:pt x="16708" y="17537"/>
                    <a:pt x="18700" y="17625"/>
                    <a:pt x="19999" y="17625"/>
                  </a:cubicBezTo>
                  <a:cubicBezTo>
                    <a:pt x="20323" y="17625"/>
                    <a:pt x="20604" y="17619"/>
                    <a:pt x="20833" y="17608"/>
                  </a:cubicBezTo>
                  <a:cubicBezTo>
                    <a:pt x="22838" y="17477"/>
                    <a:pt x="26650" y="17937"/>
                    <a:pt x="27931" y="16195"/>
                  </a:cubicBezTo>
                  <a:cubicBezTo>
                    <a:pt x="29311" y="14256"/>
                    <a:pt x="29541" y="10050"/>
                    <a:pt x="29180" y="7388"/>
                  </a:cubicBezTo>
                  <a:cubicBezTo>
                    <a:pt x="28227" y="225"/>
                    <a:pt x="19322" y="685"/>
                    <a:pt x="15543" y="356"/>
                  </a:cubicBezTo>
                  <a:cubicBezTo>
                    <a:pt x="14241" y="242"/>
                    <a:pt x="12380" y="1"/>
                    <a:pt x="104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29"/>
            <p:cNvSpPr/>
            <p:nvPr/>
          </p:nvSpPr>
          <p:spPr>
            <a:xfrm>
              <a:off x="4393016" y="2905226"/>
              <a:ext cx="353277" cy="180932"/>
            </a:xfrm>
            <a:custGeom>
              <a:avLst/>
              <a:gdLst/>
              <a:ahLst/>
              <a:cxnLst/>
              <a:rect l="l" t="t" r="r" b="b"/>
              <a:pathLst>
                <a:path w="27439" h="14053" extrusionOk="0">
                  <a:moveTo>
                    <a:pt x="5847" y="1"/>
                  </a:moveTo>
                  <a:cubicBezTo>
                    <a:pt x="5302" y="1"/>
                    <a:pt x="4777" y="10"/>
                    <a:pt x="4272" y="30"/>
                  </a:cubicBezTo>
                  <a:cubicBezTo>
                    <a:pt x="2104" y="96"/>
                    <a:pt x="789" y="1673"/>
                    <a:pt x="428" y="3481"/>
                  </a:cubicBezTo>
                  <a:cubicBezTo>
                    <a:pt x="132" y="4959"/>
                    <a:pt x="1" y="6471"/>
                    <a:pt x="1" y="7982"/>
                  </a:cubicBezTo>
                  <a:cubicBezTo>
                    <a:pt x="1" y="9855"/>
                    <a:pt x="559" y="11203"/>
                    <a:pt x="2958" y="11991"/>
                  </a:cubicBezTo>
                  <a:cubicBezTo>
                    <a:pt x="6985" y="13285"/>
                    <a:pt x="13639" y="14053"/>
                    <a:pt x="18533" y="14053"/>
                  </a:cubicBezTo>
                  <a:cubicBezTo>
                    <a:pt x="20230" y="14053"/>
                    <a:pt x="21715" y="13960"/>
                    <a:pt x="22806" y="13766"/>
                  </a:cubicBezTo>
                  <a:cubicBezTo>
                    <a:pt x="25106" y="13339"/>
                    <a:pt x="26650" y="12057"/>
                    <a:pt x="27012" y="10250"/>
                  </a:cubicBezTo>
                  <a:cubicBezTo>
                    <a:pt x="27340" y="8738"/>
                    <a:pt x="27439" y="7161"/>
                    <a:pt x="27307" y="5584"/>
                  </a:cubicBezTo>
                  <a:cubicBezTo>
                    <a:pt x="27209" y="3842"/>
                    <a:pt x="26190" y="2199"/>
                    <a:pt x="23660" y="1772"/>
                  </a:cubicBezTo>
                  <a:cubicBezTo>
                    <a:pt x="17127" y="767"/>
                    <a:pt x="10726" y="1"/>
                    <a:pt x="58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29"/>
            <p:cNvSpPr/>
            <p:nvPr/>
          </p:nvSpPr>
          <p:spPr>
            <a:xfrm>
              <a:off x="4407396" y="2720741"/>
              <a:ext cx="343981" cy="168212"/>
            </a:xfrm>
            <a:custGeom>
              <a:avLst/>
              <a:gdLst/>
              <a:ahLst/>
              <a:cxnLst/>
              <a:rect l="l" t="t" r="r" b="b"/>
              <a:pathLst>
                <a:path w="26717" h="13065" extrusionOk="0">
                  <a:moveTo>
                    <a:pt x="1348" y="0"/>
                  </a:moveTo>
                  <a:lnTo>
                    <a:pt x="757" y="6901"/>
                  </a:lnTo>
                  <a:cubicBezTo>
                    <a:pt x="757" y="6901"/>
                    <a:pt x="1" y="11271"/>
                    <a:pt x="4897" y="11699"/>
                  </a:cubicBezTo>
                  <a:lnTo>
                    <a:pt x="19355" y="12914"/>
                  </a:lnTo>
                  <a:cubicBezTo>
                    <a:pt x="19355" y="12914"/>
                    <a:pt x="20286" y="13064"/>
                    <a:pt x="21425" y="13064"/>
                  </a:cubicBezTo>
                  <a:cubicBezTo>
                    <a:pt x="22953" y="13064"/>
                    <a:pt x="24856" y="12795"/>
                    <a:pt x="25402" y="11534"/>
                  </a:cubicBezTo>
                  <a:cubicBezTo>
                    <a:pt x="26158" y="9760"/>
                    <a:pt x="26716" y="2169"/>
                    <a:pt x="26716" y="2169"/>
                  </a:cubicBezTo>
                  <a:lnTo>
                    <a:pt x="13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9"/>
            <p:cNvSpPr/>
            <p:nvPr/>
          </p:nvSpPr>
          <p:spPr>
            <a:xfrm>
              <a:off x="4390055" y="2697465"/>
              <a:ext cx="343557" cy="168225"/>
            </a:xfrm>
            <a:custGeom>
              <a:avLst/>
              <a:gdLst/>
              <a:ahLst/>
              <a:cxnLst/>
              <a:rect l="l" t="t" r="r" b="b"/>
              <a:pathLst>
                <a:path w="26684" h="13066" extrusionOk="0">
                  <a:moveTo>
                    <a:pt x="1315" y="1"/>
                  </a:moveTo>
                  <a:lnTo>
                    <a:pt x="723" y="6902"/>
                  </a:lnTo>
                  <a:cubicBezTo>
                    <a:pt x="723" y="6902"/>
                    <a:pt x="1" y="11272"/>
                    <a:pt x="4897" y="11666"/>
                  </a:cubicBezTo>
                  <a:lnTo>
                    <a:pt x="19322" y="12915"/>
                  </a:lnTo>
                  <a:cubicBezTo>
                    <a:pt x="19322" y="12915"/>
                    <a:pt x="20259" y="13065"/>
                    <a:pt x="21403" y="13065"/>
                  </a:cubicBezTo>
                  <a:cubicBezTo>
                    <a:pt x="22936" y="13065"/>
                    <a:pt x="24842" y="12796"/>
                    <a:pt x="25369" y="11535"/>
                  </a:cubicBezTo>
                  <a:cubicBezTo>
                    <a:pt x="26157" y="9760"/>
                    <a:pt x="26683" y="2170"/>
                    <a:pt x="26683" y="2170"/>
                  </a:cubicBezTo>
                  <a:lnTo>
                    <a:pt x="13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9"/>
            <p:cNvSpPr/>
            <p:nvPr/>
          </p:nvSpPr>
          <p:spPr>
            <a:xfrm>
              <a:off x="4398513" y="2708047"/>
              <a:ext cx="343981" cy="168212"/>
            </a:xfrm>
            <a:custGeom>
              <a:avLst/>
              <a:gdLst/>
              <a:ahLst/>
              <a:cxnLst/>
              <a:rect l="l" t="t" r="r" b="b"/>
              <a:pathLst>
                <a:path w="26717" h="13065" extrusionOk="0">
                  <a:moveTo>
                    <a:pt x="1348" y="0"/>
                  </a:moveTo>
                  <a:lnTo>
                    <a:pt x="757" y="6901"/>
                  </a:lnTo>
                  <a:cubicBezTo>
                    <a:pt x="757" y="6901"/>
                    <a:pt x="1" y="11272"/>
                    <a:pt x="4930" y="11666"/>
                  </a:cubicBezTo>
                  <a:lnTo>
                    <a:pt x="19355" y="12915"/>
                  </a:lnTo>
                  <a:cubicBezTo>
                    <a:pt x="19355" y="12915"/>
                    <a:pt x="20286" y="13065"/>
                    <a:pt x="21425" y="13065"/>
                  </a:cubicBezTo>
                  <a:cubicBezTo>
                    <a:pt x="22953" y="13065"/>
                    <a:pt x="24856" y="12795"/>
                    <a:pt x="25402" y="11534"/>
                  </a:cubicBezTo>
                  <a:cubicBezTo>
                    <a:pt x="26190" y="9760"/>
                    <a:pt x="26716" y="2169"/>
                    <a:pt x="26716" y="2169"/>
                  </a:cubicBezTo>
                  <a:lnTo>
                    <a:pt x="1348" y="0"/>
                  </a:lnTo>
                  <a:close/>
                </a:path>
              </a:pathLst>
            </a:custGeom>
            <a:solidFill>
              <a:schemeClr val="accent2"/>
            </a:solidFill>
            <a:ln w="985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29"/>
            <p:cNvSpPr/>
            <p:nvPr/>
          </p:nvSpPr>
          <p:spPr>
            <a:xfrm>
              <a:off x="4412057" y="2702975"/>
              <a:ext cx="330849" cy="92494"/>
            </a:xfrm>
            <a:custGeom>
              <a:avLst/>
              <a:gdLst/>
              <a:ahLst/>
              <a:cxnLst/>
              <a:rect l="l" t="t" r="r" b="b"/>
              <a:pathLst>
                <a:path w="25697" h="7184" extrusionOk="0">
                  <a:moveTo>
                    <a:pt x="329" y="0"/>
                  </a:moveTo>
                  <a:lnTo>
                    <a:pt x="0" y="3976"/>
                  </a:lnTo>
                  <a:cubicBezTo>
                    <a:pt x="1183" y="5488"/>
                    <a:pt x="4535" y="5685"/>
                    <a:pt x="6309" y="6079"/>
                  </a:cubicBezTo>
                  <a:cubicBezTo>
                    <a:pt x="7427" y="6342"/>
                    <a:pt x="9924" y="6671"/>
                    <a:pt x="12586" y="6934"/>
                  </a:cubicBezTo>
                  <a:cubicBezTo>
                    <a:pt x="14744" y="7090"/>
                    <a:pt x="16655" y="7184"/>
                    <a:pt x="17994" y="7184"/>
                  </a:cubicBezTo>
                  <a:cubicBezTo>
                    <a:pt x="18347" y="7184"/>
                    <a:pt x="18660" y="7177"/>
                    <a:pt x="18928" y="7164"/>
                  </a:cubicBezTo>
                  <a:cubicBezTo>
                    <a:pt x="19127" y="7156"/>
                    <a:pt x="19345" y="7154"/>
                    <a:pt x="19577" y="7154"/>
                  </a:cubicBezTo>
                  <a:cubicBezTo>
                    <a:pt x="19966" y="7154"/>
                    <a:pt x="20394" y="7160"/>
                    <a:pt x="20840" y="7160"/>
                  </a:cubicBezTo>
                  <a:cubicBezTo>
                    <a:pt x="22449" y="7160"/>
                    <a:pt x="24287" y="7074"/>
                    <a:pt x="25336" y="6276"/>
                  </a:cubicBezTo>
                  <a:cubicBezTo>
                    <a:pt x="25566" y="4141"/>
                    <a:pt x="25697" y="2169"/>
                    <a:pt x="25697" y="2169"/>
                  </a:cubicBezTo>
                  <a:lnTo>
                    <a:pt x="3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29"/>
            <p:cNvSpPr/>
            <p:nvPr/>
          </p:nvSpPr>
          <p:spPr>
            <a:xfrm>
              <a:off x="4398513" y="2708047"/>
              <a:ext cx="343981" cy="176864"/>
            </a:xfrm>
            <a:custGeom>
              <a:avLst/>
              <a:gdLst/>
              <a:ahLst/>
              <a:cxnLst/>
              <a:rect l="l" t="t" r="r" b="b"/>
              <a:pathLst>
                <a:path w="26717" h="13737" fill="none" extrusionOk="0">
                  <a:moveTo>
                    <a:pt x="1348" y="0"/>
                  </a:moveTo>
                  <a:lnTo>
                    <a:pt x="757" y="6901"/>
                  </a:lnTo>
                  <a:cubicBezTo>
                    <a:pt x="757" y="6901"/>
                    <a:pt x="1" y="11272"/>
                    <a:pt x="4930" y="11666"/>
                  </a:cubicBezTo>
                  <a:lnTo>
                    <a:pt x="19355" y="12915"/>
                  </a:lnTo>
                  <a:cubicBezTo>
                    <a:pt x="19355" y="12915"/>
                    <a:pt x="24449" y="13736"/>
                    <a:pt x="25402" y="11534"/>
                  </a:cubicBezTo>
                  <a:cubicBezTo>
                    <a:pt x="26190" y="9760"/>
                    <a:pt x="26716" y="2169"/>
                    <a:pt x="26716" y="2169"/>
                  </a:cubicBezTo>
                  <a:close/>
                </a:path>
              </a:pathLst>
            </a:custGeom>
            <a:noFill/>
            <a:ln w="9850" cap="flat" cmpd="sng">
              <a:solidFill>
                <a:schemeClr val="dk1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29"/>
            <p:cNvSpPr/>
            <p:nvPr/>
          </p:nvSpPr>
          <p:spPr>
            <a:xfrm>
              <a:off x="4392166" y="2900256"/>
              <a:ext cx="341445" cy="171109"/>
            </a:xfrm>
            <a:custGeom>
              <a:avLst/>
              <a:gdLst/>
              <a:ahLst/>
              <a:cxnLst/>
              <a:rect l="l" t="t" r="r" b="b"/>
              <a:pathLst>
                <a:path w="26520" h="13290" extrusionOk="0">
                  <a:moveTo>
                    <a:pt x="5452" y="0"/>
                  </a:moveTo>
                  <a:cubicBezTo>
                    <a:pt x="4989" y="0"/>
                    <a:pt x="4541" y="7"/>
                    <a:pt x="4108" y="22"/>
                  </a:cubicBezTo>
                  <a:cubicBezTo>
                    <a:pt x="2005" y="88"/>
                    <a:pt x="757" y="1599"/>
                    <a:pt x="428" y="3275"/>
                  </a:cubicBezTo>
                  <a:cubicBezTo>
                    <a:pt x="132" y="4688"/>
                    <a:pt x="1" y="6101"/>
                    <a:pt x="1" y="7547"/>
                  </a:cubicBezTo>
                  <a:cubicBezTo>
                    <a:pt x="34" y="9288"/>
                    <a:pt x="559" y="10570"/>
                    <a:pt x="2893" y="11326"/>
                  </a:cubicBezTo>
                  <a:cubicBezTo>
                    <a:pt x="6807" y="12557"/>
                    <a:pt x="13322" y="13290"/>
                    <a:pt x="18071" y="13290"/>
                  </a:cubicBezTo>
                  <a:cubicBezTo>
                    <a:pt x="19661" y="13290"/>
                    <a:pt x="21053" y="13208"/>
                    <a:pt x="22083" y="13035"/>
                  </a:cubicBezTo>
                  <a:cubicBezTo>
                    <a:pt x="24285" y="12673"/>
                    <a:pt x="25763" y="11424"/>
                    <a:pt x="26125" y="9749"/>
                  </a:cubicBezTo>
                  <a:cubicBezTo>
                    <a:pt x="26420" y="8303"/>
                    <a:pt x="26519" y="6824"/>
                    <a:pt x="26420" y="5345"/>
                  </a:cubicBezTo>
                  <a:cubicBezTo>
                    <a:pt x="26289" y="3702"/>
                    <a:pt x="25303" y="2092"/>
                    <a:pt x="22839" y="1731"/>
                  </a:cubicBezTo>
                  <a:cubicBezTo>
                    <a:pt x="16462" y="743"/>
                    <a:pt x="10194" y="0"/>
                    <a:pt x="5452" y="0"/>
                  </a:cubicBezTo>
                  <a:close/>
                </a:path>
              </a:pathLst>
            </a:custGeom>
            <a:solidFill>
              <a:schemeClr val="accent2"/>
            </a:solidFill>
            <a:ln w="985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29"/>
            <p:cNvSpPr/>
            <p:nvPr/>
          </p:nvSpPr>
          <p:spPr>
            <a:xfrm>
              <a:off x="4392591" y="2948753"/>
              <a:ext cx="338896" cy="51629"/>
            </a:xfrm>
            <a:custGeom>
              <a:avLst/>
              <a:gdLst/>
              <a:ahLst/>
              <a:cxnLst/>
              <a:rect l="l" t="t" r="r" b="b"/>
              <a:pathLst>
                <a:path w="26322" h="4010" extrusionOk="0">
                  <a:moveTo>
                    <a:pt x="264" y="1"/>
                  </a:moveTo>
                  <a:lnTo>
                    <a:pt x="1" y="1743"/>
                  </a:lnTo>
                  <a:cubicBezTo>
                    <a:pt x="8709" y="3057"/>
                    <a:pt x="17482" y="3813"/>
                    <a:pt x="26289" y="4010"/>
                  </a:cubicBezTo>
                  <a:cubicBezTo>
                    <a:pt x="26289" y="3418"/>
                    <a:pt x="26289" y="2827"/>
                    <a:pt x="26322" y="2235"/>
                  </a:cubicBezTo>
                  <a:cubicBezTo>
                    <a:pt x="17581" y="2071"/>
                    <a:pt x="8906" y="1315"/>
                    <a:pt x="264" y="1"/>
                  </a:cubicBezTo>
                  <a:close/>
                </a:path>
              </a:pathLst>
            </a:custGeom>
            <a:solidFill>
              <a:srgbClr val="E54A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29"/>
            <p:cNvSpPr/>
            <p:nvPr/>
          </p:nvSpPr>
          <p:spPr>
            <a:xfrm>
              <a:off x="4394291" y="2929300"/>
              <a:ext cx="338896" cy="51629"/>
            </a:xfrm>
            <a:custGeom>
              <a:avLst/>
              <a:gdLst/>
              <a:ahLst/>
              <a:cxnLst/>
              <a:rect l="l" t="t" r="r" b="b"/>
              <a:pathLst>
                <a:path w="26322" h="4010" extrusionOk="0">
                  <a:moveTo>
                    <a:pt x="263" y="0"/>
                  </a:moveTo>
                  <a:lnTo>
                    <a:pt x="0" y="1742"/>
                  </a:lnTo>
                  <a:cubicBezTo>
                    <a:pt x="8708" y="3089"/>
                    <a:pt x="17482" y="3812"/>
                    <a:pt x="26288" y="4009"/>
                  </a:cubicBezTo>
                  <a:lnTo>
                    <a:pt x="26321" y="2235"/>
                  </a:lnTo>
                  <a:cubicBezTo>
                    <a:pt x="17580" y="2071"/>
                    <a:pt x="8872" y="1315"/>
                    <a:pt x="2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29"/>
            <p:cNvSpPr/>
            <p:nvPr/>
          </p:nvSpPr>
          <p:spPr>
            <a:xfrm>
              <a:off x="4387944" y="2938608"/>
              <a:ext cx="349466" cy="52466"/>
            </a:xfrm>
            <a:custGeom>
              <a:avLst/>
              <a:gdLst/>
              <a:ahLst/>
              <a:cxnLst/>
              <a:rect l="l" t="t" r="r" b="b"/>
              <a:pathLst>
                <a:path w="27143" h="4075" extrusionOk="0">
                  <a:moveTo>
                    <a:pt x="263" y="0"/>
                  </a:moveTo>
                  <a:cubicBezTo>
                    <a:pt x="197" y="592"/>
                    <a:pt x="99" y="1150"/>
                    <a:pt x="0" y="1742"/>
                  </a:cubicBezTo>
                  <a:cubicBezTo>
                    <a:pt x="8971" y="3089"/>
                    <a:pt x="18041" y="3845"/>
                    <a:pt x="27110" y="4075"/>
                  </a:cubicBezTo>
                  <a:lnTo>
                    <a:pt x="27143" y="2301"/>
                  </a:lnTo>
                  <a:cubicBezTo>
                    <a:pt x="18139" y="2103"/>
                    <a:pt x="9168" y="1348"/>
                    <a:pt x="263" y="0"/>
                  </a:cubicBezTo>
                  <a:close/>
                </a:path>
              </a:pathLst>
            </a:custGeom>
            <a:solidFill>
              <a:schemeClr val="accent3"/>
            </a:solidFill>
            <a:ln w="985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29"/>
            <p:cNvSpPr/>
            <p:nvPr/>
          </p:nvSpPr>
          <p:spPr>
            <a:xfrm>
              <a:off x="4386669" y="2952988"/>
              <a:ext cx="349479" cy="52478"/>
            </a:xfrm>
            <a:custGeom>
              <a:avLst/>
              <a:gdLst/>
              <a:ahLst/>
              <a:cxnLst/>
              <a:rect l="l" t="t" r="r" b="b"/>
              <a:pathLst>
                <a:path w="27144" h="4076" extrusionOk="0">
                  <a:moveTo>
                    <a:pt x="264" y="1"/>
                  </a:moveTo>
                  <a:lnTo>
                    <a:pt x="1" y="1775"/>
                  </a:lnTo>
                  <a:cubicBezTo>
                    <a:pt x="8972" y="3089"/>
                    <a:pt x="18041" y="3878"/>
                    <a:pt x="27110" y="4075"/>
                  </a:cubicBezTo>
                  <a:cubicBezTo>
                    <a:pt x="27110" y="3484"/>
                    <a:pt x="27110" y="2892"/>
                    <a:pt x="27143" y="2334"/>
                  </a:cubicBezTo>
                  <a:cubicBezTo>
                    <a:pt x="18140" y="2104"/>
                    <a:pt x="9169" y="1348"/>
                    <a:pt x="2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29"/>
            <p:cNvSpPr/>
            <p:nvPr/>
          </p:nvSpPr>
          <p:spPr>
            <a:xfrm>
              <a:off x="4387944" y="2938608"/>
              <a:ext cx="349466" cy="52466"/>
            </a:xfrm>
            <a:custGeom>
              <a:avLst/>
              <a:gdLst/>
              <a:ahLst/>
              <a:cxnLst/>
              <a:rect l="l" t="t" r="r" b="b"/>
              <a:pathLst>
                <a:path w="27143" h="4075" fill="none" extrusionOk="0">
                  <a:moveTo>
                    <a:pt x="27143" y="2301"/>
                  </a:moveTo>
                  <a:cubicBezTo>
                    <a:pt x="18139" y="2103"/>
                    <a:pt x="9168" y="1348"/>
                    <a:pt x="263" y="0"/>
                  </a:cubicBezTo>
                  <a:cubicBezTo>
                    <a:pt x="197" y="592"/>
                    <a:pt x="99" y="1150"/>
                    <a:pt x="0" y="1742"/>
                  </a:cubicBezTo>
                  <a:cubicBezTo>
                    <a:pt x="8971" y="3089"/>
                    <a:pt x="18041" y="3845"/>
                    <a:pt x="27110" y="4075"/>
                  </a:cubicBezTo>
                  <a:close/>
                </a:path>
              </a:pathLst>
            </a:custGeom>
            <a:noFill/>
            <a:ln w="9850" cap="flat" cmpd="sng">
              <a:solidFill>
                <a:schemeClr val="dk1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29"/>
            <p:cNvSpPr/>
            <p:nvPr/>
          </p:nvSpPr>
          <p:spPr>
            <a:xfrm>
              <a:off x="4392166" y="2898415"/>
              <a:ext cx="341445" cy="178551"/>
            </a:xfrm>
            <a:custGeom>
              <a:avLst/>
              <a:gdLst/>
              <a:ahLst/>
              <a:cxnLst/>
              <a:rect l="l" t="t" r="r" b="b"/>
              <a:pathLst>
                <a:path w="26520" h="13868" fill="none" extrusionOk="0">
                  <a:moveTo>
                    <a:pt x="4108" y="165"/>
                  </a:moveTo>
                  <a:cubicBezTo>
                    <a:pt x="8972" y="1"/>
                    <a:pt x="15839" y="789"/>
                    <a:pt x="22839" y="1874"/>
                  </a:cubicBezTo>
                  <a:cubicBezTo>
                    <a:pt x="25303" y="2235"/>
                    <a:pt x="26289" y="3845"/>
                    <a:pt x="26420" y="5488"/>
                  </a:cubicBezTo>
                  <a:cubicBezTo>
                    <a:pt x="26519" y="6967"/>
                    <a:pt x="26420" y="8446"/>
                    <a:pt x="26125" y="9892"/>
                  </a:cubicBezTo>
                  <a:cubicBezTo>
                    <a:pt x="25763" y="11567"/>
                    <a:pt x="24285" y="12816"/>
                    <a:pt x="22083" y="13178"/>
                  </a:cubicBezTo>
                  <a:cubicBezTo>
                    <a:pt x="17975" y="13868"/>
                    <a:pt x="8117" y="13112"/>
                    <a:pt x="2893" y="11469"/>
                  </a:cubicBezTo>
                  <a:cubicBezTo>
                    <a:pt x="559" y="10713"/>
                    <a:pt x="34" y="9431"/>
                    <a:pt x="1" y="7690"/>
                  </a:cubicBezTo>
                  <a:cubicBezTo>
                    <a:pt x="1" y="6244"/>
                    <a:pt x="132" y="4831"/>
                    <a:pt x="428" y="3418"/>
                  </a:cubicBezTo>
                  <a:cubicBezTo>
                    <a:pt x="757" y="1742"/>
                    <a:pt x="2005" y="231"/>
                    <a:pt x="4108" y="165"/>
                  </a:cubicBezTo>
                  <a:close/>
                </a:path>
              </a:pathLst>
            </a:custGeom>
            <a:noFill/>
            <a:ln w="9850" cap="flat" cmpd="sng">
              <a:solidFill>
                <a:schemeClr val="dk1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29"/>
            <p:cNvSpPr/>
            <p:nvPr/>
          </p:nvSpPr>
          <p:spPr>
            <a:xfrm>
              <a:off x="4413743" y="2940719"/>
              <a:ext cx="2974" cy="35973"/>
            </a:xfrm>
            <a:custGeom>
              <a:avLst/>
              <a:gdLst/>
              <a:ahLst/>
              <a:cxnLst/>
              <a:rect l="l" t="t" r="r" b="b"/>
              <a:pathLst>
                <a:path w="231" h="2794" extrusionOk="0">
                  <a:moveTo>
                    <a:pt x="231" y="1"/>
                  </a:moveTo>
                  <a:lnTo>
                    <a:pt x="1" y="2794"/>
                  </a:lnTo>
                </a:path>
              </a:pathLst>
            </a:custGeom>
            <a:solidFill>
              <a:srgbClr val="2FC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29"/>
            <p:cNvSpPr/>
            <p:nvPr/>
          </p:nvSpPr>
          <p:spPr>
            <a:xfrm>
              <a:off x="4413743" y="2940719"/>
              <a:ext cx="2974" cy="35973"/>
            </a:xfrm>
            <a:custGeom>
              <a:avLst/>
              <a:gdLst/>
              <a:ahLst/>
              <a:cxnLst/>
              <a:rect l="l" t="t" r="r" b="b"/>
              <a:pathLst>
                <a:path w="231" h="2794" fill="none" extrusionOk="0">
                  <a:moveTo>
                    <a:pt x="231" y="1"/>
                  </a:moveTo>
                  <a:lnTo>
                    <a:pt x="1" y="2794"/>
                  </a:lnTo>
                </a:path>
              </a:pathLst>
            </a:custGeom>
            <a:noFill/>
            <a:ln w="9850" cap="flat" cmpd="sng">
              <a:solidFill>
                <a:schemeClr val="dk1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29"/>
            <p:cNvSpPr/>
            <p:nvPr/>
          </p:nvSpPr>
          <p:spPr>
            <a:xfrm>
              <a:off x="4431935" y="2942419"/>
              <a:ext cx="3399" cy="35973"/>
            </a:xfrm>
            <a:custGeom>
              <a:avLst/>
              <a:gdLst/>
              <a:ahLst/>
              <a:cxnLst/>
              <a:rect l="l" t="t" r="r" b="b"/>
              <a:pathLst>
                <a:path w="264" h="2794" extrusionOk="0">
                  <a:moveTo>
                    <a:pt x="264" y="0"/>
                  </a:moveTo>
                  <a:lnTo>
                    <a:pt x="1" y="2793"/>
                  </a:lnTo>
                </a:path>
              </a:pathLst>
            </a:custGeom>
            <a:solidFill>
              <a:srgbClr val="2FC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29"/>
            <p:cNvSpPr/>
            <p:nvPr/>
          </p:nvSpPr>
          <p:spPr>
            <a:xfrm>
              <a:off x="4431935" y="2942419"/>
              <a:ext cx="3399" cy="35973"/>
            </a:xfrm>
            <a:custGeom>
              <a:avLst/>
              <a:gdLst/>
              <a:ahLst/>
              <a:cxnLst/>
              <a:rect l="l" t="t" r="r" b="b"/>
              <a:pathLst>
                <a:path w="264" h="2794" fill="none" extrusionOk="0">
                  <a:moveTo>
                    <a:pt x="264" y="0"/>
                  </a:moveTo>
                  <a:lnTo>
                    <a:pt x="1" y="2793"/>
                  </a:lnTo>
                </a:path>
              </a:pathLst>
            </a:custGeom>
            <a:noFill/>
            <a:ln w="9850" cap="flat" cmpd="sng">
              <a:solidFill>
                <a:schemeClr val="dk1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29"/>
            <p:cNvSpPr/>
            <p:nvPr/>
          </p:nvSpPr>
          <p:spPr>
            <a:xfrm>
              <a:off x="4450551" y="2944105"/>
              <a:ext cx="2974" cy="35973"/>
            </a:xfrm>
            <a:custGeom>
              <a:avLst/>
              <a:gdLst/>
              <a:ahLst/>
              <a:cxnLst/>
              <a:rect l="l" t="t" r="r" b="b"/>
              <a:pathLst>
                <a:path w="231" h="2794" extrusionOk="0">
                  <a:moveTo>
                    <a:pt x="231" y="0"/>
                  </a:moveTo>
                  <a:lnTo>
                    <a:pt x="1" y="2794"/>
                  </a:lnTo>
                </a:path>
              </a:pathLst>
            </a:custGeom>
            <a:solidFill>
              <a:srgbClr val="2FC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29"/>
            <p:cNvSpPr/>
            <p:nvPr/>
          </p:nvSpPr>
          <p:spPr>
            <a:xfrm>
              <a:off x="4450551" y="2944105"/>
              <a:ext cx="2974" cy="35973"/>
            </a:xfrm>
            <a:custGeom>
              <a:avLst/>
              <a:gdLst/>
              <a:ahLst/>
              <a:cxnLst/>
              <a:rect l="l" t="t" r="r" b="b"/>
              <a:pathLst>
                <a:path w="231" h="2794" fill="none" extrusionOk="0">
                  <a:moveTo>
                    <a:pt x="231" y="0"/>
                  </a:moveTo>
                  <a:lnTo>
                    <a:pt x="1" y="2794"/>
                  </a:lnTo>
                </a:path>
              </a:pathLst>
            </a:custGeom>
            <a:noFill/>
            <a:ln w="9850" cap="flat" cmpd="sng">
              <a:solidFill>
                <a:schemeClr val="dk1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29"/>
            <p:cNvSpPr/>
            <p:nvPr/>
          </p:nvSpPr>
          <p:spPr>
            <a:xfrm>
              <a:off x="4469167" y="2945792"/>
              <a:ext cx="2974" cy="35561"/>
            </a:xfrm>
            <a:custGeom>
              <a:avLst/>
              <a:gdLst/>
              <a:ahLst/>
              <a:cxnLst/>
              <a:rect l="l" t="t" r="r" b="b"/>
              <a:pathLst>
                <a:path w="231" h="2762" extrusionOk="0">
                  <a:moveTo>
                    <a:pt x="230" y="1"/>
                  </a:moveTo>
                  <a:lnTo>
                    <a:pt x="0" y="2761"/>
                  </a:lnTo>
                </a:path>
              </a:pathLst>
            </a:custGeom>
            <a:solidFill>
              <a:srgbClr val="2FC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29"/>
            <p:cNvSpPr/>
            <p:nvPr/>
          </p:nvSpPr>
          <p:spPr>
            <a:xfrm>
              <a:off x="4469167" y="2945792"/>
              <a:ext cx="2974" cy="35561"/>
            </a:xfrm>
            <a:custGeom>
              <a:avLst/>
              <a:gdLst/>
              <a:ahLst/>
              <a:cxnLst/>
              <a:rect l="l" t="t" r="r" b="b"/>
              <a:pathLst>
                <a:path w="231" h="2762" fill="none" extrusionOk="0">
                  <a:moveTo>
                    <a:pt x="230" y="1"/>
                  </a:moveTo>
                  <a:lnTo>
                    <a:pt x="0" y="2761"/>
                  </a:lnTo>
                </a:path>
              </a:pathLst>
            </a:custGeom>
            <a:noFill/>
            <a:ln w="9850" cap="flat" cmpd="sng">
              <a:solidFill>
                <a:schemeClr val="dk1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29"/>
            <p:cNvSpPr/>
            <p:nvPr/>
          </p:nvSpPr>
          <p:spPr>
            <a:xfrm>
              <a:off x="4487358" y="2947066"/>
              <a:ext cx="2974" cy="35973"/>
            </a:xfrm>
            <a:custGeom>
              <a:avLst/>
              <a:gdLst/>
              <a:ahLst/>
              <a:cxnLst/>
              <a:rect l="l" t="t" r="r" b="b"/>
              <a:pathLst>
                <a:path w="231" h="2794" extrusionOk="0">
                  <a:moveTo>
                    <a:pt x="230" y="1"/>
                  </a:moveTo>
                  <a:lnTo>
                    <a:pt x="0" y="2794"/>
                  </a:lnTo>
                </a:path>
              </a:pathLst>
            </a:custGeom>
            <a:solidFill>
              <a:srgbClr val="2FC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29"/>
            <p:cNvSpPr/>
            <p:nvPr/>
          </p:nvSpPr>
          <p:spPr>
            <a:xfrm>
              <a:off x="4487358" y="2947066"/>
              <a:ext cx="2974" cy="35973"/>
            </a:xfrm>
            <a:custGeom>
              <a:avLst/>
              <a:gdLst/>
              <a:ahLst/>
              <a:cxnLst/>
              <a:rect l="l" t="t" r="r" b="b"/>
              <a:pathLst>
                <a:path w="231" h="2794" fill="none" extrusionOk="0">
                  <a:moveTo>
                    <a:pt x="230" y="1"/>
                  </a:moveTo>
                  <a:lnTo>
                    <a:pt x="0" y="2794"/>
                  </a:lnTo>
                </a:path>
              </a:pathLst>
            </a:custGeom>
            <a:noFill/>
            <a:ln w="9850" cap="flat" cmpd="sng">
              <a:solidFill>
                <a:schemeClr val="dk1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29"/>
            <p:cNvSpPr/>
            <p:nvPr/>
          </p:nvSpPr>
          <p:spPr>
            <a:xfrm>
              <a:off x="4505974" y="2948753"/>
              <a:ext cx="2974" cy="35986"/>
            </a:xfrm>
            <a:custGeom>
              <a:avLst/>
              <a:gdLst/>
              <a:ahLst/>
              <a:cxnLst/>
              <a:rect l="l" t="t" r="r" b="b"/>
              <a:pathLst>
                <a:path w="231" h="2795" extrusionOk="0">
                  <a:moveTo>
                    <a:pt x="230" y="1"/>
                  </a:moveTo>
                  <a:lnTo>
                    <a:pt x="0" y="2794"/>
                  </a:lnTo>
                </a:path>
              </a:pathLst>
            </a:custGeom>
            <a:solidFill>
              <a:srgbClr val="2FC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29"/>
            <p:cNvSpPr/>
            <p:nvPr/>
          </p:nvSpPr>
          <p:spPr>
            <a:xfrm>
              <a:off x="4505974" y="2948753"/>
              <a:ext cx="2974" cy="35986"/>
            </a:xfrm>
            <a:custGeom>
              <a:avLst/>
              <a:gdLst/>
              <a:ahLst/>
              <a:cxnLst/>
              <a:rect l="l" t="t" r="r" b="b"/>
              <a:pathLst>
                <a:path w="231" h="2795" fill="none" extrusionOk="0">
                  <a:moveTo>
                    <a:pt x="230" y="1"/>
                  </a:moveTo>
                  <a:lnTo>
                    <a:pt x="0" y="2794"/>
                  </a:lnTo>
                </a:path>
              </a:pathLst>
            </a:custGeom>
            <a:noFill/>
            <a:ln w="9850" cap="flat" cmpd="sng">
              <a:solidFill>
                <a:schemeClr val="dk1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29"/>
            <p:cNvSpPr/>
            <p:nvPr/>
          </p:nvSpPr>
          <p:spPr>
            <a:xfrm>
              <a:off x="4524165" y="2950452"/>
              <a:ext cx="2974" cy="35973"/>
            </a:xfrm>
            <a:custGeom>
              <a:avLst/>
              <a:gdLst/>
              <a:ahLst/>
              <a:cxnLst/>
              <a:rect l="l" t="t" r="r" b="b"/>
              <a:pathLst>
                <a:path w="231" h="2794" extrusionOk="0">
                  <a:moveTo>
                    <a:pt x="230" y="0"/>
                  </a:moveTo>
                  <a:lnTo>
                    <a:pt x="0" y="2794"/>
                  </a:lnTo>
                </a:path>
              </a:pathLst>
            </a:custGeom>
            <a:solidFill>
              <a:srgbClr val="2FC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29"/>
            <p:cNvSpPr/>
            <p:nvPr/>
          </p:nvSpPr>
          <p:spPr>
            <a:xfrm>
              <a:off x="4524165" y="2950452"/>
              <a:ext cx="2974" cy="35973"/>
            </a:xfrm>
            <a:custGeom>
              <a:avLst/>
              <a:gdLst/>
              <a:ahLst/>
              <a:cxnLst/>
              <a:rect l="l" t="t" r="r" b="b"/>
              <a:pathLst>
                <a:path w="231" h="2794" fill="none" extrusionOk="0">
                  <a:moveTo>
                    <a:pt x="230" y="0"/>
                  </a:moveTo>
                  <a:lnTo>
                    <a:pt x="0" y="2794"/>
                  </a:lnTo>
                </a:path>
              </a:pathLst>
            </a:custGeom>
            <a:noFill/>
            <a:ln w="9850" cap="flat" cmpd="sng">
              <a:solidFill>
                <a:schemeClr val="dk1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29"/>
            <p:cNvSpPr/>
            <p:nvPr/>
          </p:nvSpPr>
          <p:spPr>
            <a:xfrm>
              <a:off x="4542781" y="2951714"/>
              <a:ext cx="2974" cy="36398"/>
            </a:xfrm>
            <a:custGeom>
              <a:avLst/>
              <a:gdLst/>
              <a:ahLst/>
              <a:cxnLst/>
              <a:rect l="l" t="t" r="r" b="b"/>
              <a:pathLst>
                <a:path w="231" h="2827" extrusionOk="0">
                  <a:moveTo>
                    <a:pt x="230" y="1"/>
                  </a:moveTo>
                  <a:lnTo>
                    <a:pt x="0" y="2827"/>
                  </a:lnTo>
                </a:path>
              </a:pathLst>
            </a:custGeom>
            <a:solidFill>
              <a:srgbClr val="2FC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29"/>
            <p:cNvSpPr/>
            <p:nvPr/>
          </p:nvSpPr>
          <p:spPr>
            <a:xfrm>
              <a:off x="4542781" y="2951714"/>
              <a:ext cx="2974" cy="36398"/>
            </a:xfrm>
            <a:custGeom>
              <a:avLst/>
              <a:gdLst/>
              <a:ahLst/>
              <a:cxnLst/>
              <a:rect l="l" t="t" r="r" b="b"/>
              <a:pathLst>
                <a:path w="231" h="2827" fill="none" extrusionOk="0">
                  <a:moveTo>
                    <a:pt x="230" y="1"/>
                  </a:moveTo>
                  <a:lnTo>
                    <a:pt x="0" y="2827"/>
                  </a:lnTo>
                </a:path>
              </a:pathLst>
            </a:custGeom>
            <a:noFill/>
            <a:ln w="9850" cap="flat" cmpd="sng">
              <a:solidFill>
                <a:schemeClr val="dk1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29"/>
            <p:cNvSpPr/>
            <p:nvPr/>
          </p:nvSpPr>
          <p:spPr>
            <a:xfrm>
              <a:off x="4560972" y="2953413"/>
              <a:ext cx="3386" cy="35973"/>
            </a:xfrm>
            <a:custGeom>
              <a:avLst/>
              <a:gdLst/>
              <a:ahLst/>
              <a:cxnLst/>
              <a:rect l="l" t="t" r="r" b="b"/>
              <a:pathLst>
                <a:path w="263" h="2794" extrusionOk="0">
                  <a:moveTo>
                    <a:pt x="263" y="0"/>
                  </a:moveTo>
                  <a:lnTo>
                    <a:pt x="0" y="2794"/>
                  </a:lnTo>
                </a:path>
              </a:pathLst>
            </a:custGeom>
            <a:solidFill>
              <a:srgbClr val="2FC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29"/>
            <p:cNvSpPr/>
            <p:nvPr/>
          </p:nvSpPr>
          <p:spPr>
            <a:xfrm>
              <a:off x="4560972" y="2953413"/>
              <a:ext cx="3386" cy="35973"/>
            </a:xfrm>
            <a:custGeom>
              <a:avLst/>
              <a:gdLst/>
              <a:ahLst/>
              <a:cxnLst/>
              <a:rect l="l" t="t" r="r" b="b"/>
              <a:pathLst>
                <a:path w="263" h="2794" fill="none" extrusionOk="0">
                  <a:moveTo>
                    <a:pt x="263" y="0"/>
                  </a:moveTo>
                  <a:lnTo>
                    <a:pt x="0" y="2794"/>
                  </a:lnTo>
                </a:path>
              </a:pathLst>
            </a:custGeom>
            <a:noFill/>
            <a:ln w="9850" cap="flat" cmpd="sng">
              <a:solidFill>
                <a:schemeClr val="dk1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4579575" y="2955100"/>
              <a:ext cx="2974" cy="35973"/>
            </a:xfrm>
            <a:custGeom>
              <a:avLst/>
              <a:gdLst/>
              <a:ahLst/>
              <a:cxnLst/>
              <a:rect l="l" t="t" r="r" b="b"/>
              <a:pathLst>
                <a:path w="231" h="2794" extrusionOk="0">
                  <a:moveTo>
                    <a:pt x="231" y="1"/>
                  </a:moveTo>
                  <a:lnTo>
                    <a:pt x="1" y="2794"/>
                  </a:lnTo>
                </a:path>
              </a:pathLst>
            </a:custGeom>
            <a:solidFill>
              <a:srgbClr val="2FC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4579575" y="2955100"/>
              <a:ext cx="2974" cy="35973"/>
            </a:xfrm>
            <a:custGeom>
              <a:avLst/>
              <a:gdLst/>
              <a:ahLst/>
              <a:cxnLst/>
              <a:rect l="l" t="t" r="r" b="b"/>
              <a:pathLst>
                <a:path w="231" h="2794" fill="none" extrusionOk="0">
                  <a:moveTo>
                    <a:pt x="231" y="1"/>
                  </a:moveTo>
                  <a:lnTo>
                    <a:pt x="1" y="2794"/>
                  </a:lnTo>
                </a:path>
              </a:pathLst>
            </a:custGeom>
            <a:noFill/>
            <a:ln w="9850" cap="flat" cmpd="sng">
              <a:solidFill>
                <a:schemeClr val="dk1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4597767" y="2956799"/>
              <a:ext cx="3399" cy="35973"/>
            </a:xfrm>
            <a:custGeom>
              <a:avLst/>
              <a:gdLst/>
              <a:ahLst/>
              <a:cxnLst/>
              <a:rect l="l" t="t" r="r" b="b"/>
              <a:pathLst>
                <a:path w="264" h="2794" extrusionOk="0">
                  <a:moveTo>
                    <a:pt x="264" y="0"/>
                  </a:moveTo>
                  <a:lnTo>
                    <a:pt x="1" y="2793"/>
                  </a:lnTo>
                </a:path>
              </a:pathLst>
            </a:custGeom>
            <a:solidFill>
              <a:srgbClr val="2FC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29"/>
            <p:cNvSpPr/>
            <p:nvPr/>
          </p:nvSpPr>
          <p:spPr>
            <a:xfrm>
              <a:off x="4597767" y="2956799"/>
              <a:ext cx="3399" cy="35973"/>
            </a:xfrm>
            <a:custGeom>
              <a:avLst/>
              <a:gdLst/>
              <a:ahLst/>
              <a:cxnLst/>
              <a:rect l="l" t="t" r="r" b="b"/>
              <a:pathLst>
                <a:path w="264" h="2794" fill="none" extrusionOk="0">
                  <a:moveTo>
                    <a:pt x="264" y="0"/>
                  </a:moveTo>
                  <a:lnTo>
                    <a:pt x="1" y="2793"/>
                  </a:lnTo>
                </a:path>
              </a:pathLst>
            </a:custGeom>
            <a:noFill/>
            <a:ln w="9850" cap="flat" cmpd="sng">
              <a:solidFill>
                <a:schemeClr val="dk1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29"/>
            <p:cNvSpPr/>
            <p:nvPr/>
          </p:nvSpPr>
          <p:spPr>
            <a:xfrm>
              <a:off x="4616383" y="2958061"/>
              <a:ext cx="2974" cy="35973"/>
            </a:xfrm>
            <a:custGeom>
              <a:avLst/>
              <a:gdLst/>
              <a:ahLst/>
              <a:cxnLst/>
              <a:rect l="l" t="t" r="r" b="b"/>
              <a:pathLst>
                <a:path w="231" h="2794" extrusionOk="0">
                  <a:moveTo>
                    <a:pt x="231" y="1"/>
                  </a:moveTo>
                  <a:lnTo>
                    <a:pt x="1" y="2794"/>
                  </a:lnTo>
                </a:path>
              </a:pathLst>
            </a:custGeom>
            <a:solidFill>
              <a:srgbClr val="2FC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29"/>
            <p:cNvSpPr/>
            <p:nvPr/>
          </p:nvSpPr>
          <p:spPr>
            <a:xfrm>
              <a:off x="4616383" y="2958061"/>
              <a:ext cx="2974" cy="35973"/>
            </a:xfrm>
            <a:custGeom>
              <a:avLst/>
              <a:gdLst/>
              <a:ahLst/>
              <a:cxnLst/>
              <a:rect l="l" t="t" r="r" b="b"/>
              <a:pathLst>
                <a:path w="231" h="2794" fill="none" extrusionOk="0">
                  <a:moveTo>
                    <a:pt x="231" y="1"/>
                  </a:moveTo>
                  <a:lnTo>
                    <a:pt x="1" y="2794"/>
                  </a:lnTo>
                </a:path>
              </a:pathLst>
            </a:custGeom>
            <a:noFill/>
            <a:ln w="9850" cap="flat" cmpd="sng">
              <a:solidFill>
                <a:schemeClr val="dk1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29"/>
            <p:cNvSpPr/>
            <p:nvPr/>
          </p:nvSpPr>
          <p:spPr>
            <a:xfrm>
              <a:off x="4634999" y="2959760"/>
              <a:ext cx="2974" cy="35973"/>
            </a:xfrm>
            <a:custGeom>
              <a:avLst/>
              <a:gdLst/>
              <a:ahLst/>
              <a:cxnLst/>
              <a:rect l="l" t="t" r="r" b="b"/>
              <a:pathLst>
                <a:path w="231" h="2794" extrusionOk="0">
                  <a:moveTo>
                    <a:pt x="231" y="0"/>
                  </a:moveTo>
                  <a:lnTo>
                    <a:pt x="1" y="2793"/>
                  </a:lnTo>
                </a:path>
              </a:pathLst>
            </a:custGeom>
            <a:solidFill>
              <a:srgbClr val="2FC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29"/>
            <p:cNvSpPr/>
            <p:nvPr/>
          </p:nvSpPr>
          <p:spPr>
            <a:xfrm>
              <a:off x="4634999" y="2959760"/>
              <a:ext cx="2974" cy="35973"/>
            </a:xfrm>
            <a:custGeom>
              <a:avLst/>
              <a:gdLst/>
              <a:ahLst/>
              <a:cxnLst/>
              <a:rect l="l" t="t" r="r" b="b"/>
              <a:pathLst>
                <a:path w="231" h="2794" fill="none" extrusionOk="0">
                  <a:moveTo>
                    <a:pt x="231" y="0"/>
                  </a:moveTo>
                  <a:lnTo>
                    <a:pt x="1" y="2793"/>
                  </a:lnTo>
                </a:path>
              </a:pathLst>
            </a:custGeom>
            <a:noFill/>
            <a:ln w="9850" cap="flat" cmpd="sng">
              <a:solidFill>
                <a:schemeClr val="dk1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29"/>
            <p:cNvSpPr/>
            <p:nvPr/>
          </p:nvSpPr>
          <p:spPr>
            <a:xfrm>
              <a:off x="4653190" y="2961446"/>
              <a:ext cx="2974" cy="35973"/>
            </a:xfrm>
            <a:custGeom>
              <a:avLst/>
              <a:gdLst/>
              <a:ahLst/>
              <a:cxnLst/>
              <a:rect l="l" t="t" r="r" b="b"/>
              <a:pathLst>
                <a:path w="231" h="2794" extrusionOk="0">
                  <a:moveTo>
                    <a:pt x="231" y="1"/>
                  </a:moveTo>
                  <a:lnTo>
                    <a:pt x="1" y="2794"/>
                  </a:lnTo>
                </a:path>
              </a:pathLst>
            </a:custGeom>
            <a:solidFill>
              <a:srgbClr val="2FC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29"/>
            <p:cNvSpPr/>
            <p:nvPr/>
          </p:nvSpPr>
          <p:spPr>
            <a:xfrm>
              <a:off x="4653190" y="2961446"/>
              <a:ext cx="2974" cy="35973"/>
            </a:xfrm>
            <a:custGeom>
              <a:avLst/>
              <a:gdLst/>
              <a:ahLst/>
              <a:cxnLst/>
              <a:rect l="l" t="t" r="r" b="b"/>
              <a:pathLst>
                <a:path w="231" h="2794" fill="none" extrusionOk="0">
                  <a:moveTo>
                    <a:pt x="231" y="1"/>
                  </a:moveTo>
                  <a:lnTo>
                    <a:pt x="1" y="2794"/>
                  </a:lnTo>
                </a:path>
              </a:pathLst>
            </a:custGeom>
            <a:noFill/>
            <a:ln w="9850" cap="flat" cmpd="sng">
              <a:solidFill>
                <a:schemeClr val="dk1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29"/>
            <p:cNvSpPr/>
            <p:nvPr/>
          </p:nvSpPr>
          <p:spPr>
            <a:xfrm>
              <a:off x="4671806" y="2963146"/>
              <a:ext cx="2974" cy="35548"/>
            </a:xfrm>
            <a:custGeom>
              <a:avLst/>
              <a:gdLst/>
              <a:ahLst/>
              <a:cxnLst/>
              <a:rect l="l" t="t" r="r" b="b"/>
              <a:pathLst>
                <a:path w="231" h="2761" extrusionOk="0">
                  <a:moveTo>
                    <a:pt x="230" y="0"/>
                  </a:moveTo>
                  <a:lnTo>
                    <a:pt x="0" y="2760"/>
                  </a:lnTo>
                </a:path>
              </a:pathLst>
            </a:custGeom>
            <a:solidFill>
              <a:srgbClr val="2FC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29"/>
            <p:cNvSpPr/>
            <p:nvPr/>
          </p:nvSpPr>
          <p:spPr>
            <a:xfrm>
              <a:off x="4671806" y="2963146"/>
              <a:ext cx="2974" cy="35548"/>
            </a:xfrm>
            <a:custGeom>
              <a:avLst/>
              <a:gdLst/>
              <a:ahLst/>
              <a:cxnLst/>
              <a:rect l="l" t="t" r="r" b="b"/>
              <a:pathLst>
                <a:path w="231" h="2761" fill="none" extrusionOk="0">
                  <a:moveTo>
                    <a:pt x="230" y="0"/>
                  </a:moveTo>
                  <a:lnTo>
                    <a:pt x="0" y="2760"/>
                  </a:lnTo>
                </a:path>
              </a:pathLst>
            </a:custGeom>
            <a:noFill/>
            <a:ln w="9850" cap="flat" cmpd="sng">
              <a:solidFill>
                <a:schemeClr val="dk1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29"/>
            <p:cNvSpPr/>
            <p:nvPr/>
          </p:nvSpPr>
          <p:spPr>
            <a:xfrm>
              <a:off x="4689997" y="2964407"/>
              <a:ext cx="3399" cy="35973"/>
            </a:xfrm>
            <a:custGeom>
              <a:avLst/>
              <a:gdLst/>
              <a:ahLst/>
              <a:cxnLst/>
              <a:rect l="l" t="t" r="r" b="b"/>
              <a:pathLst>
                <a:path w="264" h="2794" extrusionOk="0">
                  <a:moveTo>
                    <a:pt x="263" y="1"/>
                  </a:moveTo>
                  <a:lnTo>
                    <a:pt x="0" y="2794"/>
                  </a:lnTo>
                </a:path>
              </a:pathLst>
            </a:custGeom>
            <a:solidFill>
              <a:srgbClr val="2FC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29"/>
            <p:cNvSpPr/>
            <p:nvPr/>
          </p:nvSpPr>
          <p:spPr>
            <a:xfrm>
              <a:off x="4689997" y="2964407"/>
              <a:ext cx="3399" cy="35973"/>
            </a:xfrm>
            <a:custGeom>
              <a:avLst/>
              <a:gdLst/>
              <a:ahLst/>
              <a:cxnLst/>
              <a:rect l="l" t="t" r="r" b="b"/>
              <a:pathLst>
                <a:path w="264" h="2794" fill="none" extrusionOk="0">
                  <a:moveTo>
                    <a:pt x="263" y="1"/>
                  </a:moveTo>
                  <a:lnTo>
                    <a:pt x="0" y="2794"/>
                  </a:lnTo>
                </a:path>
              </a:pathLst>
            </a:custGeom>
            <a:noFill/>
            <a:ln w="9850" cap="flat" cmpd="sng">
              <a:solidFill>
                <a:schemeClr val="dk1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29"/>
            <p:cNvSpPr/>
            <p:nvPr/>
          </p:nvSpPr>
          <p:spPr>
            <a:xfrm>
              <a:off x="4708613" y="2966107"/>
              <a:ext cx="2974" cy="35973"/>
            </a:xfrm>
            <a:custGeom>
              <a:avLst/>
              <a:gdLst/>
              <a:ahLst/>
              <a:cxnLst/>
              <a:rect l="l" t="t" r="r" b="b"/>
              <a:pathLst>
                <a:path w="231" h="2794" extrusionOk="0">
                  <a:moveTo>
                    <a:pt x="230" y="0"/>
                  </a:moveTo>
                  <a:lnTo>
                    <a:pt x="0" y="2793"/>
                  </a:lnTo>
                </a:path>
              </a:pathLst>
            </a:custGeom>
            <a:solidFill>
              <a:srgbClr val="2FC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9"/>
            <p:cNvSpPr/>
            <p:nvPr/>
          </p:nvSpPr>
          <p:spPr>
            <a:xfrm>
              <a:off x="4708613" y="2966107"/>
              <a:ext cx="2974" cy="35973"/>
            </a:xfrm>
            <a:custGeom>
              <a:avLst/>
              <a:gdLst/>
              <a:ahLst/>
              <a:cxnLst/>
              <a:rect l="l" t="t" r="r" b="b"/>
              <a:pathLst>
                <a:path w="231" h="2794" fill="none" extrusionOk="0">
                  <a:moveTo>
                    <a:pt x="230" y="0"/>
                  </a:moveTo>
                  <a:lnTo>
                    <a:pt x="0" y="2793"/>
                  </a:lnTo>
                </a:path>
              </a:pathLst>
            </a:custGeom>
            <a:noFill/>
            <a:ln w="9850" cap="flat" cmpd="sng">
              <a:solidFill>
                <a:schemeClr val="dk1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9"/>
            <p:cNvSpPr/>
            <p:nvPr/>
          </p:nvSpPr>
          <p:spPr>
            <a:xfrm>
              <a:off x="4739498" y="2970330"/>
              <a:ext cx="42861" cy="38316"/>
            </a:xfrm>
            <a:custGeom>
              <a:avLst/>
              <a:gdLst/>
              <a:ahLst/>
              <a:cxnLst/>
              <a:rect l="l" t="t" r="r" b="b"/>
              <a:pathLst>
                <a:path w="3329" h="2976" extrusionOk="0">
                  <a:moveTo>
                    <a:pt x="1480" y="1131"/>
                  </a:moveTo>
                  <a:cubicBezTo>
                    <a:pt x="1776" y="1131"/>
                    <a:pt x="2061" y="1377"/>
                    <a:pt x="2037" y="1710"/>
                  </a:cubicBezTo>
                  <a:cubicBezTo>
                    <a:pt x="2007" y="1956"/>
                    <a:pt x="1775" y="2173"/>
                    <a:pt x="1503" y="2173"/>
                  </a:cubicBezTo>
                  <a:cubicBezTo>
                    <a:pt x="1484" y="2173"/>
                    <a:pt x="1465" y="2172"/>
                    <a:pt x="1446" y="2170"/>
                  </a:cubicBezTo>
                  <a:cubicBezTo>
                    <a:pt x="986" y="2137"/>
                    <a:pt x="789" y="1545"/>
                    <a:pt x="1150" y="1250"/>
                  </a:cubicBezTo>
                  <a:cubicBezTo>
                    <a:pt x="1251" y="1167"/>
                    <a:pt x="1366" y="1131"/>
                    <a:pt x="1480" y="1131"/>
                  </a:cubicBezTo>
                  <a:close/>
                  <a:moveTo>
                    <a:pt x="99" y="1"/>
                  </a:moveTo>
                  <a:cubicBezTo>
                    <a:pt x="99" y="1"/>
                    <a:pt x="0" y="1940"/>
                    <a:pt x="460" y="2498"/>
                  </a:cubicBezTo>
                  <a:cubicBezTo>
                    <a:pt x="755" y="2835"/>
                    <a:pt x="1106" y="2975"/>
                    <a:pt x="1446" y="2975"/>
                  </a:cubicBezTo>
                  <a:cubicBezTo>
                    <a:pt x="2432" y="2975"/>
                    <a:pt x="3328" y="1792"/>
                    <a:pt x="2497" y="789"/>
                  </a:cubicBezTo>
                  <a:cubicBezTo>
                    <a:pt x="2005" y="231"/>
                    <a:pt x="99" y="1"/>
                    <a:pt x="99" y="1"/>
                  </a:cubicBezTo>
                  <a:close/>
                </a:path>
              </a:pathLst>
            </a:custGeom>
            <a:solidFill>
              <a:schemeClr val="accent3"/>
            </a:solidFill>
            <a:ln w="9850" cap="flat" cmpd="sng">
              <a:solidFill>
                <a:schemeClr val="dk1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29"/>
            <p:cNvSpPr/>
            <p:nvPr/>
          </p:nvSpPr>
          <p:spPr>
            <a:xfrm>
              <a:off x="4338018" y="2531210"/>
              <a:ext cx="453136" cy="371907"/>
            </a:xfrm>
            <a:custGeom>
              <a:avLst/>
              <a:gdLst/>
              <a:ahLst/>
              <a:cxnLst/>
              <a:rect l="l" t="t" r="r" b="b"/>
              <a:pathLst>
                <a:path w="35195" h="28886" fill="none" extrusionOk="0">
                  <a:moveTo>
                    <a:pt x="35063" y="28885"/>
                  </a:moveTo>
                  <a:cubicBezTo>
                    <a:pt x="35063" y="28885"/>
                    <a:pt x="33847" y="21952"/>
                    <a:pt x="34537" y="15084"/>
                  </a:cubicBezTo>
                  <a:cubicBezTo>
                    <a:pt x="35194" y="8216"/>
                    <a:pt x="33880" y="4371"/>
                    <a:pt x="29608" y="2630"/>
                  </a:cubicBezTo>
                  <a:cubicBezTo>
                    <a:pt x="25829" y="1052"/>
                    <a:pt x="22017" y="1020"/>
                    <a:pt x="19750" y="822"/>
                  </a:cubicBezTo>
                  <a:lnTo>
                    <a:pt x="19848" y="822"/>
                  </a:lnTo>
                  <a:cubicBezTo>
                    <a:pt x="17581" y="625"/>
                    <a:pt x="13835" y="1"/>
                    <a:pt x="9859" y="921"/>
                  </a:cubicBezTo>
                  <a:cubicBezTo>
                    <a:pt x="5357" y="1940"/>
                    <a:pt x="3385" y="5489"/>
                    <a:pt x="2892" y="12389"/>
                  </a:cubicBezTo>
                  <a:cubicBezTo>
                    <a:pt x="2367" y="19257"/>
                    <a:pt x="1" y="25895"/>
                    <a:pt x="1" y="25895"/>
                  </a:cubicBezTo>
                </a:path>
              </a:pathLst>
            </a:custGeom>
            <a:noFill/>
            <a:ln w="9850" cap="flat" cmpd="sng">
              <a:solidFill>
                <a:schemeClr val="dk1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29"/>
            <p:cNvSpPr/>
            <p:nvPr/>
          </p:nvSpPr>
          <p:spPr>
            <a:xfrm>
              <a:off x="4397252" y="2565403"/>
              <a:ext cx="368083" cy="215656"/>
            </a:xfrm>
            <a:custGeom>
              <a:avLst/>
              <a:gdLst/>
              <a:ahLst/>
              <a:cxnLst/>
              <a:rect l="l" t="t" r="r" b="b"/>
              <a:pathLst>
                <a:path w="28589" h="16750" extrusionOk="0">
                  <a:moveTo>
                    <a:pt x="10018" y="0"/>
                  </a:moveTo>
                  <a:cubicBezTo>
                    <a:pt x="6460" y="0"/>
                    <a:pt x="2575" y="804"/>
                    <a:pt x="1249" y="4738"/>
                  </a:cubicBezTo>
                  <a:cubicBezTo>
                    <a:pt x="427" y="7170"/>
                    <a:pt x="0" y="11146"/>
                    <a:pt x="1052" y="13184"/>
                  </a:cubicBezTo>
                  <a:cubicBezTo>
                    <a:pt x="1972" y="15024"/>
                    <a:pt x="5652" y="15254"/>
                    <a:pt x="7558" y="15648"/>
                  </a:cubicBezTo>
                  <a:cubicBezTo>
                    <a:pt x="8807" y="15944"/>
                    <a:pt x="11731" y="16305"/>
                    <a:pt x="14656" y="16568"/>
                  </a:cubicBezTo>
                  <a:lnTo>
                    <a:pt x="13013" y="16470"/>
                  </a:lnTo>
                  <a:lnTo>
                    <a:pt x="13013" y="16470"/>
                  </a:lnTo>
                  <a:cubicBezTo>
                    <a:pt x="15446" y="16632"/>
                    <a:pt x="17858" y="16750"/>
                    <a:pt x="19350" y="16750"/>
                  </a:cubicBezTo>
                  <a:cubicBezTo>
                    <a:pt x="19671" y="16750"/>
                    <a:pt x="19949" y="16744"/>
                    <a:pt x="20176" y="16732"/>
                  </a:cubicBezTo>
                  <a:cubicBezTo>
                    <a:pt x="20364" y="16726"/>
                    <a:pt x="20569" y="16724"/>
                    <a:pt x="20785" y="16724"/>
                  </a:cubicBezTo>
                  <a:cubicBezTo>
                    <a:pt x="21176" y="16724"/>
                    <a:pt x="21607" y="16731"/>
                    <a:pt x="22056" y="16731"/>
                  </a:cubicBezTo>
                  <a:cubicBezTo>
                    <a:pt x="23932" y="16731"/>
                    <a:pt x="26126" y="16615"/>
                    <a:pt x="27011" y="15418"/>
                  </a:cubicBezTo>
                  <a:cubicBezTo>
                    <a:pt x="28391" y="13611"/>
                    <a:pt x="28589" y="9602"/>
                    <a:pt x="28260" y="7072"/>
                  </a:cubicBezTo>
                  <a:cubicBezTo>
                    <a:pt x="27307" y="269"/>
                    <a:pt x="18665" y="664"/>
                    <a:pt x="15017" y="335"/>
                  </a:cubicBezTo>
                  <a:cubicBezTo>
                    <a:pt x="13743" y="232"/>
                    <a:pt x="11928" y="0"/>
                    <a:pt x="100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29"/>
            <p:cNvSpPr/>
            <p:nvPr/>
          </p:nvSpPr>
          <p:spPr>
            <a:xfrm>
              <a:off x="4397252" y="2548564"/>
              <a:ext cx="368083" cy="236514"/>
            </a:xfrm>
            <a:custGeom>
              <a:avLst/>
              <a:gdLst/>
              <a:ahLst/>
              <a:cxnLst/>
              <a:rect l="l" t="t" r="r" b="b"/>
              <a:pathLst>
                <a:path w="28589" h="18370" fill="none" extrusionOk="0">
                  <a:moveTo>
                    <a:pt x="14656" y="17876"/>
                  </a:moveTo>
                  <a:cubicBezTo>
                    <a:pt x="11731" y="17613"/>
                    <a:pt x="8807" y="17252"/>
                    <a:pt x="7558" y="16956"/>
                  </a:cubicBezTo>
                  <a:cubicBezTo>
                    <a:pt x="5652" y="16562"/>
                    <a:pt x="1972" y="16332"/>
                    <a:pt x="1052" y="14492"/>
                  </a:cubicBezTo>
                  <a:cubicBezTo>
                    <a:pt x="0" y="12454"/>
                    <a:pt x="427" y="8478"/>
                    <a:pt x="1249" y="6046"/>
                  </a:cubicBezTo>
                  <a:cubicBezTo>
                    <a:pt x="3286" y="0"/>
                    <a:pt x="11370" y="1347"/>
                    <a:pt x="15017" y="1643"/>
                  </a:cubicBezTo>
                  <a:cubicBezTo>
                    <a:pt x="18665" y="1972"/>
                    <a:pt x="27307" y="1577"/>
                    <a:pt x="28260" y="8380"/>
                  </a:cubicBezTo>
                  <a:cubicBezTo>
                    <a:pt x="28589" y="10910"/>
                    <a:pt x="28391" y="14919"/>
                    <a:pt x="27011" y="16726"/>
                  </a:cubicBezTo>
                  <a:cubicBezTo>
                    <a:pt x="25795" y="18369"/>
                    <a:pt x="22115" y="17975"/>
                    <a:pt x="20176" y="18040"/>
                  </a:cubicBezTo>
                  <a:cubicBezTo>
                    <a:pt x="18895" y="18106"/>
                    <a:pt x="15970" y="17975"/>
                    <a:pt x="13013" y="17778"/>
                  </a:cubicBezTo>
                </a:path>
              </a:pathLst>
            </a:custGeom>
            <a:noFill/>
            <a:ln w="9850" cap="flat" cmpd="sng">
              <a:solidFill>
                <a:schemeClr val="dk1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29"/>
            <p:cNvSpPr/>
            <p:nvPr/>
          </p:nvSpPr>
          <p:spPr>
            <a:xfrm>
              <a:off x="4412907" y="2576900"/>
              <a:ext cx="337621" cy="189983"/>
            </a:xfrm>
            <a:custGeom>
              <a:avLst/>
              <a:gdLst/>
              <a:ahLst/>
              <a:cxnLst/>
              <a:rect l="l" t="t" r="r" b="b"/>
              <a:pathLst>
                <a:path w="26223" h="14756" fill="none" extrusionOk="0">
                  <a:moveTo>
                    <a:pt x="11830" y="428"/>
                  </a:moveTo>
                  <a:cubicBezTo>
                    <a:pt x="7229" y="1"/>
                    <a:pt x="2465" y="132"/>
                    <a:pt x="1117" y="4207"/>
                  </a:cubicBezTo>
                  <a:cubicBezTo>
                    <a:pt x="296" y="6573"/>
                    <a:pt x="0" y="10187"/>
                    <a:pt x="822" y="11798"/>
                  </a:cubicBezTo>
                  <a:cubicBezTo>
                    <a:pt x="1314" y="12751"/>
                    <a:pt x="3647" y="13145"/>
                    <a:pt x="5192" y="13408"/>
                  </a:cubicBezTo>
                  <a:cubicBezTo>
                    <a:pt x="5685" y="13473"/>
                    <a:pt x="6178" y="13572"/>
                    <a:pt x="6572" y="13638"/>
                  </a:cubicBezTo>
                  <a:cubicBezTo>
                    <a:pt x="7591" y="13868"/>
                    <a:pt x="9990" y="14196"/>
                    <a:pt x="12717" y="14459"/>
                  </a:cubicBezTo>
                  <a:cubicBezTo>
                    <a:pt x="15411" y="14656"/>
                    <a:pt x="17843" y="14755"/>
                    <a:pt x="18862" y="14689"/>
                  </a:cubicBezTo>
                  <a:lnTo>
                    <a:pt x="20308" y="14689"/>
                  </a:lnTo>
                  <a:cubicBezTo>
                    <a:pt x="21852" y="14689"/>
                    <a:pt x="24218" y="14722"/>
                    <a:pt x="24875" y="13868"/>
                  </a:cubicBezTo>
                  <a:cubicBezTo>
                    <a:pt x="25927" y="12422"/>
                    <a:pt x="26222" y="8807"/>
                    <a:pt x="25861" y="6310"/>
                  </a:cubicBezTo>
                  <a:cubicBezTo>
                    <a:pt x="25302" y="2202"/>
                    <a:pt x="21392" y="1184"/>
                    <a:pt x="17022" y="822"/>
                  </a:cubicBezTo>
                  <a:cubicBezTo>
                    <a:pt x="16397" y="757"/>
                    <a:pt x="15773" y="724"/>
                    <a:pt x="15149" y="691"/>
                  </a:cubicBezTo>
                  <a:cubicBezTo>
                    <a:pt x="14623" y="658"/>
                    <a:pt x="14130" y="625"/>
                    <a:pt x="13703" y="592"/>
                  </a:cubicBezTo>
                  <a:cubicBezTo>
                    <a:pt x="13407" y="559"/>
                    <a:pt x="13078" y="559"/>
                    <a:pt x="12750" y="494"/>
                  </a:cubicBezTo>
                  <a:close/>
                </a:path>
              </a:pathLst>
            </a:custGeom>
            <a:noFill/>
            <a:ln w="9850" cap="flat" cmpd="sng">
              <a:solidFill>
                <a:schemeClr val="dk1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29"/>
            <p:cNvSpPr/>
            <p:nvPr/>
          </p:nvSpPr>
          <p:spPr>
            <a:xfrm>
              <a:off x="4273711" y="2515568"/>
              <a:ext cx="570749" cy="638008"/>
            </a:xfrm>
            <a:custGeom>
              <a:avLst/>
              <a:gdLst/>
              <a:ahLst/>
              <a:cxnLst/>
              <a:rect l="l" t="t" r="r" b="b"/>
              <a:pathLst>
                <a:path w="44330" h="49554" fill="none" extrusionOk="0">
                  <a:moveTo>
                    <a:pt x="40912" y="17613"/>
                  </a:moveTo>
                  <a:cubicBezTo>
                    <a:pt x="41832" y="9990"/>
                    <a:pt x="40320" y="5553"/>
                    <a:pt x="37462" y="3549"/>
                  </a:cubicBezTo>
                  <a:cubicBezTo>
                    <a:pt x="34866" y="1709"/>
                    <a:pt x="27571" y="887"/>
                    <a:pt x="24942" y="690"/>
                  </a:cubicBezTo>
                  <a:cubicBezTo>
                    <a:pt x="22313" y="427"/>
                    <a:pt x="14985" y="0"/>
                    <a:pt x="12126" y="1380"/>
                  </a:cubicBezTo>
                  <a:cubicBezTo>
                    <a:pt x="8972" y="2892"/>
                    <a:pt x="6704" y="6999"/>
                    <a:pt x="6310" y="14656"/>
                  </a:cubicBezTo>
                  <a:cubicBezTo>
                    <a:pt x="5883" y="22345"/>
                    <a:pt x="1" y="31152"/>
                    <a:pt x="3353" y="40352"/>
                  </a:cubicBezTo>
                  <a:cubicBezTo>
                    <a:pt x="5752" y="46990"/>
                    <a:pt x="16924" y="48075"/>
                    <a:pt x="20867" y="48305"/>
                  </a:cubicBezTo>
                  <a:cubicBezTo>
                    <a:pt x="24778" y="48699"/>
                    <a:pt x="35983" y="49553"/>
                    <a:pt x="39466" y="43441"/>
                  </a:cubicBezTo>
                  <a:cubicBezTo>
                    <a:pt x="44329" y="34963"/>
                    <a:pt x="40025" y="25270"/>
                    <a:pt x="40912" y="17613"/>
                  </a:cubicBezTo>
                  <a:close/>
                </a:path>
              </a:pathLst>
            </a:custGeom>
            <a:noFill/>
            <a:ln w="9850" cap="flat" cmpd="sng">
              <a:solidFill>
                <a:schemeClr val="dk1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 txBox="1">
            <a:spLocks noGrp="1"/>
          </p:cNvSpPr>
          <p:nvPr>
            <p:ph type="title"/>
          </p:nvPr>
        </p:nvSpPr>
        <p:spPr>
          <a:xfrm>
            <a:off x="457200" y="264820"/>
            <a:ext cx="8229600" cy="7040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 dirty="0"/>
              <a:t>Agenda</a:t>
            </a:r>
            <a:endParaRPr sz="4000" dirty="0"/>
          </a:p>
        </p:txBody>
      </p:sp>
      <p:sp>
        <p:nvSpPr>
          <p:cNvPr id="139" name="Google Shape;139;p16"/>
          <p:cNvSpPr/>
          <p:nvPr/>
        </p:nvSpPr>
        <p:spPr>
          <a:xfrm>
            <a:off x="5434229" y="3201085"/>
            <a:ext cx="117000" cy="21577"/>
          </a:xfrm>
          <a:custGeom>
            <a:avLst/>
            <a:gdLst/>
            <a:ahLst/>
            <a:cxnLst/>
            <a:rect l="l" t="t" r="r" b="b"/>
            <a:pathLst>
              <a:path w="976" h="180" extrusionOk="0">
                <a:moveTo>
                  <a:pt x="1" y="1"/>
                </a:moveTo>
                <a:lnTo>
                  <a:pt x="1" y="1"/>
                </a:lnTo>
                <a:cubicBezTo>
                  <a:pt x="279" y="119"/>
                  <a:pt x="578" y="179"/>
                  <a:pt x="881" y="179"/>
                </a:cubicBezTo>
                <a:cubicBezTo>
                  <a:pt x="881" y="179"/>
                  <a:pt x="881" y="179"/>
                  <a:pt x="881" y="179"/>
                </a:cubicBezTo>
                <a:lnTo>
                  <a:pt x="881" y="179"/>
                </a:lnTo>
                <a:cubicBezTo>
                  <a:pt x="882" y="179"/>
                  <a:pt x="882" y="179"/>
                  <a:pt x="882" y="179"/>
                </a:cubicBezTo>
                <a:cubicBezTo>
                  <a:pt x="913" y="179"/>
                  <a:pt x="945" y="178"/>
                  <a:pt x="975" y="176"/>
                </a:cubicBezTo>
                <a:lnTo>
                  <a:pt x="975" y="176"/>
                </a:lnTo>
                <a:cubicBezTo>
                  <a:pt x="943" y="178"/>
                  <a:pt x="913" y="179"/>
                  <a:pt x="881" y="179"/>
                </a:cubicBezTo>
                <a:lnTo>
                  <a:pt x="881" y="179"/>
                </a:lnTo>
                <a:cubicBezTo>
                  <a:pt x="579" y="179"/>
                  <a:pt x="279" y="119"/>
                  <a:pt x="1" y="1"/>
                </a:cubicBezTo>
                <a:close/>
              </a:path>
            </a:pathLst>
          </a:custGeom>
          <a:solidFill>
            <a:srgbClr val="A5B7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6"/>
          <p:cNvSpPr/>
          <p:nvPr/>
        </p:nvSpPr>
        <p:spPr>
          <a:xfrm>
            <a:off x="6982521" y="1559101"/>
            <a:ext cx="694608" cy="694574"/>
          </a:xfrm>
          <a:custGeom>
            <a:avLst/>
            <a:gdLst/>
            <a:ahLst/>
            <a:cxnLst/>
            <a:rect l="l" t="t" r="r" b="b"/>
            <a:pathLst>
              <a:path w="4578" h="4578" extrusionOk="0">
                <a:moveTo>
                  <a:pt x="2289" y="1"/>
                </a:moveTo>
                <a:cubicBezTo>
                  <a:pt x="1026" y="1"/>
                  <a:pt x="1" y="1024"/>
                  <a:pt x="1" y="2289"/>
                </a:cubicBezTo>
                <a:cubicBezTo>
                  <a:pt x="1" y="3552"/>
                  <a:pt x="1026" y="4577"/>
                  <a:pt x="2289" y="4577"/>
                </a:cubicBezTo>
                <a:cubicBezTo>
                  <a:pt x="3552" y="4577"/>
                  <a:pt x="4577" y="3552"/>
                  <a:pt x="4577" y="2289"/>
                </a:cubicBezTo>
                <a:cubicBezTo>
                  <a:pt x="4577" y="1024"/>
                  <a:pt x="3552" y="1"/>
                  <a:pt x="228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6"/>
          <p:cNvSpPr/>
          <p:nvPr/>
        </p:nvSpPr>
        <p:spPr>
          <a:xfrm>
            <a:off x="5148695" y="1558271"/>
            <a:ext cx="696047" cy="696108"/>
          </a:xfrm>
          <a:custGeom>
            <a:avLst/>
            <a:gdLst/>
            <a:ahLst/>
            <a:cxnLst/>
            <a:rect l="l" t="t" r="r" b="b"/>
            <a:pathLst>
              <a:path w="4577" h="4578" extrusionOk="0">
                <a:moveTo>
                  <a:pt x="2288" y="1"/>
                </a:moveTo>
                <a:cubicBezTo>
                  <a:pt x="1025" y="1"/>
                  <a:pt x="0" y="1024"/>
                  <a:pt x="0" y="2289"/>
                </a:cubicBezTo>
                <a:cubicBezTo>
                  <a:pt x="0" y="3553"/>
                  <a:pt x="1025" y="4577"/>
                  <a:pt x="2288" y="4577"/>
                </a:cubicBezTo>
                <a:cubicBezTo>
                  <a:pt x="3552" y="4577"/>
                  <a:pt x="4577" y="3553"/>
                  <a:pt x="4577" y="2289"/>
                </a:cubicBezTo>
                <a:cubicBezTo>
                  <a:pt x="4577" y="1024"/>
                  <a:pt x="3552" y="1"/>
                  <a:pt x="228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6"/>
          <p:cNvSpPr/>
          <p:nvPr/>
        </p:nvSpPr>
        <p:spPr>
          <a:xfrm>
            <a:off x="3330636" y="1568252"/>
            <a:ext cx="676068" cy="676022"/>
          </a:xfrm>
          <a:custGeom>
            <a:avLst/>
            <a:gdLst/>
            <a:ahLst/>
            <a:cxnLst/>
            <a:rect l="l" t="t" r="r" b="b"/>
            <a:pathLst>
              <a:path w="4578" h="4578" extrusionOk="0">
                <a:moveTo>
                  <a:pt x="2289" y="1"/>
                </a:moveTo>
                <a:cubicBezTo>
                  <a:pt x="1026" y="1"/>
                  <a:pt x="1" y="1024"/>
                  <a:pt x="1" y="2289"/>
                </a:cubicBezTo>
                <a:cubicBezTo>
                  <a:pt x="1" y="3553"/>
                  <a:pt x="1026" y="4577"/>
                  <a:pt x="2289" y="4577"/>
                </a:cubicBezTo>
                <a:cubicBezTo>
                  <a:pt x="3552" y="4577"/>
                  <a:pt x="4577" y="3553"/>
                  <a:pt x="4577" y="2289"/>
                </a:cubicBezTo>
                <a:cubicBezTo>
                  <a:pt x="4577" y="1024"/>
                  <a:pt x="3552" y="1"/>
                  <a:pt x="228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6"/>
          <p:cNvSpPr/>
          <p:nvPr/>
        </p:nvSpPr>
        <p:spPr>
          <a:xfrm>
            <a:off x="1469997" y="1554256"/>
            <a:ext cx="704051" cy="704005"/>
          </a:xfrm>
          <a:custGeom>
            <a:avLst/>
            <a:gdLst/>
            <a:ahLst/>
            <a:cxnLst/>
            <a:rect l="l" t="t" r="r" b="b"/>
            <a:pathLst>
              <a:path w="4578" h="4578" extrusionOk="0">
                <a:moveTo>
                  <a:pt x="2289" y="1"/>
                </a:moveTo>
                <a:cubicBezTo>
                  <a:pt x="1026" y="1"/>
                  <a:pt x="1" y="1024"/>
                  <a:pt x="1" y="2289"/>
                </a:cubicBezTo>
                <a:cubicBezTo>
                  <a:pt x="1" y="3553"/>
                  <a:pt x="1026" y="4577"/>
                  <a:pt x="2289" y="4577"/>
                </a:cubicBezTo>
                <a:cubicBezTo>
                  <a:pt x="3552" y="4577"/>
                  <a:pt x="4577" y="3553"/>
                  <a:pt x="4577" y="2289"/>
                </a:cubicBezTo>
                <a:cubicBezTo>
                  <a:pt x="4577" y="1024"/>
                  <a:pt x="3552" y="1"/>
                  <a:pt x="228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1" name="Google Shape;181;p16"/>
          <p:cNvGrpSpPr/>
          <p:nvPr/>
        </p:nvGrpSpPr>
        <p:grpSpPr>
          <a:xfrm>
            <a:off x="1582075" y="1747619"/>
            <a:ext cx="482541" cy="311692"/>
            <a:chOff x="5084391" y="4183682"/>
            <a:chExt cx="504064" cy="325595"/>
          </a:xfrm>
        </p:grpSpPr>
        <p:sp>
          <p:nvSpPr>
            <p:cNvPr id="182" name="Google Shape;182;p16"/>
            <p:cNvSpPr/>
            <p:nvPr/>
          </p:nvSpPr>
          <p:spPr>
            <a:xfrm>
              <a:off x="5209948" y="4186887"/>
              <a:ext cx="186981" cy="137957"/>
            </a:xfrm>
            <a:custGeom>
              <a:avLst/>
              <a:gdLst/>
              <a:ahLst/>
              <a:cxnLst/>
              <a:rect l="l" t="t" r="r" b="b"/>
              <a:pathLst>
                <a:path w="7117" h="5251" extrusionOk="0">
                  <a:moveTo>
                    <a:pt x="250" y="0"/>
                  </a:moveTo>
                  <a:cubicBezTo>
                    <a:pt x="90" y="0"/>
                    <a:pt x="0" y="188"/>
                    <a:pt x="97" y="312"/>
                  </a:cubicBezTo>
                  <a:lnTo>
                    <a:pt x="3954" y="5251"/>
                  </a:lnTo>
                  <a:lnTo>
                    <a:pt x="7117" y="5251"/>
                  </a:lnTo>
                  <a:lnTo>
                    <a:pt x="2275" y="631"/>
                  </a:lnTo>
                  <a:cubicBezTo>
                    <a:pt x="1845" y="229"/>
                    <a:pt x="1276" y="0"/>
                    <a:pt x="6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5212680" y="4186887"/>
              <a:ext cx="184249" cy="137957"/>
            </a:xfrm>
            <a:custGeom>
              <a:avLst/>
              <a:gdLst/>
              <a:ahLst/>
              <a:cxnLst/>
              <a:rect l="l" t="t" r="r" b="b"/>
              <a:pathLst>
                <a:path w="7013" h="5251" extrusionOk="0">
                  <a:moveTo>
                    <a:pt x="153" y="0"/>
                  </a:moveTo>
                  <a:cubicBezTo>
                    <a:pt x="90" y="0"/>
                    <a:pt x="35" y="28"/>
                    <a:pt x="0" y="77"/>
                  </a:cubicBezTo>
                  <a:cubicBezTo>
                    <a:pt x="382" y="174"/>
                    <a:pt x="729" y="361"/>
                    <a:pt x="1020" y="631"/>
                  </a:cubicBezTo>
                  <a:lnTo>
                    <a:pt x="5861" y="5251"/>
                  </a:lnTo>
                  <a:lnTo>
                    <a:pt x="7013" y="5251"/>
                  </a:lnTo>
                  <a:lnTo>
                    <a:pt x="2178" y="631"/>
                  </a:lnTo>
                  <a:cubicBezTo>
                    <a:pt x="1748" y="229"/>
                    <a:pt x="1179" y="0"/>
                    <a:pt x="5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5084391" y="4236069"/>
              <a:ext cx="504064" cy="145103"/>
            </a:xfrm>
            <a:custGeom>
              <a:avLst/>
              <a:gdLst/>
              <a:ahLst/>
              <a:cxnLst/>
              <a:rect l="l" t="t" r="r" b="b"/>
              <a:pathLst>
                <a:path w="19186" h="5523" extrusionOk="0">
                  <a:moveTo>
                    <a:pt x="1060" y="1"/>
                  </a:moveTo>
                  <a:cubicBezTo>
                    <a:pt x="1053" y="1"/>
                    <a:pt x="1047" y="1"/>
                    <a:pt x="1041" y="1"/>
                  </a:cubicBezTo>
                  <a:lnTo>
                    <a:pt x="194" y="1"/>
                  </a:lnTo>
                  <a:cubicBezTo>
                    <a:pt x="90" y="1"/>
                    <a:pt x="0" y="84"/>
                    <a:pt x="0" y="195"/>
                  </a:cubicBezTo>
                  <a:lnTo>
                    <a:pt x="0" y="4731"/>
                  </a:lnTo>
                  <a:cubicBezTo>
                    <a:pt x="0" y="5162"/>
                    <a:pt x="354" y="5515"/>
                    <a:pt x="791" y="5522"/>
                  </a:cubicBezTo>
                  <a:lnTo>
                    <a:pt x="19026" y="5522"/>
                  </a:lnTo>
                  <a:cubicBezTo>
                    <a:pt x="19116" y="5522"/>
                    <a:pt x="19186" y="5453"/>
                    <a:pt x="19186" y="5363"/>
                  </a:cubicBezTo>
                  <a:lnTo>
                    <a:pt x="19186" y="5356"/>
                  </a:lnTo>
                  <a:cubicBezTo>
                    <a:pt x="19186" y="5155"/>
                    <a:pt x="19109" y="4953"/>
                    <a:pt x="18964" y="4815"/>
                  </a:cubicBezTo>
                  <a:lnTo>
                    <a:pt x="18520" y="4364"/>
                  </a:lnTo>
                  <a:lnTo>
                    <a:pt x="17847" y="3691"/>
                  </a:lnTo>
                  <a:cubicBezTo>
                    <a:pt x="17417" y="3254"/>
                    <a:pt x="16827" y="3011"/>
                    <a:pt x="16217" y="3011"/>
                  </a:cubicBezTo>
                  <a:lnTo>
                    <a:pt x="3669" y="3011"/>
                  </a:lnTo>
                  <a:cubicBezTo>
                    <a:pt x="3392" y="3011"/>
                    <a:pt x="3142" y="2866"/>
                    <a:pt x="3004" y="2623"/>
                  </a:cubicBezTo>
                  <a:lnTo>
                    <a:pt x="1713" y="382"/>
                  </a:lnTo>
                  <a:cubicBezTo>
                    <a:pt x="1578" y="145"/>
                    <a:pt x="1330" y="1"/>
                    <a:pt x="10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5209948" y="4348148"/>
              <a:ext cx="209050" cy="161129"/>
            </a:xfrm>
            <a:custGeom>
              <a:avLst/>
              <a:gdLst/>
              <a:ahLst/>
              <a:cxnLst/>
              <a:rect l="l" t="t" r="r" b="b"/>
              <a:pathLst>
                <a:path w="7957" h="6133" extrusionOk="0">
                  <a:moveTo>
                    <a:pt x="4738" y="1"/>
                  </a:moveTo>
                  <a:cubicBezTo>
                    <a:pt x="4675" y="1"/>
                    <a:pt x="4620" y="28"/>
                    <a:pt x="4585" y="70"/>
                  </a:cubicBezTo>
                  <a:lnTo>
                    <a:pt x="104" y="5820"/>
                  </a:lnTo>
                  <a:cubicBezTo>
                    <a:pt x="0" y="5952"/>
                    <a:pt x="90" y="6132"/>
                    <a:pt x="257" y="6132"/>
                  </a:cubicBezTo>
                  <a:lnTo>
                    <a:pt x="687" y="6132"/>
                  </a:lnTo>
                  <a:cubicBezTo>
                    <a:pt x="1276" y="6132"/>
                    <a:pt x="1845" y="5910"/>
                    <a:pt x="2275" y="5501"/>
                  </a:cubicBezTo>
                  <a:lnTo>
                    <a:pt x="7880" y="195"/>
                  </a:lnTo>
                  <a:cubicBezTo>
                    <a:pt x="7956" y="126"/>
                    <a:pt x="7907" y="1"/>
                    <a:pt x="7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5382322" y="4183682"/>
              <a:ext cx="203218" cy="76663"/>
            </a:xfrm>
            <a:custGeom>
              <a:avLst/>
              <a:gdLst/>
              <a:ahLst/>
              <a:cxnLst/>
              <a:rect l="l" t="t" r="r" b="b"/>
              <a:pathLst>
                <a:path w="7735" h="2918" extrusionOk="0">
                  <a:moveTo>
                    <a:pt x="3807" y="1"/>
                  </a:moveTo>
                  <a:cubicBezTo>
                    <a:pt x="3769" y="1"/>
                    <a:pt x="3730" y="2"/>
                    <a:pt x="3691" y="4"/>
                  </a:cubicBezTo>
                  <a:cubicBezTo>
                    <a:pt x="2768" y="67"/>
                    <a:pt x="2026" y="767"/>
                    <a:pt x="1908" y="1683"/>
                  </a:cubicBezTo>
                  <a:cubicBezTo>
                    <a:pt x="1723" y="1598"/>
                    <a:pt x="1532" y="1559"/>
                    <a:pt x="1346" y="1559"/>
                  </a:cubicBezTo>
                  <a:cubicBezTo>
                    <a:pt x="637" y="1559"/>
                    <a:pt x="1" y="2130"/>
                    <a:pt x="1" y="2911"/>
                  </a:cubicBezTo>
                  <a:lnTo>
                    <a:pt x="7735" y="2918"/>
                  </a:lnTo>
                  <a:cubicBezTo>
                    <a:pt x="7735" y="2023"/>
                    <a:pt x="7005" y="1354"/>
                    <a:pt x="6177" y="1354"/>
                  </a:cubicBezTo>
                  <a:cubicBezTo>
                    <a:pt x="6009" y="1354"/>
                    <a:pt x="5838" y="1382"/>
                    <a:pt x="5668" y="1440"/>
                  </a:cubicBezTo>
                  <a:cubicBezTo>
                    <a:pt x="5449" y="590"/>
                    <a:pt x="4676" y="1"/>
                    <a:pt x="38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5274263" y="4337901"/>
              <a:ext cx="23724" cy="20309"/>
            </a:xfrm>
            <a:custGeom>
              <a:avLst/>
              <a:gdLst/>
              <a:ahLst/>
              <a:cxnLst/>
              <a:rect l="l" t="t" r="r" b="b"/>
              <a:pathLst>
                <a:path w="903" h="773" extrusionOk="0">
                  <a:moveTo>
                    <a:pt x="512" y="0"/>
                  </a:moveTo>
                  <a:cubicBezTo>
                    <a:pt x="418" y="0"/>
                    <a:pt x="322" y="35"/>
                    <a:pt x="243" y="113"/>
                  </a:cubicBezTo>
                  <a:cubicBezTo>
                    <a:pt x="1" y="356"/>
                    <a:pt x="167" y="772"/>
                    <a:pt x="514" y="772"/>
                  </a:cubicBezTo>
                  <a:cubicBezTo>
                    <a:pt x="729" y="772"/>
                    <a:pt x="895" y="599"/>
                    <a:pt x="902" y="391"/>
                  </a:cubicBezTo>
                  <a:cubicBezTo>
                    <a:pt x="902" y="156"/>
                    <a:pt x="711" y="0"/>
                    <a:pt x="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5233619" y="4337901"/>
              <a:ext cx="23724" cy="20309"/>
            </a:xfrm>
            <a:custGeom>
              <a:avLst/>
              <a:gdLst/>
              <a:ahLst/>
              <a:cxnLst/>
              <a:rect l="l" t="t" r="r" b="b"/>
              <a:pathLst>
                <a:path w="903" h="773" extrusionOk="0">
                  <a:moveTo>
                    <a:pt x="512" y="0"/>
                  </a:moveTo>
                  <a:cubicBezTo>
                    <a:pt x="418" y="0"/>
                    <a:pt x="322" y="35"/>
                    <a:pt x="244" y="113"/>
                  </a:cubicBezTo>
                  <a:cubicBezTo>
                    <a:pt x="1" y="356"/>
                    <a:pt x="174" y="772"/>
                    <a:pt x="514" y="772"/>
                  </a:cubicBezTo>
                  <a:cubicBezTo>
                    <a:pt x="729" y="772"/>
                    <a:pt x="903" y="599"/>
                    <a:pt x="903" y="391"/>
                  </a:cubicBezTo>
                  <a:cubicBezTo>
                    <a:pt x="903" y="156"/>
                    <a:pt x="711" y="0"/>
                    <a:pt x="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5193002" y="4337901"/>
              <a:ext cx="23698" cy="20309"/>
            </a:xfrm>
            <a:custGeom>
              <a:avLst/>
              <a:gdLst/>
              <a:ahLst/>
              <a:cxnLst/>
              <a:rect l="l" t="t" r="r" b="b"/>
              <a:pathLst>
                <a:path w="902" h="773" extrusionOk="0">
                  <a:moveTo>
                    <a:pt x="512" y="0"/>
                  </a:moveTo>
                  <a:cubicBezTo>
                    <a:pt x="417" y="0"/>
                    <a:pt x="321" y="35"/>
                    <a:pt x="243" y="113"/>
                  </a:cubicBezTo>
                  <a:cubicBezTo>
                    <a:pt x="0" y="356"/>
                    <a:pt x="174" y="772"/>
                    <a:pt x="520" y="772"/>
                  </a:cubicBezTo>
                  <a:cubicBezTo>
                    <a:pt x="728" y="772"/>
                    <a:pt x="902" y="599"/>
                    <a:pt x="902" y="391"/>
                  </a:cubicBezTo>
                  <a:cubicBezTo>
                    <a:pt x="902" y="156"/>
                    <a:pt x="710" y="0"/>
                    <a:pt x="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5152542" y="4337901"/>
              <a:ext cx="23724" cy="20309"/>
            </a:xfrm>
            <a:custGeom>
              <a:avLst/>
              <a:gdLst/>
              <a:ahLst/>
              <a:cxnLst/>
              <a:rect l="l" t="t" r="r" b="b"/>
              <a:pathLst>
                <a:path w="903" h="773" extrusionOk="0">
                  <a:moveTo>
                    <a:pt x="512" y="0"/>
                  </a:moveTo>
                  <a:cubicBezTo>
                    <a:pt x="417" y="0"/>
                    <a:pt x="321" y="35"/>
                    <a:pt x="243" y="113"/>
                  </a:cubicBezTo>
                  <a:cubicBezTo>
                    <a:pt x="0" y="356"/>
                    <a:pt x="174" y="772"/>
                    <a:pt x="514" y="772"/>
                  </a:cubicBezTo>
                  <a:cubicBezTo>
                    <a:pt x="729" y="772"/>
                    <a:pt x="902" y="599"/>
                    <a:pt x="902" y="391"/>
                  </a:cubicBezTo>
                  <a:cubicBezTo>
                    <a:pt x="902" y="156"/>
                    <a:pt x="711" y="0"/>
                    <a:pt x="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6"/>
            <p:cNvSpPr/>
            <p:nvPr/>
          </p:nvSpPr>
          <p:spPr>
            <a:xfrm>
              <a:off x="5446479" y="4337901"/>
              <a:ext cx="23724" cy="20309"/>
            </a:xfrm>
            <a:custGeom>
              <a:avLst/>
              <a:gdLst/>
              <a:ahLst/>
              <a:cxnLst/>
              <a:rect l="l" t="t" r="r" b="b"/>
              <a:pathLst>
                <a:path w="903" h="773" extrusionOk="0">
                  <a:moveTo>
                    <a:pt x="512" y="0"/>
                  </a:moveTo>
                  <a:cubicBezTo>
                    <a:pt x="417" y="0"/>
                    <a:pt x="321" y="35"/>
                    <a:pt x="243" y="113"/>
                  </a:cubicBezTo>
                  <a:cubicBezTo>
                    <a:pt x="0" y="356"/>
                    <a:pt x="174" y="772"/>
                    <a:pt x="521" y="772"/>
                  </a:cubicBezTo>
                  <a:cubicBezTo>
                    <a:pt x="729" y="772"/>
                    <a:pt x="902" y="599"/>
                    <a:pt x="902" y="391"/>
                  </a:cubicBezTo>
                  <a:cubicBezTo>
                    <a:pt x="902" y="156"/>
                    <a:pt x="711" y="0"/>
                    <a:pt x="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6"/>
            <p:cNvSpPr/>
            <p:nvPr/>
          </p:nvSpPr>
          <p:spPr>
            <a:xfrm>
              <a:off x="5467261" y="4183944"/>
              <a:ext cx="118279" cy="76400"/>
            </a:xfrm>
            <a:custGeom>
              <a:avLst/>
              <a:gdLst/>
              <a:ahLst/>
              <a:cxnLst/>
              <a:rect l="l" t="t" r="r" b="b"/>
              <a:pathLst>
                <a:path w="4502" h="2908" extrusionOk="0">
                  <a:moveTo>
                    <a:pt x="583" y="0"/>
                  </a:moveTo>
                  <a:cubicBezTo>
                    <a:pt x="390" y="0"/>
                    <a:pt x="194" y="30"/>
                    <a:pt x="0" y="91"/>
                  </a:cubicBezTo>
                  <a:cubicBezTo>
                    <a:pt x="624" y="286"/>
                    <a:pt x="1103" y="792"/>
                    <a:pt x="1269" y="1430"/>
                  </a:cubicBezTo>
                  <a:cubicBezTo>
                    <a:pt x="1440" y="1372"/>
                    <a:pt x="1611" y="1344"/>
                    <a:pt x="1779" y="1344"/>
                  </a:cubicBezTo>
                  <a:cubicBezTo>
                    <a:pt x="2607" y="1344"/>
                    <a:pt x="3338" y="2013"/>
                    <a:pt x="3343" y="2908"/>
                  </a:cubicBezTo>
                  <a:lnTo>
                    <a:pt x="4502" y="2908"/>
                  </a:lnTo>
                  <a:cubicBezTo>
                    <a:pt x="4502" y="2019"/>
                    <a:pt x="3772" y="1351"/>
                    <a:pt x="2944" y="1351"/>
                  </a:cubicBezTo>
                  <a:cubicBezTo>
                    <a:pt x="2777" y="1351"/>
                    <a:pt x="2605" y="1379"/>
                    <a:pt x="2435" y="1437"/>
                  </a:cubicBezTo>
                  <a:cubicBezTo>
                    <a:pt x="2209" y="567"/>
                    <a:pt x="1430" y="0"/>
                    <a:pt x="5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5212680" y="4348148"/>
              <a:ext cx="206265" cy="161129"/>
            </a:xfrm>
            <a:custGeom>
              <a:avLst/>
              <a:gdLst/>
              <a:ahLst/>
              <a:cxnLst/>
              <a:rect l="l" t="t" r="r" b="b"/>
              <a:pathLst>
                <a:path w="7851" h="6133" extrusionOk="0">
                  <a:moveTo>
                    <a:pt x="7701" y="0"/>
                  </a:moveTo>
                  <a:cubicBezTo>
                    <a:pt x="7698" y="0"/>
                    <a:pt x="7695" y="1"/>
                    <a:pt x="7692" y="1"/>
                  </a:cubicBezTo>
                  <a:lnTo>
                    <a:pt x="6541" y="1"/>
                  </a:lnTo>
                  <a:cubicBezTo>
                    <a:pt x="6645" y="1"/>
                    <a:pt x="6694" y="126"/>
                    <a:pt x="6617" y="195"/>
                  </a:cubicBezTo>
                  <a:lnTo>
                    <a:pt x="1013" y="5501"/>
                  </a:lnTo>
                  <a:cubicBezTo>
                    <a:pt x="729" y="5772"/>
                    <a:pt x="382" y="5966"/>
                    <a:pt x="0" y="6063"/>
                  </a:cubicBezTo>
                  <a:cubicBezTo>
                    <a:pt x="35" y="6112"/>
                    <a:pt x="90" y="6132"/>
                    <a:pt x="153" y="6132"/>
                  </a:cubicBezTo>
                  <a:lnTo>
                    <a:pt x="583" y="6132"/>
                  </a:lnTo>
                  <a:cubicBezTo>
                    <a:pt x="1172" y="6132"/>
                    <a:pt x="1741" y="5910"/>
                    <a:pt x="2178" y="5501"/>
                  </a:cubicBezTo>
                  <a:lnTo>
                    <a:pt x="7776" y="202"/>
                  </a:lnTo>
                  <a:cubicBezTo>
                    <a:pt x="7850" y="128"/>
                    <a:pt x="7806" y="0"/>
                    <a:pt x="77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5540508" y="4350696"/>
              <a:ext cx="47947" cy="30476"/>
            </a:xfrm>
            <a:custGeom>
              <a:avLst/>
              <a:gdLst/>
              <a:ahLst/>
              <a:cxnLst/>
              <a:rect l="l" t="t" r="r" b="b"/>
              <a:pathLst>
                <a:path w="1825" h="1160" extrusionOk="0">
                  <a:moveTo>
                    <a:pt x="0" y="1"/>
                  </a:moveTo>
                  <a:lnTo>
                    <a:pt x="451" y="452"/>
                  </a:lnTo>
                  <a:cubicBezTo>
                    <a:pt x="590" y="590"/>
                    <a:pt x="666" y="792"/>
                    <a:pt x="666" y="993"/>
                  </a:cubicBezTo>
                  <a:lnTo>
                    <a:pt x="666" y="1000"/>
                  </a:lnTo>
                  <a:cubicBezTo>
                    <a:pt x="666" y="1090"/>
                    <a:pt x="597" y="1159"/>
                    <a:pt x="514" y="1159"/>
                  </a:cubicBezTo>
                  <a:lnTo>
                    <a:pt x="1665" y="1159"/>
                  </a:lnTo>
                  <a:cubicBezTo>
                    <a:pt x="1755" y="1159"/>
                    <a:pt x="1825" y="1090"/>
                    <a:pt x="1825" y="1000"/>
                  </a:cubicBezTo>
                  <a:lnTo>
                    <a:pt x="1825" y="993"/>
                  </a:lnTo>
                  <a:cubicBezTo>
                    <a:pt x="1825" y="792"/>
                    <a:pt x="1748" y="597"/>
                    <a:pt x="1610" y="452"/>
                  </a:cubicBezTo>
                  <a:lnTo>
                    <a:pt x="11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5507352" y="4315176"/>
              <a:ext cx="63606" cy="35547"/>
            </a:xfrm>
            <a:custGeom>
              <a:avLst/>
              <a:gdLst/>
              <a:ahLst/>
              <a:cxnLst/>
              <a:rect l="l" t="t" r="r" b="b"/>
              <a:pathLst>
                <a:path w="2421" h="1353" extrusionOk="0">
                  <a:moveTo>
                    <a:pt x="0" y="0"/>
                  </a:moveTo>
                  <a:lnTo>
                    <a:pt x="0" y="770"/>
                  </a:lnTo>
                  <a:cubicBezTo>
                    <a:pt x="0" y="1089"/>
                    <a:pt x="257" y="1353"/>
                    <a:pt x="576" y="1353"/>
                  </a:cubicBezTo>
                  <a:lnTo>
                    <a:pt x="2421" y="1353"/>
                  </a:lnTo>
                  <a:lnTo>
                    <a:pt x="1748" y="680"/>
                  </a:lnTo>
                  <a:cubicBezTo>
                    <a:pt x="1318" y="243"/>
                    <a:pt x="728" y="0"/>
                    <a:pt x="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5507352" y="4315176"/>
              <a:ext cx="63606" cy="35547"/>
            </a:xfrm>
            <a:custGeom>
              <a:avLst/>
              <a:gdLst/>
              <a:ahLst/>
              <a:cxnLst/>
              <a:rect l="l" t="t" r="r" b="b"/>
              <a:pathLst>
                <a:path w="2421" h="1353" extrusionOk="0">
                  <a:moveTo>
                    <a:pt x="0" y="0"/>
                  </a:moveTo>
                  <a:lnTo>
                    <a:pt x="0" y="243"/>
                  </a:lnTo>
                  <a:cubicBezTo>
                    <a:pt x="215" y="354"/>
                    <a:pt x="416" y="500"/>
                    <a:pt x="597" y="680"/>
                  </a:cubicBezTo>
                  <a:lnTo>
                    <a:pt x="1262" y="1353"/>
                  </a:lnTo>
                  <a:lnTo>
                    <a:pt x="2421" y="1353"/>
                  </a:lnTo>
                  <a:lnTo>
                    <a:pt x="1755" y="673"/>
                  </a:lnTo>
                  <a:cubicBezTo>
                    <a:pt x="1318" y="243"/>
                    <a:pt x="728" y="0"/>
                    <a:pt x="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7" name="Google Shape;197;p16"/>
          <p:cNvCxnSpPr/>
          <p:nvPr/>
        </p:nvCxnSpPr>
        <p:spPr>
          <a:xfrm>
            <a:off x="503930" y="2545475"/>
            <a:ext cx="8204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8" name="Google Shape;198;p16"/>
          <p:cNvSpPr/>
          <p:nvPr/>
        </p:nvSpPr>
        <p:spPr>
          <a:xfrm>
            <a:off x="1727574" y="2450825"/>
            <a:ext cx="189300" cy="18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6"/>
          <p:cNvSpPr/>
          <p:nvPr/>
        </p:nvSpPr>
        <p:spPr>
          <a:xfrm>
            <a:off x="3573960" y="2450825"/>
            <a:ext cx="189300" cy="18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6"/>
          <p:cNvSpPr/>
          <p:nvPr/>
        </p:nvSpPr>
        <p:spPr>
          <a:xfrm>
            <a:off x="5401823" y="2450825"/>
            <a:ext cx="189300" cy="18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6"/>
          <p:cNvSpPr/>
          <p:nvPr/>
        </p:nvSpPr>
        <p:spPr>
          <a:xfrm>
            <a:off x="7235061" y="2450825"/>
            <a:ext cx="189300" cy="18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6"/>
          <p:cNvSpPr txBox="1"/>
          <p:nvPr/>
        </p:nvSpPr>
        <p:spPr>
          <a:xfrm>
            <a:off x="1291810" y="3009470"/>
            <a:ext cx="1150950" cy="3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Introduction</a:t>
            </a:r>
            <a:endParaRPr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03" name="Google Shape;203;p16"/>
          <p:cNvSpPr txBox="1"/>
          <p:nvPr/>
        </p:nvSpPr>
        <p:spPr>
          <a:xfrm>
            <a:off x="2887119" y="3023212"/>
            <a:ext cx="1594787" cy="3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Result Analysis</a:t>
            </a:r>
            <a:endParaRPr lang="en-US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04" name="Google Shape;204;p16"/>
          <p:cNvSpPr txBox="1"/>
          <p:nvPr/>
        </p:nvSpPr>
        <p:spPr>
          <a:xfrm>
            <a:off x="4710981" y="3009470"/>
            <a:ext cx="1594787" cy="3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 Preprocessing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05" name="Google Shape;205;p16"/>
          <p:cNvSpPr txBox="1"/>
          <p:nvPr/>
        </p:nvSpPr>
        <p:spPr>
          <a:xfrm>
            <a:off x="6827355" y="3009470"/>
            <a:ext cx="1004700" cy="3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The End</a:t>
            </a:r>
            <a:endParaRPr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06" name="Google Shape;206;p16"/>
          <p:cNvSpPr txBox="1"/>
          <p:nvPr/>
        </p:nvSpPr>
        <p:spPr>
          <a:xfrm>
            <a:off x="1173655" y="3282804"/>
            <a:ext cx="1297200" cy="9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Introduction about our dataset and dataset content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16"/>
          <p:cNvSpPr txBox="1"/>
          <p:nvPr/>
        </p:nvSpPr>
        <p:spPr>
          <a:xfrm>
            <a:off x="3013335" y="3282794"/>
            <a:ext cx="1297200" cy="9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Answer the questions using the data</a:t>
            </a:r>
          </a:p>
        </p:txBody>
      </p:sp>
      <p:sp>
        <p:nvSpPr>
          <p:cNvPr id="208" name="Google Shape;208;p16"/>
          <p:cNvSpPr txBox="1"/>
          <p:nvPr/>
        </p:nvSpPr>
        <p:spPr>
          <a:xfrm>
            <a:off x="4844129" y="3280882"/>
            <a:ext cx="1297200" cy="9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Data preprocessing and handle missing</a:t>
            </a:r>
          </a:p>
        </p:txBody>
      </p:sp>
      <p:sp>
        <p:nvSpPr>
          <p:cNvPr id="209" name="Google Shape;209;p16"/>
          <p:cNvSpPr txBox="1"/>
          <p:nvPr/>
        </p:nvSpPr>
        <p:spPr>
          <a:xfrm>
            <a:off x="6681099" y="3280882"/>
            <a:ext cx="1297200" cy="9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end of this </a:t>
            </a:r>
            <a:r>
              <a:rPr lang="en-U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presintation</a:t>
            </a:r>
            <a:r>
              <a: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</p:txBody>
      </p:sp>
      <p:sp>
        <p:nvSpPr>
          <p:cNvPr id="210" name="Google Shape;210;p16"/>
          <p:cNvSpPr txBox="1"/>
          <p:nvPr/>
        </p:nvSpPr>
        <p:spPr>
          <a:xfrm>
            <a:off x="1319905" y="2695437"/>
            <a:ext cx="1004700" cy="3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11" name="Google Shape;211;p16"/>
          <p:cNvSpPr txBox="1"/>
          <p:nvPr/>
        </p:nvSpPr>
        <p:spPr>
          <a:xfrm>
            <a:off x="3159591" y="2695437"/>
            <a:ext cx="1004700" cy="3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12" name="Google Shape;212;p16"/>
          <p:cNvSpPr txBox="1"/>
          <p:nvPr/>
        </p:nvSpPr>
        <p:spPr>
          <a:xfrm>
            <a:off x="4990386" y="2695437"/>
            <a:ext cx="1004700" cy="3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13" name="Google Shape;213;p16"/>
          <p:cNvSpPr txBox="1"/>
          <p:nvPr/>
        </p:nvSpPr>
        <p:spPr>
          <a:xfrm>
            <a:off x="6827355" y="2695437"/>
            <a:ext cx="1004700" cy="3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3" name="صورة 2">
            <a:extLst>
              <a:ext uri="{FF2B5EF4-FFF2-40B4-BE49-F238E27FC236}">
                <a16:creationId xmlns:a16="http://schemas.microsoft.com/office/drawing/2014/main" id="{E47B0387-E40C-7BA1-CE25-1BAF2BD69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716" y="1696548"/>
            <a:ext cx="449315" cy="449315"/>
          </a:xfrm>
          <a:prstGeom prst="rect">
            <a:avLst/>
          </a:prstGeom>
        </p:spPr>
      </p:pic>
      <p:pic>
        <p:nvPicPr>
          <p:cNvPr id="5" name="صورة 4">
            <a:extLst>
              <a:ext uri="{FF2B5EF4-FFF2-40B4-BE49-F238E27FC236}">
                <a16:creationId xmlns:a16="http://schemas.microsoft.com/office/drawing/2014/main" id="{85D11E19-4456-90AE-79DD-3A2563BF15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9339" y="1696548"/>
            <a:ext cx="410433" cy="410433"/>
          </a:xfrm>
          <a:prstGeom prst="rect">
            <a:avLst/>
          </a:prstGeom>
        </p:spPr>
      </p:pic>
      <p:pic>
        <p:nvPicPr>
          <p:cNvPr id="7" name="صورة 6">
            <a:extLst>
              <a:ext uri="{FF2B5EF4-FFF2-40B4-BE49-F238E27FC236}">
                <a16:creationId xmlns:a16="http://schemas.microsoft.com/office/drawing/2014/main" id="{379D6E1D-F345-3100-A64D-D7EC6659F5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2882" y="1696548"/>
            <a:ext cx="506056" cy="50605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p30"/>
          <p:cNvSpPr/>
          <p:nvPr/>
        </p:nvSpPr>
        <p:spPr>
          <a:xfrm>
            <a:off x="1355975" y="1600200"/>
            <a:ext cx="1845600" cy="1176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2" name="Google Shape;1502;p30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Travel Infographics</a:t>
            </a:r>
            <a:endParaRPr/>
          </a:p>
        </p:txBody>
      </p:sp>
      <p:grpSp>
        <p:nvGrpSpPr>
          <p:cNvPr id="1503" name="Google Shape;1503;p30"/>
          <p:cNvGrpSpPr/>
          <p:nvPr/>
        </p:nvGrpSpPr>
        <p:grpSpPr>
          <a:xfrm rot="-5400000">
            <a:off x="-363589" y="2511276"/>
            <a:ext cx="2474588" cy="708910"/>
            <a:chOff x="3524730" y="2787708"/>
            <a:chExt cx="1968020" cy="227667"/>
          </a:xfrm>
        </p:grpSpPr>
        <p:sp>
          <p:nvSpPr>
            <p:cNvPr id="1504" name="Google Shape;1504;p30"/>
            <p:cNvSpPr/>
            <p:nvPr/>
          </p:nvSpPr>
          <p:spPr>
            <a:xfrm>
              <a:off x="3530150" y="2790075"/>
              <a:ext cx="1962600" cy="225300"/>
            </a:xfrm>
            <a:prstGeom prst="rect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0"/>
            <p:cNvSpPr/>
            <p:nvPr/>
          </p:nvSpPr>
          <p:spPr>
            <a:xfrm>
              <a:off x="3524730" y="2787708"/>
              <a:ext cx="749100" cy="225300"/>
            </a:xfrm>
            <a:prstGeom prst="rect">
              <a:avLst/>
            </a:prstGeom>
            <a:solidFill>
              <a:schemeClr val="accent4"/>
            </a:solidFill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6" name="Google Shape;1506;p30"/>
          <p:cNvSpPr txBox="1"/>
          <p:nvPr/>
        </p:nvSpPr>
        <p:spPr>
          <a:xfrm>
            <a:off x="519363" y="3435027"/>
            <a:ext cx="708900" cy="6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35%</a:t>
            </a:r>
            <a:endParaRPr sz="20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07" name="Google Shape;1507;p30"/>
          <p:cNvSpPr/>
          <p:nvPr/>
        </p:nvSpPr>
        <p:spPr>
          <a:xfrm flipH="1">
            <a:off x="5999650" y="1601448"/>
            <a:ext cx="1845600" cy="1176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8" name="Google Shape;1508;p30"/>
          <p:cNvSpPr/>
          <p:nvPr/>
        </p:nvSpPr>
        <p:spPr>
          <a:xfrm>
            <a:off x="1355975" y="2832450"/>
            <a:ext cx="1845600" cy="129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9" name="Google Shape;1509;p30"/>
          <p:cNvSpPr txBox="1"/>
          <p:nvPr/>
        </p:nvSpPr>
        <p:spPr>
          <a:xfrm>
            <a:off x="1586925" y="3095776"/>
            <a:ext cx="1388700" cy="6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0" name="Google Shape;1510;p30"/>
          <p:cNvSpPr txBox="1"/>
          <p:nvPr/>
        </p:nvSpPr>
        <p:spPr>
          <a:xfrm>
            <a:off x="1494123" y="1887000"/>
            <a:ext cx="1554600" cy="6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AMERICAS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511" name="Google Shape;1511;p30"/>
          <p:cNvGrpSpPr/>
          <p:nvPr/>
        </p:nvGrpSpPr>
        <p:grpSpPr>
          <a:xfrm rot="5400000" flipH="1">
            <a:off x="7090210" y="2512583"/>
            <a:ext cx="2474586" cy="708894"/>
            <a:chOff x="3524732" y="2787713"/>
            <a:chExt cx="1968018" cy="227662"/>
          </a:xfrm>
        </p:grpSpPr>
        <p:sp>
          <p:nvSpPr>
            <p:cNvPr id="1512" name="Google Shape;1512;p30"/>
            <p:cNvSpPr/>
            <p:nvPr/>
          </p:nvSpPr>
          <p:spPr>
            <a:xfrm>
              <a:off x="3530150" y="2790075"/>
              <a:ext cx="1962600" cy="225300"/>
            </a:xfrm>
            <a:prstGeom prst="rect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0"/>
            <p:cNvSpPr/>
            <p:nvPr/>
          </p:nvSpPr>
          <p:spPr>
            <a:xfrm>
              <a:off x="3524732" y="2787713"/>
              <a:ext cx="1126800" cy="225300"/>
            </a:xfrm>
            <a:prstGeom prst="rect">
              <a:avLst/>
            </a:prstGeom>
            <a:solidFill>
              <a:schemeClr val="accent3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4" name="Google Shape;1514;p30"/>
          <p:cNvSpPr txBox="1"/>
          <p:nvPr/>
        </p:nvSpPr>
        <p:spPr>
          <a:xfrm flipH="1">
            <a:off x="7972953" y="3436327"/>
            <a:ext cx="708900" cy="6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56%</a:t>
            </a:r>
            <a:endParaRPr sz="20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15" name="Google Shape;1515;p30"/>
          <p:cNvSpPr/>
          <p:nvPr/>
        </p:nvSpPr>
        <p:spPr>
          <a:xfrm flipH="1">
            <a:off x="5999650" y="2833880"/>
            <a:ext cx="1845600" cy="129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6" name="Google Shape;1516;p30"/>
          <p:cNvSpPr txBox="1"/>
          <p:nvPr/>
        </p:nvSpPr>
        <p:spPr>
          <a:xfrm flipH="1">
            <a:off x="6228100" y="3138451"/>
            <a:ext cx="1388700" cy="6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the 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7" name="Google Shape;1517;p30"/>
          <p:cNvSpPr txBox="1"/>
          <p:nvPr/>
        </p:nvSpPr>
        <p:spPr>
          <a:xfrm flipH="1">
            <a:off x="6152509" y="1888300"/>
            <a:ext cx="1554600" cy="6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AUSTRALIA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518" name="Google Shape;1518;p30"/>
          <p:cNvGrpSpPr/>
          <p:nvPr/>
        </p:nvGrpSpPr>
        <p:grpSpPr>
          <a:xfrm>
            <a:off x="3348439" y="1629675"/>
            <a:ext cx="2280250" cy="2474700"/>
            <a:chOff x="3348439" y="1629675"/>
            <a:chExt cx="2280250" cy="2474700"/>
          </a:xfrm>
        </p:grpSpPr>
        <p:sp>
          <p:nvSpPr>
            <p:cNvPr id="1519" name="Google Shape;1519;p30"/>
            <p:cNvSpPr/>
            <p:nvPr/>
          </p:nvSpPr>
          <p:spPr>
            <a:xfrm>
              <a:off x="4239988" y="1629675"/>
              <a:ext cx="495300" cy="2474700"/>
            </a:xfrm>
            <a:prstGeom prst="rect">
              <a:avLst/>
            </a:prstGeom>
            <a:solidFill>
              <a:schemeClr val="accent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0"/>
            <p:cNvSpPr/>
            <p:nvPr/>
          </p:nvSpPr>
          <p:spPr>
            <a:xfrm>
              <a:off x="4239989" y="1888300"/>
              <a:ext cx="1388700" cy="399900"/>
            </a:xfrm>
            <a:prstGeom prst="homePlate">
              <a:avLst>
                <a:gd name="adj" fmla="val 50000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0"/>
            <p:cNvSpPr/>
            <p:nvPr/>
          </p:nvSpPr>
          <p:spPr>
            <a:xfrm rot="10800000">
              <a:off x="3348439" y="2433975"/>
              <a:ext cx="1388700" cy="39990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p31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Travel Infographics</a:t>
            </a:r>
            <a:endParaRPr/>
          </a:p>
        </p:txBody>
      </p:sp>
      <p:sp>
        <p:nvSpPr>
          <p:cNvPr id="1527" name="Google Shape;1527;p31"/>
          <p:cNvSpPr/>
          <p:nvPr/>
        </p:nvSpPr>
        <p:spPr>
          <a:xfrm>
            <a:off x="3719375" y="1058238"/>
            <a:ext cx="1705250" cy="1156425"/>
          </a:xfrm>
          <a:prstGeom prst="flowChartOffpageConnector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8" name="Google Shape;1528;p31"/>
          <p:cNvSpPr txBox="1"/>
          <p:nvPr/>
        </p:nvSpPr>
        <p:spPr>
          <a:xfrm>
            <a:off x="3557550" y="1039936"/>
            <a:ext cx="2028900" cy="9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WHAT </a:t>
            </a:r>
            <a:endParaRPr sz="25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COUNTRY?</a:t>
            </a:r>
            <a:endParaRPr sz="25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29" name="Google Shape;1529;p31"/>
          <p:cNvSpPr/>
          <p:nvPr/>
        </p:nvSpPr>
        <p:spPr>
          <a:xfrm>
            <a:off x="1066800" y="2483800"/>
            <a:ext cx="1206900" cy="120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30" name="Google Shape;1530;p31"/>
          <p:cNvSpPr/>
          <p:nvPr/>
        </p:nvSpPr>
        <p:spPr>
          <a:xfrm>
            <a:off x="6870300" y="2483800"/>
            <a:ext cx="1206900" cy="1206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1" name="Google Shape;1531;p31"/>
          <p:cNvSpPr/>
          <p:nvPr/>
        </p:nvSpPr>
        <p:spPr>
          <a:xfrm>
            <a:off x="4954975" y="2483800"/>
            <a:ext cx="1206900" cy="120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2" name="Google Shape;1532;p31"/>
          <p:cNvSpPr/>
          <p:nvPr/>
        </p:nvSpPr>
        <p:spPr>
          <a:xfrm>
            <a:off x="3048988" y="2483800"/>
            <a:ext cx="1206900" cy="1206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33" name="Google Shape;1533;p31"/>
          <p:cNvCxnSpPr>
            <a:endCxn id="1529" idx="0"/>
          </p:cNvCxnSpPr>
          <p:nvPr/>
        </p:nvCxnSpPr>
        <p:spPr>
          <a:xfrm flipH="1">
            <a:off x="1670250" y="1442800"/>
            <a:ext cx="2051700" cy="1041000"/>
          </a:xfrm>
          <a:prstGeom prst="bentConnector2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4" name="Google Shape;1534;p31"/>
          <p:cNvCxnSpPr>
            <a:endCxn id="1530" idx="0"/>
          </p:cNvCxnSpPr>
          <p:nvPr/>
        </p:nvCxnSpPr>
        <p:spPr>
          <a:xfrm>
            <a:off x="5351550" y="1449400"/>
            <a:ext cx="2122200" cy="1034400"/>
          </a:xfrm>
          <a:prstGeom prst="bentConnector2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5" name="Google Shape;1535;p31"/>
          <p:cNvCxnSpPr>
            <a:stCxn id="1527" idx="2"/>
            <a:endCxn id="1532" idx="0"/>
          </p:cNvCxnSpPr>
          <p:nvPr/>
        </p:nvCxnSpPr>
        <p:spPr>
          <a:xfrm rot="5400000">
            <a:off x="3977700" y="1889463"/>
            <a:ext cx="269100" cy="919500"/>
          </a:xfrm>
          <a:prstGeom prst="bentConnector3">
            <a:avLst>
              <a:gd name="adj1" fmla="val 50007"/>
            </a:avLst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6" name="Google Shape;1536;p31"/>
          <p:cNvCxnSpPr>
            <a:stCxn id="1527" idx="2"/>
            <a:endCxn id="1531" idx="0"/>
          </p:cNvCxnSpPr>
          <p:nvPr/>
        </p:nvCxnSpPr>
        <p:spPr>
          <a:xfrm rot="-5400000" flipH="1">
            <a:off x="4930650" y="1856013"/>
            <a:ext cx="269100" cy="986400"/>
          </a:xfrm>
          <a:prstGeom prst="bentConnector3">
            <a:avLst>
              <a:gd name="adj1" fmla="val 5000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37" name="Google Shape;1537;p31"/>
          <p:cNvSpPr txBox="1"/>
          <p:nvPr/>
        </p:nvSpPr>
        <p:spPr>
          <a:xfrm>
            <a:off x="6803889" y="4009170"/>
            <a:ext cx="12972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Neptune is the farthest planet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8" name="Google Shape;1538;p31"/>
          <p:cNvSpPr txBox="1"/>
          <p:nvPr/>
        </p:nvSpPr>
        <p:spPr>
          <a:xfrm>
            <a:off x="993950" y="4003513"/>
            <a:ext cx="12972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closest planet to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9" name="Google Shape;1539;p31"/>
          <p:cNvSpPr txBox="1"/>
          <p:nvPr/>
        </p:nvSpPr>
        <p:spPr>
          <a:xfrm>
            <a:off x="2972614" y="4019692"/>
            <a:ext cx="12972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0" name="Google Shape;1540;p31"/>
          <p:cNvSpPr txBox="1"/>
          <p:nvPr/>
        </p:nvSpPr>
        <p:spPr>
          <a:xfrm>
            <a:off x="4903529" y="4019692"/>
            <a:ext cx="12972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1" name="Google Shape;1541;p31"/>
          <p:cNvSpPr txBox="1"/>
          <p:nvPr/>
        </p:nvSpPr>
        <p:spPr>
          <a:xfrm>
            <a:off x="6803889" y="3746807"/>
            <a:ext cx="12972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GERMANY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42" name="Google Shape;1542;p31"/>
          <p:cNvSpPr txBox="1"/>
          <p:nvPr/>
        </p:nvSpPr>
        <p:spPr>
          <a:xfrm>
            <a:off x="993950" y="3765035"/>
            <a:ext cx="12972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ITALY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43" name="Google Shape;1543;p31"/>
          <p:cNvSpPr txBox="1"/>
          <p:nvPr/>
        </p:nvSpPr>
        <p:spPr>
          <a:xfrm>
            <a:off x="2972614" y="3765035"/>
            <a:ext cx="12972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GREECE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44" name="Google Shape;1544;p31"/>
          <p:cNvSpPr txBox="1"/>
          <p:nvPr/>
        </p:nvSpPr>
        <p:spPr>
          <a:xfrm>
            <a:off x="4903529" y="3765035"/>
            <a:ext cx="12972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FRANCE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45" name="Google Shape;1545;p31"/>
          <p:cNvSpPr/>
          <p:nvPr/>
        </p:nvSpPr>
        <p:spPr>
          <a:xfrm>
            <a:off x="5123096" y="2658120"/>
            <a:ext cx="857980" cy="857980"/>
          </a:xfrm>
          <a:custGeom>
            <a:avLst/>
            <a:gdLst/>
            <a:ahLst/>
            <a:cxnLst/>
            <a:rect l="l" t="t" r="r" b="b"/>
            <a:pathLst>
              <a:path w="208374" h="208374" extrusionOk="0">
                <a:moveTo>
                  <a:pt x="111413" y="6722"/>
                </a:moveTo>
                <a:cubicBezTo>
                  <a:pt x="112992" y="6722"/>
                  <a:pt x="114269" y="7999"/>
                  <a:pt x="114269" y="9578"/>
                </a:cubicBezTo>
                <a:cubicBezTo>
                  <a:pt x="114269" y="15426"/>
                  <a:pt x="119008" y="20165"/>
                  <a:pt x="124856" y="20165"/>
                </a:cubicBezTo>
                <a:cubicBezTo>
                  <a:pt x="127982" y="20165"/>
                  <a:pt x="130906" y="21375"/>
                  <a:pt x="133124" y="23593"/>
                </a:cubicBezTo>
                <a:lnTo>
                  <a:pt x="133628" y="24097"/>
                </a:lnTo>
                <a:cubicBezTo>
                  <a:pt x="136283" y="26752"/>
                  <a:pt x="137796" y="30449"/>
                  <a:pt x="137796" y="34180"/>
                </a:cubicBezTo>
                <a:cubicBezTo>
                  <a:pt x="137796" y="41271"/>
                  <a:pt x="143576" y="47052"/>
                  <a:pt x="150668" y="47052"/>
                </a:cubicBezTo>
                <a:cubicBezTo>
                  <a:pt x="154096" y="47052"/>
                  <a:pt x="157322" y="45708"/>
                  <a:pt x="159776" y="43288"/>
                </a:cubicBezTo>
                <a:cubicBezTo>
                  <a:pt x="161658" y="41372"/>
                  <a:pt x="164212" y="40330"/>
                  <a:pt x="166901" y="40330"/>
                </a:cubicBezTo>
                <a:lnTo>
                  <a:pt x="168715" y="40330"/>
                </a:lnTo>
                <a:cubicBezTo>
                  <a:pt x="171740" y="40330"/>
                  <a:pt x="174530" y="41507"/>
                  <a:pt x="176647" y="43624"/>
                </a:cubicBezTo>
                <a:lnTo>
                  <a:pt x="180042" y="46985"/>
                </a:lnTo>
                <a:cubicBezTo>
                  <a:pt x="182226" y="49169"/>
                  <a:pt x="185217" y="50413"/>
                  <a:pt x="188276" y="50413"/>
                </a:cubicBezTo>
                <a:lnTo>
                  <a:pt x="196711" y="50413"/>
                </a:lnTo>
                <a:cubicBezTo>
                  <a:pt x="199434" y="50413"/>
                  <a:pt x="201652" y="52631"/>
                  <a:pt x="201652" y="55353"/>
                </a:cubicBezTo>
                <a:cubicBezTo>
                  <a:pt x="201652" y="57236"/>
                  <a:pt x="200610" y="58950"/>
                  <a:pt x="198930" y="59790"/>
                </a:cubicBezTo>
                <a:lnTo>
                  <a:pt x="186797" y="65839"/>
                </a:lnTo>
                <a:cubicBezTo>
                  <a:pt x="183503" y="67486"/>
                  <a:pt x="181487" y="70780"/>
                  <a:pt x="181487" y="74443"/>
                </a:cubicBezTo>
                <a:cubicBezTo>
                  <a:pt x="181487" y="76023"/>
                  <a:pt x="180210" y="77300"/>
                  <a:pt x="178630" y="77300"/>
                </a:cubicBezTo>
                <a:lnTo>
                  <a:pt x="178126" y="77300"/>
                </a:lnTo>
                <a:cubicBezTo>
                  <a:pt x="170698" y="77300"/>
                  <a:pt x="164682" y="83316"/>
                  <a:pt x="164682" y="90743"/>
                </a:cubicBezTo>
                <a:cubicBezTo>
                  <a:pt x="164682" y="98171"/>
                  <a:pt x="170698" y="104187"/>
                  <a:pt x="178126" y="104187"/>
                </a:cubicBezTo>
                <a:lnTo>
                  <a:pt x="178697" y="104187"/>
                </a:lnTo>
                <a:cubicBezTo>
                  <a:pt x="181386" y="104187"/>
                  <a:pt x="183940" y="103145"/>
                  <a:pt x="185822" y="101229"/>
                </a:cubicBezTo>
                <a:cubicBezTo>
                  <a:pt x="186461" y="100591"/>
                  <a:pt x="187335" y="100271"/>
                  <a:pt x="188209" y="100271"/>
                </a:cubicBezTo>
                <a:cubicBezTo>
                  <a:pt x="189082" y="100271"/>
                  <a:pt x="189956" y="100591"/>
                  <a:pt x="190595" y="101229"/>
                </a:cubicBezTo>
                <a:cubicBezTo>
                  <a:pt x="191200" y="101868"/>
                  <a:pt x="191569" y="102742"/>
                  <a:pt x="191569" y="103616"/>
                </a:cubicBezTo>
                <a:lnTo>
                  <a:pt x="191569" y="111682"/>
                </a:lnTo>
                <a:cubicBezTo>
                  <a:pt x="191569" y="112455"/>
                  <a:pt x="191267" y="113194"/>
                  <a:pt x="190729" y="113732"/>
                </a:cubicBezTo>
                <a:lnTo>
                  <a:pt x="177588" y="126873"/>
                </a:lnTo>
                <a:cubicBezTo>
                  <a:pt x="175807" y="128654"/>
                  <a:pt x="174765" y="131141"/>
                  <a:pt x="174765" y="133662"/>
                </a:cubicBezTo>
                <a:lnTo>
                  <a:pt x="174765" y="134939"/>
                </a:lnTo>
                <a:cubicBezTo>
                  <a:pt x="174765" y="140215"/>
                  <a:pt x="179067" y="144517"/>
                  <a:pt x="184344" y="144517"/>
                </a:cubicBezTo>
                <a:lnTo>
                  <a:pt x="195502" y="144517"/>
                </a:lnTo>
                <a:cubicBezTo>
                  <a:pt x="198896" y="144517"/>
                  <a:pt x="201652" y="147273"/>
                  <a:pt x="201652" y="150668"/>
                </a:cubicBezTo>
                <a:cubicBezTo>
                  <a:pt x="201652" y="152281"/>
                  <a:pt x="201013" y="153860"/>
                  <a:pt x="199871" y="155003"/>
                </a:cubicBezTo>
                <a:lnTo>
                  <a:pt x="194393" y="160481"/>
                </a:lnTo>
                <a:cubicBezTo>
                  <a:pt x="192611" y="162263"/>
                  <a:pt x="191569" y="164750"/>
                  <a:pt x="191569" y="167270"/>
                </a:cubicBezTo>
                <a:lnTo>
                  <a:pt x="191569" y="168547"/>
                </a:lnTo>
                <a:cubicBezTo>
                  <a:pt x="191569" y="170127"/>
                  <a:pt x="190292" y="171404"/>
                  <a:pt x="188713" y="171404"/>
                </a:cubicBezTo>
                <a:lnTo>
                  <a:pt x="184075" y="171404"/>
                </a:lnTo>
                <a:cubicBezTo>
                  <a:pt x="181554" y="171404"/>
                  <a:pt x="179067" y="172446"/>
                  <a:pt x="177286" y="174227"/>
                </a:cubicBezTo>
                <a:lnTo>
                  <a:pt x="176916" y="174563"/>
                </a:lnTo>
                <a:cubicBezTo>
                  <a:pt x="172547" y="178966"/>
                  <a:pt x="166464" y="181487"/>
                  <a:pt x="160246" y="181487"/>
                </a:cubicBezTo>
                <a:cubicBezTo>
                  <a:pt x="155171" y="181487"/>
                  <a:pt x="150130" y="179806"/>
                  <a:pt x="146063" y="176782"/>
                </a:cubicBezTo>
                <a:lnTo>
                  <a:pt x="141492" y="173320"/>
                </a:lnTo>
                <a:cubicBezTo>
                  <a:pt x="139846" y="172076"/>
                  <a:pt x="137796" y="171404"/>
                  <a:pt x="135712" y="171404"/>
                </a:cubicBezTo>
                <a:lnTo>
                  <a:pt x="126940" y="171404"/>
                </a:lnTo>
                <a:cubicBezTo>
                  <a:pt x="124419" y="171404"/>
                  <a:pt x="121932" y="172446"/>
                  <a:pt x="120151" y="174227"/>
                </a:cubicBezTo>
                <a:lnTo>
                  <a:pt x="110371" y="184007"/>
                </a:lnTo>
                <a:cubicBezTo>
                  <a:pt x="108590" y="185789"/>
                  <a:pt x="107548" y="188276"/>
                  <a:pt x="107548" y="190796"/>
                </a:cubicBezTo>
                <a:lnTo>
                  <a:pt x="107548" y="193149"/>
                </a:lnTo>
                <a:cubicBezTo>
                  <a:pt x="107548" y="197821"/>
                  <a:pt x="103716" y="201652"/>
                  <a:pt x="99045" y="201652"/>
                </a:cubicBezTo>
                <a:cubicBezTo>
                  <a:pt x="96759" y="201652"/>
                  <a:pt x="94608" y="200778"/>
                  <a:pt x="92995" y="199165"/>
                </a:cubicBezTo>
                <a:lnTo>
                  <a:pt x="81501" y="187671"/>
                </a:lnTo>
                <a:cubicBezTo>
                  <a:pt x="79720" y="185890"/>
                  <a:pt x="77233" y="184848"/>
                  <a:pt x="74712" y="184848"/>
                </a:cubicBezTo>
                <a:lnTo>
                  <a:pt x="66444" y="184848"/>
                </a:lnTo>
                <a:cubicBezTo>
                  <a:pt x="63924" y="184848"/>
                  <a:pt x="61437" y="185890"/>
                  <a:pt x="59655" y="187671"/>
                </a:cubicBezTo>
                <a:cubicBezTo>
                  <a:pt x="57168" y="190158"/>
                  <a:pt x="53740" y="191569"/>
                  <a:pt x="50211" y="191569"/>
                </a:cubicBezTo>
                <a:lnTo>
                  <a:pt x="49270" y="191569"/>
                </a:lnTo>
                <a:cubicBezTo>
                  <a:pt x="40633" y="191569"/>
                  <a:pt x="33609" y="184545"/>
                  <a:pt x="33609" y="175908"/>
                </a:cubicBezTo>
                <a:cubicBezTo>
                  <a:pt x="33609" y="171740"/>
                  <a:pt x="35222" y="167808"/>
                  <a:pt x="38179" y="164850"/>
                </a:cubicBezTo>
                <a:lnTo>
                  <a:pt x="40129" y="162935"/>
                </a:lnTo>
                <a:cubicBezTo>
                  <a:pt x="44599" y="158465"/>
                  <a:pt x="47052" y="152516"/>
                  <a:pt x="47052" y="146198"/>
                </a:cubicBezTo>
                <a:cubicBezTo>
                  <a:pt x="47052" y="139879"/>
                  <a:pt x="44599" y="133931"/>
                  <a:pt x="40129" y="129494"/>
                </a:cubicBezTo>
                <a:lnTo>
                  <a:pt x="34449" y="123814"/>
                </a:lnTo>
                <a:cubicBezTo>
                  <a:pt x="33911" y="123277"/>
                  <a:pt x="33609" y="122537"/>
                  <a:pt x="33609" y="121764"/>
                </a:cubicBezTo>
                <a:lnTo>
                  <a:pt x="33609" y="110136"/>
                </a:lnTo>
                <a:cubicBezTo>
                  <a:pt x="33609" y="107615"/>
                  <a:pt x="32600" y="105128"/>
                  <a:pt x="30786" y="103347"/>
                </a:cubicBezTo>
                <a:lnTo>
                  <a:pt x="11293" y="83854"/>
                </a:lnTo>
                <a:cubicBezTo>
                  <a:pt x="8335" y="80896"/>
                  <a:pt x="6722" y="76964"/>
                  <a:pt x="6722" y="72796"/>
                </a:cubicBezTo>
                <a:lnTo>
                  <a:pt x="6722" y="69435"/>
                </a:lnTo>
                <a:cubicBezTo>
                  <a:pt x="6722" y="60798"/>
                  <a:pt x="13746" y="53774"/>
                  <a:pt x="22383" y="53774"/>
                </a:cubicBezTo>
                <a:cubicBezTo>
                  <a:pt x="26551" y="53774"/>
                  <a:pt x="30483" y="55387"/>
                  <a:pt x="33441" y="58345"/>
                </a:cubicBezTo>
                <a:lnTo>
                  <a:pt x="38549" y="63453"/>
                </a:lnTo>
                <a:cubicBezTo>
                  <a:pt x="40969" y="65873"/>
                  <a:pt x="44195" y="67217"/>
                  <a:pt x="47623" y="67217"/>
                </a:cubicBezTo>
                <a:cubicBezTo>
                  <a:pt x="54715" y="67217"/>
                  <a:pt x="60496" y="61437"/>
                  <a:pt x="60496" y="54345"/>
                </a:cubicBezTo>
                <a:cubicBezTo>
                  <a:pt x="60496" y="50917"/>
                  <a:pt x="59151" y="47691"/>
                  <a:pt x="56731" y="45271"/>
                </a:cubicBezTo>
                <a:lnTo>
                  <a:pt x="52228" y="40734"/>
                </a:lnTo>
                <a:cubicBezTo>
                  <a:pt x="51085" y="39591"/>
                  <a:pt x="50413" y="38011"/>
                  <a:pt x="50413" y="36398"/>
                </a:cubicBezTo>
                <a:cubicBezTo>
                  <a:pt x="50413" y="33004"/>
                  <a:pt x="53169" y="30248"/>
                  <a:pt x="56563" y="30248"/>
                </a:cubicBezTo>
                <a:cubicBezTo>
                  <a:pt x="58177" y="30248"/>
                  <a:pt x="59756" y="30920"/>
                  <a:pt x="60899" y="32063"/>
                </a:cubicBezTo>
                <a:lnTo>
                  <a:pt x="64058" y="35188"/>
                </a:lnTo>
                <a:cubicBezTo>
                  <a:pt x="67318" y="38448"/>
                  <a:pt x="71855" y="40330"/>
                  <a:pt x="76460" y="40330"/>
                </a:cubicBezTo>
                <a:cubicBezTo>
                  <a:pt x="84324" y="40330"/>
                  <a:pt x="90743" y="33911"/>
                  <a:pt x="90743" y="26047"/>
                </a:cubicBezTo>
                <a:lnTo>
                  <a:pt x="90743" y="24702"/>
                </a:lnTo>
                <a:cubicBezTo>
                  <a:pt x="90743" y="22686"/>
                  <a:pt x="91550" y="20737"/>
                  <a:pt x="92962" y="19325"/>
                </a:cubicBezTo>
                <a:lnTo>
                  <a:pt x="101465" y="10822"/>
                </a:lnTo>
                <a:cubicBezTo>
                  <a:pt x="104120" y="8167"/>
                  <a:pt x="107649" y="6722"/>
                  <a:pt x="111413" y="6722"/>
                </a:cubicBezTo>
                <a:close/>
                <a:moveTo>
                  <a:pt x="111413" y="0"/>
                </a:moveTo>
                <a:cubicBezTo>
                  <a:pt x="105867" y="0"/>
                  <a:pt x="100624" y="2151"/>
                  <a:pt x="96726" y="6083"/>
                </a:cubicBezTo>
                <a:lnTo>
                  <a:pt x="88223" y="14586"/>
                </a:lnTo>
                <a:cubicBezTo>
                  <a:pt x="85500" y="17275"/>
                  <a:pt x="84022" y="20871"/>
                  <a:pt x="84022" y="24702"/>
                </a:cubicBezTo>
                <a:lnTo>
                  <a:pt x="84022" y="26047"/>
                </a:lnTo>
                <a:cubicBezTo>
                  <a:pt x="84022" y="30214"/>
                  <a:pt x="80627" y="33609"/>
                  <a:pt x="76460" y="33609"/>
                </a:cubicBezTo>
                <a:cubicBezTo>
                  <a:pt x="73603" y="33609"/>
                  <a:pt x="70813" y="32466"/>
                  <a:pt x="68797" y="30449"/>
                </a:cubicBezTo>
                <a:lnTo>
                  <a:pt x="65671" y="27290"/>
                </a:lnTo>
                <a:cubicBezTo>
                  <a:pt x="63218" y="24870"/>
                  <a:pt x="59991" y="23526"/>
                  <a:pt x="56563" y="23526"/>
                </a:cubicBezTo>
                <a:cubicBezTo>
                  <a:pt x="49472" y="23526"/>
                  <a:pt x="43691" y="29307"/>
                  <a:pt x="43691" y="36398"/>
                </a:cubicBezTo>
                <a:cubicBezTo>
                  <a:pt x="43691" y="39826"/>
                  <a:pt x="45036" y="43053"/>
                  <a:pt x="47455" y="45506"/>
                </a:cubicBezTo>
                <a:lnTo>
                  <a:pt x="51993" y="50010"/>
                </a:lnTo>
                <a:cubicBezTo>
                  <a:pt x="53135" y="51152"/>
                  <a:pt x="53774" y="52732"/>
                  <a:pt x="53774" y="54345"/>
                </a:cubicBezTo>
                <a:cubicBezTo>
                  <a:pt x="53774" y="57740"/>
                  <a:pt x="51018" y="60496"/>
                  <a:pt x="47623" y="60496"/>
                </a:cubicBezTo>
                <a:cubicBezTo>
                  <a:pt x="46010" y="60496"/>
                  <a:pt x="44431" y="59857"/>
                  <a:pt x="43288" y="58714"/>
                </a:cubicBezTo>
                <a:lnTo>
                  <a:pt x="38179" y="53606"/>
                </a:lnTo>
                <a:cubicBezTo>
                  <a:pt x="33978" y="49371"/>
                  <a:pt x="28366" y="47052"/>
                  <a:pt x="22383" y="47052"/>
                </a:cubicBezTo>
                <a:cubicBezTo>
                  <a:pt x="10049" y="47052"/>
                  <a:pt x="0" y="57101"/>
                  <a:pt x="0" y="69435"/>
                </a:cubicBezTo>
                <a:lnTo>
                  <a:pt x="0" y="72796"/>
                </a:lnTo>
                <a:cubicBezTo>
                  <a:pt x="0" y="78779"/>
                  <a:pt x="2319" y="84391"/>
                  <a:pt x="6554" y="88592"/>
                </a:cubicBezTo>
                <a:lnTo>
                  <a:pt x="26047" y="108085"/>
                </a:lnTo>
                <a:cubicBezTo>
                  <a:pt x="26584" y="108623"/>
                  <a:pt x="26887" y="109363"/>
                  <a:pt x="26887" y="110136"/>
                </a:cubicBezTo>
                <a:lnTo>
                  <a:pt x="26887" y="121764"/>
                </a:lnTo>
                <a:cubicBezTo>
                  <a:pt x="26887" y="124285"/>
                  <a:pt x="27929" y="126772"/>
                  <a:pt x="29710" y="128553"/>
                </a:cubicBezTo>
                <a:lnTo>
                  <a:pt x="35390" y="134233"/>
                </a:lnTo>
                <a:cubicBezTo>
                  <a:pt x="38583" y="137426"/>
                  <a:pt x="40330" y="141694"/>
                  <a:pt x="40330" y="146198"/>
                </a:cubicBezTo>
                <a:cubicBezTo>
                  <a:pt x="40330" y="150735"/>
                  <a:pt x="38583" y="154970"/>
                  <a:pt x="35390" y="158162"/>
                </a:cubicBezTo>
                <a:lnTo>
                  <a:pt x="33441" y="160112"/>
                </a:lnTo>
                <a:cubicBezTo>
                  <a:pt x="29206" y="164313"/>
                  <a:pt x="26887" y="169959"/>
                  <a:pt x="26887" y="175908"/>
                </a:cubicBezTo>
                <a:cubicBezTo>
                  <a:pt x="26887" y="188242"/>
                  <a:pt x="36936" y="198291"/>
                  <a:pt x="49270" y="198291"/>
                </a:cubicBezTo>
                <a:lnTo>
                  <a:pt x="50211" y="198291"/>
                </a:lnTo>
                <a:cubicBezTo>
                  <a:pt x="55589" y="198291"/>
                  <a:pt x="60630" y="196207"/>
                  <a:pt x="64394" y="192410"/>
                </a:cubicBezTo>
                <a:cubicBezTo>
                  <a:pt x="64932" y="191872"/>
                  <a:pt x="65671" y="191569"/>
                  <a:pt x="66444" y="191569"/>
                </a:cubicBezTo>
                <a:lnTo>
                  <a:pt x="74712" y="191569"/>
                </a:lnTo>
                <a:cubicBezTo>
                  <a:pt x="75485" y="191569"/>
                  <a:pt x="76224" y="191872"/>
                  <a:pt x="76762" y="192410"/>
                </a:cubicBezTo>
                <a:lnTo>
                  <a:pt x="88256" y="203904"/>
                </a:lnTo>
                <a:cubicBezTo>
                  <a:pt x="91113" y="206794"/>
                  <a:pt x="94944" y="208374"/>
                  <a:pt x="99045" y="208374"/>
                </a:cubicBezTo>
                <a:cubicBezTo>
                  <a:pt x="107447" y="208374"/>
                  <a:pt x="114269" y="201551"/>
                  <a:pt x="114269" y="193149"/>
                </a:cubicBezTo>
                <a:lnTo>
                  <a:pt x="114269" y="190796"/>
                </a:lnTo>
                <a:cubicBezTo>
                  <a:pt x="114269" y="190023"/>
                  <a:pt x="114572" y="189284"/>
                  <a:pt x="115110" y="188746"/>
                </a:cubicBezTo>
                <a:lnTo>
                  <a:pt x="124890" y="178966"/>
                </a:lnTo>
                <a:cubicBezTo>
                  <a:pt x="125428" y="178428"/>
                  <a:pt x="126167" y="178126"/>
                  <a:pt x="126940" y="178126"/>
                </a:cubicBezTo>
                <a:lnTo>
                  <a:pt x="135712" y="178126"/>
                </a:lnTo>
                <a:cubicBezTo>
                  <a:pt x="136350" y="178126"/>
                  <a:pt x="136955" y="178328"/>
                  <a:pt x="137426" y="178697"/>
                </a:cubicBezTo>
                <a:lnTo>
                  <a:pt x="142030" y="182125"/>
                </a:lnTo>
                <a:cubicBezTo>
                  <a:pt x="147240" y="186058"/>
                  <a:pt x="153726" y="188209"/>
                  <a:pt x="160246" y="188209"/>
                </a:cubicBezTo>
                <a:cubicBezTo>
                  <a:pt x="168211" y="188209"/>
                  <a:pt x="176042" y="184982"/>
                  <a:pt x="181688" y="179336"/>
                </a:cubicBezTo>
                <a:lnTo>
                  <a:pt x="182058" y="178966"/>
                </a:lnTo>
                <a:cubicBezTo>
                  <a:pt x="182562" y="178428"/>
                  <a:pt x="183302" y="178126"/>
                  <a:pt x="184075" y="178126"/>
                </a:cubicBezTo>
                <a:lnTo>
                  <a:pt x="188713" y="178126"/>
                </a:lnTo>
                <a:cubicBezTo>
                  <a:pt x="193989" y="178126"/>
                  <a:pt x="198291" y="173824"/>
                  <a:pt x="198291" y="168547"/>
                </a:cubicBezTo>
                <a:lnTo>
                  <a:pt x="198291" y="167270"/>
                </a:lnTo>
                <a:cubicBezTo>
                  <a:pt x="198291" y="166497"/>
                  <a:pt x="198594" y="165758"/>
                  <a:pt x="199131" y="165220"/>
                </a:cubicBezTo>
                <a:lnTo>
                  <a:pt x="204610" y="159776"/>
                </a:lnTo>
                <a:cubicBezTo>
                  <a:pt x="207029" y="157322"/>
                  <a:pt x="208374" y="154096"/>
                  <a:pt x="208374" y="150668"/>
                </a:cubicBezTo>
                <a:cubicBezTo>
                  <a:pt x="208374" y="143576"/>
                  <a:pt x="202593" y="137796"/>
                  <a:pt x="195502" y="137796"/>
                </a:cubicBezTo>
                <a:lnTo>
                  <a:pt x="184377" y="137796"/>
                </a:lnTo>
                <a:cubicBezTo>
                  <a:pt x="182764" y="137796"/>
                  <a:pt x="181487" y="136518"/>
                  <a:pt x="181487" y="134939"/>
                </a:cubicBezTo>
                <a:lnTo>
                  <a:pt x="181487" y="133662"/>
                </a:lnTo>
                <a:cubicBezTo>
                  <a:pt x="181487" y="132889"/>
                  <a:pt x="181789" y="132149"/>
                  <a:pt x="182327" y="131612"/>
                </a:cubicBezTo>
                <a:lnTo>
                  <a:pt x="195468" y="118471"/>
                </a:lnTo>
                <a:cubicBezTo>
                  <a:pt x="197283" y="116689"/>
                  <a:pt x="198291" y="114202"/>
                  <a:pt x="198291" y="111682"/>
                </a:cubicBezTo>
                <a:lnTo>
                  <a:pt x="198291" y="103616"/>
                </a:lnTo>
                <a:cubicBezTo>
                  <a:pt x="198291" y="100927"/>
                  <a:pt x="197249" y="98373"/>
                  <a:pt x="195334" y="96490"/>
                </a:cubicBezTo>
                <a:cubicBezTo>
                  <a:pt x="193367" y="94524"/>
                  <a:pt x="190788" y="93541"/>
                  <a:pt x="188209" y="93541"/>
                </a:cubicBezTo>
                <a:cubicBezTo>
                  <a:pt x="185629" y="93541"/>
                  <a:pt x="183050" y="94524"/>
                  <a:pt x="181083" y="96490"/>
                </a:cubicBezTo>
                <a:cubicBezTo>
                  <a:pt x="180445" y="97095"/>
                  <a:pt x="179605" y="97465"/>
                  <a:pt x="178697" y="97465"/>
                </a:cubicBezTo>
                <a:lnTo>
                  <a:pt x="178126" y="97465"/>
                </a:lnTo>
                <a:cubicBezTo>
                  <a:pt x="174429" y="97465"/>
                  <a:pt x="171404" y="94440"/>
                  <a:pt x="171404" y="90743"/>
                </a:cubicBezTo>
                <a:cubicBezTo>
                  <a:pt x="171404" y="87046"/>
                  <a:pt x="174429" y="84022"/>
                  <a:pt x="178126" y="84022"/>
                </a:cubicBezTo>
                <a:lnTo>
                  <a:pt x="178630" y="84022"/>
                </a:lnTo>
                <a:cubicBezTo>
                  <a:pt x="183907" y="84022"/>
                  <a:pt x="188209" y="79720"/>
                  <a:pt x="188209" y="74443"/>
                </a:cubicBezTo>
                <a:cubicBezTo>
                  <a:pt x="188209" y="73334"/>
                  <a:pt x="188813" y="72359"/>
                  <a:pt x="189788" y="71855"/>
                </a:cubicBezTo>
                <a:lnTo>
                  <a:pt x="201921" y="65806"/>
                </a:lnTo>
                <a:cubicBezTo>
                  <a:pt x="205920" y="63823"/>
                  <a:pt x="208374" y="59823"/>
                  <a:pt x="208374" y="55353"/>
                </a:cubicBezTo>
                <a:cubicBezTo>
                  <a:pt x="208374" y="48934"/>
                  <a:pt x="203131" y="43691"/>
                  <a:pt x="196711" y="43691"/>
                </a:cubicBezTo>
                <a:lnTo>
                  <a:pt x="188276" y="43691"/>
                </a:lnTo>
                <a:cubicBezTo>
                  <a:pt x="186999" y="43691"/>
                  <a:pt x="185721" y="43154"/>
                  <a:pt x="184780" y="42246"/>
                </a:cubicBezTo>
                <a:lnTo>
                  <a:pt x="181420" y="38852"/>
                </a:lnTo>
                <a:cubicBezTo>
                  <a:pt x="178025" y="35491"/>
                  <a:pt x="173522" y="33609"/>
                  <a:pt x="168715" y="33609"/>
                </a:cubicBezTo>
                <a:lnTo>
                  <a:pt x="166901" y="33609"/>
                </a:lnTo>
                <a:cubicBezTo>
                  <a:pt x="162397" y="33609"/>
                  <a:pt x="158196" y="35356"/>
                  <a:pt x="155003" y="38549"/>
                </a:cubicBezTo>
                <a:cubicBezTo>
                  <a:pt x="153860" y="39692"/>
                  <a:pt x="152281" y="40330"/>
                  <a:pt x="150668" y="40330"/>
                </a:cubicBezTo>
                <a:cubicBezTo>
                  <a:pt x="147273" y="40330"/>
                  <a:pt x="144517" y="37574"/>
                  <a:pt x="144517" y="34180"/>
                </a:cubicBezTo>
                <a:cubicBezTo>
                  <a:pt x="144517" y="28668"/>
                  <a:pt x="142265" y="23257"/>
                  <a:pt x="138367" y="19359"/>
                </a:cubicBezTo>
                <a:lnTo>
                  <a:pt x="137863" y="18854"/>
                </a:lnTo>
                <a:cubicBezTo>
                  <a:pt x="134367" y="15359"/>
                  <a:pt x="129763" y="13443"/>
                  <a:pt x="124856" y="13443"/>
                </a:cubicBezTo>
                <a:cubicBezTo>
                  <a:pt x="122705" y="13443"/>
                  <a:pt x="120991" y="11729"/>
                  <a:pt x="120991" y="9578"/>
                </a:cubicBezTo>
                <a:cubicBezTo>
                  <a:pt x="120991" y="4302"/>
                  <a:pt x="116689" y="0"/>
                  <a:pt x="11141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46" name="Google Shape;1546;p31"/>
          <p:cNvGrpSpPr/>
          <p:nvPr/>
        </p:nvGrpSpPr>
        <p:grpSpPr>
          <a:xfrm>
            <a:off x="7088057" y="2652514"/>
            <a:ext cx="729211" cy="869441"/>
            <a:chOff x="1610725" y="238125"/>
            <a:chExt cx="4369150" cy="5209350"/>
          </a:xfrm>
        </p:grpSpPr>
        <p:sp>
          <p:nvSpPr>
            <p:cNvPr id="1547" name="Google Shape;1547;p31"/>
            <p:cNvSpPr/>
            <p:nvPr/>
          </p:nvSpPr>
          <p:spPr>
            <a:xfrm>
              <a:off x="1610725" y="238125"/>
              <a:ext cx="4033050" cy="5209350"/>
            </a:xfrm>
            <a:custGeom>
              <a:avLst/>
              <a:gdLst/>
              <a:ahLst/>
              <a:cxnLst/>
              <a:rect l="l" t="t" r="r" b="b"/>
              <a:pathLst>
                <a:path w="161322" h="208374" extrusionOk="0">
                  <a:moveTo>
                    <a:pt x="35289" y="6722"/>
                  </a:moveTo>
                  <a:cubicBezTo>
                    <a:pt x="37104" y="6722"/>
                    <a:pt x="38751" y="7730"/>
                    <a:pt x="39591" y="9377"/>
                  </a:cubicBezTo>
                  <a:lnTo>
                    <a:pt x="44969" y="20165"/>
                  </a:lnTo>
                  <a:lnTo>
                    <a:pt x="50951" y="20165"/>
                  </a:lnTo>
                  <a:cubicBezTo>
                    <a:pt x="53707" y="20165"/>
                    <a:pt x="56261" y="21543"/>
                    <a:pt x="57774" y="23829"/>
                  </a:cubicBezTo>
                  <a:cubicBezTo>
                    <a:pt x="60462" y="27828"/>
                    <a:pt x="64966" y="30248"/>
                    <a:pt x="69806" y="30248"/>
                  </a:cubicBezTo>
                  <a:cubicBezTo>
                    <a:pt x="75721" y="30248"/>
                    <a:pt x="80997" y="26685"/>
                    <a:pt x="83283" y="21005"/>
                  </a:cubicBezTo>
                  <a:cubicBezTo>
                    <a:pt x="85097" y="16401"/>
                    <a:pt x="89500" y="13443"/>
                    <a:pt x="94441" y="13443"/>
                  </a:cubicBezTo>
                  <a:cubicBezTo>
                    <a:pt x="97667" y="13443"/>
                    <a:pt x="100692" y="14687"/>
                    <a:pt x="102944" y="16972"/>
                  </a:cubicBezTo>
                  <a:lnTo>
                    <a:pt x="106170" y="20165"/>
                  </a:lnTo>
                  <a:lnTo>
                    <a:pt x="114841" y="20165"/>
                  </a:lnTo>
                  <a:cubicBezTo>
                    <a:pt x="120017" y="20165"/>
                    <a:pt x="125058" y="22249"/>
                    <a:pt x="128688" y="25912"/>
                  </a:cubicBezTo>
                  <a:lnTo>
                    <a:pt x="130268" y="27458"/>
                  </a:lnTo>
                  <a:cubicBezTo>
                    <a:pt x="134166" y="31357"/>
                    <a:pt x="139577" y="33609"/>
                    <a:pt x="145089" y="33609"/>
                  </a:cubicBezTo>
                  <a:cubicBezTo>
                    <a:pt x="148483" y="33609"/>
                    <a:pt x="151239" y="36365"/>
                    <a:pt x="151239" y="39759"/>
                  </a:cubicBezTo>
                  <a:cubicBezTo>
                    <a:pt x="151239" y="41372"/>
                    <a:pt x="150601" y="42952"/>
                    <a:pt x="149458" y="44095"/>
                  </a:cubicBezTo>
                  <a:lnTo>
                    <a:pt x="149055" y="44464"/>
                  </a:lnTo>
                  <a:cubicBezTo>
                    <a:pt x="146164" y="47355"/>
                    <a:pt x="144518" y="51354"/>
                    <a:pt x="144518" y="55454"/>
                  </a:cubicBezTo>
                  <a:cubicBezTo>
                    <a:pt x="144518" y="59555"/>
                    <a:pt x="146164" y="63554"/>
                    <a:pt x="149055" y="66444"/>
                  </a:cubicBezTo>
                  <a:cubicBezTo>
                    <a:pt x="150466" y="67856"/>
                    <a:pt x="151239" y="69704"/>
                    <a:pt x="151239" y="71687"/>
                  </a:cubicBezTo>
                  <a:lnTo>
                    <a:pt x="151239" y="72326"/>
                  </a:lnTo>
                  <a:cubicBezTo>
                    <a:pt x="151239" y="76023"/>
                    <a:pt x="149021" y="79283"/>
                    <a:pt x="145627" y="80627"/>
                  </a:cubicBezTo>
                  <a:cubicBezTo>
                    <a:pt x="138838" y="83349"/>
                    <a:pt x="134435" y="89836"/>
                    <a:pt x="134435" y="97129"/>
                  </a:cubicBezTo>
                  <a:lnTo>
                    <a:pt x="134435" y="102742"/>
                  </a:lnTo>
                  <a:cubicBezTo>
                    <a:pt x="134435" y="106607"/>
                    <a:pt x="132385" y="110236"/>
                    <a:pt x="129058" y="112219"/>
                  </a:cubicBezTo>
                  <a:lnTo>
                    <a:pt x="123445" y="115614"/>
                  </a:lnTo>
                  <a:cubicBezTo>
                    <a:pt x="119849" y="117765"/>
                    <a:pt x="117631" y="121697"/>
                    <a:pt x="117631" y="125864"/>
                  </a:cubicBezTo>
                  <a:cubicBezTo>
                    <a:pt x="117631" y="132452"/>
                    <a:pt x="122974" y="137796"/>
                    <a:pt x="129562" y="137796"/>
                  </a:cubicBezTo>
                  <a:lnTo>
                    <a:pt x="145862" y="137796"/>
                  </a:lnTo>
                  <a:cubicBezTo>
                    <a:pt x="148819" y="137796"/>
                    <a:pt x="151239" y="140215"/>
                    <a:pt x="151239" y="143207"/>
                  </a:cubicBezTo>
                  <a:cubicBezTo>
                    <a:pt x="151239" y="144988"/>
                    <a:pt x="150332" y="146668"/>
                    <a:pt x="148853" y="147676"/>
                  </a:cubicBezTo>
                  <a:cubicBezTo>
                    <a:pt x="144013" y="150903"/>
                    <a:pt x="141157" y="156247"/>
                    <a:pt x="141157" y="162027"/>
                  </a:cubicBezTo>
                  <a:lnTo>
                    <a:pt x="141157" y="166800"/>
                  </a:lnTo>
                  <a:cubicBezTo>
                    <a:pt x="141157" y="174933"/>
                    <a:pt x="145055" y="182730"/>
                    <a:pt x="151575" y="187604"/>
                  </a:cubicBezTo>
                  <a:lnTo>
                    <a:pt x="152348" y="188209"/>
                  </a:lnTo>
                  <a:cubicBezTo>
                    <a:pt x="153760" y="189250"/>
                    <a:pt x="154600" y="190931"/>
                    <a:pt x="154600" y="192678"/>
                  </a:cubicBezTo>
                  <a:cubicBezTo>
                    <a:pt x="154600" y="195770"/>
                    <a:pt x="152080" y="198291"/>
                    <a:pt x="148988" y="198291"/>
                  </a:cubicBezTo>
                  <a:lnTo>
                    <a:pt x="147509" y="198291"/>
                  </a:lnTo>
                  <a:cubicBezTo>
                    <a:pt x="146299" y="198291"/>
                    <a:pt x="145123" y="197888"/>
                    <a:pt x="144148" y="197182"/>
                  </a:cubicBezTo>
                  <a:lnTo>
                    <a:pt x="137258" y="192006"/>
                  </a:lnTo>
                  <a:cubicBezTo>
                    <a:pt x="135470" y="190661"/>
                    <a:pt x="133338" y="189989"/>
                    <a:pt x="131209" y="189989"/>
                  </a:cubicBezTo>
                  <a:cubicBezTo>
                    <a:pt x="128976" y="189989"/>
                    <a:pt x="126747" y="190728"/>
                    <a:pt x="124924" y="192208"/>
                  </a:cubicBezTo>
                  <a:lnTo>
                    <a:pt x="116992" y="198526"/>
                  </a:lnTo>
                  <a:cubicBezTo>
                    <a:pt x="114471" y="200543"/>
                    <a:pt x="111312" y="201652"/>
                    <a:pt x="108119" y="201652"/>
                  </a:cubicBezTo>
                  <a:cubicBezTo>
                    <a:pt x="104322" y="201652"/>
                    <a:pt x="100725" y="200173"/>
                    <a:pt x="98070" y="197484"/>
                  </a:cubicBezTo>
                  <a:cubicBezTo>
                    <a:pt x="94239" y="193687"/>
                    <a:pt x="89164" y="191569"/>
                    <a:pt x="83753" y="191569"/>
                  </a:cubicBezTo>
                  <a:lnTo>
                    <a:pt x="82913" y="191569"/>
                  </a:lnTo>
                  <a:cubicBezTo>
                    <a:pt x="78577" y="191569"/>
                    <a:pt x="74275" y="193015"/>
                    <a:pt x="70780" y="195602"/>
                  </a:cubicBezTo>
                  <a:lnTo>
                    <a:pt x="65638" y="199467"/>
                  </a:lnTo>
                  <a:cubicBezTo>
                    <a:pt x="63790" y="200879"/>
                    <a:pt x="61437" y="201652"/>
                    <a:pt x="59118" y="201652"/>
                  </a:cubicBezTo>
                  <a:lnTo>
                    <a:pt x="57942" y="201652"/>
                  </a:lnTo>
                  <a:cubicBezTo>
                    <a:pt x="51926" y="201652"/>
                    <a:pt x="47052" y="196779"/>
                    <a:pt x="47052" y="190763"/>
                  </a:cubicBezTo>
                  <a:cubicBezTo>
                    <a:pt x="47052" y="187839"/>
                    <a:pt x="48195" y="185117"/>
                    <a:pt x="50245" y="183066"/>
                  </a:cubicBezTo>
                  <a:lnTo>
                    <a:pt x="62748" y="170530"/>
                  </a:lnTo>
                  <a:cubicBezTo>
                    <a:pt x="65638" y="167674"/>
                    <a:pt x="67218" y="163842"/>
                    <a:pt x="67218" y="159776"/>
                  </a:cubicBezTo>
                  <a:cubicBezTo>
                    <a:pt x="67218" y="151978"/>
                    <a:pt x="61336" y="145593"/>
                    <a:pt x="53774" y="144685"/>
                  </a:cubicBezTo>
                  <a:lnTo>
                    <a:pt x="53774" y="144517"/>
                  </a:lnTo>
                  <a:lnTo>
                    <a:pt x="45271" y="144517"/>
                  </a:lnTo>
                  <a:cubicBezTo>
                    <a:pt x="42986" y="144517"/>
                    <a:pt x="40835" y="143643"/>
                    <a:pt x="39222" y="142030"/>
                  </a:cubicBezTo>
                  <a:lnTo>
                    <a:pt x="32735" y="135544"/>
                  </a:lnTo>
                  <a:cubicBezTo>
                    <a:pt x="29878" y="132653"/>
                    <a:pt x="26047" y="131074"/>
                    <a:pt x="21980" y="131074"/>
                  </a:cubicBezTo>
                  <a:cubicBezTo>
                    <a:pt x="17275" y="131074"/>
                    <a:pt x="13444" y="127242"/>
                    <a:pt x="13444" y="122571"/>
                  </a:cubicBezTo>
                  <a:lnTo>
                    <a:pt x="13444" y="119613"/>
                  </a:lnTo>
                  <a:lnTo>
                    <a:pt x="10049" y="116185"/>
                  </a:lnTo>
                  <a:cubicBezTo>
                    <a:pt x="7932" y="114101"/>
                    <a:pt x="6722" y="111177"/>
                    <a:pt x="6722" y="108186"/>
                  </a:cubicBezTo>
                  <a:cubicBezTo>
                    <a:pt x="6722" y="104624"/>
                    <a:pt x="8436" y="101229"/>
                    <a:pt x="11259" y="99112"/>
                  </a:cubicBezTo>
                  <a:lnTo>
                    <a:pt x="14015" y="97028"/>
                  </a:lnTo>
                  <a:cubicBezTo>
                    <a:pt x="17880" y="94138"/>
                    <a:pt x="20166" y="89567"/>
                    <a:pt x="20166" y="84727"/>
                  </a:cubicBezTo>
                  <a:cubicBezTo>
                    <a:pt x="20166" y="78880"/>
                    <a:pt x="16905" y="73603"/>
                    <a:pt x="11663" y="70981"/>
                  </a:cubicBezTo>
                  <a:lnTo>
                    <a:pt x="9444" y="69872"/>
                  </a:lnTo>
                  <a:cubicBezTo>
                    <a:pt x="7764" y="69032"/>
                    <a:pt x="6722" y="67318"/>
                    <a:pt x="6722" y="65436"/>
                  </a:cubicBezTo>
                  <a:cubicBezTo>
                    <a:pt x="6722" y="62714"/>
                    <a:pt x="8940" y="60496"/>
                    <a:pt x="11663" y="60496"/>
                  </a:cubicBezTo>
                  <a:lnTo>
                    <a:pt x="14822" y="60496"/>
                  </a:lnTo>
                  <a:lnTo>
                    <a:pt x="23123" y="52228"/>
                  </a:lnTo>
                  <a:cubicBezTo>
                    <a:pt x="24266" y="51085"/>
                    <a:pt x="25845" y="50413"/>
                    <a:pt x="27459" y="50413"/>
                  </a:cubicBezTo>
                  <a:cubicBezTo>
                    <a:pt x="34550" y="50413"/>
                    <a:pt x="40331" y="44632"/>
                    <a:pt x="40331" y="37541"/>
                  </a:cubicBezTo>
                  <a:lnTo>
                    <a:pt x="40331" y="35860"/>
                  </a:lnTo>
                  <a:cubicBezTo>
                    <a:pt x="40331" y="33878"/>
                    <a:pt x="39860" y="31895"/>
                    <a:pt x="38986" y="30113"/>
                  </a:cubicBezTo>
                  <a:lnTo>
                    <a:pt x="30752" y="13679"/>
                  </a:lnTo>
                  <a:cubicBezTo>
                    <a:pt x="30416" y="13007"/>
                    <a:pt x="30248" y="12267"/>
                    <a:pt x="30248" y="11528"/>
                  </a:cubicBezTo>
                  <a:cubicBezTo>
                    <a:pt x="30248" y="8873"/>
                    <a:pt x="32399" y="6722"/>
                    <a:pt x="35289" y="6722"/>
                  </a:cubicBezTo>
                  <a:close/>
                  <a:moveTo>
                    <a:pt x="35054" y="0"/>
                  </a:moveTo>
                  <a:cubicBezTo>
                    <a:pt x="28702" y="0"/>
                    <a:pt x="23526" y="5176"/>
                    <a:pt x="23526" y="11528"/>
                  </a:cubicBezTo>
                  <a:cubicBezTo>
                    <a:pt x="23526" y="13309"/>
                    <a:pt x="23963" y="15090"/>
                    <a:pt x="24736" y="16670"/>
                  </a:cubicBezTo>
                  <a:lnTo>
                    <a:pt x="32970" y="33105"/>
                  </a:lnTo>
                  <a:cubicBezTo>
                    <a:pt x="33374" y="33945"/>
                    <a:pt x="33609" y="34919"/>
                    <a:pt x="33609" y="35860"/>
                  </a:cubicBezTo>
                  <a:lnTo>
                    <a:pt x="33609" y="37541"/>
                  </a:lnTo>
                  <a:cubicBezTo>
                    <a:pt x="33609" y="40935"/>
                    <a:pt x="30853" y="43691"/>
                    <a:pt x="27459" y="43691"/>
                  </a:cubicBezTo>
                  <a:cubicBezTo>
                    <a:pt x="24031" y="43691"/>
                    <a:pt x="20804" y="45036"/>
                    <a:pt x="18384" y="47455"/>
                  </a:cubicBezTo>
                  <a:lnTo>
                    <a:pt x="12066" y="53774"/>
                  </a:lnTo>
                  <a:lnTo>
                    <a:pt x="11663" y="53774"/>
                  </a:lnTo>
                  <a:cubicBezTo>
                    <a:pt x="5243" y="53774"/>
                    <a:pt x="0" y="59017"/>
                    <a:pt x="0" y="65436"/>
                  </a:cubicBezTo>
                  <a:cubicBezTo>
                    <a:pt x="0" y="69906"/>
                    <a:pt x="2487" y="73905"/>
                    <a:pt x="6453" y="75888"/>
                  </a:cubicBezTo>
                  <a:lnTo>
                    <a:pt x="8671" y="76997"/>
                  </a:lnTo>
                  <a:cubicBezTo>
                    <a:pt x="11595" y="78476"/>
                    <a:pt x="13444" y="81434"/>
                    <a:pt x="13444" y="84727"/>
                  </a:cubicBezTo>
                  <a:cubicBezTo>
                    <a:pt x="13444" y="87450"/>
                    <a:pt x="12133" y="90038"/>
                    <a:pt x="9982" y="91651"/>
                  </a:cubicBezTo>
                  <a:lnTo>
                    <a:pt x="7226" y="93735"/>
                  </a:lnTo>
                  <a:cubicBezTo>
                    <a:pt x="2689" y="97129"/>
                    <a:pt x="0" y="102540"/>
                    <a:pt x="0" y="108186"/>
                  </a:cubicBezTo>
                  <a:cubicBezTo>
                    <a:pt x="0" y="112992"/>
                    <a:pt x="1882" y="117529"/>
                    <a:pt x="5277" y="120958"/>
                  </a:cubicBezTo>
                  <a:lnTo>
                    <a:pt x="6722" y="122369"/>
                  </a:lnTo>
                  <a:lnTo>
                    <a:pt x="6722" y="122571"/>
                  </a:lnTo>
                  <a:cubicBezTo>
                    <a:pt x="6722" y="130973"/>
                    <a:pt x="13545" y="137796"/>
                    <a:pt x="21980" y="137796"/>
                  </a:cubicBezTo>
                  <a:cubicBezTo>
                    <a:pt x="24232" y="137796"/>
                    <a:pt x="26383" y="138669"/>
                    <a:pt x="27996" y="140283"/>
                  </a:cubicBezTo>
                  <a:lnTo>
                    <a:pt x="34483" y="146769"/>
                  </a:lnTo>
                  <a:cubicBezTo>
                    <a:pt x="37340" y="149659"/>
                    <a:pt x="41171" y="151239"/>
                    <a:pt x="45271" y="151239"/>
                  </a:cubicBezTo>
                  <a:lnTo>
                    <a:pt x="51993" y="151239"/>
                  </a:lnTo>
                  <a:cubicBezTo>
                    <a:pt x="56665" y="151239"/>
                    <a:pt x="60496" y="155070"/>
                    <a:pt x="60496" y="159776"/>
                  </a:cubicBezTo>
                  <a:cubicBezTo>
                    <a:pt x="60496" y="162027"/>
                    <a:pt x="59622" y="164178"/>
                    <a:pt x="58009" y="165792"/>
                  </a:cubicBezTo>
                  <a:lnTo>
                    <a:pt x="45506" y="178294"/>
                  </a:lnTo>
                  <a:cubicBezTo>
                    <a:pt x="42179" y="181621"/>
                    <a:pt x="40331" y="186058"/>
                    <a:pt x="40331" y="190763"/>
                  </a:cubicBezTo>
                  <a:cubicBezTo>
                    <a:pt x="40331" y="200476"/>
                    <a:pt x="48229" y="208374"/>
                    <a:pt x="57942" y="208374"/>
                  </a:cubicBezTo>
                  <a:lnTo>
                    <a:pt x="59118" y="208374"/>
                  </a:lnTo>
                  <a:cubicBezTo>
                    <a:pt x="62882" y="208374"/>
                    <a:pt x="66646" y="207130"/>
                    <a:pt x="69671" y="204845"/>
                  </a:cubicBezTo>
                  <a:lnTo>
                    <a:pt x="74813" y="200980"/>
                  </a:lnTo>
                  <a:cubicBezTo>
                    <a:pt x="77132" y="199232"/>
                    <a:pt x="80023" y="198291"/>
                    <a:pt x="82913" y="198291"/>
                  </a:cubicBezTo>
                  <a:lnTo>
                    <a:pt x="83753" y="198291"/>
                  </a:lnTo>
                  <a:cubicBezTo>
                    <a:pt x="87383" y="198291"/>
                    <a:pt x="90744" y="199703"/>
                    <a:pt x="93298" y="202257"/>
                  </a:cubicBezTo>
                  <a:cubicBezTo>
                    <a:pt x="97264" y="206189"/>
                    <a:pt x="102507" y="208374"/>
                    <a:pt x="108119" y="208374"/>
                  </a:cubicBezTo>
                  <a:cubicBezTo>
                    <a:pt x="112825" y="208374"/>
                    <a:pt x="117496" y="206760"/>
                    <a:pt x="121193" y="203769"/>
                  </a:cubicBezTo>
                  <a:lnTo>
                    <a:pt x="129125" y="197451"/>
                  </a:lnTo>
                  <a:cubicBezTo>
                    <a:pt x="129723" y="196955"/>
                    <a:pt x="130453" y="196711"/>
                    <a:pt x="131188" y="196711"/>
                  </a:cubicBezTo>
                  <a:cubicBezTo>
                    <a:pt x="131898" y="196711"/>
                    <a:pt x="132614" y="196938"/>
                    <a:pt x="133225" y="197384"/>
                  </a:cubicBezTo>
                  <a:lnTo>
                    <a:pt x="140115" y="202559"/>
                  </a:lnTo>
                  <a:cubicBezTo>
                    <a:pt x="142232" y="204139"/>
                    <a:pt x="144854" y="205013"/>
                    <a:pt x="147509" y="205013"/>
                  </a:cubicBezTo>
                  <a:lnTo>
                    <a:pt x="148988" y="205013"/>
                  </a:lnTo>
                  <a:cubicBezTo>
                    <a:pt x="155810" y="205013"/>
                    <a:pt x="161322" y="199501"/>
                    <a:pt x="161322" y="192678"/>
                  </a:cubicBezTo>
                  <a:cubicBezTo>
                    <a:pt x="161322" y="188847"/>
                    <a:pt x="159473" y="185150"/>
                    <a:pt x="156381" y="182831"/>
                  </a:cubicBezTo>
                  <a:lnTo>
                    <a:pt x="155575" y="182226"/>
                  </a:lnTo>
                  <a:cubicBezTo>
                    <a:pt x="150769" y="178596"/>
                    <a:pt x="147878" y="172849"/>
                    <a:pt x="147878" y="166800"/>
                  </a:cubicBezTo>
                  <a:lnTo>
                    <a:pt x="147878" y="162027"/>
                  </a:lnTo>
                  <a:cubicBezTo>
                    <a:pt x="147878" y="158498"/>
                    <a:pt x="149626" y="155238"/>
                    <a:pt x="152550" y="153289"/>
                  </a:cubicBezTo>
                  <a:cubicBezTo>
                    <a:pt x="155945" y="151037"/>
                    <a:pt x="157961" y="147240"/>
                    <a:pt x="157961" y="143207"/>
                  </a:cubicBezTo>
                  <a:cubicBezTo>
                    <a:pt x="157961" y="136518"/>
                    <a:pt x="152516" y="131074"/>
                    <a:pt x="145828" y="131074"/>
                  </a:cubicBezTo>
                  <a:lnTo>
                    <a:pt x="129562" y="131074"/>
                  </a:lnTo>
                  <a:cubicBezTo>
                    <a:pt x="126705" y="131074"/>
                    <a:pt x="124352" y="128721"/>
                    <a:pt x="124352" y="125864"/>
                  </a:cubicBezTo>
                  <a:cubicBezTo>
                    <a:pt x="124352" y="124016"/>
                    <a:pt x="125327" y="122302"/>
                    <a:pt x="126907" y="121361"/>
                  </a:cubicBezTo>
                  <a:lnTo>
                    <a:pt x="132519" y="118000"/>
                  </a:lnTo>
                  <a:cubicBezTo>
                    <a:pt x="137863" y="114807"/>
                    <a:pt x="141157" y="108959"/>
                    <a:pt x="141157" y="102742"/>
                  </a:cubicBezTo>
                  <a:lnTo>
                    <a:pt x="141157" y="97129"/>
                  </a:lnTo>
                  <a:cubicBezTo>
                    <a:pt x="141157" y="92592"/>
                    <a:pt x="143879" y="88559"/>
                    <a:pt x="148114" y="86878"/>
                  </a:cubicBezTo>
                  <a:cubicBezTo>
                    <a:pt x="154096" y="84492"/>
                    <a:pt x="157961" y="78779"/>
                    <a:pt x="157961" y="72326"/>
                  </a:cubicBezTo>
                  <a:lnTo>
                    <a:pt x="157961" y="71687"/>
                  </a:lnTo>
                  <a:cubicBezTo>
                    <a:pt x="157961" y="67889"/>
                    <a:pt x="156482" y="64361"/>
                    <a:pt x="153827" y="61672"/>
                  </a:cubicBezTo>
                  <a:cubicBezTo>
                    <a:pt x="152180" y="60025"/>
                    <a:pt x="151239" y="57773"/>
                    <a:pt x="151239" y="55454"/>
                  </a:cubicBezTo>
                  <a:cubicBezTo>
                    <a:pt x="151239" y="53135"/>
                    <a:pt x="152180" y="50884"/>
                    <a:pt x="153827" y="49237"/>
                  </a:cubicBezTo>
                  <a:lnTo>
                    <a:pt x="154197" y="48867"/>
                  </a:lnTo>
                  <a:cubicBezTo>
                    <a:pt x="156617" y="46414"/>
                    <a:pt x="157961" y="43187"/>
                    <a:pt x="157961" y="39759"/>
                  </a:cubicBezTo>
                  <a:cubicBezTo>
                    <a:pt x="157961" y="32668"/>
                    <a:pt x="152180" y="26887"/>
                    <a:pt x="145089" y="26887"/>
                  </a:cubicBezTo>
                  <a:cubicBezTo>
                    <a:pt x="141358" y="26887"/>
                    <a:pt x="137661" y="25375"/>
                    <a:pt x="135006" y="22719"/>
                  </a:cubicBezTo>
                  <a:lnTo>
                    <a:pt x="133460" y="21140"/>
                  </a:lnTo>
                  <a:cubicBezTo>
                    <a:pt x="128553" y="16267"/>
                    <a:pt x="121765" y="13443"/>
                    <a:pt x="114841" y="13443"/>
                  </a:cubicBezTo>
                  <a:lnTo>
                    <a:pt x="108926" y="13443"/>
                  </a:lnTo>
                  <a:lnTo>
                    <a:pt x="107716" y="12234"/>
                  </a:lnTo>
                  <a:cubicBezTo>
                    <a:pt x="104154" y="8671"/>
                    <a:pt x="99448" y="6722"/>
                    <a:pt x="94441" y="6722"/>
                  </a:cubicBezTo>
                  <a:cubicBezTo>
                    <a:pt x="86744" y="6722"/>
                    <a:pt x="79888" y="11360"/>
                    <a:pt x="76964" y="18653"/>
                  </a:cubicBezTo>
                  <a:cubicBezTo>
                    <a:pt x="75788" y="21610"/>
                    <a:pt x="72965" y="23526"/>
                    <a:pt x="69806" y="23526"/>
                  </a:cubicBezTo>
                  <a:cubicBezTo>
                    <a:pt x="67184" y="23526"/>
                    <a:pt x="64798" y="22249"/>
                    <a:pt x="63353" y="20098"/>
                  </a:cubicBezTo>
                  <a:cubicBezTo>
                    <a:pt x="60597" y="15931"/>
                    <a:pt x="55959" y="13443"/>
                    <a:pt x="50951" y="13443"/>
                  </a:cubicBezTo>
                  <a:lnTo>
                    <a:pt x="49136" y="13443"/>
                  </a:lnTo>
                  <a:lnTo>
                    <a:pt x="45574" y="6386"/>
                  </a:lnTo>
                  <a:cubicBezTo>
                    <a:pt x="43624" y="2453"/>
                    <a:pt x="39692" y="0"/>
                    <a:pt x="3505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1"/>
            <p:cNvSpPr/>
            <p:nvPr/>
          </p:nvSpPr>
          <p:spPr>
            <a:xfrm>
              <a:off x="5055600" y="238125"/>
              <a:ext cx="924275" cy="588175"/>
            </a:xfrm>
            <a:custGeom>
              <a:avLst/>
              <a:gdLst/>
              <a:ahLst/>
              <a:cxnLst/>
              <a:rect l="l" t="t" r="r" b="b"/>
              <a:pathLst>
                <a:path w="36971" h="23527" extrusionOk="0">
                  <a:moveTo>
                    <a:pt x="28568" y="6722"/>
                  </a:moveTo>
                  <a:cubicBezTo>
                    <a:pt x="29509" y="6722"/>
                    <a:pt x="30249" y="7461"/>
                    <a:pt x="30249" y="8402"/>
                  </a:cubicBezTo>
                  <a:cubicBezTo>
                    <a:pt x="30249" y="9343"/>
                    <a:pt x="29509" y="10083"/>
                    <a:pt x="28568" y="10083"/>
                  </a:cubicBezTo>
                  <a:lnTo>
                    <a:pt x="25611" y="10083"/>
                  </a:lnTo>
                  <a:cubicBezTo>
                    <a:pt x="23392" y="10083"/>
                    <a:pt x="21242" y="10990"/>
                    <a:pt x="19662" y="12536"/>
                  </a:cubicBezTo>
                  <a:lnTo>
                    <a:pt x="15898" y="16300"/>
                  </a:lnTo>
                  <a:cubicBezTo>
                    <a:pt x="15595" y="16636"/>
                    <a:pt x="15158" y="16804"/>
                    <a:pt x="14721" y="16804"/>
                  </a:cubicBezTo>
                  <a:lnTo>
                    <a:pt x="8403" y="16804"/>
                  </a:lnTo>
                  <a:cubicBezTo>
                    <a:pt x="7496" y="16804"/>
                    <a:pt x="6723" y="16065"/>
                    <a:pt x="6723" y="15124"/>
                  </a:cubicBezTo>
                  <a:lnTo>
                    <a:pt x="6723" y="11259"/>
                  </a:lnTo>
                  <a:cubicBezTo>
                    <a:pt x="6723" y="11024"/>
                    <a:pt x="6790" y="10755"/>
                    <a:pt x="6891" y="10520"/>
                  </a:cubicBezTo>
                  <a:lnTo>
                    <a:pt x="8336" y="7663"/>
                  </a:lnTo>
                  <a:cubicBezTo>
                    <a:pt x="8605" y="7091"/>
                    <a:pt x="9210" y="6722"/>
                    <a:pt x="9848" y="6722"/>
                  </a:cubicBezTo>
                  <a:close/>
                  <a:moveTo>
                    <a:pt x="9848" y="0"/>
                  </a:moveTo>
                  <a:cubicBezTo>
                    <a:pt x="6655" y="0"/>
                    <a:pt x="3765" y="1781"/>
                    <a:pt x="2320" y="4638"/>
                  </a:cubicBezTo>
                  <a:lnTo>
                    <a:pt x="875" y="7528"/>
                  </a:lnTo>
                  <a:cubicBezTo>
                    <a:pt x="303" y="8671"/>
                    <a:pt x="1" y="9982"/>
                    <a:pt x="1" y="11259"/>
                  </a:cubicBezTo>
                  <a:lnTo>
                    <a:pt x="1" y="15124"/>
                  </a:lnTo>
                  <a:cubicBezTo>
                    <a:pt x="1" y="19762"/>
                    <a:pt x="3765" y="23526"/>
                    <a:pt x="8403" y="23526"/>
                  </a:cubicBezTo>
                  <a:lnTo>
                    <a:pt x="14721" y="23526"/>
                  </a:lnTo>
                  <a:cubicBezTo>
                    <a:pt x="16940" y="23526"/>
                    <a:pt x="19091" y="22619"/>
                    <a:pt x="20670" y="21073"/>
                  </a:cubicBezTo>
                  <a:lnTo>
                    <a:pt x="24434" y="17308"/>
                  </a:lnTo>
                  <a:cubicBezTo>
                    <a:pt x="24737" y="16972"/>
                    <a:pt x="25174" y="16804"/>
                    <a:pt x="25611" y="16804"/>
                  </a:cubicBezTo>
                  <a:lnTo>
                    <a:pt x="28568" y="16804"/>
                  </a:lnTo>
                  <a:cubicBezTo>
                    <a:pt x="33206" y="16804"/>
                    <a:pt x="36970" y="13040"/>
                    <a:pt x="36970" y="8402"/>
                  </a:cubicBezTo>
                  <a:cubicBezTo>
                    <a:pt x="36970" y="3764"/>
                    <a:pt x="33206" y="0"/>
                    <a:pt x="285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9" name="Google Shape;1549;p31"/>
          <p:cNvSpPr/>
          <p:nvPr/>
        </p:nvSpPr>
        <p:spPr>
          <a:xfrm>
            <a:off x="3171406" y="2628319"/>
            <a:ext cx="811504" cy="967376"/>
          </a:xfrm>
          <a:custGeom>
            <a:avLst/>
            <a:gdLst/>
            <a:ahLst/>
            <a:cxnLst/>
            <a:rect l="l" t="t" r="r" b="b"/>
            <a:pathLst>
              <a:path w="174799" h="208374" extrusionOk="0">
                <a:moveTo>
                  <a:pt x="151239" y="6722"/>
                </a:moveTo>
                <a:cubicBezTo>
                  <a:pt x="154936" y="6722"/>
                  <a:pt x="157961" y="9747"/>
                  <a:pt x="157961" y="13443"/>
                </a:cubicBezTo>
                <a:lnTo>
                  <a:pt x="157961" y="17678"/>
                </a:lnTo>
                <a:cubicBezTo>
                  <a:pt x="157961" y="22484"/>
                  <a:pt x="160347" y="26921"/>
                  <a:pt x="164347" y="29576"/>
                </a:cubicBezTo>
                <a:lnTo>
                  <a:pt x="164683" y="29777"/>
                </a:lnTo>
                <a:cubicBezTo>
                  <a:pt x="166800" y="31222"/>
                  <a:pt x="168044" y="33575"/>
                  <a:pt x="168044" y="36096"/>
                </a:cubicBezTo>
                <a:cubicBezTo>
                  <a:pt x="168044" y="40297"/>
                  <a:pt x="164649" y="43691"/>
                  <a:pt x="160448" y="43691"/>
                </a:cubicBezTo>
                <a:cubicBezTo>
                  <a:pt x="155642" y="43691"/>
                  <a:pt x="151206" y="46077"/>
                  <a:pt x="148551" y="50077"/>
                </a:cubicBezTo>
                <a:lnTo>
                  <a:pt x="140753" y="61806"/>
                </a:lnTo>
                <a:cubicBezTo>
                  <a:pt x="139846" y="63083"/>
                  <a:pt x="138434" y="63856"/>
                  <a:pt x="136888" y="63856"/>
                </a:cubicBezTo>
                <a:cubicBezTo>
                  <a:pt x="134872" y="63856"/>
                  <a:pt x="133091" y="62546"/>
                  <a:pt x="132452" y="60664"/>
                </a:cubicBezTo>
                <a:lnTo>
                  <a:pt x="132250" y="60092"/>
                </a:lnTo>
                <a:cubicBezTo>
                  <a:pt x="131007" y="56295"/>
                  <a:pt x="127478" y="53740"/>
                  <a:pt x="123344" y="53740"/>
                </a:cubicBezTo>
                <a:cubicBezTo>
                  <a:pt x="118336" y="53740"/>
                  <a:pt x="114270" y="57807"/>
                  <a:pt x="114270" y="62815"/>
                </a:cubicBezTo>
                <a:lnTo>
                  <a:pt x="114270" y="64966"/>
                </a:lnTo>
                <a:lnTo>
                  <a:pt x="97331" y="72259"/>
                </a:lnTo>
                <a:cubicBezTo>
                  <a:pt x="93365" y="73973"/>
                  <a:pt x="90744" y="77905"/>
                  <a:pt x="90744" y="82308"/>
                </a:cubicBezTo>
                <a:cubicBezTo>
                  <a:pt x="90744" y="86811"/>
                  <a:pt x="93432" y="90743"/>
                  <a:pt x="97566" y="92424"/>
                </a:cubicBezTo>
                <a:lnTo>
                  <a:pt x="105868" y="95751"/>
                </a:lnTo>
                <a:cubicBezTo>
                  <a:pt x="106876" y="96154"/>
                  <a:pt x="107514" y="97095"/>
                  <a:pt x="107514" y="98339"/>
                </a:cubicBezTo>
                <a:cubicBezTo>
                  <a:pt x="107514" y="99751"/>
                  <a:pt x="106372" y="100860"/>
                  <a:pt x="104994" y="100860"/>
                </a:cubicBezTo>
                <a:lnTo>
                  <a:pt x="99112" y="100860"/>
                </a:lnTo>
                <a:cubicBezTo>
                  <a:pt x="92626" y="100860"/>
                  <a:pt x="87349" y="106136"/>
                  <a:pt x="87349" y="112623"/>
                </a:cubicBezTo>
                <a:cubicBezTo>
                  <a:pt x="87349" y="115782"/>
                  <a:pt x="88559" y="118739"/>
                  <a:pt x="90777" y="120958"/>
                </a:cubicBezTo>
                <a:cubicBezTo>
                  <a:pt x="92996" y="123176"/>
                  <a:pt x="95953" y="124386"/>
                  <a:pt x="99112" y="124386"/>
                </a:cubicBezTo>
                <a:lnTo>
                  <a:pt x="128722" y="124386"/>
                </a:lnTo>
                <a:cubicBezTo>
                  <a:pt x="131780" y="124386"/>
                  <a:pt x="134737" y="125293"/>
                  <a:pt x="137258" y="127007"/>
                </a:cubicBezTo>
                <a:cubicBezTo>
                  <a:pt x="140115" y="128889"/>
                  <a:pt x="142266" y="131712"/>
                  <a:pt x="143308" y="134939"/>
                </a:cubicBezTo>
                <a:lnTo>
                  <a:pt x="145391" y="141190"/>
                </a:lnTo>
                <a:lnTo>
                  <a:pt x="148819" y="141190"/>
                </a:lnTo>
                <a:cubicBezTo>
                  <a:pt x="153794" y="141190"/>
                  <a:pt x="157927" y="145257"/>
                  <a:pt x="157927" y="150298"/>
                </a:cubicBezTo>
                <a:cubicBezTo>
                  <a:pt x="157927" y="153793"/>
                  <a:pt x="155978" y="156919"/>
                  <a:pt x="152886" y="158465"/>
                </a:cubicBezTo>
                <a:lnTo>
                  <a:pt x="151710" y="159036"/>
                </a:lnTo>
                <a:cubicBezTo>
                  <a:pt x="147240" y="161288"/>
                  <a:pt x="144417" y="165758"/>
                  <a:pt x="144417" y="170799"/>
                </a:cubicBezTo>
                <a:cubicBezTo>
                  <a:pt x="144417" y="173656"/>
                  <a:pt x="145727" y="176950"/>
                  <a:pt x="147778" y="179504"/>
                </a:cubicBezTo>
                <a:lnTo>
                  <a:pt x="147778" y="183537"/>
                </a:lnTo>
                <a:lnTo>
                  <a:pt x="144417" y="186898"/>
                </a:lnTo>
                <a:lnTo>
                  <a:pt x="144417" y="194796"/>
                </a:lnTo>
                <a:cubicBezTo>
                  <a:pt x="144417" y="198627"/>
                  <a:pt x="141325" y="201786"/>
                  <a:pt x="137460" y="201786"/>
                </a:cubicBezTo>
                <a:cubicBezTo>
                  <a:pt x="136082" y="201786"/>
                  <a:pt x="134737" y="201349"/>
                  <a:pt x="133595" y="200610"/>
                </a:cubicBezTo>
                <a:lnTo>
                  <a:pt x="124487" y="194493"/>
                </a:lnTo>
                <a:lnTo>
                  <a:pt x="111043" y="201215"/>
                </a:lnTo>
                <a:cubicBezTo>
                  <a:pt x="110371" y="201551"/>
                  <a:pt x="109565" y="201786"/>
                  <a:pt x="108792" y="201786"/>
                </a:cubicBezTo>
                <a:lnTo>
                  <a:pt x="105599" y="201786"/>
                </a:lnTo>
                <a:cubicBezTo>
                  <a:pt x="102876" y="201786"/>
                  <a:pt x="100658" y="199535"/>
                  <a:pt x="100658" y="196812"/>
                </a:cubicBezTo>
                <a:cubicBezTo>
                  <a:pt x="100658" y="192376"/>
                  <a:pt x="98171" y="188377"/>
                  <a:pt x="94172" y="186394"/>
                </a:cubicBezTo>
                <a:lnTo>
                  <a:pt x="91214" y="184915"/>
                </a:lnTo>
                <a:cubicBezTo>
                  <a:pt x="88727" y="183705"/>
                  <a:pt x="87215" y="181218"/>
                  <a:pt x="87215" y="178294"/>
                </a:cubicBezTo>
                <a:cubicBezTo>
                  <a:pt x="87215" y="172816"/>
                  <a:pt x="84190" y="167942"/>
                  <a:pt x="79317" y="165523"/>
                </a:cubicBezTo>
                <a:lnTo>
                  <a:pt x="75351" y="163540"/>
                </a:lnTo>
                <a:cubicBezTo>
                  <a:pt x="74410" y="163036"/>
                  <a:pt x="73771" y="162061"/>
                  <a:pt x="73771" y="160985"/>
                </a:cubicBezTo>
                <a:cubicBezTo>
                  <a:pt x="73771" y="159372"/>
                  <a:pt x="75082" y="158129"/>
                  <a:pt x="76628" y="158129"/>
                </a:cubicBezTo>
                <a:lnTo>
                  <a:pt x="87383" y="158129"/>
                </a:lnTo>
                <a:lnTo>
                  <a:pt x="98138" y="155507"/>
                </a:lnTo>
                <a:cubicBezTo>
                  <a:pt x="101700" y="154633"/>
                  <a:pt x="104187" y="151441"/>
                  <a:pt x="104187" y="147777"/>
                </a:cubicBezTo>
                <a:cubicBezTo>
                  <a:pt x="104187" y="144517"/>
                  <a:pt x="102204" y="141627"/>
                  <a:pt x="99179" y="140383"/>
                </a:cubicBezTo>
                <a:lnTo>
                  <a:pt x="84661" y="134435"/>
                </a:lnTo>
                <a:lnTo>
                  <a:pt x="63857" y="134435"/>
                </a:lnTo>
                <a:lnTo>
                  <a:pt x="63857" y="137796"/>
                </a:lnTo>
                <a:cubicBezTo>
                  <a:pt x="63857" y="141492"/>
                  <a:pt x="60832" y="144517"/>
                  <a:pt x="57135" y="144517"/>
                </a:cubicBezTo>
                <a:cubicBezTo>
                  <a:pt x="53438" y="144517"/>
                  <a:pt x="50413" y="141492"/>
                  <a:pt x="50413" y="137796"/>
                </a:cubicBezTo>
                <a:lnTo>
                  <a:pt x="50413" y="132082"/>
                </a:lnTo>
                <a:cubicBezTo>
                  <a:pt x="50413" y="125932"/>
                  <a:pt x="45439" y="120991"/>
                  <a:pt x="39322" y="120991"/>
                </a:cubicBezTo>
                <a:cubicBezTo>
                  <a:pt x="37138" y="120991"/>
                  <a:pt x="34987" y="121630"/>
                  <a:pt x="33138" y="122840"/>
                </a:cubicBezTo>
                <a:cubicBezTo>
                  <a:pt x="31686" y="123803"/>
                  <a:pt x="30024" y="124274"/>
                  <a:pt x="28374" y="124274"/>
                </a:cubicBezTo>
                <a:cubicBezTo>
                  <a:pt x="26169" y="124274"/>
                  <a:pt x="23984" y="123432"/>
                  <a:pt x="22350" y="121798"/>
                </a:cubicBezTo>
                <a:lnTo>
                  <a:pt x="20569" y="120017"/>
                </a:lnTo>
                <a:cubicBezTo>
                  <a:pt x="19090" y="118504"/>
                  <a:pt x="16973" y="117630"/>
                  <a:pt x="14822" y="117630"/>
                </a:cubicBezTo>
                <a:lnTo>
                  <a:pt x="11461" y="117630"/>
                </a:lnTo>
                <a:cubicBezTo>
                  <a:pt x="10721" y="117630"/>
                  <a:pt x="10083" y="116992"/>
                  <a:pt x="10083" y="116252"/>
                </a:cubicBezTo>
                <a:cubicBezTo>
                  <a:pt x="10083" y="115883"/>
                  <a:pt x="10251" y="115547"/>
                  <a:pt x="10486" y="115278"/>
                </a:cubicBezTo>
                <a:lnTo>
                  <a:pt x="11595" y="114169"/>
                </a:lnTo>
                <a:cubicBezTo>
                  <a:pt x="14956" y="110808"/>
                  <a:pt x="16805" y="106371"/>
                  <a:pt x="16805" y="101633"/>
                </a:cubicBezTo>
                <a:lnTo>
                  <a:pt x="16805" y="98507"/>
                </a:lnTo>
                <a:cubicBezTo>
                  <a:pt x="16805" y="92558"/>
                  <a:pt x="13847" y="87013"/>
                  <a:pt x="8873" y="83719"/>
                </a:cubicBezTo>
                <a:cubicBezTo>
                  <a:pt x="7529" y="82812"/>
                  <a:pt x="6722" y="81333"/>
                  <a:pt x="6722" y="79686"/>
                </a:cubicBezTo>
                <a:cubicBezTo>
                  <a:pt x="6722" y="77670"/>
                  <a:pt x="7966" y="75855"/>
                  <a:pt x="9881" y="75149"/>
                </a:cubicBezTo>
                <a:lnTo>
                  <a:pt x="22686" y="70276"/>
                </a:lnTo>
                <a:cubicBezTo>
                  <a:pt x="23694" y="69906"/>
                  <a:pt x="24669" y="69402"/>
                  <a:pt x="25577" y="68831"/>
                </a:cubicBezTo>
                <a:cubicBezTo>
                  <a:pt x="25637" y="68831"/>
                  <a:pt x="40652" y="28466"/>
                  <a:pt x="74312" y="28466"/>
                </a:cubicBezTo>
                <a:cubicBezTo>
                  <a:pt x="78245" y="28466"/>
                  <a:pt x="82432" y="29017"/>
                  <a:pt x="86879" y="30248"/>
                </a:cubicBezTo>
                <a:lnTo>
                  <a:pt x="95483" y="30248"/>
                </a:lnTo>
                <a:lnTo>
                  <a:pt x="101801" y="23963"/>
                </a:lnTo>
                <a:cubicBezTo>
                  <a:pt x="104187" y="21543"/>
                  <a:pt x="107514" y="20165"/>
                  <a:pt x="110909" y="20165"/>
                </a:cubicBezTo>
                <a:cubicBezTo>
                  <a:pt x="114303" y="20165"/>
                  <a:pt x="117631" y="21543"/>
                  <a:pt x="120017" y="23963"/>
                </a:cubicBezTo>
                <a:cubicBezTo>
                  <a:pt x="124117" y="28030"/>
                  <a:pt x="129528" y="30248"/>
                  <a:pt x="135275" y="30248"/>
                </a:cubicBezTo>
                <a:lnTo>
                  <a:pt x="144518" y="30248"/>
                </a:lnTo>
                <a:lnTo>
                  <a:pt x="144518" y="13443"/>
                </a:lnTo>
                <a:cubicBezTo>
                  <a:pt x="144518" y="9747"/>
                  <a:pt x="147542" y="6722"/>
                  <a:pt x="151239" y="6722"/>
                </a:cubicBezTo>
                <a:close/>
                <a:moveTo>
                  <a:pt x="151273" y="0"/>
                </a:moveTo>
                <a:cubicBezTo>
                  <a:pt x="143879" y="0"/>
                  <a:pt x="137829" y="6050"/>
                  <a:pt x="137829" y="13443"/>
                </a:cubicBezTo>
                <a:lnTo>
                  <a:pt x="137829" y="23526"/>
                </a:lnTo>
                <a:lnTo>
                  <a:pt x="135275" y="23526"/>
                </a:lnTo>
                <a:cubicBezTo>
                  <a:pt x="131343" y="23526"/>
                  <a:pt x="127579" y="21980"/>
                  <a:pt x="124789" y="19191"/>
                </a:cubicBezTo>
                <a:cubicBezTo>
                  <a:pt x="121126" y="15561"/>
                  <a:pt x="116085" y="13443"/>
                  <a:pt x="110909" y="13443"/>
                </a:cubicBezTo>
                <a:cubicBezTo>
                  <a:pt x="105733" y="13443"/>
                  <a:pt x="100692" y="15561"/>
                  <a:pt x="97062" y="19191"/>
                </a:cubicBezTo>
                <a:lnTo>
                  <a:pt x="92727" y="23526"/>
                </a:lnTo>
                <a:lnTo>
                  <a:pt x="85131" y="23526"/>
                </a:lnTo>
                <a:cubicBezTo>
                  <a:pt x="81713" y="23068"/>
                  <a:pt x="78470" y="22855"/>
                  <a:pt x="75396" y="22855"/>
                </a:cubicBezTo>
                <a:cubicBezTo>
                  <a:pt x="33330" y="22855"/>
                  <a:pt x="22619" y="62781"/>
                  <a:pt x="22619" y="62781"/>
                </a:cubicBezTo>
                <a:cubicBezTo>
                  <a:pt x="21880" y="63285"/>
                  <a:pt x="21174" y="63655"/>
                  <a:pt x="20367" y="63991"/>
                </a:cubicBezTo>
                <a:lnTo>
                  <a:pt x="7529" y="68831"/>
                </a:lnTo>
                <a:cubicBezTo>
                  <a:pt x="3025" y="70511"/>
                  <a:pt x="0" y="74880"/>
                  <a:pt x="0" y="79653"/>
                </a:cubicBezTo>
                <a:cubicBezTo>
                  <a:pt x="0" y="83518"/>
                  <a:pt x="1950" y="87147"/>
                  <a:pt x="5176" y="89265"/>
                </a:cubicBezTo>
                <a:cubicBezTo>
                  <a:pt x="8268" y="91348"/>
                  <a:pt x="10083" y="94776"/>
                  <a:pt x="10083" y="98473"/>
                </a:cubicBezTo>
                <a:lnTo>
                  <a:pt x="10083" y="101599"/>
                </a:lnTo>
                <a:cubicBezTo>
                  <a:pt x="10083" y="104523"/>
                  <a:pt x="8940" y="107346"/>
                  <a:pt x="6857" y="109396"/>
                </a:cubicBezTo>
                <a:lnTo>
                  <a:pt x="5747" y="110505"/>
                </a:lnTo>
                <a:cubicBezTo>
                  <a:pt x="4235" y="112018"/>
                  <a:pt x="3361" y="114101"/>
                  <a:pt x="3361" y="116252"/>
                </a:cubicBezTo>
                <a:cubicBezTo>
                  <a:pt x="3361" y="120689"/>
                  <a:pt x="7025" y="124352"/>
                  <a:pt x="11461" y="124352"/>
                </a:cubicBezTo>
                <a:lnTo>
                  <a:pt x="14822" y="124352"/>
                </a:lnTo>
                <a:cubicBezTo>
                  <a:pt x="15225" y="124352"/>
                  <a:pt x="15561" y="124520"/>
                  <a:pt x="15796" y="124789"/>
                </a:cubicBezTo>
                <a:lnTo>
                  <a:pt x="17578" y="126537"/>
                </a:lnTo>
                <a:cubicBezTo>
                  <a:pt x="20500" y="129478"/>
                  <a:pt x="24402" y="130990"/>
                  <a:pt x="28338" y="130990"/>
                </a:cubicBezTo>
                <a:cubicBezTo>
                  <a:pt x="31283" y="130990"/>
                  <a:pt x="34247" y="130144"/>
                  <a:pt x="36835" y="128419"/>
                </a:cubicBezTo>
                <a:cubicBezTo>
                  <a:pt x="37541" y="127982"/>
                  <a:pt x="38381" y="127713"/>
                  <a:pt x="39289" y="127713"/>
                </a:cubicBezTo>
                <a:cubicBezTo>
                  <a:pt x="41709" y="127713"/>
                  <a:pt x="43658" y="129696"/>
                  <a:pt x="43658" y="132082"/>
                </a:cubicBezTo>
                <a:lnTo>
                  <a:pt x="43658" y="137796"/>
                </a:lnTo>
                <a:cubicBezTo>
                  <a:pt x="43658" y="145189"/>
                  <a:pt x="49708" y="151239"/>
                  <a:pt x="57101" y="151239"/>
                </a:cubicBezTo>
                <a:cubicBezTo>
                  <a:pt x="63353" y="151239"/>
                  <a:pt x="68596" y="146971"/>
                  <a:pt x="70108" y="141156"/>
                </a:cubicBezTo>
                <a:lnTo>
                  <a:pt x="83350" y="141156"/>
                </a:lnTo>
                <a:lnTo>
                  <a:pt x="96659" y="146500"/>
                </a:lnTo>
                <a:cubicBezTo>
                  <a:pt x="97129" y="146668"/>
                  <a:pt x="97465" y="147172"/>
                  <a:pt x="97465" y="147676"/>
                </a:cubicBezTo>
                <a:cubicBezTo>
                  <a:pt x="97465" y="148248"/>
                  <a:pt x="97096" y="148752"/>
                  <a:pt x="96558" y="148886"/>
                </a:cubicBezTo>
                <a:lnTo>
                  <a:pt x="86980" y="151239"/>
                </a:lnTo>
                <a:lnTo>
                  <a:pt x="76796" y="151239"/>
                </a:lnTo>
                <a:cubicBezTo>
                  <a:pt x="71520" y="151239"/>
                  <a:pt x="67218" y="155541"/>
                  <a:pt x="67218" y="160817"/>
                </a:cubicBezTo>
                <a:cubicBezTo>
                  <a:pt x="67218" y="164481"/>
                  <a:pt x="69234" y="167741"/>
                  <a:pt x="72528" y="169388"/>
                </a:cubicBezTo>
                <a:lnTo>
                  <a:pt x="76494" y="171371"/>
                </a:lnTo>
                <a:cubicBezTo>
                  <a:pt x="79082" y="172681"/>
                  <a:pt x="80661" y="175236"/>
                  <a:pt x="80661" y="178294"/>
                </a:cubicBezTo>
                <a:cubicBezTo>
                  <a:pt x="80661" y="183638"/>
                  <a:pt x="83619" y="188410"/>
                  <a:pt x="88391" y="190763"/>
                </a:cubicBezTo>
                <a:lnTo>
                  <a:pt x="91382" y="192242"/>
                </a:lnTo>
                <a:cubicBezTo>
                  <a:pt x="93063" y="193082"/>
                  <a:pt x="94105" y="194762"/>
                  <a:pt x="94105" y="196644"/>
                </a:cubicBezTo>
                <a:cubicBezTo>
                  <a:pt x="94105" y="203097"/>
                  <a:pt x="99348" y="208340"/>
                  <a:pt x="105800" y="208340"/>
                </a:cubicBezTo>
                <a:lnTo>
                  <a:pt x="108993" y="208340"/>
                </a:lnTo>
                <a:cubicBezTo>
                  <a:pt x="110774" y="208340"/>
                  <a:pt x="112589" y="207903"/>
                  <a:pt x="114203" y="207130"/>
                </a:cubicBezTo>
                <a:lnTo>
                  <a:pt x="124151" y="202156"/>
                </a:lnTo>
                <a:lnTo>
                  <a:pt x="130032" y="206055"/>
                </a:lnTo>
                <a:cubicBezTo>
                  <a:pt x="132284" y="207567"/>
                  <a:pt x="134906" y="208374"/>
                  <a:pt x="137628" y="208374"/>
                </a:cubicBezTo>
                <a:cubicBezTo>
                  <a:pt x="145190" y="208374"/>
                  <a:pt x="151340" y="202257"/>
                  <a:pt x="151340" y="194695"/>
                </a:cubicBezTo>
                <a:lnTo>
                  <a:pt x="151340" y="189586"/>
                </a:lnTo>
                <a:lnTo>
                  <a:pt x="154701" y="186226"/>
                </a:lnTo>
                <a:lnTo>
                  <a:pt x="154701" y="176748"/>
                </a:lnTo>
                <a:lnTo>
                  <a:pt x="153726" y="175773"/>
                </a:lnTo>
                <a:cubicBezTo>
                  <a:pt x="152382" y="174429"/>
                  <a:pt x="151340" y="172244"/>
                  <a:pt x="151340" y="170732"/>
                </a:cubicBezTo>
                <a:cubicBezTo>
                  <a:pt x="151340" y="168279"/>
                  <a:pt x="152684" y="166094"/>
                  <a:pt x="154869" y="165019"/>
                </a:cubicBezTo>
                <a:lnTo>
                  <a:pt x="156045" y="164414"/>
                </a:lnTo>
                <a:cubicBezTo>
                  <a:pt x="161322" y="161691"/>
                  <a:pt x="164683" y="156280"/>
                  <a:pt x="164683" y="150264"/>
                </a:cubicBezTo>
                <a:cubicBezTo>
                  <a:pt x="164683" y="142030"/>
                  <a:pt x="158398" y="135275"/>
                  <a:pt x="150332" y="134535"/>
                </a:cubicBezTo>
                <a:lnTo>
                  <a:pt x="149727" y="132754"/>
                </a:lnTo>
                <a:cubicBezTo>
                  <a:pt x="148181" y="128083"/>
                  <a:pt x="145055" y="124050"/>
                  <a:pt x="141022" y="121327"/>
                </a:cubicBezTo>
                <a:cubicBezTo>
                  <a:pt x="137393" y="118907"/>
                  <a:pt x="133124" y="117630"/>
                  <a:pt x="128755" y="117630"/>
                </a:cubicBezTo>
                <a:lnTo>
                  <a:pt x="99146" y="117630"/>
                </a:lnTo>
                <a:cubicBezTo>
                  <a:pt x="97802" y="117630"/>
                  <a:pt x="96558" y="117126"/>
                  <a:pt x="95583" y="116152"/>
                </a:cubicBezTo>
                <a:cubicBezTo>
                  <a:pt x="94609" y="115210"/>
                  <a:pt x="94105" y="113933"/>
                  <a:pt x="94105" y="112589"/>
                </a:cubicBezTo>
                <a:cubicBezTo>
                  <a:pt x="94105" y="109799"/>
                  <a:pt x="96356" y="107548"/>
                  <a:pt x="99146" y="107548"/>
                </a:cubicBezTo>
                <a:lnTo>
                  <a:pt x="105027" y="107548"/>
                </a:lnTo>
                <a:cubicBezTo>
                  <a:pt x="110102" y="107548"/>
                  <a:pt x="114270" y="103380"/>
                  <a:pt x="114270" y="98137"/>
                </a:cubicBezTo>
                <a:cubicBezTo>
                  <a:pt x="114270" y="94272"/>
                  <a:pt x="111951" y="90878"/>
                  <a:pt x="108388" y="89433"/>
                </a:cubicBezTo>
                <a:lnTo>
                  <a:pt x="100087" y="86139"/>
                </a:lnTo>
                <a:cubicBezTo>
                  <a:pt x="98474" y="85500"/>
                  <a:pt x="97465" y="83988"/>
                  <a:pt x="97465" y="82274"/>
                </a:cubicBezTo>
                <a:cubicBezTo>
                  <a:pt x="97465" y="80594"/>
                  <a:pt x="98474" y="79081"/>
                  <a:pt x="99986" y="78409"/>
                </a:cubicBezTo>
                <a:lnTo>
                  <a:pt x="120992" y="69402"/>
                </a:lnTo>
                <a:lnTo>
                  <a:pt x="120992" y="62815"/>
                </a:lnTo>
                <a:cubicBezTo>
                  <a:pt x="120992" y="61504"/>
                  <a:pt x="122033" y="60462"/>
                  <a:pt x="123479" y="60462"/>
                </a:cubicBezTo>
                <a:cubicBezTo>
                  <a:pt x="124554" y="60462"/>
                  <a:pt x="125529" y="61168"/>
                  <a:pt x="125865" y="62176"/>
                </a:cubicBezTo>
                <a:lnTo>
                  <a:pt x="126066" y="62781"/>
                </a:lnTo>
                <a:cubicBezTo>
                  <a:pt x="127612" y="67419"/>
                  <a:pt x="131948" y="70545"/>
                  <a:pt x="136855" y="70545"/>
                </a:cubicBezTo>
                <a:lnTo>
                  <a:pt x="136922" y="70545"/>
                </a:lnTo>
                <a:cubicBezTo>
                  <a:pt x="140753" y="70545"/>
                  <a:pt x="144282" y="68662"/>
                  <a:pt x="146366" y="65470"/>
                </a:cubicBezTo>
                <a:lnTo>
                  <a:pt x="154197" y="53740"/>
                </a:lnTo>
                <a:cubicBezTo>
                  <a:pt x="155575" y="51623"/>
                  <a:pt x="157961" y="50379"/>
                  <a:pt x="160482" y="50379"/>
                </a:cubicBezTo>
                <a:cubicBezTo>
                  <a:pt x="168380" y="50379"/>
                  <a:pt x="174799" y="43960"/>
                  <a:pt x="174799" y="36062"/>
                </a:cubicBezTo>
                <a:cubicBezTo>
                  <a:pt x="174799" y="31256"/>
                  <a:pt x="172413" y="26820"/>
                  <a:pt x="168413" y="24165"/>
                </a:cubicBezTo>
                <a:lnTo>
                  <a:pt x="168077" y="23963"/>
                </a:lnTo>
                <a:cubicBezTo>
                  <a:pt x="165994" y="22518"/>
                  <a:pt x="164716" y="20165"/>
                  <a:pt x="164716" y="17645"/>
                </a:cubicBezTo>
                <a:lnTo>
                  <a:pt x="164716" y="13443"/>
                </a:lnTo>
                <a:cubicBezTo>
                  <a:pt x="164716" y="6050"/>
                  <a:pt x="158667" y="0"/>
                  <a:pt x="15127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0" name="Google Shape;1550;p31"/>
          <p:cNvGrpSpPr/>
          <p:nvPr/>
        </p:nvGrpSpPr>
        <p:grpSpPr>
          <a:xfrm>
            <a:off x="1277251" y="2689324"/>
            <a:ext cx="785998" cy="914917"/>
            <a:chOff x="1356975" y="238850"/>
            <a:chExt cx="4481175" cy="5216175"/>
          </a:xfrm>
        </p:grpSpPr>
        <p:sp>
          <p:nvSpPr>
            <p:cNvPr id="1551" name="Google Shape;1551;p31"/>
            <p:cNvSpPr/>
            <p:nvPr/>
          </p:nvSpPr>
          <p:spPr>
            <a:xfrm>
              <a:off x="1356975" y="238850"/>
              <a:ext cx="4481175" cy="5216175"/>
            </a:xfrm>
            <a:custGeom>
              <a:avLst/>
              <a:gdLst/>
              <a:ahLst/>
              <a:cxnLst/>
              <a:rect l="l" t="t" r="r" b="b"/>
              <a:pathLst>
                <a:path w="179247" h="208647" extrusionOk="0">
                  <a:moveTo>
                    <a:pt x="74753" y="7016"/>
                  </a:moveTo>
                  <a:cubicBezTo>
                    <a:pt x="74844" y="7016"/>
                    <a:pt x="74935" y="7016"/>
                    <a:pt x="75026" y="7017"/>
                  </a:cubicBezTo>
                  <a:cubicBezTo>
                    <a:pt x="77766" y="7343"/>
                    <a:pt x="80376" y="8452"/>
                    <a:pt x="82496" y="10246"/>
                  </a:cubicBezTo>
                  <a:cubicBezTo>
                    <a:pt x="83214" y="10736"/>
                    <a:pt x="83997" y="11225"/>
                    <a:pt x="84779" y="11747"/>
                  </a:cubicBezTo>
                  <a:cubicBezTo>
                    <a:pt x="87650" y="13313"/>
                    <a:pt x="90847" y="14226"/>
                    <a:pt x="94109" y="14487"/>
                  </a:cubicBezTo>
                  <a:cubicBezTo>
                    <a:pt x="96033" y="14683"/>
                    <a:pt x="97893" y="15107"/>
                    <a:pt x="99687" y="15694"/>
                  </a:cubicBezTo>
                  <a:cubicBezTo>
                    <a:pt x="100600" y="16085"/>
                    <a:pt x="101448" y="16411"/>
                    <a:pt x="101024" y="20685"/>
                  </a:cubicBezTo>
                  <a:cubicBezTo>
                    <a:pt x="100959" y="22120"/>
                    <a:pt x="100926" y="23588"/>
                    <a:pt x="100992" y="24990"/>
                  </a:cubicBezTo>
                  <a:cubicBezTo>
                    <a:pt x="101155" y="29525"/>
                    <a:pt x="100926" y="31025"/>
                    <a:pt x="99100" y="31906"/>
                  </a:cubicBezTo>
                  <a:cubicBezTo>
                    <a:pt x="97925" y="32232"/>
                    <a:pt x="96751" y="32460"/>
                    <a:pt x="95577" y="32558"/>
                  </a:cubicBezTo>
                  <a:cubicBezTo>
                    <a:pt x="91075" y="33145"/>
                    <a:pt x="82757" y="34287"/>
                    <a:pt x="83540" y="41953"/>
                  </a:cubicBezTo>
                  <a:cubicBezTo>
                    <a:pt x="83670" y="43160"/>
                    <a:pt x="83997" y="44301"/>
                    <a:pt x="84486" y="45345"/>
                  </a:cubicBezTo>
                  <a:cubicBezTo>
                    <a:pt x="84845" y="46291"/>
                    <a:pt x="84877" y="46454"/>
                    <a:pt x="84845" y="46813"/>
                  </a:cubicBezTo>
                  <a:cubicBezTo>
                    <a:pt x="84649" y="47433"/>
                    <a:pt x="84388" y="48053"/>
                    <a:pt x="84062" y="48575"/>
                  </a:cubicBezTo>
                  <a:cubicBezTo>
                    <a:pt x="83312" y="49879"/>
                    <a:pt x="82757" y="51347"/>
                    <a:pt x="82496" y="52848"/>
                  </a:cubicBezTo>
                  <a:cubicBezTo>
                    <a:pt x="81615" y="59307"/>
                    <a:pt x="86019" y="62177"/>
                    <a:pt x="89216" y="64363"/>
                  </a:cubicBezTo>
                  <a:cubicBezTo>
                    <a:pt x="90912" y="65374"/>
                    <a:pt x="92510" y="66646"/>
                    <a:pt x="93848" y="68114"/>
                  </a:cubicBezTo>
                  <a:cubicBezTo>
                    <a:pt x="94239" y="68538"/>
                    <a:pt x="94663" y="68864"/>
                    <a:pt x="95218" y="69092"/>
                  </a:cubicBezTo>
                  <a:cubicBezTo>
                    <a:pt x="100861" y="71376"/>
                    <a:pt x="102003" y="75551"/>
                    <a:pt x="103471" y="80901"/>
                  </a:cubicBezTo>
                  <a:cubicBezTo>
                    <a:pt x="105004" y="86414"/>
                    <a:pt x="106700" y="92611"/>
                    <a:pt x="113713" y="96754"/>
                  </a:cubicBezTo>
                  <a:cubicBezTo>
                    <a:pt x="114561" y="97341"/>
                    <a:pt x="115442" y="97961"/>
                    <a:pt x="116192" y="98646"/>
                  </a:cubicBezTo>
                  <a:cubicBezTo>
                    <a:pt x="118548" y="101130"/>
                    <a:pt x="121797" y="102594"/>
                    <a:pt x="125276" y="102594"/>
                  </a:cubicBezTo>
                  <a:cubicBezTo>
                    <a:pt x="125315" y="102594"/>
                    <a:pt x="125353" y="102593"/>
                    <a:pt x="125391" y="102593"/>
                  </a:cubicBezTo>
                  <a:lnTo>
                    <a:pt x="159185" y="123568"/>
                  </a:lnTo>
                  <a:lnTo>
                    <a:pt x="159512" y="123372"/>
                  </a:lnTo>
                  <a:cubicBezTo>
                    <a:pt x="160392" y="123926"/>
                    <a:pt x="161306" y="124546"/>
                    <a:pt x="162186" y="125166"/>
                  </a:cubicBezTo>
                  <a:lnTo>
                    <a:pt x="162643" y="125492"/>
                  </a:lnTo>
                  <a:cubicBezTo>
                    <a:pt x="166068" y="127286"/>
                    <a:pt x="168808" y="130092"/>
                    <a:pt x="170570" y="133517"/>
                  </a:cubicBezTo>
                  <a:cubicBezTo>
                    <a:pt x="171287" y="135833"/>
                    <a:pt x="171059" y="138866"/>
                    <a:pt x="169167" y="139845"/>
                  </a:cubicBezTo>
                  <a:cubicBezTo>
                    <a:pt x="168987" y="139935"/>
                    <a:pt x="168814" y="139996"/>
                    <a:pt x="168619" y="139996"/>
                  </a:cubicBezTo>
                  <a:cubicBezTo>
                    <a:pt x="167968" y="139996"/>
                    <a:pt x="167079" y="139316"/>
                    <a:pt x="164894" y="136779"/>
                  </a:cubicBezTo>
                  <a:cubicBezTo>
                    <a:pt x="163981" y="135702"/>
                    <a:pt x="163067" y="134691"/>
                    <a:pt x="161991" y="133745"/>
                  </a:cubicBezTo>
                  <a:cubicBezTo>
                    <a:pt x="159233" y="130893"/>
                    <a:pt x="155398" y="129272"/>
                    <a:pt x="151413" y="129272"/>
                  </a:cubicBezTo>
                  <a:cubicBezTo>
                    <a:pt x="151296" y="129272"/>
                    <a:pt x="151180" y="129273"/>
                    <a:pt x="151063" y="129276"/>
                  </a:cubicBezTo>
                  <a:cubicBezTo>
                    <a:pt x="148812" y="129570"/>
                    <a:pt x="146855" y="130809"/>
                    <a:pt x="145648" y="132701"/>
                  </a:cubicBezTo>
                  <a:cubicBezTo>
                    <a:pt x="143658" y="135637"/>
                    <a:pt x="143528" y="139519"/>
                    <a:pt x="145322" y="142552"/>
                  </a:cubicBezTo>
                  <a:cubicBezTo>
                    <a:pt x="146366" y="144151"/>
                    <a:pt x="147736" y="145553"/>
                    <a:pt x="149302" y="146597"/>
                  </a:cubicBezTo>
                  <a:cubicBezTo>
                    <a:pt x="150052" y="147087"/>
                    <a:pt x="150737" y="147706"/>
                    <a:pt x="151357" y="148359"/>
                  </a:cubicBezTo>
                  <a:cubicBezTo>
                    <a:pt x="153020" y="150610"/>
                    <a:pt x="153640" y="153415"/>
                    <a:pt x="153053" y="156155"/>
                  </a:cubicBezTo>
                  <a:cubicBezTo>
                    <a:pt x="152857" y="157003"/>
                    <a:pt x="152857" y="157003"/>
                    <a:pt x="151357" y="157329"/>
                  </a:cubicBezTo>
                  <a:cubicBezTo>
                    <a:pt x="148780" y="157558"/>
                    <a:pt x="146496" y="159025"/>
                    <a:pt x="145191" y="161276"/>
                  </a:cubicBezTo>
                  <a:cubicBezTo>
                    <a:pt x="144572" y="162516"/>
                    <a:pt x="144213" y="163755"/>
                    <a:pt x="144017" y="165093"/>
                  </a:cubicBezTo>
                  <a:lnTo>
                    <a:pt x="143919" y="165484"/>
                  </a:lnTo>
                  <a:cubicBezTo>
                    <a:pt x="142941" y="170410"/>
                    <a:pt x="140135" y="176086"/>
                    <a:pt x="136841" y="176966"/>
                  </a:cubicBezTo>
                  <a:cubicBezTo>
                    <a:pt x="136523" y="177012"/>
                    <a:pt x="136198" y="177036"/>
                    <a:pt x="135872" y="177036"/>
                  </a:cubicBezTo>
                  <a:cubicBezTo>
                    <a:pt x="135497" y="177036"/>
                    <a:pt x="135120" y="177004"/>
                    <a:pt x="134753" y="176934"/>
                  </a:cubicBezTo>
                  <a:cubicBezTo>
                    <a:pt x="134108" y="176807"/>
                    <a:pt x="133458" y="176744"/>
                    <a:pt x="132809" y="176744"/>
                  </a:cubicBezTo>
                  <a:cubicBezTo>
                    <a:pt x="131292" y="176744"/>
                    <a:pt x="129786" y="177087"/>
                    <a:pt x="128392" y="177749"/>
                  </a:cubicBezTo>
                  <a:cubicBezTo>
                    <a:pt x="123369" y="180489"/>
                    <a:pt x="124869" y="186230"/>
                    <a:pt x="125783" y="189656"/>
                  </a:cubicBezTo>
                  <a:cubicBezTo>
                    <a:pt x="126141" y="190765"/>
                    <a:pt x="126370" y="191906"/>
                    <a:pt x="126435" y="193048"/>
                  </a:cubicBezTo>
                  <a:cubicBezTo>
                    <a:pt x="126239" y="194092"/>
                    <a:pt x="125881" y="195168"/>
                    <a:pt x="125326" y="196147"/>
                  </a:cubicBezTo>
                  <a:cubicBezTo>
                    <a:pt x="124902" y="197060"/>
                    <a:pt x="124510" y="198006"/>
                    <a:pt x="124184" y="198985"/>
                  </a:cubicBezTo>
                  <a:cubicBezTo>
                    <a:pt x="124021" y="199572"/>
                    <a:pt x="123858" y="200126"/>
                    <a:pt x="123760" y="200714"/>
                  </a:cubicBezTo>
                  <a:cubicBezTo>
                    <a:pt x="123662" y="201040"/>
                    <a:pt x="123597" y="201464"/>
                    <a:pt x="123532" y="201562"/>
                  </a:cubicBezTo>
                  <a:cubicBezTo>
                    <a:pt x="123279" y="201688"/>
                    <a:pt x="123026" y="201736"/>
                    <a:pt x="122758" y="201736"/>
                  </a:cubicBezTo>
                  <a:cubicBezTo>
                    <a:pt x="122680" y="201736"/>
                    <a:pt x="122601" y="201732"/>
                    <a:pt x="122521" y="201725"/>
                  </a:cubicBezTo>
                  <a:cubicBezTo>
                    <a:pt x="119063" y="201464"/>
                    <a:pt x="115801" y="199898"/>
                    <a:pt x="113420" y="197289"/>
                  </a:cubicBezTo>
                  <a:lnTo>
                    <a:pt x="113061" y="196865"/>
                  </a:lnTo>
                  <a:cubicBezTo>
                    <a:pt x="111528" y="194875"/>
                    <a:pt x="109342" y="193439"/>
                    <a:pt x="106896" y="192787"/>
                  </a:cubicBezTo>
                  <a:cubicBezTo>
                    <a:pt x="105982" y="192559"/>
                    <a:pt x="105036" y="192330"/>
                    <a:pt x="104058" y="192232"/>
                  </a:cubicBezTo>
                  <a:cubicBezTo>
                    <a:pt x="103112" y="192135"/>
                    <a:pt x="102166" y="191906"/>
                    <a:pt x="101285" y="191482"/>
                  </a:cubicBezTo>
                  <a:cubicBezTo>
                    <a:pt x="100111" y="190797"/>
                    <a:pt x="99034" y="190014"/>
                    <a:pt x="97893" y="189199"/>
                  </a:cubicBezTo>
                  <a:cubicBezTo>
                    <a:pt x="95414" y="187209"/>
                    <a:pt x="92576" y="185643"/>
                    <a:pt x="89542" y="184665"/>
                  </a:cubicBezTo>
                  <a:cubicBezTo>
                    <a:pt x="88955" y="184502"/>
                    <a:pt x="88335" y="184404"/>
                    <a:pt x="87781" y="184273"/>
                  </a:cubicBezTo>
                  <a:cubicBezTo>
                    <a:pt x="87193" y="184175"/>
                    <a:pt x="86639" y="184012"/>
                    <a:pt x="86117" y="183849"/>
                  </a:cubicBezTo>
                  <a:cubicBezTo>
                    <a:pt x="84421" y="183262"/>
                    <a:pt x="83442" y="181501"/>
                    <a:pt x="83866" y="179739"/>
                  </a:cubicBezTo>
                  <a:cubicBezTo>
                    <a:pt x="84029" y="177129"/>
                    <a:pt x="85823" y="174879"/>
                    <a:pt x="88335" y="174161"/>
                  </a:cubicBezTo>
                  <a:cubicBezTo>
                    <a:pt x="89053" y="174031"/>
                    <a:pt x="89770" y="173867"/>
                    <a:pt x="90521" y="173704"/>
                  </a:cubicBezTo>
                  <a:cubicBezTo>
                    <a:pt x="91673" y="173313"/>
                    <a:pt x="92878" y="173130"/>
                    <a:pt x="94094" y="173130"/>
                  </a:cubicBezTo>
                  <a:cubicBezTo>
                    <a:pt x="94805" y="173130"/>
                    <a:pt x="95519" y="173193"/>
                    <a:pt x="96229" y="173313"/>
                  </a:cubicBezTo>
                  <a:cubicBezTo>
                    <a:pt x="96881" y="173541"/>
                    <a:pt x="97436" y="173867"/>
                    <a:pt x="98023" y="174292"/>
                  </a:cubicBezTo>
                  <a:cubicBezTo>
                    <a:pt x="99840" y="175630"/>
                    <a:pt x="102031" y="176315"/>
                    <a:pt x="104291" y="176315"/>
                  </a:cubicBezTo>
                  <a:cubicBezTo>
                    <a:pt x="104344" y="176315"/>
                    <a:pt x="104397" y="176315"/>
                    <a:pt x="104449" y="176314"/>
                  </a:cubicBezTo>
                  <a:cubicBezTo>
                    <a:pt x="109179" y="175825"/>
                    <a:pt x="113876" y="174879"/>
                    <a:pt x="118411" y="173509"/>
                  </a:cubicBezTo>
                  <a:lnTo>
                    <a:pt x="120400" y="172987"/>
                  </a:lnTo>
                  <a:cubicBezTo>
                    <a:pt x="121118" y="172758"/>
                    <a:pt x="121836" y="172595"/>
                    <a:pt x="122553" y="172497"/>
                  </a:cubicBezTo>
                  <a:cubicBezTo>
                    <a:pt x="124869" y="172171"/>
                    <a:pt x="127120" y="171388"/>
                    <a:pt x="129142" y="170214"/>
                  </a:cubicBezTo>
                  <a:cubicBezTo>
                    <a:pt x="131948" y="168159"/>
                    <a:pt x="134231" y="165517"/>
                    <a:pt x="135764" y="162451"/>
                  </a:cubicBezTo>
                  <a:cubicBezTo>
                    <a:pt x="136156" y="161831"/>
                    <a:pt x="136515" y="161244"/>
                    <a:pt x="136906" y="160656"/>
                  </a:cubicBezTo>
                  <a:cubicBezTo>
                    <a:pt x="139483" y="156709"/>
                    <a:pt x="136873" y="150838"/>
                    <a:pt x="133742" y="144640"/>
                  </a:cubicBezTo>
                  <a:lnTo>
                    <a:pt x="132796" y="142748"/>
                  </a:lnTo>
                  <a:cubicBezTo>
                    <a:pt x="132126" y="140374"/>
                    <a:pt x="129895" y="138710"/>
                    <a:pt x="127452" y="138710"/>
                  </a:cubicBezTo>
                  <a:cubicBezTo>
                    <a:pt x="127277" y="138710"/>
                    <a:pt x="127101" y="138718"/>
                    <a:pt x="126924" y="138736"/>
                  </a:cubicBezTo>
                  <a:cubicBezTo>
                    <a:pt x="126851" y="138743"/>
                    <a:pt x="126776" y="138747"/>
                    <a:pt x="126701" y="138747"/>
                  </a:cubicBezTo>
                  <a:cubicBezTo>
                    <a:pt x="126440" y="138747"/>
                    <a:pt x="126173" y="138699"/>
                    <a:pt x="125946" y="138573"/>
                  </a:cubicBezTo>
                  <a:cubicBezTo>
                    <a:pt x="123434" y="137431"/>
                    <a:pt x="121379" y="135474"/>
                    <a:pt x="120107" y="133027"/>
                  </a:cubicBezTo>
                  <a:cubicBezTo>
                    <a:pt x="119454" y="132049"/>
                    <a:pt x="118769" y="131005"/>
                    <a:pt x="117954" y="129929"/>
                  </a:cubicBezTo>
                  <a:cubicBezTo>
                    <a:pt x="115442" y="126928"/>
                    <a:pt x="112441" y="124416"/>
                    <a:pt x="109114" y="122426"/>
                  </a:cubicBezTo>
                  <a:cubicBezTo>
                    <a:pt x="107287" y="121284"/>
                    <a:pt x="105526" y="119979"/>
                    <a:pt x="103895" y="118577"/>
                  </a:cubicBezTo>
                  <a:cubicBezTo>
                    <a:pt x="101750" y="116861"/>
                    <a:pt x="99060" y="115923"/>
                    <a:pt x="96309" y="115923"/>
                  </a:cubicBezTo>
                  <a:cubicBezTo>
                    <a:pt x="96130" y="115923"/>
                    <a:pt x="95951" y="115927"/>
                    <a:pt x="95772" y="115935"/>
                  </a:cubicBezTo>
                  <a:cubicBezTo>
                    <a:pt x="95636" y="115941"/>
                    <a:pt x="95500" y="115944"/>
                    <a:pt x="95364" y="115944"/>
                  </a:cubicBezTo>
                  <a:cubicBezTo>
                    <a:pt x="94131" y="115944"/>
                    <a:pt x="92912" y="115677"/>
                    <a:pt x="91825" y="115119"/>
                  </a:cubicBezTo>
                  <a:cubicBezTo>
                    <a:pt x="91499" y="114858"/>
                    <a:pt x="91173" y="114597"/>
                    <a:pt x="90847" y="114304"/>
                  </a:cubicBezTo>
                  <a:cubicBezTo>
                    <a:pt x="90521" y="114010"/>
                    <a:pt x="90227" y="113716"/>
                    <a:pt x="89836" y="113456"/>
                  </a:cubicBezTo>
                  <a:cubicBezTo>
                    <a:pt x="89020" y="112836"/>
                    <a:pt x="88139" y="112216"/>
                    <a:pt x="87259" y="111694"/>
                  </a:cubicBezTo>
                  <a:cubicBezTo>
                    <a:pt x="86280" y="111107"/>
                    <a:pt x="85367" y="110454"/>
                    <a:pt x="84519" y="109704"/>
                  </a:cubicBezTo>
                  <a:cubicBezTo>
                    <a:pt x="83964" y="109084"/>
                    <a:pt x="83409" y="108432"/>
                    <a:pt x="82920" y="107747"/>
                  </a:cubicBezTo>
                  <a:cubicBezTo>
                    <a:pt x="82105" y="106605"/>
                    <a:pt x="81224" y="105529"/>
                    <a:pt x="80245" y="104550"/>
                  </a:cubicBezTo>
                  <a:lnTo>
                    <a:pt x="79332" y="103702"/>
                  </a:lnTo>
                  <a:cubicBezTo>
                    <a:pt x="75548" y="100114"/>
                    <a:pt x="71666" y="96395"/>
                    <a:pt x="67589" y="92938"/>
                  </a:cubicBezTo>
                  <a:cubicBezTo>
                    <a:pt x="62859" y="88893"/>
                    <a:pt x="58357" y="84359"/>
                    <a:pt x="57053" y="78976"/>
                  </a:cubicBezTo>
                  <a:cubicBezTo>
                    <a:pt x="56792" y="77802"/>
                    <a:pt x="56596" y="76595"/>
                    <a:pt x="56465" y="75356"/>
                  </a:cubicBezTo>
                  <a:cubicBezTo>
                    <a:pt x="56302" y="73235"/>
                    <a:pt x="55911" y="71148"/>
                    <a:pt x="55259" y="69158"/>
                  </a:cubicBezTo>
                  <a:cubicBezTo>
                    <a:pt x="53562" y="64787"/>
                    <a:pt x="50235" y="61264"/>
                    <a:pt x="45962" y="59307"/>
                  </a:cubicBezTo>
                  <a:cubicBezTo>
                    <a:pt x="45734" y="59176"/>
                    <a:pt x="45407" y="58915"/>
                    <a:pt x="45016" y="58654"/>
                  </a:cubicBezTo>
                  <a:cubicBezTo>
                    <a:pt x="42039" y="56631"/>
                    <a:pt x="38763" y="54425"/>
                    <a:pt x="35958" y="54425"/>
                  </a:cubicBezTo>
                  <a:cubicBezTo>
                    <a:pt x="34829" y="54425"/>
                    <a:pt x="33776" y="54782"/>
                    <a:pt x="32849" y="55653"/>
                  </a:cubicBezTo>
                  <a:cubicBezTo>
                    <a:pt x="31707" y="56795"/>
                    <a:pt x="30631" y="58034"/>
                    <a:pt x="29652" y="59339"/>
                  </a:cubicBezTo>
                  <a:cubicBezTo>
                    <a:pt x="28380" y="61003"/>
                    <a:pt x="26912" y="62569"/>
                    <a:pt x="25281" y="63873"/>
                  </a:cubicBezTo>
                  <a:cubicBezTo>
                    <a:pt x="22943" y="65399"/>
                    <a:pt x="20791" y="66071"/>
                    <a:pt x="19665" y="66071"/>
                  </a:cubicBezTo>
                  <a:cubicBezTo>
                    <a:pt x="19298" y="66071"/>
                    <a:pt x="19040" y="65999"/>
                    <a:pt x="18920" y="65863"/>
                  </a:cubicBezTo>
                  <a:cubicBezTo>
                    <a:pt x="13603" y="59796"/>
                    <a:pt x="8547" y="53207"/>
                    <a:pt x="7405" y="46193"/>
                  </a:cubicBezTo>
                  <a:cubicBezTo>
                    <a:pt x="7079" y="44725"/>
                    <a:pt x="7112" y="43192"/>
                    <a:pt x="7634" y="41757"/>
                  </a:cubicBezTo>
                  <a:cubicBezTo>
                    <a:pt x="7992" y="41137"/>
                    <a:pt x="8482" y="40615"/>
                    <a:pt x="9004" y="40159"/>
                  </a:cubicBezTo>
                  <a:cubicBezTo>
                    <a:pt x="10504" y="38919"/>
                    <a:pt x="11613" y="37288"/>
                    <a:pt x="12266" y="35396"/>
                  </a:cubicBezTo>
                  <a:cubicBezTo>
                    <a:pt x="12722" y="33439"/>
                    <a:pt x="12624" y="31351"/>
                    <a:pt x="11972" y="29459"/>
                  </a:cubicBezTo>
                  <a:cubicBezTo>
                    <a:pt x="11744" y="28709"/>
                    <a:pt x="11613" y="27894"/>
                    <a:pt x="11646" y="27111"/>
                  </a:cubicBezTo>
                  <a:cubicBezTo>
                    <a:pt x="11809" y="26393"/>
                    <a:pt x="12559" y="25806"/>
                    <a:pt x="15788" y="25317"/>
                  </a:cubicBezTo>
                  <a:cubicBezTo>
                    <a:pt x="21236" y="24566"/>
                    <a:pt x="26194" y="21663"/>
                    <a:pt x="29587" y="17260"/>
                  </a:cubicBezTo>
                  <a:cubicBezTo>
                    <a:pt x="29869" y="16977"/>
                    <a:pt x="30041" y="16811"/>
                    <a:pt x="30331" y="16811"/>
                  </a:cubicBezTo>
                  <a:cubicBezTo>
                    <a:pt x="30711" y="16811"/>
                    <a:pt x="31292" y="17097"/>
                    <a:pt x="32588" y="17781"/>
                  </a:cubicBezTo>
                  <a:cubicBezTo>
                    <a:pt x="34253" y="18974"/>
                    <a:pt x="36217" y="19571"/>
                    <a:pt x="38202" y="19571"/>
                  </a:cubicBezTo>
                  <a:cubicBezTo>
                    <a:pt x="39365" y="19571"/>
                    <a:pt x="40535" y="19366"/>
                    <a:pt x="41656" y="18956"/>
                  </a:cubicBezTo>
                  <a:cubicBezTo>
                    <a:pt x="42732" y="18466"/>
                    <a:pt x="43744" y="17814"/>
                    <a:pt x="44657" y="17064"/>
                  </a:cubicBezTo>
                  <a:cubicBezTo>
                    <a:pt x="45212" y="16509"/>
                    <a:pt x="45864" y="16118"/>
                    <a:pt x="46647" y="15922"/>
                  </a:cubicBezTo>
                  <a:cubicBezTo>
                    <a:pt x="47234" y="15922"/>
                    <a:pt x="47821" y="15922"/>
                    <a:pt x="48441" y="15987"/>
                  </a:cubicBezTo>
                  <a:cubicBezTo>
                    <a:pt x="49041" y="16104"/>
                    <a:pt x="49646" y="16162"/>
                    <a:pt x="50249" y="16162"/>
                  </a:cubicBezTo>
                  <a:cubicBezTo>
                    <a:pt x="52171" y="16162"/>
                    <a:pt x="54069" y="15579"/>
                    <a:pt x="55683" y="14487"/>
                  </a:cubicBezTo>
                  <a:cubicBezTo>
                    <a:pt x="56726" y="13671"/>
                    <a:pt x="57640" y="12725"/>
                    <a:pt x="58455" y="11714"/>
                  </a:cubicBezTo>
                  <a:cubicBezTo>
                    <a:pt x="59173" y="10736"/>
                    <a:pt x="60054" y="9920"/>
                    <a:pt x="61130" y="9398"/>
                  </a:cubicBezTo>
                  <a:cubicBezTo>
                    <a:pt x="65481" y="7831"/>
                    <a:pt x="70114" y="7016"/>
                    <a:pt x="74753" y="7016"/>
                  </a:cubicBezTo>
                  <a:close/>
                  <a:moveTo>
                    <a:pt x="74779" y="0"/>
                  </a:moveTo>
                  <a:cubicBezTo>
                    <a:pt x="69427" y="0"/>
                    <a:pt x="64114" y="883"/>
                    <a:pt x="59075" y="2678"/>
                  </a:cubicBezTo>
                  <a:cubicBezTo>
                    <a:pt x="56759" y="3527"/>
                    <a:pt x="54704" y="5060"/>
                    <a:pt x="53236" y="7082"/>
                  </a:cubicBezTo>
                  <a:cubicBezTo>
                    <a:pt x="52714" y="7735"/>
                    <a:pt x="52094" y="8322"/>
                    <a:pt x="51442" y="8909"/>
                  </a:cubicBezTo>
                  <a:cubicBezTo>
                    <a:pt x="51247" y="9068"/>
                    <a:pt x="50956" y="9122"/>
                    <a:pt x="50506" y="9122"/>
                  </a:cubicBezTo>
                  <a:cubicBezTo>
                    <a:pt x="50127" y="9122"/>
                    <a:pt x="49636" y="9084"/>
                    <a:pt x="48995" y="9039"/>
                  </a:cubicBezTo>
                  <a:cubicBezTo>
                    <a:pt x="48310" y="8966"/>
                    <a:pt x="47625" y="8929"/>
                    <a:pt x="46927" y="8929"/>
                  </a:cubicBezTo>
                  <a:cubicBezTo>
                    <a:pt x="46694" y="8929"/>
                    <a:pt x="46459" y="8933"/>
                    <a:pt x="46223" y="8941"/>
                  </a:cubicBezTo>
                  <a:cubicBezTo>
                    <a:pt x="44070" y="9137"/>
                    <a:pt x="42047" y="10051"/>
                    <a:pt x="40416" y="11518"/>
                  </a:cubicBezTo>
                  <a:cubicBezTo>
                    <a:pt x="39927" y="11910"/>
                    <a:pt x="39373" y="12301"/>
                    <a:pt x="38818" y="12562"/>
                  </a:cubicBezTo>
                  <a:cubicBezTo>
                    <a:pt x="38692" y="12618"/>
                    <a:pt x="38556" y="12646"/>
                    <a:pt x="38404" y="12646"/>
                  </a:cubicBezTo>
                  <a:cubicBezTo>
                    <a:pt x="37847" y="12646"/>
                    <a:pt x="37080" y="12276"/>
                    <a:pt x="35850" y="11584"/>
                  </a:cubicBezTo>
                  <a:cubicBezTo>
                    <a:pt x="34308" y="10409"/>
                    <a:pt x="32482" y="9829"/>
                    <a:pt x="30667" y="9829"/>
                  </a:cubicBezTo>
                  <a:cubicBezTo>
                    <a:pt x="28449" y="9829"/>
                    <a:pt x="26246" y="10695"/>
                    <a:pt x="24596" y="12399"/>
                  </a:cubicBezTo>
                  <a:cubicBezTo>
                    <a:pt x="20877" y="16248"/>
                    <a:pt x="19475" y="17684"/>
                    <a:pt x="14679" y="18434"/>
                  </a:cubicBezTo>
                  <a:cubicBezTo>
                    <a:pt x="12102" y="18858"/>
                    <a:pt x="6100" y="19804"/>
                    <a:pt x="4861" y="25675"/>
                  </a:cubicBezTo>
                  <a:cubicBezTo>
                    <a:pt x="4535" y="27502"/>
                    <a:pt x="4698" y="29361"/>
                    <a:pt x="5252" y="31156"/>
                  </a:cubicBezTo>
                  <a:cubicBezTo>
                    <a:pt x="5546" y="31938"/>
                    <a:pt x="5611" y="32754"/>
                    <a:pt x="5578" y="33537"/>
                  </a:cubicBezTo>
                  <a:cubicBezTo>
                    <a:pt x="5220" y="34189"/>
                    <a:pt x="4763" y="34711"/>
                    <a:pt x="4208" y="35168"/>
                  </a:cubicBezTo>
                  <a:cubicBezTo>
                    <a:pt x="2936" y="36277"/>
                    <a:pt x="1925" y="37582"/>
                    <a:pt x="1207" y="39082"/>
                  </a:cubicBezTo>
                  <a:cubicBezTo>
                    <a:pt x="196" y="41692"/>
                    <a:pt x="0" y="44530"/>
                    <a:pt x="555" y="47302"/>
                  </a:cubicBezTo>
                  <a:cubicBezTo>
                    <a:pt x="1958" y="56077"/>
                    <a:pt x="7699" y="63612"/>
                    <a:pt x="13701" y="70463"/>
                  </a:cubicBezTo>
                  <a:cubicBezTo>
                    <a:pt x="15292" y="72298"/>
                    <a:pt x="17375" y="73040"/>
                    <a:pt x="19626" y="73040"/>
                  </a:cubicBezTo>
                  <a:cubicBezTo>
                    <a:pt x="22775" y="73040"/>
                    <a:pt x="26252" y="71587"/>
                    <a:pt x="29163" y="69647"/>
                  </a:cubicBezTo>
                  <a:cubicBezTo>
                    <a:pt x="31348" y="67983"/>
                    <a:pt x="33338" y="65994"/>
                    <a:pt x="35034" y="63775"/>
                  </a:cubicBezTo>
                  <a:cubicBezTo>
                    <a:pt x="35621" y="63058"/>
                    <a:pt x="36209" y="62373"/>
                    <a:pt x="36730" y="61753"/>
                  </a:cubicBezTo>
                  <a:cubicBezTo>
                    <a:pt x="38231" y="62569"/>
                    <a:pt x="39699" y="63449"/>
                    <a:pt x="41134" y="64428"/>
                  </a:cubicBezTo>
                  <a:cubicBezTo>
                    <a:pt x="41787" y="64852"/>
                    <a:pt x="42276" y="65211"/>
                    <a:pt x="42537" y="65341"/>
                  </a:cubicBezTo>
                  <a:cubicBezTo>
                    <a:pt x="46060" y="67364"/>
                    <a:pt x="47789" y="68766"/>
                    <a:pt x="48735" y="71409"/>
                  </a:cubicBezTo>
                  <a:cubicBezTo>
                    <a:pt x="49159" y="72974"/>
                    <a:pt x="49452" y="74540"/>
                    <a:pt x="49615" y="76138"/>
                  </a:cubicBezTo>
                  <a:cubicBezTo>
                    <a:pt x="49778" y="77606"/>
                    <a:pt x="49974" y="79107"/>
                    <a:pt x="50300" y="80542"/>
                  </a:cubicBezTo>
                  <a:cubicBezTo>
                    <a:pt x="52062" y="87882"/>
                    <a:pt x="57477" y="93362"/>
                    <a:pt x="63120" y="98157"/>
                  </a:cubicBezTo>
                  <a:cubicBezTo>
                    <a:pt x="67067" y="101549"/>
                    <a:pt x="70916" y="105170"/>
                    <a:pt x="74602" y="108693"/>
                  </a:cubicBezTo>
                  <a:lnTo>
                    <a:pt x="75515" y="109541"/>
                  </a:lnTo>
                  <a:cubicBezTo>
                    <a:pt x="76200" y="110226"/>
                    <a:pt x="76853" y="111009"/>
                    <a:pt x="77440" y="111825"/>
                  </a:cubicBezTo>
                  <a:cubicBezTo>
                    <a:pt x="78092" y="112705"/>
                    <a:pt x="78777" y="113586"/>
                    <a:pt x="79560" y="114401"/>
                  </a:cubicBezTo>
                  <a:cubicBezTo>
                    <a:pt x="80767" y="115576"/>
                    <a:pt x="82105" y="116620"/>
                    <a:pt x="83638" y="117500"/>
                  </a:cubicBezTo>
                  <a:cubicBezTo>
                    <a:pt x="84290" y="117892"/>
                    <a:pt x="84975" y="118316"/>
                    <a:pt x="85530" y="118740"/>
                  </a:cubicBezTo>
                  <a:cubicBezTo>
                    <a:pt x="85791" y="118968"/>
                    <a:pt x="85986" y="119164"/>
                    <a:pt x="86247" y="119360"/>
                  </a:cubicBezTo>
                  <a:cubicBezTo>
                    <a:pt x="86769" y="119849"/>
                    <a:pt x="87324" y="120306"/>
                    <a:pt x="87911" y="120762"/>
                  </a:cubicBezTo>
                  <a:cubicBezTo>
                    <a:pt x="90111" y="122101"/>
                    <a:pt x="92653" y="122786"/>
                    <a:pt x="95233" y="122786"/>
                  </a:cubicBezTo>
                  <a:cubicBezTo>
                    <a:pt x="95293" y="122786"/>
                    <a:pt x="95353" y="122786"/>
                    <a:pt x="95414" y="122785"/>
                  </a:cubicBezTo>
                  <a:cubicBezTo>
                    <a:pt x="95607" y="122766"/>
                    <a:pt x="95800" y="122757"/>
                    <a:pt x="95992" y="122757"/>
                  </a:cubicBezTo>
                  <a:cubicBezTo>
                    <a:pt x="97134" y="122757"/>
                    <a:pt x="98263" y="123084"/>
                    <a:pt x="99295" y="123698"/>
                  </a:cubicBezTo>
                  <a:cubicBezTo>
                    <a:pt x="101155" y="125329"/>
                    <a:pt x="103210" y="126797"/>
                    <a:pt x="105265" y="128134"/>
                  </a:cubicBezTo>
                  <a:cubicBezTo>
                    <a:pt x="107972" y="129733"/>
                    <a:pt x="110419" y="131723"/>
                    <a:pt x="112506" y="134039"/>
                  </a:cubicBezTo>
                  <a:cubicBezTo>
                    <a:pt x="113224" y="135017"/>
                    <a:pt x="113844" y="135931"/>
                    <a:pt x="114398" y="136779"/>
                  </a:cubicBezTo>
                  <a:cubicBezTo>
                    <a:pt x="116388" y="140334"/>
                    <a:pt x="119487" y="143140"/>
                    <a:pt x="123206" y="144803"/>
                  </a:cubicBezTo>
                  <a:cubicBezTo>
                    <a:pt x="124282" y="145292"/>
                    <a:pt x="125424" y="145553"/>
                    <a:pt x="126598" y="145586"/>
                  </a:cubicBezTo>
                  <a:cubicBezTo>
                    <a:pt x="126859" y="146141"/>
                    <a:pt x="127218" y="146891"/>
                    <a:pt x="127675" y="147706"/>
                  </a:cubicBezTo>
                  <a:cubicBezTo>
                    <a:pt x="129338" y="150512"/>
                    <a:pt x="130513" y="153578"/>
                    <a:pt x="131198" y="156742"/>
                  </a:cubicBezTo>
                  <a:lnTo>
                    <a:pt x="129991" y="158699"/>
                  </a:lnTo>
                  <a:cubicBezTo>
                    <a:pt x="128914" y="160820"/>
                    <a:pt x="127414" y="162712"/>
                    <a:pt x="125554" y="164179"/>
                  </a:cubicBezTo>
                  <a:cubicBezTo>
                    <a:pt x="124250" y="164864"/>
                    <a:pt x="122814" y="165354"/>
                    <a:pt x="121314" y="165517"/>
                  </a:cubicBezTo>
                  <a:cubicBezTo>
                    <a:pt x="120433" y="165680"/>
                    <a:pt x="119552" y="165876"/>
                    <a:pt x="118704" y="166104"/>
                  </a:cubicBezTo>
                  <a:lnTo>
                    <a:pt x="116649" y="166659"/>
                  </a:lnTo>
                  <a:cubicBezTo>
                    <a:pt x="112539" y="167931"/>
                    <a:pt x="108266" y="168811"/>
                    <a:pt x="103960" y="169268"/>
                  </a:cubicBezTo>
                  <a:cubicBezTo>
                    <a:pt x="103144" y="169105"/>
                    <a:pt x="102427" y="168746"/>
                    <a:pt x="101774" y="168257"/>
                  </a:cubicBezTo>
                  <a:cubicBezTo>
                    <a:pt x="100698" y="167539"/>
                    <a:pt x="99556" y="166985"/>
                    <a:pt x="98382" y="166561"/>
                  </a:cubicBezTo>
                  <a:cubicBezTo>
                    <a:pt x="97015" y="166241"/>
                    <a:pt x="95628" y="166076"/>
                    <a:pt x="94242" y="166076"/>
                  </a:cubicBezTo>
                  <a:cubicBezTo>
                    <a:pt x="92520" y="166076"/>
                    <a:pt x="90799" y="166330"/>
                    <a:pt x="89118" y="166854"/>
                  </a:cubicBezTo>
                  <a:cubicBezTo>
                    <a:pt x="88466" y="166985"/>
                    <a:pt x="87878" y="167148"/>
                    <a:pt x="87259" y="167278"/>
                  </a:cubicBezTo>
                  <a:cubicBezTo>
                    <a:pt x="81681" y="168518"/>
                    <a:pt x="77538" y="173313"/>
                    <a:pt x="77049" y="179021"/>
                  </a:cubicBezTo>
                  <a:cubicBezTo>
                    <a:pt x="76364" y="183914"/>
                    <a:pt x="79136" y="188579"/>
                    <a:pt x="83736" y="190341"/>
                  </a:cubicBezTo>
                  <a:cubicBezTo>
                    <a:pt x="84649" y="190667"/>
                    <a:pt x="85595" y="190928"/>
                    <a:pt x="86508" y="191091"/>
                  </a:cubicBezTo>
                  <a:cubicBezTo>
                    <a:pt x="86965" y="191156"/>
                    <a:pt x="87389" y="191254"/>
                    <a:pt x="87813" y="191352"/>
                  </a:cubicBezTo>
                  <a:cubicBezTo>
                    <a:pt x="90064" y="192167"/>
                    <a:pt x="92152" y="193374"/>
                    <a:pt x="93946" y="194842"/>
                  </a:cubicBezTo>
                  <a:cubicBezTo>
                    <a:pt x="95153" y="195723"/>
                    <a:pt x="96457" y="196669"/>
                    <a:pt x="97893" y="197484"/>
                  </a:cubicBezTo>
                  <a:cubicBezTo>
                    <a:pt x="99491" y="198332"/>
                    <a:pt x="101253" y="198854"/>
                    <a:pt x="103079" y="199083"/>
                  </a:cubicBezTo>
                  <a:cubicBezTo>
                    <a:pt x="103764" y="199148"/>
                    <a:pt x="104417" y="199278"/>
                    <a:pt x="105069" y="199474"/>
                  </a:cubicBezTo>
                  <a:cubicBezTo>
                    <a:pt x="106406" y="199833"/>
                    <a:pt x="106700" y="200126"/>
                    <a:pt x="108005" y="201562"/>
                  </a:cubicBezTo>
                  <a:lnTo>
                    <a:pt x="108364" y="201953"/>
                  </a:lnTo>
                  <a:cubicBezTo>
                    <a:pt x="112017" y="205933"/>
                    <a:pt x="117008" y="208281"/>
                    <a:pt x="122390" y="208640"/>
                  </a:cubicBezTo>
                  <a:cubicBezTo>
                    <a:pt x="122496" y="208644"/>
                    <a:pt x="122602" y="208646"/>
                    <a:pt x="122708" y="208646"/>
                  </a:cubicBezTo>
                  <a:cubicBezTo>
                    <a:pt x="124392" y="208646"/>
                    <a:pt x="126034" y="208160"/>
                    <a:pt x="127446" y="207270"/>
                  </a:cubicBezTo>
                  <a:cubicBezTo>
                    <a:pt x="129175" y="206031"/>
                    <a:pt x="130317" y="204171"/>
                    <a:pt x="130545" y="202084"/>
                  </a:cubicBezTo>
                  <a:cubicBezTo>
                    <a:pt x="130643" y="201757"/>
                    <a:pt x="130708" y="201399"/>
                    <a:pt x="130806" y="201072"/>
                  </a:cubicBezTo>
                  <a:cubicBezTo>
                    <a:pt x="131034" y="200322"/>
                    <a:pt x="131328" y="199637"/>
                    <a:pt x="131654" y="198952"/>
                  </a:cubicBezTo>
                  <a:cubicBezTo>
                    <a:pt x="133611" y="195560"/>
                    <a:pt x="133938" y="191482"/>
                    <a:pt x="132502" y="187861"/>
                  </a:cubicBezTo>
                  <a:cubicBezTo>
                    <a:pt x="132111" y="186557"/>
                    <a:pt x="131817" y="185154"/>
                    <a:pt x="131687" y="183817"/>
                  </a:cubicBezTo>
                  <a:cubicBezTo>
                    <a:pt x="132079" y="183714"/>
                    <a:pt x="132480" y="183665"/>
                    <a:pt x="132876" y="183665"/>
                  </a:cubicBezTo>
                  <a:cubicBezTo>
                    <a:pt x="133238" y="183665"/>
                    <a:pt x="133595" y="183706"/>
                    <a:pt x="133938" y="183784"/>
                  </a:cubicBezTo>
                  <a:cubicBezTo>
                    <a:pt x="134580" y="183904"/>
                    <a:pt x="135222" y="183959"/>
                    <a:pt x="135864" y="183959"/>
                  </a:cubicBezTo>
                  <a:cubicBezTo>
                    <a:pt x="136787" y="183959"/>
                    <a:pt x="137711" y="183846"/>
                    <a:pt x="138635" y="183653"/>
                  </a:cubicBezTo>
                  <a:cubicBezTo>
                    <a:pt x="145485" y="181827"/>
                    <a:pt x="149432" y="173411"/>
                    <a:pt x="150737" y="166789"/>
                  </a:cubicBezTo>
                  <a:lnTo>
                    <a:pt x="150835" y="166430"/>
                  </a:lnTo>
                  <a:cubicBezTo>
                    <a:pt x="150900" y="165778"/>
                    <a:pt x="151063" y="165125"/>
                    <a:pt x="151357" y="164506"/>
                  </a:cubicBezTo>
                  <a:cubicBezTo>
                    <a:pt x="151813" y="164342"/>
                    <a:pt x="152237" y="164212"/>
                    <a:pt x="152694" y="164147"/>
                  </a:cubicBezTo>
                  <a:cubicBezTo>
                    <a:pt x="156250" y="163821"/>
                    <a:pt x="159153" y="161211"/>
                    <a:pt x="159838" y="157688"/>
                  </a:cubicBezTo>
                  <a:cubicBezTo>
                    <a:pt x="160849" y="152991"/>
                    <a:pt x="159805" y="148065"/>
                    <a:pt x="156935" y="144249"/>
                  </a:cubicBezTo>
                  <a:cubicBezTo>
                    <a:pt x="155956" y="143009"/>
                    <a:pt x="154782" y="141900"/>
                    <a:pt x="153477" y="141019"/>
                  </a:cubicBezTo>
                  <a:cubicBezTo>
                    <a:pt x="152629" y="140497"/>
                    <a:pt x="151879" y="139780"/>
                    <a:pt x="151259" y="138964"/>
                  </a:cubicBezTo>
                  <a:cubicBezTo>
                    <a:pt x="150835" y="138247"/>
                    <a:pt x="150867" y="137333"/>
                    <a:pt x="151324" y="136616"/>
                  </a:cubicBezTo>
                  <a:cubicBezTo>
                    <a:pt x="151650" y="136159"/>
                    <a:pt x="151846" y="136126"/>
                    <a:pt x="151976" y="136126"/>
                  </a:cubicBezTo>
                  <a:cubicBezTo>
                    <a:pt x="152039" y="136116"/>
                    <a:pt x="152108" y="136111"/>
                    <a:pt x="152184" y="136111"/>
                  </a:cubicBezTo>
                  <a:cubicBezTo>
                    <a:pt x="153097" y="136111"/>
                    <a:pt x="154962" y="136864"/>
                    <a:pt x="157522" y="139062"/>
                  </a:cubicBezTo>
                  <a:cubicBezTo>
                    <a:pt x="158239" y="139747"/>
                    <a:pt x="158924" y="140497"/>
                    <a:pt x="159577" y="141313"/>
                  </a:cubicBezTo>
                  <a:cubicBezTo>
                    <a:pt x="161534" y="143572"/>
                    <a:pt x="164515" y="146989"/>
                    <a:pt x="168520" y="146989"/>
                  </a:cubicBezTo>
                  <a:cubicBezTo>
                    <a:pt x="169720" y="146989"/>
                    <a:pt x="171012" y="146682"/>
                    <a:pt x="172396" y="145945"/>
                  </a:cubicBezTo>
                  <a:cubicBezTo>
                    <a:pt x="177257" y="142846"/>
                    <a:pt x="179247" y="136746"/>
                    <a:pt x="177126" y="131396"/>
                  </a:cubicBezTo>
                  <a:cubicBezTo>
                    <a:pt x="175006" y="126406"/>
                    <a:pt x="171287" y="122295"/>
                    <a:pt x="166525" y="119686"/>
                  </a:cubicBezTo>
                  <a:lnTo>
                    <a:pt x="165938" y="119294"/>
                  </a:lnTo>
                  <a:lnTo>
                    <a:pt x="165416" y="118903"/>
                  </a:lnTo>
                  <a:lnTo>
                    <a:pt x="118737" y="91633"/>
                  </a:lnTo>
                  <a:cubicBezTo>
                    <a:pt x="118280" y="91274"/>
                    <a:pt x="117791" y="90948"/>
                    <a:pt x="117301" y="90654"/>
                  </a:cubicBezTo>
                  <a:cubicBezTo>
                    <a:pt x="112702" y="87914"/>
                    <a:pt x="111560" y="83771"/>
                    <a:pt x="110223" y="78944"/>
                  </a:cubicBezTo>
                  <a:cubicBezTo>
                    <a:pt x="108657" y="73398"/>
                    <a:pt x="106798" y="66548"/>
                    <a:pt x="98578" y="62895"/>
                  </a:cubicBezTo>
                  <a:cubicBezTo>
                    <a:pt x="96914" y="61166"/>
                    <a:pt x="95055" y="59665"/>
                    <a:pt x="93000" y="58458"/>
                  </a:cubicBezTo>
                  <a:cubicBezTo>
                    <a:pt x="89705" y="56273"/>
                    <a:pt x="89085" y="55686"/>
                    <a:pt x="89346" y="53761"/>
                  </a:cubicBezTo>
                  <a:cubicBezTo>
                    <a:pt x="89509" y="53076"/>
                    <a:pt x="89770" y="52424"/>
                    <a:pt x="90194" y="51804"/>
                  </a:cubicBezTo>
                  <a:cubicBezTo>
                    <a:pt x="90847" y="50695"/>
                    <a:pt x="91336" y="49521"/>
                    <a:pt x="91630" y="48281"/>
                  </a:cubicBezTo>
                  <a:cubicBezTo>
                    <a:pt x="92021" y="46389"/>
                    <a:pt x="91793" y="44432"/>
                    <a:pt x="90912" y="42670"/>
                  </a:cubicBezTo>
                  <a:cubicBezTo>
                    <a:pt x="90684" y="42148"/>
                    <a:pt x="90521" y="41529"/>
                    <a:pt x="90423" y="40909"/>
                  </a:cubicBezTo>
                  <a:cubicBezTo>
                    <a:pt x="91010" y="40093"/>
                    <a:pt x="94826" y="39572"/>
                    <a:pt x="96457" y="39376"/>
                  </a:cubicBezTo>
                  <a:cubicBezTo>
                    <a:pt x="98349" y="39213"/>
                    <a:pt x="100209" y="38789"/>
                    <a:pt x="102003" y="38136"/>
                  </a:cubicBezTo>
                  <a:cubicBezTo>
                    <a:pt x="108331" y="35233"/>
                    <a:pt x="108135" y="28872"/>
                    <a:pt x="107972" y="24697"/>
                  </a:cubicBezTo>
                  <a:cubicBezTo>
                    <a:pt x="107874" y="23555"/>
                    <a:pt x="107874" y="22413"/>
                    <a:pt x="107972" y="21272"/>
                  </a:cubicBezTo>
                  <a:cubicBezTo>
                    <a:pt x="108201" y="18662"/>
                    <a:pt x="108918" y="11747"/>
                    <a:pt x="102296" y="9137"/>
                  </a:cubicBezTo>
                  <a:cubicBezTo>
                    <a:pt x="99980" y="8322"/>
                    <a:pt x="97566" y="7767"/>
                    <a:pt x="95120" y="7506"/>
                  </a:cubicBezTo>
                  <a:cubicBezTo>
                    <a:pt x="92804" y="7343"/>
                    <a:pt x="90521" y="6789"/>
                    <a:pt x="88433" y="5777"/>
                  </a:cubicBezTo>
                  <a:cubicBezTo>
                    <a:pt x="87715" y="5321"/>
                    <a:pt x="86998" y="4831"/>
                    <a:pt x="86345" y="4375"/>
                  </a:cubicBezTo>
                  <a:cubicBezTo>
                    <a:pt x="83214" y="1863"/>
                    <a:pt x="79397" y="330"/>
                    <a:pt x="75352" y="4"/>
                  </a:cubicBezTo>
                  <a:cubicBezTo>
                    <a:pt x="75161" y="1"/>
                    <a:pt x="74970" y="0"/>
                    <a:pt x="747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31"/>
            <p:cNvSpPr/>
            <p:nvPr/>
          </p:nvSpPr>
          <p:spPr>
            <a:xfrm>
              <a:off x="1761450" y="2941475"/>
              <a:ext cx="924800" cy="1441825"/>
            </a:xfrm>
            <a:custGeom>
              <a:avLst/>
              <a:gdLst/>
              <a:ahLst/>
              <a:cxnLst/>
              <a:rect l="l" t="t" r="r" b="b"/>
              <a:pathLst>
                <a:path w="36992" h="57673" extrusionOk="0">
                  <a:moveTo>
                    <a:pt x="23096" y="7047"/>
                  </a:moveTo>
                  <a:cubicBezTo>
                    <a:pt x="25118" y="7047"/>
                    <a:pt x="27108" y="9428"/>
                    <a:pt x="28184" y="11777"/>
                  </a:cubicBezTo>
                  <a:cubicBezTo>
                    <a:pt x="29424" y="14549"/>
                    <a:pt x="30044" y="17583"/>
                    <a:pt x="29979" y="20617"/>
                  </a:cubicBezTo>
                  <a:cubicBezTo>
                    <a:pt x="29815" y="23291"/>
                    <a:pt x="29391" y="25934"/>
                    <a:pt x="28739" y="28543"/>
                  </a:cubicBezTo>
                  <a:cubicBezTo>
                    <a:pt x="28413" y="30011"/>
                    <a:pt x="28152" y="31512"/>
                    <a:pt x="27891" y="32980"/>
                  </a:cubicBezTo>
                  <a:cubicBezTo>
                    <a:pt x="27565" y="34806"/>
                    <a:pt x="27402" y="36698"/>
                    <a:pt x="27206" y="38558"/>
                  </a:cubicBezTo>
                  <a:cubicBezTo>
                    <a:pt x="27010" y="40319"/>
                    <a:pt x="26847" y="42113"/>
                    <a:pt x="26553" y="43875"/>
                  </a:cubicBezTo>
                  <a:cubicBezTo>
                    <a:pt x="26456" y="44723"/>
                    <a:pt x="26227" y="45538"/>
                    <a:pt x="25868" y="46288"/>
                  </a:cubicBezTo>
                  <a:cubicBezTo>
                    <a:pt x="25086" y="46517"/>
                    <a:pt x="24270" y="46680"/>
                    <a:pt x="23455" y="46712"/>
                  </a:cubicBezTo>
                  <a:cubicBezTo>
                    <a:pt x="21367" y="46810"/>
                    <a:pt x="19377" y="47365"/>
                    <a:pt x="17583" y="48474"/>
                  </a:cubicBezTo>
                  <a:lnTo>
                    <a:pt x="16670" y="49126"/>
                  </a:lnTo>
                  <a:cubicBezTo>
                    <a:pt x="15016" y="50329"/>
                    <a:pt x="14166" y="50867"/>
                    <a:pt x="13251" y="50867"/>
                  </a:cubicBezTo>
                  <a:cubicBezTo>
                    <a:pt x="13173" y="50867"/>
                    <a:pt x="13095" y="50863"/>
                    <a:pt x="13016" y="50855"/>
                  </a:cubicBezTo>
                  <a:cubicBezTo>
                    <a:pt x="11581" y="50692"/>
                    <a:pt x="10309" y="49877"/>
                    <a:pt x="9526" y="48637"/>
                  </a:cubicBezTo>
                  <a:cubicBezTo>
                    <a:pt x="8678" y="46973"/>
                    <a:pt x="8319" y="45147"/>
                    <a:pt x="8482" y="43255"/>
                  </a:cubicBezTo>
                  <a:cubicBezTo>
                    <a:pt x="8613" y="40874"/>
                    <a:pt x="8808" y="38460"/>
                    <a:pt x="9200" y="36078"/>
                  </a:cubicBezTo>
                  <a:cubicBezTo>
                    <a:pt x="10407" y="30729"/>
                    <a:pt x="10276" y="25249"/>
                    <a:pt x="8841" y="19964"/>
                  </a:cubicBezTo>
                  <a:cubicBezTo>
                    <a:pt x="8613" y="19312"/>
                    <a:pt x="8352" y="18627"/>
                    <a:pt x="8058" y="17974"/>
                  </a:cubicBezTo>
                  <a:cubicBezTo>
                    <a:pt x="7471" y="16833"/>
                    <a:pt x="7145" y="15528"/>
                    <a:pt x="7079" y="14223"/>
                  </a:cubicBezTo>
                  <a:cubicBezTo>
                    <a:pt x="7112" y="13864"/>
                    <a:pt x="7177" y="13636"/>
                    <a:pt x="7308" y="13473"/>
                  </a:cubicBezTo>
                  <a:cubicBezTo>
                    <a:pt x="8156" y="13179"/>
                    <a:pt x="9102" y="13016"/>
                    <a:pt x="10048" y="12984"/>
                  </a:cubicBezTo>
                  <a:cubicBezTo>
                    <a:pt x="11875" y="12918"/>
                    <a:pt x="13669" y="12527"/>
                    <a:pt x="15365" y="11842"/>
                  </a:cubicBezTo>
                  <a:cubicBezTo>
                    <a:pt x="16800" y="11092"/>
                    <a:pt x="18138" y="10211"/>
                    <a:pt x="19377" y="9134"/>
                  </a:cubicBezTo>
                  <a:cubicBezTo>
                    <a:pt x="20975" y="7862"/>
                    <a:pt x="21987" y="7079"/>
                    <a:pt x="23031" y="7047"/>
                  </a:cubicBezTo>
                  <a:close/>
                  <a:moveTo>
                    <a:pt x="22867" y="1"/>
                  </a:moveTo>
                  <a:cubicBezTo>
                    <a:pt x="19899" y="262"/>
                    <a:pt x="17126" y="1567"/>
                    <a:pt x="15006" y="3622"/>
                  </a:cubicBezTo>
                  <a:cubicBezTo>
                    <a:pt x="14223" y="4307"/>
                    <a:pt x="13342" y="4926"/>
                    <a:pt x="12429" y="5448"/>
                  </a:cubicBezTo>
                  <a:cubicBezTo>
                    <a:pt x="11450" y="5775"/>
                    <a:pt x="10472" y="5938"/>
                    <a:pt x="9461" y="5938"/>
                  </a:cubicBezTo>
                  <a:cubicBezTo>
                    <a:pt x="6623" y="6199"/>
                    <a:pt x="1273" y="6655"/>
                    <a:pt x="262" y="12886"/>
                  </a:cubicBezTo>
                  <a:cubicBezTo>
                    <a:pt x="1" y="15463"/>
                    <a:pt x="458" y="18007"/>
                    <a:pt x="1599" y="20356"/>
                  </a:cubicBezTo>
                  <a:cubicBezTo>
                    <a:pt x="1795" y="20878"/>
                    <a:pt x="2056" y="21432"/>
                    <a:pt x="2219" y="21987"/>
                  </a:cubicBezTo>
                  <a:cubicBezTo>
                    <a:pt x="3198" y="26227"/>
                    <a:pt x="3230" y="30664"/>
                    <a:pt x="2252" y="34904"/>
                  </a:cubicBezTo>
                  <a:cubicBezTo>
                    <a:pt x="1828" y="37644"/>
                    <a:pt x="1599" y="40286"/>
                    <a:pt x="1469" y="42994"/>
                  </a:cubicBezTo>
                  <a:cubicBezTo>
                    <a:pt x="1273" y="46191"/>
                    <a:pt x="1991" y="49420"/>
                    <a:pt x="3589" y="52193"/>
                  </a:cubicBezTo>
                  <a:cubicBezTo>
                    <a:pt x="5514" y="55226"/>
                    <a:pt x="8645" y="57183"/>
                    <a:pt x="12201" y="57575"/>
                  </a:cubicBezTo>
                  <a:cubicBezTo>
                    <a:pt x="12560" y="57608"/>
                    <a:pt x="12918" y="57673"/>
                    <a:pt x="13310" y="57673"/>
                  </a:cubicBezTo>
                  <a:cubicBezTo>
                    <a:pt x="16017" y="57510"/>
                    <a:pt x="18692" y="56433"/>
                    <a:pt x="20747" y="54607"/>
                  </a:cubicBezTo>
                  <a:lnTo>
                    <a:pt x="21563" y="54019"/>
                  </a:lnTo>
                  <a:cubicBezTo>
                    <a:pt x="22443" y="53693"/>
                    <a:pt x="23291" y="53530"/>
                    <a:pt x="24172" y="53497"/>
                  </a:cubicBezTo>
                  <a:cubicBezTo>
                    <a:pt x="24213" y="53498"/>
                    <a:pt x="24253" y="53498"/>
                    <a:pt x="24294" y="53498"/>
                  </a:cubicBezTo>
                  <a:cubicBezTo>
                    <a:pt x="26923" y="53498"/>
                    <a:pt x="29387" y="52457"/>
                    <a:pt x="31185" y="50562"/>
                  </a:cubicBezTo>
                  <a:cubicBezTo>
                    <a:pt x="32425" y="48898"/>
                    <a:pt x="33143" y="46973"/>
                    <a:pt x="33404" y="44886"/>
                  </a:cubicBezTo>
                  <a:cubicBezTo>
                    <a:pt x="33730" y="42994"/>
                    <a:pt x="33926" y="41102"/>
                    <a:pt x="34121" y="39177"/>
                  </a:cubicBezTo>
                  <a:cubicBezTo>
                    <a:pt x="34350" y="37448"/>
                    <a:pt x="34513" y="35720"/>
                    <a:pt x="34774" y="34023"/>
                  </a:cubicBezTo>
                  <a:cubicBezTo>
                    <a:pt x="35035" y="32621"/>
                    <a:pt x="35328" y="31251"/>
                    <a:pt x="35589" y="29881"/>
                  </a:cubicBezTo>
                  <a:cubicBezTo>
                    <a:pt x="36339" y="26880"/>
                    <a:pt x="36796" y="23813"/>
                    <a:pt x="36959" y="20714"/>
                  </a:cubicBezTo>
                  <a:cubicBezTo>
                    <a:pt x="36992" y="18594"/>
                    <a:pt x="36829" y="16441"/>
                    <a:pt x="36372" y="14354"/>
                  </a:cubicBezTo>
                  <a:cubicBezTo>
                    <a:pt x="35981" y="12429"/>
                    <a:pt x="35361" y="10602"/>
                    <a:pt x="34545" y="8808"/>
                  </a:cubicBezTo>
                  <a:cubicBezTo>
                    <a:pt x="32719" y="3850"/>
                    <a:pt x="28184" y="425"/>
                    <a:pt x="228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oogle Shape;1557;p32"/>
          <p:cNvGrpSpPr/>
          <p:nvPr/>
        </p:nvGrpSpPr>
        <p:grpSpPr>
          <a:xfrm>
            <a:off x="472976" y="2671627"/>
            <a:ext cx="6013507" cy="2023165"/>
            <a:chOff x="1397225" y="1410350"/>
            <a:chExt cx="4786300" cy="2774500"/>
          </a:xfrm>
        </p:grpSpPr>
        <p:grpSp>
          <p:nvGrpSpPr>
            <p:cNvPr id="1558" name="Google Shape;1558;p32"/>
            <p:cNvGrpSpPr/>
            <p:nvPr/>
          </p:nvGrpSpPr>
          <p:grpSpPr>
            <a:xfrm>
              <a:off x="4293400" y="2574725"/>
              <a:ext cx="84425" cy="80100"/>
              <a:chOff x="4293400" y="2574725"/>
              <a:chExt cx="84425" cy="80100"/>
            </a:xfrm>
          </p:grpSpPr>
          <p:sp>
            <p:nvSpPr>
              <p:cNvPr id="1559" name="Google Shape;1559;p32"/>
              <p:cNvSpPr/>
              <p:nvPr/>
            </p:nvSpPr>
            <p:spPr>
              <a:xfrm>
                <a:off x="4293400" y="2574725"/>
                <a:ext cx="57150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2286" h="1810" extrusionOk="0">
                    <a:moveTo>
                      <a:pt x="2286" y="905"/>
                    </a:moveTo>
                    <a:lnTo>
                      <a:pt x="1857" y="476"/>
                    </a:lnTo>
                    <a:lnTo>
                      <a:pt x="0" y="0"/>
                    </a:lnTo>
                    <a:lnTo>
                      <a:pt x="95" y="834"/>
                    </a:lnTo>
                    <a:lnTo>
                      <a:pt x="952" y="1476"/>
                    </a:lnTo>
                    <a:lnTo>
                      <a:pt x="1952" y="181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</p:sp>
          <p:sp>
            <p:nvSpPr>
              <p:cNvPr id="1560" name="Google Shape;1560;p32"/>
              <p:cNvSpPr/>
              <p:nvPr/>
            </p:nvSpPr>
            <p:spPr>
              <a:xfrm>
                <a:off x="4299350" y="2589925"/>
                <a:ext cx="78475" cy="64900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2596" extrusionOk="0">
                    <a:moveTo>
                      <a:pt x="2009" y="1"/>
                    </a:moveTo>
                    <a:lnTo>
                      <a:pt x="1820" y="252"/>
                    </a:lnTo>
                    <a:lnTo>
                      <a:pt x="1632" y="314"/>
                    </a:lnTo>
                    <a:lnTo>
                      <a:pt x="1590" y="419"/>
                    </a:lnTo>
                    <a:lnTo>
                      <a:pt x="1318" y="398"/>
                    </a:lnTo>
                    <a:lnTo>
                      <a:pt x="1255" y="273"/>
                    </a:lnTo>
                    <a:lnTo>
                      <a:pt x="983" y="63"/>
                    </a:lnTo>
                    <a:lnTo>
                      <a:pt x="837" y="42"/>
                    </a:lnTo>
                    <a:lnTo>
                      <a:pt x="795" y="63"/>
                    </a:lnTo>
                    <a:lnTo>
                      <a:pt x="753" y="252"/>
                    </a:lnTo>
                    <a:lnTo>
                      <a:pt x="900" y="314"/>
                    </a:lnTo>
                    <a:lnTo>
                      <a:pt x="983" y="461"/>
                    </a:lnTo>
                    <a:lnTo>
                      <a:pt x="963" y="670"/>
                    </a:lnTo>
                    <a:lnTo>
                      <a:pt x="753" y="566"/>
                    </a:lnTo>
                    <a:lnTo>
                      <a:pt x="544" y="524"/>
                    </a:lnTo>
                    <a:lnTo>
                      <a:pt x="209" y="356"/>
                    </a:lnTo>
                    <a:lnTo>
                      <a:pt x="0" y="419"/>
                    </a:lnTo>
                    <a:lnTo>
                      <a:pt x="0" y="524"/>
                    </a:lnTo>
                    <a:lnTo>
                      <a:pt x="105" y="628"/>
                    </a:lnTo>
                    <a:lnTo>
                      <a:pt x="314" y="670"/>
                    </a:lnTo>
                    <a:lnTo>
                      <a:pt x="419" y="796"/>
                    </a:lnTo>
                    <a:lnTo>
                      <a:pt x="377" y="921"/>
                    </a:lnTo>
                    <a:lnTo>
                      <a:pt x="377" y="1026"/>
                    </a:lnTo>
                    <a:lnTo>
                      <a:pt x="628" y="1214"/>
                    </a:lnTo>
                    <a:lnTo>
                      <a:pt x="628" y="1340"/>
                    </a:lnTo>
                    <a:lnTo>
                      <a:pt x="544" y="1423"/>
                    </a:lnTo>
                    <a:lnTo>
                      <a:pt x="628" y="1612"/>
                    </a:lnTo>
                    <a:lnTo>
                      <a:pt x="879" y="1737"/>
                    </a:lnTo>
                    <a:lnTo>
                      <a:pt x="1067" y="1737"/>
                    </a:lnTo>
                    <a:lnTo>
                      <a:pt x="1193" y="1863"/>
                    </a:lnTo>
                    <a:lnTo>
                      <a:pt x="1046" y="1884"/>
                    </a:lnTo>
                    <a:lnTo>
                      <a:pt x="1109" y="2051"/>
                    </a:lnTo>
                    <a:lnTo>
                      <a:pt x="1088" y="2093"/>
                    </a:lnTo>
                    <a:lnTo>
                      <a:pt x="1088" y="2239"/>
                    </a:lnTo>
                    <a:lnTo>
                      <a:pt x="1172" y="2260"/>
                    </a:lnTo>
                    <a:lnTo>
                      <a:pt x="1276" y="2198"/>
                    </a:lnTo>
                    <a:lnTo>
                      <a:pt x="1276" y="2156"/>
                    </a:lnTo>
                    <a:lnTo>
                      <a:pt x="1318" y="2093"/>
                    </a:lnTo>
                    <a:lnTo>
                      <a:pt x="1381" y="2072"/>
                    </a:lnTo>
                    <a:lnTo>
                      <a:pt x="1486" y="1946"/>
                    </a:lnTo>
                    <a:lnTo>
                      <a:pt x="1569" y="1926"/>
                    </a:lnTo>
                    <a:lnTo>
                      <a:pt x="1611" y="1821"/>
                    </a:lnTo>
                    <a:lnTo>
                      <a:pt x="1695" y="1821"/>
                    </a:lnTo>
                    <a:lnTo>
                      <a:pt x="1820" y="1737"/>
                    </a:lnTo>
                    <a:lnTo>
                      <a:pt x="1883" y="1737"/>
                    </a:lnTo>
                    <a:lnTo>
                      <a:pt x="1883" y="1758"/>
                    </a:lnTo>
                    <a:lnTo>
                      <a:pt x="1925" y="1758"/>
                    </a:lnTo>
                    <a:lnTo>
                      <a:pt x="1988" y="1863"/>
                    </a:lnTo>
                    <a:lnTo>
                      <a:pt x="2051" y="1946"/>
                    </a:lnTo>
                    <a:lnTo>
                      <a:pt x="2009" y="1988"/>
                    </a:lnTo>
                    <a:lnTo>
                      <a:pt x="2030" y="2051"/>
                    </a:lnTo>
                    <a:lnTo>
                      <a:pt x="2155" y="2135"/>
                    </a:lnTo>
                    <a:lnTo>
                      <a:pt x="1988" y="2260"/>
                    </a:lnTo>
                    <a:lnTo>
                      <a:pt x="2155" y="2470"/>
                    </a:lnTo>
                    <a:lnTo>
                      <a:pt x="2260" y="2511"/>
                    </a:lnTo>
                    <a:lnTo>
                      <a:pt x="2302" y="2574"/>
                    </a:lnTo>
                    <a:lnTo>
                      <a:pt x="2406" y="2595"/>
                    </a:lnTo>
                    <a:lnTo>
                      <a:pt x="2448" y="2574"/>
                    </a:lnTo>
                    <a:lnTo>
                      <a:pt x="2448" y="2365"/>
                    </a:lnTo>
                    <a:lnTo>
                      <a:pt x="2427" y="2302"/>
                    </a:lnTo>
                    <a:lnTo>
                      <a:pt x="2427" y="2198"/>
                    </a:lnTo>
                    <a:lnTo>
                      <a:pt x="2406" y="2072"/>
                    </a:lnTo>
                    <a:lnTo>
                      <a:pt x="2427" y="1967"/>
                    </a:lnTo>
                    <a:lnTo>
                      <a:pt x="2469" y="1946"/>
                    </a:lnTo>
                    <a:lnTo>
                      <a:pt x="2553" y="2030"/>
                    </a:lnTo>
                    <a:lnTo>
                      <a:pt x="2511" y="2135"/>
                    </a:lnTo>
                    <a:lnTo>
                      <a:pt x="2553" y="2198"/>
                    </a:lnTo>
                    <a:lnTo>
                      <a:pt x="2574" y="2135"/>
                    </a:lnTo>
                    <a:lnTo>
                      <a:pt x="2574" y="1946"/>
                    </a:lnTo>
                    <a:lnTo>
                      <a:pt x="2636" y="1884"/>
                    </a:lnTo>
                    <a:lnTo>
                      <a:pt x="2636" y="1779"/>
                    </a:lnTo>
                    <a:lnTo>
                      <a:pt x="2574" y="1737"/>
                    </a:lnTo>
                    <a:lnTo>
                      <a:pt x="2616" y="1633"/>
                    </a:lnTo>
                    <a:lnTo>
                      <a:pt x="2657" y="1549"/>
                    </a:lnTo>
                    <a:lnTo>
                      <a:pt x="2636" y="1444"/>
                    </a:lnTo>
                    <a:lnTo>
                      <a:pt x="2636" y="1298"/>
                    </a:lnTo>
                    <a:lnTo>
                      <a:pt x="2783" y="1151"/>
                    </a:lnTo>
                    <a:lnTo>
                      <a:pt x="2950" y="1130"/>
                    </a:lnTo>
                    <a:lnTo>
                      <a:pt x="3034" y="1089"/>
                    </a:lnTo>
                    <a:lnTo>
                      <a:pt x="3139" y="1089"/>
                    </a:lnTo>
                    <a:lnTo>
                      <a:pt x="3034" y="984"/>
                    </a:lnTo>
                    <a:lnTo>
                      <a:pt x="2888" y="900"/>
                    </a:lnTo>
                    <a:lnTo>
                      <a:pt x="2741" y="921"/>
                    </a:lnTo>
                    <a:lnTo>
                      <a:pt x="2616" y="817"/>
                    </a:lnTo>
                    <a:lnTo>
                      <a:pt x="2574" y="712"/>
                    </a:lnTo>
                    <a:lnTo>
                      <a:pt x="2406" y="586"/>
                    </a:lnTo>
                    <a:lnTo>
                      <a:pt x="2323" y="419"/>
                    </a:lnTo>
                    <a:lnTo>
                      <a:pt x="2323" y="314"/>
                    </a:lnTo>
                    <a:lnTo>
                      <a:pt x="2134" y="84"/>
                    </a:lnTo>
                    <a:lnTo>
                      <a:pt x="200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1" name="Google Shape;1561;p32"/>
            <p:cNvGrpSpPr/>
            <p:nvPr/>
          </p:nvGrpSpPr>
          <p:grpSpPr>
            <a:xfrm>
              <a:off x="4000175" y="1462675"/>
              <a:ext cx="1917275" cy="1140875"/>
              <a:chOff x="4000175" y="1462675"/>
              <a:chExt cx="1917275" cy="1140875"/>
            </a:xfrm>
          </p:grpSpPr>
          <p:sp>
            <p:nvSpPr>
              <p:cNvPr id="1562" name="Google Shape;1562;p32"/>
              <p:cNvSpPr/>
              <p:nvPr/>
            </p:nvSpPr>
            <p:spPr>
              <a:xfrm>
                <a:off x="4178050" y="2433300"/>
                <a:ext cx="602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607" extrusionOk="0">
                    <a:moveTo>
                      <a:pt x="639" y="2410"/>
                    </a:moveTo>
                    <a:lnTo>
                      <a:pt x="1180" y="2607"/>
                    </a:lnTo>
                    <a:lnTo>
                      <a:pt x="2410" y="2017"/>
                    </a:lnTo>
                    <a:lnTo>
                      <a:pt x="2262" y="0"/>
                    </a:lnTo>
                    <a:lnTo>
                      <a:pt x="541" y="0"/>
                    </a:lnTo>
                    <a:lnTo>
                      <a:pt x="0" y="177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1563" name="Google Shape;1563;p32"/>
              <p:cNvGrpSpPr/>
              <p:nvPr/>
            </p:nvGrpSpPr>
            <p:grpSpPr>
              <a:xfrm>
                <a:off x="4000175" y="1462675"/>
                <a:ext cx="1917275" cy="1140875"/>
                <a:chOff x="4000175" y="1462675"/>
                <a:chExt cx="1917275" cy="1140875"/>
              </a:xfrm>
            </p:grpSpPr>
            <p:sp>
              <p:nvSpPr>
                <p:cNvPr id="1564" name="Google Shape;1564;p32"/>
                <p:cNvSpPr/>
                <p:nvPr/>
              </p:nvSpPr>
              <p:spPr>
                <a:xfrm>
                  <a:off x="4000175" y="2000075"/>
                  <a:ext cx="1545875" cy="51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35" h="20400" extrusionOk="0">
                      <a:moveTo>
                        <a:pt x="1594" y="319"/>
                      </a:moveTo>
                      <a:lnTo>
                        <a:pt x="106" y="0"/>
                      </a:lnTo>
                      <a:lnTo>
                        <a:pt x="0" y="2444"/>
                      </a:lnTo>
                      <a:lnTo>
                        <a:pt x="1062" y="9031"/>
                      </a:lnTo>
                      <a:lnTo>
                        <a:pt x="3931" y="9775"/>
                      </a:lnTo>
                      <a:lnTo>
                        <a:pt x="2125" y="10200"/>
                      </a:lnTo>
                      <a:lnTo>
                        <a:pt x="531" y="10413"/>
                      </a:lnTo>
                      <a:lnTo>
                        <a:pt x="1487" y="13600"/>
                      </a:lnTo>
                      <a:lnTo>
                        <a:pt x="3931" y="17212"/>
                      </a:lnTo>
                      <a:lnTo>
                        <a:pt x="8393" y="18594"/>
                      </a:lnTo>
                      <a:lnTo>
                        <a:pt x="9987" y="18169"/>
                      </a:lnTo>
                      <a:lnTo>
                        <a:pt x="13281" y="20400"/>
                      </a:lnTo>
                      <a:lnTo>
                        <a:pt x="14343" y="18912"/>
                      </a:lnTo>
                      <a:lnTo>
                        <a:pt x="28793" y="17319"/>
                      </a:lnTo>
                      <a:lnTo>
                        <a:pt x="35699" y="16894"/>
                      </a:lnTo>
                      <a:lnTo>
                        <a:pt x="48342" y="16894"/>
                      </a:lnTo>
                      <a:lnTo>
                        <a:pt x="49617" y="15194"/>
                      </a:lnTo>
                      <a:lnTo>
                        <a:pt x="59285" y="20294"/>
                      </a:lnTo>
                      <a:lnTo>
                        <a:pt x="60135" y="19231"/>
                      </a:lnTo>
                      <a:lnTo>
                        <a:pt x="61835" y="18487"/>
                      </a:lnTo>
                      <a:lnTo>
                        <a:pt x="61092" y="13494"/>
                      </a:lnTo>
                      <a:lnTo>
                        <a:pt x="46323" y="3188"/>
                      </a:lnTo>
                      <a:lnTo>
                        <a:pt x="12962" y="10413"/>
                      </a:lnTo>
                      <a:lnTo>
                        <a:pt x="4569" y="7013"/>
                      </a:lnTo>
                      <a:lnTo>
                        <a:pt x="2444" y="3507"/>
                      </a:lnTo>
                      <a:lnTo>
                        <a:pt x="2019" y="1807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</p:sp>
            <p:sp>
              <p:nvSpPr>
                <p:cNvPr id="1565" name="Google Shape;1565;p32"/>
                <p:cNvSpPr/>
                <p:nvPr/>
              </p:nvSpPr>
              <p:spPr>
                <a:xfrm>
                  <a:off x="4624175" y="1521775"/>
                  <a:ext cx="58100" cy="7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4" h="2951" extrusionOk="0">
                      <a:moveTo>
                        <a:pt x="210" y="1"/>
                      </a:moveTo>
                      <a:lnTo>
                        <a:pt x="126" y="84"/>
                      </a:lnTo>
                      <a:lnTo>
                        <a:pt x="147" y="189"/>
                      </a:lnTo>
                      <a:lnTo>
                        <a:pt x="252" y="252"/>
                      </a:lnTo>
                      <a:lnTo>
                        <a:pt x="335" y="356"/>
                      </a:lnTo>
                      <a:lnTo>
                        <a:pt x="273" y="419"/>
                      </a:lnTo>
                      <a:lnTo>
                        <a:pt x="210" y="419"/>
                      </a:lnTo>
                      <a:lnTo>
                        <a:pt x="147" y="335"/>
                      </a:lnTo>
                      <a:lnTo>
                        <a:pt x="63" y="293"/>
                      </a:lnTo>
                      <a:lnTo>
                        <a:pt x="22" y="293"/>
                      </a:lnTo>
                      <a:lnTo>
                        <a:pt x="42" y="356"/>
                      </a:lnTo>
                      <a:lnTo>
                        <a:pt x="22" y="545"/>
                      </a:lnTo>
                      <a:lnTo>
                        <a:pt x="1" y="565"/>
                      </a:lnTo>
                      <a:lnTo>
                        <a:pt x="1" y="712"/>
                      </a:lnTo>
                      <a:lnTo>
                        <a:pt x="42" y="754"/>
                      </a:lnTo>
                      <a:lnTo>
                        <a:pt x="126" y="775"/>
                      </a:lnTo>
                      <a:lnTo>
                        <a:pt x="189" y="858"/>
                      </a:lnTo>
                      <a:lnTo>
                        <a:pt x="147" y="963"/>
                      </a:lnTo>
                      <a:lnTo>
                        <a:pt x="294" y="1256"/>
                      </a:lnTo>
                      <a:lnTo>
                        <a:pt x="356" y="1340"/>
                      </a:lnTo>
                      <a:lnTo>
                        <a:pt x="461" y="1340"/>
                      </a:lnTo>
                      <a:lnTo>
                        <a:pt x="398" y="1402"/>
                      </a:lnTo>
                      <a:lnTo>
                        <a:pt x="294" y="1444"/>
                      </a:lnTo>
                      <a:lnTo>
                        <a:pt x="231" y="1612"/>
                      </a:lnTo>
                      <a:lnTo>
                        <a:pt x="335" y="1821"/>
                      </a:lnTo>
                      <a:lnTo>
                        <a:pt x="398" y="1988"/>
                      </a:lnTo>
                      <a:lnTo>
                        <a:pt x="398" y="2114"/>
                      </a:lnTo>
                      <a:lnTo>
                        <a:pt x="440" y="2177"/>
                      </a:lnTo>
                      <a:lnTo>
                        <a:pt x="461" y="2281"/>
                      </a:lnTo>
                      <a:lnTo>
                        <a:pt x="419" y="2323"/>
                      </a:lnTo>
                      <a:lnTo>
                        <a:pt x="503" y="2511"/>
                      </a:lnTo>
                      <a:lnTo>
                        <a:pt x="545" y="2679"/>
                      </a:lnTo>
                      <a:lnTo>
                        <a:pt x="649" y="2762"/>
                      </a:lnTo>
                      <a:lnTo>
                        <a:pt x="649" y="2867"/>
                      </a:lnTo>
                      <a:lnTo>
                        <a:pt x="733" y="2951"/>
                      </a:lnTo>
                      <a:lnTo>
                        <a:pt x="879" y="2909"/>
                      </a:lnTo>
                      <a:lnTo>
                        <a:pt x="963" y="2742"/>
                      </a:lnTo>
                      <a:lnTo>
                        <a:pt x="1089" y="2553"/>
                      </a:lnTo>
                      <a:lnTo>
                        <a:pt x="1172" y="2511"/>
                      </a:lnTo>
                      <a:lnTo>
                        <a:pt x="1151" y="2428"/>
                      </a:lnTo>
                      <a:lnTo>
                        <a:pt x="1172" y="2323"/>
                      </a:lnTo>
                      <a:lnTo>
                        <a:pt x="1423" y="2135"/>
                      </a:lnTo>
                      <a:lnTo>
                        <a:pt x="1528" y="2114"/>
                      </a:lnTo>
                      <a:lnTo>
                        <a:pt x="1612" y="2177"/>
                      </a:lnTo>
                      <a:lnTo>
                        <a:pt x="1695" y="2177"/>
                      </a:lnTo>
                      <a:lnTo>
                        <a:pt x="1737" y="2072"/>
                      </a:lnTo>
                      <a:lnTo>
                        <a:pt x="1800" y="1988"/>
                      </a:lnTo>
                      <a:lnTo>
                        <a:pt x="1926" y="1926"/>
                      </a:lnTo>
                      <a:lnTo>
                        <a:pt x="2114" y="1779"/>
                      </a:lnTo>
                      <a:lnTo>
                        <a:pt x="2135" y="1674"/>
                      </a:lnTo>
                      <a:lnTo>
                        <a:pt x="2219" y="1612"/>
                      </a:lnTo>
                      <a:lnTo>
                        <a:pt x="2323" y="1382"/>
                      </a:lnTo>
                      <a:lnTo>
                        <a:pt x="2302" y="1256"/>
                      </a:lnTo>
                      <a:lnTo>
                        <a:pt x="2135" y="1068"/>
                      </a:lnTo>
                      <a:lnTo>
                        <a:pt x="2051" y="942"/>
                      </a:lnTo>
                      <a:lnTo>
                        <a:pt x="2051" y="837"/>
                      </a:lnTo>
                      <a:lnTo>
                        <a:pt x="1884" y="712"/>
                      </a:lnTo>
                      <a:lnTo>
                        <a:pt x="1779" y="712"/>
                      </a:lnTo>
                      <a:lnTo>
                        <a:pt x="1716" y="733"/>
                      </a:lnTo>
                      <a:lnTo>
                        <a:pt x="1633" y="670"/>
                      </a:lnTo>
                      <a:lnTo>
                        <a:pt x="1507" y="628"/>
                      </a:lnTo>
                      <a:lnTo>
                        <a:pt x="1382" y="503"/>
                      </a:lnTo>
                      <a:lnTo>
                        <a:pt x="1319" y="461"/>
                      </a:lnTo>
                      <a:lnTo>
                        <a:pt x="1298" y="524"/>
                      </a:lnTo>
                      <a:lnTo>
                        <a:pt x="1214" y="503"/>
                      </a:lnTo>
                      <a:lnTo>
                        <a:pt x="1193" y="419"/>
                      </a:lnTo>
                      <a:lnTo>
                        <a:pt x="1110" y="314"/>
                      </a:lnTo>
                      <a:lnTo>
                        <a:pt x="1047" y="314"/>
                      </a:lnTo>
                      <a:lnTo>
                        <a:pt x="1005" y="419"/>
                      </a:lnTo>
                      <a:lnTo>
                        <a:pt x="963" y="419"/>
                      </a:lnTo>
                      <a:lnTo>
                        <a:pt x="858" y="252"/>
                      </a:lnTo>
                      <a:lnTo>
                        <a:pt x="775" y="210"/>
                      </a:lnTo>
                      <a:lnTo>
                        <a:pt x="775" y="252"/>
                      </a:lnTo>
                      <a:lnTo>
                        <a:pt x="858" y="356"/>
                      </a:lnTo>
                      <a:lnTo>
                        <a:pt x="858" y="440"/>
                      </a:lnTo>
                      <a:lnTo>
                        <a:pt x="775" y="503"/>
                      </a:lnTo>
                      <a:lnTo>
                        <a:pt x="775" y="607"/>
                      </a:lnTo>
                      <a:lnTo>
                        <a:pt x="733" y="607"/>
                      </a:lnTo>
                      <a:lnTo>
                        <a:pt x="670" y="524"/>
                      </a:lnTo>
                      <a:lnTo>
                        <a:pt x="649" y="147"/>
                      </a:lnTo>
                      <a:lnTo>
                        <a:pt x="545" y="105"/>
                      </a:lnTo>
                      <a:lnTo>
                        <a:pt x="440" y="84"/>
                      </a:lnTo>
                      <a:lnTo>
                        <a:pt x="273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6" name="Google Shape;1566;p32"/>
                <p:cNvSpPr/>
                <p:nvPr/>
              </p:nvSpPr>
              <p:spPr>
                <a:xfrm>
                  <a:off x="4499150" y="1462675"/>
                  <a:ext cx="117200" cy="1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8" h="4164" extrusionOk="0">
                      <a:moveTo>
                        <a:pt x="398" y="0"/>
                      </a:moveTo>
                      <a:lnTo>
                        <a:pt x="357" y="63"/>
                      </a:lnTo>
                      <a:lnTo>
                        <a:pt x="336" y="168"/>
                      </a:lnTo>
                      <a:lnTo>
                        <a:pt x="357" y="251"/>
                      </a:lnTo>
                      <a:lnTo>
                        <a:pt x="357" y="398"/>
                      </a:lnTo>
                      <a:lnTo>
                        <a:pt x="252" y="523"/>
                      </a:lnTo>
                      <a:lnTo>
                        <a:pt x="147" y="712"/>
                      </a:lnTo>
                      <a:lnTo>
                        <a:pt x="22" y="879"/>
                      </a:lnTo>
                      <a:lnTo>
                        <a:pt x="1" y="984"/>
                      </a:lnTo>
                      <a:lnTo>
                        <a:pt x="22" y="1423"/>
                      </a:lnTo>
                      <a:lnTo>
                        <a:pt x="105" y="1507"/>
                      </a:lnTo>
                      <a:lnTo>
                        <a:pt x="210" y="1549"/>
                      </a:lnTo>
                      <a:lnTo>
                        <a:pt x="231" y="1653"/>
                      </a:lnTo>
                      <a:lnTo>
                        <a:pt x="189" y="1967"/>
                      </a:lnTo>
                      <a:lnTo>
                        <a:pt x="126" y="2093"/>
                      </a:lnTo>
                      <a:lnTo>
                        <a:pt x="105" y="2197"/>
                      </a:lnTo>
                      <a:lnTo>
                        <a:pt x="126" y="2281"/>
                      </a:lnTo>
                      <a:lnTo>
                        <a:pt x="189" y="2260"/>
                      </a:lnTo>
                      <a:lnTo>
                        <a:pt x="273" y="2155"/>
                      </a:lnTo>
                      <a:lnTo>
                        <a:pt x="419" y="2093"/>
                      </a:lnTo>
                      <a:lnTo>
                        <a:pt x="482" y="2155"/>
                      </a:lnTo>
                      <a:lnTo>
                        <a:pt x="503" y="2260"/>
                      </a:lnTo>
                      <a:lnTo>
                        <a:pt x="650" y="2385"/>
                      </a:lnTo>
                      <a:lnTo>
                        <a:pt x="754" y="2385"/>
                      </a:lnTo>
                      <a:lnTo>
                        <a:pt x="817" y="2344"/>
                      </a:lnTo>
                      <a:lnTo>
                        <a:pt x="901" y="2365"/>
                      </a:lnTo>
                      <a:cubicBezTo>
                        <a:pt x="859" y="2448"/>
                        <a:pt x="859" y="2511"/>
                        <a:pt x="859" y="2595"/>
                      </a:cubicBezTo>
                      <a:lnTo>
                        <a:pt x="838" y="2595"/>
                      </a:lnTo>
                      <a:lnTo>
                        <a:pt x="733" y="2657"/>
                      </a:lnTo>
                      <a:lnTo>
                        <a:pt x="629" y="2595"/>
                      </a:lnTo>
                      <a:lnTo>
                        <a:pt x="545" y="2595"/>
                      </a:lnTo>
                      <a:lnTo>
                        <a:pt x="440" y="2678"/>
                      </a:lnTo>
                      <a:lnTo>
                        <a:pt x="315" y="2678"/>
                      </a:lnTo>
                      <a:lnTo>
                        <a:pt x="294" y="2699"/>
                      </a:lnTo>
                      <a:lnTo>
                        <a:pt x="336" y="2783"/>
                      </a:lnTo>
                      <a:lnTo>
                        <a:pt x="482" y="2804"/>
                      </a:lnTo>
                      <a:lnTo>
                        <a:pt x="524" y="2909"/>
                      </a:lnTo>
                      <a:lnTo>
                        <a:pt x="650" y="2971"/>
                      </a:lnTo>
                      <a:lnTo>
                        <a:pt x="733" y="3076"/>
                      </a:lnTo>
                      <a:lnTo>
                        <a:pt x="901" y="3118"/>
                      </a:lnTo>
                      <a:lnTo>
                        <a:pt x="1110" y="3118"/>
                      </a:lnTo>
                      <a:lnTo>
                        <a:pt x="1173" y="3139"/>
                      </a:lnTo>
                      <a:lnTo>
                        <a:pt x="1131" y="3181"/>
                      </a:lnTo>
                      <a:lnTo>
                        <a:pt x="963" y="3222"/>
                      </a:lnTo>
                      <a:lnTo>
                        <a:pt x="838" y="3222"/>
                      </a:lnTo>
                      <a:lnTo>
                        <a:pt x="838" y="3285"/>
                      </a:lnTo>
                      <a:lnTo>
                        <a:pt x="942" y="3327"/>
                      </a:lnTo>
                      <a:lnTo>
                        <a:pt x="1068" y="3327"/>
                      </a:lnTo>
                      <a:lnTo>
                        <a:pt x="1173" y="3243"/>
                      </a:lnTo>
                      <a:lnTo>
                        <a:pt x="1319" y="3139"/>
                      </a:lnTo>
                      <a:lnTo>
                        <a:pt x="1382" y="3097"/>
                      </a:lnTo>
                      <a:lnTo>
                        <a:pt x="1445" y="2929"/>
                      </a:lnTo>
                      <a:lnTo>
                        <a:pt x="1528" y="2762"/>
                      </a:lnTo>
                      <a:lnTo>
                        <a:pt x="1486" y="2678"/>
                      </a:lnTo>
                      <a:lnTo>
                        <a:pt x="1256" y="2532"/>
                      </a:lnTo>
                      <a:lnTo>
                        <a:pt x="1152" y="2511"/>
                      </a:lnTo>
                      <a:lnTo>
                        <a:pt x="1152" y="2385"/>
                      </a:lnTo>
                      <a:lnTo>
                        <a:pt x="1256" y="2406"/>
                      </a:lnTo>
                      <a:lnTo>
                        <a:pt x="1382" y="2385"/>
                      </a:lnTo>
                      <a:lnTo>
                        <a:pt x="1570" y="2281"/>
                      </a:lnTo>
                      <a:lnTo>
                        <a:pt x="1654" y="2176"/>
                      </a:lnTo>
                      <a:lnTo>
                        <a:pt x="1654" y="2072"/>
                      </a:lnTo>
                      <a:lnTo>
                        <a:pt x="1779" y="1946"/>
                      </a:lnTo>
                      <a:lnTo>
                        <a:pt x="1968" y="1800"/>
                      </a:lnTo>
                      <a:lnTo>
                        <a:pt x="2114" y="1967"/>
                      </a:lnTo>
                      <a:lnTo>
                        <a:pt x="2010" y="2009"/>
                      </a:lnTo>
                      <a:lnTo>
                        <a:pt x="1968" y="2093"/>
                      </a:lnTo>
                      <a:lnTo>
                        <a:pt x="1968" y="2176"/>
                      </a:lnTo>
                      <a:lnTo>
                        <a:pt x="1800" y="2197"/>
                      </a:lnTo>
                      <a:lnTo>
                        <a:pt x="1696" y="2281"/>
                      </a:lnTo>
                      <a:lnTo>
                        <a:pt x="1654" y="2469"/>
                      </a:lnTo>
                      <a:lnTo>
                        <a:pt x="1654" y="2574"/>
                      </a:lnTo>
                      <a:lnTo>
                        <a:pt x="1758" y="2637"/>
                      </a:lnTo>
                      <a:lnTo>
                        <a:pt x="1821" y="2637"/>
                      </a:lnTo>
                      <a:lnTo>
                        <a:pt x="1884" y="2720"/>
                      </a:lnTo>
                      <a:lnTo>
                        <a:pt x="1758" y="2867"/>
                      </a:lnTo>
                      <a:lnTo>
                        <a:pt x="1717" y="2971"/>
                      </a:lnTo>
                      <a:lnTo>
                        <a:pt x="1779" y="3139"/>
                      </a:lnTo>
                      <a:lnTo>
                        <a:pt x="1758" y="3222"/>
                      </a:lnTo>
                      <a:lnTo>
                        <a:pt x="1570" y="3327"/>
                      </a:lnTo>
                      <a:lnTo>
                        <a:pt x="1549" y="3390"/>
                      </a:lnTo>
                      <a:lnTo>
                        <a:pt x="1675" y="3453"/>
                      </a:lnTo>
                      <a:lnTo>
                        <a:pt x="1738" y="3515"/>
                      </a:lnTo>
                      <a:lnTo>
                        <a:pt x="1779" y="3494"/>
                      </a:lnTo>
                      <a:lnTo>
                        <a:pt x="1758" y="3411"/>
                      </a:lnTo>
                      <a:lnTo>
                        <a:pt x="1779" y="3348"/>
                      </a:lnTo>
                      <a:lnTo>
                        <a:pt x="1884" y="3411"/>
                      </a:lnTo>
                      <a:lnTo>
                        <a:pt x="1989" y="3494"/>
                      </a:lnTo>
                      <a:lnTo>
                        <a:pt x="2093" y="3432"/>
                      </a:lnTo>
                      <a:lnTo>
                        <a:pt x="2177" y="3432"/>
                      </a:lnTo>
                      <a:lnTo>
                        <a:pt x="2240" y="3536"/>
                      </a:lnTo>
                      <a:lnTo>
                        <a:pt x="2323" y="3746"/>
                      </a:lnTo>
                      <a:lnTo>
                        <a:pt x="2407" y="3829"/>
                      </a:lnTo>
                      <a:lnTo>
                        <a:pt x="2533" y="3850"/>
                      </a:lnTo>
                      <a:lnTo>
                        <a:pt x="2658" y="3934"/>
                      </a:lnTo>
                      <a:lnTo>
                        <a:pt x="2763" y="3955"/>
                      </a:lnTo>
                      <a:lnTo>
                        <a:pt x="2909" y="3871"/>
                      </a:lnTo>
                      <a:lnTo>
                        <a:pt x="3056" y="3829"/>
                      </a:lnTo>
                      <a:lnTo>
                        <a:pt x="3139" y="3871"/>
                      </a:lnTo>
                      <a:lnTo>
                        <a:pt x="3286" y="3955"/>
                      </a:lnTo>
                      <a:lnTo>
                        <a:pt x="3579" y="3976"/>
                      </a:lnTo>
                      <a:lnTo>
                        <a:pt x="3683" y="3955"/>
                      </a:lnTo>
                      <a:lnTo>
                        <a:pt x="3767" y="3976"/>
                      </a:lnTo>
                      <a:lnTo>
                        <a:pt x="3872" y="3976"/>
                      </a:lnTo>
                      <a:lnTo>
                        <a:pt x="3955" y="4059"/>
                      </a:lnTo>
                      <a:lnTo>
                        <a:pt x="4060" y="4164"/>
                      </a:lnTo>
                      <a:lnTo>
                        <a:pt x="4165" y="4164"/>
                      </a:lnTo>
                      <a:lnTo>
                        <a:pt x="4269" y="4080"/>
                      </a:lnTo>
                      <a:lnTo>
                        <a:pt x="4395" y="3955"/>
                      </a:lnTo>
                      <a:lnTo>
                        <a:pt x="4541" y="3913"/>
                      </a:lnTo>
                      <a:lnTo>
                        <a:pt x="4688" y="3725"/>
                      </a:lnTo>
                      <a:lnTo>
                        <a:pt x="4688" y="3620"/>
                      </a:lnTo>
                      <a:lnTo>
                        <a:pt x="4541" y="3453"/>
                      </a:lnTo>
                      <a:lnTo>
                        <a:pt x="4479" y="3432"/>
                      </a:lnTo>
                      <a:lnTo>
                        <a:pt x="4332" y="3285"/>
                      </a:lnTo>
                      <a:lnTo>
                        <a:pt x="4186" y="3243"/>
                      </a:lnTo>
                      <a:lnTo>
                        <a:pt x="4060" y="3181"/>
                      </a:lnTo>
                      <a:lnTo>
                        <a:pt x="4018" y="3034"/>
                      </a:lnTo>
                      <a:lnTo>
                        <a:pt x="4102" y="3034"/>
                      </a:lnTo>
                      <a:lnTo>
                        <a:pt x="4186" y="3097"/>
                      </a:lnTo>
                      <a:lnTo>
                        <a:pt x="4290" y="3097"/>
                      </a:lnTo>
                      <a:lnTo>
                        <a:pt x="4290" y="3013"/>
                      </a:lnTo>
                      <a:lnTo>
                        <a:pt x="4165" y="2825"/>
                      </a:lnTo>
                      <a:lnTo>
                        <a:pt x="3976" y="2657"/>
                      </a:lnTo>
                      <a:lnTo>
                        <a:pt x="3976" y="2490"/>
                      </a:lnTo>
                      <a:lnTo>
                        <a:pt x="3955" y="2344"/>
                      </a:lnTo>
                      <a:lnTo>
                        <a:pt x="3851" y="2281"/>
                      </a:lnTo>
                      <a:lnTo>
                        <a:pt x="3851" y="2155"/>
                      </a:lnTo>
                      <a:lnTo>
                        <a:pt x="3788" y="2093"/>
                      </a:lnTo>
                      <a:lnTo>
                        <a:pt x="3746" y="2093"/>
                      </a:lnTo>
                      <a:lnTo>
                        <a:pt x="3370" y="1821"/>
                      </a:lnTo>
                      <a:lnTo>
                        <a:pt x="3160" y="1779"/>
                      </a:lnTo>
                      <a:lnTo>
                        <a:pt x="2972" y="1821"/>
                      </a:lnTo>
                      <a:lnTo>
                        <a:pt x="2951" y="1883"/>
                      </a:lnTo>
                      <a:lnTo>
                        <a:pt x="2972" y="1967"/>
                      </a:lnTo>
                      <a:lnTo>
                        <a:pt x="3139" y="2155"/>
                      </a:lnTo>
                      <a:lnTo>
                        <a:pt x="3139" y="2239"/>
                      </a:lnTo>
                      <a:lnTo>
                        <a:pt x="3077" y="2344"/>
                      </a:lnTo>
                      <a:lnTo>
                        <a:pt x="3077" y="2448"/>
                      </a:lnTo>
                      <a:lnTo>
                        <a:pt x="3056" y="2574"/>
                      </a:lnTo>
                      <a:lnTo>
                        <a:pt x="2972" y="2720"/>
                      </a:lnTo>
                      <a:lnTo>
                        <a:pt x="2930" y="2783"/>
                      </a:lnTo>
                      <a:lnTo>
                        <a:pt x="2909" y="2699"/>
                      </a:lnTo>
                      <a:lnTo>
                        <a:pt x="2951" y="2595"/>
                      </a:lnTo>
                      <a:lnTo>
                        <a:pt x="2972" y="2490"/>
                      </a:lnTo>
                      <a:lnTo>
                        <a:pt x="2930" y="2448"/>
                      </a:lnTo>
                      <a:lnTo>
                        <a:pt x="2972" y="2260"/>
                      </a:lnTo>
                      <a:lnTo>
                        <a:pt x="2930" y="2155"/>
                      </a:lnTo>
                      <a:lnTo>
                        <a:pt x="2742" y="1883"/>
                      </a:lnTo>
                      <a:lnTo>
                        <a:pt x="2595" y="1779"/>
                      </a:lnTo>
                      <a:lnTo>
                        <a:pt x="2386" y="1758"/>
                      </a:lnTo>
                      <a:lnTo>
                        <a:pt x="2323" y="1779"/>
                      </a:lnTo>
                      <a:lnTo>
                        <a:pt x="2282" y="1925"/>
                      </a:lnTo>
                      <a:lnTo>
                        <a:pt x="2240" y="1946"/>
                      </a:lnTo>
                      <a:cubicBezTo>
                        <a:pt x="2198" y="1883"/>
                        <a:pt x="2114" y="1841"/>
                        <a:pt x="2072" y="1821"/>
                      </a:cubicBezTo>
                      <a:lnTo>
                        <a:pt x="2114" y="1779"/>
                      </a:lnTo>
                      <a:lnTo>
                        <a:pt x="2177" y="1674"/>
                      </a:lnTo>
                      <a:lnTo>
                        <a:pt x="2177" y="1549"/>
                      </a:lnTo>
                      <a:lnTo>
                        <a:pt x="1989" y="1444"/>
                      </a:lnTo>
                      <a:lnTo>
                        <a:pt x="1800" y="1297"/>
                      </a:lnTo>
                      <a:lnTo>
                        <a:pt x="1696" y="1109"/>
                      </a:lnTo>
                      <a:lnTo>
                        <a:pt x="1696" y="984"/>
                      </a:lnTo>
                      <a:lnTo>
                        <a:pt x="1758" y="837"/>
                      </a:lnTo>
                      <a:lnTo>
                        <a:pt x="1758" y="733"/>
                      </a:lnTo>
                      <a:lnTo>
                        <a:pt x="1696" y="712"/>
                      </a:lnTo>
                      <a:lnTo>
                        <a:pt x="1403" y="712"/>
                      </a:lnTo>
                      <a:lnTo>
                        <a:pt x="1194" y="628"/>
                      </a:lnTo>
                      <a:lnTo>
                        <a:pt x="1047" y="523"/>
                      </a:lnTo>
                      <a:lnTo>
                        <a:pt x="817" y="251"/>
                      </a:lnTo>
                      <a:lnTo>
                        <a:pt x="650" y="105"/>
                      </a:lnTo>
                      <a:lnTo>
                        <a:pt x="46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7" name="Google Shape;1567;p32"/>
                <p:cNvSpPr/>
                <p:nvPr/>
              </p:nvSpPr>
              <p:spPr>
                <a:xfrm>
                  <a:off x="4241800" y="1706950"/>
                  <a:ext cx="130800" cy="24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2" h="9856" extrusionOk="0">
                      <a:moveTo>
                        <a:pt x="4750" y="1"/>
                      </a:moveTo>
                      <a:lnTo>
                        <a:pt x="4625" y="63"/>
                      </a:lnTo>
                      <a:lnTo>
                        <a:pt x="4604" y="126"/>
                      </a:lnTo>
                      <a:lnTo>
                        <a:pt x="4520" y="105"/>
                      </a:lnTo>
                      <a:lnTo>
                        <a:pt x="4436" y="42"/>
                      </a:lnTo>
                      <a:lnTo>
                        <a:pt x="4332" y="63"/>
                      </a:lnTo>
                      <a:lnTo>
                        <a:pt x="4206" y="168"/>
                      </a:lnTo>
                      <a:lnTo>
                        <a:pt x="4185" y="273"/>
                      </a:lnTo>
                      <a:lnTo>
                        <a:pt x="4101" y="335"/>
                      </a:lnTo>
                      <a:lnTo>
                        <a:pt x="4018" y="356"/>
                      </a:lnTo>
                      <a:lnTo>
                        <a:pt x="3934" y="440"/>
                      </a:lnTo>
                      <a:lnTo>
                        <a:pt x="3934" y="524"/>
                      </a:lnTo>
                      <a:lnTo>
                        <a:pt x="3871" y="628"/>
                      </a:lnTo>
                      <a:lnTo>
                        <a:pt x="3871" y="670"/>
                      </a:lnTo>
                      <a:lnTo>
                        <a:pt x="3934" y="775"/>
                      </a:lnTo>
                      <a:lnTo>
                        <a:pt x="3934" y="858"/>
                      </a:lnTo>
                      <a:lnTo>
                        <a:pt x="3829" y="858"/>
                      </a:lnTo>
                      <a:lnTo>
                        <a:pt x="3788" y="900"/>
                      </a:lnTo>
                      <a:lnTo>
                        <a:pt x="3788" y="984"/>
                      </a:lnTo>
                      <a:lnTo>
                        <a:pt x="3725" y="1047"/>
                      </a:lnTo>
                      <a:lnTo>
                        <a:pt x="3662" y="1109"/>
                      </a:lnTo>
                      <a:lnTo>
                        <a:pt x="3453" y="1256"/>
                      </a:lnTo>
                      <a:lnTo>
                        <a:pt x="3369" y="1298"/>
                      </a:lnTo>
                      <a:lnTo>
                        <a:pt x="3306" y="1277"/>
                      </a:lnTo>
                      <a:lnTo>
                        <a:pt x="3202" y="1277"/>
                      </a:lnTo>
                      <a:lnTo>
                        <a:pt x="3139" y="1319"/>
                      </a:lnTo>
                      <a:lnTo>
                        <a:pt x="3034" y="1486"/>
                      </a:lnTo>
                      <a:lnTo>
                        <a:pt x="2951" y="1528"/>
                      </a:lnTo>
                      <a:lnTo>
                        <a:pt x="2888" y="1507"/>
                      </a:lnTo>
                      <a:lnTo>
                        <a:pt x="2867" y="1423"/>
                      </a:lnTo>
                      <a:lnTo>
                        <a:pt x="2825" y="1423"/>
                      </a:lnTo>
                      <a:lnTo>
                        <a:pt x="2783" y="1507"/>
                      </a:lnTo>
                      <a:lnTo>
                        <a:pt x="2825" y="1633"/>
                      </a:lnTo>
                      <a:lnTo>
                        <a:pt x="2783" y="1695"/>
                      </a:lnTo>
                      <a:lnTo>
                        <a:pt x="2762" y="1591"/>
                      </a:lnTo>
                      <a:lnTo>
                        <a:pt x="2721" y="1486"/>
                      </a:lnTo>
                      <a:lnTo>
                        <a:pt x="2532" y="1507"/>
                      </a:lnTo>
                      <a:lnTo>
                        <a:pt x="2323" y="1570"/>
                      </a:lnTo>
                      <a:lnTo>
                        <a:pt x="2260" y="1612"/>
                      </a:lnTo>
                      <a:lnTo>
                        <a:pt x="2197" y="1633"/>
                      </a:lnTo>
                      <a:lnTo>
                        <a:pt x="2156" y="1695"/>
                      </a:lnTo>
                      <a:lnTo>
                        <a:pt x="2218" y="1842"/>
                      </a:lnTo>
                      <a:lnTo>
                        <a:pt x="2260" y="1905"/>
                      </a:lnTo>
                      <a:lnTo>
                        <a:pt x="2260" y="1946"/>
                      </a:lnTo>
                      <a:lnTo>
                        <a:pt x="2218" y="1988"/>
                      </a:lnTo>
                      <a:lnTo>
                        <a:pt x="2135" y="2093"/>
                      </a:lnTo>
                      <a:lnTo>
                        <a:pt x="2093" y="2051"/>
                      </a:lnTo>
                      <a:lnTo>
                        <a:pt x="2093" y="2009"/>
                      </a:lnTo>
                      <a:lnTo>
                        <a:pt x="2135" y="1946"/>
                      </a:lnTo>
                      <a:lnTo>
                        <a:pt x="2135" y="1884"/>
                      </a:lnTo>
                      <a:lnTo>
                        <a:pt x="2051" y="1884"/>
                      </a:lnTo>
                      <a:lnTo>
                        <a:pt x="1946" y="2009"/>
                      </a:lnTo>
                      <a:lnTo>
                        <a:pt x="1884" y="2051"/>
                      </a:lnTo>
                      <a:lnTo>
                        <a:pt x="1884" y="2135"/>
                      </a:lnTo>
                      <a:lnTo>
                        <a:pt x="1946" y="2156"/>
                      </a:lnTo>
                      <a:lnTo>
                        <a:pt x="1905" y="2218"/>
                      </a:lnTo>
                      <a:lnTo>
                        <a:pt x="1842" y="2323"/>
                      </a:lnTo>
                      <a:lnTo>
                        <a:pt x="1716" y="2323"/>
                      </a:lnTo>
                      <a:lnTo>
                        <a:pt x="1632" y="2365"/>
                      </a:lnTo>
                      <a:lnTo>
                        <a:pt x="1612" y="2449"/>
                      </a:lnTo>
                      <a:lnTo>
                        <a:pt x="1507" y="2470"/>
                      </a:lnTo>
                      <a:lnTo>
                        <a:pt x="1465" y="2553"/>
                      </a:lnTo>
                      <a:lnTo>
                        <a:pt x="1423" y="2721"/>
                      </a:lnTo>
                      <a:lnTo>
                        <a:pt x="1465" y="2742"/>
                      </a:lnTo>
                      <a:lnTo>
                        <a:pt x="1528" y="2742"/>
                      </a:lnTo>
                      <a:lnTo>
                        <a:pt x="1465" y="2825"/>
                      </a:lnTo>
                      <a:lnTo>
                        <a:pt x="1277" y="2825"/>
                      </a:lnTo>
                      <a:lnTo>
                        <a:pt x="1214" y="2867"/>
                      </a:lnTo>
                      <a:lnTo>
                        <a:pt x="1193" y="3034"/>
                      </a:lnTo>
                      <a:lnTo>
                        <a:pt x="1214" y="3097"/>
                      </a:lnTo>
                      <a:lnTo>
                        <a:pt x="1277" y="3097"/>
                      </a:lnTo>
                      <a:lnTo>
                        <a:pt x="1360" y="3076"/>
                      </a:lnTo>
                      <a:lnTo>
                        <a:pt x="1381" y="3139"/>
                      </a:lnTo>
                      <a:lnTo>
                        <a:pt x="1360" y="3181"/>
                      </a:lnTo>
                      <a:lnTo>
                        <a:pt x="1360" y="3286"/>
                      </a:lnTo>
                      <a:lnTo>
                        <a:pt x="1277" y="3348"/>
                      </a:lnTo>
                      <a:lnTo>
                        <a:pt x="1193" y="3306"/>
                      </a:lnTo>
                      <a:lnTo>
                        <a:pt x="1068" y="3286"/>
                      </a:lnTo>
                      <a:lnTo>
                        <a:pt x="942" y="3348"/>
                      </a:lnTo>
                      <a:lnTo>
                        <a:pt x="900" y="3411"/>
                      </a:lnTo>
                      <a:lnTo>
                        <a:pt x="900" y="3495"/>
                      </a:lnTo>
                      <a:lnTo>
                        <a:pt x="858" y="3599"/>
                      </a:lnTo>
                      <a:lnTo>
                        <a:pt x="754" y="3683"/>
                      </a:lnTo>
                      <a:lnTo>
                        <a:pt x="670" y="3620"/>
                      </a:lnTo>
                      <a:lnTo>
                        <a:pt x="628" y="3558"/>
                      </a:lnTo>
                      <a:lnTo>
                        <a:pt x="586" y="3474"/>
                      </a:lnTo>
                      <a:lnTo>
                        <a:pt x="544" y="3495"/>
                      </a:lnTo>
                      <a:lnTo>
                        <a:pt x="524" y="3662"/>
                      </a:lnTo>
                      <a:lnTo>
                        <a:pt x="544" y="3788"/>
                      </a:lnTo>
                      <a:lnTo>
                        <a:pt x="649" y="3871"/>
                      </a:lnTo>
                      <a:lnTo>
                        <a:pt x="733" y="3830"/>
                      </a:lnTo>
                      <a:lnTo>
                        <a:pt x="754" y="3871"/>
                      </a:lnTo>
                      <a:lnTo>
                        <a:pt x="754" y="3934"/>
                      </a:lnTo>
                      <a:lnTo>
                        <a:pt x="691" y="4081"/>
                      </a:lnTo>
                      <a:lnTo>
                        <a:pt x="733" y="4122"/>
                      </a:lnTo>
                      <a:lnTo>
                        <a:pt x="796" y="4143"/>
                      </a:lnTo>
                      <a:lnTo>
                        <a:pt x="858" y="4081"/>
                      </a:lnTo>
                      <a:lnTo>
                        <a:pt x="900" y="4081"/>
                      </a:lnTo>
                      <a:lnTo>
                        <a:pt x="963" y="4102"/>
                      </a:lnTo>
                      <a:lnTo>
                        <a:pt x="1068" y="4102"/>
                      </a:lnTo>
                      <a:lnTo>
                        <a:pt x="1151" y="4039"/>
                      </a:lnTo>
                      <a:lnTo>
                        <a:pt x="1172" y="4081"/>
                      </a:lnTo>
                      <a:lnTo>
                        <a:pt x="1109" y="4143"/>
                      </a:lnTo>
                      <a:lnTo>
                        <a:pt x="1047" y="4185"/>
                      </a:lnTo>
                      <a:lnTo>
                        <a:pt x="900" y="4185"/>
                      </a:lnTo>
                      <a:lnTo>
                        <a:pt x="858" y="4248"/>
                      </a:lnTo>
                      <a:lnTo>
                        <a:pt x="775" y="4227"/>
                      </a:lnTo>
                      <a:lnTo>
                        <a:pt x="733" y="4311"/>
                      </a:lnTo>
                      <a:lnTo>
                        <a:pt x="754" y="4436"/>
                      </a:lnTo>
                      <a:lnTo>
                        <a:pt x="837" y="4499"/>
                      </a:lnTo>
                      <a:lnTo>
                        <a:pt x="900" y="4520"/>
                      </a:lnTo>
                      <a:lnTo>
                        <a:pt x="984" y="4499"/>
                      </a:lnTo>
                      <a:lnTo>
                        <a:pt x="1005" y="4520"/>
                      </a:lnTo>
                      <a:lnTo>
                        <a:pt x="984" y="4562"/>
                      </a:lnTo>
                      <a:lnTo>
                        <a:pt x="858" y="4625"/>
                      </a:lnTo>
                      <a:lnTo>
                        <a:pt x="733" y="4625"/>
                      </a:lnTo>
                      <a:lnTo>
                        <a:pt x="649" y="4666"/>
                      </a:lnTo>
                      <a:lnTo>
                        <a:pt x="649" y="4729"/>
                      </a:lnTo>
                      <a:lnTo>
                        <a:pt x="691" y="4771"/>
                      </a:lnTo>
                      <a:lnTo>
                        <a:pt x="796" y="4750"/>
                      </a:lnTo>
                      <a:lnTo>
                        <a:pt x="900" y="4750"/>
                      </a:lnTo>
                      <a:lnTo>
                        <a:pt x="900" y="4813"/>
                      </a:lnTo>
                      <a:lnTo>
                        <a:pt x="837" y="4834"/>
                      </a:lnTo>
                      <a:lnTo>
                        <a:pt x="733" y="4855"/>
                      </a:lnTo>
                      <a:lnTo>
                        <a:pt x="733" y="4897"/>
                      </a:lnTo>
                      <a:lnTo>
                        <a:pt x="754" y="4938"/>
                      </a:lnTo>
                      <a:lnTo>
                        <a:pt x="879" y="4959"/>
                      </a:lnTo>
                      <a:lnTo>
                        <a:pt x="984" y="5043"/>
                      </a:lnTo>
                      <a:lnTo>
                        <a:pt x="984" y="5085"/>
                      </a:lnTo>
                      <a:lnTo>
                        <a:pt x="858" y="5085"/>
                      </a:lnTo>
                      <a:lnTo>
                        <a:pt x="754" y="5043"/>
                      </a:lnTo>
                      <a:lnTo>
                        <a:pt x="649" y="5043"/>
                      </a:lnTo>
                      <a:lnTo>
                        <a:pt x="565" y="5085"/>
                      </a:lnTo>
                      <a:lnTo>
                        <a:pt x="544" y="5169"/>
                      </a:lnTo>
                      <a:lnTo>
                        <a:pt x="482" y="5210"/>
                      </a:lnTo>
                      <a:lnTo>
                        <a:pt x="482" y="5273"/>
                      </a:lnTo>
                      <a:lnTo>
                        <a:pt x="544" y="5315"/>
                      </a:lnTo>
                      <a:lnTo>
                        <a:pt x="524" y="5378"/>
                      </a:lnTo>
                      <a:lnTo>
                        <a:pt x="461" y="5399"/>
                      </a:lnTo>
                      <a:lnTo>
                        <a:pt x="419" y="5399"/>
                      </a:lnTo>
                      <a:lnTo>
                        <a:pt x="335" y="5483"/>
                      </a:lnTo>
                      <a:lnTo>
                        <a:pt x="314" y="5566"/>
                      </a:lnTo>
                      <a:lnTo>
                        <a:pt x="335" y="5608"/>
                      </a:lnTo>
                      <a:lnTo>
                        <a:pt x="314" y="5671"/>
                      </a:lnTo>
                      <a:lnTo>
                        <a:pt x="210" y="5692"/>
                      </a:lnTo>
                      <a:lnTo>
                        <a:pt x="210" y="5713"/>
                      </a:lnTo>
                      <a:lnTo>
                        <a:pt x="335" y="5838"/>
                      </a:lnTo>
                      <a:lnTo>
                        <a:pt x="440" y="5901"/>
                      </a:lnTo>
                      <a:lnTo>
                        <a:pt x="482" y="5880"/>
                      </a:lnTo>
                      <a:lnTo>
                        <a:pt x="524" y="5796"/>
                      </a:lnTo>
                      <a:lnTo>
                        <a:pt x="586" y="5734"/>
                      </a:lnTo>
                      <a:lnTo>
                        <a:pt x="754" y="5629"/>
                      </a:lnTo>
                      <a:lnTo>
                        <a:pt x="858" y="5587"/>
                      </a:lnTo>
                      <a:lnTo>
                        <a:pt x="858" y="5629"/>
                      </a:lnTo>
                      <a:lnTo>
                        <a:pt x="837" y="5629"/>
                      </a:lnTo>
                      <a:lnTo>
                        <a:pt x="796" y="5713"/>
                      </a:lnTo>
                      <a:lnTo>
                        <a:pt x="649" y="5817"/>
                      </a:lnTo>
                      <a:lnTo>
                        <a:pt x="586" y="5922"/>
                      </a:lnTo>
                      <a:lnTo>
                        <a:pt x="565" y="6027"/>
                      </a:lnTo>
                      <a:lnTo>
                        <a:pt x="586" y="6131"/>
                      </a:lnTo>
                      <a:lnTo>
                        <a:pt x="565" y="6194"/>
                      </a:lnTo>
                      <a:lnTo>
                        <a:pt x="565" y="6236"/>
                      </a:lnTo>
                      <a:lnTo>
                        <a:pt x="754" y="6236"/>
                      </a:lnTo>
                      <a:lnTo>
                        <a:pt x="837" y="6194"/>
                      </a:lnTo>
                      <a:lnTo>
                        <a:pt x="837" y="6257"/>
                      </a:lnTo>
                      <a:lnTo>
                        <a:pt x="775" y="6299"/>
                      </a:lnTo>
                      <a:lnTo>
                        <a:pt x="586" y="6299"/>
                      </a:lnTo>
                      <a:lnTo>
                        <a:pt x="524" y="6340"/>
                      </a:lnTo>
                      <a:lnTo>
                        <a:pt x="356" y="6445"/>
                      </a:lnTo>
                      <a:lnTo>
                        <a:pt x="356" y="6571"/>
                      </a:lnTo>
                      <a:lnTo>
                        <a:pt x="335" y="6654"/>
                      </a:lnTo>
                      <a:lnTo>
                        <a:pt x="356" y="6759"/>
                      </a:lnTo>
                      <a:lnTo>
                        <a:pt x="461" y="6759"/>
                      </a:lnTo>
                      <a:lnTo>
                        <a:pt x="524" y="6822"/>
                      </a:lnTo>
                      <a:lnTo>
                        <a:pt x="482" y="6863"/>
                      </a:lnTo>
                      <a:lnTo>
                        <a:pt x="377" y="6863"/>
                      </a:lnTo>
                      <a:lnTo>
                        <a:pt x="252" y="6884"/>
                      </a:lnTo>
                      <a:lnTo>
                        <a:pt x="147" y="7052"/>
                      </a:lnTo>
                      <a:lnTo>
                        <a:pt x="147" y="7177"/>
                      </a:lnTo>
                      <a:lnTo>
                        <a:pt x="210" y="7240"/>
                      </a:lnTo>
                      <a:lnTo>
                        <a:pt x="272" y="7198"/>
                      </a:lnTo>
                      <a:lnTo>
                        <a:pt x="440" y="7135"/>
                      </a:lnTo>
                      <a:lnTo>
                        <a:pt x="461" y="7177"/>
                      </a:lnTo>
                      <a:lnTo>
                        <a:pt x="356" y="7261"/>
                      </a:lnTo>
                      <a:lnTo>
                        <a:pt x="335" y="7366"/>
                      </a:lnTo>
                      <a:lnTo>
                        <a:pt x="377" y="7366"/>
                      </a:lnTo>
                      <a:lnTo>
                        <a:pt x="461" y="7282"/>
                      </a:lnTo>
                      <a:lnTo>
                        <a:pt x="544" y="7261"/>
                      </a:lnTo>
                      <a:lnTo>
                        <a:pt x="565" y="7303"/>
                      </a:lnTo>
                      <a:lnTo>
                        <a:pt x="482" y="7387"/>
                      </a:lnTo>
                      <a:lnTo>
                        <a:pt x="461" y="7470"/>
                      </a:lnTo>
                      <a:lnTo>
                        <a:pt x="544" y="7554"/>
                      </a:lnTo>
                      <a:lnTo>
                        <a:pt x="649" y="7554"/>
                      </a:lnTo>
                      <a:lnTo>
                        <a:pt x="565" y="7575"/>
                      </a:lnTo>
                      <a:lnTo>
                        <a:pt x="482" y="7575"/>
                      </a:lnTo>
                      <a:lnTo>
                        <a:pt x="419" y="7659"/>
                      </a:lnTo>
                      <a:lnTo>
                        <a:pt x="419" y="7721"/>
                      </a:lnTo>
                      <a:lnTo>
                        <a:pt x="461" y="7826"/>
                      </a:lnTo>
                      <a:lnTo>
                        <a:pt x="419" y="7889"/>
                      </a:lnTo>
                      <a:lnTo>
                        <a:pt x="356" y="7868"/>
                      </a:lnTo>
                      <a:lnTo>
                        <a:pt x="252" y="7889"/>
                      </a:lnTo>
                      <a:lnTo>
                        <a:pt x="168" y="7826"/>
                      </a:lnTo>
                      <a:lnTo>
                        <a:pt x="105" y="7826"/>
                      </a:lnTo>
                      <a:lnTo>
                        <a:pt x="0" y="7972"/>
                      </a:lnTo>
                      <a:lnTo>
                        <a:pt x="0" y="8077"/>
                      </a:lnTo>
                      <a:lnTo>
                        <a:pt x="168" y="8265"/>
                      </a:lnTo>
                      <a:lnTo>
                        <a:pt x="147" y="8391"/>
                      </a:lnTo>
                      <a:lnTo>
                        <a:pt x="168" y="8496"/>
                      </a:lnTo>
                      <a:lnTo>
                        <a:pt x="335" y="8621"/>
                      </a:lnTo>
                      <a:lnTo>
                        <a:pt x="335" y="8705"/>
                      </a:lnTo>
                      <a:lnTo>
                        <a:pt x="482" y="8830"/>
                      </a:lnTo>
                      <a:lnTo>
                        <a:pt x="586" y="8872"/>
                      </a:lnTo>
                      <a:lnTo>
                        <a:pt x="649" y="8851"/>
                      </a:lnTo>
                      <a:lnTo>
                        <a:pt x="733" y="8830"/>
                      </a:lnTo>
                      <a:lnTo>
                        <a:pt x="837" y="8663"/>
                      </a:lnTo>
                      <a:lnTo>
                        <a:pt x="796" y="8516"/>
                      </a:lnTo>
                      <a:lnTo>
                        <a:pt x="837" y="8412"/>
                      </a:lnTo>
                      <a:lnTo>
                        <a:pt x="900" y="8307"/>
                      </a:lnTo>
                      <a:lnTo>
                        <a:pt x="858" y="8433"/>
                      </a:lnTo>
                      <a:lnTo>
                        <a:pt x="858" y="8516"/>
                      </a:lnTo>
                      <a:lnTo>
                        <a:pt x="900" y="8600"/>
                      </a:lnTo>
                      <a:lnTo>
                        <a:pt x="963" y="8747"/>
                      </a:lnTo>
                      <a:lnTo>
                        <a:pt x="1047" y="8788"/>
                      </a:lnTo>
                      <a:lnTo>
                        <a:pt x="1109" y="8726"/>
                      </a:lnTo>
                      <a:lnTo>
                        <a:pt x="1109" y="8642"/>
                      </a:lnTo>
                      <a:lnTo>
                        <a:pt x="1172" y="8537"/>
                      </a:lnTo>
                      <a:lnTo>
                        <a:pt x="1193" y="8600"/>
                      </a:lnTo>
                      <a:lnTo>
                        <a:pt x="1172" y="8642"/>
                      </a:lnTo>
                      <a:lnTo>
                        <a:pt x="1172" y="8747"/>
                      </a:lnTo>
                      <a:lnTo>
                        <a:pt x="1277" y="8935"/>
                      </a:lnTo>
                      <a:lnTo>
                        <a:pt x="1402" y="9019"/>
                      </a:lnTo>
                      <a:lnTo>
                        <a:pt x="1507" y="9019"/>
                      </a:lnTo>
                      <a:lnTo>
                        <a:pt x="1591" y="8956"/>
                      </a:lnTo>
                      <a:lnTo>
                        <a:pt x="1632" y="8998"/>
                      </a:lnTo>
                      <a:lnTo>
                        <a:pt x="1612" y="9040"/>
                      </a:lnTo>
                      <a:lnTo>
                        <a:pt x="1570" y="9040"/>
                      </a:lnTo>
                      <a:lnTo>
                        <a:pt x="1528" y="9123"/>
                      </a:lnTo>
                      <a:lnTo>
                        <a:pt x="1444" y="9165"/>
                      </a:lnTo>
                      <a:lnTo>
                        <a:pt x="1423" y="9249"/>
                      </a:lnTo>
                      <a:lnTo>
                        <a:pt x="1528" y="9332"/>
                      </a:lnTo>
                      <a:lnTo>
                        <a:pt x="1528" y="9416"/>
                      </a:lnTo>
                      <a:lnTo>
                        <a:pt x="1444" y="9416"/>
                      </a:lnTo>
                      <a:lnTo>
                        <a:pt x="1381" y="9374"/>
                      </a:lnTo>
                      <a:lnTo>
                        <a:pt x="1381" y="9458"/>
                      </a:lnTo>
                      <a:lnTo>
                        <a:pt x="1423" y="9521"/>
                      </a:lnTo>
                      <a:lnTo>
                        <a:pt x="1612" y="9542"/>
                      </a:lnTo>
                      <a:lnTo>
                        <a:pt x="1716" y="9584"/>
                      </a:lnTo>
                      <a:lnTo>
                        <a:pt x="1821" y="9563"/>
                      </a:lnTo>
                      <a:lnTo>
                        <a:pt x="1967" y="9604"/>
                      </a:lnTo>
                      <a:lnTo>
                        <a:pt x="1967" y="9521"/>
                      </a:lnTo>
                      <a:lnTo>
                        <a:pt x="2051" y="9542"/>
                      </a:lnTo>
                      <a:lnTo>
                        <a:pt x="2072" y="9625"/>
                      </a:lnTo>
                      <a:lnTo>
                        <a:pt x="2135" y="9772"/>
                      </a:lnTo>
                      <a:lnTo>
                        <a:pt x="2218" y="9856"/>
                      </a:lnTo>
                      <a:lnTo>
                        <a:pt x="2281" y="9856"/>
                      </a:lnTo>
                      <a:lnTo>
                        <a:pt x="2365" y="9751"/>
                      </a:lnTo>
                      <a:lnTo>
                        <a:pt x="2344" y="9625"/>
                      </a:lnTo>
                      <a:lnTo>
                        <a:pt x="2177" y="9542"/>
                      </a:lnTo>
                      <a:lnTo>
                        <a:pt x="2135" y="9521"/>
                      </a:lnTo>
                      <a:lnTo>
                        <a:pt x="2177" y="9479"/>
                      </a:lnTo>
                      <a:lnTo>
                        <a:pt x="2260" y="9521"/>
                      </a:lnTo>
                      <a:lnTo>
                        <a:pt x="2365" y="9584"/>
                      </a:lnTo>
                      <a:lnTo>
                        <a:pt x="2428" y="9667"/>
                      </a:lnTo>
                      <a:lnTo>
                        <a:pt x="2469" y="9772"/>
                      </a:lnTo>
                      <a:lnTo>
                        <a:pt x="2532" y="9772"/>
                      </a:lnTo>
                      <a:lnTo>
                        <a:pt x="2553" y="9667"/>
                      </a:lnTo>
                      <a:lnTo>
                        <a:pt x="2595" y="9646"/>
                      </a:lnTo>
                      <a:lnTo>
                        <a:pt x="2679" y="9751"/>
                      </a:lnTo>
                      <a:lnTo>
                        <a:pt x="2804" y="9793"/>
                      </a:lnTo>
                      <a:lnTo>
                        <a:pt x="2888" y="9793"/>
                      </a:lnTo>
                      <a:lnTo>
                        <a:pt x="2888" y="9730"/>
                      </a:lnTo>
                      <a:lnTo>
                        <a:pt x="2783" y="9646"/>
                      </a:lnTo>
                      <a:lnTo>
                        <a:pt x="2783" y="9584"/>
                      </a:lnTo>
                      <a:lnTo>
                        <a:pt x="2846" y="9563"/>
                      </a:lnTo>
                      <a:lnTo>
                        <a:pt x="2951" y="9604"/>
                      </a:lnTo>
                      <a:lnTo>
                        <a:pt x="2993" y="9667"/>
                      </a:lnTo>
                      <a:lnTo>
                        <a:pt x="3013" y="9667"/>
                      </a:lnTo>
                      <a:lnTo>
                        <a:pt x="3055" y="9772"/>
                      </a:lnTo>
                      <a:lnTo>
                        <a:pt x="3118" y="9814"/>
                      </a:lnTo>
                      <a:lnTo>
                        <a:pt x="3181" y="9793"/>
                      </a:lnTo>
                      <a:lnTo>
                        <a:pt x="3202" y="9688"/>
                      </a:lnTo>
                      <a:lnTo>
                        <a:pt x="3160" y="9604"/>
                      </a:lnTo>
                      <a:lnTo>
                        <a:pt x="3076" y="9604"/>
                      </a:lnTo>
                      <a:lnTo>
                        <a:pt x="3013" y="9563"/>
                      </a:lnTo>
                      <a:lnTo>
                        <a:pt x="3055" y="9500"/>
                      </a:lnTo>
                      <a:lnTo>
                        <a:pt x="3097" y="9542"/>
                      </a:lnTo>
                      <a:lnTo>
                        <a:pt x="3160" y="9542"/>
                      </a:lnTo>
                      <a:lnTo>
                        <a:pt x="3223" y="9437"/>
                      </a:lnTo>
                      <a:lnTo>
                        <a:pt x="3265" y="9353"/>
                      </a:lnTo>
                      <a:lnTo>
                        <a:pt x="3265" y="9312"/>
                      </a:lnTo>
                      <a:lnTo>
                        <a:pt x="3118" y="9207"/>
                      </a:lnTo>
                      <a:lnTo>
                        <a:pt x="3055" y="9228"/>
                      </a:lnTo>
                      <a:lnTo>
                        <a:pt x="2951" y="9207"/>
                      </a:lnTo>
                      <a:lnTo>
                        <a:pt x="2867" y="9040"/>
                      </a:lnTo>
                      <a:lnTo>
                        <a:pt x="2762" y="9040"/>
                      </a:lnTo>
                      <a:lnTo>
                        <a:pt x="2574" y="8872"/>
                      </a:lnTo>
                      <a:lnTo>
                        <a:pt x="2490" y="8788"/>
                      </a:lnTo>
                      <a:lnTo>
                        <a:pt x="2365" y="8788"/>
                      </a:lnTo>
                      <a:lnTo>
                        <a:pt x="2239" y="8516"/>
                      </a:lnTo>
                      <a:lnTo>
                        <a:pt x="2030" y="8286"/>
                      </a:lnTo>
                      <a:lnTo>
                        <a:pt x="1946" y="8014"/>
                      </a:lnTo>
                      <a:lnTo>
                        <a:pt x="1842" y="7847"/>
                      </a:lnTo>
                      <a:lnTo>
                        <a:pt x="1842" y="7554"/>
                      </a:lnTo>
                      <a:lnTo>
                        <a:pt x="1758" y="7387"/>
                      </a:lnTo>
                      <a:lnTo>
                        <a:pt x="1716" y="7073"/>
                      </a:lnTo>
                      <a:lnTo>
                        <a:pt x="1695" y="7010"/>
                      </a:lnTo>
                      <a:lnTo>
                        <a:pt x="1737" y="6905"/>
                      </a:lnTo>
                      <a:lnTo>
                        <a:pt x="1737" y="6822"/>
                      </a:lnTo>
                      <a:lnTo>
                        <a:pt x="1632" y="6801"/>
                      </a:lnTo>
                      <a:lnTo>
                        <a:pt x="1549" y="6843"/>
                      </a:lnTo>
                      <a:lnTo>
                        <a:pt x="1486" y="6801"/>
                      </a:lnTo>
                      <a:lnTo>
                        <a:pt x="1507" y="6759"/>
                      </a:lnTo>
                      <a:lnTo>
                        <a:pt x="1653" y="6759"/>
                      </a:lnTo>
                      <a:lnTo>
                        <a:pt x="1800" y="6696"/>
                      </a:lnTo>
                      <a:lnTo>
                        <a:pt x="1821" y="6487"/>
                      </a:lnTo>
                      <a:lnTo>
                        <a:pt x="1800" y="6382"/>
                      </a:lnTo>
                      <a:lnTo>
                        <a:pt x="1695" y="6403"/>
                      </a:lnTo>
                      <a:lnTo>
                        <a:pt x="1591" y="6424"/>
                      </a:lnTo>
                      <a:lnTo>
                        <a:pt x="1632" y="6382"/>
                      </a:lnTo>
                      <a:lnTo>
                        <a:pt x="1800" y="6319"/>
                      </a:lnTo>
                      <a:lnTo>
                        <a:pt x="1821" y="6236"/>
                      </a:lnTo>
                      <a:lnTo>
                        <a:pt x="1779" y="6194"/>
                      </a:lnTo>
                      <a:lnTo>
                        <a:pt x="1570" y="6194"/>
                      </a:lnTo>
                      <a:lnTo>
                        <a:pt x="1423" y="6173"/>
                      </a:lnTo>
                      <a:lnTo>
                        <a:pt x="1423" y="6110"/>
                      </a:lnTo>
                      <a:lnTo>
                        <a:pt x="1507" y="6068"/>
                      </a:lnTo>
                      <a:lnTo>
                        <a:pt x="1465" y="6006"/>
                      </a:lnTo>
                      <a:lnTo>
                        <a:pt x="1465" y="5922"/>
                      </a:lnTo>
                      <a:lnTo>
                        <a:pt x="1507" y="5964"/>
                      </a:lnTo>
                      <a:lnTo>
                        <a:pt x="1570" y="6068"/>
                      </a:lnTo>
                      <a:lnTo>
                        <a:pt x="1674" y="6110"/>
                      </a:lnTo>
                      <a:lnTo>
                        <a:pt x="1821" y="6110"/>
                      </a:lnTo>
                      <a:lnTo>
                        <a:pt x="1842" y="6068"/>
                      </a:lnTo>
                      <a:lnTo>
                        <a:pt x="1925" y="6027"/>
                      </a:lnTo>
                      <a:lnTo>
                        <a:pt x="1988" y="5901"/>
                      </a:lnTo>
                      <a:lnTo>
                        <a:pt x="1988" y="5775"/>
                      </a:lnTo>
                      <a:lnTo>
                        <a:pt x="2051" y="5650"/>
                      </a:lnTo>
                      <a:lnTo>
                        <a:pt x="2093" y="5545"/>
                      </a:lnTo>
                      <a:lnTo>
                        <a:pt x="2009" y="5462"/>
                      </a:lnTo>
                      <a:lnTo>
                        <a:pt x="1946" y="5336"/>
                      </a:lnTo>
                      <a:lnTo>
                        <a:pt x="1842" y="5294"/>
                      </a:lnTo>
                      <a:lnTo>
                        <a:pt x="1779" y="5294"/>
                      </a:lnTo>
                      <a:lnTo>
                        <a:pt x="1716" y="5252"/>
                      </a:lnTo>
                      <a:lnTo>
                        <a:pt x="1800" y="5231"/>
                      </a:lnTo>
                      <a:lnTo>
                        <a:pt x="1884" y="5252"/>
                      </a:lnTo>
                      <a:lnTo>
                        <a:pt x="1946" y="5231"/>
                      </a:lnTo>
                      <a:lnTo>
                        <a:pt x="2009" y="5294"/>
                      </a:lnTo>
                      <a:lnTo>
                        <a:pt x="2009" y="5378"/>
                      </a:lnTo>
                      <a:lnTo>
                        <a:pt x="2051" y="5399"/>
                      </a:lnTo>
                      <a:lnTo>
                        <a:pt x="2114" y="5336"/>
                      </a:lnTo>
                      <a:lnTo>
                        <a:pt x="2051" y="5148"/>
                      </a:lnTo>
                      <a:lnTo>
                        <a:pt x="1925" y="4980"/>
                      </a:lnTo>
                      <a:lnTo>
                        <a:pt x="1821" y="4834"/>
                      </a:lnTo>
                      <a:lnTo>
                        <a:pt x="1842" y="4771"/>
                      </a:lnTo>
                      <a:lnTo>
                        <a:pt x="1925" y="4855"/>
                      </a:lnTo>
                      <a:lnTo>
                        <a:pt x="1946" y="4938"/>
                      </a:lnTo>
                      <a:lnTo>
                        <a:pt x="2051" y="4980"/>
                      </a:lnTo>
                      <a:lnTo>
                        <a:pt x="2156" y="5022"/>
                      </a:lnTo>
                      <a:lnTo>
                        <a:pt x="2197" y="4938"/>
                      </a:lnTo>
                      <a:lnTo>
                        <a:pt x="2197" y="4855"/>
                      </a:lnTo>
                      <a:lnTo>
                        <a:pt x="2135" y="4813"/>
                      </a:lnTo>
                      <a:lnTo>
                        <a:pt x="2135" y="4729"/>
                      </a:lnTo>
                      <a:lnTo>
                        <a:pt x="2218" y="4625"/>
                      </a:lnTo>
                      <a:lnTo>
                        <a:pt x="2218" y="4520"/>
                      </a:lnTo>
                      <a:lnTo>
                        <a:pt x="2135" y="4415"/>
                      </a:lnTo>
                      <a:lnTo>
                        <a:pt x="2009" y="4248"/>
                      </a:lnTo>
                      <a:lnTo>
                        <a:pt x="2093" y="4248"/>
                      </a:lnTo>
                      <a:lnTo>
                        <a:pt x="2197" y="4332"/>
                      </a:lnTo>
                      <a:lnTo>
                        <a:pt x="2260" y="4311"/>
                      </a:lnTo>
                      <a:lnTo>
                        <a:pt x="2323" y="4185"/>
                      </a:lnTo>
                      <a:lnTo>
                        <a:pt x="2302" y="4143"/>
                      </a:lnTo>
                      <a:lnTo>
                        <a:pt x="2218" y="4143"/>
                      </a:lnTo>
                      <a:lnTo>
                        <a:pt x="2218" y="3997"/>
                      </a:lnTo>
                      <a:lnTo>
                        <a:pt x="2302" y="3976"/>
                      </a:lnTo>
                      <a:lnTo>
                        <a:pt x="2407" y="4039"/>
                      </a:lnTo>
                      <a:lnTo>
                        <a:pt x="2553" y="4102"/>
                      </a:lnTo>
                      <a:lnTo>
                        <a:pt x="2616" y="4018"/>
                      </a:lnTo>
                      <a:lnTo>
                        <a:pt x="2532" y="3976"/>
                      </a:lnTo>
                      <a:lnTo>
                        <a:pt x="2532" y="3913"/>
                      </a:lnTo>
                      <a:lnTo>
                        <a:pt x="2616" y="3913"/>
                      </a:lnTo>
                      <a:lnTo>
                        <a:pt x="2679" y="3934"/>
                      </a:lnTo>
                      <a:lnTo>
                        <a:pt x="2762" y="3871"/>
                      </a:lnTo>
                      <a:lnTo>
                        <a:pt x="2762" y="3767"/>
                      </a:lnTo>
                      <a:lnTo>
                        <a:pt x="2741" y="3704"/>
                      </a:lnTo>
                      <a:lnTo>
                        <a:pt x="2762" y="3662"/>
                      </a:lnTo>
                      <a:lnTo>
                        <a:pt x="2930" y="3578"/>
                      </a:lnTo>
                      <a:lnTo>
                        <a:pt x="2951" y="3495"/>
                      </a:lnTo>
                      <a:lnTo>
                        <a:pt x="2846" y="3453"/>
                      </a:lnTo>
                      <a:lnTo>
                        <a:pt x="2783" y="3369"/>
                      </a:lnTo>
                      <a:lnTo>
                        <a:pt x="2846" y="3265"/>
                      </a:lnTo>
                      <a:lnTo>
                        <a:pt x="2888" y="3369"/>
                      </a:lnTo>
                      <a:lnTo>
                        <a:pt x="2972" y="3306"/>
                      </a:lnTo>
                      <a:lnTo>
                        <a:pt x="3139" y="3097"/>
                      </a:lnTo>
                      <a:lnTo>
                        <a:pt x="3181" y="2972"/>
                      </a:lnTo>
                      <a:lnTo>
                        <a:pt x="3265" y="2930"/>
                      </a:lnTo>
                      <a:lnTo>
                        <a:pt x="3285" y="2783"/>
                      </a:lnTo>
                      <a:lnTo>
                        <a:pt x="3453" y="2679"/>
                      </a:lnTo>
                      <a:lnTo>
                        <a:pt x="3516" y="2532"/>
                      </a:lnTo>
                      <a:lnTo>
                        <a:pt x="3599" y="2323"/>
                      </a:lnTo>
                      <a:lnTo>
                        <a:pt x="3683" y="2323"/>
                      </a:lnTo>
                      <a:lnTo>
                        <a:pt x="3892" y="2156"/>
                      </a:lnTo>
                      <a:lnTo>
                        <a:pt x="4122" y="1905"/>
                      </a:lnTo>
                      <a:lnTo>
                        <a:pt x="4311" y="1737"/>
                      </a:lnTo>
                      <a:lnTo>
                        <a:pt x="4394" y="1737"/>
                      </a:lnTo>
                      <a:lnTo>
                        <a:pt x="4541" y="1612"/>
                      </a:lnTo>
                      <a:lnTo>
                        <a:pt x="4729" y="1570"/>
                      </a:lnTo>
                      <a:lnTo>
                        <a:pt x="4834" y="1486"/>
                      </a:lnTo>
                      <a:lnTo>
                        <a:pt x="4980" y="1277"/>
                      </a:lnTo>
                      <a:lnTo>
                        <a:pt x="5064" y="1214"/>
                      </a:lnTo>
                      <a:lnTo>
                        <a:pt x="5127" y="1214"/>
                      </a:lnTo>
                      <a:lnTo>
                        <a:pt x="5190" y="1193"/>
                      </a:lnTo>
                      <a:lnTo>
                        <a:pt x="5190" y="1109"/>
                      </a:lnTo>
                      <a:lnTo>
                        <a:pt x="5169" y="1068"/>
                      </a:lnTo>
                      <a:lnTo>
                        <a:pt x="5231" y="963"/>
                      </a:lnTo>
                      <a:lnTo>
                        <a:pt x="5190" y="858"/>
                      </a:lnTo>
                      <a:lnTo>
                        <a:pt x="5190" y="691"/>
                      </a:lnTo>
                      <a:lnTo>
                        <a:pt x="5169" y="670"/>
                      </a:lnTo>
                      <a:lnTo>
                        <a:pt x="5085" y="670"/>
                      </a:lnTo>
                      <a:lnTo>
                        <a:pt x="5085" y="524"/>
                      </a:lnTo>
                      <a:lnTo>
                        <a:pt x="5148" y="377"/>
                      </a:lnTo>
                      <a:lnTo>
                        <a:pt x="5127" y="335"/>
                      </a:lnTo>
                      <a:lnTo>
                        <a:pt x="5022" y="314"/>
                      </a:lnTo>
                      <a:lnTo>
                        <a:pt x="4959" y="252"/>
                      </a:lnTo>
                      <a:lnTo>
                        <a:pt x="4855" y="231"/>
                      </a:lnTo>
                      <a:lnTo>
                        <a:pt x="4813" y="147"/>
                      </a:lnTo>
                      <a:lnTo>
                        <a:pt x="4813" y="42"/>
                      </a:lnTo>
                      <a:lnTo>
                        <a:pt x="475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8" name="Google Shape;1568;p32"/>
                <p:cNvSpPr/>
                <p:nvPr/>
              </p:nvSpPr>
              <p:spPr>
                <a:xfrm>
                  <a:off x="4015475" y="1586100"/>
                  <a:ext cx="1901975" cy="101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79" h="40698" extrusionOk="0">
                      <a:moveTo>
                        <a:pt x="27578" y="1"/>
                      </a:moveTo>
                      <a:lnTo>
                        <a:pt x="27431" y="126"/>
                      </a:lnTo>
                      <a:lnTo>
                        <a:pt x="27389" y="231"/>
                      </a:lnTo>
                      <a:lnTo>
                        <a:pt x="27285" y="273"/>
                      </a:lnTo>
                      <a:lnTo>
                        <a:pt x="27368" y="377"/>
                      </a:lnTo>
                      <a:lnTo>
                        <a:pt x="27264" y="482"/>
                      </a:lnTo>
                      <a:lnTo>
                        <a:pt x="27243" y="649"/>
                      </a:lnTo>
                      <a:lnTo>
                        <a:pt x="27285" y="796"/>
                      </a:lnTo>
                      <a:lnTo>
                        <a:pt x="27159" y="921"/>
                      </a:lnTo>
                      <a:lnTo>
                        <a:pt x="27138" y="1444"/>
                      </a:lnTo>
                      <a:lnTo>
                        <a:pt x="27264" y="1570"/>
                      </a:lnTo>
                      <a:lnTo>
                        <a:pt x="27264" y="1695"/>
                      </a:lnTo>
                      <a:lnTo>
                        <a:pt x="27159" y="1695"/>
                      </a:lnTo>
                      <a:lnTo>
                        <a:pt x="27180" y="1842"/>
                      </a:lnTo>
                      <a:lnTo>
                        <a:pt x="27285" y="1967"/>
                      </a:lnTo>
                      <a:lnTo>
                        <a:pt x="27389" y="1967"/>
                      </a:lnTo>
                      <a:lnTo>
                        <a:pt x="27536" y="2156"/>
                      </a:lnTo>
                      <a:lnTo>
                        <a:pt x="27682" y="2177"/>
                      </a:lnTo>
                      <a:lnTo>
                        <a:pt x="27536" y="2281"/>
                      </a:lnTo>
                      <a:lnTo>
                        <a:pt x="27578" y="2407"/>
                      </a:lnTo>
                      <a:lnTo>
                        <a:pt x="27578" y="2491"/>
                      </a:lnTo>
                      <a:lnTo>
                        <a:pt x="27787" y="2511"/>
                      </a:lnTo>
                      <a:lnTo>
                        <a:pt x="27912" y="2470"/>
                      </a:lnTo>
                      <a:lnTo>
                        <a:pt x="28101" y="2532"/>
                      </a:lnTo>
                      <a:lnTo>
                        <a:pt x="28289" y="2532"/>
                      </a:lnTo>
                      <a:lnTo>
                        <a:pt x="28331" y="2616"/>
                      </a:lnTo>
                      <a:lnTo>
                        <a:pt x="28226" y="2700"/>
                      </a:lnTo>
                      <a:lnTo>
                        <a:pt x="28122" y="2679"/>
                      </a:lnTo>
                      <a:lnTo>
                        <a:pt x="28059" y="2700"/>
                      </a:lnTo>
                      <a:lnTo>
                        <a:pt x="27933" y="2616"/>
                      </a:lnTo>
                      <a:lnTo>
                        <a:pt x="27661" y="2721"/>
                      </a:lnTo>
                      <a:lnTo>
                        <a:pt x="27578" y="2679"/>
                      </a:lnTo>
                      <a:lnTo>
                        <a:pt x="27473" y="2721"/>
                      </a:lnTo>
                      <a:lnTo>
                        <a:pt x="27368" y="2700"/>
                      </a:lnTo>
                      <a:lnTo>
                        <a:pt x="27264" y="2700"/>
                      </a:lnTo>
                      <a:lnTo>
                        <a:pt x="27201" y="2783"/>
                      </a:lnTo>
                      <a:lnTo>
                        <a:pt x="26950" y="2783"/>
                      </a:lnTo>
                      <a:lnTo>
                        <a:pt x="26887" y="2888"/>
                      </a:lnTo>
                      <a:lnTo>
                        <a:pt x="26908" y="2930"/>
                      </a:lnTo>
                      <a:lnTo>
                        <a:pt x="27034" y="2951"/>
                      </a:lnTo>
                      <a:lnTo>
                        <a:pt x="27054" y="3055"/>
                      </a:lnTo>
                      <a:lnTo>
                        <a:pt x="27201" y="3035"/>
                      </a:lnTo>
                      <a:lnTo>
                        <a:pt x="27264" y="3097"/>
                      </a:lnTo>
                      <a:lnTo>
                        <a:pt x="27410" y="3014"/>
                      </a:lnTo>
                      <a:lnTo>
                        <a:pt x="27515" y="3160"/>
                      </a:lnTo>
                      <a:lnTo>
                        <a:pt x="27661" y="3265"/>
                      </a:lnTo>
                      <a:lnTo>
                        <a:pt x="27787" y="3516"/>
                      </a:lnTo>
                      <a:lnTo>
                        <a:pt x="27682" y="3746"/>
                      </a:lnTo>
                      <a:lnTo>
                        <a:pt x="27410" y="4018"/>
                      </a:lnTo>
                      <a:lnTo>
                        <a:pt x="27515" y="3746"/>
                      </a:lnTo>
                      <a:lnTo>
                        <a:pt x="27431" y="3662"/>
                      </a:lnTo>
                      <a:lnTo>
                        <a:pt x="27431" y="3495"/>
                      </a:lnTo>
                      <a:lnTo>
                        <a:pt x="27243" y="3453"/>
                      </a:lnTo>
                      <a:lnTo>
                        <a:pt x="27180" y="3432"/>
                      </a:lnTo>
                      <a:lnTo>
                        <a:pt x="27180" y="3348"/>
                      </a:lnTo>
                      <a:lnTo>
                        <a:pt x="27117" y="3327"/>
                      </a:lnTo>
                      <a:lnTo>
                        <a:pt x="27013" y="3411"/>
                      </a:lnTo>
                      <a:lnTo>
                        <a:pt x="26845" y="3411"/>
                      </a:lnTo>
                      <a:lnTo>
                        <a:pt x="26720" y="3537"/>
                      </a:lnTo>
                      <a:lnTo>
                        <a:pt x="26845" y="3599"/>
                      </a:lnTo>
                      <a:lnTo>
                        <a:pt x="26803" y="3662"/>
                      </a:lnTo>
                      <a:lnTo>
                        <a:pt x="26657" y="3662"/>
                      </a:lnTo>
                      <a:lnTo>
                        <a:pt x="26741" y="3767"/>
                      </a:lnTo>
                      <a:lnTo>
                        <a:pt x="26720" y="3851"/>
                      </a:lnTo>
                      <a:lnTo>
                        <a:pt x="26552" y="3976"/>
                      </a:lnTo>
                      <a:lnTo>
                        <a:pt x="26531" y="3851"/>
                      </a:lnTo>
                      <a:lnTo>
                        <a:pt x="26490" y="3851"/>
                      </a:lnTo>
                      <a:lnTo>
                        <a:pt x="26406" y="3913"/>
                      </a:lnTo>
                      <a:lnTo>
                        <a:pt x="26448" y="4039"/>
                      </a:lnTo>
                      <a:lnTo>
                        <a:pt x="26406" y="4164"/>
                      </a:lnTo>
                      <a:lnTo>
                        <a:pt x="26301" y="4164"/>
                      </a:lnTo>
                      <a:lnTo>
                        <a:pt x="26280" y="3976"/>
                      </a:lnTo>
                      <a:lnTo>
                        <a:pt x="26176" y="3871"/>
                      </a:lnTo>
                      <a:lnTo>
                        <a:pt x="26134" y="3934"/>
                      </a:lnTo>
                      <a:lnTo>
                        <a:pt x="26176" y="4039"/>
                      </a:lnTo>
                      <a:lnTo>
                        <a:pt x="26071" y="4227"/>
                      </a:lnTo>
                      <a:lnTo>
                        <a:pt x="26008" y="4374"/>
                      </a:lnTo>
                      <a:lnTo>
                        <a:pt x="25883" y="4290"/>
                      </a:lnTo>
                      <a:lnTo>
                        <a:pt x="25883" y="4227"/>
                      </a:lnTo>
                      <a:lnTo>
                        <a:pt x="26008" y="3955"/>
                      </a:lnTo>
                      <a:lnTo>
                        <a:pt x="25966" y="3851"/>
                      </a:lnTo>
                      <a:lnTo>
                        <a:pt x="25820" y="3830"/>
                      </a:lnTo>
                      <a:lnTo>
                        <a:pt x="25506" y="3934"/>
                      </a:lnTo>
                      <a:lnTo>
                        <a:pt x="25401" y="3871"/>
                      </a:lnTo>
                      <a:lnTo>
                        <a:pt x="25255" y="4018"/>
                      </a:lnTo>
                      <a:lnTo>
                        <a:pt x="25150" y="3976"/>
                      </a:lnTo>
                      <a:lnTo>
                        <a:pt x="25046" y="3934"/>
                      </a:lnTo>
                      <a:lnTo>
                        <a:pt x="24878" y="3955"/>
                      </a:lnTo>
                      <a:lnTo>
                        <a:pt x="25025" y="4081"/>
                      </a:lnTo>
                      <a:lnTo>
                        <a:pt x="24941" y="4164"/>
                      </a:lnTo>
                      <a:lnTo>
                        <a:pt x="24920" y="4143"/>
                      </a:lnTo>
                      <a:lnTo>
                        <a:pt x="24878" y="4081"/>
                      </a:lnTo>
                      <a:lnTo>
                        <a:pt x="24837" y="4060"/>
                      </a:lnTo>
                      <a:lnTo>
                        <a:pt x="24774" y="4164"/>
                      </a:lnTo>
                      <a:lnTo>
                        <a:pt x="24732" y="4227"/>
                      </a:lnTo>
                      <a:lnTo>
                        <a:pt x="24732" y="4478"/>
                      </a:lnTo>
                      <a:lnTo>
                        <a:pt x="24816" y="4562"/>
                      </a:lnTo>
                      <a:lnTo>
                        <a:pt x="24941" y="4436"/>
                      </a:lnTo>
                      <a:lnTo>
                        <a:pt x="25025" y="4478"/>
                      </a:lnTo>
                      <a:lnTo>
                        <a:pt x="25192" y="4353"/>
                      </a:lnTo>
                      <a:lnTo>
                        <a:pt x="25276" y="4374"/>
                      </a:lnTo>
                      <a:lnTo>
                        <a:pt x="25255" y="4478"/>
                      </a:lnTo>
                      <a:lnTo>
                        <a:pt x="24941" y="4604"/>
                      </a:lnTo>
                      <a:lnTo>
                        <a:pt x="24878" y="4750"/>
                      </a:lnTo>
                      <a:lnTo>
                        <a:pt x="24753" y="4813"/>
                      </a:lnTo>
                      <a:lnTo>
                        <a:pt x="24502" y="4855"/>
                      </a:lnTo>
                      <a:lnTo>
                        <a:pt x="24460" y="4918"/>
                      </a:lnTo>
                      <a:lnTo>
                        <a:pt x="24523" y="5001"/>
                      </a:lnTo>
                      <a:lnTo>
                        <a:pt x="24313" y="5064"/>
                      </a:lnTo>
                      <a:lnTo>
                        <a:pt x="24209" y="5001"/>
                      </a:lnTo>
                      <a:lnTo>
                        <a:pt x="24146" y="5022"/>
                      </a:lnTo>
                      <a:lnTo>
                        <a:pt x="24125" y="5127"/>
                      </a:lnTo>
                      <a:lnTo>
                        <a:pt x="24041" y="5169"/>
                      </a:lnTo>
                      <a:lnTo>
                        <a:pt x="23895" y="5211"/>
                      </a:lnTo>
                      <a:lnTo>
                        <a:pt x="23832" y="5294"/>
                      </a:lnTo>
                      <a:lnTo>
                        <a:pt x="23916" y="5399"/>
                      </a:lnTo>
                      <a:lnTo>
                        <a:pt x="23874" y="5399"/>
                      </a:lnTo>
                      <a:lnTo>
                        <a:pt x="23832" y="5504"/>
                      </a:lnTo>
                      <a:lnTo>
                        <a:pt x="23790" y="5524"/>
                      </a:lnTo>
                      <a:lnTo>
                        <a:pt x="23728" y="5441"/>
                      </a:lnTo>
                      <a:lnTo>
                        <a:pt x="23686" y="5441"/>
                      </a:lnTo>
                      <a:lnTo>
                        <a:pt x="23581" y="5608"/>
                      </a:lnTo>
                      <a:lnTo>
                        <a:pt x="23602" y="5650"/>
                      </a:lnTo>
                      <a:lnTo>
                        <a:pt x="23560" y="5713"/>
                      </a:lnTo>
                      <a:lnTo>
                        <a:pt x="23560" y="5817"/>
                      </a:lnTo>
                      <a:lnTo>
                        <a:pt x="23456" y="5943"/>
                      </a:lnTo>
                      <a:lnTo>
                        <a:pt x="23477" y="6048"/>
                      </a:lnTo>
                      <a:lnTo>
                        <a:pt x="23309" y="6110"/>
                      </a:lnTo>
                      <a:lnTo>
                        <a:pt x="23142" y="6110"/>
                      </a:lnTo>
                      <a:lnTo>
                        <a:pt x="23037" y="6173"/>
                      </a:lnTo>
                      <a:lnTo>
                        <a:pt x="23037" y="6278"/>
                      </a:lnTo>
                      <a:lnTo>
                        <a:pt x="23100" y="6278"/>
                      </a:lnTo>
                      <a:lnTo>
                        <a:pt x="23163" y="6215"/>
                      </a:lnTo>
                      <a:lnTo>
                        <a:pt x="23414" y="6257"/>
                      </a:lnTo>
                      <a:lnTo>
                        <a:pt x="23372" y="6340"/>
                      </a:lnTo>
                      <a:lnTo>
                        <a:pt x="23246" y="6320"/>
                      </a:lnTo>
                      <a:lnTo>
                        <a:pt x="23204" y="6361"/>
                      </a:lnTo>
                      <a:lnTo>
                        <a:pt x="23288" y="6445"/>
                      </a:lnTo>
                      <a:lnTo>
                        <a:pt x="23267" y="6675"/>
                      </a:lnTo>
                      <a:lnTo>
                        <a:pt x="23163" y="6759"/>
                      </a:lnTo>
                      <a:lnTo>
                        <a:pt x="23184" y="6843"/>
                      </a:lnTo>
                      <a:lnTo>
                        <a:pt x="23163" y="6947"/>
                      </a:lnTo>
                      <a:lnTo>
                        <a:pt x="23037" y="6759"/>
                      </a:lnTo>
                      <a:lnTo>
                        <a:pt x="22932" y="6780"/>
                      </a:lnTo>
                      <a:lnTo>
                        <a:pt x="22786" y="6633"/>
                      </a:lnTo>
                      <a:lnTo>
                        <a:pt x="22723" y="6592"/>
                      </a:lnTo>
                      <a:lnTo>
                        <a:pt x="22681" y="6654"/>
                      </a:lnTo>
                      <a:lnTo>
                        <a:pt x="22765" y="6738"/>
                      </a:lnTo>
                      <a:lnTo>
                        <a:pt x="22765" y="6843"/>
                      </a:lnTo>
                      <a:lnTo>
                        <a:pt x="22723" y="6905"/>
                      </a:lnTo>
                      <a:lnTo>
                        <a:pt x="22786" y="7010"/>
                      </a:lnTo>
                      <a:lnTo>
                        <a:pt x="22891" y="6968"/>
                      </a:lnTo>
                      <a:lnTo>
                        <a:pt x="23079" y="7010"/>
                      </a:lnTo>
                      <a:lnTo>
                        <a:pt x="23204" y="7052"/>
                      </a:lnTo>
                      <a:lnTo>
                        <a:pt x="23246" y="7156"/>
                      </a:lnTo>
                      <a:lnTo>
                        <a:pt x="23351" y="7219"/>
                      </a:lnTo>
                      <a:lnTo>
                        <a:pt x="23456" y="7198"/>
                      </a:lnTo>
                      <a:lnTo>
                        <a:pt x="23497" y="7177"/>
                      </a:lnTo>
                      <a:lnTo>
                        <a:pt x="23560" y="7261"/>
                      </a:lnTo>
                      <a:lnTo>
                        <a:pt x="23414" y="7303"/>
                      </a:lnTo>
                      <a:lnTo>
                        <a:pt x="23288" y="7303"/>
                      </a:lnTo>
                      <a:lnTo>
                        <a:pt x="23184" y="7198"/>
                      </a:lnTo>
                      <a:lnTo>
                        <a:pt x="23142" y="7219"/>
                      </a:lnTo>
                      <a:lnTo>
                        <a:pt x="23100" y="7303"/>
                      </a:lnTo>
                      <a:lnTo>
                        <a:pt x="23058" y="7366"/>
                      </a:lnTo>
                      <a:lnTo>
                        <a:pt x="23184" y="7512"/>
                      </a:lnTo>
                      <a:lnTo>
                        <a:pt x="23267" y="7470"/>
                      </a:lnTo>
                      <a:lnTo>
                        <a:pt x="23456" y="7470"/>
                      </a:lnTo>
                      <a:lnTo>
                        <a:pt x="23497" y="7617"/>
                      </a:lnTo>
                      <a:lnTo>
                        <a:pt x="23581" y="7680"/>
                      </a:lnTo>
                      <a:lnTo>
                        <a:pt x="23623" y="7596"/>
                      </a:lnTo>
                      <a:lnTo>
                        <a:pt x="23811" y="7596"/>
                      </a:lnTo>
                      <a:lnTo>
                        <a:pt x="23790" y="7701"/>
                      </a:lnTo>
                      <a:lnTo>
                        <a:pt x="23937" y="7805"/>
                      </a:lnTo>
                      <a:lnTo>
                        <a:pt x="24083" y="7805"/>
                      </a:lnTo>
                      <a:lnTo>
                        <a:pt x="24146" y="7952"/>
                      </a:lnTo>
                      <a:lnTo>
                        <a:pt x="24083" y="8161"/>
                      </a:lnTo>
                      <a:lnTo>
                        <a:pt x="23832" y="8307"/>
                      </a:lnTo>
                      <a:lnTo>
                        <a:pt x="23769" y="8433"/>
                      </a:lnTo>
                      <a:lnTo>
                        <a:pt x="23769" y="8517"/>
                      </a:lnTo>
                      <a:lnTo>
                        <a:pt x="23979" y="8726"/>
                      </a:lnTo>
                      <a:lnTo>
                        <a:pt x="24104" y="8768"/>
                      </a:lnTo>
                      <a:lnTo>
                        <a:pt x="23895" y="8768"/>
                      </a:lnTo>
                      <a:lnTo>
                        <a:pt x="23665" y="8579"/>
                      </a:lnTo>
                      <a:lnTo>
                        <a:pt x="23665" y="8454"/>
                      </a:lnTo>
                      <a:lnTo>
                        <a:pt x="23769" y="8224"/>
                      </a:lnTo>
                      <a:lnTo>
                        <a:pt x="23832" y="8161"/>
                      </a:lnTo>
                      <a:lnTo>
                        <a:pt x="23832" y="8098"/>
                      </a:lnTo>
                      <a:lnTo>
                        <a:pt x="23895" y="7952"/>
                      </a:lnTo>
                      <a:lnTo>
                        <a:pt x="23832" y="7910"/>
                      </a:lnTo>
                      <a:lnTo>
                        <a:pt x="23456" y="8098"/>
                      </a:lnTo>
                      <a:lnTo>
                        <a:pt x="23246" y="8161"/>
                      </a:lnTo>
                      <a:lnTo>
                        <a:pt x="23184" y="8307"/>
                      </a:lnTo>
                      <a:lnTo>
                        <a:pt x="23058" y="8349"/>
                      </a:lnTo>
                      <a:lnTo>
                        <a:pt x="22953" y="8307"/>
                      </a:lnTo>
                      <a:lnTo>
                        <a:pt x="22828" y="8328"/>
                      </a:lnTo>
                      <a:lnTo>
                        <a:pt x="22660" y="8454"/>
                      </a:lnTo>
                      <a:lnTo>
                        <a:pt x="22221" y="8621"/>
                      </a:lnTo>
                      <a:lnTo>
                        <a:pt x="21907" y="8684"/>
                      </a:lnTo>
                      <a:lnTo>
                        <a:pt x="21782" y="8684"/>
                      </a:lnTo>
                      <a:lnTo>
                        <a:pt x="21614" y="8851"/>
                      </a:lnTo>
                      <a:lnTo>
                        <a:pt x="21468" y="8851"/>
                      </a:lnTo>
                      <a:lnTo>
                        <a:pt x="21384" y="8935"/>
                      </a:lnTo>
                      <a:lnTo>
                        <a:pt x="21510" y="9040"/>
                      </a:lnTo>
                      <a:lnTo>
                        <a:pt x="21510" y="9165"/>
                      </a:lnTo>
                      <a:lnTo>
                        <a:pt x="21489" y="9291"/>
                      </a:lnTo>
                      <a:lnTo>
                        <a:pt x="21572" y="9374"/>
                      </a:lnTo>
                      <a:lnTo>
                        <a:pt x="21677" y="9374"/>
                      </a:lnTo>
                      <a:lnTo>
                        <a:pt x="21698" y="9458"/>
                      </a:lnTo>
                      <a:lnTo>
                        <a:pt x="21635" y="9521"/>
                      </a:lnTo>
                      <a:lnTo>
                        <a:pt x="21844" y="9667"/>
                      </a:lnTo>
                      <a:lnTo>
                        <a:pt x="22012" y="9918"/>
                      </a:lnTo>
                      <a:lnTo>
                        <a:pt x="22012" y="10128"/>
                      </a:lnTo>
                      <a:lnTo>
                        <a:pt x="22054" y="10232"/>
                      </a:lnTo>
                      <a:lnTo>
                        <a:pt x="22116" y="10232"/>
                      </a:lnTo>
                      <a:lnTo>
                        <a:pt x="22137" y="10400"/>
                      </a:lnTo>
                      <a:lnTo>
                        <a:pt x="22305" y="10504"/>
                      </a:lnTo>
                      <a:lnTo>
                        <a:pt x="22430" y="10462"/>
                      </a:lnTo>
                      <a:lnTo>
                        <a:pt x="22828" y="10504"/>
                      </a:lnTo>
                      <a:lnTo>
                        <a:pt x="22953" y="10421"/>
                      </a:lnTo>
                      <a:lnTo>
                        <a:pt x="22953" y="10504"/>
                      </a:lnTo>
                      <a:lnTo>
                        <a:pt x="22995" y="10609"/>
                      </a:lnTo>
                      <a:lnTo>
                        <a:pt x="22995" y="10755"/>
                      </a:lnTo>
                      <a:lnTo>
                        <a:pt x="23184" y="10839"/>
                      </a:lnTo>
                      <a:lnTo>
                        <a:pt x="23288" y="10986"/>
                      </a:lnTo>
                      <a:lnTo>
                        <a:pt x="23581" y="10986"/>
                      </a:lnTo>
                      <a:lnTo>
                        <a:pt x="23790" y="11132"/>
                      </a:lnTo>
                      <a:lnTo>
                        <a:pt x="23874" y="11132"/>
                      </a:lnTo>
                      <a:lnTo>
                        <a:pt x="23979" y="11258"/>
                      </a:lnTo>
                      <a:lnTo>
                        <a:pt x="24000" y="11550"/>
                      </a:lnTo>
                      <a:lnTo>
                        <a:pt x="24041" y="11676"/>
                      </a:lnTo>
                      <a:lnTo>
                        <a:pt x="24000" y="11864"/>
                      </a:lnTo>
                      <a:lnTo>
                        <a:pt x="24125" y="12011"/>
                      </a:lnTo>
                      <a:lnTo>
                        <a:pt x="24230" y="12094"/>
                      </a:lnTo>
                      <a:lnTo>
                        <a:pt x="24418" y="12346"/>
                      </a:lnTo>
                      <a:lnTo>
                        <a:pt x="24502" y="12618"/>
                      </a:lnTo>
                      <a:lnTo>
                        <a:pt x="24648" y="12743"/>
                      </a:lnTo>
                      <a:lnTo>
                        <a:pt x="24711" y="12869"/>
                      </a:lnTo>
                      <a:lnTo>
                        <a:pt x="24585" y="13141"/>
                      </a:lnTo>
                      <a:lnTo>
                        <a:pt x="24502" y="13162"/>
                      </a:lnTo>
                      <a:lnTo>
                        <a:pt x="24418" y="13141"/>
                      </a:lnTo>
                      <a:lnTo>
                        <a:pt x="24418" y="13141"/>
                      </a:lnTo>
                      <a:lnTo>
                        <a:pt x="24523" y="13287"/>
                      </a:lnTo>
                      <a:lnTo>
                        <a:pt x="24732" y="13329"/>
                      </a:lnTo>
                      <a:lnTo>
                        <a:pt x="24837" y="13392"/>
                      </a:lnTo>
                      <a:lnTo>
                        <a:pt x="25046" y="13643"/>
                      </a:lnTo>
                      <a:lnTo>
                        <a:pt x="25255" y="13706"/>
                      </a:lnTo>
                      <a:lnTo>
                        <a:pt x="25276" y="13685"/>
                      </a:lnTo>
                      <a:lnTo>
                        <a:pt x="25360" y="13706"/>
                      </a:lnTo>
                      <a:lnTo>
                        <a:pt x="25548" y="13559"/>
                      </a:lnTo>
                      <a:lnTo>
                        <a:pt x="25736" y="13517"/>
                      </a:lnTo>
                      <a:lnTo>
                        <a:pt x="25945" y="13685"/>
                      </a:lnTo>
                      <a:lnTo>
                        <a:pt x="26092" y="13747"/>
                      </a:lnTo>
                      <a:lnTo>
                        <a:pt x="26197" y="13747"/>
                      </a:lnTo>
                      <a:lnTo>
                        <a:pt x="26280" y="13894"/>
                      </a:lnTo>
                      <a:lnTo>
                        <a:pt x="26301" y="14124"/>
                      </a:lnTo>
                      <a:lnTo>
                        <a:pt x="26238" y="13915"/>
                      </a:lnTo>
                      <a:lnTo>
                        <a:pt x="26176" y="13810"/>
                      </a:lnTo>
                      <a:lnTo>
                        <a:pt x="25987" y="13810"/>
                      </a:lnTo>
                      <a:lnTo>
                        <a:pt x="25757" y="13643"/>
                      </a:lnTo>
                      <a:lnTo>
                        <a:pt x="25611" y="13643"/>
                      </a:lnTo>
                      <a:lnTo>
                        <a:pt x="25443" y="13810"/>
                      </a:lnTo>
                      <a:lnTo>
                        <a:pt x="25443" y="13978"/>
                      </a:lnTo>
                      <a:lnTo>
                        <a:pt x="25464" y="14061"/>
                      </a:lnTo>
                      <a:lnTo>
                        <a:pt x="25234" y="13810"/>
                      </a:lnTo>
                      <a:lnTo>
                        <a:pt x="24983" y="13810"/>
                      </a:lnTo>
                      <a:lnTo>
                        <a:pt x="24857" y="13706"/>
                      </a:lnTo>
                      <a:lnTo>
                        <a:pt x="24857" y="13580"/>
                      </a:lnTo>
                      <a:lnTo>
                        <a:pt x="24753" y="13434"/>
                      </a:lnTo>
                      <a:lnTo>
                        <a:pt x="24565" y="13371"/>
                      </a:lnTo>
                      <a:lnTo>
                        <a:pt x="24397" y="13371"/>
                      </a:lnTo>
                      <a:lnTo>
                        <a:pt x="24188" y="13245"/>
                      </a:lnTo>
                      <a:lnTo>
                        <a:pt x="24230" y="13182"/>
                      </a:lnTo>
                      <a:lnTo>
                        <a:pt x="24230" y="13057"/>
                      </a:lnTo>
                      <a:lnTo>
                        <a:pt x="24313" y="13015"/>
                      </a:lnTo>
                      <a:lnTo>
                        <a:pt x="24272" y="12910"/>
                      </a:lnTo>
                      <a:lnTo>
                        <a:pt x="24230" y="12638"/>
                      </a:lnTo>
                      <a:lnTo>
                        <a:pt x="24167" y="12429"/>
                      </a:lnTo>
                      <a:lnTo>
                        <a:pt x="24083" y="12387"/>
                      </a:lnTo>
                      <a:lnTo>
                        <a:pt x="24021" y="12555"/>
                      </a:lnTo>
                      <a:lnTo>
                        <a:pt x="23958" y="12597"/>
                      </a:lnTo>
                      <a:lnTo>
                        <a:pt x="23979" y="12743"/>
                      </a:lnTo>
                      <a:lnTo>
                        <a:pt x="23895" y="12827"/>
                      </a:lnTo>
                      <a:lnTo>
                        <a:pt x="23916" y="12910"/>
                      </a:lnTo>
                      <a:lnTo>
                        <a:pt x="23895" y="13036"/>
                      </a:lnTo>
                      <a:lnTo>
                        <a:pt x="23811" y="13036"/>
                      </a:lnTo>
                      <a:lnTo>
                        <a:pt x="23769" y="12659"/>
                      </a:lnTo>
                      <a:lnTo>
                        <a:pt x="23853" y="12555"/>
                      </a:lnTo>
                      <a:lnTo>
                        <a:pt x="23811" y="12429"/>
                      </a:lnTo>
                      <a:lnTo>
                        <a:pt x="23644" y="12283"/>
                      </a:lnTo>
                      <a:lnTo>
                        <a:pt x="23644" y="12094"/>
                      </a:lnTo>
                      <a:lnTo>
                        <a:pt x="23560" y="11969"/>
                      </a:lnTo>
                      <a:lnTo>
                        <a:pt x="23560" y="11802"/>
                      </a:lnTo>
                      <a:lnTo>
                        <a:pt x="23707" y="11697"/>
                      </a:lnTo>
                      <a:lnTo>
                        <a:pt x="23707" y="11613"/>
                      </a:lnTo>
                      <a:lnTo>
                        <a:pt x="23686" y="11509"/>
                      </a:lnTo>
                      <a:lnTo>
                        <a:pt x="23707" y="11299"/>
                      </a:lnTo>
                      <a:lnTo>
                        <a:pt x="23581" y="11278"/>
                      </a:lnTo>
                      <a:lnTo>
                        <a:pt x="23539" y="11299"/>
                      </a:lnTo>
                      <a:lnTo>
                        <a:pt x="23456" y="11216"/>
                      </a:lnTo>
                      <a:lnTo>
                        <a:pt x="23225" y="11383"/>
                      </a:lnTo>
                      <a:lnTo>
                        <a:pt x="22912" y="11425"/>
                      </a:lnTo>
                      <a:lnTo>
                        <a:pt x="22744" y="11425"/>
                      </a:lnTo>
                      <a:lnTo>
                        <a:pt x="22514" y="11195"/>
                      </a:lnTo>
                      <a:lnTo>
                        <a:pt x="22388" y="11111"/>
                      </a:lnTo>
                      <a:lnTo>
                        <a:pt x="22347" y="11006"/>
                      </a:lnTo>
                      <a:lnTo>
                        <a:pt x="22012" y="10965"/>
                      </a:lnTo>
                      <a:lnTo>
                        <a:pt x="21886" y="10860"/>
                      </a:lnTo>
                      <a:lnTo>
                        <a:pt x="21761" y="10693"/>
                      </a:lnTo>
                      <a:lnTo>
                        <a:pt x="21363" y="10693"/>
                      </a:lnTo>
                      <a:lnTo>
                        <a:pt x="21259" y="10651"/>
                      </a:lnTo>
                      <a:lnTo>
                        <a:pt x="21133" y="10734"/>
                      </a:lnTo>
                      <a:lnTo>
                        <a:pt x="20987" y="10944"/>
                      </a:lnTo>
                      <a:lnTo>
                        <a:pt x="20966" y="11069"/>
                      </a:lnTo>
                      <a:lnTo>
                        <a:pt x="20924" y="11111"/>
                      </a:lnTo>
                      <a:lnTo>
                        <a:pt x="20861" y="11090"/>
                      </a:lnTo>
                      <a:lnTo>
                        <a:pt x="20840" y="11174"/>
                      </a:lnTo>
                      <a:lnTo>
                        <a:pt x="20924" y="11258"/>
                      </a:lnTo>
                      <a:lnTo>
                        <a:pt x="21091" y="11132"/>
                      </a:lnTo>
                      <a:lnTo>
                        <a:pt x="21300" y="11174"/>
                      </a:lnTo>
                      <a:lnTo>
                        <a:pt x="21405" y="11383"/>
                      </a:lnTo>
                      <a:lnTo>
                        <a:pt x="21280" y="11613"/>
                      </a:lnTo>
                      <a:lnTo>
                        <a:pt x="21133" y="11655"/>
                      </a:lnTo>
                      <a:lnTo>
                        <a:pt x="20861" y="11550"/>
                      </a:lnTo>
                      <a:lnTo>
                        <a:pt x="20715" y="11362"/>
                      </a:lnTo>
                      <a:lnTo>
                        <a:pt x="20610" y="11362"/>
                      </a:lnTo>
                      <a:lnTo>
                        <a:pt x="20443" y="11467"/>
                      </a:lnTo>
                      <a:lnTo>
                        <a:pt x="20401" y="11550"/>
                      </a:lnTo>
                      <a:lnTo>
                        <a:pt x="20317" y="11571"/>
                      </a:lnTo>
                      <a:lnTo>
                        <a:pt x="20505" y="11822"/>
                      </a:lnTo>
                      <a:lnTo>
                        <a:pt x="20568" y="11822"/>
                      </a:lnTo>
                      <a:lnTo>
                        <a:pt x="20631" y="11969"/>
                      </a:lnTo>
                      <a:lnTo>
                        <a:pt x="20840" y="12136"/>
                      </a:lnTo>
                      <a:lnTo>
                        <a:pt x="21028" y="12136"/>
                      </a:lnTo>
                      <a:lnTo>
                        <a:pt x="21112" y="12220"/>
                      </a:lnTo>
                      <a:lnTo>
                        <a:pt x="21405" y="12241"/>
                      </a:lnTo>
                      <a:lnTo>
                        <a:pt x="21489" y="12178"/>
                      </a:lnTo>
                      <a:lnTo>
                        <a:pt x="21531" y="12178"/>
                      </a:lnTo>
                      <a:lnTo>
                        <a:pt x="21572" y="12283"/>
                      </a:lnTo>
                      <a:lnTo>
                        <a:pt x="21782" y="12283"/>
                      </a:lnTo>
                      <a:lnTo>
                        <a:pt x="21824" y="12429"/>
                      </a:lnTo>
                      <a:lnTo>
                        <a:pt x="21907" y="12450"/>
                      </a:lnTo>
                      <a:lnTo>
                        <a:pt x="21928" y="12555"/>
                      </a:lnTo>
                      <a:lnTo>
                        <a:pt x="22158" y="12597"/>
                      </a:lnTo>
                      <a:lnTo>
                        <a:pt x="22263" y="12513"/>
                      </a:lnTo>
                      <a:lnTo>
                        <a:pt x="22200" y="12618"/>
                      </a:lnTo>
                      <a:lnTo>
                        <a:pt x="21949" y="12659"/>
                      </a:lnTo>
                      <a:lnTo>
                        <a:pt x="21803" y="12576"/>
                      </a:lnTo>
                      <a:lnTo>
                        <a:pt x="21698" y="12555"/>
                      </a:lnTo>
                      <a:lnTo>
                        <a:pt x="21531" y="12366"/>
                      </a:lnTo>
                      <a:lnTo>
                        <a:pt x="21426" y="12346"/>
                      </a:lnTo>
                      <a:lnTo>
                        <a:pt x="21321" y="12408"/>
                      </a:lnTo>
                      <a:lnTo>
                        <a:pt x="21196" y="12408"/>
                      </a:lnTo>
                      <a:lnTo>
                        <a:pt x="21091" y="12534"/>
                      </a:lnTo>
                      <a:lnTo>
                        <a:pt x="21049" y="12429"/>
                      </a:lnTo>
                      <a:lnTo>
                        <a:pt x="20945" y="12346"/>
                      </a:lnTo>
                      <a:lnTo>
                        <a:pt x="20840" y="12408"/>
                      </a:lnTo>
                      <a:lnTo>
                        <a:pt x="20631" y="12408"/>
                      </a:lnTo>
                      <a:lnTo>
                        <a:pt x="20464" y="12304"/>
                      </a:lnTo>
                      <a:lnTo>
                        <a:pt x="20338" y="12325"/>
                      </a:lnTo>
                      <a:lnTo>
                        <a:pt x="20296" y="12220"/>
                      </a:lnTo>
                      <a:lnTo>
                        <a:pt x="20401" y="12136"/>
                      </a:lnTo>
                      <a:lnTo>
                        <a:pt x="20401" y="12053"/>
                      </a:lnTo>
                      <a:lnTo>
                        <a:pt x="20296" y="11990"/>
                      </a:lnTo>
                      <a:lnTo>
                        <a:pt x="20296" y="11885"/>
                      </a:lnTo>
                      <a:lnTo>
                        <a:pt x="20108" y="11718"/>
                      </a:lnTo>
                      <a:lnTo>
                        <a:pt x="20024" y="11592"/>
                      </a:lnTo>
                      <a:lnTo>
                        <a:pt x="20087" y="11425"/>
                      </a:lnTo>
                      <a:lnTo>
                        <a:pt x="19982" y="11278"/>
                      </a:lnTo>
                      <a:lnTo>
                        <a:pt x="19982" y="11006"/>
                      </a:lnTo>
                      <a:lnTo>
                        <a:pt x="19836" y="10881"/>
                      </a:lnTo>
                      <a:lnTo>
                        <a:pt x="19836" y="10693"/>
                      </a:lnTo>
                      <a:lnTo>
                        <a:pt x="19794" y="10651"/>
                      </a:lnTo>
                      <a:lnTo>
                        <a:pt x="19710" y="10630"/>
                      </a:lnTo>
                      <a:lnTo>
                        <a:pt x="19689" y="10462"/>
                      </a:lnTo>
                      <a:lnTo>
                        <a:pt x="19522" y="10337"/>
                      </a:lnTo>
                      <a:lnTo>
                        <a:pt x="19459" y="10379"/>
                      </a:lnTo>
                      <a:lnTo>
                        <a:pt x="19689" y="10860"/>
                      </a:lnTo>
                      <a:lnTo>
                        <a:pt x="19752" y="11174"/>
                      </a:lnTo>
                      <a:lnTo>
                        <a:pt x="19710" y="11425"/>
                      </a:lnTo>
                      <a:lnTo>
                        <a:pt x="19522" y="11676"/>
                      </a:lnTo>
                      <a:lnTo>
                        <a:pt x="19396" y="11802"/>
                      </a:lnTo>
                      <a:lnTo>
                        <a:pt x="19396" y="11885"/>
                      </a:lnTo>
                      <a:lnTo>
                        <a:pt x="19480" y="11948"/>
                      </a:lnTo>
                      <a:lnTo>
                        <a:pt x="19501" y="12136"/>
                      </a:lnTo>
                      <a:lnTo>
                        <a:pt x="19417" y="12346"/>
                      </a:lnTo>
                      <a:lnTo>
                        <a:pt x="19417" y="12471"/>
                      </a:lnTo>
                      <a:lnTo>
                        <a:pt x="19627" y="12618"/>
                      </a:lnTo>
                      <a:lnTo>
                        <a:pt x="19899" y="12848"/>
                      </a:lnTo>
                      <a:lnTo>
                        <a:pt x="19940" y="12994"/>
                      </a:lnTo>
                      <a:lnTo>
                        <a:pt x="20108" y="12994"/>
                      </a:lnTo>
                      <a:lnTo>
                        <a:pt x="20233" y="13141"/>
                      </a:lnTo>
                      <a:lnTo>
                        <a:pt x="20338" y="13371"/>
                      </a:lnTo>
                      <a:lnTo>
                        <a:pt x="20317" y="13727"/>
                      </a:lnTo>
                      <a:lnTo>
                        <a:pt x="20275" y="13894"/>
                      </a:lnTo>
                      <a:lnTo>
                        <a:pt x="20422" y="14103"/>
                      </a:lnTo>
                      <a:lnTo>
                        <a:pt x="20380" y="14354"/>
                      </a:lnTo>
                      <a:lnTo>
                        <a:pt x="20464" y="14501"/>
                      </a:lnTo>
                      <a:lnTo>
                        <a:pt x="20673" y="14731"/>
                      </a:lnTo>
                      <a:lnTo>
                        <a:pt x="20715" y="14856"/>
                      </a:lnTo>
                      <a:lnTo>
                        <a:pt x="20673" y="15024"/>
                      </a:lnTo>
                      <a:lnTo>
                        <a:pt x="20736" y="15087"/>
                      </a:lnTo>
                      <a:lnTo>
                        <a:pt x="20882" y="15149"/>
                      </a:lnTo>
                      <a:lnTo>
                        <a:pt x="21070" y="15045"/>
                      </a:lnTo>
                      <a:lnTo>
                        <a:pt x="21280" y="15087"/>
                      </a:lnTo>
                      <a:lnTo>
                        <a:pt x="21363" y="15045"/>
                      </a:lnTo>
                      <a:lnTo>
                        <a:pt x="21384" y="14877"/>
                      </a:lnTo>
                      <a:lnTo>
                        <a:pt x="21510" y="14752"/>
                      </a:lnTo>
                      <a:lnTo>
                        <a:pt x="21677" y="14815"/>
                      </a:lnTo>
                      <a:lnTo>
                        <a:pt x="21782" y="14773"/>
                      </a:lnTo>
                      <a:lnTo>
                        <a:pt x="21991" y="14919"/>
                      </a:lnTo>
                      <a:lnTo>
                        <a:pt x="22116" y="14856"/>
                      </a:lnTo>
                      <a:lnTo>
                        <a:pt x="22200" y="14982"/>
                      </a:lnTo>
                      <a:lnTo>
                        <a:pt x="22451" y="15087"/>
                      </a:lnTo>
                      <a:lnTo>
                        <a:pt x="22640" y="15087"/>
                      </a:lnTo>
                      <a:lnTo>
                        <a:pt x="22765" y="15275"/>
                      </a:lnTo>
                      <a:lnTo>
                        <a:pt x="22765" y="15379"/>
                      </a:lnTo>
                      <a:lnTo>
                        <a:pt x="22953" y="15484"/>
                      </a:lnTo>
                      <a:lnTo>
                        <a:pt x="23016" y="15589"/>
                      </a:lnTo>
                      <a:lnTo>
                        <a:pt x="23037" y="15610"/>
                      </a:lnTo>
                      <a:lnTo>
                        <a:pt x="23058" y="15693"/>
                      </a:lnTo>
                      <a:lnTo>
                        <a:pt x="23142" y="15777"/>
                      </a:lnTo>
                      <a:lnTo>
                        <a:pt x="23058" y="15861"/>
                      </a:lnTo>
                      <a:lnTo>
                        <a:pt x="22953" y="15882"/>
                      </a:lnTo>
                      <a:lnTo>
                        <a:pt x="22953" y="16070"/>
                      </a:lnTo>
                      <a:lnTo>
                        <a:pt x="23037" y="16216"/>
                      </a:lnTo>
                      <a:lnTo>
                        <a:pt x="23121" y="16279"/>
                      </a:lnTo>
                      <a:lnTo>
                        <a:pt x="23079" y="16384"/>
                      </a:lnTo>
                      <a:lnTo>
                        <a:pt x="23163" y="16488"/>
                      </a:lnTo>
                      <a:lnTo>
                        <a:pt x="23288" y="16488"/>
                      </a:lnTo>
                      <a:lnTo>
                        <a:pt x="23372" y="16593"/>
                      </a:lnTo>
                      <a:lnTo>
                        <a:pt x="23518" y="16593"/>
                      </a:lnTo>
                      <a:lnTo>
                        <a:pt x="23602" y="16426"/>
                      </a:lnTo>
                      <a:lnTo>
                        <a:pt x="23665" y="16509"/>
                      </a:lnTo>
                      <a:lnTo>
                        <a:pt x="23769" y="16488"/>
                      </a:lnTo>
                      <a:lnTo>
                        <a:pt x="23832" y="16509"/>
                      </a:lnTo>
                      <a:lnTo>
                        <a:pt x="23790" y="16530"/>
                      </a:lnTo>
                      <a:lnTo>
                        <a:pt x="23728" y="16593"/>
                      </a:lnTo>
                      <a:lnTo>
                        <a:pt x="23560" y="16614"/>
                      </a:lnTo>
                      <a:lnTo>
                        <a:pt x="23456" y="16635"/>
                      </a:lnTo>
                      <a:lnTo>
                        <a:pt x="23288" y="16656"/>
                      </a:lnTo>
                      <a:lnTo>
                        <a:pt x="23142" y="16551"/>
                      </a:lnTo>
                      <a:lnTo>
                        <a:pt x="22995" y="16551"/>
                      </a:lnTo>
                      <a:lnTo>
                        <a:pt x="22932" y="16426"/>
                      </a:lnTo>
                      <a:lnTo>
                        <a:pt x="22974" y="16384"/>
                      </a:lnTo>
                      <a:lnTo>
                        <a:pt x="22953" y="16237"/>
                      </a:lnTo>
                      <a:lnTo>
                        <a:pt x="22849" y="16112"/>
                      </a:lnTo>
                      <a:lnTo>
                        <a:pt x="22828" y="15986"/>
                      </a:lnTo>
                      <a:lnTo>
                        <a:pt x="22723" y="15923"/>
                      </a:lnTo>
                      <a:lnTo>
                        <a:pt x="22744" y="15798"/>
                      </a:lnTo>
                      <a:lnTo>
                        <a:pt x="22619" y="15610"/>
                      </a:lnTo>
                      <a:lnTo>
                        <a:pt x="22556" y="15610"/>
                      </a:lnTo>
                      <a:lnTo>
                        <a:pt x="22430" y="15526"/>
                      </a:lnTo>
                      <a:lnTo>
                        <a:pt x="22242" y="15421"/>
                      </a:lnTo>
                      <a:lnTo>
                        <a:pt x="22242" y="15254"/>
                      </a:lnTo>
                      <a:lnTo>
                        <a:pt x="22054" y="15066"/>
                      </a:lnTo>
                      <a:lnTo>
                        <a:pt x="21907" y="15066"/>
                      </a:lnTo>
                      <a:lnTo>
                        <a:pt x="21677" y="15317"/>
                      </a:lnTo>
                      <a:lnTo>
                        <a:pt x="21510" y="15338"/>
                      </a:lnTo>
                      <a:lnTo>
                        <a:pt x="21405" y="15463"/>
                      </a:lnTo>
                      <a:lnTo>
                        <a:pt x="21217" y="15589"/>
                      </a:lnTo>
                      <a:lnTo>
                        <a:pt x="21259" y="15944"/>
                      </a:lnTo>
                      <a:lnTo>
                        <a:pt x="21321" y="16049"/>
                      </a:lnTo>
                      <a:lnTo>
                        <a:pt x="21572" y="16175"/>
                      </a:lnTo>
                      <a:lnTo>
                        <a:pt x="21761" y="16593"/>
                      </a:lnTo>
                      <a:lnTo>
                        <a:pt x="21719" y="16698"/>
                      </a:lnTo>
                      <a:lnTo>
                        <a:pt x="21531" y="17012"/>
                      </a:lnTo>
                      <a:lnTo>
                        <a:pt x="21510" y="17179"/>
                      </a:lnTo>
                      <a:lnTo>
                        <a:pt x="21614" y="17367"/>
                      </a:lnTo>
                      <a:lnTo>
                        <a:pt x="21510" y="17639"/>
                      </a:lnTo>
                      <a:lnTo>
                        <a:pt x="21510" y="17744"/>
                      </a:lnTo>
                      <a:lnTo>
                        <a:pt x="21363" y="17890"/>
                      </a:lnTo>
                      <a:lnTo>
                        <a:pt x="21363" y="17974"/>
                      </a:lnTo>
                      <a:lnTo>
                        <a:pt x="21259" y="18016"/>
                      </a:lnTo>
                      <a:lnTo>
                        <a:pt x="21175" y="18120"/>
                      </a:lnTo>
                      <a:lnTo>
                        <a:pt x="21175" y="18267"/>
                      </a:lnTo>
                      <a:lnTo>
                        <a:pt x="21259" y="18330"/>
                      </a:lnTo>
                      <a:lnTo>
                        <a:pt x="21259" y="18434"/>
                      </a:lnTo>
                      <a:lnTo>
                        <a:pt x="21070" y="18539"/>
                      </a:lnTo>
                      <a:lnTo>
                        <a:pt x="20840" y="18497"/>
                      </a:lnTo>
                      <a:lnTo>
                        <a:pt x="20798" y="18434"/>
                      </a:lnTo>
                      <a:lnTo>
                        <a:pt x="20589" y="18434"/>
                      </a:lnTo>
                      <a:lnTo>
                        <a:pt x="20380" y="18476"/>
                      </a:lnTo>
                      <a:lnTo>
                        <a:pt x="20212" y="18413"/>
                      </a:lnTo>
                      <a:lnTo>
                        <a:pt x="19794" y="18330"/>
                      </a:lnTo>
                      <a:lnTo>
                        <a:pt x="19627" y="18183"/>
                      </a:lnTo>
                      <a:lnTo>
                        <a:pt x="19585" y="18079"/>
                      </a:lnTo>
                      <a:lnTo>
                        <a:pt x="19396" y="18100"/>
                      </a:lnTo>
                      <a:lnTo>
                        <a:pt x="19334" y="18204"/>
                      </a:lnTo>
                      <a:lnTo>
                        <a:pt x="19313" y="18162"/>
                      </a:lnTo>
                      <a:lnTo>
                        <a:pt x="19229" y="18120"/>
                      </a:lnTo>
                      <a:lnTo>
                        <a:pt x="19313" y="17974"/>
                      </a:lnTo>
                      <a:lnTo>
                        <a:pt x="19480" y="17953"/>
                      </a:lnTo>
                      <a:lnTo>
                        <a:pt x="19794" y="17890"/>
                      </a:lnTo>
                      <a:lnTo>
                        <a:pt x="19836" y="17807"/>
                      </a:lnTo>
                      <a:lnTo>
                        <a:pt x="20108" y="17974"/>
                      </a:lnTo>
                      <a:lnTo>
                        <a:pt x="20171" y="17974"/>
                      </a:lnTo>
                      <a:lnTo>
                        <a:pt x="20212" y="17890"/>
                      </a:lnTo>
                      <a:lnTo>
                        <a:pt x="20338" y="17890"/>
                      </a:lnTo>
                      <a:lnTo>
                        <a:pt x="20338" y="17974"/>
                      </a:lnTo>
                      <a:lnTo>
                        <a:pt x="20150" y="18079"/>
                      </a:lnTo>
                      <a:lnTo>
                        <a:pt x="20254" y="18183"/>
                      </a:lnTo>
                      <a:lnTo>
                        <a:pt x="20464" y="18162"/>
                      </a:lnTo>
                      <a:lnTo>
                        <a:pt x="20547" y="18058"/>
                      </a:lnTo>
                      <a:lnTo>
                        <a:pt x="20673" y="17995"/>
                      </a:lnTo>
                      <a:lnTo>
                        <a:pt x="20673" y="17911"/>
                      </a:lnTo>
                      <a:lnTo>
                        <a:pt x="20568" y="17786"/>
                      </a:lnTo>
                      <a:lnTo>
                        <a:pt x="20568" y="17702"/>
                      </a:lnTo>
                      <a:lnTo>
                        <a:pt x="20694" y="17786"/>
                      </a:lnTo>
                      <a:lnTo>
                        <a:pt x="20756" y="17702"/>
                      </a:lnTo>
                      <a:lnTo>
                        <a:pt x="20756" y="17472"/>
                      </a:lnTo>
                      <a:lnTo>
                        <a:pt x="20882" y="17388"/>
                      </a:lnTo>
                      <a:lnTo>
                        <a:pt x="20861" y="17325"/>
                      </a:lnTo>
                      <a:lnTo>
                        <a:pt x="20777" y="17346"/>
                      </a:lnTo>
                      <a:lnTo>
                        <a:pt x="20756" y="17284"/>
                      </a:lnTo>
                      <a:lnTo>
                        <a:pt x="20882" y="17242"/>
                      </a:lnTo>
                      <a:lnTo>
                        <a:pt x="20882" y="17012"/>
                      </a:lnTo>
                      <a:lnTo>
                        <a:pt x="20840" y="16928"/>
                      </a:lnTo>
                      <a:lnTo>
                        <a:pt x="20903" y="16823"/>
                      </a:lnTo>
                      <a:lnTo>
                        <a:pt x="20903" y="16760"/>
                      </a:lnTo>
                      <a:lnTo>
                        <a:pt x="21008" y="16698"/>
                      </a:lnTo>
                      <a:lnTo>
                        <a:pt x="20987" y="16509"/>
                      </a:lnTo>
                      <a:lnTo>
                        <a:pt x="20861" y="16384"/>
                      </a:lnTo>
                      <a:lnTo>
                        <a:pt x="20777" y="16175"/>
                      </a:lnTo>
                      <a:lnTo>
                        <a:pt x="20798" y="16007"/>
                      </a:lnTo>
                      <a:lnTo>
                        <a:pt x="20798" y="15882"/>
                      </a:lnTo>
                      <a:lnTo>
                        <a:pt x="20861" y="15903"/>
                      </a:lnTo>
                      <a:lnTo>
                        <a:pt x="20861" y="15819"/>
                      </a:lnTo>
                      <a:lnTo>
                        <a:pt x="20673" y="15651"/>
                      </a:lnTo>
                      <a:lnTo>
                        <a:pt x="20589" y="15610"/>
                      </a:lnTo>
                      <a:lnTo>
                        <a:pt x="20526" y="15505"/>
                      </a:lnTo>
                      <a:lnTo>
                        <a:pt x="20338" y="15463"/>
                      </a:lnTo>
                      <a:lnTo>
                        <a:pt x="20108" y="15170"/>
                      </a:lnTo>
                      <a:lnTo>
                        <a:pt x="20045" y="14940"/>
                      </a:lnTo>
                      <a:lnTo>
                        <a:pt x="20003" y="14877"/>
                      </a:lnTo>
                      <a:lnTo>
                        <a:pt x="20045" y="14794"/>
                      </a:lnTo>
                      <a:lnTo>
                        <a:pt x="19919" y="14710"/>
                      </a:lnTo>
                      <a:lnTo>
                        <a:pt x="19836" y="14563"/>
                      </a:lnTo>
                      <a:lnTo>
                        <a:pt x="19899" y="14417"/>
                      </a:lnTo>
                      <a:lnTo>
                        <a:pt x="19710" y="14145"/>
                      </a:lnTo>
                      <a:lnTo>
                        <a:pt x="19710" y="13978"/>
                      </a:lnTo>
                      <a:lnTo>
                        <a:pt x="19585" y="13831"/>
                      </a:lnTo>
                      <a:lnTo>
                        <a:pt x="19606" y="13768"/>
                      </a:lnTo>
                      <a:lnTo>
                        <a:pt x="19606" y="13685"/>
                      </a:lnTo>
                      <a:lnTo>
                        <a:pt x="19501" y="13580"/>
                      </a:lnTo>
                      <a:lnTo>
                        <a:pt x="19438" y="13224"/>
                      </a:lnTo>
                      <a:lnTo>
                        <a:pt x="19375" y="13078"/>
                      </a:lnTo>
                      <a:lnTo>
                        <a:pt x="19229" y="12973"/>
                      </a:lnTo>
                      <a:lnTo>
                        <a:pt x="19292" y="12910"/>
                      </a:lnTo>
                      <a:lnTo>
                        <a:pt x="19250" y="12848"/>
                      </a:lnTo>
                      <a:lnTo>
                        <a:pt x="19166" y="12869"/>
                      </a:lnTo>
                      <a:lnTo>
                        <a:pt x="19166" y="12848"/>
                      </a:lnTo>
                      <a:lnTo>
                        <a:pt x="19041" y="12806"/>
                      </a:lnTo>
                      <a:lnTo>
                        <a:pt x="18957" y="12638"/>
                      </a:lnTo>
                      <a:lnTo>
                        <a:pt x="18831" y="12534"/>
                      </a:lnTo>
                      <a:lnTo>
                        <a:pt x="18769" y="12408"/>
                      </a:lnTo>
                      <a:lnTo>
                        <a:pt x="18852" y="12387"/>
                      </a:lnTo>
                      <a:lnTo>
                        <a:pt x="18873" y="12283"/>
                      </a:lnTo>
                      <a:lnTo>
                        <a:pt x="18831" y="12178"/>
                      </a:lnTo>
                      <a:lnTo>
                        <a:pt x="18852" y="12094"/>
                      </a:lnTo>
                      <a:lnTo>
                        <a:pt x="18790" y="11990"/>
                      </a:lnTo>
                      <a:lnTo>
                        <a:pt x="18852" y="11676"/>
                      </a:lnTo>
                      <a:lnTo>
                        <a:pt x="18769" y="11488"/>
                      </a:lnTo>
                      <a:lnTo>
                        <a:pt x="18769" y="11278"/>
                      </a:lnTo>
                      <a:lnTo>
                        <a:pt x="18727" y="11195"/>
                      </a:lnTo>
                      <a:lnTo>
                        <a:pt x="18727" y="11069"/>
                      </a:lnTo>
                      <a:lnTo>
                        <a:pt x="18643" y="10944"/>
                      </a:lnTo>
                      <a:lnTo>
                        <a:pt x="18748" y="10881"/>
                      </a:lnTo>
                      <a:lnTo>
                        <a:pt x="18685" y="10776"/>
                      </a:lnTo>
                      <a:lnTo>
                        <a:pt x="18559" y="10755"/>
                      </a:lnTo>
                      <a:lnTo>
                        <a:pt x="18413" y="10755"/>
                      </a:lnTo>
                      <a:lnTo>
                        <a:pt x="18057" y="10630"/>
                      </a:lnTo>
                      <a:lnTo>
                        <a:pt x="17932" y="10630"/>
                      </a:lnTo>
                      <a:lnTo>
                        <a:pt x="17890" y="10672"/>
                      </a:lnTo>
                      <a:lnTo>
                        <a:pt x="17785" y="10630"/>
                      </a:lnTo>
                      <a:lnTo>
                        <a:pt x="17681" y="10630"/>
                      </a:lnTo>
                      <a:lnTo>
                        <a:pt x="17534" y="10714"/>
                      </a:lnTo>
                      <a:lnTo>
                        <a:pt x="17388" y="10714"/>
                      </a:lnTo>
                      <a:lnTo>
                        <a:pt x="17262" y="10755"/>
                      </a:lnTo>
                      <a:lnTo>
                        <a:pt x="17220" y="10714"/>
                      </a:lnTo>
                      <a:lnTo>
                        <a:pt x="17262" y="10651"/>
                      </a:lnTo>
                      <a:lnTo>
                        <a:pt x="17158" y="10609"/>
                      </a:lnTo>
                      <a:lnTo>
                        <a:pt x="17053" y="10630"/>
                      </a:lnTo>
                      <a:lnTo>
                        <a:pt x="17074" y="10860"/>
                      </a:lnTo>
                      <a:lnTo>
                        <a:pt x="17053" y="11069"/>
                      </a:lnTo>
                      <a:lnTo>
                        <a:pt x="17158" y="11195"/>
                      </a:lnTo>
                      <a:lnTo>
                        <a:pt x="17116" y="11258"/>
                      </a:lnTo>
                      <a:lnTo>
                        <a:pt x="17074" y="11467"/>
                      </a:lnTo>
                      <a:lnTo>
                        <a:pt x="17158" y="11550"/>
                      </a:lnTo>
                      <a:lnTo>
                        <a:pt x="17158" y="11676"/>
                      </a:lnTo>
                      <a:lnTo>
                        <a:pt x="17199" y="11760"/>
                      </a:lnTo>
                      <a:lnTo>
                        <a:pt x="17158" y="11822"/>
                      </a:lnTo>
                      <a:lnTo>
                        <a:pt x="17158" y="12011"/>
                      </a:lnTo>
                      <a:lnTo>
                        <a:pt x="17220" y="12136"/>
                      </a:lnTo>
                      <a:lnTo>
                        <a:pt x="17158" y="12304"/>
                      </a:lnTo>
                      <a:lnTo>
                        <a:pt x="17158" y="12408"/>
                      </a:lnTo>
                      <a:lnTo>
                        <a:pt x="17199" y="12534"/>
                      </a:lnTo>
                      <a:lnTo>
                        <a:pt x="17178" y="12618"/>
                      </a:lnTo>
                      <a:lnTo>
                        <a:pt x="17053" y="12701"/>
                      </a:lnTo>
                      <a:lnTo>
                        <a:pt x="16844" y="13015"/>
                      </a:lnTo>
                      <a:lnTo>
                        <a:pt x="16760" y="13057"/>
                      </a:lnTo>
                      <a:lnTo>
                        <a:pt x="16781" y="13162"/>
                      </a:lnTo>
                      <a:lnTo>
                        <a:pt x="16865" y="13266"/>
                      </a:lnTo>
                      <a:lnTo>
                        <a:pt x="16802" y="13371"/>
                      </a:lnTo>
                      <a:lnTo>
                        <a:pt x="16781" y="13559"/>
                      </a:lnTo>
                      <a:lnTo>
                        <a:pt x="16906" y="13685"/>
                      </a:lnTo>
                      <a:lnTo>
                        <a:pt x="16990" y="13643"/>
                      </a:lnTo>
                      <a:lnTo>
                        <a:pt x="17074" y="13706"/>
                      </a:lnTo>
                      <a:lnTo>
                        <a:pt x="17158" y="13915"/>
                      </a:lnTo>
                      <a:lnTo>
                        <a:pt x="17283" y="13915"/>
                      </a:lnTo>
                      <a:lnTo>
                        <a:pt x="17388" y="14019"/>
                      </a:lnTo>
                      <a:lnTo>
                        <a:pt x="17304" y="13999"/>
                      </a:lnTo>
                      <a:lnTo>
                        <a:pt x="17220" y="14103"/>
                      </a:lnTo>
                      <a:lnTo>
                        <a:pt x="17220" y="14271"/>
                      </a:lnTo>
                      <a:lnTo>
                        <a:pt x="17409" y="14396"/>
                      </a:lnTo>
                      <a:lnTo>
                        <a:pt x="17409" y="14522"/>
                      </a:lnTo>
                      <a:lnTo>
                        <a:pt x="17325" y="14605"/>
                      </a:lnTo>
                      <a:lnTo>
                        <a:pt x="17262" y="14543"/>
                      </a:lnTo>
                      <a:lnTo>
                        <a:pt x="17262" y="14626"/>
                      </a:lnTo>
                      <a:lnTo>
                        <a:pt x="17367" y="14898"/>
                      </a:lnTo>
                      <a:lnTo>
                        <a:pt x="17430" y="14961"/>
                      </a:lnTo>
                      <a:lnTo>
                        <a:pt x="17492" y="15149"/>
                      </a:lnTo>
                      <a:lnTo>
                        <a:pt x="17534" y="15066"/>
                      </a:lnTo>
                      <a:lnTo>
                        <a:pt x="17639" y="15149"/>
                      </a:lnTo>
                      <a:lnTo>
                        <a:pt x="17764" y="15149"/>
                      </a:lnTo>
                      <a:lnTo>
                        <a:pt x="17911" y="15233"/>
                      </a:lnTo>
                      <a:lnTo>
                        <a:pt x="18015" y="15066"/>
                      </a:lnTo>
                      <a:lnTo>
                        <a:pt x="18057" y="15128"/>
                      </a:lnTo>
                      <a:lnTo>
                        <a:pt x="18057" y="15338"/>
                      </a:lnTo>
                      <a:lnTo>
                        <a:pt x="18141" y="15442"/>
                      </a:lnTo>
                      <a:lnTo>
                        <a:pt x="18183" y="15463"/>
                      </a:lnTo>
                      <a:lnTo>
                        <a:pt x="18434" y="15756"/>
                      </a:lnTo>
                      <a:lnTo>
                        <a:pt x="18559" y="15777"/>
                      </a:lnTo>
                      <a:lnTo>
                        <a:pt x="18643" y="15735"/>
                      </a:lnTo>
                      <a:lnTo>
                        <a:pt x="18748" y="15735"/>
                      </a:lnTo>
                      <a:lnTo>
                        <a:pt x="18769" y="15777"/>
                      </a:lnTo>
                      <a:lnTo>
                        <a:pt x="18873" y="15777"/>
                      </a:lnTo>
                      <a:lnTo>
                        <a:pt x="18769" y="15861"/>
                      </a:lnTo>
                      <a:lnTo>
                        <a:pt x="18769" y="16175"/>
                      </a:lnTo>
                      <a:lnTo>
                        <a:pt x="18748" y="16258"/>
                      </a:lnTo>
                      <a:lnTo>
                        <a:pt x="18811" y="16384"/>
                      </a:lnTo>
                      <a:lnTo>
                        <a:pt x="18790" y="16426"/>
                      </a:lnTo>
                      <a:lnTo>
                        <a:pt x="18706" y="16426"/>
                      </a:lnTo>
                      <a:lnTo>
                        <a:pt x="18748" y="16593"/>
                      </a:lnTo>
                      <a:lnTo>
                        <a:pt x="18748" y="16677"/>
                      </a:lnTo>
                      <a:lnTo>
                        <a:pt x="18601" y="16635"/>
                      </a:lnTo>
                      <a:lnTo>
                        <a:pt x="18476" y="16384"/>
                      </a:lnTo>
                      <a:lnTo>
                        <a:pt x="18329" y="16258"/>
                      </a:lnTo>
                      <a:lnTo>
                        <a:pt x="18141" y="16216"/>
                      </a:lnTo>
                      <a:lnTo>
                        <a:pt x="18057" y="16070"/>
                      </a:lnTo>
                      <a:lnTo>
                        <a:pt x="17932" y="15965"/>
                      </a:lnTo>
                      <a:lnTo>
                        <a:pt x="17618" y="15944"/>
                      </a:lnTo>
                      <a:lnTo>
                        <a:pt x="17304" y="15756"/>
                      </a:lnTo>
                      <a:lnTo>
                        <a:pt x="17116" y="15735"/>
                      </a:lnTo>
                      <a:lnTo>
                        <a:pt x="17095" y="15631"/>
                      </a:lnTo>
                      <a:lnTo>
                        <a:pt x="17011" y="15631"/>
                      </a:lnTo>
                      <a:lnTo>
                        <a:pt x="16906" y="15547"/>
                      </a:lnTo>
                      <a:lnTo>
                        <a:pt x="16760" y="15589"/>
                      </a:lnTo>
                      <a:lnTo>
                        <a:pt x="16655" y="15693"/>
                      </a:lnTo>
                      <a:lnTo>
                        <a:pt x="16593" y="15568"/>
                      </a:lnTo>
                      <a:lnTo>
                        <a:pt x="16614" y="15526"/>
                      </a:lnTo>
                      <a:lnTo>
                        <a:pt x="16593" y="15442"/>
                      </a:lnTo>
                      <a:lnTo>
                        <a:pt x="16237" y="15317"/>
                      </a:lnTo>
                      <a:lnTo>
                        <a:pt x="16070" y="15212"/>
                      </a:lnTo>
                      <a:lnTo>
                        <a:pt x="15526" y="15170"/>
                      </a:lnTo>
                      <a:lnTo>
                        <a:pt x="15086" y="15233"/>
                      </a:lnTo>
                      <a:lnTo>
                        <a:pt x="14982" y="15191"/>
                      </a:lnTo>
                      <a:lnTo>
                        <a:pt x="14877" y="15233"/>
                      </a:lnTo>
                      <a:lnTo>
                        <a:pt x="14772" y="15170"/>
                      </a:lnTo>
                      <a:lnTo>
                        <a:pt x="14710" y="15212"/>
                      </a:lnTo>
                      <a:lnTo>
                        <a:pt x="14605" y="15170"/>
                      </a:lnTo>
                      <a:lnTo>
                        <a:pt x="14521" y="15233"/>
                      </a:lnTo>
                      <a:lnTo>
                        <a:pt x="14584" y="15359"/>
                      </a:lnTo>
                      <a:lnTo>
                        <a:pt x="14584" y="15463"/>
                      </a:lnTo>
                      <a:lnTo>
                        <a:pt x="14458" y="15505"/>
                      </a:lnTo>
                      <a:lnTo>
                        <a:pt x="14458" y="15568"/>
                      </a:lnTo>
                      <a:lnTo>
                        <a:pt x="14521" y="15693"/>
                      </a:lnTo>
                      <a:lnTo>
                        <a:pt x="14605" y="15756"/>
                      </a:lnTo>
                      <a:lnTo>
                        <a:pt x="14668" y="15965"/>
                      </a:lnTo>
                      <a:lnTo>
                        <a:pt x="14710" y="16070"/>
                      </a:lnTo>
                      <a:lnTo>
                        <a:pt x="14751" y="15965"/>
                      </a:lnTo>
                      <a:lnTo>
                        <a:pt x="14814" y="15965"/>
                      </a:lnTo>
                      <a:lnTo>
                        <a:pt x="14919" y="16133"/>
                      </a:lnTo>
                      <a:lnTo>
                        <a:pt x="14919" y="16237"/>
                      </a:lnTo>
                      <a:lnTo>
                        <a:pt x="15044" y="16279"/>
                      </a:lnTo>
                      <a:lnTo>
                        <a:pt x="15212" y="16447"/>
                      </a:lnTo>
                      <a:lnTo>
                        <a:pt x="15044" y="16426"/>
                      </a:lnTo>
                      <a:lnTo>
                        <a:pt x="15002" y="16384"/>
                      </a:lnTo>
                      <a:lnTo>
                        <a:pt x="14919" y="16384"/>
                      </a:lnTo>
                      <a:lnTo>
                        <a:pt x="14877" y="16551"/>
                      </a:lnTo>
                      <a:lnTo>
                        <a:pt x="14772" y="16635"/>
                      </a:lnTo>
                      <a:lnTo>
                        <a:pt x="14605" y="16551"/>
                      </a:lnTo>
                      <a:lnTo>
                        <a:pt x="14521" y="16614"/>
                      </a:lnTo>
                      <a:lnTo>
                        <a:pt x="14521" y="16656"/>
                      </a:lnTo>
                      <a:lnTo>
                        <a:pt x="14668" y="16823"/>
                      </a:lnTo>
                      <a:lnTo>
                        <a:pt x="14710" y="16865"/>
                      </a:lnTo>
                      <a:lnTo>
                        <a:pt x="14710" y="16949"/>
                      </a:lnTo>
                      <a:lnTo>
                        <a:pt x="14668" y="17032"/>
                      </a:lnTo>
                      <a:lnTo>
                        <a:pt x="14375" y="17032"/>
                      </a:lnTo>
                      <a:lnTo>
                        <a:pt x="14291" y="16949"/>
                      </a:lnTo>
                      <a:lnTo>
                        <a:pt x="14312" y="16865"/>
                      </a:lnTo>
                      <a:lnTo>
                        <a:pt x="14270" y="16760"/>
                      </a:lnTo>
                      <a:lnTo>
                        <a:pt x="14375" y="16698"/>
                      </a:lnTo>
                      <a:lnTo>
                        <a:pt x="14375" y="16635"/>
                      </a:lnTo>
                      <a:lnTo>
                        <a:pt x="14270" y="16530"/>
                      </a:lnTo>
                      <a:lnTo>
                        <a:pt x="14186" y="16509"/>
                      </a:lnTo>
                      <a:lnTo>
                        <a:pt x="14270" y="16405"/>
                      </a:lnTo>
                      <a:lnTo>
                        <a:pt x="14249" y="16384"/>
                      </a:lnTo>
                      <a:lnTo>
                        <a:pt x="14165" y="16426"/>
                      </a:lnTo>
                      <a:lnTo>
                        <a:pt x="14103" y="16426"/>
                      </a:lnTo>
                      <a:lnTo>
                        <a:pt x="13956" y="16593"/>
                      </a:lnTo>
                      <a:lnTo>
                        <a:pt x="13873" y="16614"/>
                      </a:lnTo>
                      <a:lnTo>
                        <a:pt x="13768" y="16719"/>
                      </a:lnTo>
                      <a:lnTo>
                        <a:pt x="13768" y="16760"/>
                      </a:lnTo>
                      <a:lnTo>
                        <a:pt x="13642" y="16760"/>
                      </a:lnTo>
                      <a:lnTo>
                        <a:pt x="13580" y="16844"/>
                      </a:lnTo>
                      <a:lnTo>
                        <a:pt x="13580" y="16928"/>
                      </a:lnTo>
                      <a:lnTo>
                        <a:pt x="13517" y="16970"/>
                      </a:lnTo>
                      <a:lnTo>
                        <a:pt x="13245" y="16970"/>
                      </a:lnTo>
                      <a:lnTo>
                        <a:pt x="13161" y="16949"/>
                      </a:lnTo>
                      <a:lnTo>
                        <a:pt x="13119" y="16970"/>
                      </a:lnTo>
                      <a:lnTo>
                        <a:pt x="13036" y="16970"/>
                      </a:lnTo>
                      <a:lnTo>
                        <a:pt x="12952" y="16928"/>
                      </a:lnTo>
                      <a:lnTo>
                        <a:pt x="12805" y="17032"/>
                      </a:lnTo>
                      <a:lnTo>
                        <a:pt x="12785" y="17074"/>
                      </a:lnTo>
                      <a:lnTo>
                        <a:pt x="12680" y="17116"/>
                      </a:lnTo>
                      <a:lnTo>
                        <a:pt x="12575" y="17221"/>
                      </a:lnTo>
                      <a:lnTo>
                        <a:pt x="12575" y="17263"/>
                      </a:lnTo>
                      <a:lnTo>
                        <a:pt x="12638" y="17325"/>
                      </a:lnTo>
                      <a:lnTo>
                        <a:pt x="12617" y="17388"/>
                      </a:lnTo>
                      <a:lnTo>
                        <a:pt x="12638" y="17472"/>
                      </a:lnTo>
                      <a:lnTo>
                        <a:pt x="12617" y="17535"/>
                      </a:lnTo>
                      <a:lnTo>
                        <a:pt x="12513" y="17451"/>
                      </a:lnTo>
                      <a:lnTo>
                        <a:pt x="12471" y="17367"/>
                      </a:lnTo>
                      <a:lnTo>
                        <a:pt x="12408" y="17367"/>
                      </a:lnTo>
                      <a:lnTo>
                        <a:pt x="12282" y="17493"/>
                      </a:lnTo>
                      <a:lnTo>
                        <a:pt x="12220" y="17639"/>
                      </a:lnTo>
                      <a:lnTo>
                        <a:pt x="12220" y="17493"/>
                      </a:lnTo>
                      <a:lnTo>
                        <a:pt x="12094" y="17451"/>
                      </a:lnTo>
                      <a:lnTo>
                        <a:pt x="12010" y="17493"/>
                      </a:lnTo>
                      <a:lnTo>
                        <a:pt x="11948" y="17493"/>
                      </a:lnTo>
                      <a:lnTo>
                        <a:pt x="11864" y="17535"/>
                      </a:lnTo>
                      <a:lnTo>
                        <a:pt x="11759" y="17493"/>
                      </a:lnTo>
                      <a:lnTo>
                        <a:pt x="11738" y="17388"/>
                      </a:lnTo>
                      <a:lnTo>
                        <a:pt x="11864" y="17284"/>
                      </a:lnTo>
                      <a:lnTo>
                        <a:pt x="11969" y="17284"/>
                      </a:lnTo>
                      <a:lnTo>
                        <a:pt x="12010" y="17221"/>
                      </a:lnTo>
                      <a:lnTo>
                        <a:pt x="11948" y="17074"/>
                      </a:lnTo>
                      <a:lnTo>
                        <a:pt x="11969" y="17032"/>
                      </a:lnTo>
                      <a:lnTo>
                        <a:pt x="12052" y="16970"/>
                      </a:lnTo>
                      <a:lnTo>
                        <a:pt x="11906" y="16844"/>
                      </a:lnTo>
                      <a:lnTo>
                        <a:pt x="11864" y="16865"/>
                      </a:lnTo>
                      <a:lnTo>
                        <a:pt x="11780" y="16844"/>
                      </a:lnTo>
                      <a:lnTo>
                        <a:pt x="11759" y="16802"/>
                      </a:lnTo>
                      <a:lnTo>
                        <a:pt x="11969" y="16698"/>
                      </a:lnTo>
                      <a:lnTo>
                        <a:pt x="12052" y="16698"/>
                      </a:lnTo>
                      <a:lnTo>
                        <a:pt x="12157" y="16635"/>
                      </a:lnTo>
                      <a:lnTo>
                        <a:pt x="12115" y="16593"/>
                      </a:lnTo>
                      <a:lnTo>
                        <a:pt x="11906" y="16614"/>
                      </a:lnTo>
                      <a:lnTo>
                        <a:pt x="11592" y="16740"/>
                      </a:lnTo>
                      <a:lnTo>
                        <a:pt x="11529" y="16823"/>
                      </a:lnTo>
                      <a:lnTo>
                        <a:pt x="11571" y="16886"/>
                      </a:lnTo>
                      <a:lnTo>
                        <a:pt x="11592" y="16970"/>
                      </a:lnTo>
                      <a:lnTo>
                        <a:pt x="11655" y="17053"/>
                      </a:lnTo>
                      <a:lnTo>
                        <a:pt x="11592" y="17137"/>
                      </a:lnTo>
                      <a:lnTo>
                        <a:pt x="11529" y="17158"/>
                      </a:lnTo>
                      <a:lnTo>
                        <a:pt x="11425" y="17053"/>
                      </a:lnTo>
                      <a:lnTo>
                        <a:pt x="11445" y="17012"/>
                      </a:lnTo>
                      <a:lnTo>
                        <a:pt x="11487" y="16991"/>
                      </a:lnTo>
                      <a:lnTo>
                        <a:pt x="11466" y="16907"/>
                      </a:lnTo>
                      <a:lnTo>
                        <a:pt x="11445" y="16907"/>
                      </a:lnTo>
                      <a:lnTo>
                        <a:pt x="11236" y="17116"/>
                      </a:lnTo>
                      <a:lnTo>
                        <a:pt x="11236" y="17158"/>
                      </a:lnTo>
                      <a:lnTo>
                        <a:pt x="11320" y="17242"/>
                      </a:lnTo>
                      <a:lnTo>
                        <a:pt x="11383" y="17263"/>
                      </a:lnTo>
                      <a:lnTo>
                        <a:pt x="11383" y="17346"/>
                      </a:lnTo>
                      <a:lnTo>
                        <a:pt x="11257" y="17472"/>
                      </a:lnTo>
                      <a:lnTo>
                        <a:pt x="11215" y="17430"/>
                      </a:lnTo>
                      <a:lnTo>
                        <a:pt x="11257" y="17346"/>
                      </a:lnTo>
                      <a:lnTo>
                        <a:pt x="11236" y="17263"/>
                      </a:lnTo>
                      <a:lnTo>
                        <a:pt x="11173" y="17263"/>
                      </a:lnTo>
                      <a:lnTo>
                        <a:pt x="11173" y="17200"/>
                      </a:lnTo>
                      <a:lnTo>
                        <a:pt x="10943" y="17263"/>
                      </a:lnTo>
                      <a:lnTo>
                        <a:pt x="10922" y="17346"/>
                      </a:lnTo>
                      <a:lnTo>
                        <a:pt x="10755" y="17430"/>
                      </a:lnTo>
                      <a:lnTo>
                        <a:pt x="10629" y="17409"/>
                      </a:lnTo>
                      <a:lnTo>
                        <a:pt x="10546" y="17430"/>
                      </a:lnTo>
                      <a:lnTo>
                        <a:pt x="10546" y="17472"/>
                      </a:lnTo>
                      <a:lnTo>
                        <a:pt x="10316" y="17765"/>
                      </a:lnTo>
                      <a:lnTo>
                        <a:pt x="10274" y="17786"/>
                      </a:lnTo>
                      <a:lnTo>
                        <a:pt x="10064" y="18058"/>
                      </a:lnTo>
                      <a:lnTo>
                        <a:pt x="9960" y="18100"/>
                      </a:lnTo>
                      <a:lnTo>
                        <a:pt x="9876" y="18037"/>
                      </a:lnTo>
                      <a:lnTo>
                        <a:pt x="9813" y="18037"/>
                      </a:lnTo>
                      <a:lnTo>
                        <a:pt x="9876" y="18141"/>
                      </a:lnTo>
                      <a:lnTo>
                        <a:pt x="10023" y="18246"/>
                      </a:lnTo>
                      <a:lnTo>
                        <a:pt x="10064" y="18309"/>
                      </a:lnTo>
                      <a:lnTo>
                        <a:pt x="10064" y="18309"/>
                      </a:lnTo>
                      <a:lnTo>
                        <a:pt x="9876" y="18246"/>
                      </a:lnTo>
                      <a:lnTo>
                        <a:pt x="9813" y="18288"/>
                      </a:lnTo>
                      <a:lnTo>
                        <a:pt x="9500" y="18309"/>
                      </a:lnTo>
                      <a:lnTo>
                        <a:pt x="9458" y="18372"/>
                      </a:lnTo>
                      <a:lnTo>
                        <a:pt x="9541" y="18476"/>
                      </a:lnTo>
                      <a:lnTo>
                        <a:pt x="9541" y="18581"/>
                      </a:lnTo>
                      <a:lnTo>
                        <a:pt x="9458" y="18706"/>
                      </a:lnTo>
                      <a:lnTo>
                        <a:pt x="9500" y="18895"/>
                      </a:lnTo>
                      <a:lnTo>
                        <a:pt x="9458" y="19020"/>
                      </a:lnTo>
                      <a:lnTo>
                        <a:pt x="9248" y="19104"/>
                      </a:lnTo>
                      <a:lnTo>
                        <a:pt x="9228" y="19146"/>
                      </a:lnTo>
                      <a:lnTo>
                        <a:pt x="9081" y="19146"/>
                      </a:lnTo>
                      <a:lnTo>
                        <a:pt x="9039" y="19229"/>
                      </a:lnTo>
                      <a:lnTo>
                        <a:pt x="8956" y="19104"/>
                      </a:lnTo>
                      <a:lnTo>
                        <a:pt x="8809" y="19208"/>
                      </a:lnTo>
                      <a:lnTo>
                        <a:pt x="8579" y="19208"/>
                      </a:lnTo>
                      <a:lnTo>
                        <a:pt x="8328" y="18916"/>
                      </a:lnTo>
                      <a:lnTo>
                        <a:pt x="8098" y="18706"/>
                      </a:lnTo>
                      <a:lnTo>
                        <a:pt x="8014" y="18644"/>
                      </a:lnTo>
                      <a:lnTo>
                        <a:pt x="8014" y="18476"/>
                      </a:lnTo>
                      <a:lnTo>
                        <a:pt x="8056" y="18413"/>
                      </a:lnTo>
                      <a:lnTo>
                        <a:pt x="8098" y="18455"/>
                      </a:lnTo>
                      <a:lnTo>
                        <a:pt x="8160" y="18372"/>
                      </a:lnTo>
                      <a:lnTo>
                        <a:pt x="8119" y="18309"/>
                      </a:lnTo>
                      <a:lnTo>
                        <a:pt x="8181" y="18267"/>
                      </a:lnTo>
                      <a:lnTo>
                        <a:pt x="8370" y="18267"/>
                      </a:lnTo>
                      <a:lnTo>
                        <a:pt x="8412" y="18183"/>
                      </a:lnTo>
                      <a:lnTo>
                        <a:pt x="8621" y="18183"/>
                      </a:lnTo>
                      <a:lnTo>
                        <a:pt x="8642" y="18100"/>
                      </a:lnTo>
                      <a:lnTo>
                        <a:pt x="8495" y="17890"/>
                      </a:lnTo>
                      <a:lnTo>
                        <a:pt x="8474" y="17807"/>
                      </a:lnTo>
                      <a:lnTo>
                        <a:pt x="8328" y="17786"/>
                      </a:lnTo>
                      <a:lnTo>
                        <a:pt x="8202" y="17660"/>
                      </a:lnTo>
                      <a:lnTo>
                        <a:pt x="8202" y="17556"/>
                      </a:lnTo>
                      <a:lnTo>
                        <a:pt x="8077" y="17451"/>
                      </a:lnTo>
                      <a:lnTo>
                        <a:pt x="7763" y="17430"/>
                      </a:lnTo>
                      <a:lnTo>
                        <a:pt x="7554" y="17451"/>
                      </a:lnTo>
                      <a:lnTo>
                        <a:pt x="7449" y="17493"/>
                      </a:lnTo>
                      <a:lnTo>
                        <a:pt x="7323" y="17493"/>
                      </a:lnTo>
                      <a:lnTo>
                        <a:pt x="7072" y="17346"/>
                      </a:lnTo>
                      <a:lnTo>
                        <a:pt x="6947" y="17346"/>
                      </a:lnTo>
                      <a:lnTo>
                        <a:pt x="6947" y="17388"/>
                      </a:lnTo>
                      <a:lnTo>
                        <a:pt x="7240" y="17639"/>
                      </a:lnTo>
                      <a:lnTo>
                        <a:pt x="7386" y="17744"/>
                      </a:lnTo>
                      <a:lnTo>
                        <a:pt x="7470" y="17974"/>
                      </a:lnTo>
                      <a:lnTo>
                        <a:pt x="7470" y="18100"/>
                      </a:lnTo>
                      <a:lnTo>
                        <a:pt x="7533" y="18183"/>
                      </a:lnTo>
                      <a:lnTo>
                        <a:pt x="7470" y="18225"/>
                      </a:lnTo>
                      <a:lnTo>
                        <a:pt x="7470" y="18330"/>
                      </a:lnTo>
                      <a:lnTo>
                        <a:pt x="7491" y="18413"/>
                      </a:lnTo>
                      <a:lnTo>
                        <a:pt x="7449" y="18434"/>
                      </a:lnTo>
                      <a:lnTo>
                        <a:pt x="7449" y="18706"/>
                      </a:lnTo>
                      <a:lnTo>
                        <a:pt x="7386" y="18853"/>
                      </a:lnTo>
                      <a:lnTo>
                        <a:pt x="7449" y="18999"/>
                      </a:lnTo>
                      <a:lnTo>
                        <a:pt x="7595" y="18999"/>
                      </a:lnTo>
                      <a:lnTo>
                        <a:pt x="7742" y="19062"/>
                      </a:lnTo>
                      <a:lnTo>
                        <a:pt x="7805" y="19167"/>
                      </a:lnTo>
                      <a:lnTo>
                        <a:pt x="7784" y="19229"/>
                      </a:lnTo>
                      <a:lnTo>
                        <a:pt x="7805" y="19313"/>
                      </a:lnTo>
                      <a:lnTo>
                        <a:pt x="7784" y="19355"/>
                      </a:lnTo>
                      <a:lnTo>
                        <a:pt x="7784" y="19418"/>
                      </a:lnTo>
                      <a:lnTo>
                        <a:pt x="7847" y="19460"/>
                      </a:lnTo>
                      <a:lnTo>
                        <a:pt x="7784" y="19543"/>
                      </a:lnTo>
                      <a:lnTo>
                        <a:pt x="7784" y="19794"/>
                      </a:lnTo>
                      <a:lnTo>
                        <a:pt x="7742" y="19857"/>
                      </a:lnTo>
                      <a:lnTo>
                        <a:pt x="7805" y="20004"/>
                      </a:lnTo>
                      <a:lnTo>
                        <a:pt x="7847" y="20213"/>
                      </a:lnTo>
                      <a:lnTo>
                        <a:pt x="7763" y="20171"/>
                      </a:lnTo>
                      <a:lnTo>
                        <a:pt x="7700" y="20045"/>
                      </a:lnTo>
                      <a:lnTo>
                        <a:pt x="7575" y="19941"/>
                      </a:lnTo>
                      <a:lnTo>
                        <a:pt x="7449" y="20066"/>
                      </a:lnTo>
                      <a:lnTo>
                        <a:pt x="7470" y="19941"/>
                      </a:lnTo>
                      <a:lnTo>
                        <a:pt x="7428" y="19857"/>
                      </a:lnTo>
                      <a:lnTo>
                        <a:pt x="7240" y="19836"/>
                      </a:lnTo>
                      <a:lnTo>
                        <a:pt x="7072" y="19857"/>
                      </a:lnTo>
                      <a:lnTo>
                        <a:pt x="6968" y="19773"/>
                      </a:lnTo>
                      <a:lnTo>
                        <a:pt x="6821" y="19753"/>
                      </a:lnTo>
                      <a:lnTo>
                        <a:pt x="6738" y="19794"/>
                      </a:lnTo>
                      <a:lnTo>
                        <a:pt x="6612" y="20087"/>
                      </a:lnTo>
                      <a:lnTo>
                        <a:pt x="6424" y="20255"/>
                      </a:lnTo>
                      <a:lnTo>
                        <a:pt x="6298" y="20276"/>
                      </a:lnTo>
                      <a:lnTo>
                        <a:pt x="6194" y="20380"/>
                      </a:lnTo>
                      <a:lnTo>
                        <a:pt x="6173" y="20527"/>
                      </a:lnTo>
                      <a:lnTo>
                        <a:pt x="6026" y="20694"/>
                      </a:lnTo>
                      <a:lnTo>
                        <a:pt x="5963" y="20757"/>
                      </a:lnTo>
                      <a:lnTo>
                        <a:pt x="5963" y="20841"/>
                      </a:lnTo>
                      <a:lnTo>
                        <a:pt x="6005" y="21029"/>
                      </a:lnTo>
                      <a:lnTo>
                        <a:pt x="6277" y="21301"/>
                      </a:lnTo>
                      <a:lnTo>
                        <a:pt x="6424" y="21531"/>
                      </a:lnTo>
                      <a:lnTo>
                        <a:pt x="6340" y="21636"/>
                      </a:lnTo>
                      <a:lnTo>
                        <a:pt x="6277" y="21636"/>
                      </a:lnTo>
                      <a:lnTo>
                        <a:pt x="6277" y="21761"/>
                      </a:lnTo>
                      <a:lnTo>
                        <a:pt x="6173" y="21845"/>
                      </a:lnTo>
                      <a:lnTo>
                        <a:pt x="6110" y="21949"/>
                      </a:lnTo>
                      <a:lnTo>
                        <a:pt x="5963" y="21782"/>
                      </a:lnTo>
                      <a:lnTo>
                        <a:pt x="5587" y="21615"/>
                      </a:lnTo>
                      <a:lnTo>
                        <a:pt x="5461" y="21615"/>
                      </a:lnTo>
                      <a:lnTo>
                        <a:pt x="5398" y="21531"/>
                      </a:lnTo>
                      <a:lnTo>
                        <a:pt x="5189" y="21531"/>
                      </a:lnTo>
                      <a:lnTo>
                        <a:pt x="5085" y="21447"/>
                      </a:lnTo>
                      <a:lnTo>
                        <a:pt x="5022" y="21322"/>
                      </a:lnTo>
                      <a:lnTo>
                        <a:pt x="4854" y="21301"/>
                      </a:lnTo>
                      <a:lnTo>
                        <a:pt x="4729" y="21217"/>
                      </a:lnTo>
                      <a:lnTo>
                        <a:pt x="4603" y="21217"/>
                      </a:lnTo>
                      <a:lnTo>
                        <a:pt x="4562" y="21301"/>
                      </a:lnTo>
                      <a:lnTo>
                        <a:pt x="4603" y="21364"/>
                      </a:lnTo>
                      <a:lnTo>
                        <a:pt x="4562" y="21426"/>
                      </a:lnTo>
                      <a:lnTo>
                        <a:pt x="4603" y="21468"/>
                      </a:lnTo>
                      <a:lnTo>
                        <a:pt x="4520" y="21552"/>
                      </a:lnTo>
                      <a:lnTo>
                        <a:pt x="4415" y="21552"/>
                      </a:lnTo>
                      <a:lnTo>
                        <a:pt x="4499" y="21719"/>
                      </a:lnTo>
                      <a:lnTo>
                        <a:pt x="4520" y="21845"/>
                      </a:lnTo>
                      <a:lnTo>
                        <a:pt x="4666" y="21929"/>
                      </a:lnTo>
                      <a:lnTo>
                        <a:pt x="4771" y="22054"/>
                      </a:lnTo>
                      <a:lnTo>
                        <a:pt x="4917" y="22138"/>
                      </a:lnTo>
                      <a:lnTo>
                        <a:pt x="5022" y="22075"/>
                      </a:lnTo>
                      <a:lnTo>
                        <a:pt x="5085" y="22075"/>
                      </a:lnTo>
                      <a:lnTo>
                        <a:pt x="5168" y="22033"/>
                      </a:lnTo>
                      <a:lnTo>
                        <a:pt x="5189" y="22096"/>
                      </a:lnTo>
                      <a:lnTo>
                        <a:pt x="5336" y="22159"/>
                      </a:lnTo>
                      <a:lnTo>
                        <a:pt x="5336" y="22201"/>
                      </a:lnTo>
                      <a:lnTo>
                        <a:pt x="5273" y="22263"/>
                      </a:lnTo>
                      <a:lnTo>
                        <a:pt x="5357" y="22347"/>
                      </a:lnTo>
                      <a:lnTo>
                        <a:pt x="5357" y="22514"/>
                      </a:lnTo>
                      <a:lnTo>
                        <a:pt x="5273" y="22556"/>
                      </a:lnTo>
                      <a:lnTo>
                        <a:pt x="5168" y="22556"/>
                      </a:lnTo>
                      <a:lnTo>
                        <a:pt x="5043" y="22682"/>
                      </a:lnTo>
                      <a:lnTo>
                        <a:pt x="4980" y="22682"/>
                      </a:lnTo>
                      <a:lnTo>
                        <a:pt x="4875" y="22577"/>
                      </a:lnTo>
                      <a:lnTo>
                        <a:pt x="4729" y="22577"/>
                      </a:lnTo>
                      <a:lnTo>
                        <a:pt x="4645" y="22514"/>
                      </a:lnTo>
                      <a:lnTo>
                        <a:pt x="4457" y="22514"/>
                      </a:lnTo>
                      <a:lnTo>
                        <a:pt x="4415" y="22473"/>
                      </a:lnTo>
                      <a:lnTo>
                        <a:pt x="4415" y="22347"/>
                      </a:lnTo>
                      <a:lnTo>
                        <a:pt x="4310" y="22284"/>
                      </a:lnTo>
                      <a:lnTo>
                        <a:pt x="4227" y="22180"/>
                      </a:lnTo>
                      <a:lnTo>
                        <a:pt x="4185" y="22180"/>
                      </a:lnTo>
                      <a:lnTo>
                        <a:pt x="4080" y="22263"/>
                      </a:lnTo>
                      <a:lnTo>
                        <a:pt x="3829" y="22180"/>
                      </a:lnTo>
                      <a:lnTo>
                        <a:pt x="3787" y="22075"/>
                      </a:lnTo>
                      <a:lnTo>
                        <a:pt x="3725" y="22033"/>
                      </a:lnTo>
                      <a:lnTo>
                        <a:pt x="3787" y="21949"/>
                      </a:lnTo>
                      <a:lnTo>
                        <a:pt x="3766" y="21824"/>
                      </a:lnTo>
                      <a:lnTo>
                        <a:pt x="3766" y="21719"/>
                      </a:lnTo>
                      <a:lnTo>
                        <a:pt x="3662" y="21636"/>
                      </a:lnTo>
                      <a:lnTo>
                        <a:pt x="3662" y="21531"/>
                      </a:lnTo>
                      <a:lnTo>
                        <a:pt x="3494" y="21385"/>
                      </a:lnTo>
                      <a:lnTo>
                        <a:pt x="3494" y="21238"/>
                      </a:lnTo>
                      <a:lnTo>
                        <a:pt x="3411" y="21217"/>
                      </a:lnTo>
                      <a:lnTo>
                        <a:pt x="3453" y="21113"/>
                      </a:lnTo>
                      <a:lnTo>
                        <a:pt x="3515" y="21092"/>
                      </a:lnTo>
                      <a:lnTo>
                        <a:pt x="3557" y="20903"/>
                      </a:lnTo>
                      <a:lnTo>
                        <a:pt x="3557" y="20799"/>
                      </a:lnTo>
                      <a:lnTo>
                        <a:pt x="3515" y="20778"/>
                      </a:lnTo>
                      <a:lnTo>
                        <a:pt x="3515" y="20694"/>
                      </a:lnTo>
                      <a:lnTo>
                        <a:pt x="3578" y="20610"/>
                      </a:lnTo>
                      <a:lnTo>
                        <a:pt x="3515" y="20589"/>
                      </a:lnTo>
                      <a:lnTo>
                        <a:pt x="3390" y="20401"/>
                      </a:lnTo>
                      <a:lnTo>
                        <a:pt x="3139" y="20297"/>
                      </a:lnTo>
                      <a:lnTo>
                        <a:pt x="3055" y="20359"/>
                      </a:lnTo>
                      <a:lnTo>
                        <a:pt x="2992" y="20297"/>
                      </a:lnTo>
                      <a:lnTo>
                        <a:pt x="2930" y="20297"/>
                      </a:lnTo>
                      <a:lnTo>
                        <a:pt x="2867" y="20338"/>
                      </a:lnTo>
                      <a:lnTo>
                        <a:pt x="2741" y="20297"/>
                      </a:lnTo>
                      <a:lnTo>
                        <a:pt x="2783" y="20255"/>
                      </a:lnTo>
                      <a:lnTo>
                        <a:pt x="2888" y="20234"/>
                      </a:lnTo>
                      <a:lnTo>
                        <a:pt x="2930" y="20150"/>
                      </a:lnTo>
                      <a:lnTo>
                        <a:pt x="2783" y="20108"/>
                      </a:lnTo>
                      <a:lnTo>
                        <a:pt x="2783" y="20087"/>
                      </a:lnTo>
                      <a:lnTo>
                        <a:pt x="2867" y="20066"/>
                      </a:lnTo>
                      <a:lnTo>
                        <a:pt x="2783" y="20004"/>
                      </a:lnTo>
                      <a:lnTo>
                        <a:pt x="2720" y="20066"/>
                      </a:lnTo>
                      <a:lnTo>
                        <a:pt x="2532" y="20108"/>
                      </a:lnTo>
                      <a:lnTo>
                        <a:pt x="2511" y="20087"/>
                      </a:lnTo>
                      <a:lnTo>
                        <a:pt x="2553" y="20004"/>
                      </a:lnTo>
                      <a:lnTo>
                        <a:pt x="2658" y="19962"/>
                      </a:lnTo>
                      <a:lnTo>
                        <a:pt x="2637" y="19941"/>
                      </a:lnTo>
                      <a:lnTo>
                        <a:pt x="2448" y="19899"/>
                      </a:lnTo>
                      <a:lnTo>
                        <a:pt x="2427" y="19836"/>
                      </a:lnTo>
                      <a:lnTo>
                        <a:pt x="2302" y="19753"/>
                      </a:lnTo>
                      <a:lnTo>
                        <a:pt x="2260" y="19585"/>
                      </a:lnTo>
                      <a:lnTo>
                        <a:pt x="2134" y="19522"/>
                      </a:lnTo>
                      <a:lnTo>
                        <a:pt x="2155" y="19481"/>
                      </a:lnTo>
                      <a:lnTo>
                        <a:pt x="2260" y="19481"/>
                      </a:lnTo>
                      <a:lnTo>
                        <a:pt x="2302" y="19522"/>
                      </a:lnTo>
                      <a:lnTo>
                        <a:pt x="2448" y="19543"/>
                      </a:lnTo>
                      <a:lnTo>
                        <a:pt x="2469" y="19648"/>
                      </a:lnTo>
                      <a:lnTo>
                        <a:pt x="2720" y="19857"/>
                      </a:lnTo>
                      <a:lnTo>
                        <a:pt x="2783" y="19857"/>
                      </a:lnTo>
                      <a:lnTo>
                        <a:pt x="2825" y="19794"/>
                      </a:lnTo>
                      <a:lnTo>
                        <a:pt x="2950" y="19878"/>
                      </a:lnTo>
                      <a:lnTo>
                        <a:pt x="3139" y="19878"/>
                      </a:lnTo>
                      <a:lnTo>
                        <a:pt x="3160" y="19836"/>
                      </a:lnTo>
                      <a:lnTo>
                        <a:pt x="3243" y="19899"/>
                      </a:lnTo>
                      <a:lnTo>
                        <a:pt x="3160" y="19962"/>
                      </a:lnTo>
                      <a:lnTo>
                        <a:pt x="3202" y="19983"/>
                      </a:lnTo>
                      <a:lnTo>
                        <a:pt x="3202" y="20045"/>
                      </a:lnTo>
                      <a:lnTo>
                        <a:pt x="3306" y="20045"/>
                      </a:lnTo>
                      <a:lnTo>
                        <a:pt x="3369" y="19983"/>
                      </a:lnTo>
                      <a:lnTo>
                        <a:pt x="3557" y="19983"/>
                      </a:lnTo>
                      <a:lnTo>
                        <a:pt x="3494" y="20004"/>
                      </a:lnTo>
                      <a:lnTo>
                        <a:pt x="3599" y="20004"/>
                      </a:lnTo>
                      <a:lnTo>
                        <a:pt x="3704" y="19983"/>
                      </a:lnTo>
                      <a:lnTo>
                        <a:pt x="3704" y="20066"/>
                      </a:lnTo>
                      <a:lnTo>
                        <a:pt x="3871" y="20192"/>
                      </a:lnTo>
                      <a:lnTo>
                        <a:pt x="3934" y="20150"/>
                      </a:lnTo>
                      <a:lnTo>
                        <a:pt x="4038" y="20171"/>
                      </a:lnTo>
                      <a:lnTo>
                        <a:pt x="4080" y="20213"/>
                      </a:lnTo>
                      <a:lnTo>
                        <a:pt x="4227" y="20213"/>
                      </a:lnTo>
                      <a:lnTo>
                        <a:pt x="4331" y="20255"/>
                      </a:lnTo>
                      <a:lnTo>
                        <a:pt x="4415" y="20192"/>
                      </a:lnTo>
                      <a:lnTo>
                        <a:pt x="4541" y="20297"/>
                      </a:lnTo>
                      <a:lnTo>
                        <a:pt x="4729" y="20359"/>
                      </a:lnTo>
                      <a:lnTo>
                        <a:pt x="5064" y="20380"/>
                      </a:lnTo>
                      <a:lnTo>
                        <a:pt x="5336" y="20359"/>
                      </a:lnTo>
                      <a:lnTo>
                        <a:pt x="5357" y="20297"/>
                      </a:lnTo>
                      <a:lnTo>
                        <a:pt x="5545" y="20297"/>
                      </a:lnTo>
                      <a:lnTo>
                        <a:pt x="5608" y="20255"/>
                      </a:lnTo>
                      <a:lnTo>
                        <a:pt x="5796" y="20213"/>
                      </a:lnTo>
                      <a:lnTo>
                        <a:pt x="5963" y="20150"/>
                      </a:lnTo>
                      <a:lnTo>
                        <a:pt x="6173" y="19857"/>
                      </a:lnTo>
                      <a:lnTo>
                        <a:pt x="6194" y="19773"/>
                      </a:lnTo>
                      <a:lnTo>
                        <a:pt x="6319" y="19627"/>
                      </a:lnTo>
                      <a:lnTo>
                        <a:pt x="6319" y="19543"/>
                      </a:lnTo>
                      <a:lnTo>
                        <a:pt x="6340" y="19460"/>
                      </a:lnTo>
                      <a:lnTo>
                        <a:pt x="6382" y="19313"/>
                      </a:lnTo>
                      <a:lnTo>
                        <a:pt x="6382" y="19167"/>
                      </a:lnTo>
                      <a:lnTo>
                        <a:pt x="6382" y="19041"/>
                      </a:lnTo>
                      <a:lnTo>
                        <a:pt x="6319" y="18999"/>
                      </a:lnTo>
                      <a:lnTo>
                        <a:pt x="6277" y="18999"/>
                      </a:lnTo>
                      <a:lnTo>
                        <a:pt x="6173" y="18832"/>
                      </a:lnTo>
                      <a:lnTo>
                        <a:pt x="6089" y="18790"/>
                      </a:lnTo>
                      <a:lnTo>
                        <a:pt x="6068" y="18644"/>
                      </a:lnTo>
                      <a:lnTo>
                        <a:pt x="5963" y="18392"/>
                      </a:lnTo>
                      <a:lnTo>
                        <a:pt x="5859" y="18372"/>
                      </a:lnTo>
                      <a:lnTo>
                        <a:pt x="5817" y="18413"/>
                      </a:lnTo>
                      <a:lnTo>
                        <a:pt x="5691" y="18372"/>
                      </a:lnTo>
                      <a:lnTo>
                        <a:pt x="5691" y="18288"/>
                      </a:lnTo>
                      <a:lnTo>
                        <a:pt x="5461" y="18120"/>
                      </a:lnTo>
                      <a:lnTo>
                        <a:pt x="5461" y="18016"/>
                      </a:lnTo>
                      <a:lnTo>
                        <a:pt x="5336" y="17890"/>
                      </a:lnTo>
                      <a:lnTo>
                        <a:pt x="5273" y="17890"/>
                      </a:lnTo>
                      <a:lnTo>
                        <a:pt x="5294" y="17953"/>
                      </a:lnTo>
                      <a:lnTo>
                        <a:pt x="5378" y="18079"/>
                      </a:lnTo>
                      <a:lnTo>
                        <a:pt x="5294" y="18100"/>
                      </a:lnTo>
                      <a:lnTo>
                        <a:pt x="5168" y="17974"/>
                      </a:lnTo>
                      <a:lnTo>
                        <a:pt x="5085" y="17974"/>
                      </a:lnTo>
                      <a:lnTo>
                        <a:pt x="4938" y="17807"/>
                      </a:lnTo>
                      <a:lnTo>
                        <a:pt x="4875" y="17807"/>
                      </a:lnTo>
                      <a:lnTo>
                        <a:pt x="4875" y="17869"/>
                      </a:lnTo>
                      <a:lnTo>
                        <a:pt x="4917" y="17911"/>
                      </a:lnTo>
                      <a:lnTo>
                        <a:pt x="4834" y="17890"/>
                      </a:lnTo>
                      <a:lnTo>
                        <a:pt x="4708" y="17681"/>
                      </a:lnTo>
                      <a:lnTo>
                        <a:pt x="4603" y="17660"/>
                      </a:lnTo>
                      <a:lnTo>
                        <a:pt x="4520" y="17556"/>
                      </a:lnTo>
                      <a:lnTo>
                        <a:pt x="4122" y="17284"/>
                      </a:lnTo>
                      <a:lnTo>
                        <a:pt x="3515" y="16970"/>
                      </a:lnTo>
                      <a:lnTo>
                        <a:pt x="3390" y="16928"/>
                      </a:lnTo>
                      <a:lnTo>
                        <a:pt x="3369" y="16970"/>
                      </a:lnTo>
                      <a:lnTo>
                        <a:pt x="3243" y="16907"/>
                      </a:lnTo>
                      <a:lnTo>
                        <a:pt x="3097" y="16865"/>
                      </a:lnTo>
                      <a:lnTo>
                        <a:pt x="3097" y="16928"/>
                      </a:lnTo>
                      <a:lnTo>
                        <a:pt x="3034" y="16970"/>
                      </a:lnTo>
                      <a:lnTo>
                        <a:pt x="2930" y="16928"/>
                      </a:lnTo>
                      <a:lnTo>
                        <a:pt x="2762" y="16928"/>
                      </a:lnTo>
                      <a:lnTo>
                        <a:pt x="2678" y="16823"/>
                      </a:lnTo>
                      <a:lnTo>
                        <a:pt x="2574" y="16760"/>
                      </a:lnTo>
                      <a:lnTo>
                        <a:pt x="2574" y="16802"/>
                      </a:lnTo>
                      <a:lnTo>
                        <a:pt x="2637" y="16865"/>
                      </a:lnTo>
                      <a:lnTo>
                        <a:pt x="2616" y="16928"/>
                      </a:lnTo>
                      <a:lnTo>
                        <a:pt x="2532" y="16865"/>
                      </a:lnTo>
                      <a:lnTo>
                        <a:pt x="2406" y="16907"/>
                      </a:lnTo>
                      <a:lnTo>
                        <a:pt x="2344" y="16949"/>
                      </a:lnTo>
                      <a:lnTo>
                        <a:pt x="2365" y="17032"/>
                      </a:lnTo>
                      <a:lnTo>
                        <a:pt x="2302" y="17158"/>
                      </a:lnTo>
                      <a:lnTo>
                        <a:pt x="2155" y="17158"/>
                      </a:lnTo>
                      <a:lnTo>
                        <a:pt x="2239" y="17053"/>
                      </a:lnTo>
                      <a:lnTo>
                        <a:pt x="2323" y="17012"/>
                      </a:lnTo>
                      <a:lnTo>
                        <a:pt x="2260" y="16949"/>
                      </a:lnTo>
                      <a:lnTo>
                        <a:pt x="2197" y="16949"/>
                      </a:lnTo>
                      <a:lnTo>
                        <a:pt x="2218" y="16907"/>
                      </a:lnTo>
                      <a:lnTo>
                        <a:pt x="2239" y="16844"/>
                      </a:lnTo>
                      <a:lnTo>
                        <a:pt x="2197" y="16823"/>
                      </a:lnTo>
                      <a:lnTo>
                        <a:pt x="2134" y="16886"/>
                      </a:lnTo>
                      <a:lnTo>
                        <a:pt x="2030" y="17012"/>
                      </a:lnTo>
                      <a:lnTo>
                        <a:pt x="2030" y="16928"/>
                      </a:lnTo>
                      <a:lnTo>
                        <a:pt x="2030" y="16886"/>
                      </a:lnTo>
                      <a:lnTo>
                        <a:pt x="2009" y="16844"/>
                      </a:lnTo>
                      <a:lnTo>
                        <a:pt x="1946" y="16928"/>
                      </a:lnTo>
                      <a:lnTo>
                        <a:pt x="1925" y="16928"/>
                      </a:lnTo>
                      <a:lnTo>
                        <a:pt x="1925" y="16844"/>
                      </a:lnTo>
                      <a:lnTo>
                        <a:pt x="1821" y="16823"/>
                      </a:lnTo>
                      <a:lnTo>
                        <a:pt x="1716" y="16907"/>
                      </a:lnTo>
                      <a:lnTo>
                        <a:pt x="1695" y="16802"/>
                      </a:lnTo>
                      <a:lnTo>
                        <a:pt x="1632" y="16760"/>
                      </a:lnTo>
                      <a:lnTo>
                        <a:pt x="1569" y="16844"/>
                      </a:lnTo>
                      <a:lnTo>
                        <a:pt x="1528" y="16740"/>
                      </a:lnTo>
                      <a:lnTo>
                        <a:pt x="1528" y="16614"/>
                      </a:lnTo>
                      <a:lnTo>
                        <a:pt x="1590" y="16530"/>
                      </a:lnTo>
                      <a:lnTo>
                        <a:pt x="1590" y="16614"/>
                      </a:lnTo>
                      <a:lnTo>
                        <a:pt x="1674" y="16698"/>
                      </a:lnTo>
                      <a:lnTo>
                        <a:pt x="1800" y="16656"/>
                      </a:lnTo>
                      <a:lnTo>
                        <a:pt x="1883" y="16719"/>
                      </a:lnTo>
                      <a:lnTo>
                        <a:pt x="1988" y="16635"/>
                      </a:lnTo>
                      <a:lnTo>
                        <a:pt x="1988" y="16593"/>
                      </a:lnTo>
                      <a:lnTo>
                        <a:pt x="1904" y="16530"/>
                      </a:lnTo>
                      <a:lnTo>
                        <a:pt x="1883" y="16509"/>
                      </a:lnTo>
                      <a:lnTo>
                        <a:pt x="1800" y="16488"/>
                      </a:lnTo>
                      <a:lnTo>
                        <a:pt x="1737" y="16530"/>
                      </a:lnTo>
                      <a:lnTo>
                        <a:pt x="1695" y="16488"/>
                      </a:lnTo>
                      <a:lnTo>
                        <a:pt x="1632" y="16405"/>
                      </a:lnTo>
                      <a:lnTo>
                        <a:pt x="1528" y="16342"/>
                      </a:lnTo>
                      <a:lnTo>
                        <a:pt x="1423" y="16342"/>
                      </a:lnTo>
                      <a:lnTo>
                        <a:pt x="1402" y="16384"/>
                      </a:lnTo>
                      <a:lnTo>
                        <a:pt x="1465" y="16426"/>
                      </a:lnTo>
                      <a:lnTo>
                        <a:pt x="1486" y="16426"/>
                      </a:lnTo>
                      <a:lnTo>
                        <a:pt x="1486" y="16488"/>
                      </a:lnTo>
                      <a:lnTo>
                        <a:pt x="1402" y="16509"/>
                      </a:lnTo>
                      <a:lnTo>
                        <a:pt x="1360" y="16509"/>
                      </a:lnTo>
                      <a:lnTo>
                        <a:pt x="1360" y="16551"/>
                      </a:lnTo>
                      <a:lnTo>
                        <a:pt x="1465" y="16635"/>
                      </a:lnTo>
                      <a:lnTo>
                        <a:pt x="1402" y="16656"/>
                      </a:lnTo>
                      <a:lnTo>
                        <a:pt x="1318" y="16656"/>
                      </a:lnTo>
                      <a:lnTo>
                        <a:pt x="1277" y="16740"/>
                      </a:lnTo>
                      <a:lnTo>
                        <a:pt x="1256" y="16886"/>
                      </a:lnTo>
                      <a:lnTo>
                        <a:pt x="1193" y="16802"/>
                      </a:lnTo>
                      <a:lnTo>
                        <a:pt x="1193" y="16698"/>
                      </a:lnTo>
                      <a:lnTo>
                        <a:pt x="1151" y="16635"/>
                      </a:lnTo>
                      <a:lnTo>
                        <a:pt x="1005" y="16614"/>
                      </a:lnTo>
                      <a:lnTo>
                        <a:pt x="1005" y="16740"/>
                      </a:lnTo>
                      <a:lnTo>
                        <a:pt x="942" y="16823"/>
                      </a:lnTo>
                      <a:lnTo>
                        <a:pt x="795" y="16781"/>
                      </a:lnTo>
                      <a:lnTo>
                        <a:pt x="691" y="16781"/>
                      </a:lnTo>
                      <a:lnTo>
                        <a:pt x="691" y="16928"/>
                      </a:lnTo>
                      <a:lnTo>
                        <a:pt x="628" y="17053"/>
                      </a:lnTo>
                      <a:lnTo>
                        <a:pt x="481" y="17095"/>
                      </a:lnTo>
                      <a:lnTo>
                        <a:pt x="335" y="17242"/>
                      </a:lnTo>
                      <a:lnTo>
                        <a:pt x="335" y="17451"/>
                      </a:lnTo>
                      <a:lnTo>
                        <a:pt x="251" y="17451"/>
                      </a:lnTo>
                      <a:lnTo>
                        <a:pt x="105" y="17514"/>
                      </a:lnTo>
                      <a:lnTo>
                        <a:pt x="0" y="17556"/>
                      </a:lnTo>
                      <a:lnTo>
                        <a:pt x="105" y="17576"/>
                      </a:lnTo>
                      <a:lnTo>
                        <a:pt x="63" y="17744"/>
                      </a:lnTo>
                      <a:lnTo>
                        <a:pt x="21" y="17932"/>
                      </a:lnTo>
                      <a:lnTo>
                        <a:pt x="105" y="18037"/>
                      </a:lnTo>
                      <a:lnTo>
                        <a:pt x="209" y="18288"/>
                      </a:lnTo>
                      <a:lnTo>
                        <a:pt x="272" y="18288"/>
                      </a:lnTo>
                      <a:lnTo>
                        <a:pt x="440" y="18372"/>
                      </a:lnTo>
                      <a:lnTo>
                        <a:pt x="523" y="18497"/>
                      </a:lnTo>
                      <a:lnTo>
                        <a:pt x="565" y="18602"/>
                      </a:lnTo>
                      <a:lnTo>
                        <a:pt x="837" y="18769"/>
                      </a:lnTo>
                      <a:lnTo>
                        <a:pt x="900" y="18832"/>
                      </a:lnTo>
                      <a:lnTo>
                        <a:pt x="858" y="19020"/>
                      </a:lnTo>
                      <a:lnTo>
                        <a:pt x="753" y="19208"/>
                      </a:lnTo>
                      <a:lnTo>
                        <a:pt x="649" y="19460"/>
                      </a:lnTo>
                      <a:lnTo>
                        <a:pt x="774" y="19627"/>
                      </a:lnTo>
                      <a:lnTo>
                        <a:pt x="837" y="19773"/>
                      </a:lnTo>
                      <a:lnTo>
                        <a:pt x="1067" y="20234"/>
                      </a:lnTo>
                      <a:lnTo>
                        <a:pt x="1318" y="20820"/>
                      </a:lnTo>
                      <a:lnTo>
                        <a:pt x="1214" y="20861"/>
                      </a:lnTo>
                      <a:lnTo>
                        <a:pt x="1193" y="21217"/>
                      </a:lnTo>
                      <a:lnTo>
                        <a:pt x="1193" y="21322"/>
                      </a:lnTo>
                      <a:lnTo>
                        <a:pt x="1297" y="21343"/>
                      </a:lnTo>
                      <a:lnTo>
                        <a:pt x="1214" y="21447"/>
                      </a:lnTo>
                      <a:lnTo>
                        <a:pt x="1214" y="21636"/>
                      </a:lnTo>
                      <a:lnTo>
                        <a:pt x="1297" y="21740"/>
                      </a:lnTo>
                      <a:lnTo>
                        <a:pt x="1423" y="21761"/>
                      </a:lnTo>
                      <a:lnTo>
                        <a:pt x="1486" y="21866"/>
                      </a:lnTo>
                      <a:lnTo>
                        <a:pt x="1423" y="21929"/>
                      </a:lnTo>
                      <a:lnTo>
                        <a:pt x="1423" y="22138"/>
                      </a:lnTo>
                      <a:lnTo>
                        <a:pt x="1486" y="22263"/>
                      </a:lnTo>
                      <a:lnTo>
                        <a:pt x="1674" y="22389"/>
                      </a:lnTo>
                      <a:lnTo>
                        <a:pt x="1674" y="22577"/>
                      </a:lnTo>
                      <a:lnTo>
                        <a:pt x="1569" y="22745"/>
                      </a:lnTo>
                      <a:lnTo>
                        <a:pt x="1507" y="22912"/>
                      </a:lnTo>
                      <a:lnTo>
                        <a:pt x="1779" y="23289"/>
                      </a:lnTo>
                      <a:lnTo>
                        <a:pt x="1925" y="23330"/>
                      </a:lnTo>
                      <a:lnTo>
                        <a:pt x="2197" y="23623"/>
                      </a:lnTo>
                      <a:lnTo>
                        <a:pt x="2218" y="23812"/>
                      </a:lnTo>
                      <a:lnTo>
                        <a:pt x="2051" y="24230"/>
                      </a:lnTo>
                      <a:lnTo>
                        <a:pt x="1821" y="24628"/>
                      </a:lnTo>
                      <a:lnTo>
                        <a:pt x="1695" y="24900"/>
                      </a:lnTo>
                      <a:lnTo>
                        <a:pt x="1528" y="25151"/>
                      </a:lnTo>
                      <a:lnTo>
                        <a:pt x="1381" y="25402"/>
                      </a:lnTo>
                      <a:lnTo>
                        <a:pt x="1256" y="25486"/>
                      </a:lnTo>
                      <a:lnTo>
                        <a:pt x="984" y="25737"/>
                      </a:lnTo>
                      <a:lnTo>
                        <a:pt x="1005" y="25904"/>
                      </a:lnTo>
                      <a:cubicBezTo>
                        <a:pt x="1005" y="25883"/>
                        <a:pt x="1046" y="25883"/>
                        <a:pt x="1046" y="25883"/>
                      </a:cubicBezTo>
                      <a:cubicBezTo>
                        <a:pt x="1067" y="25883"/>
                        <a:pt x="1193" y="25799"/>
                        <a:pt x="1193" y="25799"/>
                      </a:cubicBezTo>
                      <a:lnTo>
                        <a:pt x="1318" y="25779"/>
                      </a:lnTo>
                      <a:lnTo>
                        <a:pt x="1256" y="25841"/>
                      </a:lnTo>
                      <a:lnTo>
                        <a:pt x="1297" y="25925"/>
                      </a:lnTo>
                      <a:lnTo>
                        <a:pt x="1297" y="26030"/>
                      </a:lnTo>
                      <a:lnTo>
                        <a:pt x="1172" y="25925"/>
                      </a:lnTo>
                      <a:lnTo>
                        <a:pt x="1151" y="26009"/>
                      </a:lnTo>
                      <a:lnTo>
                        <a:pt x="1277" y="26155"/>
                      </a:lnTo>
                      <a:lnTo>
                        <a:pt x="1402" y="26155"/>
                      </a:lnTo>
                      <a:lnTo>
                        <a:pt x="1486" y="26260"/>
                      </a:lnTo>
                      <a:lnTo>
                        <a:pt x="1611" y="26260"/>
                      </a:lnTo>
                      <a:lnTo>
                        <a:pt x="1674" y="26239"/>
                      </a:lnTo>
                      <a:lnTo>
                        <a:pt x="1779" y="26239"/>
                      </a:lnTo>
                      <a:lnTo>
                        <a:pt x="1883" y="26364"/>
                      </a:lnTo>
                      <a:lnTo>
                        <a:pt x="1800" y="26448"/>
                      </a:lnTo>
                      <a:lnTo>
                        <a:pt x="1611" y="26406"/>
                      </a:lnTo>
                      <a:lnTo>
                        <a:pt x="1528" y="26427"/>
                      </a:lnTo>
                      <a:lnTo>
                        <a:pt x="1507" y="26532"/>
                      </a:lnTo>
                      <a:lnTo>
                        <a:pt x="1381" y="26636"/>
                      </a:lnTo>
                      <a:lnTo>
                        <a:pt x="1277" y="26553"/>
                      </a:lnTo>
                      <a:lnTo>
                        <a:pt x="1214" y="26615"/>
                      </a:lnTo>
                      <a:lnTo>
                        <a:pt x="1214" y="26720"/>
                      </a:lnTo>
                      <a:lnTo>
                        <a:pt x="1109" y="26741"/>
                      </a:lnTo>
                      <a:lnTo>
                        <a:pt x="1067" y="26636"/>
                      </a:lnTo>
                      <a:lnTo>
                        <a:pt x="1005" y="26657"/>
                      </a:lnTo>
                      <a:lnTo>
                        <a:pt x="1005" y="26720"/>
                      </a:lnTo>
                      <a:lnTo>
                        <a:pt x="1067" y="26783"/>
                      </a:lnTo>
                      <a:lnTo>
                        <a:pt x="1046" y="26929"/>
                      </a:lnTo>
                      <a:lnTo>
                        <a:pt x="1088" y="26992"/>
                      </a:lnTo>
                      <a:lnTo>
                        <a:pt x="1088" y="27034"/>
                      </a:lnTo>
                      <a:lnTo>
                        <a:pt x="1067" y="27055"/>
                      </a:lnTo>
                      <a:lnTo>
                        <a:pt x="984" y="27159"/>
                      </a:lnTo>
                      <a:lnTo>
                        <a:pt x="942" y="27306"/>
                      </a:lnTo>
                      <a:lnTo>
                        <a:pt x="858" y="27369"/>
                      </a:lnTo>
                      <a:lnTo>
                        <a:pt x="795" y="27808"/>
                      </a:lnTo>
                      <a:lnTo>
                        <a:pt x="1067" y="28289"/>
                      </a:lnTo>
                      <a:lnTo>
                        <a:pt x="1067" y="28394"/>
                      </a:lnTo>
                      <a:lnTo>
                        <a:pt x="984" y="28457"/>
                      </a:lnTo>
                      <a:lnTo>
                        <a:pt x="1005" y="28561"/>
                      </a:lnTo>
                      <a:lnTo>
                        <a:pt x="942" y="28708"/>
                      </a:lnTo>
                      <a:lnTo>
                        <a:pt x="1046" y="28729"/>
                      </a:lnTo>
                      <a:lnTo>
                        <a:pt x="1067" y="28833"/>
                      </a:lnTo>
                      <a:lnTo>
                        <a:pt x="1046" y="28875"/>
                      </a:lnTo>
                      <a:lnTo>
                        <a:pt x="1088" y="28938"/>
                      </a:lnTo>
                      <a:lnTo>
                        <a:pt x="1109" y="29043"/>
                      </a:lnTo>
                      <a:lnTo>
                        <a:pt x="1088" y="29126"/>
                      </a:lnTo>
                      <a:lnTo>
                        <a:pt x="1172" y="29252"/>
                      </a:lnTo>
                      <a:lnTo>
                        <a:pt x="1193" y="29294"/>
                      </a:lnTo>
                      <a:lnTo>
                        <a:pt x="1256" y="29461"/>
                      </a:lnTo>
                      <a:lnTo>
                        <a:pt x="1318" y="29566"/>
                      </a:lnTo>
                      <a:lnTo>
                        <a:pt x="1360" y="29712"/>
                      </a:lnTo>
                      <a:lnTo>
                        <a:pt x="1402" y="29712"/>
                      </a:lnTo>
                      <a:lnTo>
                        <a:pt x="1507" y="29796"/>
                      </a:lnTo>
                      <a:lnTo>
                        <a:pt x="1632" y="29712"/>
                      </a:lnTo>
                      <a:lnTo>
                        <a:pt x="1737" y="29900"/>
                      </a:lnTo>
                      <a:lnTo>
                        <a:pt x="1883" y="29817"/>
                      </a:lnTo>
                      <a:lnTo>
                        <a:pt x="2009" y="29859"/>
                      </a:lnTo>
                      <a:lnTo>
                        <a:pt x="2113" y="30026"/>
                      </a:lnTo>
                      <a:lnTo>
                        <a:pt x="2260" y="29921"/>
                      </a:lnTo>
                      <a:lnTo>
                        <a:pt x="2427" y="29880"/>
                      </a:lnTo>
                      <a:lnTo>
                        <a:pt x="2511" y="29963"/>
                      </a:lnTo>
                      <a:lnTo>
                        <a:pt x="2574" y="29963"/>
                      </a:lnTo>
                      <a:lnTo>
                        <a:pt x="2846" y="30026"/>
                      </a:lnTo>
                      <a:lnTo>
                        <a:pt x="2867" y="30172"/>
                      </a:lnTo>
                      <a:lnTo>
                        <a:pt x="2825" y="30319"/>
                      </a:lnTo>
                      <a:lnTo>
                        <a:pt x="2930" y="30424"/>
                      </a:lnTo>
                      <a:lnTo>
                        <a:pt x="2930" y="30612"/>
                      </a:lnTo>
                      <a:lnTo>
                        <a:pt x="3055" y="30737"/>
                      </a:lnTo>
                      <a:lnTo>
                        <a:pt x="3139" y="30905"/>
                      </a:lnTo>
                      <a:lnTo>
                        <a:pt x="3285" y="31114"/>
                      </a:lnTo>
                      <a:lnTo>
                        <a:pt x="3390" y="31177"/>
                      </a:lnTo>
                      <a:lnTo>
                        <a:pt x="3453" y="31365"/>
                      </a:lnTo>
                      <a:lnTo>
                        <a:pt x="3620" y="31428"/>
                      </a:lnTo>
                      <a:lnTo>
                        <a:pt x="3829" y="31595"/>
                      </a:lnTo>
                      <a:lnTo>
                        <a:pt x="3871" y="31700"/>
                      </a:lnTo>
                      <a:lnTo>
                        <a:pt x="4018" y="31805"/>
                      </a:lnTo>
                      <a:lnTo>
                        <a:pt x="3934" y="31867"/>
                      </a:lnTo>
                      <a:lnTo>
                        <a:pt x="3829" y="32056"/>
                      </a:lnTo>
                      <a:lnTo>
                        <a:pt x="3557" y="32097"/>
                      </a:lnTo>
                      <a:lnTo>
                        <a:pt x="3411" y="31993"/>
                      </a:lnTo>
                      <a:lnTo>
                        <a:pt x="3369" y="32097"/>
                      </a:lnTo>
                      <a:lnTo>
                        <a:pt x="3369" y="32223"/>
                      </a:lnTo>
                      <a:lnTo>
                        <a:pt x="3474" y="32411"/>
                      </a:lnTo>
                      <a:lnTo>
                        <a:pt x="3453" y="32579"/>
                      </a:lnTo>
                      <a:lnTo>
                        <a:pt x="3578" y="32725"/>
                      </a:lnTo>
                      <a:lnTo>
                        <a:pt x="3578" y="32893"/>
                      </a:lnTo>
                      <a:lnTo>
                        <a:pt x="3683" y="32913"/>
                      </a:lnTo>
                      <a:lnTo>
                        <a:pt x="3808" y="32893"/>
                      </a:lnTo>
                      <a:lnTo>
                        <a:pt x="3808" y="32746"/>
                      </a:lnTo>
                      <a:lnTo>
                        <a:pt x="3892" y="32683"/>
                      </a:lnTo>
                      <a:lnTo>
                        <a:pt x="4185" y="32788"/>
                      </a:lnTo>
                      <a:lnTo>
                        <a:pt x="4457" y="32788"/>
                      </a:lnTo>
                      <a:lnTo>
                        <a:pt x="4624" y="32704"/>
                      </a:lnTo>
                      <a:lnTo>
                        <a:pt x="4750" y="32704"/>
                      </a:lnTo>
                      <a:lnTo>
                        <a:pt x="4834" y="32955"/>
                      </a:lnTo>
                      <a:lnTo>
                        <a:pt x="4959" y="33060"/>
                      </a:lnTo>
                      <a:lnTo>
                        <a:pt x="4875" y="33206"/>
                      </a:lnTo>
                      <a:lnTo>
                        <a:pt x="5043" y="33416"/>
                      </a:lnTo>
                      <a:lnTo>
                        <a:pt x="5357" y="33353"/>
                      </a:lnTo>
                      <a:lnTo>
                        <a:pt x="5461" y="33457"/>
                      </a:lnTo>
                      <a:lnTo>
                        <a:pt x="5482" y="33583"/>
                      </a:lnTo>
                      <a:lnTo>
                        <a:pt x="5587" y="33625"/>
                      </a:lnTo>
                      <a:lnTo>
                        <a:pt x="5587" y="33771"/>
                      </a:lnTo>
                      <a:lnTo>
                        <a:pt x="5650" y="33960"/>
                      </a:lnTo>
                      <a:lnTo>
                        <a:pt x="5901" y="34211"/>
                      </a:lnTo>
                      <a:lnTo>
                        <a:pt x="6005" y="34106"/>
                      </a:lnTo>
                      <a:lnTo>
                        <a:pt x="6173" y="34190"/>
                      </a:lnTo>
                      <a:lnTo>
                        <a:pt x="6298" y="34169"/>
                      </a:lnTo>
                      <a:lnTo>
                        <a:pt x="6424" y="34190"/>
                      </a:lnTo>
                      <a:lnTo>
                        <a:pt x="6612" y="34043"/>
                      </a:lnTo>
                      <a:lnTo>
                        <a:pt x="6696" y="34043"/>
                      </a:lnTo>
                      <a:lnTo>
                        <a:pt x="6821" y="34315"/>
                      </a:lnTo>
                      <a:lnTo>
                        <a:pt x="7010" y="34420"/>
                      </a:lnTo>
                      <a:lnTo>
                        <a:pt x="7051" y="34525"/>
                      </a:lnTo>
                      <a:lnTo>
                        <a:pt x="7135" y="34462"/>
                      </a:lnTo>
                      <a:lnTo>
                        <a:pt x="7344" y="34504"/>
                      </a:lnTo>
                      <a:lnTo>
                        <a:pt x="7491" y="34504"/>
                      </a:lnTo>
                      <a:lnTo>
                        <a:pt x="7595" y="34587"/>
                      </a:lnTo>
                      <a:lnTo>
                        <a:pt x="7742" y="34566"/>
                      </a:lnTo>
                      <a:lnTo>
                        <a:pt x="7888" y="34671"/>
                      </a:lnTo>
                      <a:lnTo>
                        <a:pt x="8077" y="34692"/>
                      </a:lnTo>
                      <a:lnTo>
                        <a:pt x="8160" y="34608"/>
                      </a:lnTo>
                      <a:lnTo>
                        <a:pt x="8202" y="34734"/>
                      </a:lnTo>
                      <a:lnTo>
                        <a:pt x="8286" y="34797"/>
                      </a:lnTo>
                      <a:lnTo>
                        <a:pt x="8286" y="34943"/>
                      </a:lnTo>
                      <a:lnTo>
                        <a:pt x="8181" y="35090"/>
                      </a:lnTo>
                      <a:lnTo>
                        <a:pt x="8056" y="35110"/>
                      </a:lnTo>
                      <a:lnTo>
                        <a:pt x="8014" y="35362"/>
                      </a:lnTo>
                      <a:lnTo>
                        <a:pt x="8181" y="35466"/>
                      </a:lnTo>
                      <a:lnTo>
                        <a:pt x="8202" y="35634"/>
                      </a:lnTo>
                      <a:lnTo>
                        <a:pt x="8119" y="35843"/>
                      </a:lnTo>
                      <a:lnTo>
                        <a:pt x="8160" y="35989"/>
                      </a:lnTo>
                      <a:lnTo>
                        <a:pt x="8056" y="36073"/>
                      </a:lnTo>
                      <a:lnTo>
                        <a:pt x="7763" y="36094"/>
                      </a:lnTo>
                      <a:lnTo>
                        <a:pt x="7637" y="36303"/>
                      </a:lnTo>
                      <a:lnTo>
                        <a:pt x="7554" y="36345"/>
                      </a:lnTo>
                      <a:lnTo>
                        <a:pt x="7533" y="36596"/>
                      </a:lnTo>
                      <a:lnTo>
                        <a:pt x="7554" y="36596"/>
                      </a:lnTo>
                      <a:lnTo>
                        <a:pt x="7658" y="36617"/>
                      </a:lnTo>
                      <a:lnTo>
                        <a:pt x="7784" y="36554"/>
                      </a:lnTo>
                      <a:lnTo>
                        <a:pt x="7951" y="36512"/>
                      </a:lnTo>
                      <a:lnTo>
                        <a:pt x="7972" y="36575"/>
                      </a:lnTo>
                      <a:lnTo>
                        <a:pt x="7951" y="36659"/>
                      </a:lnTo>
                      <a:lnTo>
                        <a:pt x="7637" y="36805"/>
                      </a:lnTo>
                      <a:lnTo>
                        <a:pt x="7491" y="36889"/>
                      </a:lnTo>
                      <a:lnTo>
                        <a:pt x="7554" y="36931"/>
                      </a:lnTo>
                      <a:lnTo>
                        <a:pt x="7637" y="36931"/>
                      </a:lnTo>
                      <a:lnTo>
                        <a:pt x="7554" y="37014"/>
                      </a:lnTo>
                      <a:lnTo>
                        <a:pt x="7428" y="36994"/>
                      </a:lnTo>
                      <a:lnTo>
                        <a:pt x="7240" y="37014"/>
                      </a:lnTo>
                      <a:lnTo>
                        <a:pt x="7323" y="37203"/>
                      </a:lnTo>
                      <a:lnTo>
                        <a:pt x="7386" y="37286"/>
                      </a:lnTo>
                      <a:lnTo>
                        <a:pt x="7449" y="37224"/>
                      </a:lnTo>
                      <a:lnTo>
                        <a:pt x="7470" y="37286"/>
                      </a:lnTo>
                      <a:lnTo>
                        <a:pt x="7575" y="37307"/>
                      </a:lnTo>
                      <a:lnTo>
                        <a:pt x="7575" y="37349"/>
                      </a:lnTo>
                      <a:lnTo>
                        <a:pt x="7491" y="37391"/>
                      </a:lnTo>
                      <a:lnTo>
                        <a:pt x="7449" y="37454"/>
                      </a:lnTo>
                      <a:lnTo>
                        <a:pt x="7365" y="37454"/>
                      </a:lnTo>
                      <a:lnTo>
                        <a:pt x="7323" y="37517"/>
                      </a:lnTo>
                      <a:lnTo>
                        <a:pt x="7323" y="37559"/>
                      </a:lnTo>
                      <a:lnTo>
                        <a:pt x="7177" y="37705"/>
                      </a:lnTo>
                      <a:lnTo>
                        <a:pt x="7177" y="37831"/>
                      </a:lnTo>
                      <a:lnTo>
                        <a:pt x="7240" y="37851"/>
                      </a:lnTo>
                      <a:lnTo>
                        <a:pt x="7219" y="38019"/>
                      </a:lnTo>
                      <a:lnTo>
                        <a:pt x="7114" y="37977"/>
                      </a:lnTo>
                      <a:lnTo>
                        <a:pt x="7072" y="38019"/>
                      </a:lnTo>
                      <a:lnTo>
                        <a:pt x="6968" y="37935"/>
                      </a:lnTo>
                      <a:lnTo>
                        <a:pt x="6842" y="37914"/>
                      </a:lnTo>
                      <a:lnTo>
                        <a:pt x="6842" y="37956"/>
                      </a:lnTo>
                      <a:lnTo>
                        <a:pt x="6905" y="38040"/>
                      </a:lnTo>
                      <a:lnTo>
                        <a:pt x="6821" y="38061"/>
                      </a:lnTo>
                      <a:lnTo>
                        <a:pt x="6738" y="38144"/>
                      </a:lnTo>
                      <a:lnTo>
                        <a:pt x="6863" y="38165"/>
                      </a:lnTo>
                      <a:lnTo>
                        <a:pt x="6947" y="38165"/>
                      </a:lnTo>
                      <a:lnTo>
                        <a:pt x="7114" y="38291"/>
                      </a:lnTo>
                      <a:lnTo>
                        <a:pt x="7114" y="38375"/>
                      </a:lnTo>
                      <a:lnTo>
                        <a:pt x="7240" y="38500"/>
                      </a:lnTo>
                      <a:lnTo>
                        <a:pt x="7449" y="38479"/>
                      </a:lnTo>
                      <a:lnTo>
                        <a:pt x="7679" y="38605"/>
                      </a:lnTo>
                      <a:lnTo>
                        <a:pt x="7847" y="38647"/>
                      </a:lnTo>
                      <a:lnTo>
                        <a:pt x="8202" y="38898"/>
                      </a:lnTo>
                      <a:lnTo>
                        <a:pt x="8286" y="39023"/>
                      </a:lnTo>
                      <a:lnTo>
                        <a:pt x="8391" y="39065"/>
                      </a:lnTo>
                      <a:lnTo>
                        <a:pt x="8412" y="39128"/>
                      </a:lnTo>
                      <a:lnTo>
                        <a:pt x="8516" y="39211"/>
                      </a:lnTo>
                      <a:lnTo>
                        <a:pt x="8600" y="39211"/>
                      </a:lnTo>
                      <a:lnTo>
                        <a:pt x="8621" y="39295"/>
                      </a:lnTo>
                      <a:lnTo>
                        <a:pt x="8725" y="39337"/>
                      </a:lnTo>
                      <a:lnTo>
                        <a:pt x="8788" y="39337"/>
                      </a:lnTo>
                      <a:lnTo>
                        <a:pt x="8893" y="39483"/>
                      </a:lnTo>
                      <a:lnTo>
                        <a:pt x="8997" y="39504"/>
                      </a:lnTo>
                      <a:lnTo>
                        <a:pt x="9039" y="39525"/>
                      </a:lnTo>
                      <a:lnTo>
                        <a:pt x="9102" y="39504"/>
                      </a:lnTo>
                      <a:lnTo>
                        <a:pt x="9248" y="39630"/>
                      </a:lnTo>
                      <a:lnTo>
                        <a:pt x="9248" y="39714"/>
                      </a:lnTo>
                      <a:lnTo>
                        <a:pt x="9374" y="39735"/>
                      </a:lnTo>
                      <a:lnTo>
                        <a:pt x="9520" y="39923"/>
                      </a:lnTo>
                      <a:lnTo>
                        <a:pt x="9583" y="40007"/>
                      </a:lnTo>
                      <a:lnTo>
                        <a:pt x="9625" y="40237"/>
                      </a:lnTo>
                      <a:lnTo>
                        <a:pt x="9730" y="40425"/>
                      </a:lnTo>
                      <a:lnTo>
                        <a:pt x="9688" y="40488"/>
                      </a:lnTo>
                      <a:lnTo>
                        <a:pt x="9730" y="40572"/>
                      </a:lnTo>
                      <a:cubicBezTo>
                        <a:pt x="9939" y="40572"/>
                        <a:pt x="10483" y="40572"/>
                        <a:pt x="10462" y="40446"/>
                      </a:cubicBezTo>
                      <a:lnTo>
                        <a:pt x="10420" y="40279"/>
                      </a:lnTo>
                      <a:lnTo>
                        <a:pt x="11090" y="40258"/>
                      </a:lnTo>
                      <a:cubicBezTo>
                        <a:pt x="11090" y="40258"/>
                        <a:pt x="11215" y="40383"/>
                        <a:pt x="11320" y="40383"/>
                      </a:cubicBezTo>
                      <a:cubicBezTo>
                        <a:pt x="11425" y="40383"/>
                        <a:pt x="11948" y="40153"/>
                        <a:pt x="11948" y="40153"/>
                      </a:cubicBezTo>
                      <a:cubicBezTo>
                        <a:pt x="11948" y="40153"/>
                        <a:pt x="12073" y="40174"/>
                        <a:pt x="12136" y="40279"/>
                      </a:cubicBezTo>
                      <a:cubicBezTo>
                        <a:pt x="12159" y="40337"/>
                        <a:pt x="12208" y="40350"/>
                        <a:pt x="12254" y="40350"/>
                      </a:cubicBezTo>
                      <a:cubicBezTo>
                        <a:pt x="12291" y="40350"/>
                        <a:pt x="12327" y="40341"/>
                        <a:pt x="12345" y="40341"/>
                      </a:cubicBezTo>
                      <a:lnTo>
                        <a:pt x="12345" y="40320"/>
                      </a:lnTo>
                      <a:lnTo>
                        <a:pt x="12492" y="40341"/>
                      </a:lnTo>
                      <a:lnTo>
                        <a:pt x="12764" y="40551"/>
                      </a:lnTo>
                      <a:lnTo>
                        <a:pt x="12826" y="40676"/>
                      </a:lnTo>
                      <a:lnTo>
                        <a:pt x="13098" y="40697"/>
                      </a:lnTo>
                      <a:lnTo>
                        <a:pt x="13140" y="40592"/>
                      </a:lnTo>
                      <a:lnTo>
                        <a:pt x="13308" y="40488"/>
                      </a:lnTo>
                      <a:lnTo>
                        <a:pt x="13496" y="40258"/>
                      </a:lnTo>
                      <a:lnTo>
                        <a:pt x="13433" y="40237"/>
                      </a:lnTo>
                      <a:lnTo>
                        <a:pt x="13119" y="39965"/>
                      </a:lnTo>
                      <a:lnTo>
                        <a:pt x="12910" y="39714"/>
                      </a:lnTo>
                      <a:lnTo>
                        <a:pt x="12889" y="39546"/>
                      </a:lnTo>
                      <a:lnTo>
                        <a:pt x="12805" y="39442"/>
                      </a:lnTo>
                      <a:lnTo>
                        <a:pt x="12805" y="39295"/>
                      </a:lnTo>
                      <a:lnTo>
                        <a:pt x="12785" y="39211"/>
                      </a:lnTo>
                      <a:lnTo>
                        <a:pt x="12764" y="39170"/>
                      </a:lnTo>
                      <a:lnTo>
                        <a:pt x="12680" y="39170"/>
                      </a:lnTo>
                      <a:lnTo>
                        <a:pt x="12680" y="39065"/>
                      </a:lnTo>
                      <a:lnTo>
                        <a:pt x="12722" y="39086"/>
                      </a:lnTo>
                      <a:lnTo>
                        <a:pt x="12764" y="38981"/>
                      </a:lnTo>
                      <a:lnTo>
                        <a:pt x="12805" y="38877"/>
                      </a:lnTo>
                      <a:lnTo>
                        <a:pt x="12722" y="38877"/>
                      </a:lnTo>
                      <a:lnTo>
                        <a:pt x="12680" y="38919"/>
                      </a:lnTo>
                      <a:lnTo>
                        <a:pt x="12554" y="38856"/>
                      </a:lnTo>
                      <a:lnTo>
                        <a:pt x="12554" y="38667"/>
                      </a:lnTo>
                      <a:lnTo>
                        <a:pt x="12450" y="38647"/>
                      </a:lnTo>
                      <a:lnTo>
                        <a:pt x="12366" y="38563"/>
                      </a:lnTo>
                      <a:lnTo>
                        <a:pt x="12282" y="38584"/>
                      </a:lnTo>
                      <a:lnTo>
                        <a:pt x="12178" y="38584"/>
                      </a:lnTo>
                      <a:lnTo>
                        <a:pt x="12136" y="38375"/>
                      </a:lnTo>
                      <a:lnTo>
                        <a:pt x="12157" y="38270"/>
                      </a:lnTo>
                      <a:lnTo>
                        <a:pt x="12199" y="38228"/>
                      </a:lnTo>
                      <a:lnTo>
                        <a:pt x="12199" y="38019"/>
                      </a:lnTo>
                      <a:lnTo>
                        <a:pt x="12261" y="37914"/>
                      </a:lnTo>
                      <a:lnTo>
                        <a:pt x="12282" y="37768"/>
                      </a:lnTo>
                      <a:lnTo>
                        <a:pt x="12345" y="37726"/>
                      </a:lnTo>
                      <a:lnTo>
                        <a:pt x="12366" y="37600"/>
                      </a:lnTo>
                      <a:lnTo>
                        <a:pt x="12408" y="37517"/>
                      </a:lnTo>
                      <a:lnTo>
                        <a:pt x="12408" y="37433"/>
                      </a:lnTo>
                      <a:lnTo>
                        <a:pt x="12471" y="37454"/>
                      </a:lnTo>
                      <a:lnTo>
                        <a:pt x="12513" y="37517"/>
                      </a:lnTo>
                      <a:lnTo>
                        <a:pt x="12575" y="37496"/>
                      </a:lnTo>
                      <a:lnTo>
                        <a:pt x="12596" y="37412"/>
                      </a:lnTo>
                      <a:lnTo>
                        <a:pt x="12659" y="37454"/>
                      </a:lnTo>
                      <a:lnTo>
                        <a:pt x="12701" y="37412"/>
                      </a:lnTo>
                      <a:lnTo>
                        <a:pt x="12785" y="37412"/>
                      </a:lnTo>
                      <a:lnTo>
                        <a:pt x="12868" y="37349"/>
                      </a:lnTo>
                      <a:lnTo>
                        <a:pt x="12826" y="37307"/>
                      </a:lnTo>
                      <a:lnTo>
                        <a:pt x="12764" y="37286"/>
                      </a:lnTo>
                      <a:lnTo>
                        <a:pt x="12805" y="37286"/>
                      </a:lnTo>
                      <a:cubicBezTo>
                        <a:pt x="12805" y="37286"/>
                        <a:pt x="12826" y="37307"/>
                        <a:pt x="12868" y="37307"/>
                      </a:cubicBezTo>
                      <a:cubicBezTo>
                        <a:pt x="12889" y="37307"/>
                        <a:pt x="12931" y="37286"/>
                        <a:pt x="12931" y="37286"/>
                      </a:cubicBezTo>
                      <a:lnTo>
                        <a:pt x="12994" y="37328"/>
                      </a:lnTo>
                      <a:lnTo>
                        <a:pt x="13036" y="37307"/>
                      </a:lnTo>
                      <a:lnTo>
                        <a:pt x="13015" y="37245"/>
                      </a:lnTo>
                      <a:lnTo>
                        <a:pt x="12847" y="37140"/>
                      </a:lnTo>
                      <a:lnTo>
                        <a:pt x="12931" y="37119"/>
                      </a:lnTo>
                      <a:lnTo>
                        <a:pt x="13036" y="37140"/>
                      </a:lnTo>
                      <a:lnTo>
                        <a:pt x="13098" y="37119"/>
                      </a:lnTo>
                      <a:lnTo>
                        <a:pt x="13161" y="37140"/>
                      </a:lnTo>
                      <a:lnTo>
                        <a:pt x="13161" y="37077"/>
                      </a:lnTo>
                      <a:lnTo>
                        <a:pt x="13119" y="37035"/>
                      </a:lnTo>
                      <a:lnTo>
                        <a:pt x="13161" y="37035"/>
                      </a:lnTo>
                      <a:lnTo>
                        <a:pt x="13161" y="36994"/>
                      </a:lnTo>
                      <a:lnTo>
                        <a:pt x="13119" y="36931"/>
                      </a:lnTo>
                      <a:lnTo>
                        <a:pt x="13203" y="36910"/>
                      </a:lnTo>
                      <a:lnTo>
                        <a:pt x="13203" y="36868"/>
                      </a:lnTo>
                      <a:lnTo>
                        <a:pt x="13203" y="36805"/>
                      </a:lnTo>
                      <a:lnTo>
                        <a:pt x="13057" y="36722"/>
                      </a:lnTo>
                      <a:lnTo>
                        <a:pt x="12910" y="36784"/>
                      </a:lnTo>
                      <a:lnTo>
                        <a:pt x="12701" y="36659"/>
                      </a:lnTo>
                      <a:lnTo>
                        <a:pt x="12701" y="36554"/>
                      </a:lnTo>
                      <a:lnTo>
                        <a:pt x="12910" y="36554"/>
                      </a:lnTo>
                      <a:lnTo>
                        <a:pt x="12680" y="36157"/>
                      </a:lnTo>
                      <a:lnTo>
                        <a:pt x="12408" y="35885"/>
                      </a:lnTo>
                      <a:lnTo>
                        <a:pt x="12052" y="35780"/>
                      </a:lnTo>
                      <a:lnTo>
                        <a:pt x="11989" y="35864"/>
                      </a:lnTo>
                      <a:lnTo>
                        <a:pt x="11822" y="35717"/>
                      </a:lnTo>
                      <a:lnTo>
                        <a:pt x="11843" y="35634"/>
                      </a:lnTo>
                      <a:lnTo>
                        <a:pt x="11738" y="35466"/>
                      </a:lnTo>
                      <a:lnTo>
                        <a:pt x="11508" y="35403"/>
                      </a:lnTo>
                      <a:lnTo>
                        <a:pt x="11571" y="35194"/>
                      </a:lnTo>
                      <a:lnTo>
                        <a:pt x="11634" y="34818"/>
                      </a:lnTo>
                      <a:lnTo>
                        <a:pt x="11550" y="34734"/>
                      </a:lnTo>
                      <a:lnTo>
                        <a:pt x="11529" y="34462"/>
                      </a:lnTo>
                      <a:lnTo>
                        <a:pt x="11634" y="34399"/>
                      </a:lnTo>
                      <a:lnTo>
                        <a:pt x="11780" y="34211"/>
                      </a:lnTo>
                      <a:lnTo>
                        <a:pt x="11780" y="34064"/>
                      </a:lnTo>
                      <a:lnTo>
                        <a:pt x="11864" y="33960"/>
                      </a:lnTo>
                      <a:lnTo>
                        <a:pt x="12178" y="34253"/>
                      </a:lnTo>
                      <a:lnTo>
                        <a:pt x="12199" y="34357"/>
                      </a:lnTo>
                      <a:lnTo>
                        <a:pt x="12387" y="34462"/>
                      </a:lnTo>
                      <a:lnTo>
                        <a:pt x="12575" y="34420"/>
                      </a:lnTo>
                      <a:lnTo>
                        <a:pt x="12554" y="34253"/>
                      </a:lnTo>
                      <a:lnTo>
                        <a:pt x="12617" y="34190"/>
                      </a:lnTo>
                      <a:lnTo>
                        <a:pt x="12492" y="33729"/>
                      </a:lnTo>
                      <a:lnTo>
                        <a:pt x="12680" y="33688"/>
                      </a:lnTo>
                      <a:lnTo>
                        <a:pt x="12868" y="33688"/>
                      </a:lnTo>
                      <a:lnTo>
                        <a:pt x="12868" y="33562"/>
                      </a:lnTo>
                      <a:lnTo>
                        <a:pt x="12785" y="33457"/>
                      </a:lnTo>
                      <a:lnTo>
                        <a:pt x="12805" y="33332"/>
                      </a:lnTo>
                      <a:lnTo>
                        <a:pt x="12994" y="33227"/>
                      </a:lnTo>
                      <a:lnTo>
                        <a:pt x="13077" y="33227"/>
                      </a:lnTo>
                      <a:lnTo>
                        <a:pt x="13119" y="33060"/>
                      </a:lnTo>
                      <a:lnTo>
                        <a:pt x="13203" y="32997"/>
                      </a:lnTo>
                      <a:lnTo>
                        <a:pt x="13329" y="33018"/>
                      </a:lnTo>
                      <a:lnTo>
                        <a:pt x="13349" y="32913"/>
                      </a:lnTo>
                      <a:lnTo>
                        <a:pt x="13329" y="32809"/>
                      </a:lnTo>
                      <a:lnTo>
                        <a:pt x="13349" y="32725"/>
                      </a:lnTo>
                      <a:lnTo>
                        <a:pt x="13538" y="32830"/>
                      </a:lnTo>
                      <a:lnTo>
                        <a:pt x="13663" y="32893"/>
                      </a:lnTo>
                      <a:lnTo>
                        <a:pt x="13642" y="32955"/>
                      </a:lnTo>
                      <a:lnTo>
                        <a:pt x="13559" y="33060"/>
                      </a:lnTo>
                      <a:lnTo>
                        <a:pt x="13621" y="33123"/>
                      </a:lnTo>
                      <a:lnTo>
                        <a:pt x="13726" y="33060"/>
                      </a:lnTo>
                      <a:lnTo>
                        <a:pt x="13747" y="32997"/>
                      </a:lnTo>
                      <a:lnTo>
                        <a:pt x="13831" y="32934"/>
                      </a:lnTo>
                      <a:lnTo>
                        <a:pt x="13831" y="33039"/>
                      </a:lnTo>
                      <a:lnTo>
                        <a:pt x="13914" y="32955"/>
                      </a:lnTo>
                      <a:lnTo>
                        <a:pt x="13935" y="32893"/>
                      </a:lnTo>
                      <a:lnTo>
                        <a:pt x="14040" y="32893"/>
                      </a:lnTo>
                      <a:lnTo>
                        <a:pt x="14165" y="32809"/>
                      </a:lnTo>
                      <a:lnTo>
                        <a:pt x="14270" y="32809"/>
                      </a:lnTo>
                      <a:lnTo>
                        <a:pt x="14312" y="32955"/>
                      </a:lnTo>
                      <a:lnTo>
                        <a:pt x="14458" y="33039"/>
                      </a:lnTo>
                      <a:lnTo>
                        <a:pt x="14668" y="32955"/>
                      </a:lnTo>
                      <a:lnTo>
                        <a:pt x="14772" y="32955"/>
                      </a:lnTo>
                      <a:lnTo>
                        <a:pt x="14814" y="33039"/>
                      </a:lnTo>
                      <a:lnTo>
                        <a:pt x="14898" y="33039"/>
                      </a:lnTo>
                      <a:lnTo>
                        <a:pt x="15002" y="33206"/>
                      </a:lnTo>
                      <a:lnTo>
                        <a:pt x="15128" y="33206"/>
                      </a:lnTo>
                      <a:lnTo>
                        <a:pt x="15233" y="33332"/>
                      </a:lnTo>
                      <a:lnTo>
                        <a:pt x="15400" y="33457"/>
                      </a:lnTo>
                      <a:lnTo>
                        <a:pt x="15463" y="33457"/>
                      </a:lnTo>
                      <a:lnTo>
                        <a:pt x="15526" y="33541"/>
                      </a:lnTo>
                      <a:lnTo>
                        <a:pt x="15526" y="33667"/>
                      </a:lnTo>
                      <a:lnTo>
                        <a:pt x="15609" y="33688"/>
                      </a:lnTo>
                      <a:lnTo>
                        <a:pt x="15672" y="33583"/>
                      </a:lnTo>
                      <a:lnTo>
                        <a:pt x="15672" y="33437"/>
                      </a:lnTo>
                      <a:lnTo>
                        <a:pt x="15777" y="33353"/>
                      </a:lnTo>
                      <a:lnTo>
                        <a:pt x="15860" y="33457"/>
                      </a:lnTo>
                      <a:lnTo>
                        <a:pt x="16070" y="33478"/>
                      </a:lnTo>
                      <a:lnTo>
                        <a:pt x="16153" y="33583"/>
                      </a:lnTo>
                      <a:lnTo>
                        <a:pt x="16258" y="33625"/>
                      </a:lnTo>
                      <a:lnTo>
                        <a:pt x="16383" y="33520"/>
                      </a:lnTo>
                      <a:lnTo>
                        <a:pt x="16383" y="33311"/>
                      </a:lnTo>
                      <a:lnTo>
                        <a:pt x="16509" y="33311"/>
                      </a:lnTo>
                      <a:lnTo>
                        <a:pt x="16509" y="33206"/>
                      </a:lnTo>
                      <a:lnTo>
                        <a:pt x="16614" y="33165"/>
                      </a:lnTo>
                      <a:lnTo>
                        <a:pt x="16697" y="33248"/>
                      </a:lnTo>
                      <a:lnTo>
                        <a:pt x="16760" y="33144"/>
                      </a:lnTo>
                      <a:lnTo>
                        <a:pt x="16886" y="33123"/>
                      </a:lnTo>
                      <a:lnTo>
                        <a:pt x="17032" y="33269"/>
                      </a:lnTo>
                      <a:lnTo>
                        <a:pt x="17074" y="33332"/>
                      </a:lnTo>
                      <a:lnTo>
                        <a:pt x="17220" y="33311"/>
                      </a:lnTo>
                      <a:lnTo>
                        <a:pt x="17199" y="33165"/>
                      </a:lnTo>
                      <a:lnTo>
                        <a:pt x="17283" y="33144"/>
                      </a:lnTo>
                      <a:lnTo>
                        <a:pt x="17409" y="33144"/>
                      </a:lnTo>
                      <a:lnTo>
                        <a:pt x="17451" y="33060"/>
                      </a:lnTo>
                      <a:lnTo>
                        <a:pt x="17597" y="33144"/>
                      </a:lnTo>
                      <a:lnTo>
                        <a:pt x="17660" y="33206"/>
                      </a:lnTo>
                      <a:lnTo>
                        <a:pt x="17639" y="33269"/>
                      </a:lnTo>
                      <a:lnTo>
                        <a:pt x="17555" y="33332"/>
                      </a:lnTo>
                      <a:lnTo>
                        <a:pt x="17660" y="33457"/>
                      </a:lnTo>
                      <a:lnTo>
                        <a:pt x="17764" y="33478"/>
                      </a:lnTo>
                      <a:lnTo>
                        <a:pt x="17827" y="33457"/>
                      </a:lnTo>
                      <a:lnTo>
                        <a:pt x="17911" y="33520"/>
                      </a:lnTo>
                      <a:lnTo>
                        <a:pt x="18078" y="33520"/>
                      </a:lnTo>
                      <a:lnTo>
                        <a:pt x="18287" y="33625"/>
                      </a:lnTo>
                      <a:lnTo>
                        <a:pt x="18434" y="33583"/>
                      </a:lnTo>
                      <a:lnTo>
                        <a:pt x="18476" y="33457"/>
                      </a:lnTo>
                      <a:lnTo>
                        <a:pt x="18476" y="33353"/>
                      </a:lnTo>
                      <a:lnTo>
                        <a:pt x="18539" y="33311"/>
                      </a:lnTo>
                      <a:lnTo>
                        <a:pt x="18706" y="33416"/>
                      </a:lnTo>
                      <a:lnTo>
                        <a:pt x="18873" y="33437"/>
                      </a:lnTo>
                      <a:lnTo>
                        <a:pt x="19062" y="33353"/>
                      </a:lnTo>
                      <a:lnTo>
                        <a:pt x="19103" y="33248"/>
                      </a:lnTo>
                      <a:lnTo>
                        <a:pt x="19083" y="32809"/>
                      </a:lnTo>
                      <a:lnTo>
                        <a:pt x="19020" y="32746"/>
                      </a:lnTo>
                      <a:lnTo>
                        <a:pt x="18852" y="32746"/>
                      </a:lnTo>
                      <a:lnTo>
                        <a:pt x="18748" y="32683"/>
                      </a:lnTo>
                      <a:lnTo>
                        <a:pt x="18706" y="32621"/>
                      </a:lnTo>
                      <a:lnTo>
                        <a:pt x="18580" y="32600"/>
                      </a:lnTo>
                      <a:lnTo>
                        <a:pt x="18497" y="32516"/>
                      </a:lnTo>
                      <a:lnTo>
                        <a:pt x="18371" y="32516"/>
                      </a:lnTo>
                      <a:lnTo>
                        <a:pt x="18371" y="32432"/>
                      </a:lnTo>
                      <a:lnTo>
                        <a:pt x="18350" y="32369"/>
                      </a:lnTo>
                      <a:lnTo>
                        <a:pt x="18371" y="32307"/>
                      </a:lnTo>
                      <a:lnTo>
                        <a:pt x="18476" y="32307"/>
                      </a:lnTo>
                      <a:lnTo>
                        <a:pt x="18497" y="32181"/>
                      </a:lnTo>
                      <a:lnTo>
                        <a:pt x="18580" y="32077"/>
                      </a:lnTo>
                      <a:lnTo>
                        <a:pt x="18559" y="31951"/>
                      </a:lnTo>
                      <a:lnTo>
                        <a:pt x="18476" y="31951"/>
                      </a:lnTo>
                      <a:lnTo>
                        <a:pt x="18476" y="31805"/>
                      </a:lnTo>
                      <a:lnTo>
                        <a:pt x="18601" y="31637"/>
                      </a:lnTo>
                      <a:lnTo>
                        <a:pt x="18748" y="31491"/>
                      </a:lnTo>
                      <a:lnTo>
                        <a:pt x="18978" y="31470"/>
                      </a:lnTo>
                      <a:lnTo>
                        <a:pt x="19083" y="31491"/>
                      </a:lnTo>
                      <a:lnTo>
                        <a:pt x="19166" y="31449"/>
                      </a:lnTo>
                      <a:lnTo>
                        <a:pt x="19166" y="31344"/>
                      </a:lnTo>
                      <a:lnTo>
                        <a:pt x="19062" y="31323"/>
                      </a:lnTo>
                      <a:lnTo>
                        <a:pt x="18978" y="31219"/>
                      </a:lnTo>
                      <a:lnTo>
                        <a:pt x="18873" y="31219"/>
                      </a:lnTo>
                      <a:lnTo>
                        <a:pt x="18790" y="31260"/>
                      </a:lnTo>
                      <a:lnTo>
                        <a:pt x="18685" y="31219"/>
                      </a:lnTo>
                      <a:lnTo>
                        <a:pt x="18539" y="31219"/>
                      </a:lnTo>
                      <a:lnTo>
                        <a:pt x="18539" y="31135"/>
                      </a:lnTo>
                      <a:lnTo>
                        <a:pt x="18580" y="31072"/>
                      </a:lnTo>
                      <a:lnTo>
                        <a:pt x="18748" y="31072"/>
                      </a:lnTo>
                      <a:lnTo>
                        <a:pt x="18685" y="30947"/>
                      </a:lnTo>
                      <a:lnTo>
                        <a:pt x="18539" y="30968"/>
                      </a:lnTo>
                      <a:lnTo>
                        <a:pt x="18434" y="30947"/>
                      </a:lnTo>
                      <a:lnTo>
                        <a:pt x="18476" y="30905"/>
                      </a:lnTo>
                      <a:lnTo>
                        <a:pt x="18434" y="30758"/>
                      </a:lnTo>
                      <a:lnTo>
                        <a:pt x="18476" y="30737"/>
                      </a:lnTo>
                      <a:lnTo>
                        <a:pt x="18601" y="30737"/>
                      </a:lnTo>
                      <a:lnTo>
                        <a:pt x="18664" y="30654"/>
                      </a:lnTo>
                      <a:lnTo>
                        <a:pt x="18748" y="30654"/>
                      </a:lnTo>
                      <a:lnTo>
                        <a:pt x="18769" y="30716"/>
                      </a:lnTo>
                      <a:lnTo>
                        <a:pt x="18894" y="30696"/>
                      </a:lnTo>
                      <a:lnTo>
                        <a:pt x="18999" y="30758"/>
                      </a:lnTo>
                      <a:lnTo>
                        <a:pt x="19062" y="30716"/>
                      </a:lnTo>
                      <a:lnTo>
                        <a:pt x="19062" y="30633"/>
                      </a:lnTo>
                      <a:lnTo>
                        <a:pt x="19166" y="30591"/>
                      </a:lnTo>
                      <a:lnTo>
                        <a:pt x="19271" y="30591"/>
                      </a:lnTo>
                      <a:lnTo>
                        <a:pt x="19334" y="30696"/>
                      </a:lnTo>
                      <a:lnTo>
                        <a:pt x="19396" y="30612"/>
                      </a:lnTo>
                      <a:lnTo>
                        <a:pt x="19396" y="30528"/>
                      </a:lnTo>
                      <a:lnTo>
                        <a:pt x="19606" y="30486"/>
                      </a:lnTo>
                      <a:lnTo>
                        <a:pt x="19731" y="30486"/>
                      </a:lnTo>
                      <a:lnTo>
                        <a:pt x="19899" y="30403"/>
                      </a:lnTo>
                      <a:lnTo>
                        <a:pt x="20045" y="30403"/>
                      </a:lnTo>
                      <a:lnTo>
                        <a:pt x="20066" y="30340"/>
                      </a:lnTo>
                      <a:lnTo>
                        <a:pt x="20233" y="30235"/>
                      </a:lnTo>
                      <a:lnTo>
                        <a:pt x="20359" y="30235"/>
                      </a:lnTo>
                      <a:lnTo>
                        <a:pt x="20443" y="30193"/>
                      </a:lnTo>
                      <a:lnTo>
                        <a:pt x="20526" y="30193"/>
                      </a:lnTo>
                      <a:lnTo>
                        <a:pt x="20589" y="30214"/>
                      </a:lnTo>
                      <a:lnTo>
                        <a:pt x="20652" y="30172"/>
                      </a:lnTo>
                      <a:lnTo>
                        <a:pt x="20652" y="30026"/>
                      </a:lnTo>
                      <a:lnTo>
                        <a:pt x="20736" y="29984"/>
                      </a:lnTo>
                      <a:lnTo>
                        <a:pt x="20861" y="29984"/>
                      </a:lnTo>
                      <a:lnTo>
                        <a:pt x="20882" y="29900"/>
                      </a:lnTo>
                      <a:lnTo>
                        <a:pt x="20966" y="29859"/>
                      </a:lnTo>
                      <a:lnTo>
                        <a:pt x="21008" y="29900"/>
                      </a:lnTo>
                      <a:lnTo>
                        <a:pt x="21091" y="29921"/>
                      </a:lnTo>
                      <a:lnTo>
                        <a:pt x="21196" y="29880"/>
                      </a:lnTo>
                      <a:lnTo>
                        <a:pt x="21321" y="29817"/>
                      </a:lnTo>
                      <a:lnTo>
                        <a:pt x="21572" y="29670"/>
                      </a:lnTo>
                      <a:lnTo>
                        <a:pt x="21614" y="29670"/>
                      </a:lnTo>
                      <a:lnTo>
                        <a:pt x="21677" y="29649"/>
                      </a:lnTo>
                      <a:lnTo>
                        <a:pt x="21803" y="29608"/>
                      </a:lnTo>
                      <a:lnTo>
                        <a:pt x="21886" y="29503"/>
                      </a:lnTo>
                      <a:lnTo>
                        <a:pt x="21949" y="29545"/>
                      </a:lnTo>
                      <a:lnTo>
                        <a:pt x="22116" y="29503"/>
                      </a:lnTo>
                      <a:lnTo>
                        <a:pt x="22116" y="29440"/>
                      </a:lnTo>
                      <a:lnTo>
                        <a:pt x="22054" y="29356"/>
                      </a:lnTo>
                      <a:lnTo>
                        <a:pt x="22116" y="29336"/>
                      </a:lnTo>
                      <a:lnTo>
                        <a:pt x="22284" y="29336"/>
                      </a:lnTo>
                      <a:lnTo>
                        <a:pt x="22305" y="29231"/>
                      </a:lnTo>
                      <a:lnTo>
                        <a:pt x="22409" y="29168"/>
                      </a:lnTo>
                      <a:lnTo>
                        <a:pt x="22472" y="29168"/>
                      </a:lnTo>
                      <a:lnTo>
                        <a:pt x="22556" y="29147"/>
                      </a:lnTo>
                      <a:lnTo>
                        <a:pt x="22681" y="29189"/>
                      </a:lnTo>
                      <a:lnTo>
                        <a:pt x="22849" y="29168"/>
                      </a:lnTo>
                      <a:lnTo>
                        <a:pt x="22974" y="29273"/>
                      </a:lnTo>
                      <a:lnTo>
                        <a:pt x="23100" y="29273"/>
                      </a:lnTo>
                      <a:lnTo>
                        <a:pt x="23246" y="29210"/>
                      </a:lnTo>
                      <a:lnTo>
                        <a:pt x="23372" y="29210"/>
                      </a:lnTo>
                      <a:lnTo>
                        <a:pt x="23414" y="29356"/>
                      </a:lnTo>
                      <a:lnTo>
                        <a:pt x="23477" y="29377"/>
                      </a:lnTo>
                      <a:lnTo>
                        <a:pt x="23539" y="29503"/>
                      </a:lnTo>
                      <a:lnTo>
                        <a:pt x="23602" y="29608"/>
                      </a:lnTo>
                      <a:lnTo>
                        <a:pt x="23686" y="29670"/>
                      </a:lnTo>
                      <a:lnTo>
                        <a:pt x="23686" y="29712"/>
                      </a:lnTo>
                      <a:lnTo>
                        <a:pt x="23665" y="29817"/>
                      </a:lnTo>
                      <a:lnTo>
                        <a:pt x="23686" y="29921"/>
                      </a:lnTo>
                      <a:lnTo>
                        <a:pt x="23686" y="29984"/>
                      </a:lnTo>
                      <a:lnTo>
                        <a:pt x="23602" y="30005"/>
                      </a:lnTo>
                      <a:lnTo>
                        <a:pt x="23665" y="30110"/>
                      </a:lnTo>
                      <a:lnTo>
                        <a:pt x="23749" y="30152"/>
                      </a:lnTo>
                      <a:lnTo>
                        <a:pt x="23874" y="30089"/>
                      </a:lnTo>
                      <a:lnTo>
                        <a:pt x="23937" y="30152"/>
                      </a:lnTo>
                      <a:lnTo>
                        <a:pt x="24000" y="30131"/>
                      </a:lnTo>
                      <a:lnTo>
                        <a:pt x="24021" y="30026"/>
                      </a:lnTo>
                      <a:lnTo>
                        <a:pt x="24104" y="30005"/>
                      </a:lnTo>
                      <a:lnTo>
                        <a:pt x="24125" y="30110"/>
                      </a:lnTo>
                      <a:lnTo>
                        <a:pt x="24209" y="30110"/>
                      </a:lnTo>
                      <a:lnTo>
                        <a:pt x="24230" y="30026"/>
                      </a:lnTo>
                      <a:lnTo>
                        <a:pt x="24188" y="29921"/>
                      </a:lnTo>
                      <a:lnTo>
                        <a:pt x="24209" y="29900"/>
                      </a:lnTo>
                      <a:lnTo>
                        <a:pt x="24418" y="30026"/>
                      </a:lnTo>
                      <a:lnTo>
                        <a:pt x="24439" y="30214"/>
                      </a:lnTo>
                      <a:lnTo>
                        <a:pt x="24523" y="30340"/>
                      </a:lnTo>
                      <a:lnTo>
                        <a:pt x="24606" y="30340"/>
                      </a:lnTo>
                      <a:lnTo>
                        <a:pt x="24669" y="30256"/>
                      </a:lnTo>
                      <a:lnTo>
                        <a:pt x="24627" y="30235"/>
                      </a:lnTo>
                      <a:lnTo>
                        <a:pt x="24606" y="30193"/>
                      </a:lnTo>
                      <a:lnTo>
                        <a:pt x="24732" y="30152"/>
                      </a:lnTo>
                      <a:lnTo>
                        <a:pt x="24941" y="30256"/>
                      </a:lnTo>
                      <a:lnTo>
                        <a:pt x="25025" y="30256"/>
                      </a:lnTo>
                      <a:lnTo>
                        <a:pt x="25088" y="30193"/>
                      </a:lnTo>
                      <a:lnTo>
                        <a:pt x="25150" y="30214"/>
                      </a:lnTo>
                      <a:lnTo>
                        <a:pt x="25088" y="30319"/>
                      </a:lnTo>
                      <a:lnTo>
                        <a:pt x="25025" y="30361"/>
                      </a:lnTo>
                      <a:lnTo>
                        <a:pt x="25025" y="30528"/>
                      </a:lnTo>
                      <a:lnTo>
                        <a:pt x="25088" y="30633"/>
                      </a:lnTo>
                      <a:lnTo>
                        <a:pt x="25171" y="30633"/>
                      </a:lnTo>
                      <a:lnTo>
                        <a:pt x="25255" y="30549"/>
                      </a:lnTo>
                      <a:lnTo>
                        <a:pt x="25381" y="30528"/>
                      </a:lnTo>
                      <a:lnTo>
                        <a:pt x="25611" y="30570"/>
                      </a:lnTo>
                      <a:lnTo>
                        <a:pt x="25673" y="30612"/>
                      </a:lnTo>
                      <a:lnTo>
                        <a:pt x="25757" y="30549"/>
                      </a:lnTo>
                      <a:lnTo>
                        <a:pt x="25715" y="30424"/>
                      </a:lnTo>
                      <a:lnTo>
                        <a:pt x="25820" y="30361"/>
                      </a:lnTo>
                      <a:lnTo>
                        <a:pt x="25987" y="30340"/>
                      </a:lnTo>
                      <a:lnTo>
                        <a:pt x="26092" y="30256"/>
                      </a:lnTo>
                      <a:lnTo>
                        <a:pt x="26134" y="30152"/>
                      </a:lnTo>
                      <a:lnTo>
                        <a:pt x="26217" y="30089"/>
                      </a:lnTo>
                      <a:lnTo>
                        <a:pt x="26217" y="30005"/>
                      </a:lnTo>
                      <a:lnTo>
                        <a:pt x="26343" y="29880"/>
                      </a:lnTo>
                      <a:lnTo>
                        <a:pt x="26448" y="29838"/>
                      </a:lnTo>
                      <a:lnTo>
                        <a:pt x="26531" y="29733"/>
                      </a:lnTo>
                      <a:lnTo>
                        <a:pt x="26657" y="29712"/>
                      </a:lnTo>
                      <a:lnTo>
                        <a:pt x="26824" y="29670"/>
                      </a:lnTo>
                      <a:lnTo>
                        <a:pt x="26866" y="29712"/>
                      </a:lnTo>
                      <a:lnTo>
                        <a:pt x="26866" y="29817"/>
                      </a:lnTo>
                      <a:lnTo>
                        <a:pt x="27138" y="29900"/>
                      </a:lnTo>
                      <a:lnTo>
                        <a:pt x="27054" y="29921"/>
                      </a:lnTo>
                      <a:lnTo>
                        <a:pt x="27117" y="30005"/>
                      </a:lnTo>
                      <a:lnTo>
                        <a:pt x="28163" y="30800"/>
                      </a:lnTo>
                      <a:lnTo>
                        <a:pt x="29565" y="32579"/>
                      </a:lnTo>
                      <a:lnTo>
                        <a:pt x="29712" y="32537"/>
                      </a:lnTo>
                      <a:lnTo>
                        <a:pt x="29816" y="32495"/>
                      </a:lnTo>
                      <a:lnTo>
                        <a:pt x="29837" y="32411"/>
                      </a:lnTo>
                      <a:lnTo>
                        <a:pt x="29816" y="32390"/>
                      </a:lnTo>
                      <a:lnTo>
                        <a:pt x="29816" y="32265"/>
                      </a:lnTo>
                      <a:lnTo>
                        <a:pt x="29879" y="32202"/>
                      </a:lnTo>
                      <a:lnTo>
                        <a:pt x="30047" y="32286"/>
                      </a:lnTo>
                      <a:lnTo>
                        <a:pt x="30026" y="32369"/>
                      </a:lnTo>
                      <a:lnTo>
                        <a:pt x="30026" y="32432"/>
                      </a:lnTo>
                      <a:lnTo>
                        <a:pt x="30151" y="32474"/>
                      </a:lnTo>
                      <a:lnTo>
                        <a:pt x="30214" y="32537"/>
                      </a:lnTo>
                      <a:lnTo>
                        <a:pt x="30319" y="32537"/>
                      </a:lnTo>
                      <a:lnTo>
                        <a:pt x="30402" y="32495"/>
                      </a:lnTo>
                      <a:lnTo>
                        <a:pt x="30507" y="32474"/>
                      </a:lnTo>
                      <a:lnTo>
                        <a:pt x="30674" y="32537"/>
                      </a:lnTo>
                      <a:lnTo>
                        <a:pt x="30800" y="32495"/>
                      </a:lnTo>
                      <a:lnTo>
                        <a:pt x="30904" y="32516"/>
                      </a:lnTo>
                      <a:lnTo>
                        <a:pt x="31009" y="32474"/>
                      </a:lnTo>
                      <a:lnTo>
                        <a:pt x="31030" y="32411"/>
                      </a:lnTo>
                      <a:lnTo>
                        <a:pt x="31009" y="32369"/>
                      </a:lnTo>
                      <a:lnTo>
                        <a:pt x="31030" y="32307"/>
                      </a:lnTo>
                      <a:lnTo>
                        <a:pt x="31218" y="32286"/>
                      </a:lnTo>
                      <a:lnTo>
                        <a:pt x="31427" y="32286"/>
                      </a:lnTo>
                      <a:lnTo>
                        <a:pt x="31616" y="32328"/>
                      </a:lnTo>
                      <a:lnTo>
                        <a:pt x="31783" y="32474"/>
                      </a:lnTo>
                      <a:lnTo>
                        <a:pt x="31888" y="32621"/>
                      </a:lnTo>
                      <a:lnTo>
                        <a:pt x="31951" y="32746"/>
                      </a:lnTo>
                      <a:lnTo>
                        <a:pt x="32013" y="32746"/>
                      </a:lnTo>
                      <a:lnTo>
                        <a:pt x="32139" y="32788"/>
                      </a:lnTo>
                      <a:lnTo>
                        <a:pt x="32264" y="32851"/>
                      </a:lnTo>
                      <a:lnTo>
                        <a:pt x="32327" y="32851"/>
                      </a:lnTo>
                      <a:lnTo>
                        <a:pt x="32390" y="32913"/>
                      </a:lnTo>
                      <a:lnTo>
                        <a:pt x="32390" y="32997"/>
                      </a:lnTo>
                      <a:lnTo>
                        <a:pt x="32369" y="33039"/>
                      </a:lnTo>
                      <a:lnTo>
                        <a:pt x="32369" y="33144"/>
                      </a:lnTo>
                      <a:lnTo>
                        <a:pt x="32390" y="33227"/>
                      </a:lnTo>
                      <a:lnTo>
                        <a:pt x="32453" y="33269"/>
                      </a:lnTo>
                      <a:lnTo>
                        <a:pt x="32474" y="33311"/>
                      </a:lnTo>
                      <a:lnTo>
                        <a:pt x="32536" y="33311"/>
                      </a:lnTo>
                      <a:lnTo>
                        <a:pt x="32641" y="33353"/>
                      </a:lnTo>
                      <a:lnTo>
                        <a:pt x="32704" y="33416"/>
                      </a:lnTo>
                      <a:lnTo>
                        <a:pt x="32746" y="33353"/>
                      </a:lnTo>
                      <a:lnTo>
                        <a:pt x="32850" y="33311"/>
                      </a:lnTo>
                      <a:lnTo>
                        <a:pt x="33101" y="33269"/>
                      </a:lnTo>
                      <a:lnTo>
                        <a:pt x="33227" y="33248"/>
                      </a:lnTo>
                      <a:lnTo>
                        <a:pt x="33290" y="33144"/>
                      </a:lnTo>
                      <a:lnTo>
                        <a:pt x="33394" y="33102"/>
                      </a:lnTo>
                      <a:lnTo>
                        <a:pt x="33436" y="33123"/>
                      </a:lnTo>
                      <a:lnTo>
                        <a:pt x="33394" y="33248"/>
                      </a:lnTo>
                      <a:lnTo>
                        <a:pt x="33415" y="33353"/>
                      </a:lnTo>
                      <a:lnTo>
                        <a:pt x="33499" y="33374"/>
                      </a:lnTo>
                      <a:lnTo>
                        <a:pt x="33624" y="33478"/>
                      </a:lnTo>
                      <a:lnTo>
                        <a:pt x="33792" y="33541"/>
                      </a:lnTo>
                      <a:lnTo>
                        <a:pt x="33813" y="33562"/>
                      </a:lnTo>
                      <a:lnTo>
                        <a:pt x="33896" y="33562"/>
                      </a:lnTo>
                      <a:lnTo>
                        <a:pt x="34001" y="33625"/>
                      </a:lnTo>
                      <a:lnTo>
                        <a:pt x="34043" y="33625"/>
                      </a:lnTo>
                      <a:lnTo>
                        <a:pt x="34043" y="33583"/>
                      </a:lnTo>
                      <a:lnTo>
                        <a:pt x="34127" y="33374"/>
                      </a:lnTo>
                      <a:lnTo>
                        <a:pt x="34231" y="33332"/>
                      </a:lnTo>
                      <a:lnTo>
                        <a:pt x="34482" y="33332"/>
                      </a:lnTo>
                      <a:lnTo>
                        <a:pt x="34524" y="33269"/>
                      </a:lnTo>
                      <a:lnTo>
                        <a:pt x="34629" y="33165"/>
                      </a:lnTo>
                      <a:lnTo>
                        <a:pt x="34796" y="33102"/>
                      </a:lnTo>
                      <a:lnTo>
                        <a:pt x="34796" y="32997"/>
                      </a:lnTo>
                      <a:lnTo>
                        <a:pt x="34859" y="32893"/>
                      </a:lnTo>
                      <a:lnTo>
                        <a:pt x="35005" y="32809"/>
                      </a:lnTo>
                      <a:lnTo>
                        <a:pt x="35005" y="32725"/>
                      </a:lnTo>
                      <a:lnTo>
                        <a:pt x="35110" y="32621"/>
                      </a:lnTo>
                      <a:lnTo>
                        <a:pt x="35215" y="32600"/>
                      </a:lnTo>
                      <a:lnTo>
                        <a:pt x="35298" y="32495"/>
                      </a:lnTo>
                      <a:lnTo>
                        <a:pt x="35361" y="32432"/>
                      </a:lnTo>
                      <a:lnTo>
                        <a:pt x="35298" y="32390"/>
                      </a:lnTo>
                      <a:lnTo>
                        <a:pt x="35298" y="32307"/>
                      </a:lnTo>
                      <a:lnTo>
                        <a:pt x="35319" y="32265"/>
                      </a:lnTo>
                      <a:lnTo>
                        <a:pt x="35508" y="32307"/>
                      </a:lnTo>
                      <a:lnTo>
                        <a:pt x="35591" y="32265"/>
                      </a:lnTo>
                      <a:lnTo>
                        <a:pt x="35633" y="32097"/>
                      </a:lnTo>
                      <a:lnTo>
                        <a:pt x="35717" y="32077"/>
                      </a:lnTo>
                      <a:lnTo>
                        <a:pt x="35926" y="32056"/>
                      </a:lnTo>
                      <a:lnTo>
                        <a:pt x="36031" y="32014"/>
                      </a:lnTo>
                      <a:lnTo>
                        <a:pt x="36261" y="32014"/>
                      </a:lnTo>
                      <a:lnTo>
                        <a:pt x="36345" y="31972"/>
                      </a:lnTo>
                      <a:lnTo>
                        <a:pt x="36365" y="31972"/>
                      </a:lnTo>
                      <a:lnTo>
                        <a:pt x="36449" y="32077"/>
                      </a:lnTo>
                      <a:lnTo>
                        <a:pt x="36449" y="32160"/>
                      </a:lnTo>
                      <a:lnTo>
                        <a:pt x="36533" y="32223"/>
                      </a:lnTo>
                      <a:lnTo>
                        <a:pt x="36658" y="32223"/>
                      </a:lnTo>
                      <a:lnTo>
                        <a:pt x="36700" y="32202"/>
                      </a:lnTo>
                      <a:lnTo>
                        <a:pt x="36805" y="32202"/>
                      </a:lnTo>
                      <a:lnTo>
                        <a:pt x="36889" y="32160"/>
                      </a:lnTo>
                      <a:lnTo>
                        <a:pt x="37077" y="32160"/>
                      </a:lnTo>
                      <a:lnTo>
                        <a:pt x="37098" y="32223"/>
                      </a:lnTo>
                      <a:lnTo>
                        <a:pt x="37119" y="32328"/>
                      </a:lnTo>
                      <a:lnTo>
                        <a:pt x="37161" y="32411"/>
                      </a:lnTo>
                      <a:lnTo>
                        <a:pt x="37453" y="32579"/>
                      </a:lnTo>
                      <a:lnTo>
                        <a:pt x="37537" y="32641"/>
                      </a:lnTo>
                      <a:lnTo>
                        <a:pt x="37746" y="32746"/>
                      </a:lnTo>
                      <a:lnTo>
                        <a:pt x="37830" y="32704"/>
                      </a:lnTo>
                      <a:lnTo>
                        <a:pt x="37935" y="32641"/>
                      </a:lnTo>
                      <a:lnTo>
                        <a:pt x="38060" y="32579"/>
                      </a:lnTo>
                      <a:lnTo>
                        <a:pt x="38165" y="32579"/>
                      </a:lnTo>
                      <a:lnTo>
                        <a:pt x="38269" y="32600"/>
                      </a:lnTo>
                      <a:lnTo>
                        <a:pt x="38353" y="32641"/>
                      </a:lnTo>
                      <a:lnTo>
                        <a:pt x="38437" y="32621"/>
                      </a:lnTo>
                      <a:lnTo>
                        <a:pt x="38688" y="32621"/>
                      </a:lnTo>
                      <a:lnTo>
                        <a:pt x="38793" y="32683"/>
                      </a:lnTo>
                      <a:lnTo>
                        <a:pt x="38897" y="32683"/>
                      </a:lnTo>
                      <a:lnTo>
                        <a:pt x="38939" y="32641"/>
                      </a:lnTo>
                      <a:lnTo>
                        <a:pt x="39044" y="32683"/>
                      </a:lnTo>
                      <a:lnTo>
                        <a:pt x="39211" y="32641"/>
                      </a:lnTo>
                      <a:lnTo>
                        <a:pt x="39316" y="32474"/>
                      </a:lnTo>
                      <a:lnTo>
                        <a:pt x="39274" y="32390"/>
                      </a:lnTo>
                      <a:lnTo>
                        <a:pt x="39169" y="32307"/>
                      </a:lnTo>
                      <a:lnTo>
                        <a:pt x="39169" y="32118"/>
                      </a:lnTo>
                      <a:lnTo>
                        <a:pt x="39190" y="31951"/>
                      </a:lnTo>
                      <a:lnTo>
                        <a:pt x="39169" y="31867"/>
                      </a:lnTo>
                      <a:lnTo>
                        <a:pt x="39065" y="31846"/>
                      </a:lnTo>
                      <a:lnTo>
                        <a:pt x="39002" y="31763"/>
                      </a:lnTo>
                      <a:lnTo>
                        <a:pt x="38834" y="31700"/>
                      </a:lnTo>
                      <a:lnTo>
                        <a:pt x="38772" y="31574"/>
                      </a:lnTo>
                      <a:lnTo>
                        <a:pt x="38772" y="31281"/>
                      </a:lnTo>
                      <a:lnTo>
                        <a:pt x="38876" y="31156"/>
                      </a:lnTo>
                      <a:lnTo>
                        <a:pt x="38876" y="31072"/>
                      </a:lnTo>
                      <a:lnTo>
                        <a:pt x="38939" y="30968"/>
                      </a:lnTo>
                      <a:lnTo>
                        <a:pt x="39044" y="30947"/>
                      </a:lnTo>
                      <a:lnTo>
                        <a:pt x="39086" y="30968"/>
                      </a:lnTo>
                      <a:lnTo>
                        <a:pt x="39148" y="30863"/>
                      </a:lnTo>
                      <a:lnTo>
                        <a:pt x="39106" y="30758"/>
                      </a:lnTo>
                      <a:lnTo>
                        <a:pt x="39148" y="30696"/>
                      </a:lnTo>
                      <a:lnTo>
                        <a:pt x="39211" y="30633"/>
                      </a:lnTo>
                      <a:lnTo>
                        <a:pt x="39316" y="30633"/>
                      </a:lnTo>
                      <a:lnTo>
                        <a:pt x="39399" y="30696"/>
                      </a:lnTo>
                      <a:lnTo>
                        <a:pt x="39567" y="30737"/>
                      </a:lnTo>
                      <a:lnTo>
                        <a:pt x="39713" y="30821"/>
                      </a:lnTo>
                      <a:lnTo>
                        <a:pt x="39734" y="30863"/>
                      </a:lnTo>
                      <a:lnTo>
                        <a:pt x="39881" y="30926"/>
                      </a:lnTo>
                      <a:lnTo>
                        <a:pt x="40236" y="30926"/>
                      </a:lnTo>
                      <a:lnTo>
                        <a:pt x="40320" y="30968"/>
                      </a:lnTo>
                      <a:lnTo>
                        <a:pt x="40362" y="31030"/>
                      </a:lnTo>
                      <a:lnTo>
                        <a:pt x="40529" y="31051"/>
                      </a:lnTo>
                      <a:lnTo>
                        <a:pt x="40613" y="31114"/>
                      </a:lnTo>
                      <a:lnTo>
                        <a:pt x="40718" y="31135"/>
                      </a:lnTo>
                      <a:lnTo>
                        <a:pt x="40948" y="31135"/>
                      </a:lnTo>
                      <a:lnTo>
                        <a:pt x="41031" y="31156"/>
                      </a:lnTo>
                      <a:lnTo>
                        <a:pt x="41073" y="31240"/>
                      </a:lnTo>
                      <a:lnTo>
                        <a:pt x="41073" y="31323"/>
                      </a:lnTo>
                      <a:lnTo>
                        <a:pt x="41136" y="31386"/>
                      </a:lnTo>
                      <a:lnTo>
                        <a:pt x="41136" y="31470"/>
                      </a:lnTo>
                      <a:lnTo>
                        <a:pt x="41178" y="31533"/>
                      </a:lnTo>
                      <a:lnTo>
                        <a:pt x="41241" y="31658"/>
                      </a:lnTo>
                      <a:lnTo>
                        <a:pt x="41241" y="31763"/>
                      </a:lnTo>
                      <a:lnTo>
                        <a:pt x="41303" y="31805"/>
                      </a:lnTo>
                      <a:lnTo>
                        <a:pt x="41387" y="31805"/>
                      </a:lnTo>
                      <a:lnTo>
                        <a:pt x="41492" y="31909"/>
                      </a:lnTo>
                      <a:lnTo>
                        <a:pt x="41513" y="31972"/>
                      </a:lnTo>
                      <a:lnTo>
                        <a:pt x="41680" y="32014"/>
                      </a:lnTo>
                      <a:lnTo>
                        <a:pt x="41868" y="32118"/>
                      </a:lnTo>
                      <a:lnTo>
                        <a:pt x="41931" y="32118"/>
                      </a:lnTo>
                      <a:lnTo>
                        <a:pt x="41994" y="32077"/>
                      </a:lnTo>
                      <a:lnTo>
                        <a:pt x="42182" y="32077"/>
                      </a:lnTo>
                      <a:lnTo>
                        <a:pt x="42245" y="32014"/>
                      </a:lnTo>
                      <a:lnTo>
                        <a:pt x="42329" y="32014"/>
                      </a:lnTo>
                      <a:lnTo>
                        <a:pt x="42412" y="32056"/>
                      </a:lnTo>
                      <a:lnTo>
                        <a:pt x="42496" y="32014"/>
                      </a:lnTo>
                      <a:lnTo>
                        <a:pt x="42601" y="31909"/>
                      </a:lnTo>
                      <a:lnTo>
                        <a:pt x="42747" y="31867"/>
                      </a:lnTo>
                      <a:lnTo>
                        <a:pt x="42977" y="31846"/>
                      </a:lnTo>
                      <a:lnTo>
                        <a:pt x="43124" y="31763"/>
                      </a:lnTo>
                      <a:lnTo>
                        <a:pt x="43270" y="31763"/>
                      </a:lnTo>
                      <a:lnTo>
                        <a:pt x="43396" y="31700"/>
                      </a:lnTo>
                      <a:lnTo>
                        <a:pt x="43542" y="31784"/>
                      </a:lnTo>
                      <a:lnTo>
                        <a:pt x="43710" y="31805"/>
                      </a:lnTo>
                      <a:lnTo>
                        <a:pt x="43961" y="31805"/>
                      </a:lnTo>
                      <a:lnTo>
                        <a:pt x="44065" y="31972"/>
                      </a:lnTo>
                      <a:lnTo>
                        <a:pt x="44275" y="32056"/>
                      </a:lnTo>
                      <a:lnTo>
                        <a:pt x="44421" y="32056"/>
                      </a:lnTo>
                      <a:lnTo>
                        <a:pt x="44547" y="32014"/>
                      </a:lnTo>
                      <a:lnTo>
                        <a:pt x="44609" y="32077"/>
                      </a:lnTo>
                      <a:lnTo>
                        <a:pt x="44651" y="32265"/>
                      </a:lnTo>
                      <a:lnTo>
                        <a:pt x="44756" y="32328"/>
                      </a:lnTo>
                      <a:lnTo>
                        <a:pt x="44840" y="32390"/>
                      </a:lnTo>
                      <a:lnTo>
                        <a:pt x="44923" y="32411"/>
                      </a:lnTo>
                      <a:lnTo>
                        <a:pt x="45028" y="32516"/>
                      </a:lnTo>
                      <a:lnTo>
                        <a:pt x="45112" y="32516"/>
                      </a:lnTo>
                      <a:lnTo>
                        <a:pt x="45363" y="32495"/>
                      </a:lnTo>
                      <a:lnTo>
                        <a:pt x="45593" y="32579"/>
                      </a:lnTo>
                      <a:lnTo>
                        <a:pt x="45948" y="32579"/>
                      </a:lnTo>
                      <a:lnTo>
                        <a:pt x="46095" y="32537"/>
                      </a:lnTo>
                      <a:lnTo>
                        <a:pt x="46158" y="32495"/>
                      </a:lnTo>
                      <a:lnTo>
                        <a:pt x="46283" y="32495"/>
                      </a:lnTo>
                      <a:lnTo>
                        <a:pt x="46388" y="32537"/>
                      </a:lnTo>
                      <a:lnTo>
                        <a:pt x="46472" y="32537"/>
                      </a:lnTo>
                      <a:lnTo>
                        <a:pt x="46534" y="32411"/>
                      </a:lnTo>
                      <a:lnTo>
                        <a:pt x="46744" y="32286"/>
                      </a:lnTo>
                      <a:lnTo>
                        <a:pt x="46890" y="32286"/>
                      </a:lnTo>
                      <a:lnTo>
                        <a:pt x="46953" y="32181"/>
                      </a:lnTo>
                      <a:lnTo>
                        <a:pt x="47329" y="32181"/>
                      </a:lnTo>
                      <a:lnTo>
                        <a:pt x="47434" y="32077"/>
                      </a:lnTo>
                      <a:lnTo>
                        <a:pt x="47455" y="31972"/>
                      </a:lnTo>
                      <a:lnTo>
                        <a:pt x="47455" y="31909"/>
                      </a:lnTo>
                      <a:lnTo>
                        <a:pt x="47539" y="31805"/>
                      </a:lnTo>
                      <a:lnTo>
                        <a:pt x="47664" y="31763"/>
                      </a:lnTo>
                      <a:lnTo>
                        <a:pt x="47748" y="31679"/>
                      </a:lnTo>
                      <a:lnTo>
                        <a:pt x="47790" y="31553"/>
                      </a:lnTo>
                      <a:lnTo>
                        <a:pt x="47873" y="31470"/>
                      </a:lnTo>
                      <a:lnTo>
                        <a:pt x="47978" y="31470"/>
                      </a:lnTo>
                      <a:lnTo>
                        <a:pt x="47999" y="31491"/>
                      </a:lnTo>
                      <a:lnTo>
                        <a:pt x="48187" y="31449"/>
                      </a:lnTo>
                      <a:lnTo>
                        <a:pt x="48292" y="31449"/>
                      </a:lnTo>
                      <a:lnTo>
                        <a:pt x="48417" y="31533"/>
                      </a:lnTo>
                      <a:lnTo>
                        <a:pt x="48501" y="31637"/>
                      </a:lnTo>
                      <a:lnTo>
                        <a:pt x="48585" y="31658"/>
                      </a:lnTo>
                      <a:lnTo>
                        <a:pt x="48689" y="31595"/>
                      </a:lnTo>
                      <a:lnTo>
                        <a:pt x="48731" y="31658"/>
                      </a:lnTo>
                      <a:lnTo>
                        <a:pt x="48836" y="31658"/>
                      </a:lnTo>
                      <a:lnTo>
                        <a:pt x="48982" y="31574"/>
                      </a:lnTo>
                      <a:lnTo>
                        <a:pt x="48982" y="31533"/>
                      </a:lnTo>
                      <a:lnTo>
                        <a:pt x="49150" y="31491"/>
                      </a:lnTo>
                      <a:lnTo>
                        <a:pt x="49359" y="31574"/>
                      </a:lnTo>
                      <a:lnTo>
                        <a:pt x="49422" y="31637"/>
                      </a:lnTo>
                      <a:lnTo>
                        <a:pt x="49464" y="31595"/>
                      </a:lnTo>
                      <a:lnTo>
                        <a:pt x="49547" y="31595"/>
                      </a:lnTo>
                      <a:lnTo>
                        <a:pt x="49568" y="31658"/>
                      </a:lnTo>
                      <a:lnTo>
                        <a:pt x="49673" y="31637"/>
                      </a:lnTo>
                      <a:lnTo>
                        <a:pt x="49840" y="31658"/>
                      </a:lnTo>
                      <a:lnTo>
                        <a:pt x="49924" y="31742"/>
                      </a:lnTo>
                      <a:lnTo>
                        <a:pt x="49966" y="31742"/>
                      </a:lnTo>
                      <a:lnTo>
                        <a:pt x="50259" y="31470"/>
                      </a:lnTo>
                      <a:lnTo>
                        <a:pt x="50384" y="31365"/>
                      </a:lnTo>
                      <a:lnTo>
                        <a:pt x="50594" y="31344"/>
                      </a:lnTo>
                      <a:lnTo>
                        <a:pt x="50677" y="31260"/>
                      </a:lnTo>
                      <a:lnTo>
                        <a:pt x="50698" y="31156"/>
                      </a:lnTo>
                      <a:lnTo>
                        <a:pt x="50677" y="31030"/>
                      </a:lnTo>
                      <a:lnTo>
                        <a:pt x="50614" y="31009"/>
                      </a:lnTo>
                      <a:lnTo>
                        <a:pt x="50573" y="31030"/>
                      </a:lnTo>
                      <a:lnTo>
                        <a:pt x="50510" y="31009"/>
                      </a:lnTo>
                      <a:lnTo>
                        <a:pt x="50468" y="31009"/>
                      </a:lnTo>
                      <a:lnTo>
                        <a:pt x="50468" y="30842"/>
                      </a:lnTo>
                      <a:lnTo>
                        <a:pt x="50489" y="30800"/>
                      </a:lnTo>
                      <a:lnTo>
                        <a:pt x="50489" y="30633"/>
                      </a:lnTo>
                      <a:lnTo>
                        <a:pt x="50447" y="30528"/>
                      </a:lnTo>
                      <a:lnTo>
                        <a:pt x="50468" y="30444"/>
                      </a:lnTo>
                      <a:lnTo>
                        <a:pt x="50552" y="30424"/>
                      </a:lnTo>
                      <a:lnTo>
                        <a:pt x="50552" y="30319"/>
                      </a:lnTo>
                      <a:lnTo>
                        <a:pt x="50468" y="30235"/>
                      </a:lnTo>
                      <a:lnTo>
                        <a:pt x="50447" y="30110"/>
                      </a:lnTo>
                      <a:lnTo>
                        <a:pt x="50468" y="30068"/>
                      </a:lnTo>
                      <a:lnTo>
                        <a:pt x="50405" y="29963"/>
                      </a:lnTo>
                      <a:lnTo>
                        <a:pt x="50405" y="29859"/>
                      </a:lnTo>
                      <a:lnTo>
                        <a:pt x="50489" y="29754"/>
                      </a:lnTo>
                      <a:lnTo>
                        <a:pt x="50573" y="29691"/>
                      </a:lnTo>
                      <a:lnTo>
                        <a:pt x="50594" y="29566"/>
                      </a:lnTo>
                      <a:lnTo>
                        <a:pt x="50677" y="29461"/>
                      </a:lnTo>
                      <a:lnTo>
                        <a:pt x="50761" y="29398"/>
                      </a:lnTo>
                      <a:lnTo>
                        <a:pt x="50761" y="29273"/>
                      </a:lnTo>
                      <a:lnTo>
                        <a:pt x="50719" y="29189"/>
                      </a:lnTo>
                      <a:lnTo>
                        <a:pt x="50719" y="29126"/>
                      </a:lnTo>
                      <a:lnTo>
                        <a:pt x="50656" y="29064"/>
                      </a:lnTo>
                      <a:lnTo>
                        <a:pt x="50594" y="28959"/>
                      </a:lnTo>
                      <a:lnTo>
                        <a:pt x="50510" y="28833"/>
                      </a:lnTo>
                      <a:lnTo>
                        <a:pt x="50447" y="28812"/>
                      </a:lnTo>
                      <a:lnTo>
                        <a:pt x="50363" y="28833"/>
                      </a:lnTo>
                      <a:lnTo>
                        <a:pt x="50238" y="28917"/>
                      </a:lnTo>
                      <a:lnTo>
                        <a:pt x="50175" y="28917"/>
                      </a:lnTo>
                      <a:lnTo>
                        <a:pt x="50154" y="28854"/>
                      </a:lnTo>
                      <a:lnTo>
                        <a:pt x="50154" y="28603"/>
                      </a:lnTo>
                      <a:lnTo>
                        <a:pt x="50175" y="28540"/>
                      </a:lnTo>
                      <a:lnTo>
                        <a:pt x="50175" y="28499"/>
                      </a:lnTo>
                      <a:lnTo>
                        <a:pt x="50238" y="28436"/>
                      </a:lnTo>
                      <a:lnTo>
                        <a:pt x="50259" y="28331"/>
                      </a:lnTo>
                      <a:lnTo>
                        <a:pt x="50342" y="28227"/>
                      </a:lnTo>
                      <a:lnTo>
                        <a:pt x="50342" y="28143"/>
                      </a:lnTo>
                      <a:lnTo>
                        <a:pt x="50384" y="28101"/>
                      </a:lnTo>
                      <a:lnTo>
                        <a:pt x="50552" y="28080"/>
                      </a:lnTo>
                      <a:lnTo>
                        <a:pt x="50614" y="28038"/>
                      </a:lnTo>
                      <a:lnTo>
                        <a:pt x="50698" y="28038"/>
                      </a:lnTo>
                      <a:lnTo>
                        <a:pt x="50719" y="28017"/>
                      </a:lnTo>
                      <a:lnTo>
                        <a:pt x="50803" y="28017"/>
                      </a:lnTo>
                      <a:lnTo>
                        <a:pt x="50886" y="27996"/>
                      </a:lnTo>
                      <a:lnTo>
                        <a:pt x="50928" y="27913"/>
                      </a:lnTo>
                      <a:lnTo>
                        <a:pt x="51033" y="27913"/>
                      </a:lnTo>
                      <a:lnTo>
                        <a:pt x="51117" y="27829"/>
                      </a:lnTo>
                      <a:lnTo>
                        <a:pt x="51242" y="27871"/>
                      </a:lnTo>
                      <a:lnTo>
                        <a:pt x="51451" y="27871"/>
                      </a:lnTo>
                      <a:lnTo>
                        <a:pt x="51514" y="27808"/>
                      </a:lnTo>
                      <a:lnTo>
                        <a:pt x="51556" y="27808"/>
                      </a:lnTo>
                      <a:lnTo>
                        <a:pt x="51598" y="27724"/>
                      </a:lnTo>
                      <a:lnTo>
                        <a:pt x="51744" y="27703"/>
                      </a:lnTo>
                      <a:lnTo>
                        <a:pt x="51765" y="27683"/>
                      </a:lnTo>
                      <a:lnTo>
                        <a:pt x="51849" y="27703"/>
                      </a:lnTo>
                      <a:lnTo>
                        <a:pt x="51933" y="27703"/>
                      </a:lnTo>
                      <a:lnTo>
                        <a:pt x="52016" y="27745"/>
                      </a:lnTo>
                      <a:lnTo>
                        <a:pt x="52184" y="27787"/>
                      </a:lnTo>
                      <a:lnTo>
                        <a:pt x="52267" y="27829"/>
                      </a:lnTo>
                      <a:lnTo>
                        <a:pt x="52288" y="27892"/>
                      </a:lnTo>
                      <a:lnTo>
                        <a:pt x="52435" y="27892"/>
                      </a:lnTo>
                      <a:lnTo>
                        <a:pt x="52498" y="27850"/>
                      </a:lnTo>
                      <a:lnTo>
                        <a:pt x="52539" y="27892"/>
                      </a:lnTo>
                      <a:lnTo>
                        <a:pt x="52644" y="27934"/>
                      </a:lnTo>
                      <a:lnTo>
                        <a:pt x="52686" y="27913"/>
                      </a:lnTo>
                      <a:lnTo>
                        <a:pt x="52686" y="27829"/>
                      </a:lnTo>
                      <a:lnTo>
                        <a:pt x="52749" y="27808"/>
                      </a:lnTo>
                      <a:lnTo>
                        <a:pt x="52790" y="27829"/>
                      </a:lnTo>
                      <a:lnTo>
                        <a:pt x="52874" y="27829"/>
                      </a:lnTo>
                      <a:lnTo>
                        <a:pt x="52916" y="27808"/>
                      </a:lnTo>
                      <a:lnTo>
                        <a:pt x="52979" y="27892"/>
                      </a:lnTo>
                      <a:lnTo>
                        <a:pt x="53021" y="27892"/>
                      </a:lnTo>
                      <a:lnTo>
                        <a:pt x="53104" y="27913"/>
                      </a:lnTo>
                      <a:lnTo>
                        <a:pt x="53125" y="27955"/>
                      </a:lnTo>
                      <a:lnTo>
                        <a:pt x="53104" y="28017"/>
                      </a:lnTo>
                      <a:lnTo>
                        <a:pt x="53125" y="28059"/>
                      </a:lnTo>
                      <a:lnTo>
                        <a:pt x="53188" y="28059"/>
                      </a:lnTo>
                      <a:lnTo>
                        <a:pt x="53209" y="28122"/>
                      </a:lnTo>
                      <a:lnTo>
                        <a:pt x="53272" y="28059"/>
                      </a:lnTo>
                      <a:lnTo>
                        <a:pt x="53335" y="28101"/>
                      </a:lnTo>
                      <a:lnTo>
                        <a:pt x="53376" y="28143"/>
                      </a:lnTo>
                      <a:lnTo>
                        <a:pt x="53335" y="28206"/>
                      </a:lnTo>
                      <a:lnTo>
                        <a:pt x="53376" y="28247"/>
                      </a:lnTo>
                      <a:lnTo>
                        <a:pt x="53481" y="28268"/>
                      </a:lnTo>
                      <a:lnTo>
                        <a:pt x="53523" y="28268"/>
                      </a:lnTo>
                      <a:lnTo>
                        <a:pt x="53586" y="28310"/>
                      </a:lnTo>
                      <a:lnTo>
                        <a:pt x="53586" y="28352"/>
                      </a:lnTo>
                      <a:lnTo>
                        <a:pt x="53627" y="28373"/>
                      </a:lnTo>
                      <a:lnTo>
                        <a:pt x="53690" y="28457"/>
                      </a:lnTo>
                      <a:lnTo>
                        <a:pt x="53690" y="28540"/>
                      </a:lnTo>
                      <a:lnTo>
                        <a:pt x="53711" y="28624"/>
                      </a:lnTo>
                      <a:lnTo>
                        <a:pt x="53711" y="28666"/>
                      </a:lnTo>
                      <a:lnTo>
                        <a:pt x="53732" y="28687"/>
                      </a:lnTo>
                      <a:lnTo>
                        <a:pt x="53899" y="28687"/>
                      </a:lnTo>
                      <a:lnTo>
                        <a:pt x="53920" y="28750"/>
                      </a:lnTo>
                      <a:lnTo>
                        <a:pt x="53899" y="28833"/>
                      </a:lnTo>
                      <a:lnTo>
                        <a:pt x="53899" y="28875"/>
                      </a:lnTo>
                      <a:lnTo>
                        <a:pt x="54025" y="28959"/>
                      </a:lnTo>
                      <a:lnTo>
                        <a:pt x="54067" y="29064"/>
                      </a:lnTo>
                      <a:lnTo>
                        <a:pt x="54151" y="29147"/>
                      </a:lnTo>
                      <a:lnTo>
                        <a:pt x="54171" y="29210"/>
                      </a:lnTo>
                      <a:lnTo>
                        <a:pt x="54234" y="29252"/>
                      </a:lnTo>
                      <a:lnTo>
                        <a:pt x="54255" y="29356"/>
                      </a:lnTo>
                      <a:lnTo>
                        <a:pt x="54339" y="29398"/>
                      </a:lnTo>
                      <a:lnTo>
                        <a:pt x="54339" y="29461"/>
                      </a:lnTo>
                      <a:lnTo>
                        <a:pt x="54318" y="29503"/>
                      </a:lnTo>
                      <a:lnTo>
                        <a:pt x="54339" y="29524"/>
                      </a:lnTo>
                      <a:lnTo>
                        <a:pt x="54381" y="29503"/>
                      </a:lnTo>
                      <a:lnTo>
                        <a:pt x="54443" y="29587"/>
                      </a:lnTo>
                      <a:lnTo>
                        <a:pt x="54464" y="29670"/>
                      </a:lnTo>
                      <a:lnTo>
                        <a:pt x="54569" y="29817"/>
                      </a:lnTo>
                      <a:lnTo>
                        <a:pt x="54778" y="29963"/>
                      </a:lnTo>
                      <a:lnTo>
                        <a:pt x="54799" y="30047"/>
                      </a:lnTo>
                      <a:lnTo>
                        <a:pt x="54841" y="30152"/>
                      </a:lnTo>
                      <a:lnTo>
                        <a:pt x="54883" y="30193"/>
                      </a:lnTo>
                      <a:lnTo>
                        <a:pt x="54883" y="30298"/>
                      </a:lnTo>
                      <a:lnTo>
                        <a:pt x="54967" y="30319"/>
                      </a:lnTo>
                      <a:lnTo>
                        <a:pt x="55008" y="30319"/>
                      </a:lnTo>
                      <a:lnTo>
                        <a:pt x="55050" y="30424"/>
                      </a:lnTo>
                      <a:lnTo>
                        <a:pt x="55050" y="30507"/>
                      </a:lnTo>
                      <a:lnTo>
                        <a:pt x="55092" y="30612"/>
                      </a:lnTo>
                      <a:lnTo>
                        <a:pt x="55218" y="30737"/>
                      </a:lnTo>
                      <a:lnTo>
                        <a:pt x="55322" y="30758"/>
                      </a:lnTo>
                      <a:lnTo>
                        <a:pt x="55385" y="30842"/>
                      </a:lnTo>
                      <a:lnTo>
                        <a:pt x="55469" y="30842"/>
                      </a:lnTo>
                      <a:lnTo>
                        <a:pt x="55511" y="30821"/>
                      </a:lnTo>
                      <a:lnTo>
                        <a:pt x="55573" y="30842"/>
                      </a:lnTo>
                      <a:lnTo>
                        <a:pt x="55615" y="30821"/>
                      </a:lnTo>
                      <a:lnTo>
                        <a:pt x="55741" y="30842"/>
                      </a:lnTo>
                      <a:lnTo>
                        <a:pt x="55803" y="30779"/>
                      </a:lnTo>
                      <a:lnTo>
                        <a:pt x="55887" y="30779"/>
                      </a:lnTo>
                      <a:lnTo>
                        <a:pt x="55887" y="30821"/>
                      </a:lnTo>
                      <a:lnTo>
                        <a:pt x="55824" y="30863"/>
                      </a:lnTo>
                      <a:lnTo>
                        <a:pt x="55845" y="30905"/>
                      </a:lnTo>
                      <a:lnTo>
                        <a:pt x="55992" y="30905"/>
                      </a:lnTo>
                      <a:lnTo>
                        <a:pt x="56034" y="30926"/>
                      </a:lnTo>
                      <a:lnTo>
                        <a:pt x="56055" y="30968"/>
                      </a:lnTo>
                      <a:lnTo>
                        <a:pt x="56138" y="31030"/>
                      </a:lnTo>
                      <a:lnTo>
                        <a:pt x="56159" y="30968"/>
                      </a:lnTo>
                      <a:lnTo>
                        <a:pt x="56222" y="30947"/>
                      </a:lnTo>
                      <a:lnTo>
                        <a:pt x="56264" y="30968"/>
                      </a:lnTo>
                      <a:lnTo>
                        <a:pt x="56306" y="30905"/>
                      </a:lnTo>
                      <a:lnTo>
                        <a:pt x="56348" y="30905"/>
                      </a:lnTo>
                      <a:lnTo>
                        <a:pt x="56410" y="30947"/>
                      </a:lnTo>
                      <a:lnTo>
                        <a:pt x="56431" y="31009"/>
                      </a:lnTo>
                      <a:lnTo>
                        <a:pt x="56473" y="31072"/>
                      </a:lnTo>
                      <a:lnTo>
                        <a:pt x="56536" y="31072"/>
                      </a:lnTo>
                      <a:lnTo>
                        <a:pt x="56557" y="31135"/>
                      </a:lnTo>
                      <a:lnTo>
                        <a:pt x="56620" y="31177"/>
                      </a:lnTo>
                      <a:lnTo>
                        <a:pt x="56640" y="31177"/>
                      </a:lnTo>
                      <a:lnTo>
                        <a:pt x="56682" y="31240"/>
                      </a:lnTo>
                      <a:lnTo>
                        <a:pt x="56724" y="31281"/>
                      </a:lnTo>
                      <a:lnTo>
                        <a:pt x="56850" y="31344"/>
                      </a:lnTo>
                      <a:lnTo>
                        <a:pt x="56871" y="31365"/>
                      </a:lnTo>
                      <a:lnTo>
                        <a:pt x="56933" y="31365"/>
                      </a:lnTo>
                      <a:lnTo>
                        <a:pt x="56975" y="31407"/>
                      </a:lnTo>
                      <a:lnTo>
                        <a:pt x="57059" y="31449"/>
                      </a:lnTo>
                      <a:lnTo>
                        <a:pt x="57122" y="31407"/>
                      </a:lnTo>
                      <a:lnTo>
                        <a:pt x="57184" y="31407"/>
                      </a:lnTo>
                      <a:lnTo>
                        <a:pt x="57247" y="31365"/>
                      </a:lnTo>
                      <a:lnTo>
                        <a:pt x="57289" y="31365"/>
                      </a:lnTo>
                      <a:lnTo>
                        <a:pt x="57352" y="31386"/>
                      </a:lnTo>
                      <a:lnTo>
                        <a:pt x="57352" y="31470"/>
                      </a:lnTo>
                      <a:lnTo>
                        <a:pt x="57289" y="31553"/>
                      </a:lnTo>
                      <a:lnTo>
                        <a:pt x="57289" y="31637"/>
                      </a:lnTo>
                      <a:lnTo>
                        <a:pt x="57289" y="31700"/>
                      </a:lnTo>
                      <a:lnTo>
                        <a:pt x="57394" y="31700"/>
                      </a:lnTo>
                      <a:lnTo>
                        <a:pt x="57436" y="31805"/>
                      </a:lnTo>
                      <a:lnTo>
                        <a:pt x="57456" y="31909"/>
                      </a:lnTo>
                      <a:lnTo>
                        <a:pt x="57436" y="32014"/>
                      </a:lnTo>
                      <a:lnTo>
                        <a:pt x="57394" y="32056"/>
                      </a:lnTo>
                      <a:lnTo>
                        <a:pt x="57394" y="32118"/>
                      </a:lnTo>
                      <a:lnTo>
                        <a:pt x="57498" y="32265"/>
                      </a:lnTo>
                      <a:lnTo>
                        <a:pt x="57561" y="32286"/>
                      </a:lnTo>
                      <a:lnTo>
                        <a:pt x="57645" y="32390"/>
                      </a:lnTo>
                      <a:lnTo>
                        <a:pt x="57666" y="32432"/>
                      </a:lnTo>
                      <a:lnTo>
                        <a:pt x="57749" y="32411"/>
                      </a:lnTo>
                      <a:lnTo>
                        <a:pt x="57812" y="32369"/>
                      </a:lnTo>
                      <a:lnTo>
                        <a:pt x="57896" y="32369"/>
                      </a:lnTo>
                      <a:lnTo>
                        <a:pt x="57938" y="32432"/>
                      </a:lnTo>
                      <a:lnTo>
                        <a:pt x="57980" y="32516"/>
                      </a:lnTo>
                      <a:lnTo>
                        <a:pt x="58042" y="32495"/>
                      </a:lnTo>
                      <a:lnTo>
                        <a:pt x="58105" y="32432"/>
                      </a:lnTo>
                      <a:lnTo>
                        <a:pt x="58189" y="32474"/>
                      </a:lnTo>
                      <a:lnTo>
                        <a:pt x="58231" y="32432"/>
                      </a:lnTo>
                      <a:lnTo>
                        <a:pt x="58398" y="32411"/>
                      </a:lnTo>
                      <a:lnTo>
                        <a:pt x="58461" y="32328"/>
                      </a:lnTo>
                      <a:lnTo>
                        <a:pt x="58524" y="32307"/>
                      </a:lnTo>
                      <a:lnTo>
                        <a:pt x="58524" y="32244"/>
                      </a:lnTo>
                      <a:lnTo>
                        <a:pt x="58544" y="32160"/>
                      </a:lnTo>
                      <a:lnTo>
                        <a:pt x="58628" y="32097"/>
                      </a:lnTo>
                      <a:lnTo>
                        <a:pt x="58628" y="31993"/>
                      </a:lnTo>
                      <a:lnTo>
                        <a:pt x="58649" y="31909"/>
                      </a:lnTo>
                      <a:lnTo>
                        <a:pt x="58837" y="31909"/>
                      </a:lnTo>
                      <a:lnTo>
                        <a:pt x="58858" y="31805"/>
                      </a:lnTo>
                      <a:lnTo>
                        <a:pt x="58921" y="31805"/>
                      </a:lnTo>
                      <a:lnTo>
                        <a:pt x="58963" y="31784"/>
                      </a:lnTo>
                      <a:lnTo>
                        <a:pt x="59005" y="31700"/>
                      </a:lnTo>
                      <a:lnTo>
                        <a:pt x="59047" y="31658"/>
                      </a:lnTo>
                      <a:lnTo>
                        <a:pt x="59151" y="31658"/>
                      </a:lnTo>
                      <a:lnTo>
                        <a:pt x="59214" y="31595"/>
                      </a:lnTo>
                      <a:lnTo>
                        <a:pt x="59319" y="31658"/>
                      </a:lnTo>
                      <a:lnTo>
                        <a:pt x="59361" y="31700"/>
                      </a:lnTo>
                      <a:lnTo>
                        <a:pt x="59465" y="31700"/>
                      </a:lnTo>
                      <a:lnTo>
                        <a:pt x="59486" y="31763"/>
                      </a:lnTo>
                      <a:lnTo>
                        <a:pt x="59549" y="31867"/>
                      </a:lnTo>
                      <a:lnTo>
                        <a:pt x="59486" y="31909"/>
                      </a:lnTo>
                      <a:lnTo>
                        <a:pt x="59528" y="31972"/>
                      </a:lnTo>
                      <a:lnTo>
                        <a:pt x="59633" y="32077"/>
                      </a:lnTo>
                      <a:lnTo>
                        <a:pt x="59633" y="32139"/>
                      </a:lnTo>
                      <a:lnTo>
                        <a:pt x="59674" y="32202"/>
                      </a:lnTo>
                      <a:lnTo>
                        <a:pt x="59758" y="32244"/>
                      </a:lnTo>
                      <a:lnTo>
                        <a:pt x="59737" y="32390"/>
                      </a:lnTo>
                      <a:lnTo>
                        <a:pt x="59737" y="32495"/>
                      </a:lnTo>
                      <a:lnTo>
                        <a:pt x="59695" y="32537"/>
                      </a:lnTo>
                      <a:lnTo>
                        <a:pt x="59633" y="32558"/>
                      </a:lnTo>
                      <a:lnTo>
                        <a:pt x="59549" y="32662"/>
                      </a:lnTo>
                      <a:lnTo>
                        <a:pt x="59549" y="32725"/>
                      </a:lnTo>
                      <a:lnTo>
                        <a:pt x="59591" y="32809"/>
                      </a:lnTo>
                      <a:lnTo>
                        <a:pt x="59633" y="32830"/>
                      </a:lnTo>
                      <a:lnTo>
                        <a:pt x="59633" y="32934"/>
                      </a:lnTo>
                      <a:lnTo>
                        <a:pt x="59591" y="33018"/>
                      </a:lnTo>
                      <a:lnTo>
                        <a:pt x="59633" y="33060"/>
                      </a:lnTo>
                      <a:lnTo>
                        <a:pt x="59674" y="33081"/>
                      </a:lnTo>
                      <a:lnTo>
                        <a:pt x="59674" y="33144"/>
                      </a:lnTo>
                      <a:lnTo>
                        <a:pt x="59695" y="33185"/>
                      </a:lnTo>
                      <a:lnTo>
                        <a:pt x="59695" y="33248"/>
                      </a:lnTo>
                      <a:lnTo>
                        <a:pt x="59674" y="33269"/>
                      </a:lnTo>
                      <a:lnTo>
                        <a:pt x="59653" y="33290"/>
                      </a:lnTo>
                      <a:lnTo>
                        <a:pt x="59653" y="33437"/>
                      </a:lnTo>
                      <a:lnTo>
                        <a:pt x="59695" y="33562"/>
                      </a:lnTo>
                      <a:lnTo>
                        <a:pt x="59737" y="33604"/>
                      </a:lnTo>
                      <a:lnTo>
                        <a:pt x="59737" y="33667"/>
                      </a:lnTo>
                      <a:lnTo>
                        <a:pt x="59674" y="33709"/>
                      </a:lnTo>
                      <a:lnTo>
                        <a:pt x="59653" y="33792"/>
                      </a:lnTo>
                      <a:lnTo>
                        <a:pt x="59674" y="33855"/>
                      </a:lnTo>
                      <a:lnTo>
                        <a:pt x="59674" y="33897"/>
                      </a:lnTo>
                      <a:lnTo>
                        <a:pt x="59695" y="33960"/>
                      </a:lnTo>
                      <a:lnTo>
                        <a:pt x="59633" y="34001"/>
                      </a:lnTo>
                      <a:lnTo>
                        <a:pt x="59591" y="34022"/>
                      </a:lnTo>
                      <a:lnTo>
                        <a:pt x="59633" y="34085"/>
                      </a:lnTo>
                      <a:lnTo>
                        <a:pt x="59653" y="34169"/>
                      </a:lnTo>
                      <a:lnTo>
                        <a:pt x="59633" y="34211"/>
                      </a:lnTo>
                      <a:lnTo>
                        <a:pt x="59570" y="34315"/>
                      </a:lnTo>
                      <a:lnTo>
                        <a:pt x="59591" y="34378"/>
                      </a:lnTo>
                      <a:lnTo>
                        <a:pt x="59633" y="34420"/>
                      </a:lnTo>
                      <a:lnTo>
                        <a:pt x="59591" y="34483"/>
                      </a:lnTo>
                      <a:lnTo>
                        <a:pt x="59591" y="34525"/>
                      </a:lnTo>
                      <a:lnTo>
                        <a:pt x="59633" y="34587"/>
                      </a:lnTo>
                      <a:lnTo>
                        <a:pt x="59653" y="34650"/>
                      </a:lnTo>
                      <a:lnTo>
                        <a:pt x="59591" y="34713"/>
                      </a:lnTo>
                      <a:lnTo>
                        <a:pt x="59549" y="34713"/>
                      </a:lnTo>
                      <a:lnTo>
                        <a:pt x="59486" y="34692"/>
                      </a:lnTo>
                      <a:lnTo>
                        <a:pt x="59130" y="34608"/>
                      </a:lnTo>
                      <a:lnTo>
                        <a:pt x="59047" y="34587"/>
                      </a:lnTo>
                      <a:lnTo>
                        <a:pt x="58942" y="34546"/>
                      </a:lnTo>
                      <a:lnTo>
                        <a:pt x="58900" y="34546"/>
                      </a:lnTo>
                      <a:lnTo>
                        <a:pt x="58796" y="34713"/>
                      </a:lnTo>
                      <a:lnTo>
                        <a:pt x="58754" y="34797"/>
                      </a:lnTo>
                      <a:lnTo>
                        <a:pt x="58712" y="34859"/>
                      </a:lnTo>
                      <a:lnTo>
                        <a:pt x="58628" y="34859"/>
                      </a:lnTo>
                      <a:lnTo>
                        <a:pt x="58544" y="34922"/>
                      </a:lnTo>
                      <a:lnTo>
                        <a:pt x="58524" y="34964"/>
                      </a:lnTo>
                      <a:lnTo>
                        <a:pt x="58586" y="35069"/>
                      </a:lnTo>
                      <a:lnTo>
                        <a:pt x="58712" y="35278"/>
                      </a:lnTo>
                      <a:lnTo>
                        <a:pt x="58733" y="35362"/>
                      </a:lnTo>
                      <a:lnTo>
                        <a:pt x="58754" y="35445"/>
                      </a:lnTo>
                      <a:lnTo>
                        <a:pt x="58837" y="35550"/>
                      </a:lnTo>
                      <a:lnTo>
                        <a:pt x="58837" y="35654"/>
                      </a:lnTo>
                      <a:lnTo>
                        <a:pt x="58837" y="35780"/>
                      </a:lnTo>
                      <a:lnTo>
                        <a:pt x="58837" y="35885"/>
                      </a:lnTo>
                      <a:lnTo>
                        <a:pt x="58837" y="36094"/>
                      </a:lnTo>
                      <a:lnTo>
                        <a:pt x="58921" y="36157"/>
                      </a:lnTo>
                      <a:lnTo>
                        <a:pt x="58921" y="36261"/>
                      </a:lnTo>
                      <a:lnTo>
                        <a:pt x="58921" y="36366"/>
                      </a:lnTo>
                      <a:lnTo>
                        <a:pt x="58900" y="36408"/>
                      </a:lnTo>
                      <a:lnTo>
                        <a:pt x="58900" y="36491"/>
                      </a:lnTo>
                      <a:lnTo>
                        <a:pt x="58921" y="36533"/>
                      </a:lnTo>
                      <a:lnTo>
                        <a:pt x="58921" y="36638"/>
                      </a:lnTo>
                      <a:lnTo>
                        <a:pt x="58858" y="36638"/>
                      </a:lnTo>
                      <a:lnTo>
                        <a:pt x="58733" y="36617"/>
                      </a:lnTo>
                      <a:lnTo>
                        <a:pt x="58649" y="36680"/>
                      </a:lnTo>
                      <a:lnTo>
                        <a:pt x="58649" y="36722"/>
                      </a:lnTo>
                      <a:lnTo>
                        <a:pt x="58691" y="36826"/>
                      </a:lnTo>
                      <a:lnTo>
                        <a:pt x="58733" y="36847"/>
                      </a:lnTo>
                      <a:lnTo>
                        <a:pt x="58733" y="36931"/>
                      </a:lnTo>
                      <a:lnTo>
                        <a:pt x="58733" y="36952"/>
                      </a:lnTo>
                      <a:lnTo>
                        <a:pt x="58837" y="37098"/>
                      </a:lnTo>
                      <a:lnTo>
                        <a:pt x="58858" y="37098"/>
                      </a:lnTo>
                      <a:lnTo>
                        <a:pt x="58921" y="36931"/>
                      </a:lnTo>
                      <a:lnTo>
                        <a:pt x="59068" y="36910"/>
                      </a:lnTo>
                      <a:lnTo>
                        <a:pt x="59130" y="36952"/>
                      </a:lnTo>
                      <a:lnTo>
                        <a:pt x="59172" y="36784"/>
                      </a:lnTo>
                      <a:lnTo>
                        <a:pt x="59256" y="36722"/>
                      </a:lnTo>
                      <a:lnTo>
                        <a:pt x="59256" y="36512"/>
                      </a:lnTo>
                      <a:lnTo>
                        <a:pt x="59361" y="36429"/>
                      </a:lnTo>
                      <a:lnTo>
                        <a:pt x="59361" y="36324"/>
                      </a:lnTo>
                      <a:lnTo>
                        <a:pt x="59381" y="36282"/>
                      </a:lnTo>
                      <a:lnTo>
                        <a:pt x="59528" y="36366"/>
                      </a:lnTo>
                      <a:lnTo>
                        <a:pt x="59653" y="36303"/>
                      </a:lnTo>
                      <a:lnTo>
                        <a:pt x="59695" y="36366"/>
                      </a:lnTo>
                      <a:lnTo>
                        <a:pt x="59695" y="36575"/>
                      </a:lnTo>
                      <a:lnTo>
                        <a:pt x="59884" y="36617"/>
                      </a:lnTo>
                      <a:lnTo>
                        <a:pt x="60072" y="36722"/>
                      </a:lnTo>
                      <a:lnTo>
                        <a:pt x="60114" y="36680"/>
                      </a:lnTo>
                      <a:lnTo>
                        <a:pt x="60197" y="36742"/>
                      </a:lnTo>
                      <a:lnTo>
                        <a:pt x="60323" y="36617"/>
                      </a:lnTo>
                      <a:lnTo>
                        <a:pt x="60490" y="36596"/>
                      </a:lnTo>
                      <a:lnTo>
                        <a:pt x="60511" y="36512"/>
                      </a:lnTo>
                      <a:lnTo>
                        <a:pt x="60595" y="36512"/>
                      </a:lnTo>
                      <a:lnTo>
                        <a:pt x="60679" y="36366"/>
                      </a:lnTo>
                      <a:lnTo>
                        <a:pt x="60846" y="36115"/>
                      </a:lnTo>
                      <a:lnTo>
                        <a:pt x="60825" y="36073"/>
                      </a:lnTo>
                      <a:lnTo>
                        <a:pt x="60951" y="36010"/>
                      </a:lnTo>
                      <a:lnTo>
                        <a:pt x="60951" y="35926"/>
                      </a:lnTo>
                      <a:lnTo>
                        <a:pt x="60909" y="35780"/>
                      </a:lnTo>
                      <a:lnTo>
                        <a:pt x="60993" y="35822"/>
                      </a:lnTo>
                      <a:lnTo>
                        <a:pt x="60993" y="35843"/>
                      </a:lnTo>
                      <a:lnTo>
                        <a:pt x="61118" y="35654"/>
                      </a:lnTo>
                      <a:lnTo>
                        <a:pt x="61055" y="35550"/>
                      </a:lnTo>
                      <a:lnTo>
                        <a:pt x="61118" y="35529"/>
                      </a:lnTo>
                      <a:lnTo>
                        <a:pt x="61118" y="35341"/>
                      </a:lnTo>
                      <a:lnTo>
                        <a:pt x="61223" y="35299"/>
                      </a:lnTo>
                      <a:lnTo>
                        <a:pt x="61223" y="35194"/>
                      </a:lnTo>
                      <a:lnTo>
                        <a:pt x="61369" y="35090"/>
                      </a:lnTo>
                      <a:lnTo>
                        <a:pt x="61411" y="35027"/>
                      </a:lnTo>
                      <a:lnTo>
                        <a:pt x="61348" y="34985"/>
                      </a:lnTo>
                      <a:lnTo>
                        <a:pt x="61369" y="34838"/>
                      </a:lnTo>
                      <a:lnTo>
                        <a:pt x="61453" y="34818"/>
                      </a:lnTo>
                      <a:lnTo>
                        <a:pt x="61557" y="34315"/>
                      </a:lnTo>
                      <a:lnTo>
                        <a:pt x="61683" y="34169"/>
                      </a:lnTo>
                      <a:lnTo>
                        <a:pt x="61683" y="34064"/>
                      </a:lnTo>
                      <a:lnTo>
                        <a:pt x="61829" y="33960"/>
                      </a:lnTo>
                      <a:lnTo>
                        <a:pt x="61850" y="33834"/>
                      </a:lnTo>
                      <a:lnTo>
                        <a:pt x="61976" y="33667"/>
                      </a:lnTo>
                      <a:lnTo>
                        <a:pt x="61976" y="33541"/>
                      </a:lnTo>
                      <a:lnTo>
                        <a:pt x="61934" y="33520"/>
                      </a:lnTo>
                      <a:lnTo>
                        <a:pt x="61892" y="33353"/>
                      </a:lnTo>
                      <a:lnTo>
                        <a:pt x="62039" y="33227"/>
                      </a:lnTo>
                      <a:lnTo>
                        <a:pt x="61976" y="32955"/>
                      </a:lnTo>
                      <a:lnTo>
                        <a:pt x="62081" y="32830"/>
                      </a:lnTo>
                      <a:lnTo>
                        <a:pt x="62081" y="32746"/>
                      </a:lnTo>
                      <a:lnTo>
                        <a:pt x="62039" y="32746"/>
                      </a:lnTo>
                      <a:lnTo>
                        <a:pt x="62101" y="32579"/>
                      </a:lnTo>
                      <a:lnTo>
                        <a:pt x="62101" y="32411"/>
                      </a:lnTo>
                      <a:lnTo>
                        <a:pt x="62206" y="32307"/>
                      </a:lnTo>
                      <a:lnTo>
                        <a:pt x="62206" y="32118"/>
                      </a:lnTo>
                      <a:lnTo>
                        <a:pt x="62185" y="32097"/>
                      </a:lnTo>
                      <a:lnTo>
                        <a:pt x="62164" y="31909"/>
                      </a:lnTo>
                      <a:lnTo>
                        <a:pt x="62248" y="31742"/>
                      </a:lnTo>
                      <a:lnTo>
                        <a:pt x="62248" y="31574"/>
                      </a:lnTo>
                      <a:lnTo>
                        <a:pt x="62394" y="31386"/>
                      </a:lnTo>
                      <a:lnTo>
                        <a:pt x="62394" y="31240"/>
                      </a:lnTo>
                      <a:lnTo>
                        <a:pt x="62353" y="31135"/>
                      </a:lnTo>
                      <a:lnTo>
                        <a:pt x="62353" y="30947"/>
                      </a:lnTo>
                      <a:lnTo>
                        <a:pt x="62394" y="30905"/>
                      </a:lnTo>
                      <a:lnTo>
                        <a:pt x="62394" y="30758"/>
                      </a:lnTo>
                      <a:lnTo>
                        <a:pt x="62311" y="30758"/>
                      </a:lnTo>
                      <a:lnTo>
                        <a:pt x="62269" y="30486"/>
                      </a:lnTo>
                      <a:lnTo>
                        <a:pt x="62269" y="30403"/>
                      </a:lnTo>
                      <a:lnTo>
                        <a:pt x="62248" y="30319"/>
                      </a:lnTo>
                      <a:lnTo>
                        <a:pt x="62248" y="30110"/>
                      </a:lnTo>
                      <a:lnTo>
                        <a:pt x="62081" y="29921"/>
                      </a:lnTo>
                      <a:lnTo>
                        <a:pt x="62039" y="29921"/>
                      </a:lnTo>
                      <a:lnTo>
                        <a:pt x="61976" y="29817"/>
                      </a:lnTo>
                      <a:lnTo>
                        <a:pt x="62039" y="29775"/>
                      </a:lnTo>
                      <a:lnTo>
                        <a:pt x="62101" y="29608"/>
                      </a:lnTo>
                      <a:lnTo>
                        <a:pt x="62101" y="29566"/>
                      </a:lnTo>
                      <a:lnTo>
                        <a:pt x="61997" y="29649"/>
                      </a:lnTo>
                      <a:lnTo>
                        <a:pt x="61892" y="29608"/>
                      </a:lnTo>
                      <a:lnTo>
                        <a:pt x="61788" y="29231"/>
                      </a:lnTo>
                      <a:lnTo>
                        <a:pt x="61788" y="29126"/>
                      </a:lnTo>
                      <a:lnTo>
                        <a:pt x="61767" y="29043"/>
                      </a:lnTo>
                      <a:lnTo>
                        <a:pt x="61746" y="28833"/>
                      </a:lnTo>
                      <a:lnTo>
                        <a:pt x="61788" y="28750"/>
                      </a:lnTo>
                      <a:lnTo>
                        <a:pt x="61683" y="28457"/>
                      </a:lnTo>
                      <a:lnTo>
                        <a:pt x="61767" y="28394"/>
                      </a:lnTo>
                      <a:lnTo>
                        <a:pt x="61725" y="28352"/>
                      </a:lnTo>
                      <a:lnTo>
                        <a:pt x="61746" y="28310"/>
                      </a:lnTo>
                      <a:lnTo>
                        <a:pt x="61746" y="28227"/>
                      </a:lnTo>
                      <a:lnTo>
                        <a:pt x="61683" y="28185"/>
                      </a:lnTo>
                      <a:lnTo>
                        <a:pt x="61746" y="28080"/>
                      </a:lnTo>
                      <a:lnTo>
                        <a:pt x="61683" y="27975"/>
                      </a:lnTo>
                      <a:lnTo>
                        <a:pt x="61683" y="27892"/>
                      </a:lnTo>
                      <a:lnTo>
                        <a:pt x="61767" y="27829"/>
                      </a:lnTo>
                      <a:lnTo>
                        <a:pt x="61662" y="27766"/>
                      </a:lnTo>
                      <a:lnTo>
                        <a:pt x="61641" y="27620"/>
                      </a:lnTo>
                      <a:lnTo>
                        <a:pt x="61683" y="27557"/>
                      </a:lnTo>
                      <a:lnTo>
                        <a:pt x="61662" y="27452"/>
                      </a:lnTo>
                      <a:lnTo>
                        <a:pt x="61578" y="27515"/>
                      </a:lnTo>
                      <a:lnTo>
                        <a:pt x="61474" y="27494"/>
                      </a:lnTo>
                      <a:lnTo>
                        <a:pt x="61348" y="27390"/>
                      </a:lnTo>
                      <a:lnTo>
                        <a:pt x="61348" y="27264"/>
                      </a:lnTo>
                      <a:lnTo>
                        <a:pt x="61411" y="27180"/>
                      </a:lnTo>
                      <a:lnTo>
                        <a:pt x="61411" y="27076"/>
                      </a:lnTo>
                      <a:lnTo>
                        <a:pt x="61244" y="26887"/>
                      </a:lnTo>
                      <a:lnTo>
                        <a:pt x="61160" y="26887"/>
                      </a:lnTo>
                      <a:lnTo>
                        <a:pt x="61055" y="26762"/>
                      </a:lnTo>
                      <a:lnTo>
                        <a:pt x="61139" y="26720"/>
                      </a:lnTo>
                      <a:lnTo>
                        <a:pt x="61139" y="26615"/>
                      </a:lnTo>
                      <a:lnTo>
                        <a:pt x="61202" y="26511"/>
                      </a:lnTo>
                      <a:lnTo>
                        <a:pt x="61097" y="26323"/>
                      </a:lnTo>
                      <a:lnTo>
                        <a:pt x="61013" y="26323"/>
                      </a:lnTo>
                      <a:lnTo>
                        <a:pt x="60930" y="26239"/>
                      </a:lnTo>
                      <a:lnTo>
                        <a:pt x="60825" y="26218"/>
                      </a:lnTo>
                      <a:lnTo>
                        <a:pt x="60804" y="26134"/>
                      </a:lnTo>
                      <a:lnTo>
                        <a:pt x="60532" y="26051"/>
                      </a:lnTo>
                      <a:lnTo>
                        <a:pt x="60490" y="25988"/>
                      </a:lnTo>
                      <a:lnTo>
                        <a:pt x="60323" y="25946"/>
                      </a:lnTo>
                      <a:lnTo>
                        <a:pt x="60260" y="25904"/>
                      </a:lnTo>
                      <a:lnTo>
                        <a:pt x="60197" y="25779"/>
                      </a:lnTo>
                      <a:lnTo>
                        <a:pt x="60114" y="25695"/>
                      </a:lnTo>
                      <a:lnTo>
                        <a:pt x="59988" y="25695"/>
                      </a:lnTo>
                      <a:lnTo>
                        <a:pt x="59863" y="25590"/>
                      </a:lnTo>
                      <a:lnTo>
                        <a:pt x="59737" y="25695"/>
                      </a:lnTo>
                      <a:lnTo>
                        <a:pt x="59633" y="25695"/>
                      </a:lnTo>
                      <a:lnTo>
                        <a:pt x="59570" y="25779"/>
                      </a:lnTo>
                      <a:lnTo>
                        <a:pt x="59486" y="25779"/>
                      </a:lnTo>
                      <a:lnTo>
                        <a:pt x="59444" y="25716"/>
                      </a:lnTo>
                      <a:lnTo>
                        <a:pt x="59444" y="25674"/>
                      </a:lnTo>
                      <a:lnTo>
                        <a:pt x="59340" y="25611"/>
                      </a:lnTo>
                      <a:lnTo>
                        <a:pt x="59235" y="25611"/>
                      </a:lnTo>
                      <a:lnTo>
                        <a:pt x="59277" y="25799"/>
                      </a:lnTo>
                      <a:lnTo>
                        <a:pt x="59381" y="25904"/>
                      </a:lnTo>
                      <a:lnTo>
                        <a:pt x="59340" y="26009"/>
                      </a:lnTo>
                      <a:lnTo>
                        <a:pt x="59381" y="26197"/>
                      </a:lnTo>
                      <a:lnTo>
                        <a:pt x="59340" y="26343"/>
                      </a:lnTo>
                      <a:lnTo>
                        <a:pt x="59256" y="26406"/>
                      </a:lnTo>
                      <a:lnTo>
                        <a:pt x="59256" y="26239"/>
                      </a:lnTo>
                      <a:lnTo>
                        <a:pt x="59277" y="26113"/>
                      </a:lnTo>
                      <a:lnTo>
                        <a:pt x="59214" y="25946"/>
                      </a:lnTo>
                      <a:lnTo>
                        <a:pt x="59151" y="26030"/>
                      </a:lnTo>
                      <a:lnTo>
                        <a:pt x="59172" y="26134"/>
                      </a:lnTo>
                      <a:lnTo>
                        <a:pt x="59130" y="26323"/>
                      </a:lnTo>
                      <a:lnTo>
                        <a:pt x="59005" y="26406"/>
                      </a:lnTo>
                      <a:lnTo>
                        <a:pt x="58733" y="26427"/>
                      </a:lnTo>
                      <a:lnTo>
                        <a:pt x="58712" y="26364"/>
                      </a:lnTo>
                      <a:lnTo>
                        <a:pt x="58816" y="26302"/>
                      </a:lnTo>
                      <a:lnTo>
                        <a:pt x="58858" y="26302"/>
                      </a:lnTo>
                      <a:lnTo>
                        <a:pt x="58858" y="26134"/>
                      </a:lnTo>
                      <a:lnTo>
                        <a:pt x="58921" y="26051"/>
                      </a:lnTo>
                      <a:lnTo>
                        <a:pt x="58963" y="26009"/>
                      </a:lnTo>
                      <a:lnTo>
                        <a:pt x="58837" y="26009"/>
                      </a:lnTo>
                      <a:lnTo>
                        <a:pt x="58796" y="26051"/>
                      </a:lnTo>
                      <a:lnTo>
                        <a:pt x="58733" y="26009"/>
                      </a:lnTo>
                      <a:lnTo>
                        <a:pt x="58649" y="26030"/>
                      </a:lnTo>
                      <a:lnTo>
                        <a:pt x="58607" y="26134"/>
                      </a:lnTo>
                      <a:lnTo>
                        <a:pt x="58524" y="26197"/>
                      </a:lnTo>
                      <a:lnTo>
                        <a:pt x="58503" y="26197"/>
                      </a:lnTo>
                      <a:lnTo>
                        <a:pt x="58419" y="26302"/>
                      </a:lnTo>
                      <a:lnTo>
                        <a:pt x="58272" y="26155"/>
                      </a:lnTo>
                      <a:lnTo>
                        <a:pt x="58293" y="26009"/>
                      </a:lnTo>
                      <a:lnTo>
                        <a:pt x="58231" y="25820"/>
                      </a:lnTo>
                      <a:lnTo>
                        <a:pt x="58105" y="25632"/>
                      </a:lnTo>
                      <a:lnTo>
                        <a:pt x="58105" y="25339"/>
                      </a:lnTo>
                      <a:lnTo>
                        <a:pt x="57980" y="25381"/>
                      </a:lnTo>
                      <a:lnTo>
                        <a:pt x="57917" y="25381"/>
                      </a:lnTo>
                      <a:lnTo>
                        <a:pt x="57812" y="25423"/>
                      </a:lnTo>
                      <a:lnTo>
                        <a:pt x="57749" y="25465"/>
                      </a:lnTo>
                      <a:lnTo>
                        <a:pt x="57603" y="25548"/>
                      </a:lnTo>
                      <a:lnTo>
                        <a:pt x="57498" y="25548"/>
                      </a:lnTo>
                      <a:lnTo>
                        <a:pt x="57394" y="25486"/>
                      </a:lnTo>
                      <a:lnTo>
                        <a:pt x="57289" y="25527"/>
                      </a:lnTo>
                      <a:lnTo>
                        <a:pt x="57184" y="25444"/>
                      </a:lnTo>
                      <a:lnTo>
                        <a:pt x="57143" y="25339"/>
                      </a:lnTo>
                      <a:lnTo>
                        <a:pt x="57184" y="25255"/>
                      </a:lnTo>
                      <a:lnTo>
                        <a:pt x="57226" y="25109"/>
                      </a:lnTo>
                      <a:lnTo>
                        <a:pt x="57331" y="24942"/>
                      </a:lnTo>
                      <a:lnTo>
                        <a:pt x="57477" y="24774"/>
                      </a:lnTo>
                      <a:lnTo>
                        <a:pt x="57477" y="24586"/>
                      </a:lnTo>
                      <a:lnTo>
                        <a:pt x="57666" y="24439"/>
                      </a:lnTo>
                      <a:lnTo>
                        <a:pt x="57666" y="24272"/>
                      </a:lnTo>
                      <a:lnTo>
                        <a:pt x="57708" y="24251"/>
                      </a:lnTo>
                      <a:lnTo>
                        <a:pt x="57708" y="24188"/>
                      </a:lnTo>
                      <a:lnTo>
                        <a:pt x="57812" y="24021"/>
                      </a:lnTo>
                      <a:lnTo>
                        <a:pt x="57854" y="23874"/>
                      </a:lnTo>
                      <a:lnTo>
                        <a:pt x="57917" y="23749"/>
                      </a:lnTo>
                      <a:lnTo>
                        <a:pt x="57875" y="23623"/>
                      </a:lnTo>
                      <a:lnTo>
                        <a:pt x="57917" y="23540"/>
                      </a:lnTo>
                      <a:lnTo>
                        <a:pt x="57917" y="23330"/>
                      </a:lnTo>
                      <a:lnTo>
                        <a:pt x="57980" y="23038"/>
                      </a:lnTo>
                      <a:lnTo>
                        <a:pt x="58021" y="23038"/>
                      </a:lnTo>
                      <a:lnTo>
                        <a:pt x="58063" y="22828"/>
                      </a:lnTo>
                      <a:lnTo>
                        <a:pt x="58168" y="22786"/>
                      </a:lnTo>
                      <a:lnTo>
                        <a:pt x="58126" y="22661"/>
                      </a:lnTo>
                      <a:lnTo>
                        <a:pt x="58293" y="22473"/>
                      </a:lnTo>
                      <a:lnTo>
                        <a:pt x="58314" y="22305"/>
                      </a:lnTo>
                      <a:lnTo>
                        <a:pt x="58419" y="22242"/>
                      </a:lnTo>
                      <a:lnTo>
                        <a:pt x="58377" y="22033"/>
                      </a:lnTo>
                      <a:lnTo>
                        <a:pt x="58419" y="21970"/>
                      </a:lnTo>
                      <a:lnTo>
                        <a:pt x="58419" y="21845"/>
                      </a:lnTo>
                      <a:lnTo>
                        <a:pt x="58503" y="21782"/>
                      </a:lnTo>
                      <a:lnTo>
                        <a:pt x="58544" y="21782"/>
                      </a:lnTo>
                      <a:lnTo>
                        <a:pt x="58544" y="21657"/>
                      </a:lnTo>
                      <a:lnTo>
                        <a:pt x="58503" y="21573"/>
                      </a:lnTo>
                      <a:lnTo>
                        <a:pt x="58503" y="21343"/>
                      </a:lnTo>
                      <a:lnTo>
                        <a:pt x="58482" y="21217"/>
                      </a:lnTo>
                      <a:lnTo>
                        <a:pt x="58544" y="21029"/>
                      </a:lnTo>
                      <a:lnTo>
                        <a:pt x="58712" y="20841"/>
                      </a:lnTo>
                      <a:lnTo>
                        <a:pt x="58754" y="20631"/>
                      </a:lnTo>
                      <a:lnTo>
                        <a:pt x="58607" y="20401"/>
                      </a:lnTo>
                      <a:lnTo>
                        <a:pt x="58628" y="20276"/>
                      </a:lnTo>
                      <a:lnTo>
                        <a:pt x="58733" y="20171"/>
                      </a:lnTo>
                      <a:lnTo>
                        <a:pt x="58754" y="20045"/>
                      </a:lnTo>
                      <a:lnTo>
                        <a:pt x="58963" y="19878"/>
                      </a:lnTo>
                      <a:lnTo>
                        <a:pt x="59005" y="19773"/>
                      </a:lnTo>
                      <a:lnTo>
                        <a:pt x="59068" y="19773"/>
                      </a:lnTo>
                      <a:lnTo>
                        <a:pt x="59151" y="19857"/>
                      </a:lnTo>
                      <a:lnTo>
                        <a:pt x="59277" y="19836"/>
                      </a:lnTo>
                      <a:lnTo>
                        <a:pt x="59486" y="19669"/>
                      </a:lnTo>
                      <a:lnTo>
                        <a:pt x="59674" y="19669"/>
                      </a:lnTo>
                      <a:lnTo>
                        <a:pt x="59842" y="19564"/>
                      </a:lnTo>
                      <a:lnTo>
                        <a:pt x="59967" y="19564"/>
                      </a:lnTo>
                      <a:lnTo>
                        <a:pt x="60072" y="19481"/>
                      </a:lnTo>
                      <a:lnTo>
                        <a:pt x="60177" y="19481"/>
                      </a:lnTo>
                      <a:lnTo>
                        <a:pt x="60281" y="19460"/>
                      </a:lnTo>
                      <a:lnTo>
                        <a:pt x="60323" y="19376"/>
                      </a:lnTo>
                      <a:lnTo>
                        <a:pt x="60428" y="19460"/>
                      </a:lnTo>
                      <a:lnTo>
                        <a:pt x="60386" y="19585"/>
                      </a:lnTo>
                      <a:lnTo>
                        <a:pt x="60469" y="19627"/>
                      </a:lnTo>
                      <a:lnTo>
                        <a:pt x="60574" y="19732"/>
                      </a:lnTo>
                      <a:lnTo>
                        <a:pt x="60616" y="19627"/>
                      </a:lnTo>
                      <a:lnTo>
                        <a:pt x="60721" y="19543"/>
                      </a:lnTo>
                      <a:lnTo>
                        <a:pt x="60574" y="19418"/>
                      </a:lnTo>
                      <a:lnTo>
                        <a:pt x="60574" y="19355"/>
                      </a:lnTo>
                      <a:lnTo>
                        <a:pt x="60700" y="19271"/>
                      </a:lnTo>
                      <a:lnTo>
                        <a:pt x="60909" y="19313"/>
                      </a:lnTo>
                      <a:lnTo>
                        <a:pt x="61013" y="19250"/>
                      </a:lnTo>
                      <a:lnTo>
                        <a:pt x="61244" y="19250"/>
                      </a:lnTo>
                      <a:lnTo>
                        <a:pt x="61306" y="19334"/>
                      </a:lnTo>
                      <a:lnTo>
                        <a:pt x="61348" y="19334"/>
                      </a:lnTo>
                      <a:lnTo>
                        <a:pt x="61432" y="19250"/>
                      </a:lnTo>
                      <a:lnTo>
                        <a:pt x="61516" y="19250"/>
                      </a:lnTo>
                      <a:lnTo>
                        <a:pt x="61474" y="19146"/>
                      </a:lnTo>
                      <a:lnTo>
                        <a:pt x="61557" y="19104"/>
                      </a:lnTo>
                      <a:lnTo>
                        <a:pt x="61746" y="19104"/>
                      </a:lnTo>
                      <a:lnTo>
                        <a:pt x="61829" y="19208"/>
                      </a:lnTo>
                      <a:lnTo>
                        <a:pt x="62039" y="19125"/>
                      </a:lnTo>
                      <a:lnTo>
                        <a:pt x="62039" y="19041"/>
                      </a:lnTo>
                      <a:lnTo>
                        <a:pt x="61955" y="18999"/>
                      </a:lnTo>
                      <a:lnTo>
                        <a:pt x="61892" y="19041"/>
                      </a:lnTo>
                      <a:lnTo>
                        <a:pt x="61767" y="18957"/>
                      </a:lnTo>
                      <a:lnTo>
                        <a:pt x="61850" y="18832"/>
                      </a:lnTo>
                      <a:lnTo>
                        <a:pt x="61871" y="18916"/>
                      </a:lnTo>
                      <a:lnTo>
                        <a:pt x="62039" y="18853"/>
                      </a:lnTo>
                      <a:lnTo>
                        <a:pt x="61871" y="18748"/>
                      </a:lnTo>
                      <a:lnTo>
                        <a:pt x="61871" y="18685"/>
                      </a:lnTo>
                      <a:lnTo>
                        <a:pt x="61955" y="18685"/>
                      </a:lnTo>
                      <a:lnTo>
                        <a:pt x="62101" y="18497"/>
                      </a:lnTo>
                      <a:lnTo>
                        <a:pt x="62269" y="18497"/>
                      </a:lnTo>
                      <a:lnTo>
                        <a:pt x="62353" y="18581"/>
                      </a:lnTo>
                      <a:lnTo>
                        <a:pt x="62457" y="18518"/>
                      </a:lnTo>
                      <a:lnTo>
                        <a:pt x="62666" y="18581"/>
                      </a:lnTo>
                      <a:lnTo>
                        <a:pt x="62813" y="18581"/>
                      </a:lnTo>
                      <a:lnTo>
                        <a:pt x="62813" y="18623"/>
                      </a:lnTo>
                      <a:lnTo>
                        <a:pt x="62897" y="18685"/>
                      </a:lnTo>
                      <a:lnTo>
                        <a:pt x="62959" y="18644"/>
                      </a:lnTo>
                      <a:lnTo>
                        <a:pt x="62918" y="18581"/>
                      </a:lnTo>
                      <a:lnTo>
                        <a:pt x="63106" y="18581"/>
                      </a:lnTo>
                      <a:lnTo>
                        <a:pt x="63252" y="18602"/>
                      </a:lnTo>
                      <a:lnTo>
                        <a:pt x="63357" y="18602"/>
                      </a:lnTo>
                      <a:lnTo>
                        <a:pt x="63462" y="18685"/>
                      </a:lnTo>
                      <a:lnTo>
                        <a:pt x="63462" y="18727"/>
                      </a:lnTo>
                      <a:lnTo>
                        <a:pt x="63629" y="18748"/>
                      </a:lnTo>
                      <a:lnTo>
                        <a:pt x="63734" y="18664"/>
                      </a:lnTo>
                      <a:lnTo>
                        <a:pt x="63796" y="18685"/>
                      </a:lnTo>
                      <a:lnTo>
                        <a:pt x="63838" y="18769"/>
                      </a:lnTo>
                      <a:lnTo>
                        <a:pt x="63629" y="18916"/>
                      </a:lnTo>
                      <a:lnTo>
                        <a:pt x="63441" y="18916"/>
                      </a:lnTo>
                      <a:lnTo>
                        <a:pt x="63378" y="18978"/>
                      </a:lnTo>
                      <a:lnTo>
                        <a:pt x="63378" y="19083"/>
                      </a:lnTo>
                      <a:lnTo>
                        <a:pt x="63273" y="19083"/>
                      </a:lnTo>
                      <a:lnTo>
                        <a:pt x="63252" y="19125"/>
                      </a:lnTo>
                      <a:lnTo>
                        <a:pt x="63315" y="19146"/>
                      </a:lnTo>
                      <a:lnTo>
                        <a:pt x="63378" y="19146"/>
                      </a:lnTo>
                      <a:lnTo>
                        <a:pt x="63545" y="19355"/>
                      </a:lnTo>
                      <a:lnTo>
                        <a:pt x="63587" y="19313"/>
                      </a:lnTo>
                      <a:lnTo>
                        <a:pt x="63775" y="19250"/>
                      </a:lnTo>
                      <a:lnTo>
                        <a:pt x="63859" y="19146"/>
                      </a:lnTo>
                      <a:lnTo>
                        <a:pt x="63838" y="19104"/>
                      </a:lnTo>
                      <a:lnTo>
                        <a:pt x="63964" y="19041"/>
                      </a:lnTo>
                      <a:lnTo>
                        <a:pt x="63880" y="18916"/>
                      </a:lnTo>
                      <a:lnTo>
                        <a:pt x="63964" y="18916"/>
                      </a:lnTo>
                      <a:lnTo>
                        <a:pt x="64089" y="19083"/>
                      </a:lnTo>
                      <a:lnTo>
                        <a:pt x="64173" y="19104"/>
                      </a:lnTo>
                      <a:lnTo>
                        <a:pt x="64215" y="19020"/>
                      </a:lnTo>
                      <a:lnTo>
                        <a:pt x="64173" y="18978"/>
                      </a:lnTo>
                      <a:lnTo>
                        <a:pt x="64257" y="18916"/>
                      </a:lnTo>
                      <a:lnTo>
                        <a:pt x="64298" y="18832"/>
                      </a:lnTo>
                      <a:lnTo>
                        <a:pt x="64319" y="18832"/>
                      </a:lnTo>
                      <a:lnTo>
                        <a:pt x="64319" y="18727"/>
                      </a:lnTo>
                      <a:lnTo>
                        <a:pt x="64298" y="18664"/>
                      </a:lnTo>
                      <a:lnTo>
                        <a:pt x="64382" y="18623"/>
                      </a:lnTo>
                      <a:lnTo>
                        <a:pt x="64466" y="18685"/>
                      </a:lnTo>
                      <a:lnTo>
                        <a:pt x="64529" y="18623"/>
                      </a:lnTo>
                      <a:lnTo>
                        <a:pt x="64591" y="18685"/>
                      </a:lnTo>
                      <a:lnTo>
                        <a:pt x="64612" y="18769"/>
                      </a:lnTo>
                      <a:lnTo>
                        <a:pt x="64696" y="18811"/>
                      </a:lnTo>
                      <a:lnTo>
                        <a:pt x="64842" y="18664"/>
                      </a:lnTo>
                      <a:lnTo>
                        <a:pt x="64780" y="18602"/>
                      </a:lnTo>
                      <a:lnTo>
                        <a:pt x="64780" y="18581"/>
                      </a:lnTo>
                      <a:lnTo>
                        <a:pt x="64842" y="18518"/>
                      </a:lnTo>
                      <a:lnTo>
                        <a:pt x="64926" y="18560"/>
                      </a:lnTo>
                      <a:lnTo>
                        <a:pt x="65010" y="18497"/>
                      </a:lnTo>
                      <a:lnTo>
                        <a:pt x="65094" y="18497"/>
                      </a:lnTo>
                      <a:lnTo>
                        <a:pt x="65114" y="18455"/>
                      </a:lnTo>
                      <a:lnTo>
                        <a:pt x="65010" y="18351"/>
                      </a:lnTo>
                      <a:lnTo>
                        <a:pt x="65031" y="18288"/>
                      </a:lnTo>
                      <a:lnTo>
                        <a:pt x="65031" y="18246"/>
                      </a:lnTo>
                      <a:lnTo>
                        <a:pt x="64926" y="18183"/>
                      </a:lnTo>
                      <a:lnTo>
                        <a:pt x="64884" y="18141"/>
                      </a:lnTo>
                      <a:lnTo>
                        <a:pt x="64884" y="18162"/>
                      </a:lnTo>
                      <a:lnTo>
                        <a:pt x="64884" y="18204"/>
                      </a:lnTo>
                      <a:lnTo>
                        <a:pt x="64822" y="18204"/>
                      </a:lnTo>
                      <a:lnTo>
                        <a:pt x="64717" y="18162"/>
                      </a:lnTo>
                      <a:lnTo>
                        <a:pt x="64696" y="18183"/>
                      </a:lnTo>
                      <a:lnTo>
                        <a:pt x="64696" y="18246"/>
                      </a:lnTo>
                      <a:lnTo>
                        <a:pt x="64591" y="18246"/>
                      </a:lnTo>
                      <a:lnTo>
                        <a:pt x="64529" y="18288"/>
                      </a:lnTo>
                      <a:lnTo>
                        <a:pt x="64466" y="18246"/>
                      </a:lnTo>
                      <a:lnTo>
                        <a:pt x="64487" y="18141"/>
                      </a:lnTo>
                      <a:lnTo>
                        <a:pt x="64529" y="18100"/>
                      </a:lnTo>
                      <a:lnTo>
                        <a:pt x="64382" y="17890"/>
                      </a:lnTo>
                      <a:lnTo>
                        <a:pt x="64487" y="17828"/>
                      </a:lnTo>
                      <a:lnTo>
                        <a:pt x="64382" y="17660"/>
                      </a:lnTo>
                      <a:lnTo>
                        <a:pt x="64424" y="17451"/>
                      </a:lnTo>
                      <a:lnTo>
                        <a:pt x="64424" y="17325"/>
                      </a:lnTo>
                      <a:lnTo>
                        <a:pt x="64508" y="17221"/>
                      </a:lnTo>
                      <a:lnTo>
                        <a:pt x="64508" y="17032"/>
                      </a:lnTo>
                      <a:lnTo>
                        <a:pt x="64612" y="16928"/>
                      </a:lnTo>
                      <a:lnTo>
                        <a:pt x="64612" y="16802"/>
                      </a:lnTo>
                      <a:lnTo>
                        <a:pt x="64591" y="16781"/>
                      </a:lnTo>
                      <a:lnTo>
                        <a:pt x="64717" y="16719"/>
                      </a:lnTo>
                      <a:lnTo>
                        <a:pt x="64591" y="16572"/>
                      </a:lnTo>
                      <a:lnTo>
                        <a:pt x="64633" y="16175"/>
                      </a:lnTo>
                      <a:lnTo>
                        <a:pt x="64738" y="16091"/>
                      </a:lnTo>
                      <a:lnTo>
                        <a:pt x="64633" y="15944"/>
                      </a:lnTo>
                      <a:lnTo>
                        <a:pt x="64612" y="15777"/>
                      </a:lnTo>
                      <a:lnTo>
                        <a:pt x="64529" y="15735"/>
                      </a:lnTo>
                      <a:lnTo>
                        <a:pt x="64529" y="15672"/>
                      </a:lnTo>
                      <a:lnTo>
                        <a:pt x="64633" y="15589"/>
                      </a:lnTo>
                      <a:lnTo>
                        <a:pt x="64612" y="15442"/>
                      </a:lnTo>
                      <a:lnTo>
                        <a:pt x="64696" y="15379"/>
                      </a:lnTo>
                      <a:lnTo>
                        <a:pt x="64822" y="15170"/>
                      </a:lnTo>
                      <a:lnTo>
                        <a:pt x="64947" y="15212"/>
                      </a:lnTo>
                      <a:lnTo>
                        <a:pt x="65031" y="15149"/>
                      </a:lnTo>
                      <a:lnTo>
                        <a:pt x="65114" y="15170"/>
                      </a:lnTo>
                      <a:lnTo>
                        <a:pt x="65156" y="15107"/>
                      </a:lnTo>
                      <a:lnTo>
                        <a:pt x="65366" y="15107"/>
                      </a:lnTo>
                      <a:lnTo>
                        <a:pt x="65407" y="15045"/>
                      </a:lnTo>
                      <a:lnTo>
                        <a:pt x="65470" y="15024"/>
                      </a:lnTo>
                      <a:lnTo>
                        <a:pt x="65512" y="14919"/>
                      </a:lnTo>
                      <a:lnTo>
                        <a:pt x="65554" y="14919"/>
                      </a:lnTo>
                      <a:lnTo>
                        <a:pt x="65617" y="14898"/>
                      </a:lnTo>
                      <a:lnTo>
                        <a:pt x="65742" y="14898"/>
                      </a:lnTo>
                      <a:lnTo>
                        <a:pt x="65763" y="15003"/>
                      </a:lnTo>
                      <a:lnTo>
                        <a:pt x="65826" y="14961"/>
                      </a:lnTo>
                      <a:lnTo>
                        <a:pt x="65868" y="14961"/>
                      </a:lnTo>
                      <a:lnTo>
                        <a:pt x="65951" y="15107"/>
                      </a:lnTo>
                      <a:lnTo>
                        <a:pt x="65993" y="15107"/>
                      </a:lnTo>
                      <a:lnTo>
                        <a:pt x="66098" y="14961"/>
                      </a:lnTo>
                      <a:lnTo>
                        <a:pt x="66098" y="14835"/>
                      </a:lnTo>
                      <a:lnTo>
                        <a:pt x="66182" y="14815"/>
                      </a:lnTo>
                      <a:lnTo>
                        <a:pt x="66203" y="14689"/>
                      </a:lnTo>
                      <a:lnTo>
                        <a:pt x="66265" y="14689"/>
                      </a:lnTo>
                      <a:lnTo>
                        <a:pt x="66286" y="14794"/>
                      </a:lnTo>
                      <a:lnTo>
                        <a:pt x="66412" y="14856"/>
                      </a:lnTo>
                      <a:lnTo>
                        <a:pt x="66412" y="15003"/>
                      </a:lnTo>
                      <a:lnTo>
                        <a:pt x="66391" y="15045"/>
                      </a:lnTo>
                      <a:lnTo>
                        <a:pt x="66454" y="15107"/>
                      </a:lnTo>
                      <a:lnTo>
                        <a:pt x="66475" y="15212"/>
                      </a:lnTo>
                      <a:lnTo>
                        <a:pt x="66391" y="15275"/>
                      </a:lnTo>
                      <a:lnTo>
                        <a:pt x="66454" y="15317"/>
                      </a:lnTo>
                      <a:lnTo>
                        <a:pt x="66475" y="15442"/>
                      </a:lnTo>
                      <a:lnTo>
                        <a:pt x="66454" y="15442"/>
                      </a:lnTo>
                      <a:lnTo>
                        <a:pt x="66454" y="15526"/>
                      </a:lnTo>
                      <a:lnTo>
                        <a:pt x="66475" y="15568"/>
                      </a:lnTo>
                      <a:lnTo>
                        <a:pt x="66412" y="15651"/>
                      </a:lnTo>
                      <a:lnTo>
                        <a:pt x="66391" y="15693"/>
                      </a:lnTo>
                      <a:lnTo>
                        <a:pt x="66412" y="15756"/>
                      </a:lnTo>
                      <a:lnTo>
                        <a:pt x="66516" y="15651"/>
                      </a:lnTo>
                      <a:lnTo>
                        <a:pt x="66558" y="15735"/>
                      </a:lnTo>
                      <a:lnTo>
                        <a:pt x="66663" y="15756"/>
                      </a:lnTo>
                      <a:lnTo>
                        <a:pt x="66684" y="15965"/>
                      </a:lnTo>
                      <a:lnTo>
                        <a:pt x="66726" y="15903"/>
                      </a:lnTo>
                      <a:lnTo>
                        <a:pt x="66726" y="15840"/>
                      </a:lnTo>
                      <a:lnTo>
                        <a:pt x="66830" y="15735"/>
                      </a:lnTo>
                      <a:lnTo>
                        <a:pt x="66914" y="15735"/>
                      </a:lnTo>
                      <a:lnTo>
                        <a:pt x="66977" y="15777"/>
                      </a:lnTo>
                      <a:lnTo>
                        <a:pt x="66872" y="15944"/>
                      </a:lnTo>
                      <a:lnTo>
                        <a:pt x="66977" y="16049"/>
                      </a:lnTo>
                      <a:lnTo>
                        <a:pt x="66998" y="16175"/>
                      </a:lnTo>
                      <a:lnTo>
                        <a:pt x="67081" y="15986"/>
                      </a:lnTo>
                      <a:lnTo>
                        <a:pt x="67144" y="15944"/>
                      </a:lnTo>
                      <a:lnTo>
                        <a:pt x="67144" y="15861"/>
                      </a:lnTo>
                      <a:lnTo>
                        <a:pt x="67207" y="15777"/>
                      </a:lnTo>
                      <a:lnTo>
                        <a:pt x="67207" y="15484"/>
                      </a:lnTo>
                      <a:lnTo>
                        <a:pt x="67291" y="15421"/>
                      </a:lnTo>
                      <a:lnTo>
                        <a:pt x="67207" y="15338"/>
                      </a:lnTo>
                      <a:lnTo>
                        <a:pt x="67311" y="15254"/>
                      </a:lnTo>
                      <a:lnTo>
                        <a:pt x="67311" y="15149"/>
                      </a:lnTo>
                      <a:lnTo>
                        <a:pt x="67249" y="15128"/>
                      </a:lnTo>
                      <a:lnTo>
                        <a:pt x="67249" y="15066"/>
                      </a:lnTo>
                      <a:lnTo>
                        <a:pt x="67311" y="15045"/>
                      </a:lnTo>
                      <a:lnTo>
                        <a:pt x="67332" y="14856"/>
                      </a:lnTo>
                      <a:lnTo>
                        <a:pt x="67249" y="14794"/>
                      </a:lnTo>
                      <a:lnTo>
                        <a:pt x="67311" y="14605"/>
                      </a:lnTo>
                      <a:lnTo>
                        <a:pt x="67395" y="14522"/>
                      </a:lnTo>
                      <a:lnTo>
                        <a:pt x="67542" y="14501"/>
                      </a:lnTo>
                      <a:lnTo>
                        <a:pt x="67604" y="14584"/>
                      </a:lnTo>
                      <a:lnTo>
                        <a:pt x="67667" y="14647"/>
                      </a:lnTo>
                      <a:lnTo>
                        <a:pt x="67730" y="14584"/>
                      </a:lnTo>
                      <a:lnTo>
                        <a:pt x="67646" y="14501"/>
                      </a:lnTo>
                      <a:lnTo>
                        <a:pt x="67688" y="14375"/>
                      </a:lnTo>
                      <a:lnTo>
                        <a:pt x="67521" y="14291"/>
                      </a:lnTo>
                      <a:lnTo>
                        <a:pt x="67479" y="14061"/>
                      </a:lnTo>
                      <a:lnTo>
                        <a:pt x="67395" y="13999"/>
                      </a:lnTo>
                      <a:lnTo>
                        <a:pt x="67395" y="13957"/>
                      </a:lnTo>
                      <a:lnTo>
                        <a:pt x="67291" y="13873"/>
                      </a:lnTo>
                      <a:lnTo>
                        <a:pt x="67270" y="13706"/>
                      </a:lnTo>
                      <a:lnTo>
                        <a:pt x="67311" y="13664"/>
                      </a:lnTo>
                      <a:lnTo>
                        <a:pt x="67291" y="13538"/>
                      </a:lnTo>
                      <a:lnTo>
                        <a:pt x="67165" y="13434"/>
                      </a:lnTo>
                      <a:lnTo>
                        <a:pt x="67186" y="13329"/>
                      </a:lnTo>
                      <a:lnTo>
                        <a:pt x="67123" y="13266"/>
                      </a:lnTo>
                      <a:lnTo>
                        <a:pt x="67291" y="13141"/>
                      </a:lnTo>
                      <a:lnTo>
                        <a:pt x="67416" y="13141"/>
                      </a:lnTo>
                      <a:lnTo>
                        <a:pt x="67521" y="13015"/>
                      </a:lnTo>
                      <a:lnTo>
                        <a:pt x="67688" y="13015"/>
                      </a:lnTo>
                      <a:lnTo>
                        <a:pt x="67730" y="12952"/>
                      </a:lnTo>
                      <a:lnTo>
                        <a:pt x="67897" y="13078"/>
                      </a:lnTo>
                      <a:lnTo>
                        <a:pt x="68044" y="13078"/>
                      </a:lnTo>
                      <a:lnTo>
                        <a:pt x="68107" y="13120"/>
                      </a:lnTo>
                      <a:lnTo>
                        <a:pt x="68211" y="13141"/>
                      </a:lnTo>
                      <a:lnTo>
                        <a:pt x="68274" y="13120"/>
                      </a:lnTo>
                      <a:lnTo>
                        <a:pt x="68127" y="13182"/>
                      </a:lnTo>
                      <a:lnTo>
                        <a:pt x="68211" y="13245"/>
                      </a:lnTo>
                      <a:lnTo>
                        <a:pt x="68065" y="13287"/>
                      </a:lnTo>
                      <a:lnTo>
                        <a:pt x="67939" y="13266"/>
                      </a:lnTo>
                      <a:lnTo>
                        <a:pt x="67793" y="13434"/>
                      </a:lnTo>
                      <a:lnTo>
                        <a:pt x="67793" y="13496"/>
                      </a:lnTo>
                      <a:lnTo>
                        <a:pt x="67835" y="13643"/>
                      </a:lnTo>
                      <a:lnTo>
                        <a:pt x="67835" y="13768"/>
                      </a:lnTo>
                      <a:lnTo>
                        <a:pt x="67918" y="13810"/>
                      </a:lnTo>
                      <a:lnTo>
                        <a:pt x="67939" y="13894"/>
                      </a:lnTo>
                      <a:lnTo>
                        <a:pt x="68065" y="14061"/>
                      </a:lnTo>
                      <a:lnTo>
                        <a:pt x="68065" y="14103"/>
                      </a:lnTo>
                      <a:lnTo>
                        <a:pt x="68107" y="14103"/>
                      </a:lnTo>
                      <a:lnTo>
                        <a:pt x="68065" y="14166"/>
                      </a:lnTo>
                      <a:lnTo>
                        <a:pt x="68211" y="14208"/>
                      </a:lnTo>
                      <a:lnTo>
                        <a:pt x="68232" y="14333"/>
                      </a:lnTo>
                      <a:lnTo>
                        <a:pt x="68232" y="14396"/>
                      </a:lnTo>
                      <a:lnTo>
                        <a:pt x="68169" y="14438"/>
                      </a:lnTo>
                      <a:lnTo>
                        <a:pt x="68211" y="14710"/>
                      </a:lnTo>
                      <a:lnTo>
                        <a:pt x="68253" y="14731"/>
                      </a:lnTo>
                      <a:lnTo>
                        <a:pt x="68316" y="14647"/>
                      </a:lnTo>
                      <a:lnTo>
                        <a:pt x="68358" y="14647"/>
                      </a:lnTo>
                      <a:lnTo>
                        <a:pt x="68441" y="14752"/>
                      </a:lnTo>
                      <a:lnTo>
                        <a:pt x="68483" y="14835"/>
                      </a:lnTo>
                      <a:lnTo>
                        <a:pt x="68420" y="15024"/>
                      </a:lnTo>
                      <a:lnTo>
                        <a:pt x="68420" y="15233"/>
                      </a:lnTo>
                      <a:lnTo>
                        <a:pt x="68483" y="15317"/>
                      </a:lnTo>
                      <a:lnTo>
                        <a:pt x="68567" y="15254"/>
                      </a:lnTo>
                      <a:lnTo>
                        <a:pt x="68672" y="15275"/>
                      </a:lnTo>
                      <a:lnTo>
                        <a:pt x="68692" y="15338"/>
                      </a:lnTo>
                      <a:lnTo>
                        <a:pt x="68672" y="15421"/>
                      </a:lnTo>
                      <a:lnTo>
                        <a:pt x="68588" y="15421"/>
                      </a:lnTo>
                      <a:lnTo>
                        <a:pt x="68483" y="15484"/>
                      </a:lnTo>
                      <a:lnTo>
                        <a:pt x="68462" y="15484"/>
                      </a:lnTo>
                      <a:lnTo>
                        <a:pt x="68337" y="15631"/>
                      </a:lnTo>
                      <a:lnTo>
                        <a:pt x="68316" y="15735"/>
                      </a:lnTo>
                      <a:lnTo>
                        <a:pt x="68169" y="15798"/>
                      </a:lnTo>
                      <a:lnTo>
                        <a:pt x="68148" y="15861"/>
                      </a:lnTo>
                      <a:lnTo>
                        <a:pt x="68065" y="15882"/>
                      </a:lnTo>
                      <a:lnTo>
                        <a:pt x="68065" y="15986"/>
                      </a:lnTo>
                      <a:lnTo>
                        <a:pt x="68023" y="16070"/>
                      </a:lnTo>
                      <a:lnTo>
                        <a:pt x="68065" y="16195"/>
                      </a:lnTo>
                      <a:lnTo>
                        <a:pt x="68148" y="16175"/>
                      </a:lnTo>
                      <a:lnTo>
                        <a:pt x="68148" y="16321"/>
                      </a:lnTo>
                      <a:lnTo>
                        <a:pt x="68044" y="16509"/>
                      </a:lnTo>
                      <a:lnTo>
                        <a:pt x="68065" y="16593"/>
                      </a:lnTo>
                      <a:lnTo>
                        <a:pt x="68127" y="16614"/>
                      </a:lnTo>
                      <a:lnTo>
                        <a:pt x="68107" y="16844"/>
                      </a:lnTo>
                      <a:lnTo>
                        <a:pt x="68127" y="17032"/>
                      </a:lnTo>
                      <a:lnTo>
                        <a:pt x="68065" y="17116"/>
                      </a:lnTo>
                      <a:lnTo>
                        <a:pt x="67939" y="17158"/>
                      </a:lnTo>
                      <a:lnTo>
                        <a:pt x="67918" y="17263"/>
                      </a:lnTo>
                      <a:lnTo>
                        <a:pt x="67960" y="17325"/>
                      </a:lnTo>
                      <a:lnTo>
                        <a:pt x="67939" y="17535"/>
                      </a:lnTo>
                      <a:lnTo>
                        <a:pt x="67918" y="17576"/>
                      </a:lnTo>
                      <a:lnTo>
                        <a:pt x="67939" y="17660"/>
                      </a:lnTo>
                      <a:lnTo>
                        <a:pt x="68044" y="17765"/>
                      </a:lnTo>
                      <a:lnTo>
                        <a:pt x="67960" y="17765"/>
                      </a:lnTo>
                      <a:lnTo>
                        <a:pt x="67939" y="17953"/>
                      </a:lnTo>
                      <a:lnTo>
                        <a:pt x="67960" y="17995"/>
                      </a:lnTo>
                      <a:lnTo>
                        <a:pt x="67960" y="18141"/>
                      </a:lnTo>
                      <a:lnTo>
                        <a:pt x="67855" y="18246"/>
                      </a:lnTo>
                      <a:lnTo>
                        <a:pt x="67939" y="18372"/>
                      </a:lnTo>
                      <a:lnTo>
                        <a:pt x="67939" y="18602"/>
                      </a:lnTo>
                      <a:lnTo>
                        <a:pt x="68023" y="18811"/>
                      </a:lnTo>
                      <a:lnTo>
                        <a:pt x="67835" y="19146"/>
                      </a:lnTo>
                      <a:lnTo>
                        <a:pt x="67939" y="19292"/>
                      </a:lnTo>
                      <a:lnTo>
                        <a:pt x="67835" y="19250"/>
                      </a:lnTo>
                      <a:lnTo>
                        <a:pt x="67625" y="19292"/>
                      </a:lnTo>
                      <a:lnTo>
                        <a:pt x="67625" y="19501"/>
                      </a:lnTo>
                      <a:lnTo>
                        <a:pt x="67646" y="19564"/>
                      </a:lnTo>
                      <a:lnTo>
                        <a:pt x="67521" y="19711"/>
                      </a:lnTo>
                      <a:lnTo>
                        <a:pt x="67291" y="19606"/>
                      </a:lnTo>
                      <a:lnTo>
                        <a:pt x="67186" y="19711"/>
                      </a:lnTo>
                      <a:lnTo>
                        <a:pt x="67186" y="19773"/>
                      </a:lnTo>
                      <a:lnTo>
                        <a:pt x="67332" y="19773"/>
                      </a:lnTo>
                      <a:lnTo>
                        <a:pt x="67542" y="20087"/>
                      </a:lnTo>
                      <a:lnTo>
                        <a:pt x="67542" y="20380"/>
                      </a:lnTo>
                      <a:lnTo>
                        <a:pt x="67500" y="20464"/>
                      </a:lnTo>
                      <a:lnTo>
                        <a:pt x="67542" y="20548"/>
                      </a:lnTo>
                      <a:lnTo>
                        <a:pt x="67437" y="20569"/>
                      </a:lnTo>
                      <a:lnTo>
                        <a:pt x="67416" y="20778"/>
                      </a:lnTo>
                      <a:lnTo>
                        <a:pt x="67291" y="20924"/>
                      </a:lnTo>
                      <a:lnTo>
                        <a:pt x="67270" y="21175"/>
                      </a:lnTo>
                      <a:lnTo>
                        <a:pt x="67374" y="21385"/>
                      </a:lnTo>
                      <a:lnTo>
                        <a:pt x="67416" y="21761"/>
                      </a:lnTo>
                      <a:lnTo>
                        <a:pt x="67583" y="22033"/>
                      </a:lnTo>
                      <a:lnTo>
                        <a:pt x="67583" y="22242"/>
                      </a:lnTo>
                      <a:lnTo>
                        <a:pt x="67835" y="22807"/>
                      </a:lnTo>
                      <a:lnTo>
                        <a:pt x="68148" y="23414"/>
                      </a:lnTo>
                      <a:lnTo>
                        <a:pt x="68462" y="23916"/>
                      </a:lnTo>
                      <a:lnTo>
                        <a:pt x="68630" y="24063"/>
                      </a:lnTo>
                      <a:lnTo>
                        <a:pt x="68630" y="24251"/>
                      </a:lnTo>
                      <a:lnTo>
                        <a:pt x="69048" y="24732"/>
                      </a:lnTo>
                      <a:lnTo>
                        <a:pt x="69488" y="25527"/>
                      </a:lnTo>
                      <a:lnTo>
                        <a:pt x="69697" y="25632"/>
                      </a:lnTo>
                      <a:lnTo>
                        <a:pt x="69843" y="25632"/>
                      </a:lnTo>
                      <a:lnTo>
                        <a:pt x="69927" y="25590"/>
                      </a:lnTo>
                      <a:lnTo>
                        <a:pt x="69927" y="25590"/>
                      </a:lnTo>
                      <a:lnTo>
                        <a:pt x="69885" y="25695"/>
                      </a:lnTo>
                      <a:lnTo>
                        <a:pt x="69780" y="25737"/>
                      </a:lnTo>
                      <a:lnTo>
                        <a:pt x="69697" y="25737"/>
                      </a:lnTo>
                      <a:lnTo>
                        <a:pt x="69843" y="25988"/>
                      </a:lnTo>
                      <a:lnTo>
                        <a:pt x="70052" y="26469"/>
                      </a:lnTo>
                      <a:lnTo>
                        <a:pt x="70094" y="26678"/>
                      </a:lnTo>
                      <a:lnTo>
                        <a:pt x="70220" y="26867"/>
                      </a:lnTo>
                      <a:lnTo>
                        <a:pt x="70450" y="26887"/>
                      </a:lnTo>
                      <a:lnTo>
                        <a:pt x="70471" y="26971"/>
                      </a:lnTo>
                      <a:lnTo>
                        <a:pt x="70471" y="27076"/>
                      </a:lnTo>
                      <a:lnTo>
                        <a:pt x="70513" y="27159"/>
                      </a:lnTo>
                      <a:lnTo>
                        <a:pt x="70471" y="27285"/>
                      </a:lnTo>
                      <a:lnTo>
                        <a:pt x="70617" y="27034"/>
                      </a:lnTo>
                      <a:lnTo>
                        <a:pt x="70659" y="26762"/>
                      </a:lnTo>
                      <a:lnTo>
                        <a:pt x="70680" y="26741"/>
                      </a:lnTo>
                      <a:lnTo>
                        <a:pt x="70680" y="26636"/>
                      </a:lnTo>
                      <a:lnTo>
                        <a:pt x="70827" y="26511"/>
                      </a:lnTo>
                      <a:lnTo>
                        <a:pt x="70848" y="26406"/>
                      </a:lnTo>
                      <a:lnTo>
                        <a:pt x="70827" y="26343"/>
                      </a:lnTo>
                      <a:lnTo>
                        <a:pt x="70868" y="26239"/>
                      </a:lnTo>
                      <a:lnTo>
                        <a:pt x="70931" y="25988"/>
                      </a:lnTo>
                      <a:lnTo>
                        <a:pt x="70868" y="25883"/>
                      </a:lnTo>
                      <a:lnTo>
                        <a:pt x="70889" y="25695"/>
                      </a:lnTo>
                      <a:lnTo>
                        <a:pt x="70994" y="25611"/>
                      </a:lnTo>
                      <a:lnTo>
                        <a:pt x="70889" y="25507"/>
                      </a:lnTo>
                      <a:lnTo>
                        <a:pt x="70848" y="25527"/>
                      </a:lnTo>
                      <a:lnTo>
                        <a:pt x="70764" y="25507"/>
                      </a:lnTo>
                      <a:lnTo>
                        <a:pt x="70827" y="25423"/>
                      </a:lnTo>
                      <a:lnTo>
                        <a:pt x="70743" y="25276"/>
                      </a:lnTo>
                      <a:lnTo>
                        <a:pt x="70785" y="25297"/>
                      </a:lnTo>
                      <a:lnTo>
                        <a:pt x="70848" y="25255"/>
                      </a:lnTo>
                      <a:lnTo>
                        <a:pt x="70743" y="25151"/>
                      </a:lnTo>
                      <a:lnTo>
                        <a:pt x="70764" y="25067"/>
                      </a:lnTo>
                      <a:lnTo>
                        <a:pt x="70785" y="24942"/>
                      </a:lnTo>
                      <a:lnTo>
                        <a:pt x="70659" y="24942"/>
                      </a:lnTo>
                      <a:lnTo>
                        <a:pt x="70576" y="24879"/>
                      </a:lnTo>
                      <a:lnTo>
                        <a:pt x="70638" y="24774"/>
                      </a:lnTo>
                      <a:lnTo>
                        <a:pt x="70743" y="24879"/>
                      </a:lnTo>
                      <a:lnTo>
                        <a:pt x="70889" y="24732"/>
                      </a:lnTo>
                      <a:lnTo>
                        <a:pt x="70973" y="24753"/>
                      </a:lnTo>
                      <a:lnTo>
                        <a:pt x="71078" y="24649"/>
                      </a:lnTo>
                      <a:lnTo>
                        <a:pt x="71182" y="24565"/>
                      </a:lnTo>
                      <a:lnTo>
                        <a:pt x="71203" y="24586"/>
                      </a:lnTo>
                      <a:lnTo>
                        <a:pt x="71350" y="24628"/>
                      </a:lnTo>
                      <a:lnTo>
                        <a:pt x="71266" y="24523"/>
                      </a:lnTo>
                      <a:lnTo>
                        <a:pt x="71099" y="24439"/>
                      </a:lnTo>
                      <a:lnTo>
                        <a:pt x="71099" y="24314"/>
                      </a:lnTo>
                      <a:lnTo>
                        <a:pt x="70952" y="24230"/>
                      </a:lnTo>
                      <a:lnTo>
                        <a:pt x="70848" y="23895"/>
                      </a:lnTo>
                      <a:lnTo>
                        <a:pt x="70931" y="23602"/>
                      </a:lnTo>
                      <a:lnTo>
                        <a:pt x="70827" y="23498"/>
                      </a:lnTo>
                      <a:lnTo>
                        <a:pt x="70889" y="23414"/>
                      </a:lnTo>
                      <a:lnTo>
                        <a:pt x="70931" y="23268"/>
                      </a:lnTo>
                      <a:lnTo>
                        <a:pt x="71036" y="23058"/>
                      </a:lnTo>
                      <a:lnTo>
                        <a:pt x="71078" y="23372"/>
                      </a:lnTo>
                      <a:lnTo>
                        <a:pt x="71161" y="23393"/>
                      </a:lnTo>
                      <a:lnTo>
                        <a:pt x="71350" y="23289"/>
                      </a:lnTo>
                      <a:lnTo>
                        <a:pt x="71371" y="23330"/>
                      </a:lnTo>
                      <a:lnTo>
                        <a:pt x="71705" y="23205"/>
                      </a:lnTo>
                      <a:lnTo>
                        <a:pt x="71705" y="23058"/>
                      </a:lnTo>
                      <a:lnTo>
                        <a:pt x="71789" y="22975"/>
                      </a:lnTo>
                      <a:lnTo>
                        <a:pt x="71664" y="22891"/>
                      </a:lnTo>
                      <a:lnTo>
                        <a:pt x="71454" y="22598"/>
                      </a:lnTo>
                      <a:lnTo>
                        <a:pt x="71371" y="22598"/>
                      </a:lnTo>
                      <a:lnTo>
                        <a:pt x="71078" y="22159"/>
                      </a:lnTo>
                      <a:lnTo>
                        <a:pt x="71078" y="22054"/>
                      </a:lnTo>
                      <a:lnTo>
                        <a:pt x="70994" y="21970"/>
                      </a:lnTo>
                      <a:lnTo>
                        <a:pt x="70973" y="21594"/>
                      </a:lnTo>
                      <a:lnTo>
                        <a:pt x="70994" y="21531"/>
                      </a:lnTo>
                      <a:lnTo>
                        <a:pt x="70952" y="21343"/>
                      </a:lnTo>
                      <a:lnTo>
                        <a:pt x="71036" y="21217"/>
                      </a:lnTo>
                      <a:lnTo>
                        <a:pt x="71036" y="21092"/>
                      </a:lnTo>
                      <a:lnTo>
                        <a:pt x="70889" y="21113"/>
                      </a:lnTo>
                      <a:lnTo>
                        <a:pt x="70868" y="21029"/>
                      </a:lnTo>
                      <a:lnTo>
                        <a:pt x="70973" y="20882"/>
                      </a:lnTo>
                      <a:lnTo>
                        <a:pt x="71078" y="20841"/>
                      </a:lnTo>
                      <a:lnTo>
                        <a:pt x="71078" y="20778"/>
                      </a:lnTo>
                      <a:lnTo>
                        <a:pt x="71078" y="20757"/>
                      </a:lnTo>
                      <a:lnTo>
                        <a:pt x="71161" y="20673"/>
                      </a:lnTo>
                      <a:lnTo>
                        <a:pt x="71182" y="20778"/>
                      </a:lnTo>
                      <a:lnTo>
                        <a:pt x="71182" y="20903"/>
                      </a:lnTo>
                      <a:lnTo>
                        <a:pt x="71140" y="21029"/>
                      </a:lnTo>
                      <a:lnTo>
                        <a:pt x="71140" y="21196"/>
                      </a:lnTo>
                      <a:lnTo>
                        <a:pt x="71308" y="21238"/>
                      </a:lnTo>
                      <a:lnTo>
                        <a:pt x="71475" y="21343"/>
                      </a:lnTo>
                      <a:lnTo>
                        <a:pt x="71559" y="21322"/>
                      </a:lnTo>
                      <a:lnTo>
                        <a:pt x="71559" y="21154"/>
                      </a:lnTo>
                      <a:lnTo>
                        <a:pt x="71601" y="21092"/>
                      </a:lnTo>
                      <a:lnTo>
                        <a:pt x="71496" y="20903"/>
                      </a:lnTo>
                      <a:lnTo>
                        <a:pt x="71245" y="20673"/>
                      </a:lnTo>
                      <a:lnTo>
                        <a:pt x="71245" y="20401"/>
                      </a:lnTo>
                      <a:lnTo>
                        <a:pt x="71099" y="20359"/>
                      </a:lnTo>
                      <a:lnTo>
                        <a:pt x="71078" y="20317"/>
                      </a:lnTo>
                      <a:lnTo>
                        <a:pt x="71057" y="20380"/>
                      </a:lnTo>
                      <a:lnTo>
                        <a:pt x="70973" y="20464"/>
                      </a:lnTo>
                      <a:lnTo>
                        <a:pt x="70973" y="20506"/>
                      </a:lnTo>
                      <a:lnTo>
                        <a:pt x="70931" y="20569"/>
                      </a:lnTo>
                      <a:lnTo>
                        <a:pt x="70785" y="20485"/>
                      </a:lnTo>
                      <a:lnTo>
                        <a:pt x="70785" y="20276"/>
                      </a:lnTo>
                      <a:lnTo>
                        <a:pt x="70722" y="20150"/>
                      </a:lnTo>
                      <a:lnTo>
                        <a:pt x="70617" y="19941"/>
                      </a:lnTo>
                      <a:lnTo>
                        <a:pt x="70680" y="19836"/>
                      </a:lnTo>
                      <a:lnTo>
                        <a:pt x="70743" y="19794"/>
                      </a:lnTo>
                      <a:lnTo>
                        <a:pt x="70722" y="19690"/>
                      </a:lnTo>
                      <a:lnTo>
                        <a:pt x="70785" y="19585"/>
                      </a:lnTo>
                      <a:lnTo>
                        <a:pt x="70722" y="19522"/>
                      </a:lnTo>
                      <a:lnTo>
                        <a:pt x="70743" y="19439"/>
                      </a:lnTo>
                      <a:lnTo>
                        <a:pt x="70743" y="19334"/>
                      </a:lnTo>
                      <a:lnTo>
                        <a:pt x="70659" y="19271"/>
                      </a:lnTo>
                      <a:lnTo>
                        <a:pt x="70555" y="19313"/>
                      </a:lnTo>
                      <a:lnTo>
                        <a:pt x="70366" y="19146"/>
                      </a:lnTo>
                      <a:lnTo>
                        <a:pt x="70241" y="19146"/>
                      </a:lnTo>
                      <a:lnTo>
                        <a:pt x="70157" y="19229"/>
                      </a:lnTo>
                      <a:lnTo>
                        <a:pt x="70157" y="19313"/>
                      </a:lnTo>
                      <a:lnTo>
                        <a:pt x="70304" y="19460"/>
                      </a:lnTo>
                      <a:lnTo>
                        <a:pt x="70262" y="19564"/>
                      </a:lnTo>
                      <a:lnTo>
                        <a:pt x="70220" y="19627"/>
                      </a:lnTo>
                      <a:lnTo>
                        <a:pt x="70094" y="19564"/>
                      </a:lnTo>
                      <a:lnTo>
                        <a:pt x="69927" y="19355"/>
                      </a:lnTo>
                      <a:lnTo>
                        <a:pt x="69822" y="19250"/>
                      </a:lnTo>
                      <a:lnTo>
                        <a:pt x="69739" y="19208"/>
                      </a:lnTo>
                      <a:lnTo>
                        <a:pt x="69801" y="19146"/>
                      </a:lnTo>
                      <a:lnTo>
                        <a:pt x="69697" y="18936"/>
                      </a:lnTo>
                      <a:lnTo>
                        <a:pt x="69697" y="18811"/>
                      </a:lnTo>
                      <a:lnTo>
                        <a:pt x="69697" y="18727"/>
                      </a:lnTo>
                      <a:lnTo>
                        <a:pt x="69634" y="18623"/>
                      </a:lnTo>
                      <a:lnTo>
                        <a:pt x="69697" y="18539"/>
                      </a:lnTo>
                      <a:lnTo>
                        <a:pt x="69634" y="18372"/>
                      </a:lnTo>
                      <a:lnTo>
                        <a:pt x="69718" y="18267"/>
                      </a:lnTo>
                      <a:lnTo>
                        <a:pt x="69718" y="18162"/>
                      </a:lnTo>
                      <a:lnTo>
                        <a:pt x="69739" y="18037"/>
                      </a:lnTo>
                      <a:lnTo>
                        <a:pt x="69739" y="17890"/>
                      </a:lnTo>
                      <a:lnTo>
                        <a:pt x="69697" y="17932"/>
                      </a:lnTo>
                      <a:lnTo>
                        <a:pt x="69592" y="17786"/>
                      </a:lnTo>
                      <a:lnTo>
                        <a:pt x="69613" y="17744"/>
                      </a:lnTo>
                      <a:lnTo>
                        <a:pt x="69697" y="17723"/>
                      </a:lnTo>
                      <a:lnTo>
                        <a:pt x="69801" y="17786"/>
                      </a:lnTo>
                      <a:lnTo>
                        <a:pt x="69801" y="17744"/>
                      </a:lnTo>
                      <a:lnTo>
                        <a:pt x="69718" y="17660"/>
                      </a:lnTo>
                      <a:lnTo>
                        <a:pt x="69634" y="17576"/>
                      </a:lnTo>
                      <a:lnTo>
                        <a:pt x="69676" y="17514"/>
                      </a:lnTo>
                      <a:lnTo>
                        <a:pt x="69718" y="17514"/>
                      </a:lnTo>
                      <a:lnTo>
                        <a:pt x="69697" y="17430"/>
                      </a:lnTo>
                      <a:lnTo>
                        <a:pt x="69613" y="17346"/>
                      </a:lnTo>
                      <a:lnTo>
                        <a:pt x="69488" y="17325"/>
                      </a:lnTo>
                      <a:lnTo>
                        <a:pt x="69467" y="17242"/>
                      </a:lnTo>
                      <a:lnTo>
                        <a:pt x="69508" y="17221"/>
                      </a:lnTo>
                      <a:lnTo>
                        <a:pt x="69488" y="17074"/>
                      </a:lnTo>
                      <a:lnTo>
                        <a:pt x="69383" y="16970"/>
                      </a:lnTo>
                      <a:lnTo>
                        <a:pt x="69404" y="16886"/>
                      </a:lnTo>
                      <a:lnTo>
                        <a:pt x="69425" y="16781"/>
                      </a:lnTo>
                      <a:lnTo>
                        <a:pt x="69488" y="16719"/>
                      </a:lnTo>
                      <a:lnTo>
                        <a:pt x="69404" y="16614"/>
                      </a:lnTo>
                      <a:lnTo>
                        <a:pt x="69425" y="16530"/>
                      </a:lnTo>
                      <a:lnTo>
                        <a:pt x="69508" y="16530"/>
                      </a:lnTo>
                      <a:lnTo>
                        <a:pt x="69613" y="16593"/>
                      </a:lnTo>
                      <a:lnTo>
                        <a:pt x="69697" y="16572"/>
                      </a:lnTo>
                      <a:lnTo>
                        <a:pt x="69739" y="16405"/>
                      </a:lnTo>
                      <a:lnTo>
                        <a:pt x="69822" y="16405"/>
                      </a:lnTo>
                      <a:lnTo>
                        <a:pt x="69885" y="16488"/>
                      </a:lnTo>
                      <a:lnTo>
                        <a:pt x="69927" y="16488"/>
                      </a:lnTo>
                      <a:lnTo>
                        <a:pt x="70011" y="16614"/>
                      </a:lnTo>
                      <a:lnTo>
                        <a:pt x="70136" y="16363"/>
                      </a:lnTo>
                      <a:lnTo>
                        <a:pt x="70011" y="16300"/>
                      </a:lnTo>
                      <a:lnTo>
                        <a:pt x="70032" y="16195"/>
                      </a:lnTo>
                      <a:lnTo>
                        <a:pt x="70115" y="16154"/>
                      </a:lnTo>
                      <a:lnTo>
                        <a:pt x="70241" y="15903"/>
                      </a:lnTo>
                      <a:lnTo>
                        <a:pt x="70241" y="15777"/>
                      </a:lnTo>
                      <a:lnTo>
                        <a:pt x="70324" y="15882"/>
                      </a:lnTo>
                      <a:lnTo>
                        <a:pt x="70429" y="15944"/>
                      </a:lnTo>
                      <a:lnTo>
                        <a:pt x="70429" y="16070"/>
                      </a:lnTo>
                      <a:lnTo>
                        <a:pt x="70555" y="16426"/>
                      </a:lnTo>
                      <a:lnTo>
                        <a:pt x="70638" y="16509"/>
                      </a:lnTo>
                      <a:lnTo>
                        <a:pt x="70680" y="16468"/>
                      </a:lnTo>
                      <a:lnTo>
                        <a:pt x="70722" y="16154"/>
                      </a:lnTo>
                      <a:lnTo>
                        <a:pt x="70743" y="16049"/>
                      </a:lnTo>
                      <a:lnTo>
                        <a:pt x="70722" y="15903"/>
                      </a:lnTo>
                      <a:lnTo>
                        <a:pt x="70785" y="15798"/>
                      </a:lnTo>
                      <a:lnTo>
                        <a:pt x="70722" y="15651"/>
                      </a:lnTo>
                      <a:lnTo>
                        <a:pt x="70827" y="15693"/>
                      </a:lnTo>
                      <a:lnTo>
                        <a:pt x="70889" y="15631"/>
                      </a:lnTo>
                      <a:lnTo>
                        <a:pt x="70952" y="15421"/>
                      </a:lnTo>
                      <a:lnTo>
                        <a:pt x="71057" y="15421"/>
                      </a:lnTo>
                      <a:lnTo>
                        <a:pt x="71182" y="15254"/>
                      </a:lnTo>
                      <a:lnTo>
                        <a:pt x="71308" y="15233"/>
                      </a:lnTo>
                      <a:lnTo>
                        <a:pt x="71371" y="15275"/>
                      </a:lnTo>
                      <a:lnTo>
                        <a:pt x="71559" y="15149"/>
                      </a:lnTo>
                      <a:lnTo>
                        <a:pt x="71705" y="15170"/>
                      </a:lnTo>
                      <a:lnTo>
                        <a:pt x="72019" y="15359"/>
                      </a:lnTo>
                      <a:lnTo>
                        <a:pt x="72040" y="15463"/>
                      </a:lnTo>
                      <a:lnTo>
                        <a:pt x="72124" y="15484"/>
                      </a:lnTo>
                      <a:lnTo>
                        <a:pt x="72229" y="15463"/>
                      </a:lnTo>
                      <a:lnTo>
                        <a:pt x="72291" y="15484"/>
                      </a:lnTo>
                      <a:lnTo>
                        <a:pt x="72229" y="15547"/>
                      </a:lnTo>
                      <a:lnTo>
                        <a:pt x="72396" y="15714"/>
                      </a:lnTo>
                      <a:lnTo>
                        <a:pt x="72438" y="15672"/>
                      </a:lnTo>
                      <a:lnTo>
                        <a:pt x="72542" y="15777"/>
                      </a:lnTo>
                      <a:lnTo>
                        <a:pt x="72668" y="15756"/>
                      </a:lnTo>
                      <a:lnTo>
                        <a:pt x="72752" y="15777"/>
                      </a:lnTo>
                      <a:lnTo>
                        <a:pt x="72752" y="15672"/>
                      </a:lnTo>
                      <a:lnTo>
                        <a:pt x="72647" y="15526"/>
                      </a:lnTo>
                      <a:lnTo>
                        <a:pt x="72710" y="15442"/>
                      </a:lnTo>
                      <a:lnTo>
                        <a:pt x="72668" y="15359"/>
                      </a:lnTo>
                      <a:lnTo>
                        <a:pt x="72605" y="15338"/>
                      </a:lnTo>
                      <a:lnTo>
                        <a:pt x="72605" y="15233"/>
                      </a:lnTo>
                      <a:lnTo>
                        <a:pt x="72668" y="15128"/>
                      </a:lnTo>
                      <a:lnTo>
                        <a:pt x="72731" y="14856"/>
                      </a:lnTo>
                      <a:lnTo>
                        <a:pt x="72814" y="14647"/>
                      </a:lnTo>
                      <a:lnTo>
                        <a:pt x="72773" y="14543"/>
                      </a:lnTo>
                      <a:lnTo>
                        <a:pt x="72919" y="14375"/>
                      </a:lnTo>
                      <a:lnTo>
                        <a:pt x="72856" y="14291"/>
                      </a:lnTo>
                      <a:lnTo>
                        <a:pt x="72940" y="14229"/>
                      </a:lnTo>
                      <a:lnTo>
                        <a:pt x="72856" y="14061"/>
                      </a:lnTo>
                      <a:lnTo>
                        <a:pt x="72773" y="13999"/>
                      </a:lnTo>
                      <a:lnTo>
                        <a:pt x="72773" y="13957"/>
                      </a:lnTo>
                      <a:lnTo>
                        <a:pt x="72940" y="13957"/>
                      </a:lnTo>
                      <a:lnTo>
                        <a:pt x="72982" y="13810"/>
                      </a:lnTo>
                      <a:lnTo>
                        <a:pt x="72814" y="13747"/>
                      </a:lnTo>
                      <a:lnTo>
                        <a:pt x="72752" y="13643"/>
                      </a:lnTo>
                      <a:lnTo>
                        <a:pt x="72835" y="13601"/>
                      </a:lnTo>
                      <a:lnTo>
                        <a:pt x="72877" y="13664"/>
                      </a:lnTo>
                      <a:lnTo>
                        <a:pt x="72961" y="13643"/>
                      </a:lnTo>
                      <a:lnTo>
                        <a:pt x="72982" y="13559"/>
                      </a:lnTo>
                      <a:lnTo>
                        <a:pt x="72940" y="13475"/>
                      </a:lnTo>
                      <a:lnTo>
                        <a:pt x="73065" y="13371"/>
                      </a:lnTo>
                      <a:lnTo>
                        <a:pt x="73065" y="13287"/>
                      </a:lnTo>
                      <a:lnTo>
                        <a:pt x="72982" y="13224"/>
                      </a:lnTo>
                      <a:lnTo>
                        <a:pt x="73065" y="13162"/>
                      </a:lnTo>
                      <a:lnTo>
                        <a:pt x="73149" y="13182"/>
                      </a:lnTo>
                      <a:lnTo>
                        <a:pt x="73191" y="13078"/>
                      </a:lnTo>
                      <a:lnTo>
                        <a:pt x="73233" y="13036"/>
                      </a:lnTo>
                      <a:lnTo>
                        <a:pt x="73170" y="12973"/>
                      </a:lnTo>
                      <a:lnTo>
                        <a:pt x="73275" y="12952"/>
                      </a:lnTo>
                      <a:lnTo>
                        <a:pt x="73400" y="12827"/>
                      </a:lnTo>
                      <a:lnTo>
                        <a:pt x="73358" y="12743"/>
                      </a:lnTo>
                      <a:lnTo>
                        <a:pt x="73379" y="12638"/>
                      </a:lnTo>
                      <a:lnTo>
                        <a:pt x="73421" y="12722"/>
                      </a:lnTo>
                      <a:lnTo>
                        <a:pt x="73526" y="12618"/>
                      </a:lnTo>
                      <a:lnTo>
                        <a:pt x="73463" y="12450"/>
                      </a:lnTo>
                      <a:lnTo>
                        <a:pt x="73463" y="12304"/>
                      </a:lnTo>
                      <a:lnTo>
                        <a:pt x="73568" y="12304"/>
                      </a:lnTo>
                      <a:lnTo>
                        <a:pt x="73589" y="12325"/>
                      </a:lnTo>
                      <a:lnTo>
                        <a:pt x="73651" y="12283"/>
                      </a:lnTo>
                      <a:lnTo>
                        <a:pt x="73819" y="12074"/>
                      </a:lnTo>
                      <a:lnTo>
                        <a:pt x="73756" y="12032"/>
                      </a:lnTo>
                      <a:lnTo>
                        <a:pt x="73756" y="11927"/>
                      </a:lnTo>
                      <a:lnTo>
                        <a:pt x="73861" y="11927"/>
                      </a:lnTo>
                      <a:lnTo>
                        <a:pt x="74070" y="11760"/>
                      </a:lnTo>
                      <a:lnTo>
                        <a:pt x="73986" y="11697"/>
                      </a:lnTo>
                      <a:lnTo>
                        <a:pt x="74028" y="11655"/>
                      </a:lnTo>
                      <a:lnTo>
                        <a:pt x="74174" y="11655"/>
                      </a:lnTo>
                      <a:lnTo>
                        <a:pt x="74342" y="11550"/>
                      </a:lnTo>
                      <a:lnTo>
                        <a:pt x="74300" y="11467"/>
                      </a:lnTo>
                      <a:lnTo>
                        <a:pt x="74321" y="11404"/>
                      </a:lnTo>
                      <a:lnTo>
                        <a:pt x="74405" y="11467"/>
                      </a:lnTo>
                      <a:lnTo>
                        <a:pt x="74426" y="11571"/>
                      </a:lnTo>
                      <a:lnTo>
                        <a:pt x="74530" y="11592"/>
                      </a:lnTo>
                      <a:lnTo>
                        <a:pt x="74614" y="11550"/>
                      </a:lnTo>
                      <a:lnTo>
                        <a:pt x="74739" y="11613"/>
                      </a:lnTo>
                      <a:lnTo>
                        <a:pt x="75158" y="11613"/>
                      </a:lnTo>
                      <a:lnTo>
                        <a:pt x="75242" y="11676"/>
                      </a:lnTo>
                      <a:lnTo>
                        <a:pt x="75283" y="11655"/>
                      </a:lnTo>
                      <a:lnTo>
                        <a:pt x="75242" y="11488"/>
                      </a:lnTo>
                      <a:lnTo>
                        <a:pt x="75137" y="11404"/>
                      </a:lnTo>
                      <a:lnTo>
                        <a:pt x="75137" y="11362"/>
                      </a:lnTo>
                      <a:lnTo>
                        <a:pt x="75221" y="11341"/>
                      </a:lnTo>
                      <a:lnTo>
                        <a:pt x="75221" y="10986"/>
                      </a:lnTo>
                      <a:lnTo>
                        <a:pt x="75053" y="10755"/>
                      </a:lnTo>
                      <a:lnTo>
                        <a:pt x="74928" y="10734"/>
                      </a:lnTo>
                      <a:lnTo>
                        <a:pt x="74760" y="10525"/>
                      </a:lnTo>
                      <a:lnTo>
                        <a:pt x="74844" y="10442"/>
                      </a:lnTo>
                      <a:lnTo>
                        <a:pt x="74677" y="10316"/>
                      </a:lnTo>
                      <a:lnTo>
                        <a:pt x="74426" y="10253"/>
                      </a:lnTo>
                      <a:lnTo>
                        <a:pt x="74153" y="10086"/>
                      </a:lnTo>
                      <a:lnTo>
                        <a:pt x="74049" y="9918"/>
                      </a:lnTo>
                      <a:lnTo>
                        <a:pt x="74028" y="10023"/>
                      </a:lnTo>
                      <a:lnTo>
                        <a:pt x="73944" y="10002"/>
                      </a:lnTo>
                      <a:lnTo>
                        <a:pt x="73902" y="10023"/>
                      </a:lnTo>
                      <a:lnTo>
                        <a:pt x="73881" y="10149"/>
                      </a:lnTo>
                      <a:lnTo>
                        <a:pt x="73735" y="10190"/>
                      </a:lnTo>
                      <a:lnTo>
                        <a:pt x="73693" y="10107"/>
                      </a:lnTo>
                      <a:lnTo>
                        <a:pt x="73693" y="9981"/>
                      </a:lnTo>
                      <a:lnTo>
                        <a:pt x="73819" y="9897"/>
                      </a:lnTo>
                      <a:lnTo>
                        <a:pt x="73735" y="9793"/>
                      </a:lnTo>
                      <a:lnTo>
                        <a:pt x="73777" y="9730"/>
                      </a:lnTo>
                      <a:lnTo>
                        <a:pt x="73840" y="9730"/>
                      </a:lnTo>
                      <a:lnTo>
                        <a:pt x="73923" y="9814"/>
                      </a:lnTo>
                      <a:lnTo>
                        <a:pt x="73693" y="9458"/>
                      </a:lnTo>
                      <a:lnTo>
                        <a:pt x="73526" y="9312"/>
                      </a:lnTo>
                      <a:lnTo>
                        <a:pt x="73526" y="9479"/>
                      </a:lnTo>
                      <a:lnTo>
                        <a:pt x="73526" y="9521"/>
                      </a:lnTo>
                      <a:lnTo>
                        <a:pt x="73463" y="9521"/>
                      </a:lnTo>
                      <a:lnTo>
                        <a:pt x="73254" y="9312"/>
                      </a:lnTo>
                      <a:lnTo>
                        <a:pt x="73254" y="9207"/>
                      </a:lnTo>
                      <a:lnTo>
                        <a:pt x="73358" y="9249"/>
                      </a:lnTo>
                      <a:lnTo>
                        <a:pt x="73296" y="9144"/>
                      </a:lnTo>
                      <a:lnTo>
                        <a:pt x="73003" y="8893"/>
                      </a:lnTo>
                      <a:lnTo>
                        <a:pt x="72961" y="8893"/>
                      </a:lnTo>
                      <a:lnTo>
                        <a:pt x="72982" y="8977"/>
                      </a:lnTo>
                      <a:lnTo>
                        <a:pt x="72940" y="9081"/>
                      </a:lnTo>
                      <a:lnTo>
                        <a:pt x="72773" y="9102"/>
                      </a:lnTo>
                      <a:lnTo>
                        <a:pt x="72647" y="8977"/>
                      </a:lnTo>
                      <a:lnTo>
                        <a:pt x="72521" y="8956"/>
                      </a:lnTo>
                      <a:lnTo>
                        <a:pt x="72375" y="8726"/>
                      </a:lnTo>
                      <a:lnTo>
                        <a:pt x="72375" y="8642"/>
                      </a:lnTo>
                      <a:lnTo>
                        <a:pt x="72312" y="8579"/>
                      </a:lnTo>
                      <a:lnTo>
                        <a:pt x="72208" y="8621"/>
                      </a:lnTo>
                      <a:lnTo>
                        <a:pt x="72019" y="8768"/>
                      </a:lnTo>
                      <a:lnTo>
                        <a:pt x="72019" y="8830"/>
                      </a:lnTo>
                      <a:lnTo>
                        <a:pt x="71915" y="8789"/>
                      </a:lnTo>
                      <a:lnTo>
                        <a:pt x="71831" y="8851"/>
                      </a:lnTo>
                      <a:lnTo>
                        <a:pt x="71831" y="9081"/>
                      </a:lnTo>
                      <a:lnTo>
                        <a:pt x="71894" y="9144"/>
                      </a:lnTo>
                      <a:lnTo>
                        <a:pt x="71894" y="9144"/>
                      </a:lnTo>
                      <a:lnTo>
                        <a:pt x="71789" y="9081"/>
                      </a:lnTo>
                      <a:lnTo>
                        <a:pt x="71705" y="8872"/>
                      </a:lnTo>
                      <a:lnTo>
                        <a:pt x="71747" y="8726"/>
                      </a:lnTo>
                      <a:lnTo>
                        <a:pt x="71580" y="8621"/>
                      </a:lnTo>
                      <a:lnTo>
                        <a:pt x="71517" y="8454"/>
                      </a:lnTo>
                      <a:lnTo>
                        <a:pt x="71475" y="8454"/>
                      </a:lnTo>
                      <a:lnTo>
                        <a:pt x="71580" y="8433"/>
                      </a:lnTo>
                      <a:lnTo>
                        <a:pt x="71685" y="8558"/>
                      </a:lnTo>
                      <a:lnTo>
                        <a:pt x="71685" y="8433"/>
                      </a:lnTo>
                      <a:lnTo>
                        <a:pt x="71810" y="8433"/>
                      </a:lnTo>
                      <a:lnTo>
                        <a:pt x="71915" y="8475"/>
                      </a:lnTo>
                      <a:lnTo>
                        <a:pt x="72061" y="8370"/>
                      </a:lnTo>
                      <a:lnTo>
                        <a:pt x="72019" y="8265"/>
                      </a:lnTo>
                      <a:lnTo>
                        <a:pt x="71705" y="8140"/>
                      </a:lnTo>
                      <a:lnTo>
                        <a:pt x="71622" y="8265"/>
                      </a:lnTo>
                      <a:lnTo>
                        <a:pt x="71475" y="8265"/>
                      </a:lnTo>
                      <a:lnTo>
                        <a:pt x="71329" y="8224"/>
                      </a:lnTo>
                      <a:lnTo>
                        <a:pt x="71475" y="8224"/>
                      </a:lnTo>
                      <a:lnTo>
                        <a:pt x="71580" y="8098"/>
                      </a:lnTo>
                      <a:lnTo>
                        <a:pt x="71685" y="8056"/>
                      </a:lnTo>
                      <a:lnTo>
                        <a:pt x="71789" y="8119"/>
                      </a:lnTo>
                      <a:lnTo>
                        <a:pt x="71936" y="8140"/>
                      </a:lnTo>
                      <a:lnTo>
                        <a:pt x="72061" y="8245"/>
                      </a:lnTo>
                      <a:lnTo>
                        <a:pt x="72229" y="8433"/>
                      </a:lnTo>
                      <a:lnTo>
                        <a:pt x="72354" y="8433"/>
                      </a:lnTo>
                      <a:lnTo>
                        <a:pt x="72417" y="8537"/>
                      </a:lnTo>
                      <a:lnTo>
                        <a:pt x="72480" y="8558"/>
                      </a:lnTo>
                      <a:lnTo>
                        <a:pt x="72626" y="8475"/>
                      </a:lnTo>
                      <a:lnTo>
                        <a:pt x="72668" y="8558"/>
                      </a:lnTo>
                      <a:lnTo>
                        <a:pt x="72940" y="8349"/>
                      </a:lnTo>
                      <a:lnTo>
                        <a:pt x="72961" y="8391"/>
                      </a:lnTo>
                      <a:lnTo>
                        <a:pt x="72940" y="8496"/>
                      </a:lnTo>
                      <a:lnTo>
                        <a:pt x="73045" y="8433"/>
                      </a:lnTo>
                      <a:lnTo>
                        <a:pt x="73045" y="8286"/>
                      </a:lnTo>
                      <a:lnTo>
                        <a:pt x="73170" y="8077"/>
                      </a:lnTo>
                      <a:lnTo>
                        <a:pt x="73149" y="8014"/>
                      </a:lnTo>
                      <a:lnTo>
                        <a:pt x="73149" y="7847"/>
                      </a:lnTo>
                      <a:lnTo>
                        <a:pt x="73086" y="7617"/>
                      </a:lnTo>
                      <a:lnTo>
                        <a:pt x="73191" y="7240"/>
                      </a:lnTo>
                      <a:lnTo>
                        <a:pt x="73191" y="7010"/>
                      </a:lnTo>
                      <a:lnTo>
                        <a:pt x="73086" y="6884"/>
                      </a:lnTo>
                      <a:lnTo>
                        <a:pt x="73045" y="6759"/>
                      </a:lnTo>
                      <a:lnTo>
                        <a:pt x="72877" y="6612"/>
                      </a:lnTo>
                      <a:lnTo>
                        <a:pt x="72793" y="6445"/>
                      </a:lnTo>
                      <a:lnTo>
                        <a:pt x="72856" y="6445"/>
                      </a:lnTo>
                      <a:lnTo>
                        <a:pt x="72961" y="6571"/>
                      </a:lnTo>
                      <a:lnTo>
                        <a:pt x="72982" y="6571"/>
                      </a:lnTo>
                      <a:lnTo>
                        <a:pt x="72940" y="6403"/>
                      </a:lnTo>
                      <a:lnTo>
                        <a:pt x="72773" y="6340"/>
                      </a:lnTo>
                      <a:lnTo>
                        <a:pt x="72647" y="6382"/>
                      </a:lnTo>
                      <a:lnTo>
                        <a:pt x="72417" y="6340"/>
                      </a:lnTo>
                      <a:lnTo>
                        <a:pt x="72103" y="5943"/>
                      </a:lnTo>
                      <a:lnTo>
                        <a:pt x="72019" y="5880"/>
                      </a:lnTo>
                      <a:lnTo>
                        <a:pt x="72040" y="5817"/>
                      </a:lnTo>
                      <a:lnTo>
                        <a:pt x="72208" y="5817"/>
                      </a:lnTo>
                      <a:lnTo>
                        <a:pt x="72249" y="5671"/>
                      </a:lnTo>
                      <a:lnTo>
                        <a:pt x="72166" y="5608"/>
                      </a:lnTo>
                      <a:lnTo>
                        <a:pt x="72040" y="5608"/>
                      </a:lnTo>
                      <a:lnTo>
                        <a:pt x="71998" y="5545"/>
                      </a:lnTo>
                      <a:lnTo>
                        <a:pt x="72061" y="5504"/>
                      </a:lnTo>
                      <a:lnTo>
                        <a:pt x="72019" y="5336"/>
                      </a:lnTo>
                      <a:lnTo>
                        <a:pt x="72040" y="5315"/>
                      </a:lnTo>
                      <a:lnTo>
                        <a:pt x="72166" y="5462"/>
                      </a:lnTo>
                      <a:lnTo>
                        <a:pt x="72354" y="5566"/>
                      </a:lnTo>
                      <a:lnTo>
                        <a:pt x="72375" y="5504"/>
                      </a:lnTo>
                      <a:lnTo>
                        <a:pt x="72312" y="5420"/>
                      </a:lnTo>
                      <a:lnTo>
                        <a:pt x="72312" y="5315"/>
                      </a:lnTo>
                      <a:lnTo>
                        <a:pt x="72270" y="5232"/>
                      </a:lnTo>
                      <a:lnTo>
                        <a:pt x="72333" y="5190"/>
                      </a:lnTo>
                      <a:lnTo>
                        <a:pt x="72375" y="5252"/>
                      </a:lnTo>
                      <a:lnTo>
                        <a:pt x="72417" y="5336"/>
                      </a:lnTo>
                      <a:lnTo>
                        <a:pt x="72521" y="5357"/>
                      </a:lnTo>
                      <a:lnTo>
                        <a:pt x="72563" y="5650"/>
                      </a:lnTo>
                      <a:lnTo>
                        <a:pt x="72542" y="5734"/>
                      </a:lnTo>
                      <a:lnTo>
                        <a:pt x="72835" y="5943"/>
                      </a:lnTo>
                      <a:lnTo>
                        <a:pt x="72940" y="5880"/>
                      </a:lnTo>
                      <a:lnTo>
                        <a:pt x="73065" y="5943"/>
                      </a:lnTo>
                      <a:lnTo>
                        <a:pt x="73065" y="6152"/>
                      </a:lnTo>
                      <a:lnTo>
                        <a:pt x="73170" y="6152"/>
                      </a:lnTo>
                      <a:lnTo>
                        <a:pt x="73379" y="5859"/>
                      </a:lnTo>
                      <a:lnTo>
                        <a:pt x="73421" y="5734"/>
                      </a:lnTo>
                      <a:lnTo>
                        <a:pt x="73379" y="5608"/>
                      </a:lnTo>
                      <a:lnTo>
                        <a:pt x="73400" y="5357"/>
                      </a:lnTo>
                      <a:lnTo>
                        <a:pt x="73379" y="5252"/>
                      </a:lnTo>
                      <a:lnTo>
                        <a:pt x="73421" y="5357"/>
                      </a:lnTo>
                      <a:lnTo>
                        <a:pt x="73421" y="5524"/>
                      </a:lnTo>
                      <a:lnTo>
                        <a:pt x="73505" y="5524"/>
                      </a:lnTo>
                      <a:lnTo>
                        <a:pt x="73609" y="5420"/>
                      </a:lnTo>
                      <a:lnTo>
                        <a:pt x="73798" y="5357"/>
                      </a:lnTo>
                      <a:lnTo>
                        <a:pt x="73819" y="5232"/>
                      </a:lnTo>
                      <a:lnTo>
                        <a:pt x="74007" y="5294"/>
                      </a:lnTo>
                      <a:lnTo>
                        <a:pt x="73986" y="5336"/>
                      </a:lnTo>
                      <a:lnTo>
                        <a:pt x="74007" y="5399"/>
                      </a:lnTo>
                      <a:lnTo>
                        <a:pt x="74300" y="5608"/>
                      </a:lnTo>
                      <a:lnTo>
                        <a:pt x="74342" y="5629"/>
                      </a:lnTo>
                      <a:lnTo>
                        <a:pt x="74405" y="5776"/>
                      </a:lnTo>
                      <a:lnTo>
                        <a:pt x="74405" y="5838"/>
                      </a:lnTo>
                      <a:lnTo>
                        <a:pt x="74446" y="5859"/>
                      </a:lnTo>
                      <a:lnTo>
                        <a:pt x="74698" y="5817"/>
                      </a:lnTo>
                      <a:lnTo>
                        <a:pt x="74739" y="5838"/>
                      </a:lnTo>
                      <a:lnTo>
                        <a:pt x="74739" y="5880"/>
                      </a:lnTo>
                      <a:lnTo>
                        <a:pt x="74760" y="5880"/>
                      </a:lnTo>
                      <a:lnTo>
                        <a:pt x="74865" y="5776"/>
                      </a:lnTo>
                      <a:lnTo>
                        <a:pt x="74823" y="5671"/>
                      </a:lnTo>
                      <a:lnTo>
                        <a:pt x="74844" y="5650"/>
                      </a:lnTo>
                      <a:lnTo>
                        <a:pt x="74928" y="5650"/>
                      </a:lnTo>
                      <a:lnTo>
                        <a:pt x="74886" y="5504"/>
                      </a:lnTo>
                      <a:lnTo>
                        <a:pt x="74970" y="5524"/>
                      </a:lnTo>
                      <a:lnTo>
                        <a:pt x="75032" y="5608"/>
                      </a:lnTo>
                      <a:lnTo>
                        <a:pt x="74990" y="5671"/>
                      </a:lnTo>
                      <a:lnTo>
                        <a:pt x="75095" y="5671"/>
                      </a:lnTo>
                      <a:lnTo>
                        <a:pt x="75200" y="5629"/>
                      </a:lnTo>
                      <a:lnTo>
                        <a:pt x="75472" y="5650"/>
                      </a:lnTo>
                      <a:lnTo>
                        <a:pt x="75555" y="5713"/>
                      </a:lnTo>
                      <a:lnTo>
                        <a:pt x="75618" y="5713"/>
                      </a:lnTo>
                      <a:lnTo>
                        <a:pt x="75660" y="5755"/>
                      </a:lnTo>
                      <a:lnTo>
                        <a:pt x="75702" y="5755"/>
                      </a:lnTo>
                      <a:lnTo>
                        <a:pt x="75786" y="5671"/>
                      </a:lnTo>
                      <a:lnTo>
                        <a:pt x="75723" y="5462"/>
                      </a:lnTo>
                      <a:lnTo>
                        <a:pt x="75786" y="5504"/>
                      </a:lnTo>
                      <a:lnTo>
                        <a:pt x="75911" y="5671"/>
                      </a:lnTo>
                      <a:lnTo>
                        <a:pt x="76078" y="5608"/>
                      </a:lnTo>
                      <a:lnTo>
                        <a:pt x="76078" y="5524"/>
                      </a:lnTo>
                      <a:lnTo>
                        <a:pt x="75995" y="5357"/>
                      </a:lnTo>
                      <a:lnTo>
                        <a:pt x="75869" y="5378"/>
                      </a:lnTo>
                      <a:lnTo>
                        <a:pt x="75744" y="5294"/>
                      </a:lnTo>
                      <a:lnTo>
                        <a:pt x="75806" y="5190"/>
                      </a:lnTo>
                      <a:lnTo>
                        <a:pt x="75911" y="5232"/>
                      </a:lnTo>
                      <a:lnTo>
                        <a:pt x="75995" y="5211"/>
                      </a:lnTo>
                      <a:lnTo>
                        <a:pt x="75995" y="5064"/>
                      </a:lnTo>
                      <a:lnTo>
                        <a:pt x="75890" y="5022"/>
                      </a:lnTo>
                      <a:lnTo>
                        <a:pt x="75806" y="4980"/>
                      </a:lnTo>
                      <a:lnTo>
                        <a:pt x="75744" y="5022"/>
                      </a:lnTo>
                      <a:lnTo>
                        <a:pt x="75744" y="5127"/>
                      </a:lnTo>
                      <a:lnTo>
                        <a:pt x="75681" y="5064"/>
                      </a:lnTo>
                      <a:lnTo>
                        <a:pt x="75555" y="5085"/>
                      </a:lnTo>
                      <a:lnTo>
                        <a:pt x="75576" y="4918"/>
                      </a:lnTo>
                      <a:lnTo>
                        <a:pt x="75493" y="4855"/>
                      </a:lnTo>
                      <a:lnTo>
                        <a:pt x="75388" y="4876"/>
                      </a:lnTo>
                      <a:lnTo>
                        <a:pt x="75388" y="4980"/>
                      </a:lnTo>
                      <a:lnTo>
                        <a:pt x="75346" y="4897"/>
                      </a:lnTo>
                      <a:lnTo>
                        <a:pt x="75346" y="4813"/>
                      </a:lnTo>
                      <a:lnTo>
                        <a:pt x="75472" y="4771"/>
                      </a:lnTo>
                      <a:lnTo>
                        <a:pt x="75451" y="4583"/>
                      </a:lnTo>
                      <a:lnTo>
                        <a:pt x="75367" y="4562"/>
                      </a:lnTo>
                      <a:lnTo>
                        <a:pt x="75493" y="4457"/>
                      </a:lnTo>
                      <a:lnTo>
                        <a:pt x="75430" y="4290"/>
                      </a:lnTo>
                      <a:lnTo>
                        <a:pt x="75451" y="4227"/>
                      </a:lnTo>
                      <a:lnTo>
                        <a:pt x="75283" y="4081"/>
                      </a:lnTo>
                      <a:lnTo>
                        <a:pt x="75158" y="4102"/>
                      </a:lnTo>
                      <a:lnTo>
                        <a:pt x="75032" y="4248"/>
                      </a:lnTo>
                      <a:lnTo>
                        <a:pt x="75053" y="4060"/>
                      </a:lnTo>
                      <a:lnTo>
                        <a:pt x="75158" y="4018"/>
                      </a:lnTo>
                      <a:lnTo>
                        <a:pt x="75053" y="3851"/>
                      </a:lnTo>
                      <a:lnTo>
                        <a:pt x="75053" y="3746"/>
                      </a:lnTo>
                      <a:lnTo>
                        <a:pt x="75011" y="3746"/>
                      </a:lnTo>
                      <a:lnTo>
                        <a:pt x="74928" y="3830"/>
                      </a:lnTo>
                      <a:lnTo>
                        <a:pt x="74865" y="3746"/>
                      </a:lnTo>
                      <a:lnTo>
                        <a:pt x="74739" y="3746"/>
                      </a:lnTo>
                      <a:lnTo>
                        <a:pt x="74593" y="3767"/>
                      </a:lnTo>
                      <a:lnTo>
                        <a:pt x="74718" y="3662"/>
                      </a:lnTo>
                      <a:lnTo>
                        <a:pt x="74865" y="3662"/>
                      </a:lnTo>
                      <a:lnTo>
                        <a:pt x="75011" y="3558"/>
                      </a:lnTo>
                      <a:lnTo>
                        <a:pt x="75053" y="3620"/>
                      </a:lnTo>
                      <a:lnTo>
                        <a:pt x="75158" y="3432"/>
                      </a:lnTo>
                      <a:lnTo>
                        <a:pt x="75283" y="3411"/>
                      </a:lnTo>
                      <a:lnTo>
                        <a:pt x="75325" y="3307"/>
                      </a:lnTo>
                      <a:lnTo>
                        <a:pt x="75242" y="3202"/>
                      </a:lnTo>
                      <a:lnTo>
                        <a:pt x="74970" y="3139"/>
                      </a:lnTo>
                      <a:lnTo>
                        <a:pt x="75158" y="3118"/>
                      </a:lnTo>
                      <a:lnTo>
                        <a:pt x="75346" y="3118"/>
                      </a:lnTo>
                      <a:lnTo>
                        <a:pt x="75388" y="3035"/>
                      </a:lnTo>
                      <a:lnTo>
                        <a:pt x="75346" y="2909"/>
                      </a:lnTo>
                      <a:lnTo>
                        <a:pt x="75221" y="2867"/>
                      </a:lnTo>
                      <a:lnTo>
                        <a:pt x="75137" y="2721"/>
                      </a:lnTo>
                      <a:lnTo>
                        <a:pt x="75032" y="2763"/>
                      </a:lnTo>
                      <a:lnTo>
                        <a:pt x="75011" y="2679"/>
                      </a:lnTo>
                      <a:lnTo>
                        <a:pt x="75053" y="2511"/>
                      </a:lnTo>
                      <a:lnTo>
                        <a:pt x="74949" y="2198"/>
                      </a:lnTo>
                      <a:lnTo>
                        <a:pt x="74970" y="2135"/>
                      </a:lnTo>
                      <a:lnTo>
                        <a:pt x="75032" y="2051"/>
                      </a:lnTo>
                      <a:lnTo>
                        <a:pt x="75032" y="1967"/>
                      </a:lnTo>
                      <a:lnTo>
                        <a:pt x="74928" y="1905"/>
                      </a:lnTo>
                      <a:lnTo>
                        <a:pt x="74823" y="2051"/>
                      </a:lnTo>
                      <a:lnTo>
                        <a:pt x="74718" y="2135"/>
                      </a:lnTo>
                      <a:lnTo>
                        <a:pt x="74718" y="1967"/>
                      </a:lnTo>
                      <a:lnTo>
                        <a:pt x="74614" y="1967"/>
                      </a:lnTo>
                      <a:lnTo>
                        <a:pt x="74614" y="2051"/>
                      </a:lnTo>
                      <a:lnTo>
                        <a:pt x="74530" y="2072"/>
                      </a:lnTo>
                      <a:lnTo>
                        <a:pt x="74509" y="2030"/>
                      </a:lnTo>
                      <a:lnTo>
                        <a:pt x="74530" y="1884"/>
                      </a:lnTo>
                      <a:lnTo>
                        <a:pt x="74174" y="1842"/>
                      </a:lnTo>
                      <a:lnTo>
                        <a:pt x="74091" y="1884"/>
                      </a:lnTo>
                      <a:lnTo>
                        <a:pt x="73923" y="1863"/>
                      </a:lnTo>
                      <a:lnTo>
                        <a:pt x="73819" y="1758"/>
                      </a:lnTo>
                      <a:lnTo>
                        <a:pt x="73798" y="1716"/>
                      </a:lnTo>
                      <a:lnTo>
                        <a:pt x="73693" y="1675"/>
                      </a:lnTo>
                      <a:lnTo>
                        <a:pt x="73651" y="1716"/>
                      </a:lnTo>
                      <a:lnTo>
                        <a:pt x="73589" y="1633"/>
                      </a:lnTo>
                      <a:lnTo>
                        <a:pt x="73484" y="1633"/>
                      </a:lnTo>
                      <a:lnTo>
                        <a:pt x="73379" y="1779"/>
                      </a:lnTo>
                      <a:lnTo>
                        <a:pt x="73275" y="1821"/>
                      </a:lnTo>
                      <a:lnTo>
                        <a:pt x="73233" y="1842"/>
                      </a:lnTo>
                      <a:lnTo>
                        <a:pt x="73170" y="1884"/>
                      </a:lnTo>
                      <a:lnTo>
                        <a:pt x="73296" y="1884"/>
                      </a:lnTo>
                      <a:lnTo>
                        <a:pt x="73254" y="1967"/>
                      </a:lnTo>
                      <a:lnTo>
                        <a:pt x="73128" y="2051"/>
                      </a:lnTo>
                      <a:lnTo>
                        <a:pt x="73065" y="2051"/>
                      </a:lnTo>
                      <a:lnTo>
                        <a:pt x="73086" y="2156"/>
                      </a:lnTo>
                      <a:lnTo>
                        <a:pt x="73191" y="2239"/>
                      </a:lnTo>
                      <a:lnTo>
                        <a:pt x="73170" y="2281"/>
                      </a:lnTo>
                      <a:lnTo>
                        <a:pt x="73065" y="2260"/>
                      </a:lnTo>
                      <a:lnTo>
                        <a:pt x="72982" y="2051"/>
                      </a:lnTo>
                      <a:lnTo>
                        <a:pt x="73024" y="1988"/>
                      </a:lnTo>
                      <a:lnTo>
                        <a:pt x="73024" y="1988"/>
                      </a:lnTo>
                      <a:lnTo>
                        <a:pt x="72940" y="2030"/>
                      </a:lnTo>
                      <a:lnTo>
                        <a:pt x="72773" y="2239"/>
                      </a:lnTo>
                      <a:lnTo>
                        <a:pt x="72710" y="2386"/>
                      </a:lnTo>
                      <a:lnTo>
                        <a:pt x="72605" y="2491"/>
                      </a:lnTo>
                      <a:lnTo>
                        <a:pt x="72626" y="2553"/>
                      </a:lnTo>
                      <a:lnTo>
                        <a:pt x="72773" y="2407"/>
                      </a:lnTo>
                      <a:lnTo>
                        <a:pt x="72856" y="2407"/>
                      </a:lnTo>
                      <a:lnTo>
                        <a:pt x="72919" y="2511"/>
                      </a:lnTo>
                      <a:lnTo>
                        <a:pt x="73024" y="2616"/>
                      </a:lnTo>
                      <a:lnTo>
                        <a:pt x="73233" y="2783"/>
                      </a:lnTo>
                      <a:lnTo>
                        <a:pt x="73254" y="2909"/>
                      </a:lnTo>
                      <a:lnTo>
                        <a:pt x="73170" y="2993"/>
                      </a:lnTo>
                      <a:lnTo>
                        <a:pt x="73191" y="3097"/>
                      </a:lnTo>
                      <a:lnTo>
                        <a:pt x="73358" y="3076"/>
                      </a:lnTo>
                      <a:lnTo>
                        <a:pt x="73505" y="2993"/>
                      </a:lnTo>
                      <a:lnTo>
                        <a:pt x="73589" y="3097"/>
                      </a:lnTo>
                      <a:lnTo>
                        <a:pt x="73589" y="3202"/>
                      </a:lnTo>
                      <a:lnTo>
                        <a:pt x="73672" y="3390"/>
                      </a:lnTo>
                      <a:lnTo>
                        <a:pt x="73672" y="3432"/>
                      </a:lnTo>
                      <a:lnTo>
                        <a:pt x="73568" y="3327"/>
                      </a:lnTo>
                      <a:lnTo>
                        <a:pt x="73484" y="3181"/>
                      </a:lnTo>
                      <a:lnTo>
                        <a:pt x="73400" y="3139"/>
                      </a:lnTo>
                      <a:lnTo>
                        <a:pt x="73358" y="3244"/>
                      </a:lnTo>
                      <a:lnTo>
                        <a:pt x="73379" y="3348"/>
                      </a:lnTo>
                      <a:lnTo>
                        <a:pt x="73442" y="3390"/>
                      </a:lnTo>
                      <a:lnTo>
                        <a:pt x="73400" y="3411"/>
                      </a:lnTo>
                      <a:lnTo>
                        <a:pt x="73296" y="3390"/>
                      </a:lnTo>
                      <a:lnTo>
                        <a:pt x="73191" y="3223"/>
                      </a:lnTo>
                      <a:lnTo>
                        <a:pt x="73045" y="3202"/>
                      </a:lnTo>
                      <a:lnTo>
                        <a:pt x="72940" y="3307"/>
                      </a:lnTo>
                      <a:lnTo>
                        <a:pt x="72856" y="3286"/>
                      </a:lnTo>
                      <a:lnTo>
                        <a:pt x="72835" y="3139"/>
                      </a:lnTo>
                      <a:lnTo>
                        <a:pt x="72877" y="3097"/>
                      </a:lnTo>
                      <a:lnTo>
                        <a:pt x="72814" y="2972"/>
                      </a:lnTo>
                      <a:lnTo>
                        <a:pt x="72710" y="2888"/>
                      </a:lnTo>
                      <a:lnTo>
                        <a:pt x="72668" y="2763"/>
                      </a:lnTo>
                      <a:lnTo>
                        <a:pt x="72459" y="2700"/>
                      </a:lnTo>
                      <a:lnTo>
                        <a:pt x="72291" y="2365"/>
                      </a:lnTo>
                      <a:lnTo>
                        <a:pt x="72187" y="2239"/>
                      </a:lnTo>
                      <a:lnTo>
                        <a:pt x="72208" y="2177"/>
                      </a:lnTo>
                      <a:lnTo>
                        <a:pt x="72124" y="2093"/>
                      </a:lnTo>
                      <a:lnTo>
                        <a:pt x="72019" y="2072"/>
                      </a:lnTo>
                      <a:lnTo>
                        <a:pt x="72019" y="2072"/>
                      </a:lnTo>
                      <a:lnTo>
                        <a:pt x="72040" y="2135"/>
                      </a:lnTo>
                      <a:lnTo>
                        <a:pt x="72019" y="2239"/>
                      </a:lnTo>
                      <a:lnTo>
                        <a:pt x="71977" y="2198"/>
                      </a:lnTo>
                      <a:lnTo>
                        <a:pt x="71915" y="2072"/>
                      </a:lnTo>
                      <a:lnTo>
                        <a:pt x="71685" y="1947"/>
                      </a:lnTo>
                      <a:lnTo>
                        <a:pt x="71559" y="1926"/>
                      </a:lnTo>
                      <a:lnTo>
                        <a:pt x="71454" y="1947"/>
                      </a:lnTo>
                      <a:lnTo>
                        <a:pt x="71475" y="2030"/>
                      </a:lnTo>
                      <a:lnTo>
                        <a:pt x="71580" y="2072"/>
                      </a:lnTo>
                      <a:lnTo>
                        <a:pt x="71789" y="2156"/>
                      </a:lnTo>
                      <a:lnTo>
                        <a:pt x="71622" y="2198"/>
                      </a:lnTo>
                      <a:lnTo>
                        <a:pt x="71413" y="2135"/>
                      </a:lnTo>
                      <a:lnTo>
                        <a:pt x="71308" y="2030"/>
                      </a:lnTo>
                      <a:lnTo>
                        <a:pt x="71350" y="1947"/>
                      </a:lnTo>
                      <a:lnTo>
                        <a:pt x="71287" y="1926"/>
                      </a:lnTo>
                      <a:lnTo>
                        <a:pt x="71099" y="1926"/>
                      </a:lnTo>
                      <a:lnTo>
                        <a:pt x="71161" y="1947"/>
                      </a:lnTo>
                      <a:lnTo>
                        <a:pt x="71161" y="1988"/>
                      </a:lnTo>
                      <a:lnTo>
                        <a:pt x="70994" y="2051"/>
                      </a:lnTo>
                      <a:lnTo>
                        <a:pt x="70931" y="1947"/>
                      </a:lnTo>
                      <a:lnTo>
                        <a:pt x="70952" y="1884"/>
                      </a:lnTo>
                      <a:lnTo>
                        <a:pt x="70764" y="1863"/>
                      </a:lnTo>
                      <a:lnTo>
                        <a:pt x="70722" y="1884"/>
                      </a:lnTo>
                      <a:lnTo>
                        <a:pt x="70743" y="1988"/>
                      </a:lnTo>
                      <a:lnTo>
                        <a:pt x="70638" y="1967"/>
                      </a:lnTo>
                      <a:lnTo>
                        <a:pt x="70576" y="1863"/>
                      </a:lnTo>
                      <a:lnTo>
                        <a:pt x="70429" y="1863"/>
                      </a:lnTo>
                      <a:lnTo>
                        <a:pt x="70471" y="1967"/>
                      </a:lnTo>
                      <a:lnTo>
                        <a:pt x="70471" y="1967"/>
                      </a:lnTo>
                      <a:lnTo>
                        <a:pt x="69990" y="1863"/>
                      </a:lnTo>
                      <a:lnTo>
                        <a:pt x="69843" y="1926"/>
                      </a:lnTo>
                      <a:lnTo>
                        <a:pt x="69676" y="1842"/>
                      </a:lnTo>
                      <a:lnTo>
                        <a:pt x="69676" y="1758"/>
                      </a:lnTo>
                      <a:lnTo>
                        <a:pt x="69508" y="1716"/>
                      </a:lnTo>
                      <a:lnTo>
                        <a:pt x="69488" y="1737"/>
                      </a:lnTo>
                      <a:lnTo>
                        <a:pt x="69488" y="1779"/>
                      </a:lnTo>
                      <a:lnTo>
                        <a:pt x="69425" y="1737"/>
                      </a:lnTo>
                      <a:lnTo>
                        <a:pt x="69320" y="1716"/>
                      </a:lnTo>
                      <a:lnTo>
                        <a:pt x="69216" y="1633"/>
                      </a:lnTo>
                      <a:lnTo>
                        <a:pt x="69153" y="1654"/>
                      </a:lnTo>
                      <a:lnTo>
                        <a:pt x="69174" y="1758"/>
                      </a:lnTo>
                      <a:lnTo>
                        <a:pt x="69006" y="1758"/>
                      </a:lnTo>
                      <a:lnTo>
                        <a:pt x="68860" y="1779"/>
                      </a:lnTo>
                      <a:lnTo>
                        <a:pt x="68839" y="1884"/>
                      </a:lnTo>
                      <a:lnTo>
                        <a:pt x="68651" y="1884"/>
                      </a:lnTo>
                      <a:lnTo>
                        <a:pt x="68316" y="1758"/>
                      </a:lnTo>
                      <a:lnTo>
                        <a:pt x="68337" y="1716"/>
                      </a:lnTo>
                      <a:lnTo>
                        <a:pt x="68546" y="1779"/>
                      </a:lnTo>
                      <a:lnTo>
                        <a:pt x="68651" y="1842"/>
                      </a:lnTo>
                      <a:lnTo>
                        <a:pt x="68672" y="1779"/>
                      </a:lnTo>
                      <a:lnTo>
                        <a:pt x="68337" y="1549"/>
                      </a:lnTo>
                      <a:lnTo>
                        <a:pt x="67939" y="1507"/>
                      </a:lnTo>
                      <a:lnTo>
                        <a:pt x="67793" y="1549"/>
                      </a:lnTo>
                      <a:lnTo>
                        <a:pt x="67730" y="1507"/>
                      </a:lnTo>
                      <a:lnTo>
                        <a:pt x="67793" y="1444"/>
                      </a:lnTo>
                      <a:lnTo>
                        <a:pt x="67688" y="1402"/>
                      </a:lnTo>
                      <a:lnTo>
                        <a:pt x="67542" y="1423"/>
                      </a:lnTo>
                      <a:lnTo>
                        <a:pt x="67604" y="1444"/>
                      </a:lnTo>
                      <a:lnTo>
                        <a:pt x="67521" y="1465"/>
                      </a:lnTo>
                      <a:lnTo>
                        <a:pt x="67395" y="1423"/>
                      </a:lnTo>
                      <a:lnTo>
                        <a:pt x="67019" y="1319"/>
                      </a:lnTo>
                      <a:lnTo>
                        <a:pt x="66851" y="1340"/>
                      </a:lnTo>
                      <a:lnTo>
                        <a:pt x="66788" y="1423"/>
                      </a:lnTo>
                      <a:lnTo>
                        <a:pt x="66705" y="1402"/>
                      </a:lnTo>
                      <a:lnTo>
                        <a:pt x="66663" y="1319"/>
                      </a:lnTo>
                      <a:lnTo>
                        <a:pt x="66558" y="1361"/>
                      </a:lnTo>
                      <a:lnTo>
                        <a:pt x="66349" y="1361"/>
                      </a:lnTo>
                      <a:lnTo>
                        <a:pt x="66244" y="1298"/>
                      </a:lnTo>
                      <a:lnTo>
                        <a:pt x="66161" y="1319"/>
                      </a:lnTo>
                      <a:lnTo>
                        <a:pt x="66014" y="1340"/>
                      </a:lnTo>
                      <a:lnTo>
                        <a:pt x="65951" y="1319"/>
                      </a:lnTo>
                      <a:lnTo>
                        <a:pt x="65847" y="1402"/>
                      </a:lnTo>
                      <a:lnTo>
                        <a:pt x="65826" y="1507"/>
                      </a:lnTo>
                      <a:lnTo>
                        <a:pt x="65763" y="1402"/>
                      </a:lnTo>
                      <a:lnTo>
                        <a:pt x="65303" y="1528"/>
                      </a:lnTo>
                      <a:lnTo>
                        <a:pt x="65303" y="1633"/>
                      </a:lnTo>
                      <a:lnTo>
                        <a:pt x="65198" y="1612"/>
                      </a:lnTo>
                      <a:lnTo>
                        <a:pt x="65135" y="1737"/>
                      </a:lnTo>
                      <a:lnTo>
                        <a:pt x="65094" y="1737"/>
                      </a:lnTo>
                      <a:lnTo>
                        <a:pt x="65031" y="1654"/>
                      </a:lnTo>
                      <a:lnTo>
                        <a:pt x="64884" y="1675"/>
                      </a:lnTo>
                      <a:lnTo>
                        <a:pt x="64884" y="1779"/>
                      </a:lnTo>
                      <a:lnTo>
                        <a:pt x="64801" y="1779"/>
                      </a:lnTo>
                      <a:lnTo>
                        <a:pt x="64696" y="1842"/>
                      </a:lnTo>
                      <a:lnTo>
                        <a:pt x="64529" y="1737"/>
                      </a:lnTo>
                      <a:lnTo>
                        <a:pt x="64403" y="1779"/>
                      </a:lnTo>
                      <a:lnTo>
                        <a:pt x="64403" y="1863"/>
                      </a:lnTo>
                      <a:lnTo>
                        <a:pt x="64152" y="1863"/>
                      </a:lnTo>
                      <a:lnTo>
                        <a:pt x="63838" y="1884"/>
                      </a:lnTo>
                      <a:lnTo>
                        <a:pt x="63754" y="1842"/>
                      </a:lnTo>
                      <a:lnTo>
                        <a:pt x="63482" y="1884"/>
                      </a:lnTo>
                      <a:lnTo>
                        <a:pt x="63462" y="1905"/>
                      </a:lnTo>
                      <a:lnTo>
                        <a:pt x="63629" y="2009"/>
                      </a:lnTo>
                      <a:lnTo>
                        <a:pt x="63692" y="2198"/>
                      </a:lnTo>
                      <a:lnTo>
                        <a:pt x="63775" y="2260"/>
                      </a:lnTo>
                      <a:lnTo>
                        <a:pt x="63796" y="2386"/>
                      </a:lnTo>
                      <a:lnTo>
                        <a:pt x="63880" y="2574"/>
                      </a:lnTo>
                      <a:lnTo>
                        <a:pt x="63838" y="2637"/>
                      </a:lnTo>
                      <a:lnTo>
                        <a:pt x="63838" y="2804"/>
                      </a:lnTo>
                      <a:lnTo>
                        <a:pt x="63880" y="2804"/>
                      </a:lnTo>
                      <a:lnTo>
                        <a:pt x="63985" y="2700"/>
                      </a:lnTo>
                      <a:lnTo>
                        <a:pt x="64194" y="2804"/>
                      </a:lnTo>
                      <a:lnTo>
                        <a:pt x="64257" y="2888"/>
                      </a:lnTo>
                      <a:lnTo>
                        <a:pt x="64319" y="2909"/>
                      </a:lnTo>
                      <a:lnTo>
                        <a:pt x="64529" y="3118"/>
                      </a:lnTo>
                      <a:lnTo>
                        <a:pt x="64570" y="3307"/>
                      </a:lnTo>
                      <a:lnTo>
                        <a:pt x="64717" y="3348"/>
                      </a:lnTo>
                      <a:lnTo>
                        <a:pt x="64822" y="3516"/>
                      </a:lnTo>
                      <a:lnTo>
                        <a:pt x="64822" y="3579"/>
                      </a:lnTo>
                      <a:lnTo>
                        <a:pt x="64842" y="3662"/>
                      </a:lnTo>
                      <a:lnTo>
                        <a:pt x="64801" y="3725"/>
                      </a:lnTo>
                      <a:lnTo>
                        <a:pt x="64884" y="3830"/>
                      </a:lnTo>
                      <a:lnTo>
                        <a:pt x="64822" y="3871"/>
                      </a:lnTo>
                      <a:lnTo>
                        <a:pt x="64738" y="3851"/>
                      </a:lnTo>
                      <a:lnTo>
                        <a:pt x="64612" y="3934"/>
                      </a:lnTo>
                      <a:lnTo>
                        <a:pt x="64633" y="4039"/>
                      </a:lnTo>
                      <a:lnTo>
                        <a:pt x="64508" y="4060"/>
                      </a:lnTo>
                      <a:lnTo>
                        <a:pt x="64403" y="4143"/>
                      </a:lnTo>
                      <a:lnTo>
                        <a:pt x="64215" y="4102"/>
                      </a:lnTo>
                      <a:lnTo>
                        <a:pt x="64152" y="4039"/>
                      </a:lnTo>
                      <a:lnTo>
                        <a:pt x="64152" y="3892"/>
                      </a:lnTo>
                      <a:lnTo>
                        <a:pt x="63964" y="3641"/>
                      </a:lnTo>
                      <a:lnTo>
                        <a:pt x="63880" y="3641"/>
                      </a:lnTo>
                      <a:lnTo>
                        <a:pt x="63838" y="3662"/>
                      </a:lnTo>
                      <a:lnTo>
                        <a:pt x="63566" y="3620"/>
                      </a:lnTo>
                      <a:lnTo>
                        <a:pt x="63378" y="3641"/>
                      </a:lnTo>
                      <a:lnTo>
                        <a:pt x="63315" y="3579"/>
                      </a:lnTo>
                      <a:lnTo>
                        <a:pt x="63148" y="3411"/>
                      </a:lnTo>
                      <a:lnTo>
                        <a:pt x="63148" y="3286"/>
                      </a:lnTo>
                      <a:lnTo>
                        <a:pt x="63043" y="3202"/>
                      </a:lnTo>
                      <a:lnTo>
                        <a:pt x="62897" y="3181"/>
                      </a:lnTo>
                      <a:lnTo>
                        <a:pt x="62855" y="3097"/>
                      </a:lnTo>
                      <a:lnTo>
                        <a:pt x="62813" y="2951"/>
                      </a:lnTo>
                      <a:lnTo>
                        <a:pt x="62625" y="2909"/>
                      </a:lnTo>
                      <a:lnTo>
                        <a:pt x="62583" y="2951"/>
                      </a:lnTo>
                      <a:lnTo>
                        <a:pt x="62583" y="3097"/>
                      </a:lnTo>
                      <a:lnTo>
                        <a:pt x="62583" y="3244"/>
                      </a:lnTo>
                      <a:lnTo>
                        <a:pt x="62604" y="3327"/>
                      </a:lnTo>
                      <a:lnTo>
                        <a:pt x="62478" y="3516"/>
                      </a:lnTo>
                      <a:lnTo>
                        <a:pt x="62415" y="3641"/>
                      </a:lnTo>
                      <a:lnTo>
                        <a:pt x="62332" y="3558"/>
                      </a:lnTo>
                      <a:lnTo>
                        <a:pt x="62311" y="3474"/>
                      </a:lnTo>
                      <a:lnTo>
                        <a:pt x="62269" y="3474"/>
                      </a:lnTo>
                      <a:lnTo>
                        <a:pt x="62164" y="3558"/>
                      </a:lnTo>
                      <a:lnTo>
                        <a:pt x="61913" y="3537"/>
                      </a:lnTo>
                      <a:lnTo>
                        <a:pt x="61704" y="3620"/>
                      </a:lnTo>
                      <a:lnTo>
                        <a:pt x="61641" y="3579"/>
                      </a:lnTo>
                      <a:lnTo>
                        <a:pt x="61474" y="3725"/>
                      </a:lnTo>
                      <a:lnTo>
                        <a:pt x="61327" y="3746"/>
                      </a:lnTo>
                      <a:lnTo>
                        <a:pt x="61223" y="3725"/>
                      </a:lnTo>
                      <a:lnTo>
                        <a:pt x="61118" y="3620"/>
                      </a:lnTo>
                      <a:lnTo>
                        <a:pt x="61034" y="3620"/>
                      </a:lnTo>
                      <a:lnTo>
                        <a:pt x="60972" y="3662"/>
                      </a:lnTo>
                      <a:lnTo>
                        <a:pt x="61013" y="3746"/>
                      </a:lnTo>
                      <a:lnTo>
                        <a:pt x="60804" y="3830"/>
                      </a:lnTo>
                      <a:lnTo>
                        <a:pt x="60700" y="3913"/>
                      </a:lnTo>
                      <a:lnTo>
                        <a:pt x="60449" y="3934"/>
                      </a:lnTo>
                      <a:lnTo>
                        <a:pt x="60323" y="4081"/>
                      </a:lnTo>
                      <a:lnTo>
                        <a:pt x="60323" y="4290"/>
                      </a:lnTo>
                      <a:lnTo>
                        <a:pt x="60323" y="4562"/>
                      </a:lnTo>
                      <a:lnTo>
                        <a:pt x="60532" y="4855"/>
                      </a:lnTo>
                      <a:lnTo>
                        <a:pt x="60553" y="5022"/>
                      </a:lnTo>
                      <a:lnTo>
                        <a:pt x="60407" y="4813"/>
                      </a:lnTo>
                      <a:lnTo>
                        <a:pt x="60281" y="4688"/>
                      </a:lnTo>
                      <a:lnTo>
                        <a:pt x="60177" y="4708"/>
                      </a:lnTo>
                      <a:lnTo>
                        <a:pt x="60030" y="4625"/>
                      </a:lnTo>
                      <a:lnTo>
                        <a:pt x="60072" y="4729"/>
                      </a:lnTo>
                      <a:lnTo>
                        <a:pt x="60177" y="4792"/>
                      </a:lnTo>
                      <a:lnTo>
                        <a:pt x="60218" y="4980"/>
                      </a:lnTo>
                      <a:lnTo>
                        <a:pt x="60218" y="5022"/>
                      </a:lnTo>
                      <a:lnTo>
                        <a:pt x="60072" y="4813"/>
                      </a:lnTo>
                      <a:lnTo>
                        <a:pt x="59967" y="4813"/>
                      </a:lnTo>
                      <a:lnTo>
                        <a:pt x="59925" y="4604"/>
                      </a:lnTo>
                      <a:lnTo>
                        <a:pt x="59758" y="4415"/>
                      </a:lnTo>
                      <a:lnTo>
                        <a:pt x="59674" y="4269"/>
                      </a:lnTo>
                      <a:lnTo>
                        <a:pt x="59570" y="4269"/>
                      </a:lnTo>
                      <a:lnTo>
                        <a:pt x="59612" y="4457"/>
                      </a:lnTo>
                      <a:lnTo>
                        <a:pt x="59591" y="4562"/>
                      </a:lnTo>
                      <a:lnTo>
                        <a:pt x="59549" y="4415"/>
                      </a:lnTo>
                      <a:lnTo>
                        <a:pt x="59402" y="4353"/>
                      </a:lnTo>
                      <a:lnTo>
                        <a:pt x="59256" y="4374"/>
                      </a:lnTo>
                      <a:lnTo>
                        <a:pt x="59256" y="4457"/>
                      </a:lnTo>
                      <a:lnTo>
                        <a:pt x="59172" y="4374"/>
                      </a:lnTo>
                      <a:lnTo>
                        <a:pt x="59026" y="4374"/>
                      </a:lnTo>
                      <a:lnTo>
                        <a:pt x="58879" y="4520"/>
                      </a:lnTo>
                      <a:lnTo>
                        <a:pt x="58754" y="4562"/>
                      </a:lnTo>
                      <a:lnTo>
                        <a:pt x="58837" y="4415"/>
                      </a:lnTo>
                      <a:lnTo>
                        <a:pt x="58837" y="4311"/>
                      </a:lnTo>
                      <a:lnTo>
                        <a:pt x="58712" y="4081"/>
                      </a:lnTo>
                      <a:lnTo>
                        <a:pt x="58712" y="3934"/>
                      </a:lnTo>
                      <a:lnTo>
                        <a:pt x="58649" y="3871"/>
                      </a:lnTo>
                      <a:lnTo>
                        <a:pt x="58649" y="3767"/>
                      </a:lnTo>
                      <a:lnTo>
                        <a:pt x="58544" y="3558"/>
                      </a:lnTo>
                      <a:lnTo>
                        <a:pt x="58335" y="3327"/>
                      </a:lnTo>
                      <a:lnTo>
                        <a:pt x="58105" y="3202"/>
                      </a:lnTo>
                      <a:lnTo>
                        <a:pt x="57875" y="2930"/>
                      </a:lnTo>
                      <a:lnTo>
                        <a:pt x="57310" y="2742"/>
                      </a:lnTo>
                      <a:lnTo>
                        <a:pt x="57038" y="2742"/>
                      </a:lnTo>
                      <a:lnTo>
                        <a:pt x="56892" y="2783"/>
                      </a:lnTo>
                      <a:lnTo>
                        <a:pt x="56661" y="2930"/>
                      </a:lnTo>
                      <a:lnTo>
                        <a:pt x="56661" y="2993"/>
                      </a:lnTo>
                      <a:lnTo>
                        <a:pt x="56536" y="2951"/>
                      </a:lnTo>
                      <a:lnTo>
                        <a:pt x="56327" y="3035"/>
                      </a:lnTo>
                      <a:lnTo>
                        <a:pt x="55887" y="3244"/>
                      </a:lnTo>
                      <a:lnTo>
                        <a:pt x="55720" y="3265"/>
                      </a:lnTo>
                      <a:lnTo>
                        <a:pt x="55531" y="3453"/>
                      </a:lnTo>
                      <a:lnTo>
                        <a:pt x="55427" y="3516"/>
                      </a:lnTo>
                      <a:lnTo>
                        <a:pt x="55197" y="3683"/>
                      </a:lnTo>
                      <a:lnTo>
                        <a:pt x="55071" y="3746"/>
                      </a:lnTo>
                      <a:lnTo>
                        <a:pt x="54946" y="3871"/>
                      </a:lnTo>
                      <a:lnTo>
                        <a:pt x="54757" y="3934"/>
                      </a:lnTo>
                      <a:lnTo>
                        <a:pt x="54590" y="3871"/>
                      </a:lnTo>
                      <a:lnTo>
                        <a:pt x="54360" y="3934"/>
                      </a:lnTo>
                      <a:lnTo>
                        <a:pt x="54213" y="3997"/>
                      </a:lnTo>
                      <a:lnTo>
                        <a:pt x="54339" y="3871"/>
                      </a:lnTo>
                      <a:lnTo>
                        <a:pt x="54527" y="3767"/>
                      </a:lnTo>
                      <a:lnTo>
                        <a:pt x="54548" y="3662"/>
                      </a:lnTo>
                      <a:lnTo>
                        <a:pt x="54381" y="3474"/>
                      </a:lnTo>
                      <a:lnTo>
                        <a:pt x="54109" y="3411"/>
                      </a:lnTo>
                      <a:lnTo>
                        <a:pt x="53837" y="3223"/>
                      </a:lnTo>
                      <a:lnTo>
                        <a:pt x="53753" y="3160"/>
                      </a:lnTo>
                      <a:lnTo>
                        <a:pt x="53711" y="3223"/>
                      </a:lnTo>
                      <a:lnTo>
                        <a:pt x="53607" y="3453"/>
                      </a:lnTo>
                      <a:lnTo>
                        <a:pt x="53607" y="3579"/>
                      </a:lnTo>
                      <a:lnTo>
                        <a:pt x="53544" y="3516"/>
                      </a:lnTo>
                      <a:lnTo>
                        <a:pt x="53502" y="3537"/>
                      </a:lnTo>
                      <a:lnTo>
                        <a:pt x="53439" y="3662"/>
                      </a:lnTo>
                      <a:lnTo>
                        <a:pt x="53376" y="3725"/>
                      </a:lnTo>
                      <a:lnTo>
                        <a:pt x="53335" y="3662"/>
                      </a:lnTo>
                      <a:lnTo>
                        <a:pt x="53397" y="3516"/>
                      </a:lnTo>
                      <a:lnTo>
                        <a:pt x="53439" y="3432"/>
                      </a:lnTo>
                      <a:lnTo>
                        <a:pt x="53397" y="3265"/>
                      </a:lnTo>
                      <a:lnTo>
                        <a:pt x="53272" y="3202"/>
                      </a:lnTo>
                      <a:lnTo>
                        <a:pt x="53125" y="3327"/>
                      </a:lnTo>
                      <a:lnTo>
                        <a:pt x="53167" y="3411"/>
                      </a:lnTo>
                      <a:lnTo>
                        <a:pt x="53083" y="3537"/>
                      </a:lnTo>
                      <a:lnTo>
                        <a:pt x="53000" y="3453"/>
                      </a:lnTo>
                      <a:lnTo>
                        <a:pt x="52979" y="3307"/>
                      </a:lnTo>
                      <a:lnTo>
                        <a:pt x="52916" y="3160"/>
                      </a:lnTo>
                      <a:lnTo>
                        <a:pt x="52874" y="3014"/>
                      </a:lnTo>
                      <a:lnTo>
                        <a:pt x="52770" y="3118"/>
                      </a:lnTo>
                      <a:lnTo>
                        <a:pt x="52560" y="3139"/>
                      </a:lnTo>
                      <a:lnTo>
                        <a:pt x="52246" y="3223"/>
                      </a:lnTo>
                      <a:lnTo>
                        <a:pt x="52163" y="3202"/>
                      </a:lnTo>
                      <a:lnTo>
                        <a:pt x="52267" y="3118"/>
                      </a:lnTo>
                      <a:lnTo>
                        <a:pt x="52246" y="3014"/>
                      </a:lnTo>
                      <a:lnTo>
                        <a:pt x="52246" y="2909"/>
                      </a:lnTo>
                      <a:lnTo>
                        <a:pt x="52226" y="2783"/>
                      </a:lnTo>
                      <a:lnTo>
                        <a:pt x="52246" y="2763"/>
                      </a:lnTo>
                      <a:lnTo>
                        <a:pt x="52456" y="2909"/>
                      </a:lnTo>
                      <a:lnTo>
                        <a:pt x="52560" y="2825"/>
                      </a:lnTo>
                      <a:lnTo>
                        <a:pt x="52581" y="2700"/>
                      </a:lnTo>
                      <a:lnTo>
                        <a:pt x="52393" y="2428"/>
                      </a:lnTo>
                      <a:lnTo>
                        <a:pt x="52016" y="2302"/>
                      </a:lnTo>
                      <a:lnTo>
                        <a:pt x="51702" y="2281"/>
                      </a:lnTo>
                      <a:lnTo>
                        <a:pt x="51347" y="2365"/>
                      </a:lnTo>
                      <a:lnTo>
                        <a:pt x="51033" y="2407"/>
                      </a:lnTo>
                      <a:lnTo>
                        <a:pt x="50824" y="2574"/>
                      </a:lnTo>
                      <a:lnTo>
                        <a:pt x="50886" y="3139"/>
                      </a:lnTo>
                      <a:lnTo>
                        <a:pt x="50866" y="3307"/>
                      </a:lnTo>
                      <a:lnTo>
                        <a:pt x="50907" y="3411"/>
                      </a:lnTo>
                      <a:lnTo>
                        <a:pt x="50803" y="3579"/>
                      </a:lnTo>
                      <a:lnTo>
                        <a:pt x="50803" y="3746"/>
                      </a:lnTo>
                      <a:lnTo>
                        <a:pt x="50656" y="3851"/>
                      </a:lnTo>
                      <a:lnTo>
                        <a:pt x="50552" y="3851"/>
                      </a:lnTo>
                      <a:lnTo>
                        <a:pt x="50489" y="3788"/>
                      </a:lnTo>
                      <a:lnTo>
                        <a:pt x="50489" y="3725"/>
                      </a:lnTo>
                      <a:lnTo>
                        <a:pt x="50363" y="3620"/>
                      </a:lnTo>
                      <a:lnTo>
                        <a:pt x="50447" y="3537"/>
                      </a:lnTo>
                      <a:lnTo>
                        <a:pt x="50510" y="3558"/>
                      </a:lnTo>
                      <a:lnTo>
                        <a:pt x="50594" y="3369"/>
                      </a:lnTo>
                      <a:lnTo>
                        <a:pt x="50552" y="3139"/>
                      </a:lnTo>
                      <a:lnTo>
                        <a:pt x="50405" y="3097"/>
                      </a:lnTo>
                      <a:lnTo>
                        <a:pt x="50342" y="2888"/>
                      </a:lnTo>
                      <a:lnTo>
                        <a:pt x="50405" y="2909"/>
                      </a:lnTo>
                      <a:lnTo>
                        <a:pt x="50510" y="2804"/>
                      </a:lnTo>
                      <a:lnTo>
                        <a:pt x="50510" y="2930"/>
                      </a:lnTo>
                      <a:lnTo>
                        <a:pt x="50614" y="3035"/>
                      </a:lnTo>
                      <a:lnTo>
                        <a:pt x="50698" y="3223"/>
                      </a:lnTo>
                      <a:lnTo>
                        <a:pt x="50719" y="3160"/>
                      </a:lnTo>
                      <a:lnTo>
                        <a:pt x="50698" y="2888"/>
                      </a:lnTo>
                      <a:lnTo>
                        <a:pt x="50656" y="2679"/>
                      </a:lnTo>
                      <a:lnTo>
                        <a:pt x="50259" y="2825"/>
                      </a:lnTo>
                      <a:lnTo>
                        <a:pt x="49945" y="3035"/>
                      </a:lnTo>
                      <a:lnTo>
                        <a:pt x="49945" y="3160"/>
                      </a:lnTo>
                      <a:lnTo>
                        <a:pt x="49757" y="3307"/>
                      </a:lnTo>
                      <a:lnTo>
                        <a:pt x="49652" y="3223"/>
                      </a:lnTo>
                      <a:lnTo>
                        <a:pt x="49673" y="3139"/>
                      </a:lnTo>
                      <a:lnTo>
                        <a:pt x="49777" y="3118"/>
                      </a:lnTo>
                      <a:lnTo>
                        <a:pt x="49673" y="2993"/>
                      </a:lnTo>
                      <a:lnTo>
                        <a:pt x="49757" y="2742"/>
                      </a:lnTo>
                      <a:lnTo>
                        <a:pt x="49882" y="2804"/>
                      </a:lnTo>
                      <a:lnTo>
                        <a:pt x="49945" y="2783"/>
                      </a:lnTo>
                      <a:lnTo>
                        <a:pt x="50070" y="2825"/>
                      </a:lnTo>
                      <a:lnTo>
                        <a:pt x="50468" y="2637"/>
                      </a:lnTo>
                      <a:lnTo>
                        <a:pt x="50614" y="2595"/>
                      </a:lnTo>
                      <a:lnTo>
                        <a:pt x="50342" y="2595"/>
                      </a:lnTo>
                      <a:lnTo>
                        <a:pt x="50175" y="2616"/>
                      </a:lnTo>
                      <a:lnTo>
                        <a:pt x="49945" y="2595"/>
                      </a:lnTo>
                      <a:lnTo>
                        <a:pt x="49443" y="2595"/>
                      </a:lnTo>
                      <a:lnTo>
                        <a:pt x="49338" y="2637"/>
                      </a:lnTo>
                      <a:lnTo>
                        <a:pt x="48669" y="2700"/>
                      </a:lnTo>
                      <a:lnTo>
                        <a:pt x="48271" y="2700"/>
                      </a:lnTo>
                      <a:lnTo>
                        <a:pt x="48041" y="2742"/>
                      </a:lnTo>
                      <a:lnTo>
                        <a:pt x="47769" y="2637"/>
                      </a:lnTo>
                      <a:lnTo>
                        <a:pt x="47539" y="2679"/>
                      </a:lnTo>
                      <a:lnTo>
                        <a:pt x="47371" y="2742"/>
                      </a:lnTo>
                      <a:lnTo>
                        <a:pt x="47518" y="2909"/>
                      </a:lnTo>
                      <a:lnTo>
                        <a:pt x="47685" y="2909"/>
                      </a:lnTo>
                      <a:lnTo>
                        <a:pt x="47790" y="2951"/>
                      </a:lnTo>
                      <a:lnTo>
                        <a:pt x="47894" y="2930"/>
                      </a:lnTo>
                      <a:lnTo>
                        <a:pt x="48041" y="3055"/>
                      </a:lnTo>
                      <a:lnTo>
                        <a:pt x="48041" y="3139"/>
                      </a:lnTo>
                      <a:lnTo>
                        <a:pt x="47832" y="3327"/>
                      </a:lnTo>
                      <a:lnTo>
                        <a:pt x="47685" y="3307"/>
                      </a:lnTo>
                      <a:lnTo>
                        <a:pt x="47518" y="3369"/>
                      </a:lnTo>
                      <a:lnTo>
                        <a:pt x="47476" y="3537"/>
                      </a:lnTo>
                      <a:lnTo>
                        <a:pt x="47434" y="3641"/>
                      </a:lnTo>
                      <a:lnTo>
                        <a:pt x="47560" y="3871"/>
                      </a:lnTo>
                      <a:lnTo>
                        <a:pt x="47769" y="3934"/>
                      </a:lnTo>
                      <a:lnTo>
                        <a:pt x="47790" y="3788"/>
                      </a:lnTo>
                      <a:lnTo>
                        <a:pt x="47936" y="3662"/>
                      </a:lnTo>
                      <a:lnTo>
                        <a:pt x="48145" y="3579"/>
                      </a:lnTo>
                      <a:lnTo>
                        <a:pt x="48104" y="3788"/>
                      </a:lnTo>
                      <a:lnTo>
                        <a:pt x="47894" y="3788"/>
                      </a:lnTo>
                      <a:lnTo>
                        <a:pt x="47999" y="3934"/>
                      </a:lnTo>
                      <a:lnTo>
                        <a:pt x="47978" y="3955"/>
                      </a:lnTo>
                      <a:lnTo>
                        <a:pt x="48041" y="4060"/>
                      </a:lnTo>
                      <a:lnTo>
                        <a:pt x="47894" y="4143"/>
                      </a:lnTo>
                      <a:lnTo>
                        <a:pt x="48041" y="4164"/>
                      </a:lnTo>
                      <a:lnTo>
                        <a:pt x="48166" y="4102"/>
                      </a:lnTo>
                      <a:lnTo>
                        <a:pt x="48208" y="4206"/>
                      </a:lnTo>
                      <a:lnTo>
                        <a:pt x="48187" y="4353"/>
                      </a:lnTo>
                      <a:lnTo>
                        <a:pt x="48313" y="4478"/>
                      </a:lnTo>
                      <a:lnTo>
                        <a:pt x="48459" y="4499"/>
                      </a:lnTo>
                      <a:lnTo>
                        <a:pt x="48627" y="4708"/>
                      </a:lnTo>
                      <a:lnTo>
                        <a:pt x="48606" y="4813"/>
                      </a:lnTo>
                      <a:lnTo>
                        <a:pt x="48522" y="4771"/>
                      </a:lnTo>
                      <a:lnTo>
                        <a:pt x="48397" y="4813"/>
                      </a:lnTo>
                      <a:lnTo>
                        <a:pt x="48459" y="4939"/>
                      </a:lnTo>
                      <a:lnTo>
                        <a:pt x="48376" y="5001"/>
                      </a:lnTo>
                      <a:lnTo>
                        <a:pt x="48313" y="4939"/>
                      </a:lnTo>
                      <a:lnTo>
                        <a:pt x="48250" y="4980"/>
                      </a:lnTo>
                      <a:lnTo>
                        <a:pt x="48187" y="4834"/>
                      </a:lnTo>
                      <a:lnTo>
                        <a:pt x="47999" y="4708"/>
                      </a:lnTo>
                      <a:lnTo>
                        <a:pt x="47936" y="4729"/>
                      </a:lnTo>
                      <a:lnTo>
                        <a:pt x="47978" y="4813"/>
                      </a:lnTo>
                      <a:lnTo>
                        <a:pt x="47873" y="4897"/>
                      </a:lnTo>
                      <a:lnTo>
                        <a:pt x="47790" y="4834"/>
                      </a:lnTo>
                      <a:lnTo>
                        <a:pt x="47727" y="4897"/>
                      </a:lnTo>
                      <a:lnTo>
                        <a:pt x="47769" y="5022"/>
                      </a:lnTo>
                      <a:lnTo>
                        <a:pt x="47790" y="5211"/>
                      </a:lnTo>
                      <a:lnTo>
                        <a:pt x="47936" y="5232"/>
                      </a:lnTo>
                      <a:lnTo>
                        <a:pt x="48083" y="5148"/>
                      </a:lnTo>
                      <a:lnTo>
                        <a:pt x="48187" y="5252"/>
                      </a:lnTo>
                      <a:lnTo>
                        <a:pt x="48104" y="5336"/>
                      </a:lnTo>
                      <a:lnTo>
                        <a:pt x="48250" y="5399"/>
                      </a:lnTo>
                      <a:lnTo>
                        <a:pt x="48145" y="5462"/>
                      </a:lnTo>
                      <a:lnTo>
                        <a:pt x="47978" y="5420"/>
                      </a:lnTo>
                      <a:lnTo>
                        <a:pt x="47978" y="5462"/>
                      </a:lnTo>
                      <a:lnTo>
                        <a:pt x="48145" y="5566"/>
                      </a:lnTo>
                      <a:lnTo>
                        <a:pt x="47873" y="5566"/>
                      </a:lnTo>
                      <a:lnTo>
                        <a:pt x="47832" y="5462"/>
                      </a:lnTo>
                      <a:lnTo>
                        <a:pt x="47643" y="5462"/>
                      </a:lnTo>
                      <a:lnTo>
                        <a:pt x="47560" y="5336"/>
                      </a:lnTo>
                      <a:lnTo>
                        <a:pt x="47434" y="5315"/>
                      </a:lnTo>
                      <a:lnTo>
                        <a:pt x="47308" y="5190"/>
                      </a:lnTo>
                      <a:lnTo>
                        <a:pt x="47120" y="5190"/>
                      </a:lnTo>
                      <a:lnTo>
                        <a:pt x="46995" y="5106"/>
                      </a:lnTo>
                      <a:lnTo>
                        <a:pt x="46890" y="5127"/>
                      </a:lnTo>
                      <a:lnTo>
                        <a:pt x="46827" y="5106"/>
                      </a:lnTo>
                      <a:lnTo>
                        <a:pt x="46430" y="5252"/>
                      </a:lnTo>
                      <a:lnTo>
                        <a:pt x="46409" y="5357"/>
                      </a:lnTo>
                      <a:lnTo>
                        <a:pt x="46367" y="5420"/>
                      </a:lnTo>
                      <a:lnTo>
                        <a:pt x="46430" y="5504"/>
                      </a:lnTo>
                      <a:lnTo>
                        <a:pt x="46409" y="5566"/>
                      </a:lnTo>
                      <a:lnTo>
                        <a:pt x="46492" y="5713"/>
                      </a:lnTo>
                      <a:lnTo>
                        <a:pt x="46472" y="5734"/>
                      </a:lnTo>
                      <a:lnTo>
                        <a:pt x="46367" y="5629"/>
                      </a:lnTo>
                      <a:lnTo>
                        <a:pt x="46283" y="5671"/>
                      </a:lnTo>
                      <a:lnTo>
                        <a:pt x="46179" y="5629"/>
                      </a:lnTo>
                      <a:lnTo>
                        <a:pt x="45739" y="5671"/>
                      </a:lnTo>
                      <a:lnTo>
                        <a:pt x="45530" y="5650"/>
                      </a:lnTo>
                      <a:lnTo>
                        <a:pt x="45384" y="5524"/>
                      </a:lnTo>
                      <a:lnTo>
                        <a:pt x="45258" y="5504"/>
                      </a:lnTo>
                      <a:lnTo>
                        <a:pt x="45132" y="5357"/>
                      </a:lnTo>
                      <a:lnTo>
                        <a:pt x="45049" y="5211"/>
                      </a:lnTo>
                      <a:lnTo>
                        <a:pt x="44944" y="5148"/>
                      </a:lnTo>
                      <a:lnTo>
                        <a:pt x="44944" y="5232"/>
                      </a:lnTo>
                      <a:lnTo>
                        <a:pt x="45028" y="5420"/>
                      </a:lnTo>
                      <a:lnTo>
                        <a:pt x="45049" y="5734"/>
                      </a:lnTo>
                      <a:lnTo>
                        <a:pt x="45216" y="6068"/>
                      </a:lnTo>
                      <a:lnTo>
                        <a:pt x="45342" y="6340"/>
                      </a:lnTo>
                      <a:lnTo>
                        <a:pt x="45446" y="6926"/>
                      </a:lnTo>
                      <a:lnTo>
                        <a:pt x="45425" y="7073"/>
                      </a:lnTo>
                      <a:lnTo>
                        <a:pt x="45342" y="7073"/>
                      </a:lnTo>
                      <a:lnTo>
                        <a:pt x="45258" y="6968"/>
                      </a:lnTo>
                      <a:lnTo>
                        <a:pt x="45237" y="6864"/>
                      </a:lnTo>
                      <a:lnTo>
                        <a:pt x="45132" y="6759"/>
                      </a:lnTo>
                      <a:lnTo>
                        <a:pt x="45070" y="6801"/>
                      </a:lnTo>
                      <a:lnTo>
                        <a:pt x="45132" y="6884"/>
                      </a:lnTo>
                      <a:lnTo>
                        <a:pt x="45112" y="6968"/>
                      </a:lnTo>
                      <a:lnTo>
                        <a:pt x="44923" y="6905"/>
                      </a:lnTo>
                      <a:lnTo>
                        <a:pt x="44756" y="6717"/>
                      </a:lnTo>
                      <a:lnTo>
                        <a:pt x="44505" y="6696"/>
                      </a:lnTo>
                      <a:lnTo>
                        <a:pt x="44379" y="6550"/>
                      </a:lnTo>
                      <a:lnTo>
                        <a:pt x="44275" y="6508"/>
                      </a:lnTo>
                      <a:lnTo>
                        <a:pt x="43898" y="6173"/>
                      </a:lnTo>
                      <a:lnTo>
                        <a:pt x="43877" y="6173"/>
                      </a:lnTo>
                      <a:lnTo>
                        <a:pt x="43793" y="6236"/>
                      </a:lnTo>
                      <a:lnTo>
                        <a:pt x="43689" y="6236"/>
                      </a:lnTo>
                      <a:lnTo>
                        <a:pt x="43647" y="6152"/>
                      </a:lnTo>
                      <a:lnTo>
                        <a:pt x="43877" y="5943"/>
                      </a:lnTo>
                      <a:lnTo>
                        <a:pt x="43982" y="5943"/>
                      </a:lnTo>
                      <a:lnTo>
                        <a:pt x="43898" y="5880"/>
                      </a:lnTo>
                      <a:lnTo>
                        <a:pt x="43772" y="5817"/>
                      </a:lnTo>
                      <a:lnTo>
                        <a:pt x="43647" y="5671"/>
                      </a:lnTo>
                      <a:lnTo>
                        <a:pt x="43626" y="5671"/>
                      </a:lnTo>
                      <a:lnTo>
                        <a:pt x="43647" y="5755"/>
                      </a:lnTo>
                      <a:lnTo>
                        <a:pt x="43751" y="5859"/>
                      </a:lnTo>
                      <a:lnTo>
                        <a:pt x="43751" y="5964"/>
                      </a:lnTo>
                      <a:lnTo>
                        <a:pt x="43626" y="6048"/>
                      </a:lnTo>
                      <a:lnTo>
                        <a:pt x="43417" y="5985"/>
                      </a:lnTo>
                      <a:lnTo>
                        <a:pt x="43207" y="5838"/>
                      </a:lnTo>
                      <a:lnTo>
                        <a:pt x="43145" y="5755"/>
                      </a:lnTo>
                      <a:lnTo>
                        <a:pt x="42935" y="5734"/>
                      </a:lnTo>
                      <a:lnTo>
                        <a:pt x="42894" y="5608"/>
                      </a:lnTo>
                      <a:lnTo>
                        <a:pt x="42789" y="5545"/>
                      </a:lnTo>
                      <a:lnTo>
                        <a:pt x="43040" y="5545"/>
                      </a:lnTo>
                      <a:lnTo>
                        <a:pt x="43270" y="5608"/>
                      </a:lnTo>
                      <a:lnTo>
                        <a:pt x="43375" y="5671"/>
                      </a:lnTo>
                      <a:lnTo>
                        <a:pt x="43521" y="5629"/>
                      </a:lnTo>
                      <a:lnTo>
                        <a:pt x="43626" y="5441"/>
                      </a:lnTo>
                      <a:lnTo>
                        <a:pt x="43626" y="5378"/>
                      </a:lnTo>
                      <a:lnTo>
                        <a:pt x="43542" y="5420"/>
                      </a:lnTo>
                      <a:lnTo>
                        <a:pt x="43521" y="5336"/>
                      </a:lnTo>
                      <a:lnTo>
                        <a:pt x="43417" y="5357"/>
                      </a:lnTo>
                      <a:lnTo>
                        <a:pt x="43459" y="5190"/>
                      </a:lnTo>
                      <a:lnTo>
                        <a:pt x="43333" y="5043"/>
                      </a:lnTo>
                      <a:lnTo>
                        <a:pt x="43249" y="5106"/>
                      </a:lnTo>
                      <a:lnTo>
                        <a:pt x="43228" y="5001"/>
                      </a:lnTo>
                      <a:lnTo>
                        <a:pt x="43145" y="4980"/>
                      </a:lnTo>
                      <a:lnTo>
                        <a:pt x="43061" y="5022"/>
                      </a:lnTo>
                      <a:lnTo>
                        <a:pt x="43019" y="5085"/>
                      </a:lnTo>
                      <a:lnTo>
                        <a:pt x="42831" y="5043"/>
                      </a:lnTo>
                      <a:lnTo>
                        <a:pt x="42810" y="4897"/>
                      </a:lnTo>
                      <a:lnTo>
                        <a:pt x="43019" y="4708"/>
                      </a:lnTo>
                      <a:lnTo>
                        <a:pt x="42998" y="4625"/>
                      </a:lnTo>
                      <a:lnTo>
                        <a:pt x="42894" y="4625"/>
                      </a:lnTo>
                      <a:lnTo>
                        <a:pt x="42726" y="4792"/>
                      </a:lnTo>
                      <a:lnTo>
                        <a:pt x="42705" y="4667"/>
                      </a:lnTo>
                      <a:lnTo>
                        <a:pt x="42768" y="4562"/>
                      </a:lnTo>
                      <a:lnTo>
                        <a:pt x="42726" y="4415"/>
                      </a:lnTo>
                      <a:lnTo>
                        <a:pt x="42663" y="4457"/>
                      </a:lnTo>
                      <a:lnTo>
                        <a:pt x="42622" y="4499"/>
                      </a:lnTo>
                      <a:lnTo>
                        <a:pt x="42601" y="4395"/>
                      </a:lnTo>
                      <a:lnTo>
                        <a:pt x="42496" y="4395"/>
                      </a:lnTo>
                      <a:lnTo>
                        <a:pt x="42454" y="4353"/>
                      </a:lnTo>
                      <a:lnTo>
                        <a:pt x="42391" y="4269"/>
                      </a:lnTo>
                      <a:lnTo>
                        <a:pt x="42433" y="4102"/>
                      </a:lnTo>
                      <a:lnTo>
                        <a:pt x="42391" y="4060"/>
                      </a:lnTo>
                      <a:lnTo>
                        <a:pt x="42308" y="4102"/>
                      </a:lnTo>
                      <a:lnTo>
                        <a:pt x="42224" y="4248"/>
                      </a:lnTo>
                      <a:lnTo>
                        <a:pt x="42203" y="4039"/>
                      </a:lnTo>
                      <a:lnTo>
                        <a:pt x="42099" y="3955"/>
                      </a:lnTo>
                      <a:lnTo>
                        <a:pt x="41994" y="4039"/>
                      </a:lnTo>
                      <a:lnTo>
                        <a:pt x="41910" y="4039"/>
                      </a:lnTo>
                      <a:lnTo>
                        <a:pt x="41868" y="3871"/>
                      </a:lnTo>
                      <a:lnTo>
                        <a:pt x="41764" y="3976"/>
                      </a:lnTo>
                      <a:lnTo>
                        <a:pt x="41701" y="3976"/>
                      </a:lnTo>
                      <a:lnTo>
                        <a:pt x="41680" y="4060"/>
                      </a:lnTo>
                      <a:lnTo>
                        <a:pt x="41659" y="3892"/>
                      </a:lnTo>
                      <a:lnTo>
                        <a:pt x="41659" y="3830"/>
                      </a:lnTo>
                      <a:lnTo>
                        <a:pt x="41492" y="3830"/>
                      </a:lnTo>
                      <a:lnTo>
                        <a:pt x="41408" y="3851"/>
                      </a:lnTo>
                      <a:lnTo>
                        <a:pt x="41366" y="3788"/>
                      </a:lnTo>
                      <a:lnTo>
                        <a:pt x="41199" y="3851"/>
                      </a:lnTo>
                      <a:lnTo>
                        <a:pt x="41094" y="3851"/>
                      </a:lnTo>
                      <a:lnTo>
                        <a:pt x="41073" y="3892"/>
                      </a:lnTo>
                      <a:lnTo>
                        <a:pt x="41136" y="3955"/>
                      </a:lnTo>
                      <a:lnTo>
                        <a:pt x="41178" y="4081"/>
                      </a:lnTo>
                      <a:lnTo>
                        <a:pt x="41115" y="4060"/>
                      </a:lnTo>
                      <a:lnTo>
                        <a:pt x="41052" y="4081"/>
                      </a:lnTo>
                      <a:lnTo>
                        <a:pt x="41052" y="4164"/>
                      </a:lnTo>
                      <a:lnTo>
                        <a:pt x="41031" y="4143"/>
                      </a:lnTo>
                      <a:lnTo>
                        <a:pt x="40885" y="4164"/>
                      </a:lnTo>
                      <a:lnTo>
                        <a:pt x="40843" y="4143"/>
                      </a:lnTo>
                      <a:lnTo>
                        <a:pt x="40885" y="4039"/>
                      </a:lnTo>
                      <a:lnTo>
                        <a:pt x="40969" y="3976"/>
                      </a:lnTo>
                      <a:lnTo>
                        <a:pt x="40927" y="3871"/>
                      </a:lnTo>
                      <a:lnTo>
                        <a:pt x="40822" y="3851"/>
                      </a:lnTo>
                      <a:lnTo>
                        <a:pt x="40822" y="3955"/>
                      </a:lnTo>
                      <a:lnTo>
                        <a:pt x="40738" y="3997"/>
                      </a:lnTo>
                      <a:lnTo>
                        <a:pt x="40655" y="3892"/>
                      </a:lnTo>
                      <a:lnTo>
                        <a:pt x="40550" y="3871"/>
                      </a:lnTo>
                      <a:lnTo>
                        <a:pt x="40446" y="3767"/>
                      </a:lnTo>
                      <a:lnTo>
                        <a:pt x="40425" y="3851"/>
                      </a:lnTo>
                      <a:lnTo>
                        <a:pt x="40341" y="3871"/>
                      </a:lnTo>
                      <a:lnTo>
                        <a:pt x="40194" y="3871"/>
                      </a:lnTo>
                      <a:lnTo>
                        <a:pt x="40132" y="3788"/>
                      </a:lnTo>
                      <a:lnTo>
                        <a:pt x="40111" y="3892"/>
                      </a:lnTo>
                      <a:lnTo>
                        <a:pt x="40027" y="3955"/>
                      </a:lnTo>
                      <a:lnTo>
                        <a:pt x="39902" y="3851"/>
                      </a:lnTo>
                      <a:lnTo>
                        <a:pt x="39818" y="3851"/>
                      </a:lnTo>
                      <a:lnTo>
                        <a:pt x="39860" y="3955"/>
                      </a:lnTo>
                      <a:lnTo>
                        <a:pt x="39881" y="3997"/>
                      </a:lnTo>
                      <a:lnTo>
                        <a:pt x="39755" y="4102"/>
                      </a:lnTo>
                      <a:lnTo>
                        <a:pt x="39692" y="4081"/>
                      </a:lnTo>
                      <a:lnTo>
                        <a:pt x="39671" y="3997"/>
                      </a:lnTo>
                      <a:lnTo>
                        <a:pt x="39609" y="4102"/>
                      </a:lnTo>
                      <a:lnTo>
                        <a:pt x="39630" y="4269"/>
                      </a:lnTo>
                      <a:lnTo>
                        <a:pt x="39713" y="4353"/>
                      </a:lnTo>
                      <a:lnTo>
                        <a:pt x="39734" y="4457"/>
                      </a:lnTo>
                      <a:lnTo>
                        <a:pt x="39797" y="4478"/>
                      </a:lnTo>
                      <a:lnTo>
                        <a:pt x="39818" y="4625"/>
                      </a:lnTo>
                      <a:lnTo>
                        <a:pt x="39964" y="4667"/>
                      </a:lnTo>
                      <a:lnTo>
                        <a:pt x="40006" y="4729"/>
                      </a:lnTo>
                      <a:lnTo>
                        <a:pt x="40006" y="4834"/>
                      </a:lnTo>
                      <a:lnTo>
                        <a:pt x="40111" y="4918"/>
                      </a:lnTo>
                      <a:lnTo>
                        <a:pt x="40132" y="5001"/>
                      </a:lnTo>
                      <a:lnTo>
                        <a:pt x="40069" y="5106"/>
                      </a:lnTo>
                      <a:lnTo>
                        <a:pt x="40006" y="5085"/>
                      </a:lnTo>
                      <a:lnTo>
                        <a:pt x="39985" y="5001"/>
                      </a:lnTo>
                      <a:lnTo>
                        <a:pt x="39818" y="5043"/>
                      </a:lnTo>
                      <a:lnTo>
                        <a:pt x="39713" y="5022"/>
                      </a:lnTo>
                      <a:lnTo>
                        <a:pt x="39609" y="5043"/>
                      </a:lnTo>
                      <a:lnTo>
                        <a:pt x="39671" y="5127"/>
                      </a:lnTo>
                      <a:lnTo>
                        <a:pt x="39588" y="5232"/>
                      </a:lnTo>
                      <a:lnTo>
                        <a:pt x="39462" y="5232"/>
                      </a:lnTo>
                      <a:lnTo>
                        <a:pt x="39378" y="5211"/>
                      </a:lnTo>
                      <a:lnTo>
                        <a:pt x="39127" y="5336"/>
                      </a:lnTo>
                      <a:lnTo>
                        <a:pt x="38751" y="5399"/>
                      </a:lnTo>
                      <a:lnTo>
                        <a:pt x="38625" y="5336"/>
                      </a:lnTo>
                      <a:lnTo>
                        <a:pt x="38437" y="5336"/>
                      </a:lnTo>
                      <a:lnTo>
                        <a:pt x="38416" y="5357"/>
                      </a:lnTo>
                      <a:lnTo>
                        <a:pt x="38311" y="5336"/>
                      </a:lnTo>
                      <a:lnTo>
                        <a:pt x="37788" y="5315"/>
                      </a:lnTo>
                      <a:lnTo>
                        <a:pt x="37621" y="5190"/>
                      </a:lnTo>
                      <a:lnTo>
                        <a:pt x="37579" y="4980"/>
                      </a:lnTo>
                      <a:lnTo>
                        <a:pt x="37663" y="4834"/>
                      </a:lnTo>
                      <a:lnTo>
                        <a:pt x="37705" y="4813"/>
                      </a:lnTo>
                      <a:lnTo>
                        <a:pt x="37705" y="4729"/>
                      </a:lnTo>
                      <a:lnTo>
                        <a:pt x="37558" y="4688"/>
                      </a:lnTo>
                      <a:lnTo>
                        <a:pt x="37370" y="4688"/>
                      </a:lnTo>
                      <a:lnTo>
                        <a:pt x="37035" y="4834"/>
                      </a:lnTo>
                      <a:lnTo>
                        <a:pt x="36554" y="4876"/>
                      </a:lnTo>
                      <a:lnTo>
                        <a:pt x="36156" y="4980"/>
                      </a:lnTo>
                      <a:lnTo>
                        <a:pt x="35926" y="5022"/>
                      </a:lnTo>
                      <a:lnTo>
                        <a:pt x="35884" y="5106"/>
                      </a:lnTo>
                      <a:lnTo>
                        <a:pt x="35801" y="5106"/>
                      </a:lnTo>
                      <a:lnTo>
                        <a:pt x="35738" y="5190"/>
                      </a:lnTo>
                      <a:lnTo>
                        <a:pt x="35612" y="5252"/>
                      </a:lnTo>
                      <a:lnTo>
                        <a:pt x="35466" y="5399"/>
                      </a:lnTo>
                      <a:lnTo>
                        <a:pt x="35529" y="5545"/>
                      </a:lnTo>
                      <a:lnTo>
                        <a:pt x="35612" y="5566"/>
                      </a:lnTo>
                      <a:lnTo>
                        <a:pt x="35717" y="5524"/>
                      </a:lnTo>
                      <a:lnTo>
                        <a:pt x="35780" y="5545"/>
                      </a:lnTo>
                      <a:lnTo>
                        <a:pt x="35717" y="5629"/>
                      </a:lnTo>
                      <a:lnTo>
                        <a:pt x="35654" y="5650"/>
                      </a:lnTo>
                      <a:lnTo>
                        <a:pt x="35549" y="5755"/>
                      </a:lnTo>
                      <a:lnTo>
                        <a:pt x="35549" y="5817"/>
                      </a:lnTo>
                      <a:lnTo>
                        <a:pt x="35508" y="5755"/>
                      </a:lnTo>
                      <a:lnTo>
                        <a:pt x="35487" y="5545"/>
                      </a:lnTo>
                      <a:lnTo>
                        <a:pt x="35319" y="5420"/>
                      </a:lnTo>
                      <a:lnTo>
                        <a:pt x="35298" y="5336"/>
                      </a:lnTo>
                      <a:lnTo>
                        <a:pt x="35319" y="5252"/>
                      </a:lnTo>
                      <a:lnTo>
                        <a:pt x="35194" y="5148"/>
                      </a:lnTo>
                      <a:lnTo>
                        <a:pt x="35110" y="5148"/>
                      </a:lnTo>
                      <a:lnTo>
                        <a:pt x="34880" y="4939"/>
                      </a:lnTo>
                      <a:lnTo>
                        <a:pt x="34817" y="4939"/>
                      </a:lnTo>
                      <a:lnTo>
                        <a:pt x="34817" y="5022"/>
                      </a:lnTo>
                      <a:lnTo>
                        <a:pt x="35005" y="5232"/>
                      </a:lnTo>
                      <a:lnTo>
                        <a:pt x="35026" y="5357"/>
                      </a:lnTo>
                      <a:lnTo>
                        <a:pt x="34922" y="5462"/>
                      </a:lnTo>
                      <a:lnTo>
                        <a:pt x="34733" y="5504"/>
                      </a:lnTo>
                      <a:lnTo>
                        <a:pt x="34650" y="5545"/>
                      </a:lnTo>
                      <a:lnTo>
                        <a:pt x="34482" y="5545"/>
                      </a:lnTo>
                      <a:lnTo>
                        <a:pt x="34168" y="5294"/>
                      </a:lnTo>
                      <a:lnTo>
                        <a:pt x="34168" y="5190"/>
                      </a:lnTo>
                      <a:lnTo>
                        <a:pt x="34231" y="5106"/>
                      </a:lnTo>
                      <a:lnTo>
                        <a:pt x="34210" y="5022"/>
                      </a:lnTo>
                      <a:lnTo>
                        <a:pt x="34043" y="5085"/>
                      </a:lnTo>
                      <a:lnTo>
                        <a:pt x="34043" y="5211"/>
                      </a:lnTo>
                      <a:lnTo>
                        <a:pt x="33959" y="5294"/>
                      </a:lnTo>
                      <a:lnTo>
                        <a:pt x="33750" y="5148"/>
                      </a:lnTo>
                      <a:lnTo>
                        <a:pt x="33604" y="5148"/>
                      </a:lnTo>
                      <a:lnTo>
                        <a:pt x="33499" y="5252"/>
                      </a:lnTo>
                      <a:lnTo>
                        <a:pt x="33520" y="5441"/>
                      </a:lnTo>
                      <a:lnTo>
                        <a:pt x="33436" y="5566"/>
                      </a:lnTo>
                      <a:lnTo>
                        <a:pt x="33520" y="5734"/>
                      </a:lnTo>
                      <a:lnTo>
                        <a:pt x="33645" y="5776"/>
                      </a:lnTo>
                      <a:lnTo>
                        <a:pt x="33813" y="5650"/>
                      </a:lnTo>
                      <a:lnTo>
                        <a:pt x="33834" y="5566"/>
                      </a:lnTo>
                      <a:lnTo>
                        <a:pt x="34043" y="5441"/>
                      </a:lnTo>
                      <a:lnTo>
                        <a:pt x="34106" y="5524"/>
                      </a:lnTo>
                      <a:lnTo>
                        <a:pt x="34064" y="5650"/>
                      </a:lnTo>
                      <a:lnTo>
                        <a:pt x="33855" y="5817"/>
                      </a:lnTo>
                      <a:lnTo>
                        <a:pt x="33938" y="5880"/>
                      </a:lnTo>
                      <a:lnTo>
                        <a:pt x="33855" y="6027"/>
                      </a:lnTo>
                      <a:lnTo>
                        <a:pt x="33729" y="6068"/>
                      </a:lnTo>
                      <a:lnTo>
                        <a:pt x="33604" y="5985"/>
                      </a:lnTo>
                      <a:lnTo>
                        <a:pt x="33604" y="6048"/>
                      </a:lnTo>
                      <a:lnTo>
                        <a:pt x="33645" y="6173"/>
                      </a:lnTo>
                      <a:lnTo>
                        <a:pt x="33583" y="6299"/>
                      </a:lnTo>
                      <a:lnTo>
                        <a:pt x="33394" y="6445"/>
                      </a:lnTo>
                      <a:lnTo>
                        <a:pt x="33436" y="6550"/>
                      </a:lnTo>
                      <a:lnTo>
                        <a:pt x="33394" y="6592"/>
                      </a:lnTo>
                      <a:lnTo>
                        <a:pt x="33311" y="6592"/>
                      </a:lnTo>
                      <a:lnTo>
                        <a:pt x="33164" y="6759"/>
                      </a:lnTo>
                      <a:lnTo>
                        <a:pt x="32955" y="6780"/>
                      </a:lnTo>
                      <a:lnTo>
                        <a:pt x="32746" y="6801"/>
                      </a:lnTo>
                      <a:lnTo>
                        <a:pt x="32683" y="6926"/>
                      </a:lnTo>
                      <a:lnTo>
                        <a:pt x="32746" y="7094"/>
                      </a:lnTo>
                      <a:lnTo>
                        <a:pt x="32913" y="7303"/>
                      </a:lnTo>
                      <a:lnTo>
                        <a:pt x="32997" y="7324"/>
                      </a:lnTo>
                      <a:lnTo>
                        <a:pt x="32913" y="7345"/>
                      </a:lnTo>
                      <a:lnTo>
                        <a:pt x="32767" y="7345"/>
                      </a:lnTo>
                      <a:lnTo>
                        <a:pt x="32746" y="7429"/>
                      </a:lnTo>
                      <a:lnTo>
                        <a:pt x="32767" y="7491"/>
                      </a:lnTo>
                      <a:lnTo>
                        <a:pt x="32704" y="7596"/>
                      </a:lnTo>
                      <a:lnTo>
                        <a:pt x="32599" y="7701"/>
                      </a:lnTo>
                      <a:lnTo>
                        <a:pt x="32495" y="7701"/>
                      </a:lnTo>
                      <a:lnTo>
                        <a:pt x="32474" y="7763"/>
                      </a:lnTo>
                      <a:lnTo>
                        <a:pt x="32495" y="7659"/>
                      </a:lnTo>
                      <a:lnTo>
                        <a:pt x="32599" y="7596"/>
                      </a:lnTo>
                      <a:lnTo>
                        <a:pt x="32683" y="7282"/>
                      </a:lnTo>
                      <a:lnTo>
                        <a:pt x="32599" y="7219"/>
                      </a:lnTo>
                      <a:lnTo>
                        <a:pt x="32599" y="7115"/>
                      </a:lnTo>
                      <a:lnTo>
                        <a:pt x="32662" y="7073"/>
                      </a:lnTo>
                      <a:lnTo>
                        <a:pt x="32662" y="6926"/>
                      </a:lnTo>
                      <a:lnTo>
                        <a:pt x="32599" y="6780"/>
                      </a:lnTo>
                      <a:lnTo>
                        <a:pt x="32662" y="6612"/>
                      </a:lnTo>
                      <a:lnTo>
                        <a:pt x="32767" y="6550"/>
                      </a:lnTo>
                      <a:lnTo>
                        <a:pt x="32808" y="6445"/>
                      </a:lnTo>
                      <a:lnTo>
                        <a:pt x="32767" y="6194"/>
                      </a:lnTo>
                      <a:lnTo>
                        <a:pt x="32746" y="6152"/>
                      </a:lnTo>
                      <a:lnTo>
                        <a:pt x="32788" y="6068"/>
                      </a:lnTo>
                      <a:lnTo>
                        <a:pt x="32871" y="6068"/>
                      </a:lnTo>
                      <a:lnTo>
                        <a:pt x="32913" y="6089"/>
                      </a:lnTo>
                      <a:lnTo>
                        <a:pt x="33080" y="6048"/>
                      </a:lnTo>
                      <a:lnTo>
                        <a:pt x="33185" y="5776"/>
                      </a:lnTo>
                      <a:lnTo>
                        <a:pt x="33164" y="5671"/>
                      </a:lnTo>
                      <a:lnTo>
                        <a:pt x="33101" y="5545"/>
                      </a:lnTo>
                      <a:lnTo>
                        <a:pt x="33185" y="5252"/>
                      </a:lnTo>
                      <a:lnTo>
                        <a:pt x="33269" y="5127"/>
                      </a:lnTo>
                      <a:lnTo>
                        <a:pt x="33373" y="4939"/>
                      </a:lnTo>
                      <a:lnTo>
                        <a:pt x="33311" y="4792"/>
                      </a:lnTo>
                      <a:lnTo>
                        <a:pt x="33290" y="4792"/>
                      </a:lnTo>
                      <a:lnTo>
                        <a:pt x="33206" y="4876"/>
                      </a:lnTo>
                      <a:lnTo>
                        <a:pt x="33122" y="4876"/>
                      </a:lnTo>
                      <a:lnTo>
                        <a:pt x="32997" y="4813"/>
                      </a:lnTo>
                      <a:lnTo>
                        <a:pt x="33122" y="4813"/>
                      </a:lnTo>
                      <a:lnTo>
                        <a:pt x="33269" y="4708"/>
                      </a:lnTo>
                      <a:lnTo>
                        <a:pt x="33373" y="4667"/>
                      </a:lnTo>
                      <a:lnTo>
                        <a:pt x="33415" y="4562"/>
                      </a:lnTo>
                      <a:lnTo>
                        <a:pt x="33394" y="4499"/>
                      </a:lnTo>
                      <a:lnTo>
                        <a:pt x="33436" y="4415"/>
                      </a:lnTo>
                      <a:lnTo>
                        <a:pt x="33520" y="4248"/>
                      </a:lnTo>
                      <a:lnTo>
                        <a:pt x="33499" y="4185"/>
                      </a:lnTo>
                      <a:lnTo>
                        <a:pt x="33541" y="4081"/>
                      </a:lnTo>
                      <a:lnTo>
                        <a:pt x="33708" y="3997"/>
                      </a:lnTo>
                      <a:lnTo>
                        <a:pt x="33708" y="3892"/>
                      </a:lnTo>
                      <a:lnTo>
                        <a:pt x="33624" y="3830"/>
                      </a:lnTo>
                      <a:lnTo>
                        <a:pt x="33624" y="3767"/>
                      </a:lnTo>
                      <a:lnTo>
                        <a:pt x="33708" y="3641"/>
                      </a:lnTo>
                      <a:lnTo>
                        <a:pt x="33687" y="3537"/>
                      </a:lnTo>
                      <a:lnTo>
                        <a:pt x="33729" y="3432"/>
                      </a:lnTo>
                      <a:lnTo>
                        <a:pt x="33792" y="3411"/>
                      </a:lnTo>
                      <a:lnTo>
                        <a:pt x="33855" y="3223"/>
                      </a:lnTo>
                      <a:lnTo>
                        <a:pt x="33855" y="3014"/>
                      </a:lnTo>
                      <a:lnTo>
                        <a:pt x="33813" y="2804"/>
                      </a:lnTo>
                      <a:lnTo>
                        <a:pt x="33708" y="2616"/>
                      </a:lnTo>
                      <a:lnTo>
                        <a:pt x="33729" y="2574"/>
                      </a:lnTo>
                      <a:lnTo>
                        <a:pt x="33708" y="2491"/>
                      </a:lnTo>
                      <a:lnTo>
                        <a:pt x="33645" y="2470"/>
                      </a:lnTo>
                      <a:lnTo>
                        <a:pt x="33604" y="2491"/>
                      </a:lnTo>
                      <a:lnTo>
                        <a:pt x="33520" y="2428"/>
                      </a:lnTo>
                      <a:lnTo>
                        <a:pt x="33478" y="2365"/>
                      </a:lnTo>
                      <a:lnTo>
                        <a:pt x="33436" y="2365"/>
                      </a:lnTo>
                      <a:lnTo>
                        <a:pt x="33394" y="2491"/>
                      </a:lnTo>
                      <a:lnTo>
                        <a:pt x="33332" y="2532"/>
                      </a:lnTo>
                      <a:lnTo>
                        <a:pt x="33290" y="2491"/>
                      </a:lnTo>
                      <a:lnTo>
                        <a:pt x="33206" y="2365"/>
                      </a:lnTo>
                      <a:lnTo>
                        <a:pt x="33227" y="2323"/>
                      </a:lnTo>
                      <a:lnTo>
                        <a:pt x="33185" y="2302"/>
                      </a:lnTo>
                      <a:lnTo>
                        <a:pt x="33018" y="2281"/>
                      </a:lnTo>
                      <a:lnTo>
                        <a:pt x="32955" y="2177"/>
                      </a:lnTo>
                      <a:lnTo>
                        <a:pt x="32976" y="2156"/>
                      </a:lnTo>
                      <a:lnTo>
                        <a:pt x="33122" y="2156"/>
                      </a:lnTo>
                      <a:lnTo>
                        <a:pt x="33332" y="2219"/>
                      </a:lnTo>
                      <a:lnTo>
                        <a:pt x="33415" y="2302"/>
                      </a:lnTo>
                      <a:lnTo>
                        <a:pt x="33478" y="2260"/>
                      </a:lnTo>
                      <a:lnTo>
                        <a:pt x="33520" y="2260"/>
                      </a:lnTo>
                      <a:lnTo>
                        <a:pt x="33583" y="2323"/>
                      </a:lnTo>
                      <a:lnTo>
                        <a:pt x="33604" y="2386"/>
                      </a:lnTo>
                      <a:lnTo>
                        <a:pt x="33645" y="2386"/>
                      </a:lnTo>
                      <a:lnTo>
                        <a:pt x="33645" y="2302"/>
                      </a:lnTo>
                      <a:lnTo>
                        <a:pt x="33541" y="2177"/>
                      </a:lnTo>
                      <a:lnTo>
                        <a:pt x="33541" y="2072"/>
                      </a:lnTo>
                      <a:lnTo>
                        <a:pt x="33478" y="1967"/>
                      </a:lnTo>
                      <a:lnTo>
                        <a:pt x="33394" y="1905"/>
                      </a:lnTo>
                      <a:lnTo>
                        <a:pt x="33332" y="1905"/>
                      </a:lnTo>
                      <a:lnTo>
                        <a:pt x="33290" y="1967"/>
                      </a:lnTo>
                      <a:lnTo>
                        <a:pt x="33206" y="1947"/>
                      </a:lnTo>
                      <a:lnTo>
                        <a:pt x="33185" y="1800"/>
                      </a:lnTo>
                      <a:lnTo>
                        <a:pt x="33018" y="1654"/>
                      </a:lnTo>
                      <a:lnTo>
                        <a:pt x="33018" y="1549"/>
                      </a:lnTo>
                      <a:lnTo>
                        <a:pt x="32955" y="1465"/>
                      </a:lnTo>
                      <a:lnTo>
                        <a:pt x="32892" y="1382"/>
                      </a:lnTo>
                      <a:lnTo>
                        <a:pt x="32808" y="1382"/>
                      </a:lnTo>
                      <a:lnTo>
                        <a:pt x="32704" y="1444"/>
                      </a:lnTo>
                      <a:lnTo>
                        <a:pt x="32704" y="1549"/>
                      </a:lnTo>
                      <a:lnTo>
                        <a:pt x="32808" y="1549"/>
                      </a:lnTo>
                      <a:lnTo>
                        <a:pt x="32892" y="1591"/>
                      </a:lnTo>
                      <a:lnTo>
                        <a:pt x="32871" y="1654"/>
                      </a:lnTo>
                      <a:lnTo>
                        <a:pt x="32788" y="1695"/>
                      </a:lnTo>
                      <a:lnTo>
                        <a:pt x="32788" y="1779"/>
                      </a:lnTo>
                      <a:lnTo>
                        <a:pt x="32746" y="1800"/>
                      </a:lnTo>
                      <a:lnTo>
                        <a:pt x="32536" y="1570"/>
                      </a:lnTo>
                      <a:lnTo>
                        <a:pt x="32536" y="1486"/>
                      </a:lnTo>
                      <a:lnTo>
                        <a:pt x="32474" y="1361"/>
                      </a:lnTo>
                      <a:lnTo>
                        <a:pt x="32369" y="1340"/>
                      </a:lnTo>
                      <a:lnTo>
                        <a:pt x="31930" y="1068"/>
                      </a:lnTo>
                      <a:lnTo>
                        <a:pt x="31825" y="1026"/>
                      </a:lnTo>
                      <a:lnTo>
                        <a:pt x="31804" y="1005"/>
                      </a:lnTo>
                      <a:lnTo>
                        <a:pt x="31532" y="1026"/>
                      </a:lnTo>
                      <a:lnTo>
                        <a:pt x="31511" y="921"/>
                      </a:lnTo>
                      <a:lnTo>
                        <a:pt x="31553" y="858"/>
                      </a:lnTo>
                      <a:lnTo>
                        <a:pt x="31532" y="796"/>
                      </a:lnTo>
                      <a:lnTo>
                        <a:pt x="31407" y="817"/>
                      </a:lnTo>
                      <a:lnTo>
                        <a:pt x="31344" y="754"/>
                      </a:lnTo>
                      <a:lnTo>
                        <a:pt x="31218" y="796"/>
                      </a:lnTo>
                      <a:lnTo>
                        <a:pt x="31135" y="858"/>
                      </a:lnTo>
                      <a:lnTo>
                        <a:pt x="31093" y="838"/>
                      </a:lnTo>
                      <a:lnTo>
                        <a:pt x="30988" y="942"/>
                      </a:lnTo>
                      <a:lnTo>
                        <a:pt x="30925" y="1047"/>
                      </a:lnTo>
                      <a:lnTo>
                        <a:pt x="30779" y="1047"/>
                      </a:lnTo>
                      <a:lnTo>
                        <a:pt x="30695" y="1026"/>
                      </a:lnTo>
                      <a:lnTo>
                        <a:pt x="30570" y="1172"/>
                      </a:lnTo>
                      <a:lnTo>
                        <a:pt x="30381" y="1235"/>
                      </a:lnTo>
                      <a:lnTo>
                        <a:pt x="30298" y="1256"/>
                      </a:lnTo>
                      <a:lnTo>
                        <a:pt x="30256" y="1214"/>
                      </a:lnTo>
                      <a:lnTo>
                        <a:pt x="30172" y="1214"/>
                      </a:lnTo>
                      <a:lnTo>
                        <a:pt x="30130" y="1256"/>
                      </a:lnTo>
                      <a:lnTo>
                        <a:pt x="30130" y="1361"/>
                      </a:lnTo>
                      <a:lnTo>
                        <a:pt x="30193" y="1382"/>
                      </a:lnTo>
                      <a:lnTo>
                        <a:pt x="30256" y="1382"/>
                      </a:lnTo>
                      <a:lnTo>
                        <a:pt x="30298" y="1549"/>
                      </a:lnTo>
                      <a:lnTo>
                        <a:pt x="30339" y="1758"/>
                      </a:lnTo>
                      <a:lnTo>
                        <a:pt x="30256" y="1905"/>
                      </a:lnTo>
                      <a:lnTo>
                        <a:pt x="30067" y="1905"/>
                      </a:lnTo>
                      <a:lnTo>
                        <a:pt x="29942" y="2051"/>
                      </a:lnTo>
                      <a:lnTo>
                        <a:pt x="29733" y="2093"/>
                      </a:lnTo>
                      <a:lnTo>
                        <a:pt x="29649" y="2072"/>
                      </a:lnTo>
                      <a:lnTo>
                        <a:pt x="29754" y="1988"/>
                      </a:lnTo>
                      <a:lnTo>
                        <a:pt x="29837" y="1967"/>
                      </a:lnTo>
                      <a:lnTo>
                        <a:pt x="29858" y="1842"/>
                      </a:lnTo>
                      <a:lnTo>
                        <a:pt x="29733" y="1591"/>
                      </a:lnTo>
                      <a:lnTo>
                        <a:pt x="29816" y="1444"/>
                      </a:lnTo>
                      <a:lnTo>
                        <a:pt x="29816" y="1340"/>
                      </a:lnTo>
                      <a:lnTo>
                        <a:pt x="29858" y="1256"/>
                      </a:lnTo>
                      <a:lnTo>
                        <a:pt x="29775" y="1068"/>
                      </a:lnTo>
                      <a:lnTo>
                        <a:pt x="29775" y="963"/>
                      </a:lnTo>
                      <a:lnTo>
                        <a:pt x="29628" y="817"/>
                      </a:lnTo>
                      <a:lnTo>
                        <a:pt x="29523" y="858"/>
                      </a:lnTo>
                      <a:lnTo>
                        <a:pt x="29440" y="817"/>
                      </a:lnTo>
                      <a:lnTo>
                        <a:pt x="29398" y="817"/>
                      </a:lnTo>
                      <a:lnTo>
                        <a:pt x="29356" y="942"/>
                      </a:lnTo>
                      <a:lnTo>
                        <a:pt x="29210" y="963"/>
                      </a:lnTo>
                      <a:lnTo>
                        <a:pt x="29147" y="921"/>
                      </a:lnTo>
                      <a:lnTo>
                        <a:pt x="29042" y="963"/>
                      </a:lnTo>
                      <a:lnTo>
                        <a:pt x="28938" y="1130"/>
                      </a:lnTo>
                      <a:lnTo>
                        <a:pt x="28707" y="1130"/>
                      </a:lnTo>
                      <a:lnTo>
                        <a:pt x="28707" y="1047"/>
                      </a:lnTo>
                      <a:lnTo>
                        <a:pt x="28791" y="921"/>
                      </a:lnTo>
                      <a:lnTo>
                        <a:pt x="28791" y="838"/>
                      </a:lnTo>
                      <a:lnTo>
                        <a:pt x="28707" y="817"/>
                      </a:lnTo>
                      <a:lnTo>
                        <a:pt x="28519" y="1110"/>
                      </a:lnTo>
                      <a:lnTo>
                        <a:pt x="28268" y="1214"/>
                      </a:lnTo>
                      <a:lnTo>
                        <a:pt x="28163" y="1172"/>
                      </a:lnTo>
                      <a:lnTo>
                        <a:pt x="28268" y="1026"/>
                      </a:lnTo>
                      <a:lnTo>
                        <a:pt x="28394" y="1005"/>
                      </a:lnTo>
                      <a:lnTo>
                        <a:pt x="28519" y="817"/>
                      </a:lnTo>
                      <a:lnTo>
                        <a:pt x="28498" y="691"/>
                      </a:lnTo>
                      <a:lnTo>
                        <a:pt x="28561" y="586"/>
                      </a:lnTo>
                      <a:lnTo>
                        <a:pt x="28561" y="524"/>
                      </a:lnTo>
                      <a:lnTo>
                        <a:pt x="28645" y="440"/>
                      </a:lnTo>
                      <a:lnTo>
                        <a:pt x="28645" y="398"/>
                      </a:lnTo>
                      <a:lnTo>
                        <a:pt x="28477" y="335"/>
                      </a:lnTo>
                      <a:lnTo>
                        <a:pt x="28414" y="294"/>
                      </a:lnTo>
                      <a:lnTo>
                        <a:pt x="28414" y="126"/>
                      </a:lnTo>
                      <a:lnTo>
                        <a:pt x="28373" y="105"/>
                      </a:lnTo>
                      <a:lnTo>
                        <a:pt x="28205" y="231"/>
                      </a:lnTo>
                      <a:lnTo>
                        <a:pt x="28059" y="210"/>
                      </a:lnTo>
                      <a:lnTo>
                        <a:pt x="27996" y="63"/>
                      </a:lnTo>
                      <a:lnTo>
                        <a:pt x="27891" y="63"/>
                      </a:lnTo>
                      <a:lnTo>
                        <a:pt x="27787" y="168"/>
                      </a:lnTo>
                      <a:lnTo>
                        <a:pt x="2766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9" name="Google Shape;1569;p32"/>
                <p:cNvSpPr/>
                <p:nvPr/>
              </p:nvSpPr>
              <p:spPr>
                <a:xfrm>
                  <a:off x="5538025" y="2213300"/>
                  <a:ext cx="94175" cy="208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7" h="8350" extrusionOk="0">
                      <a:moveTo>
                        <a:pt x="251" y="1"/>
                      </a:moveTo>
                      <a:lnTo>
                        <a:pt x="209" y="63"/>
                      </a:lnTo>
                      <a:lnTo>
                        <a:pt x="251" y="105"/>
                      </a:lnTo>
                      <a:lnTo>
                        <a:pt x="251" y="189"/>
                      </a:lnTo>
                      <a:lnTo>
                        <a:pt x="188" y="210"/>
                      </a:lnTo>
                      <a:lnTo>
                        <a:pt x="105" y="168"/>
                      </a:lnTo>
                      <a:lnTo>
                        <a:pt x="0" y="168"/>
                      </a:lnTo>
                      <a:lnTo>
                        <a:pt x="168" y="314"/>
                      </a:lnTo>
                      <a:lnTo>
                        <a:pt x="356" y="461"/>
                      </a:lnTo>
                      <a:lnTo>
                        <a:pt x="419" y="524"/>
                      </a:lnTo>
                      <a:lnTo>
                        <a:pt x="398" y="670"/>
                      </a:lnTo>
                      <a:lnTo>
                        <a:pt x="460" y="607"/>
                      </a:lnTo>
                      <a:lnTo>
                        <a:pt x="502" y="607"/>
                      </a:lnTo>
                      <a:lnTo>
                        <a:pt x="565" y="691"/>
                      </a:lnTo>
                      <a:lnTo>
                        <a:pt x="502" y="733"/>
                      </a:lnTo>
                      <a:lnTo>
                        <a:pt x="419" y="775"/>
                      </a:lnTo>
                      <a:lnTo>
                        <a:pt x="460" y="838"/>
                      </a:lnTo>
                      <a:lnTo>
                        <a:pt x="523" y="838"/>
                      </a:lnTo>
                      <a:lnTo>
                        <a:pt x="565" y="984"/>
                      </a:lnTo>
                      <a:lnTo>
                        <a:pt x="481" y="1026"/>
                      </a:lnTo>
                      <a:lnTo>
                        <a:pt x="377" y="1005"/>
                      </a:lnTo>
                      <a:lnTo>
                        <a:pt x="314" y="900"/>
                      </a:lnTo>
                      <a:lnTo>
                        <a:pt x="251" y="984"/>
                      </a:lnTo>
                      <a:lnTo>
                        <a:pt x="168" y="1130"/>
                      </a:lnTo>
                      <a:lnTo>
                        <a:pt x="272" y="1235"/>
                      </a:lnTo>
                      <a:lnTo>
                        <a:pt x="314" y="1382"/>
                      </a:lnTo>
                      <a:lnTo>
                        <a:pt x="419" y="1528"/>
                      </a:lnTo>
                      <a:lnTo>
                        <a:pt x="523" y="1716"/>
                      </a:lnTo>
                      <a:lnTo>
                        <a:pt x="523" y="1946"/>
                      </a:lnTo>
                      <a:lnTo>
                        <a:pt x="586" y="1988"/>
                      </a:lnTo>
                      <a:lnTo>
                        <a:pt x="607" y="2177"/>
                      </a:lnTo>
                      <a:lnTo>
                        <a:pt x="691" y="2470"/>
                      </a:lnTo>
                      <a:lnTo>
                        <a:pt x="774" y="2658"/>
                      </a:lnTo>
                      <a:lnTo>
                        <a:pt x="900" y="2700"/>
                      </a:lnTo>
                      <a:lnTo>
                        <a:pt x="900" y="2762"/>
                      </a:lnTo>
                      <a:lnTo>
                        <a:pt x="837" y="2804"/>
                      </a:lnTo>
                      <a:lnTo>
                        <a:pt x="1130" y="3097"/>
                      </a:lnTo>
                      <a:lnTo>
                        <a:pt x="1235" y="3118"/>
                      </a:lnTo>
                      <a:lnTo>
                        <a:pt x="1360" y="3307"/>
                      </a:lnTo>
                      <a:lnTo>
                        <a:pt x="1402" y="3516"/>
                      </a:lnTo>
                      <a:lnTo>
                        <a:pt x="1402" y="3641"/>
                      </a:lnTo>
                      <a:lnTo>
                        <a:pt x="1465" y="3809"/>
                      </a:lnTo>
                      <a:lnTo>
                        <a:pt x="1465" y="3934"/>
                      </a:lnTo>
                      <a:lnTo>
                        <a:pt x="1569" y="3976"/>
                      </a:lnTo>
                      <a:lnTo>
                        <a:pt x="1674" y="4123"/>
                      </a:lnTo>
                      <a:lnTo>
                        <a:pt x="1653" y="4143"/>
                      </a:lnTo>
                      <a:lnTo>
                        <a:pt x="1653" y="4227"/>
                      </a:lnTo>
                      <a:lnTo>
                        <a:pt x="1779" y="4436"/>
                      </a:lnTo>
                      <a:lnTo>
                        <a:pt x="1821" y="4562"/>
                      </a:lnTo>
                      <a:lnTo>
                        <a:pt x="1883" y="4708"/>
                      </a:lnTo>
                      <a:lnTo>
                        <a:pt x="1883" y="4918"/>
                      </a:lnTo>
                      <a:lnTo>
                        <a:pt x="1946" y="5001"/>
                      </a:lnTo>
                      <a:lnTo>
                        <a:pt x="1925" y="5106"/>
                      </a:lnTo>
                      <a:lnTo>
                        <a:pt x="1946" y="5315"/>
                      </a:lnTo>
                      <a:lnTo>
                        <a:pt x="2051" y="5524"/>
                      </a:lnTo>
                      <a:lnTo>
                        <a:pt x="2030" y="5608"/>
                      </a:lnTo>
                      <a:lnTo>
                        <a:pt x="2030" y="5755"/>
                      </a:lnTo>
                      <a:lnTo>
                        <a:pt x="2155" y="5859"/>
                      </a:lnTo>
                      <a:lnTo>
                        <a:pt x="2365" y="6131"/>
                      </a:lnTo>
                      <a:lnTo>
                        <a:pt x="2365" y="6257"/>
                      </a:lnTo>
                      <a:lnTo>
                        <a:pt x="2448" y="6424"/>
                      </a:lnTo>
                      <a:lnTo>
                        <a:pt x="2406" y="6654"/>
                      </a:lnTo>
                      <a:lnTo>
                        <a:pt x="2448" y="6843"/>
                      </a:lnTo>
                      <a:lnTo>
                        <a:pt x="2553" y="7010"/>
                      </a:lnTo>
                      <a:lnTo>
                        <a:pt x="2574" y="7156"/>
                      </a:lnTo>
                      <a:lnTo>
                        <a:pt x="2720" y="7324"/>
                      </a:lnTo>
                      <a:lnTo>
                        <a:pt x="2762" y="7408"/>
                      </a:lnTo>
                      <a:lnTo>
                        <a:pt x="2699" y="7596"/>
                      </a:lnTo>
                      <a:lnTo>
                        <a:pt x="2699" y="7847"/>
                      </a:lnTo>
                      <a:lnTo>
                        <a:pt x="2762" y="7993"/>
                      </a:lnTo>
                      <a:lnTo>
                        <a:pt x="2867" y="8098"/>
                      </a:lnTo>
                      <a:lnTo>
                        <a:pt x="2929" y="8244"/>
                      </a:lnTo>
                      <a:lnTo>
                        <a:pt x="3097" y="8349"/>
                      </a:lnTo>
                      <a:lnTo>
                        <a:pt x="3097" y="8349"/>
                      </a:lnTo>
                      <a:lnTo>
                        <a:pt x="3076" y="8224"/>
                      </a:lnTo>
                      <a:lnTo>
                        <a:pt x="3097" y="8098"/>
                      </a:lnTo>
                      <a:lnTo>
                        <a:pt x="3034" y="7993"/>
                      </a:lnTo>
                      <a:lnTo>
                        <a:pt x="3013" y="7847"/>
                      </a:lnTo>
                      <a:lnTo>
                        <a:pt x="3034" y="7680"/>
                      </a:lnTo>
                      <a:lnTo>
                        <a:pt x="3139" y="7575"/>
                      </a:lnTo>
                      <a:lnTo>
                        <a:pt x="3201" y="7596"/>
                      </a:lnTo>
                      <a:lnTo>
                        <a:pt x="3201" y="7680"/>
                      </a:lnTo>
                      <a:lnTo>
                        <a:pt x="3243" y="7721"/>
                      </a:lnTo>
                      <a:lnTo>
                        <a:pt x="3494" y="7700"/>
                      </a:lnTo>
                      <a:lnTo>
                        <a:pt x="3515" y="7638"/>
                      </a:lnTo>
                      <a:lnTo>
                        <a:pt x="3557" y="7638"/>
                      </a:lnTo>
                      <a:lnTo>
                        <a:pt x="3599" y="7700"/>
                      </a:lnTo>
                      <a:lnTo>
                        <a:pt x="3557" y="7721"/>
                      </a:lnTo>
                      <a:lnTo>
                        <a:pt x="3557" y="7826"/>
                      </a:lnTo>
                      <a:lnTo>
                        <a:pt x="3704" y="7952"/>
                      </a:lnTo>
                      <a:lnTo>
                        <a:pt x="3725" y="8056"/>
                      </a:lnTo>
                      <a:lnTo>
                        <a:pt x="3766" y="8119"/>
                      </a:lnTo>
                      <a:lnTo>
                        <a:pt x="3766" y="8035"/>
                      </a:lnTo>
                      <a:lnTo>
                        <a:pt x="3745" y="7993"/>
                      </a:lnTo>
                      <a:lnTo>
                        <a:pt x="3766" y="7847"/>
                      </a:lnTo>
                      <a:lnTo>
                        <a:pt x="3766" y="7721"/>
                      </a:lnTo>
                      <a:lnTo>
                        <a:pt x="3662" y="7638"/>
                      </a:lnTo>
                      <a:lnTo>
                        <a:pt x="3641" y="7491"/>
                      </a:lnTo>
                      <a:lnTo>
                        <a:pt x="3599" y="7387"/>
                      </a:lnTo>
                      <a:lnTo>
                        <a:pt x="3515" y="7428"/>
                      </a:lnTo>
                      <a:lnTo>
                        <a:pt x="3432" y="7428"/>
                      </a:lnTo>
                      <a:lnTo>
                        <a:pt x="3285" y="7324"/>
                      </a:lnTo>
                      <a:lnTo>
                        <a:pt x="3243" y="7156"/>
                      </a:lnTo>
                      <a:lnTo>
                        <a:pt x="3181" y="7010"/>
                      </a:lnTo>
                      <a:lnTo>
                        <a:pt x="3034" y="6905"/>
                      </a:lnTo>
                      <a:lnTo>
                        <a:pt x="2929" y="6884"/>
                      </a:lnTo>
                      <a:lnTo>
                        <a:pt x="2867" y="6780"/>
                      </a:lnTo>
                      <a:lnTo>
                        <a:pt x="2804" y="6571"/>
                      </a:lnTo>
                      <a:lnTo>
                        <a:pt x="2720" y="6424"/>
                      </a:lnTo>
                      <a:lnTo>
                        <a:pt x="2678" y="6278"/>
                      </a:lnTo>
                      <a:lnTo>
                        <a:pt x="2678" y="6089"/>
                      </a:lnTo>
                      <a:lnTo>
                        <a:pt x="2657" y="5859"/>
                      </a:lnTo>
                      <a:lnTo>
                        <a:pt x="2595" y="5755"/>
                      </a:lnTo>
                      <a:lnTo>
                        <a:pt x="2616" y="5545"/>
                      </a:lnTo>
                      <a:lnTo>
                        <a:pt x="2595" y="5441"/>
                      </a:lnTo>
                      <a:lnTo>
                        <a:pt x="2511" y="5294"/>
                      </a:lnTo>
                      <a:lnTo>
                        <a:pt x="2574" y="5211"/>
                      </a:lnTo>
                      <a:lnTo>
                        <a:pt x="2595" y="5127"/>
                      </a:lnTo>
                      <a:lnTo>
                        <a:pt x="2595" y="5085"/>
                      </a:lnTo>
                      <a:lnTo>
                        <a:pt x="2657" y="5043"/>
                      </a:lnTo>
                      <a:lnTo>
                        <a:pt x="2720" y="5085"/>
                      </a:lnTo>
                      <a:lnTo>
                        <a:pt x="2867" y="5043"/>
                      </a:lnTo>
                      <a:lnTo>
                        <a:pt x="2992" y="5043"/>
                      </a:lnTo>
                      <a:lnTo>
                        <a:pt x="3118" y="5127"/>
                      </a:lnTo>
                      <a:lnTo>
                        <a:pt x="3201" y="5315"/>
                      </a:lnTo>
                      <a:lnTo>
                        <a:pt x="3306" y="5336"/>
                      </a:lnTo>
                      <a:lnTo>
                        <a:pt x="3411" y="5420"/>
                      </a:lnTo>
                      <a:lnTo>
                        <a:pt x="3515" y="5566"/>
                      </a:lnTo>
                      <a:lnTo>
                        <a:pt x="3599" y="5608"/>
                      </a:lnTo>
                      <a:lnTo>
                        <a:pt x="3536" y="5483"/>
                      </a:lnTo>
                      <a:lnTo>
                        <a:pt x="3411" y="5315"/>
                      </a:lnTo>
                      <a:lnTo>
                        <a:pt x="3243" y="5211"/>
                      </a:lnTo>
                      <a:lnTo>
                        <a:pt x="3139" y="5022"/>
                      </a:lnTo>
                      <a:lnTo>
                        <a:pt x="3034" y="4897"/>
                      </a:lnTo>
                      <a:lnTo>
                        <a:pt x="3034" y="4813"/>
                      </a:lnTo>
                      <a:lnTo>
                        <a:pt x="2992" y="4771"/>
                      </a:lnTo>
                      <a:lnTo>
                        <a:pt x="2888" y="4562"/>
                      </a:lnTo>
                      <a:lnTo>
                        <a:pt x="2825" y="4436"/>
                      </a:lnTo>
                      <a:lnTo>
                        <a:pt x="2762" y="4395"/>
                      </a:lnTo>
                      <a:lnTo>
                        <a:pt x="2720" y="4269"/>
                      </a:lnTo>
                      <a:lnTo>
                        <a:pt x="2574" y="4060"/>
                      </a:lnTo>
                      <a:lnTo>
                        <a:pt x="2406" y="3809"/>
                      </a:lnTo>
                      <a:lnTo>
                        <a:pt x="2365" y="3641"/>
                      </a:lnTo>
                      <a:lnTo>
                        <a:pt x="2155" y="3390"/>
                      </a:lnTo>
                      <a:lnTo>
                        <a:pt x="2072" y="3181"/>
                      </a:lnTo>
                      <a:lnTo>
                        <a:pt x="1967" y="3118"/>
                      </a:lnTo>
                      <a:lnTo>
                        <a:pt x="1967" y="3014"/>
                      </a:lnTo>
                      <a:lnTo>
                        <a:pt x="1925" y="2888"/>
                      </a:lnTo>
                      <a:lnTo>
                        <a:pt x="1841" y="2867"/>
                      </a:lnTo>
                      <a:lnTo>
                        <a:pt x="1841" y="2909"/>
                      </a:lnTo>
                      <a:lnTo>
                        <a:pt x="1758" y="2909"/>
                      </a:lnTo>
                      <a:lnTo>
                        <a:pt x="1737" y="2867"/>
                      </a:lnTo>
                      <a:lnTo>
                        <a:pt x="1758" y="2762"/>
                      </a:lnTo>
                      <a:lnTo>
                        <a:pt x="1737" y="2679"/>
                      </a:lnTo>
                      <a:lnTo>
                        <a:pt x="1632" y="2616"/>
                      </a:lnTo>
                      <a:lnTo>
                        <a:pt x="1528" y="2490"/>
                      </a:lnTo>
                      <a:lnTo>
                        <a:pt x="1465" y="2344"/>
                      </a:lnTo>
                      <a:lnTo>
                        <a:pt x="1402" y="2260"/>
                      </a:lnTo>
                      <a:lnTo>
                        <a:pt x="1402" y="2135"/>
                      </a:lnTo>
                      <a:lnTo>
                        <a:pt x="1423" y="2030"/>
                      </a:lnTo>
                      <a:lnTo>
                        <a:pt x="1444" y="2051"/>
                      </a:lnTo>
                      <a:lnTo>
                        <a:pt x="1423" y="1884"/>
                      </a:lnTo>
                      <a:lnTo>
                        <a:pt x="1402" y="1716"/>
                      </a:lnTo>
                      <a:lnTo>
                        <a:pt x="1360" y="1570"/>
                      </a:lnTo>
                      <a:lnTo>
                        <a:pt x="1235" y="1528"/>
                      </a:lnTo>
                      <a:lnTo>
                        <a:pt x="1109" y="1382"/>
                      </a:lnTo>
                      <a:lnTo>
                        <a:pt x="1109" y="1319"/>
                      </a:lnTo>
                      <a:lnTo>
                        <a:pt x="1046" y="1256"/>
                      </a:lnTo>
                      <a:lnTo>
                        <a:pt x="1046" y="1193"/>
                      </a:lnTo>
                      <a:lnTo>
                        <a:pt x="1109" y="1193"/>
                      </a:lnTo>
                      <a:lnTo>
                        <a:pt x="1214" y="1298"/>
                      </a:lnTo>
                      <a:lnTo>
                        <a:pt x="1318" y="1444"/>
                      </a:lnTo>
                      <a:lnTo>
                        <a:pt x="1318" y="1444"/>
                      </a:lnTo>
                      <a:lnTo>
                        <a:pt x="1256" y="1298"/>
                      </a:lnTo>
                      <a:lnTo>
                        <a:pt x="1130" y="1110"/>
                      </a:lnTo>
                      <a:lnTo>
                        <a:pt x="1005" y="942"/>
                      </a:lnTo>
                      <a:lnTo>
                        <a:pt x="942" y="942"/>
                      </a:lnTo>
                      <a:lnTo>
                        <a:pt x="921" y="858"/>
                      </a:lnTo>
                      <a:lnTo>
                        <a:pt x="691" y="670"/>
                      </a:lnTo>
                      <a:lnTo>
                        <a:pt x="607" y="566"/>
                      </a:lnTo>
                      <a:lnTo>
                        <a:pt x="607" y="335"/>
                      </a:lnTo>
                      <a:lnTo>
                        <a:pt x="523" y="273"/>
                      </a:lnTo>
                      <a:lnTo>
                        <a:pt x="377" y="210"/>
                      </a:lnTo>
                      <a:lnTo>
                        <a:pt x="293" y="63"/>
                      </a:lnTo>
                      <a:lnTo>
                        <a:pt x="25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70" name="Google Shape;1570;p32"/>
            <p:cNvGrpSpPr/>
            <p:nvPr/>
          </p:nvGrpSpPr>
          <p:grpSpPr>
            <a:xfrm>
              <a:off x="3960625" y="2587825"/>
              <a:ext cx="94050" cy="104125"/>
              <a:chOff x="3960625" y="2587825"/>
              <a:chExt cx="94050" cy="104125"/>
            </a:xfrm>
          </p:grpSpPr>
          <p:sp>
            <p:nvSpPr>
              <p:cNvPr id="1571" name="Google Shape;1571;p32"/>
              <p:cNvSpPr/>
              <p:nvPr/>
            </p:nvSpPr>
            <p:spPr>
              <a:xfrm>
                <a:off x="3960625" y="2587825"/>
                <a:ext cx="94050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3762" h="2048" extrusionOk="0">
                    <a:moveTo>
                      <a:pt x="190" y="2048"/>
                    </a:moveTo>
                    <a:lnTo>
                      <a:pt x="0" y="1762"/>
                    </a:lnTo>
                    <a:lnTo>
                      <a:pt x="309" y="1048"/>
                    </a:lnTo>
                    <a:lnTo>
                      <a:pt x="3762" y="0"/>
                    </a:lnTo>
                    <a:lnTo>
                      <a:pt x="3714" y="1072"/>
                    </a:lnTo>
                    <a:lnTo>
                      <a:pt x="2929" y="1143"/>
                    </a:lnTo>
                    <a:lnTo>
                      <a:pt x="2167" y="100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</p:sp>
          <p:sp>
            <p:nvSpPr>
              <p:cNvPr id="1572" name="Google Shape;1572;p32"/>
              <p:cNvSpPr/>
              <p:nvPr/>
            </p:nvSpPr>
            <p:spPr>
              <a:xfrm>
                <a:off x="3963000" y="2596725"/>
                <a:ext cx="86850" cy="95225"/>
              </a:xfrm>
              <a:custGeom>
                <a:avLst/>
                <a:gdLst/>
                <a:ahLst/>
                <a:cxnLst/>
                <a:rect l="l" t="t" r="r" b="b"/>
                <a:pathLst>
                  <a:path w="3474" h="3809" extrusionOk="0">
                    <a:moveTo>
                      <a:pt x="1549" y="2009"/>
                    </a:moveTo>
                    <a:lnTo>
                      <a:pt x="1632" y="2030"/>
                    </a:lnTo>
                    <a:lnTo>
                      <a:pt x="1695" y="2093"/>
                    </a:lnTo>
                    <a:lnTo>
                      <a:pt x="1674" y="2135"/>
                    </a:lnTo>
                    <a:lnTo>
                      <a:pt x="1674" y="2189"/>
                    </a:lnTo>
                    <a:lnTo>
                      <a:pt x="1674" y="2189"/>
                    </a:lnTo>
                    <a:cubicBezTo>
                      <a:pt x="1645" y="2167"/>
                      <a:pt x="1613" y="2146"/>
                      <a:pt x="1569" y="2135"/>
                    </a:cubicBezTo>
                    <a:cubicBezTo>
                      <a:pt x="1549" y="2114"/>
                      <a:pt x="1528" y="2114"/>
                      <a:pt x="1486" y="2114"/>
                    </a:cubicBezTo>
                    <a:lnTo>
                      <a:pt x="1549" y="2072"/>
                    </a:lnTo>
                    <a:lnTo>
                      <a:pt x="1549" y="2009"/>
                    </a:lnTo>
                    <a:close/>
                    <a:moveTo>
                      <a:pt x="3327" y="1"/>
                    </a:moveTo>
                    <a:lnTo>
                      <a:pt x="3201" y="105"/>
                    </a:lnTo>
                    <a:lnTo>
                      <a:pt x="3201" y="231"/>
                    </a:lnTo>
                    <a:lnTo>
                      <a:pt x="3243" y="335"/>
                    </a:lnTo>
                    <a:lnTo>
                      <a:pt x="3160" y="377"/>
                    </a:lnTo>
                    <a:lnTo>
                      <a:pt x="2929" y="356"/>
                    </a:lnTo>
                    <a:lnTo>
                      <a:pt x="2825" y="419"/>
                    </a:lnTo>
                    <a:lnTo>
                      <a:pt x="2720" y="356"/>
                    </a:lnTo>
                    <a:lnTo>
                      <a:pt x="2616" y="356"/>
                    </a:lnTo>
                    <a:lnTo>
                      <a:pt x="2532" y="419"/>
                    </a:lnTo>
                    <a:lnTo>
                      <a:pt x="2427" y="419"/>
                    </a:lnTo>
                    <a:lnTo>
                      <a:pt x="2406" y="314"/>
                    </a:lnTo>
                    <a:lnTo>
                      <a:pt x="2260" y="314"/>
                    </a:lnTo>
                    <a:lnTo>
                      <a:pt x="2113" y="273"/>
                    </a:lnTo>
                    <a:lnTo>
                      <a:pt x="2009" y="377"/>
                    </a:lnTo>
                    <a:lnTo>
                      <a:pt x="1862" y="419"/>
                    </a:lnTo>
                    <a:lnTo>
                      <a:pt x="1674" y="419"/>
                    </a:lnTo>
                    <a:lnTo>
                      <a:pt x="1632" y="377"/>
                    </a:lnTo>
                    <a:lnTo>
                      <a:pt x="1549" y="440"/>
                    </a:lnTo>
                    <a:lnTo>
                      <a:pt x="1444" y="440"/>
                    </a:lnTo>
                    <a:lnTo>
                      <a:pt x="1318" y="524"/>
                    </a:lnTo>
                    <a:lnTo>
                      <a:pt x="1025" y="524"/>
                    </a:lnTo>
                    <a:lnTo>
                      <a:pt x="900" y="586"/>
                    </a:lnTo>
                    <a:lnTo>
                      <a:pt x="900" y="649"/>
                    </a:lnTo>
                    <a:lnTo>
                      <a:pt x="732" y="691"/>
                    </a:lnTo>
                    <a:lnTo>
                      <a:pt x="502" y="838"/>
                    </a:lnTo>
                    <a:lnTo>
                      <a:pt x="481" y="984"/>
                    </a:lnTo>
                    <a:lnTo>
                      <a:pt x="398" y="1151"/>
                    </a:lnTo>
                    <a:lnTo>
                      <a:pt x="168" y="1214"/>
                    </a:lnTo>
                    <a:lnTo>
                      <a:pt x="168" y="1361"/>
                    </a:lnTo>
                    <a:lnTo>
                      <a:pt x="84" y="1507"/>
                    </a:lnTo>
                    <a:lnTo>
                      <a:pt x="0" y="1570"/>
                    </a:lnTo>
                    <a:lnTo>
                      <a:pt x="0" y="1716"/>
                    </a:lnTo>
                    <a:lnTo>
                      <a:pt x="209" y="1884"/>
                    </a:lnTo>
                    <a:lnTo>
                      <a:pt x="335" y="2072"/>
                    </a:lnTo>
                    <a:lnTo>
                      <a:pt x="398" y="2093"/>
                    </a:lnTo>
                    <a:lnTo>
                      <a:pt x="398" y="2135"/>
                    </a:lnTo>
                    <a:lnTo>
                      <a:pt x="544" y="2365"/>
                    </a:lnTo>
                    <a:lnTo>
                      <a:pt x="586" y="2532"/>
                    </a:lnTo>
                    <a:lnTo>
                      <a:pt x="649" y="2553"/>
                    </a:lnTo>
                    <a:lnTo>
                      <a:pt x="753" y="2449"/>
                    </a:lnTo>
                    <a:lnTo>
                      <a:pt x="837" y="2553"/>
                    </a:lnTo>
                    <a:lnTo>
                      <a:pt x="963" y="2595"/>
                    </a:lnTo>
                    <a:lnTo>
                      <a:pt x="1025" y="2511"/>
                    </a:lnTo>
                    <a:lnTo>
                      <a:pt x="1130" y="2511"/>
                    </a:lnTo>
                    <a:lnTo>
                      <a:pt x="1277" y="2595"/>
                    </a:lnTo>
                    <a:lnTo>
                      <a:pt x="1360" y="2532"/>
                    </a:lnTo>
                    <a:lnTo>
                      <a:pt x="1381" y="2616"/>
                    </a:lnTo>
                    <a:lnTo>
                      <a:pt x="1465" y="2616"/>
                    </a:lnTo>
                    <a:lnTo>
                      <a:pt x="1528" y="2658"/>
                    </a:lnTo>
                    <a:lnTo>
                      <a:pt x="1653" y="2700"/>
                    </a:lnTo>
                    <a:lnTo>
                      <a:pt x="1569" y="2742"/>
                    </a:lnTo>
                    <a:lnTo>
                      <a:pt x="1486" y="2825"/>
                    </a:lnTo>
                    <a:lnTo>
                      <a:pt x="1423" y="2762"/>
                    </a:lnTo>
                    <a:lnTo>
                      <a:pt x="1318" y="2742"/>
                    </a:lnTo>
                    <a:lnTo>
                      <a:pt x="1067" y="2595"/>
                    </a:lnTo>
                    <a:lnTo>
                      <a:pt x="963" y="2616"/>
                    </a:lnTo>
                    <a:lnTo>
                      <a:pt x="858" y="2658"/>
                    </a:lnTo>
                    <a:lnTo>
                      <a:pt x="753" y="2616"/>
                    </a:lnTo>
                    <a:lnTo>
                      <a:pt x="691" y="2721"/>
                    </a:lnTo>
                    <a:lnTo>
                      <a:pt x="628" y="2742"/>
                    </a:lnTo>
                    <a:lnTo>
                      <a:pt x="607" y="2846"/>
                    </a:lnTo>
                    <a:lnTo>
                      <a:pt x="732" y="2972"/>
                    </a:lnTo>
                    <a:lnTo>
                      <a:pt x="858" y="3035"/>
                    </a:lnTo>
                    <a:lnTo>
                      <a:pt x="1004" y="3139"/>
                    </a:lnTo>
                    <a:lnTo>
                      <a:pt x="1004" y="3223"/>
                    </a:lnTo>
                    <a:lnTo>
                      <a:pt x="942" y="3265"/>
                    </a:lnTo>
                    <a:lnTo>
                      <a:pt x="942" y="3369"/>
                    </a:lnTo>
                    <a:lnTo>
                      <a:pt x="1046" y="3495"/>
                    </a:lnTo>
                    <a:lnTo>
                      <a:pt x="1130" y="3579"/>
                    </a:lnTo>
                    <a:lnTo>
                      <a:pt x="1151" y="3495"/>
                    </a:lnTo>
                    <a:lnTo>
                      <a:pt x="1130" y="3453"/>
                    </a:lnTo>
                    <a:lnTo>
                      <a:pt x="1172" y="3348"/>
                    </a:lnTo>
                    <a:lnTo>
                      <a:pt x="1214" y="3474"/>
                    </a:lnTo>
                    <a:lnTo>
                      <a:pt x="1360" y="3537"/>
                    </a:lnTo>
                    <a:lnTo>
                      <a:pt x="1381" y="3599"/>
                    </a:lnTo>
                    <a:lnTo>
                      <a:pt x="1360" y="3704"/>
                    </a:lnTo>
                    <a:lnTo>
                      <a:pt x="1423" y="3788"/>
                    </a:lnTo>
                    <a:lnTo>
                      <a:pt x="1423" y="3746"/>
                    </a:lnTo>
                    <a:lnTo>
                      <a:pt x="1465" y="3599"/>
                    </a:lnTo>
                    <a:lnTo>
                      <a:pt x="1569" y="3599"/>
                    </a:lnTo>
                    <a:lnTo>
                      <a:pt x="1632" y="3704"/>
                    </a:lnTo>
                    <a:lnTo>
                      <a:pt x="1800" y="3809"/>
                    </a:lnTo>
                    <a:lnTo>
                      <a:pt x="1800" y="3809"/>
                    </a:lnTo>
                    <a:lnTo>
                      <a:pt x="1737" y="3704"/>
                    </a:lnTo>
                    <a:lnTo>
                      <a:pt x="1758" y="3641"/>
                    </a:lnTo>
                    <a:lnTo>
                      <a:pt x="1695" y="3537"/>
                    </a:lnTo>
                    <a:lnTo>
                      <a:pt x="1632" y="3348"/>
                    </a:lnTo>
                    <a:lnTo>
                      <a:pt x="1549" y="3244"/>
                    </a:lnTo>
                    <a:lnTo>
                      <a:pt x="1549" y="3181"/>
                    </a:lnTo>
                    <a:lnTo>
                      <a:pt x="1632" y="3181"/>
                    </a:lnTo>
                    <a:lnTo>
                      <a:pt x="1758" y="3265"/>
                    </a:lnTo>
                    <a:lnTo>
                      <a:pt x="1737" y="3327"/>
                    </a:lnTo>
                    <a:lnTo>
                      <a:pt x="1758" y="3369"/>
                    </a:lnTo>
                    <a:lnTo>
                      <a:pt x="1841" y="3286"/>
                    </a:lnTo>
                    <a:lnTo>
                      <a:pt x="1967" y="3348"/>
                    </a:lnTo>
                    <a:lnTo>
                      <a:pt x="1967" y="3286"/>
                    </a:lnTo>
                    <a:lnTo>
                      <a:pt x="1904" y="3244"/>
                    </a:lnTo>
                    <a:lnTo>
                      <a:pt x="1904" y="3181"/>
                    </a:lnTo>
                    <a:lnTo>
                      <a:pt x="1862" y="3181"/>
                    </a:lnTo>
                    <a:lnTo>
                      <a:pt x="1758" y="3139"/>
                    </a:lnTo>
                    <a:lnTo>
                      <a:pt x="1758" y="3076"/>
                    </a:lnTo>
                    <a:lnTo>
                      <a:pt x="1653" y="3014"/>
                    </a:lnTo>
                    <a:lnTo>
                      <a:pt x="1758" y="2951"/>
                    </a:lnTo>
                    <a:lnTo>
                      <a:pt x="1862" y="2951"/>
                    </a:lnTo>
                    <a:lnTo>
                      <a:pt x="1904" y="2909"/>
                    </a:lnTo>
                    <a:lnTo>
                      <a:pt x="2072" y="3014"/>
                    </a:lnTo>
                    <a:lnTo>
                      <a:pt x="2093" y="3055"/>
                    </a:lnTo>
                    <a:lnTo>
                      <a:pt x="2197" y="3076"/>
                    </a:lnTo>
                    <a:lnTo>
                      <a:pt x="2218" y="3035"/>
                    </a:lnTo>
                    <a:lnTo>
                      <a:pt x="2113" y="2909"/>
                    </a:lnTo>
                    <a:lnTo>
                      <a:pt x="2155" y="2762"/>
                    </a:lnTo>
                    <a:lnTo>
                      <a:pt x="2093" y="2700"/>
                    </a:lnTo>
                    <a:lnTo>
                      <a:pt x="1841" y="2532"/>
                    </a:lnTo>
                    <a:lnTo>
                      <a:pt x="1758" y="2511"/>
                    </a:lnTo>
                    <a:lnTo>
                      <a:pt x="1737" y="2490"/>
                    </a:lnTo>
                    <a:cubicBezTo>
                      <a:pt x="1758" y="2490"/>
                      <a:pt x="1779" y="2449"/>
                      <a:pt x="1800" y="2407"/>
                    </a:cubicBezTo>
                    <a:lnTo>
                      <a:pt x="1862" y="2449"/>
                    </a:lnTo>
                    <a:lnTo>
                      <a:pt x="1946" y="2490"/>
                    </a:lnTo>
                    <a:lnTo>
                      <a:pt x="1988" y="2553"/>
                    </a:lnTo>
                    <a:lnTo>
                      <a:pt x="2093" y="2616"/>
                    </a:lnTo>
                    <a:lnTo>
                      <a:pt x="2176" y="2616"/>
                    </a:lnTo>
                    <a:lnTo>
                      <a:pt x="2197" y="2658"/>
                    </a:lnTo>
                    <a:lnTo>
                      <a:pt x="2281" y="2762"/>
                    </a:lnTo>
                    <a:lnTo>
                      <a:pt x="2323" y="2825"/>
                    </a:lnTo>
                    <a:lnTo>
                      <a:pt x="2323" y="2867"/>
                    </a:lnTo>
                    <a:lnTo>
                      <a:pt x="2365" y="2930"/>
                    </a:lnTo>
                    <a:lnTo>
                      <a:pt x="2427" y="2972"/>
                    </a:lnTo>
                    <a:lnTo>
                      <a:pt x="2490" y="2951"/>
                    </a:lnTo>
                    <a:lnTo>
                      <a:pt x="2532" y="2972"/>
                    </a:lnTo>
                    <a:lnTo>
                      <a:pt x="2595" y="2867"/>
                    </a:lnTo>
                    <a:lnTo>
                      <a:pt x="2490" y="2867"/>
                    </a:lnTo>
                    <a:lnTo>
                      <a:pt x="2469" y="2888"/>
                    </a:lnTo>
                    <a:lnTo>
                      <a:pt x="2385" y="2825"/>
                    </a:lnTo>
                    <a:lnTo>
                      <a:pt x="2385" y="2742"/>
                    </a:lnTo>
                    <a:lnTo>
                      <a:pt x="2365" y="2679"/>
                    </a:lnTo>
                    <a:lnTo>
                      <a:pt x="2365" y="2637"/>
                    </a:lnTo>
                    <a:lnTo>
                      <a:pt x="2302" y="2553"/>
                    </a:lnTo>
                    <a:lnTo>
                      <a:pt x="2176" y="2428"/>
                    </a:lnTo>
                    <a:lnTo>
                      <a:pt x="2176" y="2449"/>
                    </a:lnTo>
                    <a:lnTo>
                      <a:pt x="2093" y="2449"/>
                    </a:lnTo>
                    <a:lnTo>
                      <a:pt x="2093" y="2428"/>
                    </a:lnTo>
                    <a:lnTo>
                      <a:pt x="1988" y="2365"/>
                    </a:lnTo>
                    <a:lnTo>
                      <a:pt x="1883" y="2344"/>
                    </a:lnTo>
                    <a:lnTo>
                      <a:pt x="1800" y="2239"/>
                    </a:lnTo>
                    <a:lnTo>
                      <a:pt x="1758" y="2239"/>
                    </a:lnTo>
                    <a:cubicBezTo>
                      <a:pt x="1730" y="2230"/>
                      <a:pt x="1706" y="2212"/>
                      <a:pt x="1680" y="2193"/>
                    </a:cubicBezTo>
                    <a:lnTo>
                      <a:pt x="1680" y="2193"/>
                    </a:lnTo>
                    <a:lnTo>
                      <a:pt x="1737" y="2156"/>
                    </a:lnTo>
                    <a:lnTo>
                      <a:pt x="1758" y="2030"/>
                    </a:lnTo>
                    <a:lnTo>
                      <a:pt x="1674" y="1946"/>
                    </a:lnTo>
                    <a:lnTo>
                      <a:pt x="1486" y="1737"/>
                    </a:lnTo>
                    <a:lnTo>
                      <a:pt x="1423" y="1695"/>
                    </a:lnTo>
                    <a:lnTo>
                      <a:pt x="1381" y="1612"/>
                    </a:lnTo>
                    <a:lnTo>
                      <a:pt x="1256" y="1507"/>
                    </a:lnTo>
                    <a:lnTo>
                      <a:pt x="1318" y="1465"/>
                    </a:lnTo>
                    <a:lnTo>
                      <a:pt x="1277" y="1235"/>
                    </a:lnTo>
                    <a:lnTo>
                      <a:pt x="1360" y="1130"/>
                    </a:lnTo>
                    <a:lnTo>
                      <a:pt x="1486" y="1089"/>
                    </a:lnTo>
                    <a:lnTo>
                      <a:pt x="1528" y="1193"/>
                    </a:lnTo>
                    <a:lnTo>
                      <a:pt x="1465" y="1193"/>
                    </a:lnTo>
                    <a:lnTo>
                      <a:pt x="1465" y="1256"/>
                    </a:lnTo>
                    <a:lnTo>
                      <a:pt x="1653" y="1319"/>
                    </a:lnTo>
                    <a:lnTo>
                      <a:pt x="1674" y="1465"/>
                    </a:lnTo>
                    <a:lnTo>
                      <a:pt x="1779" y="1570"/>
                    </a:lnTo>
                    <a:lnTo>
                      <a:pt x="1904" y="1570"/>
                    </a:lnTo>
                    <a:lnTo>
                      <a:pt x="1841" y="1507"/>
                    </a:lnTo>
                    <a:lnTo>
                      <a:pt x="1779" y="1423"/>
                    </a:lnTo>
                    <a:lnTo>
                      <a:pt x="1800" y="1361"/>
                    </a:lnTo>
                    <a:lnTo>
                      <a:pt x="1946" y="1402"/>
                    </a:lnTo>
                    <a:lnTo>
                      <a:pt x="2009" y="1528"/>
                    </a:lnTo>
                    <a:lnTo>
                      <a:pt x="2093" y="1570"/>
                    </a:lnTo>
                    <a:lnTo>
                      <a:pt x="2155" y="1486"/>
                    </a:lnTo>
                    <a:lnTo>
                      <a:pt x="2072" y="1423"/>
                    </a:lnTo>
                    <a:lnTo>
                      <a:pt x="1988" y="1402"/>
                    </a:lnTo>
                    <a:lnTo>
                      <a:pt x="1988" y="1361"/>
                    </a:lnTo>
                    <a:lnTo>
                      <a:pt x="2197" y="1361"/>
                    </a:lnTo>
                    <a:lnTo>
                      <a:pt x="2281" y="1423"/>
                    </a:lnTo>
                    <a:lnTo>
                      <a:pt x="2302" y="1402"/>
                    </a:lnTo>
                    <a:lnTo>
                      <a:pt x="2176" y="1298"/>
                    </a:lnTo>
                    <a:lnTo>
                      <a:pt x="2051" y="1277"/>
                    </a:lnTo>
                    <a:lnTo>
                      <a:pt x="1946" y="1151"/>
                    </a:lnTo>
                    <a:lnTo>
                      <a:pt x="1988" y="1068"/>
                    </a:lnTo>
                    <a:lnTo>
                      <a:pt x="2093" y="1089"/>
                    </a:lnTo>
                    <a:lnTo>
                      <a:pt x="2176" y="1047"/>
                    </a:lnTo>
                    <a:lnTo>
                      <a:pt x="2218" y="879"/>
                    </a:lnTo>
                    <a:lnTo>
                      <a:pt x="2302" y="858"/>
                    </a:lnTo>
                    <a:lnTo>
                      <a:pt x="2427" y="963"/>
                    </a:lnTo>
                    <a:lnTo>
                      <a:pt x="2532" y="963"/>
                    </a:lnTo>
                    <a:lnTo>
                      <a:pt x="2637" y="858"/>
                    </a:lnTo>
                    <a:lnTo>
                      <a:pt x="2637" y="796"/>
                    </a:lnTo>
                    <a:lnTo>
                      <a:pt x="2699" y="796"/>
                    </a:lnTo>
                    <a:lnTo>
                      <a:pt x="2783" y="879"/>
                    </a:lnTo>
                    <a:lnTo>
                      <a:pt x="3013" y="879"/>
                    </a:lnTo>
                    <a:lnTo>
                      <a:pt x="3201" y="942"/>
                    </a:lnTo>
                    <a:lnTo>
                      <a:pt x="3327" y="900"/>
                    </a:lnTo>
                    <a:lnTo>
                      <a:pt x="3348" y="566"/>
                    </a:lnTo>
                    <a:lnTo>
                      <a:pt x="3327" y="440"/>
                    </a:lnTo>
                    <a:lnTo>
                      <a:pt x="3473" y="335"/>
                    </a:lnTo>
                    <a:lnTo>
                      <a:pt x="3473" y="210"/>
                    </a:lnTo>
                    <a:lnTo>
                      <a:pt x="3369" y="147"/>
                    </a:lnTo>
                    <a:lnTo>
                      <a:pt x="3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3" name="Google Shape;1573;p32"/>
            <p:cNvGrpSpPr/>
            <p:nvPr/>
          </p:nvGrpSpPr>
          <p:grpSpPr>
            <a:xfrm>
              <a:off x="3765350" y="2500900"/>
              <a:ext cx="173600" cy="187925"/>
              <a:chOff x="3765350" y="2500900"/>
              <a:chExt cx="173600" cy="187925"/>
            </a:xfrm>
          </p:grpSpPr>
          <p:sp>
            <p:nvSpPr>
              <p:cNvPr id="1574" name="Google Shape;1574;p32"/>
              <p:cNvSpPr/>
              <p:nvPr/>
            </p:nvSpPr>
            <p:spPr>
              <a:xfrm>
                <a:off x="3765350" y="2500900"/>
                <a:ext cx="108950" cy="64300"/>
              </a:xfrm>
              <a:custGeom>
                <a:avLst/>
                <a:gdLst/>
                <a:ahLst/>
                <a:cxnLst/>
                <a:rect l="l" t="t" r="r" b="b"/>
                <a:pathLst>
                  <a:path w="4358" h="2572" extrusionOk="0">
                    <a:moveTo>
                      <a:pt x="1286" y="596"/>
                    </a:moveTo>
                    <a:lnTo>
                      <a:pt x="0" y="1072"/>
                    </a:lnTo>
                    <a:lnTo>
                      <a:pt x="429" y="2239"/>
                    </a:lnTo>
                    <a:lnTo>
                      <a:pt x="857" y="2572"/>
                    </a:lnTo>
                    <a:lnTo>
                      <a:pt x="2191" y="1215"/>
                    </a:lnTo>
                    <a:lnTo>
                      <a:pt x="4024" y="1072"/>
                    </a:lnTo>
                    <a:lnTo>
                      <a:pt x="4358" y="429"/>
                    </a:lnTo>
                    <a:lnTo>
                      <a:pt x="3120" y="0"/>
                    </a:lnTo>
                    <a:lnTo>
                      <a:pt x="2477" y="358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</p:sp>
          <p:sp>
            <p:nvSpPr>
              <p:cNvPr id="1575" name="Google Shape;1575;p32"/>
              <p:cNvSpPr/>
              <p:nvPr/>
            </p:nvSpPr>
            <p:spPr>
              <a:xfrm>
                <a:off x="3797175" y="2609800"/>
                <a:ext cx="2625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105" h="148" extrusionOk="0">
                    <a:moveTo>
                      <a:pt x="42" y="1"/>
                    </a:moveTo>
                    <a:lnTo>
                      <a:pt x="21" y="43"/>
                    </a:lnTo>
                    <a:lnTo>
                      <a:pt x="0" y="84"/>
                    </a:lnTo>
                    <a:lnTo>
                      <a:pt x="0" y="147"/>
                    </a:lnTo>
                    <a:lnTo>
                      <a:pt x="21" y="147"/>
                    </a:lnTo>
                    <a:lnTo>
                      <a:pt x="42" y="105"/>
                    </a:lnTo>
                    <a:lnTo>
                      <a:pt x="105" y="22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32"/>
              <p:cNvSpPr/>
              <p:nvPr/>
            </p:nvSpPr>
            <p:spPr>
              <a:xfrm>
                <a:off x="3796125" y="2610325"/>
                <a:ext cx="22525" cy="41875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675" extrusionOk="0">
                    <a:moveTo>
                      <a:pt x="565" y="1"/>
                    </a:moveTo>
                    <a:lnTo>
                      <a:pt x="461" y="22"/>
                    </a:lnTo>
                    <a:lnTo>
                      <a:pt x="252" y="273"/>
                    </a:lnTo>
                    <a:lnTo>
                      <a:pt x="168" y="273"/>
                    </a:lnTo>
                    <a:lnTo>
                      <a:pt x="42" y="189"/>
                    </a:lnTo>
                    <a:lnTo>
                      <a:pt x="42" y="314"/>
                    </a:lnTo>
                    <a:lnTo>
                      <a:pt x="1" y="398"/>
                    </a:lnTo>
                    <a:lnTo>
                      <a:pt x="105" y="503"/>
                    </a:lnTo>
                    <a:lnTo>
                      <a:pt x="105" y="586"/>
                    </a:lnTo>
                    <a:lnTo>
                      <a:pt x="189" y="649"/>
                    </a:lnTo>
                    <a:lnTo>
                      <a:pt x="189" y="796"/>
                    </a:lnTo>
                    <a:lnTo>
                      <a:pt x="105" y="858"/>
                    </a:lnTo>
                    <a:lnTo>
                      <a:pt x="147" y="942"/>
                    </a:lnTo>
                    <a:lnTo>
                      <a:pt x="273" y="942"/>
                    </a:lnTo>
                    <a:lnTo>
                      <a:pt x="273" y="1005"/>
                    </a:lnTo>
                    <a:lnTo>
                      <a:pt x="189" y="1068"/>
                    </a:lnTo>
                    <a:lnTo>
                      <a:pt x="147" y="1277"/>
                    </a:lnTo>
                    <a:lnTo>
                      <a:pt x="189" y="1361"/>
                    </a:lnTo>
                    <a:lnTo>
                      <a:pt x="252" y="1591"/>
                    </a:lnTo>
                    <a:lnTo>
                      <a:pt x="314" y="1674"/>
                    </a:lnTo>
                    <a:lnTo>
                      <a:pt x="377" y="1654"/>
                    </a:lnTo>
                    <a:lnTo>
                      <a:pt x="419" y="1674"/>
                    </a:lnTo>
                    <a:lnTo>
                      <a:pt x="503" y="1654"/>
                    </a:lnTo>
                    <a:lnTo>
                      <a:pt x="524" y="1528"/>
                    </a:lnTo>
                    <a:lnTo>
                      <a:pt x="565" y="1444"/>
                    </a:lnTo>
                    <a:lnTo>
                      <a:pt x="670" y="1444"/>
                    </a:lnTo>
                    <a:lnTo>
                      <a:pt x="733" y="1528"/>
                    </a:lnTo>
                    <a:lnTo>
                      <a:pt x="796" y="1528"/>
                    </a:lnTo>
                    <a:lnTo>
                      <a:pt x="837" y="1444"/>
                    </a:lnTo>
                    <a:lnTo>
                      <a:pt x="837" y="1214"/>
                    </a:lnTo>
                    <a:lnTo>
                      <a:pt x="879" y="1151"/>
                    </a:lnTo>
                    <a:lnTo>
                      <a:pt x="837" y="921"/>
                    </a:lnTo>
                    <a:lnTo>
                      <a:pt x="900" y="712"/>
                    </a:lnTo>
                    <a:lnTo>
                      <a:pt x="733" y="586"/>
                    </a:lnTo>
                    <a:lnTo>
                      <a:pt x="879" y="503"/>
                    </a:lnTo>
                    <a:lnTo>
                      <a:pt x="879" y="419"/>
                    </a:lnTo>
                    <a:lnTo>
                      <a:pt x="837" y="294"/>
                    </a:lnTo>
                    <a:lnTo>
                      <a:pt x="775" y="189"/>
                    </a:lnTo>
                    <a:lnTo>
                      <a:pt x="691" y="63"/>
                    </a:lnTo>
                    <a:lnTo>
                      <a:pt x="670" y="84"/>
                    </a:lnTo>
                    <a:lnTo>
                      <a:pt x="56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32"/>
              <p:cNvSpPr/>
              <p:nvPr/>
            </p:nvSpPr>
            <p:spPr>
              <a:xfrm>
                <a:off x="3821225" y="2579475"/>
                <a:ext cx="6300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168" extrusionOk="0">
                    <a:moveTo>
                      <a:pt x="189" y="0"/>
                    </a:moveTo>
                    <a:lnTo>
                      <a:pt x="147" y="42"/>
                    </a:lnTo>
                    <a:lnTo>
                      <a:pt x="43" y="84"/>
                    </a:lnTo>
                    <a:lnTo>
                      <a:pt x="1" y="147"/>
                    </a:lnTo>
                    <a:lnTo>
                      <a:pt x="43" y="167"/>
                    </a:lnTo>
                    <a:lnTo>
                      <a:pt x="189" y="147"/>
                    </a:lnTo>
                    <a:lnTo>
                      <a:pt x="252" y="147"/>
                    </a:lnTo>
                    <a:lnTo>
                      <a:pt x="252" y="63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32"/>
              <p:cNvSpPr/>
              <p:nvPr/>
            </p:nvSpPr>
            <p:spPr>
              <a:xfrm>
                <a:off x="3833800" y="2589400"/>
                <a:ext cx="1575" cy="1600"/>
              </a:xfrm>
              <a:custGeom>
                <a:avLst/>
                <a:gdLst/>
                <a:ahLst/>
                <a:cxnLst/>
                <a:rect l="l" t="t" r="r" b="b"/>
                <a:pathLst>
                  <a:path w="63" h="64" extrusionOk="0">
                    <a:moveTo>
                      <a:pt x="42" y="1"/>
                    </a:moveTo>
                    <a:lnTo>
                      <a:pt x="0" y="22"/>
                    </a:lnTo>
                    <a:lnTo>
                      <a:pt x="63" y="63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32"/>
              <p:cNvSpPr/>
              <p:nvPr/>
            </p:nvSpPr>
            <p:spPr>
              <a:xfrm>
                <a:off x="3774675" y="2506225"/>
                <a:ext cx="164275" cy="182600"/>
              </a:xfrm>
              <a:custGeom>
                <a:avLst/>
                <a:gdLst/>
                <a:ahLst/>
                <a:cxnLst/>
                <a:rect l="l" t="t" r="r" b="b"/>
                <a:pathLst>
                  <a:path w="6571" h="7304" extrusionOk="0">
                    <a:moveTo>
                      <a:pt x="2595" y="1"/>
                    </a:moveTo>
                    <a:lnTo>
                      <a:pt x="2302" y="189"/>
                    </a:lnTo>
                    <a:lnTo>
                      <a:pt x="2114" y="105"/>
                    </a:lnTo>
                    <a:lnTo>
                      <a:pt x="2009" y="252"/>
                    </a:lnTo>
                    <a:lnTo>
                      <a:pt x="2072" y="419"/>
                    </a:lnTo>
                    <a:lnTo>
                      <a:pt x="1842" y="482"/>
                    </a:lnTo>
                    <a:lnTo>
                      <a:pt x="1800" y="691"/>
                    </a:lnTo>
                    <a:lnTo>
                      <a:pt x="1695" y="608"/>
                    </a:lnTo>
                    <a:lnTo>
                      <a:pt x="1591" y="608"/>
                    </a:lnTo>
                    <a:lnTo>
                      <a:pt x="1340" y="524"/>
                    </a:lnTo>
                    <a:lnTo>
                      <a:pt x="1340" y="691"/>
                    </a:lnTo>
                    <a:lnTo>
                      <a:pt x="1235" y="901"/>
                    </a:lnTo>
                    <a:lnTo>
                      <a:pt x="1172" y="796"/>
                    </a:lnTo>
                    <a:lnTo>
                      <a:pt x="1005" y="712"/>
                    </a:lnTo>
                    <a:lnTo>
                      <a:pt x="1026" y="587"/>
                    </a:lnTo>
                    <a:lnTo>
                      <a:pt x="900" y="503"/>
                    </a:lnTo>
                    <a:lnTo>
                      <a:pt x="691" y="880"/>
                    </a:lnTo>
                    <a:lnTo>
                      <a:pt x="524" y="796"/>
                    </a:lnTo>
                    <a:lnTo>
                      <a:pt x="294" y="942"/>
                    </a:lnTo>
                    <a:lnTo>
                      <a:pt x="168" y="901"/>
                    </a:lnTo>
                    <a:lnTo>
                      <a:pt x="105" y="942"/>
                    </a:lnTo>
                    <a:lnTo>
                      <a:pt x="126" y="1089"/>
                    </a:lnTo>
                    <a:lnTo>
                      <a:pt x="231" y="1193"/>
                    </a:lnTo>
                    <a:lnTo>
                      <a:pt x="210" y="1361"/>
                    </a:lnTo>
                    <a:lnTo>
                      <a:pt x="84" y="1403"/>
                    </a:lnTo>
                    <a:lnTo>
                      <a:pt x="1" y="1465"/>
                    </a:lnTo>
                    <a:lnTo>
                      <a:pt x="126" y="1633"/>
                    </a:lnTo>
                    <a:lnTo>
                      <a:pt x="168" y="1926"/>
                    </a:lnTo>
                    <a:lnTo>
                      <a:pt x="335" y="2051"/>
                    </a:lnTo>
                    <a:lnTo>
                      <a:pt x="524" y="2051"/>
                    </a:lnTo>
                    <a:lnTo>
                      <a:pt x="440" y="2240"/>
                    </a:lnTo>
                    <a:lnTo>
                      <a:pt x="503" y="2365"/>
                    </a:lnTo>
                    <a:lnTo>
                      <a:pt x="796" y="2302"/>
                    </a:lnTo>
                    <a:lnTo>
                      <a:pt x="900" y="2177"/>
                    </a:lnTo>
                    <a:lnTo>
                      <a:pt x="900" y="2072"/>
                    </a:lnTo>
                    <a:lnTo>
                      <a:pt x="1172" y="1926"/>
                    </a:lnTo>
                    <a:lnTo>
                      <a:pt x="1570" y="2030"/>
                    </a:lnTo>
                    <a:lnTo>
                      <a:pt x="1675" y="2093"/>
                    </a:lnTo>
                    <a:lnTo>
                      <a:pt x="1842" y="2156"/>
                    </a:lnTo>
                    <a:lnTo>
                      <a:pt x="1884" y="2261"/>
                    </a:lnTo>
                    <a:lnTo>
                      <a:pt x="1905" y="2302"/>
                    </a:lnTo>
                    <a:lnTo>
                      <a:pt x="1967" y="2386"/>
                    </a:lnTo>
                    <a:lnTo>
                      <a:pt x="2072" y="2574"/>
                    </a:lnTo>
                    <a:lnTo>
                      <a:pt x="2072" y="2679"/>
                    </a:lnTo>
                    <a:lnTo>
                      <a:pt x="2156" y="2721"/>
                    </a:lnTo>
                    <a:lnTo>
                      <a:pt x="2156" y="2888"/>
                    </a:lnTo>
                    <a:lnTo>
                      <a:pt x="2281" y="2930"/>
                    </a:lnTo>
                    <a:lnTo>
                      <a:pt x="2365" y="3035"/>
                    </a:lnTo>
                    <a:lnTo>
                      <a:pt x="2511" y="3202"/>
                    </a:lnTo>
                    <a:lnTo>
                      <a:pt x="2532" y="3307"/>
                    </a:lnTo>
                    <a:lnTo>
                      <a:pt x="2700" y="3307"/>
                    </a:lnTo>
                    <a:lnTo>
                      <a:pt x="2804" y="3432"/>
                    </a:lnTo>
                    <a:lnTo>
                      <a:pt x="2825" y="3537"/>
                    </a:lnTo>
                    <a:lnTo>
                      <a:pt x="2909" y="3558"/>
                    </a:lnTo>
                    <a:lnTo>
                      <a:pt x="3139" y="3851"/>
                    </a:lnTo>
                    <a:lnTo>
                      <a:pt x="3369" y="4018"/>
                    </a:lnTo>
                    <a:lnTo>
                      <a:pt x="3474" y="4039"/>
                    </a:lnTo>
                    <a:lnTo>
                      <a:pt x="3579" y="4081"/>
                    </a:lnTo>
                    <a:lnTo>
                      <a:pt x="3620" y="4186"/>
                    </a:lnTo>
                    <a:lnTo>
                      <a:pt x="3725" y="4186"/>
                    </a:lnTo>
                    <a:lnTo>
                      <a:pt x="3788" y="4123"/>
                    </a:lnTo>
                    <a:lnTo>
                      <a:pt x="3934" y="4165"/>
                    </a:lnTo>
                    <a:lnTo>
                      <a:pt x="4039" y="4165"/>
                    </a:lnTo>
                    <a:lnTo>
                      <a:pt x="4164" y="4395"/>
                    </a:lnTo>
                    <a:lnTo>
                      <a:pt x="4248" y="4458"/>
                    </a:lnTo>
                    <a:lnTo>
                      <a:pt x="4290" y="4416"/>
                    </a:lnTo>
                    <a:lnTo>
                      <a:pt x="4395" y="4458"/>
                    </a:lnTo>
                    <a:lnTo>
                      <a:pt x="4395" y="4520"/>
                    </a:lnTo>
                    <a:lnTo>
                      <a:pt x="4604" y="4520"/>
                    </a:lnTo>
                    <a:lnTo>
                      <a:pt x="4688" y="4625"/>
                    </a:lnTo>
                    <a:lnTo>
                      <a:pt x="4688" y="4730"/>
                    </a:lnTo>
                    <a:lnTo>
                      <a:pt x="4646" y="4792"/>
                    </a:lnTo>
                    <a:lnTo>
                      <a:pt x="4708" y="4834"/>
                    </a:lnTo>
                    <a:lnTo>
                      <a:pt x="4834" y="4834"/>
                    </a:lnTo>
                    <a:lnTo>
                      <a:pt x="4897" y="4939"/>
                    </a:lnTo>
                    <a:lnTo>
                      <a:pt x="5043" y="4981"/>
                    </a:lnTo>
                    <a:lnTo>
                      <a:pt x="5106" y="4939"/>
                    </a:lnTo>
                    <a:lnTo>
                      <a:pt x="5169" y="5002"/>
                    </a:lnTo>
                    <a:lnTo>
                      <a:pt x="5232" y="5190"/>
                    </a:lnTo>
                    <a:lnTo>
                      <a:pt x="5252" y="5357"/>
                    </a:lnTo>
                    <a:lnTo>
                      <a:pt x="5315" y="5441"/>
                    </a:lnTo>
                    <a:lnTo>
                      <a:pt x="5357" y="5650"/>
                    </a:lnTo>
                    <a:lnTo>
                      <a:pt x="5420" y="5755"/>
                    </a:lnTo>
                    <a:lnTo>
                      <a:pt x="5420" y="5859"/>
                    </a:lnTo>
                    <a:lnTo>
                      <a:pt x="5357" y="5943"/>
                    </a:lnTo>
                    <a:lnTo>
                      <a:pt x="5315" y="5943"/>
                    </a:lnTo>
                    <a:lnTo>
                      <a:pt x="5273" y="5964"/>
                    </a:lnTo>
                    <a:lnTo>
                      <a:pt x="5315" y="6069"/>
                    </a:lnTo>
                    <a:lnTo>
                      <a:pt x="5273" y="6173"/>
                    </a:lnTo>
                    <a:lnTo>
                      <a:pt x="5211" y="6257"/>
                    </a:lnTo>
                    <a:lnTo>
                      <a:pt x="5127" y="6278"/>
                    </a:lnTo>
                    <a:lnTo>
                      <a:pt x="5106" y="6341"/>
                    </a:lnTo>
                    <a:lnTo>
                      <a:pt x="5106" y="6362"/>
                    </a:lnTo>
                    <a:lnTo>
                      <a:pt x="5211" y="6466"/>
                    </a:lnTo>
                    <a:lnTo>
                      <a:pt x="5357" y="6445"/>
                    </a:lnTo>
                    <a:lnTo>
                      <a:pt x="5441" y="6341"/>
                    </a:lnTo>
                    <a:lnTo>
                      <a:pt x="5462" y="6194"/>
                    </a:lnTo>
                    <a:lnTo>
                      <a:pt x="5629" y="6069"/>
                    </a:lnTo>
                    <a:lnTo>
                      <a:pt x="5650" y="5818"/>
                    </a:lnTo>
                    <a:lnTo>
                      <a:pt x="5755" y="5713"/>
                    </a:lnTo>
                    <a:lnTo>
                      <a:pt x="5859" y="5671"/>
                    </a:lnTo>
                    <a:lnTo>
                      <a:pt x="5880" y="5608"/>
                    </a:lnTo>
                    <a:lnTo>
                      <a:pt x="5859" y="5546"/>
                    </a:lnTo>
                    <a:lnTo>
                      <a:pt x="5880" y="5399"/>
                    </a:lnTo>
                    <a:lnTo>
                      <a:pt x="5859" y="5336"/>
                    </a:lnTo>
                    <a:lnTo>
                      <a:pt x="5692" y="5190"/>
                    </a:lnTo>
                    <a:lnTo>
                      <a:pt x="5587" y="5190"/>
                    </a:lnTo>
                    <a:lnTo>
                      <a:pt x="5566" y="5127"/>
                    </a:lnTo>
                    <a:lnTo>
                      <a:pt x="5566" y="5043"/>
                    </a:lnTo>
                    <a:lnTo>
                      <a:pt x="5650" y="5002"/>
                    </a:lnTo>
                    <a:lnTo>
                      <a:pt x="5671" y="4918"/>
                    </a:lnTo>
                    <a:lnTo>
                      <a:pt x="5671" y="4834"/>
                    </a:lnTo>
                    <a:lnTo>
                      <a:pt x="5734" y="4771"/>
                    </a:lnTo>
                    <a:lnTo>
                      <a:pt x="5776" y="4625"/>
                    </a:lnTo>
                    <a:lnTo>
                      <a:pt x="5838" y="4604"/>
                    </a:lnTo>
                    <a:lnTo>
                      <a:pt x="5901" y="4604"/>
                    </a:lnTo>
                    <a:lnTo>
                      <a:pt x="6006" y="4667"/>
                    </a:lnTo>
                    <a:lnTo>
                      <a:pt x="6048" y="4709"/>
                    </a:lnTo>
                    <a:lnTo>
                      <a:pt x="6215" y="4709"/>
                    </a:lnTo>
                    <a:lnTo>
                      <a:pt x="6278" y="4730"/>
                    </a:lnTo>
                    <a:lnTo>
                      <a:pt x="6257" y="4813"/>
                    </a:lnTo>
                    <a:lnTo>
                      <a:pt x="6299" y="4918"/>
                    </a:lnTo>
                    <a:lnTo>
                      <a:pt x="6382" y="5022"/>
                    </a:lnTo>
                    <a:lnTo>
                      <a:pt x="6487" y="5085"/>
                    </a:lnTo>
                    <a:lnTo>
                      <a:pt x="6487" y="5043"/>
                    </a:lnTo>
                    <a:lnTo>
                      <a:pt x="6508" y="5022"/>
                    </a:lnTo>
                    <a:lnTo>
                      <a:pt x="6487" y="5002"/>
                    </a:lnTo>
                    <a:lnTo>
                      <a:pt x="6550" y="4918"/>
                    </a:lnTo>
                    <a:lnTo>
                      <a:pt x="6571" y="4771"/>
                    </a:lnTo>
                    <a:lnTo>
                      <a:pt x="6508" y="4688"/>
                    </a:lnTo>
                    <a:lnTo>
                      <a:pt x="6403" y="4604"/>
                    </a:lnTo>
                    <a:lnTo>
                      <a:pt x="6236" y="4562"/>
                    </a:lnTo>
                    <a:lnTo>
                      <a:pt x="6131" y="4416"/>
                    </a:lnTo>
                    <a:lnTo>
                      <a:pt x="5943" y="4290"/>
                    </a:lnTo>
                    <a:lnTo>
                      <a:pt x="5504" y="4060"/>
                    </a:lnTo>
                    <a:lnTo>
                      <a:pt x="5294" y="4018"/>
                    </a:lnTo>
                    <a:lnTo>
                      <a:pt x="5148" y="4018"/>
                    </a:lnTo>
                    <a:lnTo>
                      <a:pt x="5106" y="3914"/>
                    </a:lnTo>
                    <a:lnTo>
                      <a:pt x="5106" y="3851"/>
                    </a:lnTo>
                    <a:lnTo>
                      <a:pt x="5232" y="3746"/>
                    </a:lnTo>
                    <a:lnTo>
                      <a:pt x="5252" y="3662"/>
                    </a:lnTo>
                    <a:lnTo>
                      <a:pt x="5148" y="3621"/>
                    </a:lnTo>
                    <a:lnTo>
                      <a:pt x="5022" y="3642"/>
                    </a:lnTo>
                    <a:lnTo>
                      <a:pt x="4918" y="3621"/>
                    </a:lnTo>
                    <a:lnTo>
                      <a:pt x="4708" y="3621"/>
                    </a:lnTo>
                    <a:lnTo>
                      <a:pt x="4625" y="3558"/>
                    </a:lnTo>
                    <a:lnTo>
                      <a:pt x="4520" y="3537"/>
                    </a:lnTo>
                    <a:lnTo>
                      <a:pt x="4457" y="3453"/>
                    </a:lnTo>
                    <a:lnTo>
                      <a:pt x="4290" y="3328"/>
                    </a:lnTo>
                    <a:lnTo>
                      <a:pt x="4206" y="3202"/>
                    </a:lnTo>
                    <a:lnTo>
                      <a:pt x="4102" y="3097"/>
                    </a:lnTo>
                    <a:lnTo>
                      <a:pt x="4039" y="2993"/>
                    </a:lnTo>
                    <a:lnTo>
                      <a:pt x="4039" y="2867"/>
                    </a:lnTo>
                    <a:lnTo>
                      <a:pt x="3976" y="2825"/>
                    </a:lnTo>
                    <a:lnTo>
                      <a:pt x="3976" y="2721"/>
                    </a:lnTo>
                    <a:lnTo>
                      <a:pt x="3620" y="2365"/>
                    </a:lnTo>
                    <a:lnTo>
                      <a:pt x="3537" y="2261"/>
                    </a:lnTo>
                    <a:lnTo>
                      <a:pt x="3411" y="2177"/>
                    </a:lnTo>
                    <a:lnTo>
                      <a:pt x="3139" y="2051"/>
                    </a:lnTo>
                    <a:lnTo>
                      <a:pt x="3097" y="1968"/>
                    </a:lnTo>
                    <a:lnTo>
                      <a:pt x="3056" y="1821"/>
                    </a:lnTo>
                    <a:lnTo>
                      <a:pt x="3014" y="1654"/>
                    </a:lnTo>
                    <a:lnTo>
                      <a:pt x="3056" y="1612"/>
                    </a:lnTo>
                    <a:lnTo>
                      <a:pt x="3139" y="1465"/>
                    </a:lnTo>
                    <a:lnTo>
                      <a:pt x="3056" y="1361"/>
                    </a:lnTo>
                    <a:lnTo>
                      <a:pt x="3014" y="1235"/>
                    </a:lnTo>
                    <a:lnTo>
                      <a:pt x="3056" y="1152"/>
                    </a:lnTo>
                    <a:lnTo>
                      <a:pt x="3202" y="1131"/>
                    </a:lnTo>
                    <a:lnTo>
                      <a:pt x="3307" y="1026"/>
                    </a:lnTo>
                    <a:lnTo>
                      <a:pt x="3432" y="1026"/>
                    </a:lnTo>
                    <a:lnTo>
                      <a:pt x="3516" y="942"/>
                    </a:lnTo>
                    <a:lnTo>
                      <a:pt x="3579" y="901"/>
                    </a:lnTo>
                    <a:lnTo>
                      <a:pt x="3725" y="921"/>
                    </a:lnTo>
                    <a:lnTo>
                      <a:pt x="3683" y="712"/>
                    </a:lnTo>
                    <a:lnTo>
                      <a:pt x="3725" y="691"/>
                    </a:lnTo>
                    <a:lnTo>
                      <a:pt x="3662" y="587"/>
                    </a:lnTo>
                    <a:lnTo>
                      <a:pt x="3788" y="398"/>
                    </a:lnTo>
                    <a:lnTo>
                      <a:pt x="3725" y="315"/>
                    </a:lnTo>
                    <a:lnTo>
                      <a:pt x="3537" y="356"/>
                    </a:lnTo>
                    <a:lnTo>
                      <a:pt x="3202" y="273"/>
                    </a:lnTo>
                    <a:lnTo>
                      <a:pt x="2909" y="105"/>
                    </a:lnTo>
                    <a:lnTo>
                      <a:pt x="2930" y="1"/>
                    </a:lnTo>
                    <a:lnTo>
                      <a:pt x="2721" y="43"/>
                    </a:lnTo>
                    <a:lnTo>
                      <a:pt x="2595" y="1"/>
                    </a:lnTo>
                    <a:close/>
                    <a:moveTo>
                      <a:pt x="4960" y="6236"/>
                    </a:moveTo>
                    <a:lnTo>
                      <a:pt x="4813" y="6362"/>
                    </a:lnTo>
                    <a:lnTo>
                      <a:pt x="4750" y="6362"/>
                    </a:lnTo>
                    <a:lnTo>
                      <a:pt x="4625" y="6278"/>
                    </a:lnTo>
                    <a:lnTo>
                      <a:pt x="4499" y="6403"/>
                    </a:lnTo>
                    <a:lnTo>
                      <a:pt x="4227" y="6382"/>
                    </a:lnTo>
                    <a:lnTo>
                      <a:pt x="4018" y="6445"/>
                    </a:lnTo>
                    <a:lnTo>
                      <a:pt x="3872" y="6403"/>
                    </a:lnTo>
                    <a:lnTo>
                      <a:pt x="3767" y="6341"/>
                    </a:lnTo>
                    <a:lnTo>
                      <a:pt x="3641" y="6341"/>
                    </a:lnTo>
                    <a:lnTo>
                      <a:pt x="3558" y="6382"/>
                    </a:lnTo>
                    <a:lnTo>
                      <a:pt x="3495" y="6341"/>
                    </a:lnTo>
                    <a:lnTo>
                      <a:pt x="3369" y="6382"/>
                    </a:lnTo>
                    <a:lnTo>
                      <a:pt x="3348" y="6571"/>
                    </a:lnTo>
                    <a:lnTo>
                      <a:pt x="3474" y="6675"/>
                    </a:lnTo>
                    <a:lnTo>
                      <a:pt x="3600" y="6655"/>
                    </a:lnTo>
                    <a:lnTo>
                      <a:pt x="3809" y="6801"/>
                    </a:lnTo>
                    <a:lnTo>
                      <a:pt x="3955" y="6822"/>
                    </a:lnTo>
                    <a:lnTo>
                      <a:pt x="4060" y="6927"/>
                    </a:lnTo>
                    <a:lnTo>
                      <a:pt x="4311" y="7031"/>
                    </a:lnTo>
                    <a:lnTo>
                      <a:pt x="4374" y="7010"/>
                    </a:lnTo>
                    <a:lnTo>
                      <a:pt x="4478" y="7094"/>
                    </a:lnTo>
                    <a:lnTo>
                      <a:pt x="4499" y="7199"/>
                    </a:lnTo>
                    <a:lnTo>
                      <a:pt x="4750" y="7303"/>
                    </a:lnTo>
                    <a:lnTo>
                      <a:pt x="4855" y="7282"/>
                    </a:lnTo>
                    <a:lnTo>
                      <a:pt x="4855" y="7136"/>
                    </a:lnTo>
                    <a:lnTo>
                      <a:pt x="4918" y="7073"/>
                    </a:lnTo>
                    <a:lnTo>
                      <a:pt x="4918" y="6927"/>
                    </a:lnTo>
                    <a:lnTo>
                      <a:pt x="4813" y="6801"/>
                    </a:lnTo>
                    <a:lnTo>
                      <a:pt x="4918" y="6508"/>
                    </a:lnTo>
                    <a:lnTo>
                      <a:pt x="5022" y="6403"/>
                    </a:lnTo>
                    <a:lnTo>
                      <a:pt x="5022" y="6362"/>
                    </a:lnTo>
                    <a:lnTo>
                      <a:pt x="5043" y="6362"/>
                    </a:lnTo>
                    <a:lnTo>
                      <a:pt x="5043" y="6341"/>
                    </a:lnTo>
                    <a:lnTo>
                      <a:pt x="4960" y="6236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0" name="Google Shape;1580;p32"/>
            <p:cNvGrpSpPr/>
            <p:nvPr/>
          </p:nvGrpSpPr>
          <p:grpSpPr>
            <a:xfrm>
              <a:off x="3750475" y="2481850"/>
              <a:ext cx="85125" cy="51800"/>
              <a:chOff x="3750475" y="2481850"/>
              <a:chExt cx="85125" cy="51800"/>
            </a:xfrm>
          </p:grpSpPr>
          <p:sp>
            <p:nvSpPr>
              <p:cNvPr id="1581" name="Google Shape;1581;p32"/>
              <p:cNvSpPr/>
              <p:nvPr/>
            </p:nvSpPr>
            <p:spPr>
              <a:xfrm>
                <a:off x="3762125" y="2492625"/>
                <a:ext cx="64900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1466" extrusionOk="0">
                    <a:moveTo>
                      <a:pt x="1507" y="1"/>
                    </a:moveTo>
                    <a:lnTo>
                      <a:pt x="1361" y="64"/>
                    </a:lnTo>
                    <a:lnTo>
                      <a:pt x="1402" y="105"/>
                    </a:lnTo>
                    <a:lnTo>
                      <a:pt x="1340" y="189"/>
                    </a:lnTo>
                    <a:lnTo>
                      <a:pt x="1214" y="126"/>
                    </a:lnTo>
                    <a:lnTo>
                      <a:pt x="1109" y="189"/>
                    </a:lnTo>
                    <a:lnTo>
                      <a:pt x="1005" y="168"/>
                    </a:lnTo>
                    <a:lnTo>
                      <a:pt x="817" y="210"/>
                    </a:lnTo>
                    <a:lnTo>
                      <a:pt x="712" y="210"/>
                    </a:lnTo>
                    <a:lnTo>
                      <a:pt x="691" y="126"/>
                    </a:lnTo>
                    <a:lnTo>
                      <a:pt x="565" y="126"/>
                    </a:lnTo>
                    <a:lnTo>
                      <a:pt x="482" y="231"/>
                    </a:lnTo>
                    <a:lnTo>
                      <a:pt x="607" y="294"/>
                    </a:lnTo>
                    <a:lnTo>
                      <a:pt x="607" y="398"/>
                    </a:lnTo>
                    <a:lnTo>
                      <a:pt x="503" y="440"/>
                    </a:lnTo>
                    <a:lnTo>
                      <a:pt x="398" y="608"/>
                    </a:lnTo>
                    <a:lnTo>
                      <a:pt x="314" y="628"/>
                    </a:lnTo>
                    <a:lnTo>
                      <a:pt x="168" y="859"/>
                    </a:lnTo>
                    <a:lnTo>
                      <a:pt x="147" y="1047"/>
                    </a:lnTo>
                    <a:lnTo>
                      <a:pt x="147" y="1152"/>
                    </a:lnTo>
                    <a:lnTo>
                      <a:pt x="84" y="1152"/>
                    </a:lnTo>
                    <a:lnTo>
                      <a:pt x="0" y="1173"/>
                    </a:lnTo>
                    <a:lnTo>
                      <a:pt x="42" y="1277"/>
                    </a:lnTo>
                    <a:lnTo>
                      <a:pt x="147" y="1277"/>
                    </a:lnTo>
                    <a:lnTo>
                      <a:pt x="293" y="1235"/>
                    </a:lnTo>
                    <a:lnTo>
                      <a:pt x="252" y="1068"/>
                    </a:lnTo>
                    <a:lnTo>
                      <a:pt x="314" y="1026"/>
                    </a:lnTo>
                    <a:lnTo>
                      <a:pt x="482" y="1026"/>
                    </a:lnTo>
                    <a:lnTo>
                      <a:pt x="524" y="1131"/>
                    </a:lnTo>
                    <a:lnTo>
                      <a:pt x="586" y="1277"/>
                    </a:lnTo>
                    <a:lnTo>
                      <a:pt x="670" y="1340"/>
                    </a:lnTo>
                    <a:lnTo>
                      <a:pt x="670" y="1424"/>
                    </a:lnTo>
                    <a:lnTo>
                      <a:pt x="796" y="1465"/>
                    </a:lnTo>
                    <a:lnTo>
                      <a:pt x="1026" y="1319"/>
                    </a:lnTo>
                    <a:lnTo>
                      <a:pt x="1151" y="1361"/>
                    </a:lnTo>
                    <a:lnTo>
                      <a:pt x="1361" y="1026"/>
                    </a:lnTo>
                    <a:lnTo>
                      <a:pt x="1507" y="1110"/>
                    </a:lnTo>
                    <a:lnTo>
                      <a:pt x="1507" y="1235"/>
                    </a:lnTo>
                    <a:lnTo>
                      <a:pt x="1674" y="1319"/>
                    </a:lnTo>
                    <a:lnTo>
                      <a:pt x="1737" y="1445"/>
                    </a:lnTo>
                    <a:lnTo>
                      <a:pt x="1842" y="1235"/>
                    </a:lnTo>
                    <a:lnTo>
                      <a:pt x="1842" y="1068"/>
                    </a:lnTo>
                    <a:lnTo>
                      <a:pt x="2093" y="1131"/>
                    </a:lnTo>
                    <a:lnTo>
                      <a:pt x="2197" y="1131"/>
                    </a:lnTo>
                    <a:lnTo>
                      <a:pt x="2302" y="1214"/>
                    </a:lnTo>
                    <a:lnTo>
                      <a:pt x="2302" y="1005"/>
                    </a:lnTo>
                    <a:lnTo>
                      <a:pt x="2553" y="942"/>
                    </a:lnTo>
                    <a:lnTo>
                      <a:pt x="2490" y="754"/>
                    </a:lnTo>
                    <a:lnTo>
                      <a:pt x="2595" y="628"/>
                    </a:lnTo>
                    <a:lnTo>
                      <a:pt x="2553" y="524"/>
                    </a:lnTo>
                    <a:lnTo>
                      <a:pt x="2469" y="524"/>
                    </a:lnTo>
                    <a:lnTo>
                      <a:pt x="2365" y="628"/>
                    </a:lnTo>
                    <a:lnTo>
                      <a:pt x="2260" y="503"/>
                    </a:lnTo>
                    <a:lnTo>
                      <a:pt x="2177" y="524"/>
                    </a:lnTo>
                    <a:lnTo>
                      <a:pt x="2030" y="524"/>
                    </a:lnTo>
                    <a:lnTo>
                      <a:pt x="1988" y="440"/>
                    </a:lnTo>
                    <a:lnTo>
                      <a:pt x="2030" y="398"/>
                    </a:lnTo>
                    <a:lnTo>
                      <a:pt x="2030" y="294"/>
                    </a:lnTo>
                    <a:lnTo>
                      <a:pt x="1884" y="210"/>
                    </a:lnTo>
                    <a:lnTo>
                      <a:pt x="1737" y="84"/>
                    </a:lnTo>
                    <a:lnTo>
                      <a:pt x="1653" y="84"/>
                    </a:lnTo>
                    <a:lnTo>
                      <a:pt x="1612" y="126"/>
                    </a:lnTo>
                    <a:lnTo>
                      <a:pt x="1528" y="105"/>
                    </a:lnTo>
                    <a:lnTo>
                      <a:pt x="150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32"/>
              <p:cNvSpPr/>
              <p:nvPr/>
            </p:nvSpPr>
            <p:spPr>
              <a:xfrm>
                <a:off x="3750475" y="2481850"/>
                <a:ext cx="85125" cy="51800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2072" extrusionOk="0">
                    <a:moveTo>
                      <a:pt x="1095" y="286"/>
                    </a:moveTo>
                    <a:lnTo>
                      <a:pt x="0" y="1667"/>
                    </a:lnTo>
                    <a:lnTo>
                      <a:pt x="547" y="2072"/>
                    </a:lnTo>
                    <a:lnTo>
                      <a:pt x="1214" y="1858"/>
                    </a:lnTo>
                    <a:lnTo>
                      <a:pt x="1881" y="1262"/>
                    </a:lnTo>
                    <a:lnTo>
                      <a:pt x="2976" y="1286"/>
                    </a:lnTo>
                    <a:lnTo>
                      <a:pt x="3405" y="786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</p:sp>
        </p:grpSp>
        <p:grpSp>
          <p:nvGrpSpPr>
            <p:cNvPr id="1583" name="Google Shape;1583;p32"/>
            <p:cNvGrpSpPr/>
            <p:nvPr/>
          </p:nvGrpSpPr>
          <p:grpSpPr>
            <a:xfrm>
              <a:off x="3627175" y="2432450"/>
              <a:ext cx="172100" cy="169075"/>
              <a:chOff x="3627175" y="2432450"/>
              <a:chExt cx="172100" cy="169075"/>
            </a:xfrm>
          </p:grpSpPr>
          <p:sp>
            <p:nvSpPr>
              <p:cNvPr id="1584" name="Google Shape;1584;p32"/>
              <p:cNvSpPr/>
              <p:nvPr/>
            </p:nvSpPr>
            <p:spPr>
              <a:xfrm>
                <a:off x="3627175" y="2433000"/>
                <a:ext cx="164800" cy="156950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6278" extrusionOk="0">
                    <a:moveTo>
                      <a:pt x="3829" y="0"/>
                    </a:moveTo>
                    <a:lnTo>
                      <a:pt x="3808" y="42"/>
                    </a:lnTo>
                    <a:lnTo>
                      <a:pt x="3599" y="105"/>
                    </a:lnTo>
                    <a:lnTo>
                      <a:pt x="3578" y="63"/>
                    </a:lnTo>
                    <a:lnTo>
                      <a:pt x="3390" y="168"/>
                    </a:lnTo>
                    <a:lnTo>
                      <a:pt x="3369" y="272"/>
                    </a:lnTo>
                    <a:lnTo>
                      <a:pt x="3390" y="398"/>
                    </a:lnTo>
                    <a:lnTo>
                      <a:pt x="3348" y="607"/>
                    </a:lnTo>
                    <a:lnTo>
                      <a:pt x="3181" y="796"/>
                    </a:lnTo>
                    <a:lnTo>
                      <a:pt x="3181" y="837"/>
                    </a:lnTo>
                    <a:lnTo>
                      <a:pt x="2992" y="900"/>
                    </a:lnTo>
                    <a:lnTo>
                      <a:pt x="2888" y="900"/>
                    </a:lnTo>
                    <a:lnTo>
                      <a:pt x="2783" y="879"/>
                    </a:lnTo>
                    <a:lnTo>
                      <a:pt x="2574" y="1005"/>
                    </a:lnTo>
                    <a:lnTo>
                      <a:pt x="2532" y="1089"/>
                    </a:lnTo>
                    <a:lnTo>
                      <a:pt x="2574" y="1151"/>
                    </a:lnTo>
                    <a:lnTo>
                      <a:pt x="2658" y="1193"/>
                    </a:lnTo>
                    <a:lnTo>
                      <a:pt x="2532" y="1298"/>
                    </a:lnTo>
                    <a:lnTo>
                      <a:pt x="2365" y="1319"/>
                    </a:lnTo>
                    <a:lnTo>
                      <a:pt x="2134" y="1298"/>
                    </a:lnTo>
                    <a:lnTo>
                      <a:pt x="2030" y="1235"/>
                    </a:lnTo>
                    <a:lnTo>
                      <a:pt x="1946" y="1298"/>
                    </a:lnTo>
                    <a:lnTo>
                      <a:pt x="1925" y="1214"/>
                    </a:lnTo>
                    <a:lnTo>
                      <a:pt x="1841" y="1151"/>
                    </a:lnTo>
                    <a:lnTo>
                      <a:pt x="1883" y="1047"/>
                    </a:lnTo>
                    <a:lnTo>
                      <a:pt x="1800" y="1026"/>
                    </a:lnTo>
                    <a:lnTo>
                      <a:pt x="1695" y="1047"/>
                    </a:lnTo>
                    <a:lnTo>
                      <a:pt x="1569" y="1047"/>
                    </a:lnTo>
                    <a:lnTo>
                      <a:pt x="1507" y="1026"/>
                    </a:lnTo>
                    <a:lnTo>
                      <a:pt x="1528" y="1151"/>
                    </a:lnTo>
                    <a:lnTo>
                      <a:pt x="1507" y="1214"/>
                    </a:lnTo>
                    <a:lnTo>
                      <a:pt x="1716" y="1402"/>
                    </a:lnTo>
                    <a:lnTo>
                      <a:pt x="1674" y="1444"/>
                    </a:lnTo>
                    <a:lnTo>
                      <a:pt x="1695" y="1528"/>
                    </a:lnTo>
                    <a:lnTo>
                      <a:pt x="1695" y="1633"/>
                    </a:lnTo>
                    <a:lnTo>
                      <a:pt x="1737" y="1716"/>
                    </a:lnTo>
                    <a:lnTo>
                      <a:pt x="1737" y="1821"/>
                    </a:lnTo>
                    <a:lnTo>
                      <a:pt x="1569" y="1779"/>
                    </a:lnTo>
                    <a:lnTo>
                      <a:pt x="1465" y="1821"/>
                    </a:lnTo>
                    <a:lnTo>
                      <a:pt x="1381" y="1779"/>
                    </a:lnTo>
                    <a:lnTo>
                      <a:pt x="1277" y="1821"/>
                    </a:lnTo>
                    <a:lnTo>
                      <a:pt x="1256" y="1758"/>
                    </a:lnTo>
                    <a:lnTo>
                      <a:pt x="1109" y="1863"/>
                    </a:lnTo>
                    <a:lnTo>
                      <a:pt x="963" y="1653"/>
                    </a:lnTo>
                    <a:lnTo>
                      <a:pt x="858" y="1633"/>
                    </a:lnTo>
                    <a:lnTo>
                      <a:pt x="733" y="1653"/>
                    </a:lnTo>
                    <a:lnTo>
                      <a:pt x="628" y="1758"/>
                    </a:lnTo>
                    <a:lnTo>
                      <a:pt x="565" y="1737"/>
                    </a:lnTo>
                    <a:lnTo>
                      <a:pt x="481" y="1779"/>
                    </a:lnTo>
                    <a:lnTo>
                      <a:pt x="440" y="1758"/>
                    </a:lnTo>
                    <a:lnTo>
                      <a:pt x="335" y="1758"/>
                    </a:lnTo>
                    <a:lnTo>
                      <a:pt x="251" y="1842"/>
                    </a:lnTo>
                    <a:lnTo>
                      <a:pt x="63" y="1863"/>
                    </a:lnTo>
                    <a:lnTo>
                      <a:pt x="0" y="1946"/>
                    </a:lnTo>
                    <a:lnTo>
                      <a:pt x="42" y="2030"/>
                    </a:lnTo>
                    <a:lnTo>
                      <a:pt x="147" y="1988"/>
                    </a:lnTo>
                    <a:lnTo>
                      <a:pt x="251" y="2030"/>
                    </a:lnTo>
                    <a:lnTo>
                      <a:pt x="272" y="2051"/>
                    </a:lnTo>
                    <a:lnTo>
                      <a:pt x="272" y="2051"/>
                    </a:lnTo>
                    <a:lnTo>
                      <a:pt x="147" y="2030"/>
                    </a:lnTo>
                    <a:lnTo>
                      <a:pt x="105" y="2051"/>
                    </a:lnTo>
                    <a:lnTo>
                      <a:pt x="126" y="2156"/>
                    </a:lnTo>
                    <a:lnTo>
                      <a:pt x="168" y="2072"/>
                    </a:lnTo>
                    <a:lnTo>
                      <a:pt x="230" y="2093"/>
                    </a:lnTo>
                    <a:lnTo>
                      <a:pt x="251" y="2177"/>
                    </a:lnTo>
                    <a:lnTo>
                      <a:pt x="209" y="2197"/>
                    </a:lnTo>
                    <a:lnTo>
                      <a:pt x="105" y="2239"/>
                    </a:lnTo>
                    <a:lnTo>
                      <a:pt x="105" y="2260"/>
                    </a:lnTo>
                    <a:lnTo>
                      <a:pt x="209" y="2260"/>
                    </a:lnTo>
                    <a:lnTo>
                      <a:pt x="230" y="2386"/>
                    </a:lnTo>
                    <a:lnTo>
                      <a:pt x="230" y="2469"/>
                    </a:lnTo>
                    <a:lnTo>
                      <a:pt x="335" y="2386"/>
                    </a:lnTo>
                    <a:lnTo>
                      <a:pt x="481" y="2386"/>
                    </a:lnTo>
                    <a:lnTo>
                      <a:pt x="670" y="2469"/>
                    </a:lnTo>
                    <a:lnTo>
                      <a:pt x="733" y="2511"/>
                    </a:lnTo>
                    <a:lnTo>
                      <a:pt x="774" y="2511"/>
                    </a:lnTo>
                    <a:lnTo>
                      <a:pt x="900" y="2595"/>
                    </a:lnTo>
                    <a:lnTo>
                      <a:pt x="1005" y="2511"/>
                    </a:lnTo>
                    <a:lnTo>
                      <a:pt x="1067" y="2553"/>
                    </a:lnTo>
                    <a:lnTo>
                      <a:pt x="1046" y="2595"/>
                    </a:lnTo>
                    <a:lnTo>
                      <a:pt x="1067" y="2658"/>
                    </a:lnTo>
                    <a:lnTo>
                      <a:pt x="1172" y="2595"/>
                    </a:lnTo>
                    <a:lnTo>
                      <a:pt x="1214" y="2658"/>
                    </a:lnTo>
                    <a:lnTo>
                      <a:pt x="1172" y="2762"/>
                    </a:lnTo>
                    <a:lnTo>
                      <a:pt x="1214" y="2825"/>
                    </a:lnTo>
                    <a:lnTo>
                      <a:pt x="1297" y="2825"/>
                    </a:lnTo>
                    <a:lnTo>
                      <a:pt x="1402" y="2783"/>
                    </a:lnTo>
                    <a:lnTo>
                      <a:pt x="1528" y="2783"/>
                    </a:lnTo>
                    <a:lnTo>
                      <a:pt x="1611" y="2888"/>
                    </a:lnTo>
                    <a:lnTo>
                      <a:pt x="1507" y="2825"/>
                    </a:lnTo>
                    <a:lnTo>
                      <a:pt x="1402" y="2825"/>
                    </a:lnTo>
                    <a:lnTo>
                      <a:pt x="1360" y="2930"/>
                    </a:lnTo>
                    <a:lnTo>
                      <a:pt x="1402" y="2972"/>
                    </a:lnTo>
                    <a:lnTo>
                      <a:pt x="1423" y="3076"/>
                    </a:lnTo>
                    <a:lnTo>
                      <a:pt x="1381" y="3181"/>
                    </a:lnTo>
                    <a:lnTo>
                      <a:pt x="1402" y="3244"/>
                    </a:lnTo>
                    <a:lnTo>
                      <a:pt x="1486" y="3244"/>
                    </a:lnTo>
                    <a:lnTo>
                      <a:pt x="1632" y="3432"/>
                    </a:lnTo>
                    <a:lnTo>
                      <a:pt x="1779" y="3453"/>
                    </a:lnTo>
                    <a:lnTo>
                      <a:pt x="1904" y="3537"/>
                    </a:lnTo>
                    <a:lnTo>
                      <a:pt x="1904" y="3641"/>
                    </a:lnTo>
                    <a:lnTo>
                      <a:pt x="1946" y="3725"/>
                    </a:lnTo>
                    <a:lnTo>
                      <a:pt x="1904" y="3830"/>
                    </a:lnTo>
                    <a:lnTo>
                      <a:pt x="1883" y="3850"/>
                    </a:lnTo>
                    <a:lnTo>
                      <a:pt x="1841" y="3934"/>
                    </a:lnTo>
                    <a:lnTo>
                      <a:pt x="1946" y="3955"/>
                    </a:lnTo>
                    <a:lnTo>
                      <a:pt x="2134" y="4081"/>
                    </a:lnTo>
                    <a:lnTo>
                      <a:pt x="2260" y="4436"/>
                    </a:lnTo>
                    <a:lnTo>
                      <a:pt x="2260" y="4436"/>
                    </a:lnTo>
                    <a:lnTo>
                      <a:pt x="2113" y="4269"/>
                    </a:lnTo>
                    <a:lnTo>
                      <a:pt x="2093" y="4143"/>
                    </a:lnTo>
                    <a:lnTo>
                      <a:pt x="1946" y="4081"/>
                    </a:lnTo>
                    <a:lnTo>
                      <a:pt x="1904" y="4122"/>
                    </a:lnTo>
                    <a:lnTo>
                      <a:pt x="1841" y="4394"/>
                    </a:lnTo>
                    <a:lnTo>
                      <a:pt x="1841" y="4604"/>
                    </a:lnTo>
                    <a:lnTo>
                      <a:pt x="1946" y="4687"/>
                    </a:lnTo>
                    <a:lnTo>
                      <a:pt x="1883" y="4750"/>
                    </a:lnTo>
                    <a:lnTo>
                      <a:pt x="1841" y="5127"/>
                    </a:lnTo>
                    <a:lnTo>
                      <a:pt x="1737" y="5482"/>
                    </a:lnTo>
                    <a:lnTo>
                      <a:pt x="1590" y="5545"/>
                    </a:lnTo>
                    <a:lnTo>
                      <a:pt x="1695" y="5608"/>
                    </a:lnTo>
                    <a:lnTo>
                      <a:pt x="1716" y="5629"/>
                    </a:lnTo>
                    <a:lnTo>
                      <a:pt x="1779" y="5629"/>
                    </a:lnTo>
                    <a:lnTo>
                      <a:pt x="1800" y="5754"/>
                    </a:lnTo>
                    <a:lnTo>
                      <a:pt x="1800" y="5859"/>
                    </a:lnTo>
                    <a:lnTo>
                      <a:pt x="1946" y="5838"/>
                    </a:lnTo>
                    <a:lnTo>
                      <a:pt x="2197" y="5922"/>
                    </a:lnTo>
                    <a:lnTo>
                      <a:pt x="2302" y="6047"/>
                    </a:lnTo>
                    <a:lnTo>
                      <a:pt x="2406" y="6006"/>
                    </a:lnTo>
                    <a:lnTo>
                      <a:pt x="2532" y="6131"/>
                    </a:lnTo>
                    <a:lnTo>
                      <a:pt x="2678" y="6131"/>
                    </a:lnTo>
                    <a:lnTo>
                      <a:pt x="2762" y="6152"/>
                    </a:lnTo>
                    <a:lnTo>
                      <a:pt x="2867" y="6047"/>
                    </a:lnTo>
                    <a:lnTo>
                      <a:pt x="3139" y="6047"/>
                    </a:lnTo>
                    <a:lnTo>
                      <a:pt x="3243" y="6110"/>
                    </a:lnTo>
                    <a:lnTo>
                      <a:pt x="3390" y="6068"/>
                    </a:lnTo>
                    <a:lnTo>
                      <a:pt x="3557" y="6173"/>
                    </a:lnTo>
                    <a:lnTo>
                      <a:pt x="3829" y="6152"/>
                    </a:lnTo>
                    <a:lnTo>
                      <a:pt x="4018" y="6257"/>
                    </a:lnTo>
                    <a:lnTo>
                      <a:pt x="4101" y="6278"/>
                    </a:lnTo>
                    <a:lnTo>
                      <a:pt x="4101" y="6236"/>
                    </a:lnTo>
                    <a:lnTo>
                      <a:pt x="4038" y="6068"/>
                    </a:lnTo>
                    <a:lnTo>
                      <a:pt x="4101" y="5859"/>
                    </a:lnTo>
                    <a:lnTo>
                      <a:pt x="4101" y="5796"/>
                    </a:lnTo>
                    <a:lnTo>
                      <a:pt x="4227" y="5650"/>
                    </a:lnTo>
                    <a:lnTo>
                      <a:pt x="4436" y="5441"/>
                    </a:lnTo>
                    <a:lnTo>
                      <a:pt x="4499" y="5441"/>
                    </a:lnTo>
                    <a:lnTo>
                      <a:pt x="4562" y="5503"/>
                    </a:lnTo>
                    <a:lnTo>
                      <a:pt x="4708" y="5503"/>
                    </a:lnTo>
                    <a:lnTo>
                      <a:pt x="4834" y="5587"/>
                    </a:lnTo>
                    <a:lnTo>
                      <a:pt x="4938" y="5587"/>
                    </a:lnTo>
                    <a:lnTo>
                      <a:pt x="5022" y="5524"/>
                    </a:lnTo>
                    <a:lnTo>
                      <a:pt x="5085" y="5503"/>
                    </a:lnTo>
                    <a:lnTo>
                      <a:pt x="5461" y="5734"/>
                    </a:lnTo>
                    <a:lnTo>
                      <a:pt x="5545" y="5817"/>
                    </a:lnTo>
                    <a:lnTo>
                      <a:pt x="5796" y="5817"/>
                    </a:lnTo>
                    <a:lnTo>
                      <a:pt x="5901" y="5734"/>
                    </a:lnTo>
                    <a:lnTo>
                      <a:pt x="5880" y="5692"/>
                    </a:lnTo>
                    <a:lnTo>
                      <a:pt x="5984" y="5545"/>
                    </a:lnTo>
                    <a:lnTo>
                      <a:pt x="6340" y="5294"/>
                    </a:lnTo>
                    <a:lnTo>
                      <a:pt x="6382" y="5273"/>
                    </a:lnTo>
                    <a:lnTo>
                      <a:pt x="6319" y="5169"/>
                    </a:lnTo>
                    <a:lnTo>
                      <a:pt x="6403" y="4980"/>
                    </a:lnTo>
                    <a:lnTo>
                      <a:pt x="6235" y="4980"/>
                    </a:lnTo>
                    <a:lnTo>
                      <a:pt x="6068" y="4855"/>
                    </a:lnTo>
                    <a:lnTo>
                      <a:pt x="6026" y="4562"/>
                    </a:lnTo>
                    <a:lnTo>
                      <a:pt x="5880" y="4394"/>
                    </a:lnTo>
                    <a:lnTo>
                      <a:pt x="5963" y="4332"/>
                    </a:lnTo>
                    <a:lnTo>
                      <a:pt x="6089" y="4290"/>
                    </a:lnTo>
                    <a:lnTo>
                      <a:pt x="6131" y="4122"/>
                    </a:lnTo>
                    <a:lnTo>
                      <a:pt x="6026" y="4018"/>
                    </a:lnTo>
                    <a:lnTo>
                      <a:pt x="6005" y="3850"/>
                    </a:lnTo>
                    <a:lnTo>
                      <a:pt x="6068" y="3809"/>
                    </a:lnTo>
                    <a:lnTo>
                      <a:pt x="6068" y="3725"/>
                    </a:lnTo>
                    <a:lnTo>
                      <a:pt x="5984" y="3662"/>
                    </a:lnTo>
                    <a:lnTo>
                      <a:pt x="5922" y="3516"/>
                    </a:lnTo>
                    <a:lnTo>
                      <a:pt x="5880" y="3411"/>
                    </a:lnTo>
                    <a:lnTo>
                      <a:pt x="5712" y="3411"/>
                    </a:lnTo>
                    <a:lnTo>
                      <a:pt x="5650" y="3453"/>
                    </a:lnTo>
                    <a:lnTo>
                      <a:pt x="5691" y="3620"/>
                    </a:lnTo>
                    <a:lnTo>
                      <a:pt x="5545" y="3662"/>
                    </a:lnTo>
                    <a:lnTo>
                      <a:pt x="5440" y="3662"/>
                    </a:lnTo>
                    <a:lnTo>
                      <a:pt x="5398" y="3558"/>
                    </a:lnTo>
                    <a:lnTo>
                      <a:pt x="5482" y="3537"/>
                    </a:lnTo>
                    <a:lnTo>
                      <a:pt x="5545" y="3537"/>
                    </a:lnTo>
                    <a:lnTo>
                      <a:pt x="5545" y="3432"/>
                    </a:lnTo>
                    <a:lnTo>
                      <a:pt x="5566" y="3244"/>
                    </a:lnTo>
                    <a:lnTo>
                      <a:pt x="5712" y="3013"/>
                    </a:lnTo>
                    <a:lnTo>
                      <a:pt x="5796" y="2993"/>
                    </a:lnTo>
                    <a:lnTo>
                      <a:pt x="5901" y="2825"/>
                    </a:lnTo>
                    <a:lnTo>
                      <a:pt x="6005" y="2783"/>
                    </a:lnTo>
                    <a:lnTo>
                      <a:pt x="6005" y="2679"/>
                    </a:lnTo>
                    <a:lnTo>
                      <a:pt x="5880" y="2616"/>
                    </a:lnTo>
                    <a:lnTo>
                      <a:pt x="5963" y="2511"/>
                    </a:lnTo>
                    <a:lnTo>
                      <a:pt x="6089" y="2511"/>
                    </a:lnTo>
                    <a:lnTo>
                      <a:pt x="6110" y="2595"/>
                    </a:lnTo>
                    <a:lnTo>
                      <a:pt x="6215" y="2595"/>
                    </a:lnTo>
                    <a:lnTo>
                      <a:pt x="6403" y="2553"/>
                    </a:lnTo>
                    <a:lnTo>
                      <a:pt x="6340" y="2449"/>
                    </a:lnTo>
                    <a:lnTo>
                      <a:pt x="6235" y="2365"/>
                    </a:lnTo>
                    <a:lnTo>
                      <a:pt x="6235" y="2197"/>
                    </a:lnTo>
                    <a:lnTo>
                      <a:pt x="6298" y="2030"/>
                    </a:lnTo>
                    <a:lnTo>
                      <a:pt x="6382" y="1946"/>
                    </a:lnTo>
                    <a:lnTo>
                      <a:pt x="6382" y="1842"/>
                    </a:lnTo>
                    <a:lnTo>
                      <a:pt x="6445" y="1674"/>
                    </a:lnTo>
                    <a:lnTo>
                      <a:pt x="6591" y="1549"/>
                    </a:lnTo>
                    <a:lnTo>
                      <a:pt x="6445" y="1465"/>
                    </a:lnTo>
                    <a:lnTo>
                      <a:pt x="6340" y="1465"/>
                    </a:lnTo>
                    <a:lnTo>
                      <a:pt x="6215" y="1402"/>
                    </a:lnTo>
                    <a:lnTo>
                      <a:pt x="6110" y="1444"/>
                    </a:lnTo>
                    <a:lnTo>
                      <a:pt x="6026" y="1402"/>
                    </a:lnTo>
                    <a:lnTo>
                      <a:pt x="5922" y="1402"/>
                    </a:lnTo>
                    <a:lnTo>
                      <a:pt x="5859" y="1444"/>
                    </a:lnTo>
                    <a:lnTo>
                      <a:pt x="5754" y="1361"/>
                    </a:lnTo>
                    <a:lnTo>
                      <a:pt x="5754" y="1298"/>
                    </a:lnTo>
                    <a:lnTo>
                      <a:pt x="5650" y="1214"/>
                    </a:lnTo>
                    <a:lnTo>
                      <a:pt x="5566" y="1235"/>
                    </a:lnTo>
                    <a:lnTo>
                      <a:pt x="5398" y="1193"/>
                    </a:lnTo>
                    <a:lnTo>
                      <a:pt x="5357" y="1089"/>
                    </a:lnTo>
                    <a:lnTo>
                      <a:pt x="5252" y="1089"/>
                    </a:lnTo>
                    <a:lnTo>
                      <a:pt x="5189" y="1130"/>
                    </a:lnTo>
                    <a:lnTo>
                      <a:pt x="5085" y="1047"/>
                    </a:lnTo>
                    <a:lnTo>
                      <a:pt x="4980" y="1026"/>
                    </a:lnTo>
                    <a:lnTo>
                      <a:pt x="4854" y="879"/>
                    </a:lnTo>
                    <a:lnTo>
                      <a:pt x="4771" y="837"/>
                    </a:lnTo>
                    <a:lnTo>
                      <a:pt x="4729" y="796"/>
                    </a:lnTo>
                    <a:lnTo>
                      <a:pt x="4645" y="796"/>
                    </a:lnTo>
                    <a:lnTo>
                      <a:pt x="4603" y="837"/>
                    </a:lnTo>
                    <a:lnTo>
                      <a:pt x="4457" y="775"/>
                    </a:lnTo>
                    <a:lnTo>
                      <a:pt x="4457" y="607"/>
                    </a:lnTo>
                    <a:lnTo>
                      <a:pt x="4394" y="586"/>
                    </a:lnTo>
                    <a:lnTo>
                      <a:pt x="4310" y="524"/>
                    </a:lnTo>
                    <a:lnTo>
                      <a:pt x="4227" y="524"/>
                    </a:lnTo>
                    <a:lnTo>
                      <a:pt x="4080" y="398"/>
                    </a:lnTo>
                    <a:lnTo>
                      <a:pt x="4038" y="293"/>
                    </a:lnTo>
                    <a:lnTo>
                      <a:pt x="3913" y="252"/>
                    </a:lnTo>
                    <a:lnTo>
                      <a:pt x="3892" y="63"/>
                    </a:lnTo>
                    <a:lnTo>
                      <a:pt x="38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32"/>
              <p:cNvSpPr/>
              <p:nvPr/>
            </p:nvSpPr>
            <p:spPr>
              <a:xfrm>
                <a:off x="3658200" y="2557475"/>
                <a:ext cx="70850" cy="44050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1762" extrusionOk="0">
                    <a:moveTo>
                      <a:pt x="571" y="595"/>
                    </a:moveTo>
                    <a:lnTo>
                      <a:pt x="0" y="1119"/>
                    </a:lnTo>
                    <a:lnTo>
                      <a:pt x="1833" y="1762"/>
                    </a:lnTo>
                    <a:lnTo>
                      <a:pt x="2714" y="1476"/>
                    </a:lnTo>
                    <a:lnTo>
                      <a:pt x="2834" y="1071"/>
                    </a:lnTo>
                    <a:lnTo>
                      <a:pt x="183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</p:sp>
          <p:sp>
            <p:nvSpPr>
              <p:cNvPr id="1586" name="Google Shape;1586;p32"/>
              <p:cNvSpPr/>
              <p:nvPr/>
            </p:nvSpPr>
            <p:spPr>
              <a:xfrm>
                <a:off x="3719525" y="2432450"/>
                <a:ext cx="79750" cy="89900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3596" extrusionOk="0">
                    <a:moveTo>
                      <a:pt x="0" y="167"/>
                    </a:moveTo>
                    <a:lnTo>
                      <a:pt x="261" y="0"/>
                    </a:lnTo>
                    <a:lnTo>
                      <a:pt x="1619" y="1095"/>
                    </a:lnTo>
                    <a:lnTo>
                      <a:pt x="2381" y="1286"/>
                    </a:lnTo>
                    <a:lnTo>
                      <a:pt x="3190" y="1429"/>
                    </a:lnTo>
                    <a:lnTo>
                      <a:pt x="2809" y="2595"/>
                    </a:lnTo>
                    <a:lnTo>
                      <a:pt x="2071" y="2429"/>
                    </a:lnTo>
                    <a:lnTo>
                      <a:pt x="1524" y="3596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</p:sp>
        </p:grpSp>
        <p:grpSp>
          <p:nvGrpSpPr>
            <p:cNvPr id="1587" name="Google Shape;1587;p32"/>
            <p:cNvGrpSpPr/>
            <p:nvPr/>
          </p:nvGrpSpPr>
          <p:grpSpPr>
            <a:xfrm>
              <a:off x="3561536" y="2585450"/>
              <a:ext cx="61539" cy="99045"/>
              <a:chOff x="3561536" y="2585450"/>
              <a:chExt cx="61539" cy="99045"/>
            </a:xfrm>
          </p:grpSpPr>
          <p:sp>
            <p:nvSpPr>
              <p:cNvPr id="1588" name="Google Shape;1588;p32"/>
              <p:cNvSpPr/>
              <p:nvPr/>
            </p:nvSpPr>
            <p:spPr>
              <a:xfrm rot="192277">
                <a:off x="3564002" y="2593849"/>
                <a:ext cx="44498" cy="89472"/>
              </a:xfrm>
              <a:custGeom>
                <a:avLst/>
                <a:gdLst/>
                <a:ahLst/>
                <a:cxnLst/>
                <a:rect l="l" t="t" r="r" b="b"/>
                <a:pathLst>
                  <a:path w="1780" h="3579" extrusionOk="0">
                    <a:moveTo>
                      <a:pt x="628" y="1"/>
                    </a:moveTo>
                    <a:lnTo>
                      <a:pt x="356" y="22"/>
                    </a:lnTo>
                    <a:lnTo>
                      <a:pt x="377" y="147"/>
                    </a:lnTo>
                    <a:lnTo>
                      <a:pt x="461" y="357"/>
                    </a:lnTo>
                    <a:lnTo>
                      <a:pt x="440" y="712"/>
                    </a:lnTo>
                    <a:lnTo>
                      <a:pt x="440" y="775"/>
                    </a:lnTo>
                    <a:lnTo>
                      <a:pt x="419" y="943"/>
                    </a:lnTo>
                    <a:lnTo>
                      <a:pt x="482" y="1026"/>
                    </a:lnTo>
                    <a:lnTo>
                      <a:pt x="440" y="1131"/>
                    </a:lnTo>
                    <a:lnTo>
                      <a:pt x="356" y="1256"/>
                    </a:lnTo>
                    <a:lnTo>
                      <a:pt x="356" y="1445"/>
                    </a:lnTo>
                    <a:lnTo>
                      <a:pt x="231" y="1654"/>
                    </a:lnTo>
                    <a:lnTo>
                      <a:pt x="231" y="1759"/>
                    </a:lnTo>
                    <a:lnTo>
                      <a:pt x="64" y="1968"/>
                    </a:lnTo>
                    <a:lnTo>
                      <a:pt x="1" y="2303"/>
                    </a:lnTo>
                    <a:lnTo>
                      <a:pt x="1" y="2386"/>
                    </a:lnTo>
                    <a:lnTo>
                      <a:pt x="105" y="2386"/>
                    </a:lnTo>
                    <a:lnTo>
                      <a:pt x="168" y="2303"/>
                    </a:lnTo>
                    <a:lnTo>
                      <a:pt x="273" y="2219"/>
                    </a:lnTo>
                    <a:lnTo>
                      <a:pt x="252" y="2303"/>
                    </a:lnTo>
                    <a:lnTo>
                      <a:pt x="315" y="2344"/>
                    </a:lnTo>
                    <a:lnTo>
                      <a:pt x="126" y="2428"/>
                    </a:lnTo>
                    <a:lnTo>
                      <a:pt x="126" y="2554"/>
                    </a:lnTo>
                    <a:lnTo>
                      <a:pt x="168" y="2616"/>
                    </a:lnTo>
                    <a:lnTo>
                      <a:pt x="252" y="2533"/>
                    </a:lnTo>
                    <a:lnTo>
                      <a:pt x="419" y="2533"/>
                    </a:lnTo>
                    <a:lnTo>
                      <a:pt x="336" y="2616"/>
                    </a:lnTo>
                    <a:lnTo>
                      <a:pt x="377" y="2763"/>
                    </a:lnTo>
                    <a:lnTo>
                      <a:pt x="336" y="2909"/>
                    </a:lnTo>
                    <a:lnTo>
                      <a:pt x="336" y="3223"/>
                    </a:lnTo>
                    <a:lnTo>
                      <a:pt x="273" y="3432"/>
                    </a:lnTo>
                    <a:lnTo>
                      <a:pt x="231" y="3495"/>
                    </a:lnTo>
                    <a:lnTo>
                      <a:pt x="273" y="3537"/>
                    </a:lnTo>
                    <a:lnTo>
                      <a:pt x="440" y="3432"/>
                    </a:lnTo>
                    <a:lnTo>
                      <a:pt x="691" y="3495"/>
                    </a:lnTo>
                    <a:lnTo>
                      <a:pt x="796" y="3579"/>
                    </a:lnTo>
                    <a:lnTo>
                      <a:pt x="963" y="3474"/>
                    </a:lnTo>
                    <a:lnTo>
                      <a:pt x="1110" y="3474"/>
                    </a:lnTo>
                    <a:lnTo>
                      <a:pt x="1152" y="3432"/>
                    </a:lnTo>
                    <a:lnTo>
                      <a:pt x="1152" y="3286"/>
                    </a:lnTo>
                    <a:lnTo>
                      <a:pt x="1068" y="3160"/>
                    </a:lnTo>
                    <a:lnTo>
                      <a:pt x="1193" y="2909"/>
                    </a:lnTo>
                    <a:lnTo>
                      <a:pt x="1319" y="2805"/>
                    </a:lnTo>
                    <a:lnTo>
                      <a:pt x="1361" y="2658"/>
                    </a:lnTo>
                    <a:lnTo>
                      <a:pt x="1214" y="2658"/>
                    </a:lnTo>
                    <a:lnTo>
                      <a:pt x="1152" y="2512"/>
                    </a:lnTo>
                    <a:lnTo>
                      <a:pt x="1319" y="2323"/>
                    </a:lnTo>
                    <a:lnTo>
                      <a:pt x="1319" y="2093"/>
                    </a:lnTo>
                    <a:lnTo>
                      <a:pt x="1193" y="2010"/>
                    </a:lnTo>
                    <a:lnTo>
                      <a:pt x="1047" y="1717"/>
                    </a:lnTo>
                    <a:lnTo>
                      <a:pt x="1172" y="1696"/>
                    </a:lnTo>
                    <a:lnTo>
                      <a:pt x="1277" y="1696"/>
                    </a:lnTo>
                    <a:lnTo>
                      <a:pt x="1424" y="1487"/>
                    </a:lnTo>
                    <a:lnTo>
                      <a:pt x="1319" y="1382"/>
                    </a:lnTo>
                    <a:lnTo>
                      <a:pt x="1465" y="1277"/>
                    </a:lnTo>
                    <a:lnTo>
                      <a:pt x="1465" y="922"/>
                    </a:lnTo>
                    <a:lnTo>
                      <a:pt x="1424" y="754"/>
                    </a:lnTo>
                    <a:lnTo>
                      <a:pt x="1675" y="545"/>
                    </a:lnTo>
                    <a:lnTo>
                      <a:pt x="1737" y="545"/>
                    </a:lnTo>
                    <a:lnTo>
                      <a:pt x="1779" y="440"/>
                    </a:lnTo>
                    <a:lnTo>
                      <a:pt x="1675" y="252"/>
                    </a:lnTo>
                    <a:lnTo>
                      <a:pt x="1633" y="127"/>
                    </a:lnTo>
                    <a:lnTo>
                      <a:pt x="1382" y="85"/>
                    </a:lnTo>
                    <a:lnTo>
                      <a:pt x="1277" y="210"/>
                    </a:lnTo>
                    <a:lnTo>
                      <a:pt x="942" y="127"/>
                    </a:lnTo>
                    <a:lnTo>
                      <a:pt x="754" y="231"/>
                    </a:lnTo>
                    <a:lnTo>
                      <a:pt x="691" y="147"/>
                    </a:lnTo>
                    <a:lnTo>
                      <a:pt x="733" y="22"/>
                    </a:lnTo>
                    <a:lnTo>
                      <a:pt x="62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32"/>
              <p:cNvSpPr/>
              <p:nvPr/>
            </p:nvSpPr>
            <p:spPr>
              <a:xfrm>
                <a:off x="3580800" y="2585450"/>
                <a:ext cx="42275" cy="93450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3738" extrusionOk="0">
                    <a:moveTo>
                      <a:pt x="453" y="0"/>
                    </a:moveTo>
                    <a:lnTo>
                      <a:pt x="0" y="547"/>
                    </a:lnTo>
                    <a:lnTo>
                      <a:pt x="0" y="3429"/>
                    </a:lnTo>
                    <a:lnTo>
                      <a:pt x="429" y="3738"/>
                    </a:lnTo>
                    <a:lnTo>
                      <a:pt x="1691" y="2714"/>
                    </a:lnTo>
                    <a:lnTo>
                      <a:pt x="1691" y="50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</p:sp>
        </p:grpSp>
        <p:grpSp>
          <p:nvGrpSpPr>
            <p:cNvPr id="1590" name="Google Shape;1590;p32"/>
            <p:cNvGrpSpPr/>
            <p:nvPr/>
          </p:nvGrpSpPr>
          <p:grpSpPr>
            <a:xfrm>
              <a:off x="3906325" y="1984500"/>
              <a:ext cx="156075" cy="262825"/>
              <a:chOff x="3906325" y="1984500"/>
              <a:chExt cx="156075" cy="262825"/>
            </a:xfrm>
          </p:grpSpPr>
          <p:sp>
            <p:nvSpPr>
              <p:cNvPr id="1591" name="Google Shape;1591;p32"/>
              <p:cNvSpPr/>
              <p:nvPr/>
            </p:nvSpPr>
            <p:spPr>
              <a:xfrm>
                <a:off x="3906325" y="1984500"/>
                <a:ext cx="100825" cy="124200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4968" extrusionOk="0">
                    <a:moveTo>
                      <a:pt x="2901" y="4968"/>
                    </a:moveTo>
                    <a:lnTo>
                      <a:pt x="1524" y="4673"/>
                    </a:lnTo>
                    <a:lnTo>
                      <a:pt x="0" y="1771"/>
                    </a:lnTo>
                    <a:lnTo>
                      <a:pt x="737" y="886"/>
                    </a:lnTo>
                    <a:lnTo>
                      <a:pt x="2508" y="1181"/>
                    </a:lnTo>
                    <a:lnTo>
                      <a:pt x="2655" y="345"/>
                    </a:lnTo>
                    <a:lnTo>
                      <a:pt x="3442" y="0"/>
                    </a:lnTo>
                    <a:lnTo>
                      <a:pt x="4033" y="443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</p:sp>
          <p:sp>
            <p:nvSpPr>
              <p:cNvPr id="1592" name="Google Shape;1592;p32"/>
              <p:cNvSpPr/>
              <p:nvPr/>
            </p:nvSpPr>
            <p:spPr>
              <a:xfrm>
                <a:off x="3919575" y="1989950"/>
                <a:ext cx="142825" cy="257375"/>
              </a:xfrm>
              <a:custGeom>
                <a:avLst/>
                <a:gdLst/>
                <a:ahLst/>
                <a:cxnLst/>
                <a:rect l="l" t="t" r="r" b="b"/>
                <a:pathLst>
                  <a:path w="5713" h="10295" extrusionOk="0">
                    <a:moveTo>
                      <a:pt x="2867" y="0"/>
                    </a:moveTo>
                    <a:lnTo>
                      <a:pt x="2762" y="105"/>
                    </a:lnTo>
                    <a:lnTo>
                      <a:pt x="2762" y="147"/>
                    </a:lnTo>
                    <a:lnTo>
                      <a:pt x="2679" y="189"/>
                    </a:lnTo>
                    <a:lnTo>
                      <a:pt x="2532" y="147"/>
                    </a:lnTo>
                    <a:lnTo>
                      <a:pt x="2386" y="209"/>
                    </a:lnTo>
                    <a:lnTo>
                      <a:pt x="2386" y="293"/>
                    </a:lnTo>
                    <a:lnTo>
                      <a:pt x="2323" y="419"/>
                    </a:lnTo>
                    <a:lnTo>
                      <a:pt x="2239" y="461"/>
                    </a:lnTo>
                    <a:lnTo>
                      <a:pt x="2281" y="544"/>
                    </a:lnTo>
                    <a:lnTo>
                      <a:pt x="2260" y="628"/>
                    </a:lnTo>
                    <a:lnTo>
                      <a:pt x="2239" y="921"/>
                    </a:lnTo>
                    <a:lnTo>
                      <a:pt x="2281" y="1088"/>
                    </a:lnTo>
                    <a:lnTo>
                      <a:pt x="2344" y="1193"/>
                    </a:lnTo>
                    <a:lnTo>
                      <a:pt x="2281" y="1277"/>
                    </a:lnTo>
                    <a:lnTo>
                      <a:pt x="2177" y="1360"/>
                    </a:lnTo>
                    <a:lnTo>
                      <a:pt x="2072" y="1360"/>
                    </a:lnTo>
                    <a:lnTo>
                      <a:pt x="1967" y="1444"/>
                    </a:lnTo>
                    <a:lnTo>
                      <a:pt x="1905" y="1486"/>
                    </a:lnTo>
                    <a:lnTo>
                      <a:pt x="1821" y="1611"/>
                    </a:lnTo>
                    <a:lnTo>
                      <a:pt x="1674" y="1590"/>
                    </a:lnTo>
                    <a:lnTo>
                      <a:pt x="1507" y="1465"/>
                    </a:lnTo>
                    <a:lnTo>
                      <a:pt x="1381" y="1465"/>
                    </a:lnTo>
                    <a:lnTo>
                      <a:pt x="1298" y="1549"/>
                    </a:lnTo>
                    <a:lnTo>
                      <a:pt x="1151" y="1674"/>
                    </a:lnTo>
                    <a:lnTo>
                      <a:pt x="900" y="1674"/>
                    </a:lnTo>
                    <a:lnTo>
                      <a:pt x="733" y="1590"/>
                    </a:lnTo>
                    <a:lnTo>
                      <a:pt x="670" y="1465"/>
                    </a:lnTo>
                    <a:lnTo>
                      <a:pt x="607" y="1339"/>
                    </a:lnTo>
                    <a:lnTo>
                      <a:pt x="377" y="1130"/>
                    </a:lnTo>
                    <a:lnTo>
                      <a:pt x="293" y="984"/>
                    </a:lnTo>
                    <a:lnTo>
                      <a:pt x="189" y="963"/>
                    </a:lnTo>
                    <a:lnTo>
                      <a:pt x="105" y="1046"/>
                    </a:lnTo>
                    <a:lnTo>
                      <a:pt x="84" y="1151"/>
                    </a:lnTo>
                    <a:lnTo>
                      <a:pt x="105" y="1214"/>
                    </a:lnTo>
                    <a:lnTo>
                      <a:pt x="84" y="1256"/>
                    </a:lnTo>
                    <a:lnTo>
                      <a:pt x="42" y="1214"/>
                    </a:lnTo>
                    <a:lnTo>
                      <a:pt x="1" y="1256"/>
                    </a:lnTo>
                    <a:lnTo>
                      <a:pt x="105" y="1360"/>
                    </a:lnTo>
                    <a:lnTo>
                      <a:pt x="273" y="1423"/>
                    </a:lnTo>
                    <a:lnTo>
                      <a:pt x="482" y="1674"/>
                    </a:lnTo>
                    <a:lnTo>
                      <a:pt x="628" y="1779"/>
                    </a:lnTo>
                    <a:lnTo>
                      <a:pt x="879" y="1800"/>
                    </a:lnTo>
                    <a:lnTo>
                      <a:pt x="942" y="1841"/>
                    </a:lnTo>
                    <a:lnTo>
                      <a:pt x="1026" y="1883"/>
                    </a:lnTo>
                    <a:lnTo>
                      <a:pt x="1130" y="2009"/>
                    </a:lnTo>
                    <a:lnTo>
                      <a:pt x="1193" y="2113"/>
                    </a:lnTo>
                    <a:lnTo>
                      <a:pt x="1298" y="2113"/>
                    </a:lnTo>
                    <a:lnTo>
                      <a:pt x="1402" y="2239"/>
                    </a:lnTo>
                    <a:lnTo>
                      <a:pt x="1465" y="2239"/>
                    </a:lnTo>
                    <a:lnTo>
                      <a:pt x="1528" y="2323"/>
                    </a:lnTo>
                    <a:lnTo>
                      <a:pt x="1465" y="2427"/>
                    </a:lnTo>
                    <a:lnTo>
                      <a:pt x="1507" y="2574"/>
                    </a:lnTo>
                    <a:lnTo>
                      <a:pt x="1444" y="2720"/>
                    </a:lnTo>
                    <a:lnTo>
                      <a:pt x="1444" y="2825"/>
                    </a:lnTo>
                    <a:lnTo>
                      <a:pt x="1612" y="2825"/>
                    </a:lnTo>
                    <a:lnTo>
                      <a:pt x="1633" y="2950"/>
                    </a:lnTo>
                    <a:lnTo>
                      <a:pt x="1591" y="3034"/>
                    </a:lnTo>
                    <a:lnTo>
                      <a:pt x="1612" y="3181"/>
                    </a:lnTo>
                    <a:lnTo>
                      <a:pt x="1653" y="3285"/>
                    </a:lnTo>
                    <a:lnTo>
                      <a:pt x="1695" y="3494"/>
                    </a:lnTo>
                    <a:lnTo>
                      <a:pt x="1653" y="3599"/>
                    </a:lnTo>
                    <a:lnTo>
                      <a:pt x="1695" y="3683"/>
                    </a:lnTo>
                    <a:lnTo>
                      <a:pt x="1695" y="3913"/>
                    </a:lnTo>
                    <a:lnTo>
                      <a:pt x="1653" y="3997"/>
                    </a:lnTo>
                    <a:lnTo>
                      <a:pt x="1716" y="4143"/>
                    </a:lnTo>
                    <a:lnTo>
                      <a:pt x="1821" y="4185"/>
                    </a:lnTo>
                    <a:lnTo>
                      <a:pt x="1925" y="4394"/>
                    </a:lnTo>
                    <a:lnTo>
                      <a:pt x="1967" y="4478"/>
                    </a:lnTo>
                    <a:lnTo>
                      <a:pt x="1967" y="4603"/>
                    </a:lnTo>
                    <a:lnTo>
                      <a:pt x="1988" y="4645"/>
                    </a:lnTo>
                    <a:lnTo>
                      <a:pt x="2093" y="4645"/>
                    </a:lnTo>
                    <a:lnTo>
                      <a:pt x="2197" y="4750"/>
                    </a:lnTo>
                    <a:lnTo>
                      <a:pt x="2407" y="4750"/>
                    </a:lnTo>
                    <a:lnTo>
                      <a:pt x="2574" y="4875"/>
                    </a:lnTo>
                    <a:lnTo>
                      <a:pt x="2490" y="4938"/>
                    </a:lnTo>
                    <a:lnTo>
                      <a:pt x="2553" y="5022"/>
                    </a:lnTo>
                    <a:lnTo>
                      <a:pt x="2553" y="5189"/>
                    </a:lnTo>
                    <a:lnTo>
                      <a:pt x="2490" y="5231"/>
                    </a:lnTo>
                    <a:lnTo>
                      <a:pt x="2679" y="5378"/>
                    </a:lnTo>
                    <a:lnTo>
                      <a:pt x="2553" y="5357"/>
                    </a:lnTo>
                    <a:lnTo>
                      <a:pt x="2490" y="5378"/>
                    </a:lnTo>
                    <a:lnTo>
                      <a:pt x="2658" y="5524"/>
                    </a:lnTo>
                    <a:lnTo>
                      <a:pt x="2658" y="5587"/>
                    </a:lnTo>
                    <a:lnTo>
                      <a:pt x="2469" y="5482"/>
                    </a:lnTo>
                    <a:lnTo>
                      <a:pt x="2302" y="5482"/>
                    </a:lnTo>
                    <a:lnTo>
                      <a:pt x="2156" y="5587"/>
                    </a:lnTo>
                    <a:lnTo>
                      <a:pt x="2156" y="5691"/>
                    </a:lnTo>
                    <a:lnTo>
                      <a:pt x="2051" y="5796"/>
                    </a:lnTo>
                    <a:lnTo>
                      <a:pt x="2051" y="5880"/>
                    </a:lnTo>
                    <a:lnTo>
                      <a:pt x="1988" y="5901"/>
                    </a:lnTo>
                    <a:lnTo>
                      <a:pt x="1821" y="6089"/>
                    </a:lnTo>
                    <a:lnTo>
                      <a:pt x="1779" y="6277"/>
                    </a:lnTo>
                    <a:lnTo>
                      <a:pt x="1737" y="6298"/>
                    </a:lnTo>
                    <a:lnTo>
                      <a:pt x="1716" y="6256"/>
                    </a:lnTo>
                    <a:lnTo>
                      <a:pt x="1653" y="6256"/>
                    </a:lnTo>
                    <a:lnTo>
                      <a:pt x="1716" y="6361"/>
                    </a:lnTo>
                    <a:lnTo>
                      <a:pt x="1674" y="6445"/>
                    </a:lnTo>
                    <a:lnTo>
                      <a:pt x="1549" y="6445"/>
                    </a:lnTo>
                    <a:lnTo>
                      <a:pt x="1465" y="6549"/>
                    </a:lnTo>
                    <a:lnTo>
                      <a:pt x="1507" y="6717"/>
                    </a:lnTo>
                    <a:lnTo>
                      <a:pt x="1570" y="6759"/>
                    </a:lnTo>
                    <a:lnTo>
                      <a:pt x="1444" y="6717"/>
                    </a:lnTo>
                    <a:lnTo>
                      <a:pt x="1402" y="6654"/>
                    </a:lnTo>
                    <a:lnTo>
                      <a:pt x="1319" y="6696"/>
                    </a:lnTo>
                    <a:lnTo>
                      <a:pt x="1256" y="6821"/>
                    </a:lnTo>
                    <a:lnTo>
                      <a:pt x="1298" y="6884"/>
                    </a:lnTo>
                    <a:lnTo>
                      <a:pt x="1214" y="6842"/>
                    </a:lnTo>
                    <a:lnTo>
                      <a:pt x="1193" y="6905"/>
                    </a:lnTo>
                    <a:lnTo>
                      <a:pt x="1256" y="6968"/>
                    </a:lnTo>
                    <a:lnTo>
                      <a:pt x="1256" y="7031"/>
                    </a:lnTo>
                    <a:lnTo>
                      <a:pt x="1193" y="7114"/>
                    </a:lnTo>
                    <a:lnTo>
                      <a:pt x="1151" y="7156"/>
                    </a:lnTo>
                    <a:lnTo>
                      <a:pt x="1047" y="7219"/>
                    </a:lnTo>
                    <a:lnTo>
                      <a:pt x="1005" y="7177"/>
                    </a:lnTo>
                    <a:lnTo>
                      <a:pt x="984" y="7135"/>
                    </a:lnTo>
                    <a:lnTo>
                      <a:pt x="900" y="7114"/>
                    </a:lnTo>
                    <a:lnTo>
                      <a:pt x="817" y="7135"/>
                    </a:lnTo>
                    <a:lnTo>
                      <a:pt x="837" y="7240"/>
                    </a:lnTo>
                    <a:lnTo>
                      <a:pt x="796" y="7282"/>
                    </a:lnTo>
                    <a:lnTo>
                      <a:pt x="837" y="7386"/>
                    </a:lnTo>
                    <a:lnTo>
                      <a:pt x="796" y="7491"/>
                    </a:lnTo>
                    <a:lnTo>
                      <a:pt x="733" y="7533"/>
                    </a:lnTo>
                    <a:lnTo>
                      <a:pt x="691" y="7637"/>
                    </a:lnTo>
                    <a:lnTo>
                      <a:pt x="733" y="7742"/>
                    </a:lnTo>
                    <a:lnTo>
                      <a:pt x="775" y="7763"/>
                    </a:lnTo>
                    <a:lnTo>
                      <a:pt x="733" y="7867"/>
                    </a:lnTo>
                    <a:lnTo>
                      <a:pt x="775" y="7951"/>
                    </a:lnTo>
                    <a:lnTo>
                      <a:pt x="858" y="7909"/>
                    </a:lnTo>
                    <a:lnTo>
                      <a:pt x="900" y="7972"/>
                    </a:lnTo>
                    <a:lnTo>
                      <a:pt x="879" y="8098"/>
                    </a:lnTo>
                    <a:lnTo>
                      <a:pt x="837" y="8160"/>
                    </a:lnTo>
                    <a:lnTo>
                      <a:pt x="879" y="8265"/>
                    </a:lnTo>
                    <a:lnTo>
                      <a:pt x="837" y="8307"/>
                    </a:lnTo>
                    <a:lnTo>
                      <a:pt x="942" y="8495"/>
                    </a:lnTo>
                    <a:lnTo>
                      <a:pt x="1005" y="8537"/>
                    </a:lnTo>
                    <a:lnTo>
                      <a:pt x="942" y="8621"/>
                    </a:lnTo>
                    <a:lnTo>
                      <a:pt x="1026" y="8746"/>
                    </a:lnTo>
                    <a:lnTo>
                      <a:pt x="942" y="8788"/>
                    </a:lnTo>
                    <a:lnTo>
                      <a:pt x="984" y="8955"/>
                    </a:lnTo>
                    <a:lnTo>
                      <a:pt x="942" y="9039"/>
                    </a:lnTo>
                    <a:lnTo>
                      <a:pt x="942" y="9269"/>
                    </a:lnTo>
                    <a:lnTo>
                      <a:pt x="1005" y="9353"/>
                    </a:lnTo>
                    <a:lnTo>
                      <a:pt x="942" y="9479"/>
                    </a:lnTo>
                    <a:lnTo>
                      <a:pt x="942" y="9562"/>
                    </a:lnTo>
                    <a:lnTo>
                      <a:pt x="1005" y="9625"/>
                    </a:lnTo>
                    <a:lnTo>
                      <a:pt x="1151" y="9541"/>
                    </a:lnTo>
                    <a:lnTo>
                      <a:pt x="1214" y="9583"/>
                    </a:lnTo>
                    <a:lnTo>
                      <a:pt x="1235" y="9520"/>
                    </a:lnTo>
                    <a:lnTo>
                      <a:pt x="1361" y="9646"/>
                    </a:lnTo>
                    <a:lnTo>
                      <a:pt x="1444" y="9625"/>
                    </a:lnTo>
                    <a:lnTo>
                      <a:pt x="1528" y="9688"/>
                    </a:lnTo>
                    <a:lnTo>
                      <a:pt x="1674" y="9667"/>
                    </a:lnTo>
                    <a:lnTo>
                      <a:pt x="1737" y="9688"/>
                    </a:lnTo>
                    <a:lnTo>
                      <a:pt x="1674" y="9772"/>
                    </a:lnTo>
                    <a:lnTo>
                      <a:pt x="1737" y="9772"/>
                    </a:lnTo>
                    <a:lnTo>
                      <a:pt x="1863" y="9667"/>
                    </a:lnTo>
                    <a:lnTo>
                      <a:pt x="1863" y="9751"/>
                    </a:lnTo>
                    <a:lnTo>
                      <a:pt x="1779" y="9855"/>
                    </a:lnTo>
                    <a:lnTo>
                      <a:pt x="1946" y="10064"/>
                    </a:lnTo>
                    <a:lnTo>
                      <a:pt x="1967" y="10148"/>
                    </a:lnTo>
                    <a:lnTo>
                      <a:pt x="1946" y="10274"/>
                    </a:lnTo>
                    <a:lnTo>
                      <a:pt x="1967" y="10295"/>
                    </a:lnTo>
                    <a:lnTo>
                      <a:pt x="2030" y="10148"/>
                    </a:lnTo>
                    <a:lnTo>
                      <a:pt x="2114" y="10106"/>
                    </a:lnTo>
                    <a:lnTo>
                      <a:pt x="2135" y="10190"/>
                    </a:lnTo>
                    <a:lnTo>
                      <a:pt x="2239" y="10148"/>
                    </a:lnTo>
                    <a:lnTo>
                      <a:pt x="2323" y="10148"/>
                    </a:lnTo>
                    <a:lnTo>
                      <a:pt x="2490" y="10002"/>
                    </a:lnTo>
                    <a:lnTo>
                      <a:pt x="2595" y="10002"/>
                    </a:lnTo>
                    <a:lnTo>
                      <a:pt x="2825" y="9855"/>
                    </a:lnTo>
                    <a:lnTo>
                      <a:pt x="2867" y="9792"/>
                    </a:lnTo>
                    <a:lnTo>
                      <a:pt x="3014" y="9855"/>
                    </a:lnTo>
                    <a:lnTo>
                      <a:pt x="3118" y="9834"/>
                    </a:lnTo>
                    <a:lnTo>
                      <a:pt x="3223" y="9688"/>
                    </a:lnTo>
                    <a:lnTo>
                      <a:pt x="3244" y="9751"/>
                    </a:lnTo>
                    <a:lnTo>
                      <a:pt x="3202" y="9855"/>
                    </a:lnTo>
                    <a:lnTo>
                      <a:pt x="3244" y="9876"/>
                    </a:lnTo>
                    <a:lnTo>
                      <a:pt x="3306" y="9751"/>
                    </a:lnTo>
                    <a:lnTo>
                      <a:pt x="3348" y="9772"/>
                    </a:lnTo>
                    <a:lnTo>
                      <a:pt x="3306" y="9646"/>
                    </a:lnTo>
                    <a:lnTo>
                      <a:pt x="3348" y="9583"/>
                    </a:lnTo>
                    <a:lnTo>
                      <a:pt x="3411" y="9688"/>
                    </a:lnTo>
                    <a:lnTo>
                      <a:pt x="3453" y="9688"/>
                    </a:lnTo>
                    <a:lnTo>
                      <a:pt x="3495" y="9625"/>
                    </a:lnTo>
                    <a:lnTo>
                      <a:pt x="3537" y="9751"/>
                    </a:lnTo>
                    <a:lnTo>
                      <a:pt x="3620" y="9730"/>
                    </a:lnTo>
                    <a:lnTo>
                      <a:pt x="3620" y="9646"/>
                    </a:lnTo>
                    <a:lnTo>
                      <a:pt x="3662" y="9667"/>
                    </a:lnTo>
                    <a:lnTo>
                      <a:pt x="3704" y="9730"/>
                    </a:lnTo>
                    <a:lnTo>
                      <a:pt x="3767" y="9646"/>
                    </a:lnTo>
                    <a:lnTo>
                      <a:pt x="3934" y="9625"/>
                    </a:lnTo>
                    <a:lnTo>
                      <a:pt x="4018" y="9688"/>
                    </a:lnTo>
                    <a:lnTo>
                      <a:pt x="4206" y="9667"/>
                    </a:lnTo>
                    <a:lnTo>
                      <a:pt x="4206" y="9625"/>
                    </a:lnTo>
                    <a:lnTo>
                      <a:pt x="4143" y="9562"/>
                    </a:lnTo>
                    <a:lnTo>
                      <a:pt x="4206" y="9541"/>
                    </a:lnTo>
                    <a:lnTo>
                      <a:pt x="4269" y="9562"/>
                    </a:lnTo>
                    <a:lnTo>
                      <a:pt x="4311" y="9646"/>
                    </a:lnTo>
                    <a:lnTo>
                      <a:pt x="4415" y="9667"/>
                    </a:lnTo>
                    <a:lnTo>
                      <a:pt x="4457" y="9562"/>
                    </a:lnTo>
                    <a:lnTo>
                      <a:pt x="4436" y="9416"/>
                    </a:lnTo>
                    <a:lnTo>
                      <a:pt x="4687" y="9144"/>
                    </a:lnTo>
                    <a:lnTo>
                      <a:pt x="4876" y="9123"/>
                    </a:lnTo>
                    <a:lnTo>
                      <a:pt x="5043" y="8872"/>
                    </a:lnTo>
                    <a:lnTo>
                      <a:pt x="5190" y="8621"/>
                    </a:lnTo>
                    <a:lnTo>
                      <a:pt x="5315" y="8349"/>
                    </a:lnTo>
                    <a:lnTo>
                      <a:pt x="5566" y="7951"/>
                    </a:lnTo>
                    <a:lnTo>
                      <a:pt x="5713" y="7533"/>
                    </a:lnTo>
                    <a:lnTo>
                      <a:pt x="5692" y="7344"/>
                    </a:lnTo>
                    <a:lnTo>
                      <a:pt x="5420" y="7051"/>
                    </a:lnTo>
                    <a:lnTo>
                      <a:pt x="5273" y="7010"/>
                    </a:lnTo>
                    <a:lnTo>
                      <a:pt x="5001" y="6633"/>
                    </a:lnTo>
                    <a:lnTo>
                      <a:pt x="5064" y="6466"/>
                    </a:lnTo>
                    <a:lnTo>
                      <a:pt x="5169" y="6298"/>
                    </a:lnTo>
                    <a:lnTo>
                      <a:pt x="5169" y="6110"/>
                    </a:lnTo>
                    <a:lnTo>
                      <a:pt x="4980" y="5984"/>
                    </a:lnTo>
                    <a:lnTo>
                      <a:pt x="4938" y="5859"/>
                    </a:lnTo>
                    <a:lnTo>
                      <a:pt x="4938" y="5650"/>
                    </a:lnTo>
                    <a:lnTo>
                      <a:pt x="4980" y="5587"/>
                    </a:lnTo>
                    <a:lnTo>
                      <a:pt x="4938" y="5482"/>
                    </a:lnTo>
                    <a:lnTo>
                      <a:pt x="4792" y="5461"/>
                    </a:lnTo>
                    <a:lnTo>
                      <a:pt x="4729" y="5357"/>
                    </a:lnTo>
                    <a:lnTo>
                      <a:pt x="4729" y="5168"/>
                    </a:lnTo>
                    <a:lnTo>
                      <a:pt x="4792" y="5064"/>
                    </a:lnTo>
                    <a:lnTo>
                      <a:pt x="4687" y="5043"/>
                    </a:lnTo>
                    <a:lnTo>
                      <a:pt x="4687" y="4938"/>
                    </a:lnTo>
                    <a:lnTo>
                      <a:pt x="4729" y="4582"/>
                    </a:lnTo>
                    <a:lnTo>
                      <a:pt x="4834" y="4541"/>
                    </a:lnTo>
                    <a:lnTo>
                      <a:pt x="4562" y="3955"/>
                    </a:lnTo>
                    <a:lnTo>
                      <a:pt x="4332" y="3494"/>
                    </a:lnTo>
                    <a:lnTo>
                      <a:pt x="4269" y="3348"/>
                    </a:lnTo>
                    <a:lnTo>
                      <a:pt x="4143" y="3181"/>
                    </a:lnTo>
                    <a:lnTo>
                      <a:pt x="4248" y="2929"/>
                    </a:lnTo>
                    <a:lnTo>
                      <a:pt x="4353" y="2741"/>
                    </a:lnTo>
                    <a:lnTo>
                      <a:pt x="4415" y="2553"/>
                    </a:lnTo>
                    <a:lnTo>
                      <a:pt x="4332" y="2490"/>
                    </a:lnTo>
                    <a:lnTo>
                      <a:pt x="4060" y="2323"/>
                    </a:lnTo>
                    <a:lnTo>
                      <a:pt x="4018" y="2218"/>
                    </a:lnTo>
                    <a:lnTo>
                      <a:pt x="3934" y="2093"/>
                    </a:lnTo>
                    <a:lnTo>
                      <a:pt x="3767" y="2009"/>
                    </a:lnTo>
                    <a:lnTo>
                      <a:pt x="3704" y="2009"/>
                    </a:lnTo>
                    <a:lnTo>
                      <a:pt x="3599" y="1758"/>
                    </a:lnTo>
                    <a:lnTo>
                      <a:pt x="3516" y="1653"/>
                    </a:lnTo>
                    <a:lnTo>
                      <a:pt x="3558" y="1465"/>
                    </a:lnTo>
                    <a:lnTo>
                      <a:pt x="3599" y="1297"/>
                    </a:lnTo>
                    <a:lnTo>
                      <a:pt x="3495" y="1277"/>
                    </a:lnTo>
                    <a:lnTo>
                      <a:pt x="3599" y="1235"/>
                    </a:lnTo>
                    <a:lnTo>
                      <a:pt x="3746" y="1172"/>
                    </a:lnTo>
                    <a:lnTo>
                      <a:pt x="3725" y="942"/>
                    </a:lnTo>
                    <a:lnTo>
                      <a:pt x="3830" y="774"/>
                    </a:lnTo>
                    <a:lnTo>
                      <a:pt x="3850" y="649"/>
                    </a:lnTo>
                    <a:lnTo>
                      <a:pt x="3746" y="523"/>
                    </a:lnTo>
                    <a:lnTo>
                      <a:pt x="3725" y="419"/>
                    </a:lnTo>
                    <a:lnTo>
                      <a:pt x="3537" y="398"/>
                    </a:lnTo>
                    <a:lnTo>
                      <a:pt x="3411" y="335"/>
                    </a:lnTo>
                    <a:lnTo>
                      <a:pt x="3327" y="251"/>
                    </a:lnTo>
                    <a:lnTo>
                      <a:pt x="3202" y="84"/>
                    </a:lnTo>
                    <a:lnTo>
                      <a:pt x="309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3" name="Google Shape;1593;p32"/>
            <p:cNvGrpSpPr/>
            <p:nvPr/>
          </p:nvGrpSpPr>
          <p:grpSpPr>
            <a:xfrm>
              <a:off x="1397225" y="1637375"/>
              <a:ext cx="1401575" cy="1228250"/>
              <a:chOff x="1397225" y="1637375"/>
              <a:chExt cx="1401575" cy="1228250"/>
            </a:xfrm>
          </p:grpSpPr>
          <p:sp>
            <p:nvSpPr>
              <p:cNvPr id="1594" name="Google Shape;1594;p32"/>
              <p:cNvSpPr/>
              <p:nvPr/>
            </p:nvSpPr>
            <p:spPr>
              <a:xfrm>
                <a:off x="2050925" y="2362200"/>
                <a:ext cx="747875" cy="497225"/>
              </a:xfrm>
              <a:custGeom>
                <a:avLst/>
                <a:gdLst/>
                <a:ahLst/>
                <a:cxnLst/>
                <a:rect l="l" t="t" r="r" b="b"/>
                <a:pathLst>
                  <a:path w="29915" h="19889" extrusionOk="0">
                    <a:moveTo>
                      <a:pt x="107" y="1186"/>
                    </a:moveTo>
                    <a:lnTo>
                      <a:pt x="0" y="0"/>
                    </a:lnTo>
                    <a:lnTo>
                      <a:pt x="15577" y="1563"/>
                    </a:lnTo>
                    <a:lnTo>
                      <a:pt x="26519" y="5336"/>
                    </a:lnTo>
                    <a:lnTo>
                      <a:pt x="27435" y="5444"/>
                    </a:lnTo>
                    <a:lnTo>
                      <a:pt x="28783" y="4420"/>
                    </a:lnTo>
                    <a:lnTo>
                      <a:pt x="29753" y="4527"/>
                    </a:lnTo>
                    <a:lnTo>
                      <a:pt x="29915" y="6198"/>
                    </a:lnTo>
                    <a:lnTo>
                      <a:pt x="26465" y="6899"/>
                    </a:lnTo>
                    <a:lnTo>
                      <a:pt x="11157" y="16062"/>
                    </a:lnTo>
                    <a:lnTo>
                      <a:pt x="10295" y="18649"/>
                    </a:lnTo>
                    <a:lnTo>
                      <a:pt x="10295" y="19889"/>
                    </a:lnTo>
                    <a:lnTo>
                      <a:pt x="2803" y="15846"/>
                    </a:lnTo>
                    <a:lnTo>
                      <a:pt x="1347" y="14876"/>
                    </a:lnTo>
                    <a:lnTo>
                      <a:pt x="0" y="14607"/>
                    </a:lnTo>
                    <a:lnTo>
                      <a:pt x="916" y="11642"/>
                    </a:lnTo>
                    <a:lnTo>
                      <a:pt x="1725" y="388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1595" name="Google Shape;1595;p32"/>
              <p:cNvGrpSpPr/>
              <p:nvPr/>
            </p:nvGrpSpPr>
            <p:grpSpPr>
              <a:xfrm>
                <a:off x="1397225" y="1637375"/>
                <a:ext cx="1398775" cy="1228250"/>
                <a:chOff x="1397225" y="1637375"/>
                <a:chExt cx="1398775" cy="1228250"/>
              </a:xfrm>
            </p:grpSpPr>
            <p:sp>
              <p:nvSpPr>
                <p:cNvPr id="1596" name="Google Shape;1596;p32"/>
                <p:cNvSpPr/>
                <p:nvPr/>
              </p:nvSpPr>
              <p:spPr>
                <a:xfrm>
                  <a:off x="1397225" y="1637375"/>
                  <a:ext cx="692600" cy="59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04" h="23770" extrusionOk="0">
                      <a:moveTo>
                        <a:pt x="14864" y="15547"/>
                      </a:moveTo>
                      <a:lnTo>
                        <a:pt x="14836" y="15589"/>
                      </a:lnTo>
                      <a:lnTo>
                        <a:pt x="14836" y="15568"/>
                      </a:lnTo>
                      <a:lnTo>
                        <a:pt x="14864" y="15547"/>
                      </a:lnTo>
                      <a:close/>
                      <a:moveTo>
                        <a:pt x="19460" y="16760"/>
                      </a:moveTo>
                      <a:lnTo>
                        <a:pt x="19523" y="16823"/>
                      </a:lnTo>
                      <a:lnTo>
                        <a:pt x="19460" y="16844"/>
                      </a:lnTo>
                      <a:lnTo>
                        <a:pt x="19460" y="16760"/>
                      </a:lnTo>
                      <a:close/>
                      <a:moveTo>
                        <a:pt x="23686" y="18497"/>
                      </a:moveTo>
                      <a:lnTo>
                        <a:pt x="23624" y="18644"/>
                      </a:lnTo>
                      <a:lnTo>
                        <a:pt x="23561" y="18853"/>
                      </a:lnTo>
                      <a:lnTo>
                        <a:pt x="23582" y="19020"/>
                      </a:lnTo>
                      <a:lnTo>
                        <a:pt x="23477" y="19229"/>
                      </a:lnTo>
                      <a:lnTo>
                        <a:pt x="23477" y="19355"/>
                      </a:lnTo>
                      <a:lnTo>
                        <a:pt x="23519" y="19439"/>
                      </a:lnTo>
                      <a:lnTo>
                        <a:pt x="23393" y="19355"/>
                      </a:lnTo>
                      <a:lnTo>
                        <a:pt x="23393" y="19543"/>
                      </a:lnTo>
                      <a:lnTo>
                        <a:pt x="23393" y="19564"/>
                      </a:lnTo>
                      <a:cubicBezTo>
                        <a:pt x="23352" y="19648"/>
                        <a:pt x="23310" y="19753"/>
                        <a:pt x="23310" y="19836"/>
                      </a:cubicBezTo>
                      <a:lnTo>
                        <a:pt x="23310" y="19962"/>
                      </a:lnTo>
                      <a:lnTo>
                        <a:pt x="23289" y="19941"/>
                      </a:lnTo>
                      <a:lnTo>
                        <a:pt x="23289" y="19836"/>
                      </a:lnTo>
                      <a:lnTo>
                        <a:pt x="23258" y="19791"/>
                      </a:lnTo>
                      <a:lnTo>
                        <a:pt x="23268" y="19773"/>
                      </a:lnTo>
                      <a:lnTo>
                        <a:pt x="23268" y="19627"/>
                      </a:lnTo>
                      <a:lnTo>
                        <a:pt x="23331" y="19543"/>
                      </a:lnTo>
                      <a:lnTo>
                        <a:pt x="23352" y="19250"/>
                      </a:lnTo>
                      <a:lnTo>
                        <a:pt x="23435" y="19020"/>
                      </a:lnTo>
                      <a:lnTo>
                        <a:pt x="23435" y="18790"/>
                      </a:lnTo>
                      <a:lnTo>
                        <a:pt x="23414" y="18623"/>
                      </a:lnTo>
                      <a:lnTo>
                        <a:pt x="23352" y="18539"/>
                      </a:lnTo>
                      <a:lnTo>
                        <a:pt x="23352" y="18518"/>
                      </a:lnTo>
                      <a:lnTo>
                        <a:pt x="23414" y="18539"/>
                      </a:lnTo>
                      <a:lnTo>
                        <a:pt x="23456" y="18685"/>
                      </a:lnTo>
                      <a:lnTo>
                        <a:pt x="23519" y="18706"/>
                      </a:lnTo>
                      <a:lnTo>
                        <a:pt x="23561" y="18581"/>
                      </a:lnTo>
                      <a:lnTo>
                        <a:pt x="23686" y="18497"/>
                      </a:lnTo>
                      <a:close/>
                      <a:moveTo>
                        <a:pt x="23204" y="19889"/>
                      </a:moveTo>
                      <a:lnTo>
                        <a:pt x="23184" y="19941"/>
                      </a:lnTo>
                      <a:lnTo>
                        <a:pt x="23142" y="20297"/>
                      </a:lnTo>
                      <a:lnTo>
                        <a:pt x="23038" y="20464"/>
                      </a:lnTo>
                      <a:lnTo>
                        <a:pt x="23017" y="20631"/>
                      </a:lnTo>
                      <a:lnTo>
                        <a:pt x="23121" y="20694"/>
                      </a:lnTo>
                      <a:lnTo>
                        <a:pt x="23080" y="20778"/>
                      </a:lnTo>
                      <a:lnTo>
                        <a:pt x="23121" y="20841"/>
                      </a:lnTo>
                      <a:lnTo>
                        <a:pt x="22996" y="20841"/>
                      </a:lnTo>
                      <a:lnTo>
                        <a:pt x="22912" y="20924"/>
                      </a:lnTo>
                      <a:lnTo>
                        <a:pt x="22912" y="21050"/>
                      </a:lnTo>
                      <a:cubicBezTo>
                        <a:pt x="22891" y="21050"/>
                        <a:pt x="22870" y="21092"/>
                        <a:pt x="22870" y="21134"/>
                      </a:cubicBezTo>
                      <a:lnTo>
                        <a:pt x="22870" y="21154"/>
                      </a:lnTo>
                      <a:lnTo>
                        <a:pt x="22847" y="21178"/>
                      </a:lnTo>
                      <a:lnTo>
                        <a:pt x="22847" y="21178"/>
                      </a:lnTo>
                      <a:lnTo>
                        <a:pt x="22849" y="21154"/>
                      </a:lnTo>
                      <a:lnTo>
                        <a:pt x="22849" y="20945"/>
                      </a:lnTo>
                      <a:lnTo>
                        <a:pt x="22828" y="20882"/>
                      </a:lnTo>
                      <a:cubicBezTo>
                        <a:pt x="22828" y="20820"/>
                        <a:pt x="22849" y="20778"/>
                        <a:pt x="22849" y="20736"/>
                      </a:cubicBezTo>
                      <a:lnTo>
                        <a:pt x="22891" y="20778"/>
                      </a:lnTo>
                      <a:lnTo>
                        <a:pt x="22954" y="20778"/>
                      </a:lnTo>
                      <a:lnTo>
                        <a:pt x="22954" y="20610"/>
                      </a:lnTo>
                      <a:lnTo>
                        <a:pt x="23017" y="20569"/>
                      </a:lnTo>
                      <a:lnTo>
                        <a:pt x="22954" y="20485"/>
                      </a:lnTo>
                      <a:lnTo>
                        <a:pt x="22828" y="20464"/>
                      </a:lnTo>
                      <a:lnTo>
                        <a:pt x="22828" y="20380"/>
                      </a:lnTo>
                      <a:lnTo>
                        <a:pt x="22703" y="20150"/>
                      </a:lnTo>
                      <a:lnTo>
                        <a:pt x="22703" y="20108"/>
                      </a:lnTo>
                      <a:lnTo>
                        <a:pt x="22828" y="20255"/>
                      </a:lnTo>
                      <a:lnTo>
                        <a:pt x="22912" y="20380"/>
                      </a:lnTo>
                      <a:lnTo>
                        <a:pt x="22996" y="20401"/>
                      </a:lnTo>
                      <a:lnTo>
                        <a:pt x="23038" y="20359"/>
                      </a:lnTo>
                      <a:lnTo>
                        <a:pt x="23017" y="20276"/>
                      </a:lnTo>
                      <a:lnTo>
                        <a:pt x="23121" y="20255"/>
                      </a:lnTo>
                      <a:lnTo>
                        <a:pt x="23121" y="20171"/>
                      </a:lnTo>
                      <a:lnTo>
                        <a:pt x="23059" y="20108"/>
                      </a:lnTo>
                      <a:cubicBezTo>
                        <a:pt x="23101" y="20066"/>
                        <a:pt x="23121" y="19983"/>
                        <a:pt x="23142" y="19941"/>
                      </a:cubicBezTo>
                      <a:lnTo>
                        <a:pt x="23163" y="19962"/>
                      </a:lnTo>
                      <a:lnTo>
                        <a:pt x="23204" y="19889"/>
                      </a:lnTo>
                      <a:close/>
                      <a:moveTo>
                        <a:pt x="23519" y="19836"/>
                      </a:moveTo>
                      <a:lnTo>
                        <a:pt x="23540" y="19962"/>
                      </a:lnTo>
                      <a:lnTo>
                        <a:pt x="23582" y="19962"/>
                      </a:lnTo>
                      <a:lnTo>
                        <a:pt x="23582" y="20087"/>
                      </a:lnTo>
                      <a:lnTo>
                        <a:pt x="23665" y="20171"/>
                      </a:lnTo>
                      <a:lnTo>
                        <a:pt x="23728" y="20108"/>
                      </a:lnTo>
                      <a:lnTo>
                        <a:pt x="23770" y="20150"/>
                      </a:lnTo>
                      <a:lnTo>
                        <a:pt x="23875" y="20087"/>
                      </a:lnTo>
                      <a:lnTo>
                        <a:pt x="24021" y="20087"/>
                      </a:lnTo>
                      <a:lnTo>
                        <a:pt x="24021" y="20108"/>
                      </a:lnTo>
                      <a:lnTo>
                        <a:pt x="23854" y="20213"/>
                      </a:lnTo>
                      <a:lnTo>
                        <a:pt x="23812" y="20255"/>
                      </a:lnTo>
                      <a:lnTo>
                        <a:pt x="23812" y="20297"/>
                      </a:lnTo>
                      <a:lnTo>
                        <a:pt x="23875" y="20359"/>
                      </a:lnTo>
                      <a:lnTo>
                        <a:pt x="23854" y="20401"/>
                      </a:lnTo>
                      <a:lnTo>
                        <a:pt x="23770" y="20401"/>
                      </a:lnTo>
                      <a:lnTo>
                        <a:pt x="23770" y="20464"/>
                      </a:lnTo>
                      <a:lnTo>
                        <a:pt x="23854" y="20590"/>
                      </a:lnTo>
                      <a:lnTo>
                        <a:pt x="23854" y="20694"/>
                      </a:lnTo>
                      <a:lnTo>
                        <a:pt x="23812" y="20715"/>
                      </a:lnTo>
                      <a:lnTo>
                        <a:pt x="23728" y="20631"/>
                      </a:lnTo>
                      <a:lnTo>
                        <a:pt x="23665" y="20548"/>
                      </a:lnTo>
                      <a:lnTo>
                        <a:pt x="23645" y="20610"/>
                      </a:lnTo>
                      <a:lnTo>
                        <a:pt x="23665" y="20694"/>
                      </a:lnTo>
                      <a:lnTo>
                        <a:pt x="23624" y="20757"/>
                      </a:lnTo>
                      <a:lnTo>
                        <a:pt x="23624" y="20903"/>
                      </a:lnTo>
                      <a:lnTo>
                        <a:pt x="23645" y="20924"/>
                      </a:lnTo>
                      <a:cubicBezTo>
                        <a:pt x="23629" y="20919"/>
                        <a:pt x="23614" y="20916"/>
                        <a:pt x="23601" y="20916"/>
                      </a:cubicBezTo>
                      <a:cubicBezTo>
                        <a:pt x="23562" y="20916"/>
                        <a:pt x="23535" y="20940"/>
                        <a:pt x="23519" y="20987"/>
                      </a:cubicBezTo>
                      <a:cubicBezTo>
                        <a:pt x="23456" y="21071"/>
                        <a:pt x="23414" y="21154"/>
                        <a:pt x="23373" y="21259"/>
                      </a:cubicBezTo>
                      <a:lnTo>
                        <a:pt x="23268" y="21154"/>
                      </a:lnTo>
                      <a:lnTo>
                        <a:pt x="23121" y="21154"/>
                      </a:lnTo>
                      <a:lnTo>
                        <a:pt x="23121" y="21238"/>
                      </a:lnTo>
                      <a:lnTo>
                        <a:pt x="23163" y="21322"/>
                      </a:lnTo>
                      <a:lnTo>
                        <a:pt x="23142" y="21426"/>
                      </a:lnTo>
                      <a:lnTo>
                        <a:pt x="23247" y="21468"/>
                      </a:lnTo>
                      <a:lnTo>
                        <a:pt x="23205" y="21552"/>
                      </a:lnTo>
                      <a:lnTo>
                        <a:pt x="23121" y="21552"/>
                      </a:lnTo>
                      <a:lnTo>
                        <a:pt x="23101" y="21531"/>
                      </a:lnTo>
                      <a:lnTo>
                        <a:pt x="23038" y="21615"/>
                      </a:lnTo>
                      <a:lnTo>
                        <a:pt x="23038" y="21531"/>
                      </a:lnTo>
                      <a:lnTo>
                        <a:pt x="23101" y="21447"/>
                      </a:lnTo>
                      <a:lnTo>
                        <a:pt x="22996" y="21322"/>
                      </a:lnTo>
                      <a:cubicBezTo>
                        <a:pt x="22996" y="21259"/>
                        <a:pt x="22996" y="21196"/>
                        <a:pt x="23017" y="21134"/>
                      </a:cubicBezTo>
                      <a:lnTo>
                        <a:pt x="23163" y="21050"/>
                      </a:lnTo>
                      <a:lnTo>
                        <a:pt x="23205" y="20882"/>
                      </a:lnTo>
                      <a:lnTo>
                        <a:pt x="23268" y="20903"/>
                      </a:lnTo>
                      <a:lnTo>
                        <a:pt x="23331" y="20841"/>
                      </a:lnTo>
                      <a:lnTo>
                        <a:pt x="23331" y="20736"/>
                      </a:lnTo>
                      <a:lnTo>
                        <a:pt x="23352" y="20673"/>
                      </a:lnTo>
                      <a:lnTo>
                        <a:pt x="23352" y="20276"/>
                      </a:lnTo>
                      <a:lnTo>
                        <a:pt x="23373" y="20171"/>
                      </a:lnTo>
                      <a:lnTo>
                        <a:pt x="23435" y="20401"/>
                      </a:lnTo>
                      <a:lnTo>
                        <a:pt x="23414" y="20673"/>
                      </a:lnTo>
                      <a:lnTo>
                        <a:pt x="23456" y="20694"/>
                      </a:lnTo>
                      <a:lnTo>
                        <a:pt x="23540" y="20527"/>
                      </a:lnTo>
                      <a:lnTo>
                        <a:pt x="23519" y="20108"/>
                      </a:lnTo>
                      <a:lnTo>
                        <a:pt x="23435" y="20004"/>
                      </a:lnTo>
                      <a:cubicBezTo>
                        <a:pt x="23456" y="19983"/>
                        <a:pt x="23456" y="19941"/>
                        <a:pt x="23498" y="19899"/>
                      </a:cubicBezTo>
                      <a:cubicBezTo>
                        <a:pt x="23519" y="19878"/>
                        <a:pt x="23519" y="19857"/>
                        <a:pt x="23519" y="19836"/>
                      </a:cubicBezTo>
                      <a:close/>
                      <a:moveTo>
                        <a:pt x="22808" y="1"/>
                      </a:moveTo>
                      <a:lnTo>
                        <a:pt x="22598" y="105"/>
                      </a:lnTo>
                      <a:lnTo>
                        <a:pt x="22556" y="168"/>
                      </a:lnTo>
                      <a:lnTo>
                        <a:pt x="22389" y="168"/>
                      </a:lnTo>
                      <a:lnTo>
                        <a:pt x="22264" y="231"/>
                      </a:lnTo>
                      <a:lnTo>
                        <a:pt x="22033" y="440"/>
                      </a:lnTo>
                      <a:lnTo>
                        <a:pt x="21866" y="503"/>
                      </a:lnTo>
                      <a:lnTo>
                        <a:pt x="21615" y="503"/>
                      </a:lnTo>
                      <a:lnTo>
                        <a:pt x="21448" y="398"/>
                      </a:lnTo>
                      <a:lnTo>
                        <a:pt x="21406" y="335"/>
                      </a:lnTo>
                      <a:lnTo>
                        <a:pt x="21406" y="398"/>
                      </a:lnTo>
                      <a:lnTo>
                        <a:pt x="21322" y="398"/>
                      </a:lnTo>
                      <a:lnTo>
                        <a:pt x="21217" y="294"/>
                      </a:lnTo>
                      <a:lnTo>
                        <a:pt x="21113" y="335"/>
                      </a:lnTo>
                      <a:lnTo>
                        <a:pt x="21092" y="419"/>
                      </a:lnTo>
                      <a:lnTo>
                        <a:pt x="21029" y="419"/>
                      </a:lnTo>
                      <a:lnTo>
                        <a:pt x="21008" y="335"/>
                      </a:lnTo>
                      <a:lnTo>
                        <a:pt x="21029" y="273"/>
                      </a:lnTo>
                      <a:lnTo>
                        <a:pt x="21134" y="210"/>
                      </a:lnTo>
                      <a:lnTo>
                        <a:pt x="21092" y="168"/>
                      </a:lnTo>
                      <a:lnTo>
                        <a:pt x="20945" y="210"/>
                      </a:lnTo>
                      <a:lnTo>
                        <a:pt x="20736" y="315"/>
                      </a:lnTo>
                      <a:lnTo>
                        <a:pt x="20590" y="398"/>
                      </a:lnTo>
                      <a:lnTo>
                        <a:pt x="20527" y="524"/>
                      </a:lnTo>
                      <a:lnTo>
                        <a:pt x="20569" y="628"/>
                      </a:lnTo>
                      <a:lnTo>
                        <a:pt x="20694" y="649"/>
                      </a:lnTo>
                      <a:lnTo>
                        <a:pt x="20611" y="733"/>
                      </a:lnTo>
                      <a:lnTo>
                        <a:pt x="20255" y="733"/>
                      </a:lnTo>
                      <a:lnTo>
                        <a:pt x="20088" y="859"/>
                      </a:lnTo>
                      <a:lnTo>
                        <a:pt x="19983" y="1131"/>
                      </a:lnTo>
                      <a:lnTo>
                        <a:pt x="19941" y="1319"/>
                      </a:lnTo>
                      <a:lnTo>
                        <a:pt x="19878" y="1319"/>
                      </a:lnTo>
                      <a:lnTo>
                        <a:pt x="19857" y="1256"/>
                      </a:lnTo>
                      <a:lnTo>
                        <a:pt x="19878" y="1068"/>
                      </a:lnTo>
                      <a:lnTo>
                        <a:pt x="20025" y="817"/>
                      </a:lnTo>
                      <a:lnTo>
                        <a:pt x="20025" y="733"/>
                      </a:lnTo>
                      <a:lnTo>
                        <a:pt x="19983" y="733"/>
                      </a:lnTo>
                      <a:lnTo>
                        <a:pt x="19732" y="1047"/>
                      </a:lnTo>
                      <a:lnTo>
                        <a:pt x="19585" y="1047"/>
                      </a:lnTo>
                      <a:lnTo>
                        <a:pt x="19523" y="1026"/>
                      </a:lnTo>
                      <a:lnTo>
                        <a:pt x="19439" y="921"/>
                      </a:lnTo>
                      <a:lnTo>
                        <a:pt x="19313" y="900"/>
                      </a:lnTo>
                      <a:lnTo>
                        <a:pt x="19230" y="900"/>
                      </a:lnTo>
                      <a:lnTo>
                        <a:pt x="19230" y="942"/>
                      </a:lnTo>
                      <a:lnTo>
                        <a:pt x="19418" y="1026"/>
                      </a:lnTo>
                      <a:lnTo>
                        <a:pt x="19460" y="1110"/>
                      </a:lnTo>
                      <a:lnTo>
                        <a:pt x="19418" y="1131"/>
                      </a:lnTo>
                      <a:lnTo>
                        <a:pt x="19251" y="1068"/>
                      </a:lnTo>
                      <a:lnTo>
                        <a:pt x="19062" y="1047"/>
                      </a:lnTo>
                      <a:lnTo>
                        <a:pt x="18832" y="1151"/>
                      </a:lnTo>
                      <a:lnTo>
                        <a:pt x="18539" y="1423"/>
                      </a:lnTo>
                      <a:lnTo>
                        <a:pt x="18204" y="1570"/>
                      </a:lnTo>
                      <a:lnTo>
                        <a:pt x="17974" y="1758"/>
                      </a:lnTo>
                      <a:lnTo>
                        <a:pt x="17744" y="1967"/>
                      </a:lnTo>
                      <a:lnTo>
                        <a:pt x="17451" y="2219"/>
                      </a:lnTo>
                      <a:lnTo>
                        <a:pt x="17263" y="2302"/>
                      </a:lnTo>
                      <a:lnTo>
                        <a:pt x="17158" y="2323"/>
                      </a:lnTo>
                      <a:lnTo>
                        <a:pt x="17012" y="2428"/>
                      </a:lnTo>
                      <a:lnTo>
                        <a:pt x="16865" y="2428"/>
                      </a:lnTo>
                      <a:lnTo>
                        <a:pt x="16698" y="2574"/>
                      </a:lnTo>
                      <a:lnTo>
                        <a:pt x="16510" y="2574"/>
                      </a:lnTo>
                      <a:lnTo>
                        <a:pt x="16426" y="2491"/>
                      </a:lnTo>
                      <a:lnTo>
                        <a:pt x="16238" y="2470"/>
                      </a:lnTo>
                      <a:lnTo>
                        <a:pt x="16091" y="2365"/>
                      </a:lnTo>
                      <a:lnTo>
                        <a:pt x="15986" y="2302"/>
                      </a:lnTo>
                      <a:lnTo>
                        <a:pt x="15798" y="2219"/>
                      </a:lnTo>
                      <a:lnTo>
                        <a:pt x="15714" y="2260"/>
                      </a:lnTo>
                      <a:lnTo>
                        <a:pt x="15589" y="2386"/>
                      </a:lnTo>
                      <a:lnTo>
                        <a:pt x="15380" y="2595"/>
                      </a:lnTo>
                      <a:lnTo>
                        <a:pt x="15338" y="2721"/>
                      </a:lnTo>
                      <a:lnTo>
                        <a:pt x="15233" y="2825"/>
                      </a:lnTo>
                      <a:lnTo>
                        <a:pt x="15170" y="2951"/>
                      </a:lnTo>
                      <a:lnTo>
                        <a:pt x="15087" y="2951"/>
                      </a:lnTo>
                      <a:lnTo>
                        <a:pt x="15024" y="2909"/>
                      </a:lnTo>
                      <a:lnTo>
                        <a:pt x="14940" y="2951"/>
                      </a:lnTo>
                      <a:lnTo>
                        <a:pt x="15045" y="3202"/>
                      </a:lnTo>
                      <a:lnTo>
                        <a:pt x="15170" y="3683"/>
                      </a:lnTo>
                      <a:lnTo>
                        <a:pt x="15296" y="4081"/>
                      </a:lnTo>
                      <a:lnTo>
                        <a:pt x="15359" y="4416"/>
                      </a:lnTo>
                      <a:lnTo>
                        <a:pt x="15338" y="4729"/>
                      </a:lnTo>
                      <a:lnTo>
                        <a:pt x="15191" y="4980"/>
                      </a:lnTo>
                      <a:lnTo>
                        <a:pt x="15087" y="5127"/>
                      </a:lnTo>
                      <a:lnTo>
                        <a:pt x="15087" y="5190"/>
                      </a:lnTo>
                      <a:lnTo>
                        <a:pt x="15296" y="5441"/>
                      </a:lnTo>
                      <a:lnTo>
                        <a:pt x="15442" y="5504"/>
                      </a:lnTo>
                      <a:lnTo>
                        <a:pt x="15442" y="5357"/>
                      </a:lnTo>
                      <a:lnTo>
                        <a:pt x="15484" y="5420"/>
                      </a:lnTo>
                      <a:lnTo>
                        <a:pt x="15589" y="5357"/>
                      </a:lnTo>
                      <a:lnTo>
                        <a:pt x="15673" y="5357"/>
                      </a:lnTo>
                      <a:lnTo>
                        <a:pt x="15589" y="5441"/>
                      </a:lnTo>
                      <a:lnTo>
                        <a:pt x="15589" y="5525"/>
                      </a:lnTo>
                      <a:lnTo>
                        <a:pt x="15882" y="5755"/>
                      </a:lnTo>
                      <a:lnTo>
                        <a:pt x="15798" y="5817"/>
                      </a:lnTo>
                      <a:lnTo>
                        <a:pt x="15673" y="5776"/>
                      </a:lnTo>
                      <a:lnTo>
                        <a:pt x="15652" y="5859"/>
                      </a:lnTo>
                      <a:lnTo>
                        <a:pt x="15610" y="6152"/>
                      </a:lnTo>
                      <a:lnTo>
                        <a:pt x="15610" y="6278"/>
                      </a:lnTo>
                      <a:lnTo>
                        <a:pt x="15673" y="6341"/>
                      </a:lnTo>
                      <a:lnTo>
                        <a:pt x="15756" y="6257"/>
                      </a:lnTo>
                      <a:lnTo>
                        <a:pt x="15882" y="6236"/>
                      </a:lnTo>
                      <a:lnTo>
                        <a:pt x="15986" y="6278"/>
                      </a:lnTo>
                      <a:lnTo>
                        <a:pt x="16028" y="6361"/>
                      </a:lnTo>
                      <a:lnTo>
                        <a:pt x="16196" y="6299"/>
                      </a:lnTo>
                      <a:lnTo>
                        <a:pt x="16384" y="6361"/>
                      </a:lnTo>
                      <a:lnTo>
                        <a:pt x="16530" y="6445"/>
                      </a:lnTo>
                      <a:lnTo>
                        <a:pt x="16384" y="6508"/>
                      </a:lnTo>
                      <a:lnTo>
                        <a:pt x="16405" y="6654"/>
                      </a:lnTo>
                      <a:lnTo>
                        <a:pt x="16384" y="6759"/>
                      </a:lnTo>
                      <a:lnTo>
                        <a:pt x="16196" y="6780"/>
                      </a:lnTo>
                      <a:lnTo>
                        <a:pt x="16217" y="6696"/>
                      </a:lnTo>
                      <a:lnTo>
                        <a:pt x="16112" y="6613"/>
                      </a:lnTo>
                      <a:lnTo>
                        <a:pt x="16028" y="6675"/>
                      </a:lnTo>
                      <a:lnTo>
                        <a:pt x="15882" y="6654"/>
                      </a:lnTo>
                      <a:lnTo>
                        <a:pt x="15819" y="6592"/>
                      </a:lnTo>
                      <a:lnTo>
                        <a:pt x="15777" y="6445"/>
                      </a:lnTo>
                      <a:lnTo>
                        <a:pt x="15673" y="6403"/>
                      </a:lnTo>
                      <a:lnTo>
                        <a:pt x="15610" y="6403"/>
                      </a:lnTo>
                      <a:lnTo>
                        <a:pt x="15484" y="6299"/>
                      </a:lnTo>
                      <a:lnTo>
                        <a:pt x="15505" y="6131"/>
                      </a:lnTo>
                      <a:lnTo>
                        <a:pt x="15652" y="5776"/>
                      </a:lnTo>
                      <a:lnTo>
                        <a:pt x="15610" y="5671"/>
                      </a:lnTo>
                      <a:lnTo>
                        <a:pt x="15568" y="5671"/>
                      </a:lnTo>
                      <a:lnTo>
                        <a:pt x="15463" y="5776"/>
                      </a:lnTo>
                      <a:lnTo>
                        <a:pt x="15463" y="6131"/>
                      </a:lnTo>
                      <a:lnTo>
                        <a:pt x="15401" y="6341"/>
                      </a:lnTo>
                      <a:lnTo>
                        <a:pt x="15296" y="6445"/>
                      </a:lnTo>
                      <a:lnTo>
                        <a:pt x="15296" y="6508"/>
                      </a:lnTo>
                      <a:lnTo>
                        <a:pt x="15380" y="6382"/>
                      </a:lnTo>
                      <a:lnTo>
                        <a:pt x="15463" y="6382"/>
                      </a:lnTo>
                      <a:lnTo>
                        <a:pt x="15505" y="6445"/>
                      </a:lnTo>
                      <a:lnTo>
                        <a:pt x="15652" y="6445"/>
                      </a:lnTo>
                      <a:lnTo>
                        <a:pt x="15694" y="6571"/>
                      </a:lnTo>
                      <a:lnTo>
                        <a:pt x="15694" y="6780"/>
                      </a:lnTo>
                      <a:lnTo>
                        <a:pt x="15589" y="6905"/>
                      </a:lnTo>
                      <a:lnTo>
                        <a:pt x="15442" y="6968"/>
                      </a:lnTo>
                      <a:lnTo>
                        <a:pt x="15442" y="6968"/>
                      </a:lnTo>
                      <a:lnTo>
                        <a:pt x="15589" y="6780"/>
                      </a:lnTo>
                      <a:lnTo>
                        <a:pt x="15589" y="6696"/>
                      </a:lnTo>
                      <a:lnTo>
                        <a:pt x="15505" y="6675"/>
                      </a:lnTo>
                      <a:lnTo>
                        <a:pt x="15463" y="6613"/>
                      </a:lnTo>
                      <a:lnTo>
                        <a:pt x="15380" y="6675"/>
                      </a:lnTo>
                      <a:lnTo>
                        <a:pt x="15191" y="6801"/>
                      </a:lnTo>
                      <a:lnTo>
                        <a:pt x="15191" y="6905"/>
                      </a:lnTo>
                      <a:lnTo>
                        <a:pt x="15087" y="6926"/>
                      </a:lnTo>
                      <a:lnTo>
                        <a:pt x="14982" y="6989"/>
                      </a:lnTo>
                      <a:lnTo>
                        <a:pt x="14961" y="6885"/>
                      </a:lnTo>
                      <a:lnTo>
                        <a:pt x="14898" y="6864"/>
                      </a:lnTo>
                      <a:lnTo>
                        <a:pt x="14752" y="6864"/>
                      </a:lnTo>
                      <a:lnTo>
                        <a:pt x="14668" y="6822"/>
                      </a:lnTo>
                      <a:lnTo>
                        <a:pt x="14647" y="6696"/>
                      </a:lnTo>
                      <a:lnTo>
                        <a:pt x="14564" y="6675"/>
                      </a:lnTo>
                      <a:lnTo>
                        <a:pt x="14522" y="6696"/>
                      </a:lnTo>
                      <a:lnTo>
                        <a:pt x="14417" y="6696"/>
                      </a:lnTo>
                      <a:lnTo>
                        <a:pt x="14417" y="6613"/>
                      </a:lnTo>
                      <a:lnTo>
                        <a:pt x="14334" y="6571"/>
                      </a:lnTo>
                      <a:lnTo>
                        <a:pt x="14250" y="6613"/>
                      </a:lnTo>
                      <a:lnTo>
                        <a:pt x="14208" y="6613"/>
                      </a:lnTo>
                      <a:lnTo>
                        <a:pt x="14208" y="6487"/>
                      </a:lnTo>
                      <a:lnTo>
                        <a:pt x="14145" y="6403"/>
                      </a:lnTo>
                      <a:lnTo>
                        <a:pt x="14145" y="6341"/>
                      </a:lnTo>
                      <a:lnTo>
                        <a:pt x="14250" y="6299"/>
                      </a:lnTo>
                      <a:lnTo>
                        <a:pt x="14396" y="6131"/>
                      </a:lnTo>
                      <a:lnTo>
                        <a:pt x="14459" y="6131"/>
                      </a:lnTo>
                      <a:lnTo>
                        <a:pt x="14543" y="6048"/>
                      </a:lnTo>
                      <a:lnTo>
                        <a:pt x="14543" y="5964"/>
                      </a:lnTo>
                      <a:lnTo>
                        <a:pt x="14396" y="5817"/>
                      </a:lnTo>
                      <a:lnTo>
                        <a:pt x="14313" y="5755"/>
                      </a:lnTo>
                      <a:lnTo>
                        <a:pt x="14208" y="5755"/>
                      </a:lnTo>
                      <a:lnTo>
                        <a:pt x="14020" y="5859"/>
                      </a:lnTo>
                      <a:lnTo>
                        <a:pt x="13915" y="5859"/>
                      </a:lnTo>
                      <a:lnTo>
                        <a:pt x="13810" y="5776"/>
                      </a:lnTo>
                      <a:lnTo>
                        <a:pt x="13706" y="5776"/>
                      </a:lnTo>
                      <a:lnTo>
                        <a:pt x="13371" y="5922"/>
                      </a:lnTo>
                      <a:lnTo>
                        <a:pt x="13329" y="5964"/>
                      </a:lnTo>
                      <a:lnTo>
                        <a:pt x="13392" y="6027"/>
                      </a:lnTo>
                      <a:lnTo>
                        <a:pt x="13517" y="6131"/>
                      </a:lnTo>
                      <a:lnTo>
                        <a:pt x="13497" y="6152"/>
                      </a:lnTo>
                      <a:lnTo>
                        <a:pt x="13392" y="6131"/>
                      </a:lnTo>
                      <a:lnTo>
                        <a:pt x="13287" y="6131"/>
                      </a:lnTo>
                      <a:lnTo>
                        <a:pt x="13225" y="6069"/>
                      </a:lnTo>
                      <a:lnTo>
                        <a:pt x="13120" y="6048"/>
                      </a:lnTo>
                      <a:lnTo>
                        <a:pt x="12911" y="6027"/>
                      </a:lnTo>
                      <a:lnTo>
                        <a:pt x="12701" y="6048"/>
                      </a:lnTo>
                      <a:lnTo>
                        <a:pt x="12639" y="6089"/>
                      </a:lnTo>
                      <a:lnTo>
                        <a:pt x="12639" y="6152"/>
                      </a:lnTo>
                      <a:lnTo>
                        <a:pt x="12534" y="6152"/>
                      </a:lnTo>
                      <a:lnTo>
                        <a:pt x="12492" y="6131"/>
                      </a:lnTo>
                      <a:lnTo>
                        <a:pt x="12429" y="6131"/>
                      </a:lnTo>
                      <a:lnTo>
                        <a:pt x="12262" y="6236"/>
                      </a:lnTo>
                      <a:lnTo>
                        <a:pt x="12262" y="6278"/>
                      </a:lnTo>
                      <a:lnTo>
                        <a:pt x="12178" y="6299"/>
                      </a:lnTo>
                      <a:lnTo>
                        <a:pt x="12011" y="6382"/>
                      </a:lnTo>
                      <a:lnTo>
                        <a:pt x="11865" y="6466"/>
                      </a:lnTo>
                      <a:lnTo>
                        <a:pt x="11802" y="6466"/>
                      </a:lnTo>
                      <a:lnTo>
                        <a:pt x="11823" y="6403"/>
                      </a:lnTo>
                      <a:lnTo>
                        <a:pt x="11844" y="6341"/>
                      </a:lnTo>
                      <a:lnTo>
                        <a:pt x="11739" y="6382"/>
                      </a:lnTo>
                      <a:lnTo>
                        <a:pt x="11634" y="6508"/>
                      </a:lnTo>
                      <a:lnTo>
                        <a:pt x="11634" y="6571"/>
                      </a:lnTo>
                      <a:lnTo>
                        <a:pt x="11802" y="6759"/>
                      </a:lnTo>
                      <a:lnTo>
                        <a:pt x="11948" y="6989"/>
                      </a:lnTo>
                      <a:lnTo>
                        <a:pt x="12116" y="7031"/>
                      </a:lnTo>
                      <a:lnTo>
                        <a:pt x="12241" y="7198"/>
                      </a:lnTo>
                      <a:lnTo>
                        <a:pt x="12367" y="7282"/>
                      </a:lnTo>
                      <a:lnTo>
                        <a:pt x="12429" y="7408"/>
                      </a:lnTo>
                      <a:lnTo>
                        <a:pt x="12534" y="7429"/>
                      </a:lnTo>
                      <a:lnTo>
                        <a:pt x="12660" y="7512"/>
                      </a:lnTo>
                      <a:lnTo>
                        <a:pt x="12597" y="7533"/>
                      </a:lnTo>
                      <a:lnTo>
                        <a:pt x="12429" y="7533"/>
                      </a:lnTo>
                      <a:lnTo>
                        <a:pt x="12388" y="7429"/>
                      </a:lnTo>
                      <a:lnTo>
                        <a:pt x="12262" y="7324"/>
                      </a:lnTo>
                      <a:lnTo>
                        <a:pt x="12178" y="7282"/>
                      </a:lnTo>
                      <a:lnTo>
                        <a:pt x="12137" y="7282"/>
                      </a:lnTo>
                      <a:lnTo>
                        <a:pt x="12011" y="7408"/>
                      </a:lnTo>
                      <a:lnTo>
                        <a:pt x="11885" y="7408"/>
                      </a:lnTo>
                      <a:lnTo>
                        <a:pt x="11802" y="7303"/>
                      </a:lnTo>
                      <a:lnTo>
                        <a:pt x="11906" y="7198"/>
                      </a:lnTo>
                      <a:lnTo>
                        <a:pt x="11906" y="7136"/>
                      </a:lnTo>
                      <a:lnTo>
                        <a:pt x="11823" y="7136"/>
                      </a:lnTo>
                      <a:lnTo>
                        <a:pt x="11739" y="7282"/>
                      </a:lnTo>
                      <a:lnTo>
                        <a:pt x="11781" y="7512"/>
                      </a:lnTo>
                      <a:lnTo>
                        <a:pt x="11802" y="7554"/>
                      </a:lnTo>
                      <a:lnTo>
                        <a:pt x="11802" y="7638"/>
                      </a:lnTo>
                      <a:lnTo>
                        <a:pt x="11676" y="7742"/>
                      </a:lnTo>
                      <a:lnTo>
                        <a:pt x="11593" y="7910"/>
                      </a:lnTo>
                      <a:lnTo>
                        <a:pt x="11572" y="8056"/>
                      </a:lnTo>
                      <a:lnTo>
                        <a:pt x="11593" y="8224"/>
                      </a:lnTo>
                      <a:lnTo>
                        <a:pt x="11802" y="8454"/>
                      </a:lnTo>
                      <a:lnTo>
                        <a:pt x="11990" y="8538"/>
                      </a:lnTo>
                      <a:lnTo>
                        <a:pt x="12116" y="8663"/>
                      </a:lnTo>
                      <a:lnTo>
                        <a:pt x="12199" y="8663"/>
                      </a:lnTo>
                      <a:lnTo>
                        <a:pt x="12346" y="8558"/>
                      </a:lnTo>
                      <a:lnTo>
                        <a:pt x="12492" y="8496"/>
                      </a:lnTo>
                      <a:lnTo>
                        <a:pt x="12639" y="8579"/>
                      </a:lnTo>
                      <a:lnTo>
                        <a:pt x="12890" y="8600"/>
                      </a:lnTo>
                      <a:lnTo>
                        <a:pt x="12994" y="8684"/>
                      </a:lnTo>
                      <a:lnTo>
                        <a:pt x="13015" y="8810"/>
                      </a:lnTo>
                      <a:lnTo>
                        <a:pt x="13078" y="8851"/>
                      </a:lnTo>
                      <a:lnTo>
                        <a:pt x="13141" y="8789"/>
                      </a:lnTo>
                      <a:lnTo>
                        <a:pt x="13141" y="8642"/>
                      </a:lnTo>
                      <a:lnTo>
                        <a:pt x="13162" y="8579"/>
                      </a:lnTo>
                      <a:lnTo>
                        <a:pt x="13266" y="8642"/>
                      </a:lnTo>
                      <a:lnTo>
                        <a:pt x="13266" y="8705"/>
                      </a:lnTo>
                      <a:lnTo>
                        <a:pt x="13162" y="8851"/>
                      </a:lnTo>
                      <a:lnTo>
                        <a:pt x="13162" y="8956"/>
                      </a:lnTo>
                      <a:lnTo>
                        <a:pt x="13204" y="8956"/>
                      </a:lnTo>
                      <a:lnTo>
                        <a:pt x="13371" y="8810"/>
                      </a:lnTo>
                      <a:lnTo>
                        <a:pt x="13413" y="8747"/>
                      </a:lnTo>
                      <a:lnTo>
                        <a:pt x="13601" y="8684"/>
                      </a:lnTo>
                      <a:lnTo>
                        <a:pt x="13831" y="8538"/>
                      </a:lnTo>
                      <a:lnTo>
                        <a:pt x="13999" y="8496"/>
                      </a:lnTo>
                      <a:lnTo>
                        <a:pt x="14082" y="8391"/>
                      </a:lnTo>
                      <a:lnTo>
                        <a:pt x="14124" y="8391"/>
                      </a:lnTo>
                      <a:lnTo>
                        <a:pt x="14145" y="8475"/>
                      </a:lnTo>
                      <a:lnTo>
                        <a:pt x="14208" y="8496"/>
                      </a:lnTo>
                      <a:lnTo>
                        <a:pt x="14396" y="8370"/>
                      </a:lnTo>
                      <a:lnTo>
                        <a:pt x="14543" y="8370"/>
                      </a:lnTo>
                      <a:lnTo>
                        <a:pt x="14606" y="8328"/>
                      </a:lnTo>
                      <a:lnTo>
                        <a:pt x="14543" y="8391"/>
                      </a:lnTo>
                      <a:lnTo>
                        <a:pt x="14417" y="8475"/>
                      </a:lnTo>
                      <a:lnTo>
                        <a:pt x="14417" y="8538"/>
                      </a:lnTo>
                      <a:lnTo>
                        <a:pt x="14459" y="8558"/>
                      </a:lnTo>
                      <a:lnTo>
                        <a:pt x="14354" y="8747"/>
                      </a:lnTo>
                      <a:lnTo>
                        <a:pt x="14208" y="8768"/>
                      </a:lnTo>
                      <a:lnTo>
                        <a:pt x="14145" y="8705"/>
                      </a:lnTo>
                      <a:lnTo>
                        <a:pt x="14082" y="8705"/>
                      </a:lnTo>
                      <a:lnTo>
                        <a:pt x="13915" y="8851"/>
                      </a:lnTo>
                      <a:lnTo>
                        <a:pt x="13915" y="8872"/>
                      </a:lnTo>
                      <a:lnTo>
                        <a:pt x="14041" y="8893"/>
                      </a:lnTo>
                      <a:lnTo>
                        <a:pt x="14124" y="8977"/>
                      </a:lnTo>
                      <a:lnTo>
                        <a:pt x="14124" y="9123"/>
                      </a:lnTo>
                      <a:lnTo>
                        <a:pt x="13936" y="9333"/>
                      </a:lnTo>
                      <a:lnTo>
                        <a:pt x="13915" y="9479"/>
                      </a:lnTo>
                      <a:lnTo>
                        <a:pt x="13873" y="9542"/>
                      </a:lnTo>
                      <a:lnTo>
                        <a:pt x="13831" y="9626"/>
                      </a:lnTo>
                      <a:lnTo>
                        <a:pt x="13873" y="9688"/>
                      </a:lnTo>
                      <a:lnTo>
                        <a:pt x="13894" y="9751"/>
                      </a:lnTo>
                      <a:lnTo>
                        <a:pt x="13873" y="9856"/>
                      </a:lnTo>
                      <a:lnTo>
                        <a:pt x="13748" y="10002"/>
                      </a:lnTo>
                      <a:lnTo>
                        <a:pt x="13643" y="10065"/>
                      </a:lnTo>
                      <a:lnTo>
                        <a:pt x="13538" y="10065"/>
                      </a:lnTo>
                      <a:lnTo>
                        <a:pt x="13476" y="10128"/>
                      </a:lnTo>
                      <a:lnTo>
                        <a:pt x="13371" y="10232"/>
                      </a:lnTo>
                      <a:lnTo>
                        <a:pt x="13287" y="10253"/>
                      </a:lnTo>
                      <a:lnTo>
                        <a:pt x="13162" y="10232"/>
                      </a:lnTo>
                      <a:lnTo>
                        <a:pt x="12994" y="10128"/>
                      </a:lnTo>
                      <a:lnTo>
                        <a:pt x="12953" y="10149"/>
                      </a:lnTo>
                      <a:lnTo>
                        <a:pt x="12890" y="10107"/>
                      </a:lnTo>
                      <a:lnTo>
                        <a:pt x="12806" y="10002"/>
                      </a:lnTo>
                      <a:lnTo>
                        <a:pt x="12785" y="10023"/>
                      </a:lnTo>
                      <a:lnTo>
                        <a:pt x="12681" y="10170"/>
                      </a:lnTo>
                      <a:lnTo>
                        <a:pt x="12555" y="10253"/>
                      </a:lnTo>
                      <a:lnTo>
                        <a:pt x="12471" y="10358"/>
                      </a:lnTo>
                      <a:lnTo>
                        <a:pt x="12241" y="10442"/>
                      </a:lnTo>
                      <a:lnTo>
                        <a:pt x="12157" y="10483"/>
                      </a:lnTo>
                      <a:lnTo>
                        <a:pt x="12053" y="10483"/>
                      </a:lnTo>
                      <a:lnTo>
                        <a:pt x="11948" y="10462"/>
                      </a:lnTo>
                      <a:lnTo>
                        <a:pt x="11760" y="10462"/>
                      </a:lnTo>
                      <a:lnTo>
                        <a:pt x="11634" y="10567"/>
                      </a:lnTo>
                      <a:lnTo>
                        <a:pt x="11509" y="10567"/>
                      </a:lnTo>
                      <a:lnTo>
                        <a:pt x="11425" y="10630"/>
                      </a:lnTo>
                      <a:lnTo>
                        <a:pt x="11425" y="10755"/>
                      </a:lnTo>
                      <a:lnTo>
                        <a:pt x="11341" y="10965"/>
                      </a:lnTo>
                      <a:lnTo>
                        <a:pt x="11279" y="11048"/>
                      </a:lnTo>
                      <a:lnTo>
                        <a:pt x="11279" y="10965"/>
                      </a:lnTo>
                      <a:lnTo>
                        <a:pt x="11132" y="10839"/>
                      </a:lnTo>
                      <a:lnTo>
                        <a:pt x="10986" y="10839"/>
                      </a:lnTo>
                      <a:lnTo>
                        <a:pt x="10902" y="10860"/>
                      </a:lnTo>
                      <a:lnTo>
                        <a:pt x="10923" y="10944"/>
                      </a:lnTo>
                      <a:lnTo>
                        <a:pt x="11007" y="10986"/>
                      </a:lnTo>
                      <a:lnTo>
                        <a:pt x="10965" y="11090"/>
                      </a:lnTo>
                      <a:lnTo>
                        <a:pt x="10902" y="11090"/>
                      </a:lnTo>
                      <a:lnTo>
                        <a:pt x="10860" y="10986"/>
                      </a:lnTo>
                      <a:lnTo>
                        <a:pt x="10756" y="10881"/>
                      </a:lnTo>
                      <a:lnTo>
                        <a:pt x="10693" y="10881"/>
                      </a:lnTo>
                      <a:lnTo>
                        <a:pt x="10546" y="11048"/>
                      </a:lnTo>
                      <a:lnTo>
                        <a:pt x="10484" y="11174"/>
                      </a:lnTo>
                      <a:lnTo>
                        <a:pt x="10400" y="11195"/>
                      </a:lnTo>
                      <a:lnTo>
                        <a:pt x="10337" y="11195"/>
                      </a:lnTo>
                      <a:lnTo>
                        <a:pt x="10065" y="11425"/>
                      </a:lnTo>
                      <a:lnTo>
                        <a:pt x="10023" y="11613"/>
                      </a:lnTo>
                      <a:lnTo>
                        <a:pt x="9960" y="11634"/>
                      </a:lnTo>
                      <a:lnTo>
                        <a:pt x="9835" y="11676"/>
                      </a:lnTo>
                      <a:lnTo>
                        <a:pt x="9730" y="11613"/>
                      </a:lnTo>
                      <a:lnTo>
                        <a:pt x="9709" y="11634"/>
                      </a:lnTo>
                      <a:lnTo>
                        <a:pt x="9814" y="11781"/>
                      </a:lnTo>
                      <a:lnTo>
                        <a:pt x="9772" y="11843"/>
                      </a:lnTo>
                      <a:lnTo>
                        <a:pt x="9709" y="11843"/>
                      </a:lnTo>
                      <a:lnTo>
                        <a:pt x="9647" y="11739"/>
                      </a:lnTo>
                      <a:lnTo>
                        <a:pt x="9605" y="11739"/>
                      </a:lnTo>
                      <a:lnTo>
                        <a:pt x="9542" y="11843"/>
                      </a:lnTo>
                      <a:lnTo>
                        <a:pt x="9416" y="12011"/>
                      </a:lnTo>
                      <a:lnTo>
                        <a:pt x="9416" y="12095"/>
                      </a:lnTo>
                      <a:lnTo>
                        <a:pt x="9521" y="12241"/>
                      </a:lnTo>
                      <a:lnTo>
                        <a:pt x="9542" y="12367"/>
                      </a:lnTo>
                      <a:lnTo>
                        <a:pt x="9521" y="12471"/>
                      </a:lnTo>
                      <a:lnTo>
                        <a:pt x="9458" y="12576"/>
                      </a:lnTo>
                      <a:lnTo>
                        <a:pt x="9500" y="12680"/>
                      </a:lnTo>
                      <a:lnTo>
                        <a:pt x="9563" y="12659"/>
                      </a:lnTo>
                      <a:lnTo>
                        <a:pt x="9647" y="12576"/>
                      </a:lnTo>
                      <a:lnTo>
                        <a:pt x="9668" y="12639"/>
                      </a:lnTo>
                      <a:lnTo>
                        <a:pt x="9709" y="12785"/>
                      </a:lnTo>
                      <a:lnTo>
                        <a:pt x="9647" y="12827"/>
                      </a:lnTo>
                      <a:lnTo>
                        <a:pt x="9605" y="12869"/>
                      </a:lnTo>
                      <a:lnTo>
                        <a:pt x="9626" y="12931"/>
                      </a:lnTo>
                      <a:lnTo>
                        <a:pt x="9709" y="12931"/>
                      </a:lnTo>
                      <a:lnTo>
                        <a:pt x="9751" y="12869"/>
                      </a:lnTo>
                      <a:lnTo>
                        <a:pt x="9835" y="12869"/>
                      </a:lnTo>
                      <a:lnTo>
                        <a:pt x="9856" y="12931"/>
                      </a:lnTo>
                      <a:lnTo>
                        <a:pt x="9856" y="12973"/>
                      </a:lnTo>
                      <a:lnTo>
                        <a:pt x="9981" y="12994"/>
                      </a:lnTo>
                      <a:lnTo>
                        <a:pt x="10086" y="13057"/>
                      </a:lnTo>
                      <a:lnTo>
                        <a:pt x="10232" y="13057"/>
                      </a:lnTo>
                      <a:lnTo>
                        <a:pt x="10337" y="12973"/>
                      </a:lnTo>
                      <a:lnTo>
                        <a:pt x="10379" y="12764"/>
                      </a:lnTo>
                      <a:lnTo>
                        <a:pt x="10463" y="12680"/>
                      </a:lnTo>
                      <a:lnTo>
                        <a:pt x="10672" y="12680"/>
                      </a:lnTo>
                      <a:lnTo>
                        <a:pt x="10756" y="12639"/>
                      </a:lnTo>
                      <a:lnTo>
                        <a:pt x="10651" y="12764"/>
                      </a:lnTo>
                      <a:lnTo>
                        <a:pt x="10546" y="12764"/>
                      </a:lnTo>
                      <a:lnTo>
                        <a:pt x="10358" y="12952"/>
                      </a:lnTo>
                      <a:lnTo>
                        <a:pt x="10337" y="13057"/>
                      </a:lnTo>
                      <a:lnTo>
                        <a:pt x="10253" y="13141"/>
                      </a:lnTo>
                      <a:lnTo>
                        <a:pt x="10358" y="13266"/>
                      </a:lnTo>
                      <a:lnTo>
                        <a:pt x="10358" y="13350"/>
                      </a:lnTo>
                      <a:lnTo>
                        <a:pt x="10191" y="13392"/>
                      </a:lnTo>
                      <a:lnTo>
                        <a:pt x="10149" y="13350"/>
                      </a:lnTo>
                      <a:lnTo>
                        <a:pt x="10149" y="13266"/>
                      </a:lnTo>
                      <a:lnTo>
                        <a:pt x="10086" y="13203"/>
                      </a:lnTo>
                      <a:lnTo>
                        <a:pt x="9981" y="13203"/>
                      </a:lnTo>
                      <a:lnTo>
                        <a:pt x="9940" y="13099"/>
                      </a:lnTo>
                      <a:lnTo>
                        <a:pt x="9772" y="13078"/>
                      </a:lnTo>
                      <a:lnTo>
                        <a:pt x="9730" y="12994"/>
                      </a:lnTo>
                      <a:lnTo>
                        <a:pt x="9647" y="13078"/>
                      </a:lnTo>
                      <a:lnTo>
                        <a:pt x="9542" y="13099"/>
                      </a:lnTo>
                      <a:lnTo>
                        <a:pt x="9521" y="13203"/>
                      </a:lnTo>
                      <a:lnTo>
                        <a:pt x="9437" y="13266"/>
                      </a:lnTo>
                      <a:lnTo>
                        <a:pt x="9312" y="13245"/>
                      </a:lnTo>
                      <a:lnTo>
                        <a:pt x="9291" y="13308"/>
                      </a:lnTo>
                      <a:lnTo>
                        <a:pt x="9333" y="13413"/>
                      </a:lnTo>
                      <a:lnTo>
                        <a:pt x="9396" y="13413"/>
                      </a:lnTo>
                      <a:lnTo>
                        <a:pt x="9312" y="13496"/>
                      </a:lnTo>
                      <a:lnTo>
                        <a:pt x="9291" y="13664"/>
                      </a:lnTo>
                      <a:lnTo>
                        <a:pt x="9312" y="13768"/>
                      </a:lnTo>
                      <a:lnTo>
                        <a:pt x="9396" y="13768"/>
                      </a:lnTo>
                      <a:lnTo>
                        <a:pt x="9396" y="13936"/>
                      </a:lnTo>
                      <a:lnTo>
                        <a:pt x="9416" y="13999"/>
                      </a:lnTo>
                      <a:lnTo>
                        <a:pt x="9416" y="14082"/>
                      </a:lnTo>
                      <a:lnTo>
                        <a:pt x="9521" y="14187"/>
                      </a:lnTo>
                      <a:lnTo>
                        <a:pt x="9521" y="14229"/>
                      </a:lnTo>
                      <a:lnTo>
                        <a:pt x="9396" y="14250"/>
                      </a:lnTo>
                      <a:lnTo>
                        <a:pt x="9354" y="14312"/>
                      </a:lnTo>
                      <a:lnTo>
                        <a:pt x="9730" y="14501"/>
                      </a:lnTo>
                      <a:lnTo>
                        <a:pt x="9877" y="14501"/>
                      </a:lnTo>
                      <a:lnTo>
                        <a:pt x="10065" y="14417"/>
                      </a:lnTo>
                      <a:lnTo>
                        <a:pt x="10170" y="14396"/>
                      </a:lnTo>
                      <a:lnTo>
                        <a:pt x="10232" y="14438"/>
                      </a:lnTo>
                      <a:lnTo>
                        <a:pt x="10295" y="14438"/>
                      </a:lnTo>
                      <a:lnTo>
                        <a:pt x="10463" y="14229"/>
                      </a:lnTo>
                      <a:lnTo>
                        <a:pt x="10463" y="14124"/>
                      </a:lnTo>
                      <a:lnTo>
                        <a:pt x="10400" y="14040"/>
                      </a:lnTo>
                      <a:lnTo>
                        <a:pt x="10400" y="13999"/>
                      </a:lnTo>
                      <a:lnTo>
                        <a:pt x="10567" y="13915"/>
                      </a:lnTo>
                      <a:lnTo>
                        <a:pt x="10714" y="13789"/>
                      </a:lnTo>
                      <a:lnTo>
                        <a:pt x="10986" y="13622"/>
                      </a:lnTo>
                      <a:lnTo>
                        <a:pt x="11090" y="13664"/>
                      </a:lnTo>
                      <a:lnTo>
                        <a:pt x="10986" y="13664"/>
                      </a:lnTo>
                      <a:lnTo>
                        <a:pt x="10756" y="13894"/>
                      </a:lnTo>
                      <a:lnTo>
                        <a:pt x="10588" y="13978"/>
                      </a:lnTo>
                      <a:lnTo>
                        <a:pt x="10588" y="14019"/>
                      </a:lnTo>
                      <a:lnTo>
                        <a:pt x="10693" y="14103"/>
                      </a:lnTo>
                      <a:lnTo>
                        <a:pt x="10693" y="14187"/>
                      </a:lnTo>
                      <a:lnTo>
                        <a:pt x="10588" y="14333"/>
                      </a:lnTo>
                      <a:lnTo>
                        <a:pt x="10463" y="14417"/>
                      </a:lnTo>
                      <a:lnTo>
                        <a:pt x="10442" y="14543"/>
                      </a:lnTo>
                      <a:lnTo>
                        <a:pt x="10463" y="14710"/>
                      </a:lnTo>
                      <a:lnTo>
                        <a:pt x="10442" y="14815"/>
                      </a:lnTo>
                      <a:lnTo>
                        <a:pt x="10442" y="14856"/>
                      </a:lnTo>
                      <a:lnTo>
                        <a:pt x="10442" y="14961"/>
                      </a:lnTo>
                      <a:lnTo>
                        <a:pt x="10463" y="15087"/>
                      </a:lnTo>
                      <a:lnTo>
                        <a:pt x="10295" y="15149"/>
                      </a:lnTo>
                      <a:lnTo>
                        <a:pt x="10232" y="15191"/>
                      </a:lnTo>
                      <a:lnTo>
                        <a:pt x="10191" y="15275"/>
                      </a:lnTo>
                      <a:lnTo>
                        <a:pt x="10044" y="15442"/>
                      </a:lnTo>
                      <a:lnTo>
                        <a:pt x="10002" y="15463"/>
                      </a:lnTo>
                      <a:lnTo>
                        <a:pt x="10044" y="15568"/>
                      </a:lnTo>
                      <a:lnTo>
                        <a:pt x="10044" y="15672"/>
                      </a:lnTo>
                      <a:lnTo>
                        <a:pt x="10107" y="15693"/>
                      </a:lnTo>
                      <a:lnTo>
                        <a:pt x="10212" y="15672"/>
                      </a:lnTo>
                      <a:lnTo>
                        <a:pt x="10274" y="15672"/>
                      </a:lnTo>
                      <a:lnTo>
                        <a:pt x="10316" y="15714"/>
                      </a:lnTo>
                      <a:lnTo>
                        <a:pt x="10253" y="15798"/>
                      </a:lnTo>
                      <a:lnTo>
                        <a:pt x="10128" y="15798"/>
                      </a:lnTo>
                      <a:lnTo>
                        <a:pt x="10065" y="15840"/>
                      </a:lnTo>
                      <a:lnTo>
                        <a:pt x="10086" y="15903"/>
                      </a:lnTo>
                      <a:lnTo>
                        <a:pt x="10065" y="15944"/>
                      </a:lnTo>
                      <a:lnTo>
                        <a:pt x="10086" y="16028"/>
                      </a:lnTo>
                      <a:lnTo>
                        <a:pt x="10023" y="16091"/>
                      </a:lnTo>
                      <a:lnTo>
                        <a:pt x="9940" y="16112"/>
                      </a:lnTo>
                      <a:lnTo>
                        <a:pt x="9835" y="16154"/>
                      </a:lnTo>
                      <a:lnTo>
                        <a:pt x="9751" y="16133"/>
                      </a:lnTo>
                      <a:lnTo>
                        <a:pt x="9709" y="16154"/>
                      </a:lnTo>
                      <a:lnTo>
                        <a:pt x="9772" y="16216"/>
                      </a:lnTo>
                      <a:lnTo>
                        <a:pt x="9877" y="16237"/>
                      </a:lnTo>
                      <a:lnTo>
                        <a:pt x="9960" y="16300"/>
                      </a:lnTo>
                      <a:lnTo>
                        <a:pt x="10086" y="16154"/>
                      </a:lnTo>
                      <a:lnTo>
                        <a:pt x="10337" y="16007"/>
                      </a:lnTo>
                      <a:lnTo>
                        <a:pt x="10379" y="16007"/>
                      </a:lnTo>
                      <a:lnTo>
                        <a:pt x="10463" y="16028"/>
                      </a:lnTo>
                      <a:lnTo>
                        <a:pt x="10546" y="15944"/>
                      </a:lnTo>
                      <a:lnTo>
                        <a:pt x="10714" y="15882"/>
                      </a:lnTo>
                      <a:lnTo>
                        <a:pt x="10693" y="15944"/>
                      </a:lnTo>
                      <a:lnTo>
                        <a:pt x="10630" y="16007"/>
                      </a:lnTo>
                      <a:lnTo>
                        <a:pt x="10630" y="16049"/>
                      </a:lnTo>
                      <a:lnTo>
                        <a:pt x="10693" y="16091"/>
                      </a:lnTo>
                      <a:lnTo>
                        <a:pt x="10714" y="16196"/>
                      </a:lnTo>
                      <a:lnTo>
                        <a:pt x="10693" y="16237"/>
                      </a:lnTo>
                      <a:lnTo>
                        <a:pt x="10776" y="16300"/>
                      </a:lnTo>
                      <a:lnTo>
                        <a:pt x="10881" y="16216"/>
                      </a:lnTo>
                      <a:lnTo>
                        <a:pt x="10944" y="16133"/>
                      </a:lnTo>
                      <a:lnTo>
                        <a:pt x="10986" y="16196"/>
                      </a:lnTo>
                      <a:lnTo>
                        <a:pt x="10965" y="16237"/>
                      </a:lnTo>
                      <a:lnTo>
                        <a:pt x="11049" y="16363"/>
                      </a:lnTo>
                      <a:lnTo>
                        <a:pt x="11069" y="16551"/>
                      </a:lnTo>
                      <a:lnTo>
                        <a:pt x="11049" y="16656"/>
                      </a:lnTo>
                      <a:lnTo>
                        <a:pt x="11090" y="16823"/>
                      </a:lnTo>
                      <a:lnTo>
                        <a:pt x="11153" y="16823"/>
                      </a:lnTo>
                      <a:lnTo>
                        <a:pt x="11195" y="16677"/>
                      </a:lnTo>
                      <a:lnTo>
                        <a:pt x="11195" y="16572"/>
                      </a:lnTo>
                      <a:lnTo>
                        <a:pt x="11300" y="16426"/>
                      </a:lnTo>
                      <a:lnTo>
                        <a:pt x="11321" y="16321"/>
                      </a:lnTo>
                      <a:lnTo>
                        <a:pt x="11467" y="16216"/>
                      </a:lnTo>
                      <a:lnTo>
                        <a:pt x="11488" y="16216"/>
                      </a:lnTo>
                      <a:lnTo>
                        <a:pt x="11593" y="16133"/>
                      </a:lnTo>
                      <a:lnTo>
                        <a:pt x="11739" y="16133"/>
                      </a:lnTo>
                      <a:lnTo>
                        <a:pt x="11593" y="16216"/>
                      </a:lnTo>
                      <a:lnTo>
                        <a:pt x="11425" y="16405"/>
                      </a:lnTo>
                      <a:lnTo>
                        <a:pt x="11425" y="16447"/>
                      </a:lnTo>
                      <a:lnTo>
                        <a:pt x="11572" y="16614"/>
                      </a:lnTo>
                      <a:lnTo>
                        <a:pt x="11634" y="16635"/>
                      </a:lnTo>
                      <a:lnTo>
                        <a:pt x="11802" y="16551"/>
                      </a:lnTo>
                      <a:lnTo>
                        <a:pt x="12032" y="16530"/>
                      </a:lnTo>
                      <a:lnTo>
                        <a:pt x="12137" y="16447"/>
                      </a:lnTo>
                      <a:lnTo>
                        <a:pt x="12220" y="16447"/>
                      </a:lnTo>
                      <a:lnTo>
                        <a:pt x="12429" y="16342"/>
                      </a:lnTo>
                      <a:lnTo>
                        <a:pt x="12513" y="16342"/>
                      </a:lnTo>
                      <a:lnTo>
                        <a:pt x="12429" y="16363"/>
                      </a:lnTo>
                      <a:lnTo>
                        <a:pt x="12304" y="16530"/>
                      </a:lnTo>
                      <a:lnTo>
                        <a:pt x="12304" y="16572"/>
                      </a:lnTo>
                      <a:lnTo>
                        <a:pt x="12220" y="16656"/>
                      </a:lnTo>
                      <a:lnTo>
                        <a:pt x="11906" y="16844"/>
                      </a:lnTo>
                      <a:lnTo>
                        <a:pt x="11781" y="16970"/>
                      </a:lnTo>
                      <a:lnTo>
                        <a:pt x="11676" y="17158"/>
                      </a:lnTo>
                      <a:lnTo>
                        <a:pt x="11634" y="17263"/>
                      </a:lnTo>
                      <a:lnTo>
                        <a:pt x="11697" y="17367"/>
                      </a:lnTo>
                      <a:lnTo>
                        <a:pt x="11802" y="17451"/>
                      </a:lnTo>
                      <a:lnTo>
                        <a:pt x="11613" y="17409"/>
                      </a:lnTo>
                      <a:lnTo>
                        <a:pt x="11530" y="17451"/>
                      </a:lnTo>
                      <a:lnTo>
                        <a:pt x="11425" y="17577"/>
                      </a:lnTo>
                      <a:lnTo>
                        <a:pt x="11383" y="17702"/>
                      </a:lnTo>
                      <a:lnTo>
                        <a:pt x="11216" y="17869"/>
                      </a:lnTo>
                      <a:lnTo>
                        <a:pt x="11153" y="17974"/>
                      </a:lnTo>
                      <a:lnTo>
                        <a:pt x="11174" y="18016"/>
                      </a:lnTo>
                      <a:lnTo>
                        <a:pt x="11216" y="18079"/>
                      </a:lnTo>
                      <a:lnTo>
                        <a:pt x="11195" y="18141"/>
                      </a:lnTo>
                      <a:lnTo>
                        <a:pt x="11111" y="18121"/>
                      </a:lnTo>
                      <a:lnTo>
                        <a:pt x="11090" y="18037"/>
                      </a:lnTo>
                      <a:lnTo>
                        <a:pt x="11007" y="18016"/>
                      </a:lnTo>
                      <a:lnTo>
                        <a:pt x="10944" y="18121"/>
                      </a:lnTo>
                      <a:lnTo>
                        <a:pt x="10776" y="18204"/>
                      </a:lnTo>
                      <a:lnTo>
                        <a:pt x="10839" y="18288"/>
                      </a:lnTo>
                      <a:lnTo>
                        <a:pt x="10776" y="18351"/>
                      </a:lnTo>
                      <a:lnTo>
                        <a:pt x="10693" y="18330"/>
                      </a:lnTo>
                      <a:lnTo>
                        <a:pt x="10672" y="18288"/>
                      </a:lnTo>
                      <a:lnTo>
                        <a:pt x="10630" y="18330"/>
                      </a:lnTo>
                      <a:lnTo>
                        <a:pt x="10358" y="18539"/>
                      </a:lnTo>
                      <a:lnTo>
                        <a:pt x="10274" y="18644"/>
                      </a:lnTo>
                      <a:lnTo>
                        <a:pt x="10316" y="18727"/>
                      </a:lnTo>
                      <a:lnTo>
                        <a:pt x="10253" y="18769"/>
                      </a:lnTo>
                      <a:lnTo>
                        <a:pt x="10170" y="18748"/>
                      </a:lnTo>
                      <a:lnTo>
                        <a:pt x="10170" y="18644"/>
                      </a:lnTo>
                      <a:lnTo>
                        <a:pt x="10023" y="18727"/>
                      </a:lnTo>
                      <a:lnTo>
                        <a:pt x="9898" y="18811"/>
                      </a:lnTo>
                      <a:lnTo>
                        <a:pt x="9793" y="18853"/>
                      </a:lnTo>
                      <a:lnTo>
                        <a:pt x="9751" y="18937"/>
                      </a:lnTo>
                      <a:lnTo>
                        <a:pt x="9647" y="18978"/>
                      </a:lnTo>
                      <a:lnTo>
                        <a:pt x="9500" y="18978"/>
                      </a:lnTo>
                      <a:lnTo>
                        <a:pt x="9333" y="19146"/>
                      </a:lnTo>
                      <a:lnTo>
                        <a:pt x="9082" y="19250"/>
                      </a:lnTo>
                      <a:lnTo>
                        <a:pt x="8893" y="19397"/>
                      </a:lnTo>
                      <a:lnTo>
                        <a:pt x="8810" y="19564"/>
                      </a:lnTo>
                      <a:lnTo>
                        <a:pt x="8810" y="19606"/>
                      </a:lnTo>
                      <a:lnTo>
                        <a:pt x="8872" y="19711"/>
                      </a:lnTo>
                      <a:lnTo>
                        <a:pt x="8872" y="19794"/>
                      </a:lnTo>
                      <a:lnTo>
                        <a:pt x="8852" y="19815"/>
                      </a:lnTo>
                      <a:lnTo>
                        <a:pt x="8768" y="19711"/>
                      </a:lnTo>
                      <a:lnTo>
                        <a:pt x="8747" y="19711"/>
                      </a:lnTo>
                      <a:lnTo>
                        <a:pt x="8705" y="19773"/>
                      </a:lnTo>
                      <a:lnTo>
                        <a:pt x="8747" y="19857"/>
                      </a:lnTo>
                      <a:lnTo>
                        <a:pt x="8684" y="19878"/>
                      </a:lnTo>
                      <a:lnTo>
                        <a:pt x="8621" y="19794"/>
                      </a:lnTo>
                      <a:lnTo>
                        <a:pt x="8705" y="19711"/>
                      </a:lnTo>
                      <a:cubicBezTo>
                        <a:pt x="8761" y="19673"/>
                        <a:pt x="8717" y="19603"/>
                        <a:pt x="8677" y="19603"/>
                      </a:cubicBezTo>
                      <a:cubicBezTo>
                        <a:pt x="8673" y="19603"/>
                        <a:pt x="8668" y="19604"/>
                        <a:pt x="8663" y="19606"/>
                      </a:cubicBezTo>
                      <a:lnTo>
                        <a:pt x="8600" y="19585"/>
                      </a:lnTo>
                      <a:lnTo>
                        <a:pt x="8496" y="19585"/>
                      </a:lnTo>
                      <a:lnTo>
                        <a:pt x="8454" y="19564"/>
                      </a:lnTo>
                      <a:lnTo>
                        <a:pt x="8349" y="19585"/>
                      </a:lnTo>
                      <a:lnTo>
                        <a:pt x="8161" y="19606"/>
                      </a:lnTo>
                      <a:lnTo>
                        <a:pt x="8056" y="19669"/>
                      </a:lnTo>
                      <a:lnTo>
                        <a:pt x="7973" y="19773"/>
                      </a:lnTo>
                      <a:lnTo>
                        <a:pt x="7826" y="19815"/>
                      </a:lnTo>
                      <a:lnTo>
                        <a:pt x="7680" y="19899"/>
                      </a:lnTo>
                      <a:lnTo>
                        <a:pt x="7554" y="20066"/>
                      </a:lnTo>
                      <a:lnTo>
                        <a:pt x="7575" y="20108"/>
                      </a:lnTo>
                      <a:lnTo>
                        <a:pt x="7533" y="20171"/>
                      </a:lnTo>
                      <a:lnTo>
                        <a:pt x="7471" y="20171"/>
                      </a:lnTo>
                      <a:lnTo>
                        <a:pt x="7345" y="20213"/>
                      </a:lnTo>
                      <a:lnTo>
                        <a:pt x="7261" y="20276"/>
                      </a:lnTo>
                      <a:lnTo>
                        <a:pt x="7261" y="20338"/>
                      </a:lnTo>
                      <a:lnTo>
                        <a:pt x="7219" y="20338"/>
                      </a:lnTo>
                      <a:lnTo>
                        <a:pt x="7115" y="20318"/>
                      </a:lnTo>
                      <a:lnTo>
                        <a:pt x="7010" y="20338"/>
                      </a:lnTo>
                      <a:lnTo>
                        <a:pt x="6989" y="20422"/>
                      </a:lnTo>
                      <a:lnTo>
                        <a:pt x="6947" y="20548"/>
                      </a:lnTo>
                      <a:lnTo>
                        <a:pt x="6947" y="20590"/>
                      </a:lnTo>
                      <a:cubicBezTo>
                        <a:pt x="6927" y="20590"/>
                        <a:pt x="6906" y="20610"/>
                        <a:pt x="6885" y="20610"/>
                      </a:cubicBezTo>
                      <a:lnTo>
                        <a:pt x="6843" y="20590"/>
                      </a:lnTo>
                      <a:lnTo>
                        <a:pt x="6906" y="20485"/>
                      </a:lnTo>
                      <a:lnTo>
                        <a:pt x="6822" y="20380"/>
                      </a:lnTo>
                      <a:lnTo>
                        <a:pt x="6675" y="20380"/>
                      </a:lnTo>
                      <a:lnTo>
                        <a:pt x="6634" y="20422"/>
                      </a:lnTo>
                      <a:lnTo>
                        <a:pt x="6571" y="20485"/>
                      </a:lnTo>
                      <a:lnTo>
                        <a:pt x="6466" y="20485"/>
                      </a:lnTo>
                      <a:lnTo>
                        <a:pt x="6403" y="20527"/>
                      </a:lnTo>
                      <a:lnTo>
                        <a:pt x="6299" y="20422"/>
                      </a:lnTo>
                      <a:lnTo>
                        <a:pt x="6257" y="20422"/>
                      </a:lnTo>
                      <a:lnTo>
                        <a:pt x="6152" y="20610"/>
                      </a:lnTo>
                      <a:lnTo>
                        <a:pt x="6090" y="20631"/>
                      </a:lnTo>
                      <a:lnTo>
                        <a:pt x="5985" y="20715"/>
                      </a:lnTo>
                      <a:lnTo>
                        <a:pt x="5943" y="20694"/>
                      </a:lnTo>
                      <a:lnTo>
                        <a:pt x="5880" y="20736"/>
                      </a:lnTo>
                      <a:lnTo>
                        <a:pt x="5859" y="20841"/>
                      </a:lnTo>
                      <a:lnTo>
                        <a:pt x="5880" y="20945"/>
                      </a:lnTo>
                      <a:lnTo>
                        <a:pt x="5943" y="20966"/>
                      </a:lnTo>
                      <a:cubicBezTo>
                        <a:pt x="5776" y="21029"/>
                        <a:pt x="5629" y="21071"/>
                        <a:pt x="5462" y="21154"/>
                      </a:cubicBezTo>
                      <a:lnTo>
                        <a:pt x="5441" y="21071"/>
                      </a:lnTo>
                      <a:lnTo>
                        <a:pt x="5378" y="21050"/>
                      </a:lnTo>
                      <a:lnTo>
                        <a:pt x="5378" y="21154"/>
                      </a:lnTo>
                      <a:lnTo>
                        <a:pt x="5378" y="21217"/>
                      </a:lnTo>
                      <a:cubicBezTo>
                        <a:pt x="5357" y="21217"/>
                        <a:pt x="5336" y="21238"/>
                        <a:pt x="5274" y="21238"/>
                      </a:cubicBezTo>
                      <a:lnTo>
                        <a:pt x="5232" y="21217"/>
                      </a:lnTo>
                      <a:lnTo>
                        <a:pt x="5169" y="21134"/>
                      </a:lnTo>
                      <a:lnTo>
                        <a:pt x="5064" y="21154"/>
                      </a:lnTo>
                      <a:lnTo>
                        <a:pt x="5064" y="21238"/>
                      </a:lnTo>
                      <a:lnTo>
                        <a:pt x="5127" y="21280"/>
                      </a:lnTo>
                      <a:cubicBezTo>
                        <a:pt x="5106" y="21322"/>
                        <a:pt x="5043" y="21322"/>
                        <a:pt x="5022" y="21343"/>
                      </a:cubicBezTo>
                      <a:lnTo>
                        <a:pt x="4960" y="21280"/>
                      </a:lnTo>
                      <a:lnTo>
                        <a:pt x="4960" y="21364"/>
                      </a:lnTo>
                      <a:cubicBezTo>
                        <a:pt x="4939" y="21385"/>
                        <a:pt x="4918" y="21385"/>
                        <a:pt x="4897" y="21385"/>
                      </a:cubicBezTo>
                      <a:lnTo>
                        <a:pt x="4855" y="21343"/>
                      </a:lnTo>
                      <a:lnTo>
                        <a:pt x="4730" y="21322"/>
                      </a:lnTo>
                      <a:lnTo>
                        <a:pt x="4688" y="21238"/>
                      </a:lnTo>
                      <a:lnTo>
                        <a:pt x="4583" y="21238"/>
                      </a:lnTo>
                      <a:lnTo>
                        <a:pt x="4478" y="21343"/>
                      </a:lnTo>
                      <a:lnTo>
                        <a:pt x="4478" y="21426"/>
                      </a:lnTo>
                      <a:lnTo>
                        <a:pt x="4541" y="21489"/>
                      </a:lnTo>
                      <a:cubicBezTo>
                        <a:pt x="4520" y="21489"/>
                        <a:pt x="4499" y="21531"/>
                        <a:pt x="4499" y="21531"/>
                      </a:cubicBezTo>
                      <a:lnTo>
                        <a:pt x="4395" y="21468"/>
                      </a:lnTo>
                      <a:lnTo>
                        <a:pt x="4290" y="21552"/>
                      </a:lnTo>
                      <a:lnTo>
                        <a:pt x="4290" y="21594"/>
                      </a:lnTo>
                      <a:cubicBezTo>
                        <a:pt x="4081" y="21678"/>
                        <a:pt x="3893" y="21761"/>
                        <a:pt x="3683" y="21845"/>
                      </a:cubicBezTo>
                      <a:lnTo>
                        <a:pt x="3704" y="21782"/>
                      </a:lnTo>
                      <a:lnTo>
                        <a:pt x="3809" y="21740"/>
                      </a:lnTo>
                      <a:lnTo>
                        <a:pt x="3746" y="21698"/>
                      </a:lnTo>
                      <a:lnTo>
                        <a:pt x="3704" y="21573"/>
                      </a:lnTo>
                      <a:lnTo>
                        <a:pt x="3600" y="21636"/>
                      </a:lnTo>
                      <a:lnTo>
                        <a:pt x="3432" y="21636"/>
                      </a:lnTo>
                      <a:lnTo>
                        <a:pt x="3453" y="21698"/>
                      </a:lnTo>
                      <a:lnTo>
                        <a:pt x="3390" y="21803"/>
                      </a:lnTo>
                      <a:lnTo>
                        <a:pt x="3286" y="21845"/>
                      </a:lnTo>
                      <a:lnTo>
                        <a:pt x="3160" y="21970"/>
                      </a:lnTo>
                      <a:lnTo>
                        <a:pt x="3160" y="22012"/>
                      </a:lnTo>
                      <a:cubicBezTo>
                        <a:pt x="2951" y="22096"/>
                        <a:pt x="2742" y="22159"/>
                        <a:pt x="2533" y="22201"/>
                      </a:cubicBezTo>
                      <a:lnTo>
                        <a:pt x="2512" y="22180"/>
                      </a:lnTo>
                      <a:lnTo>
                        <a:pt x="2386" y="22222"/>
                      </a:lnTo>
                      <a:lnTo>
                        <a:pt x="2407" y="22263"/>
                      </a:lnTo>
                      <a:cubicBezTo>
                        <a:pt x="2344" y="22263"/>
                        <a:pt x="2302" y="22284"/>
                        <a:pt x="2240" y="22284"/>
                      </a:cubicBezTo>
                      <a:cubicBezTo>
                        <a:pt x="2177" y="22305"/>
                        <a:pt x="2093" y="22305"/>
                        <a:pt x="2009" y="22326"/>
                      </a:cubicBezTo>
                      <a:lnTo>
                        <a:pt x="1926" y="22263"/>
                      </a:lnTo>
                      <a:lnTo>
                        <a:pt x="1821" y="22368"/>
                      </a:lnTo>
                      <a:lnTo>
                        <a:pt x="1821" y="22389"/>
                      </a:lnTo>
                      <a:cubicBezTo>
                        <a:pt x="1758" y="22410"/>
                        <a:pt x="1654" y="22410"/>
                        <a:pt x="1570" y="22431"/>
                      </a:cubicBezTo>
                      <a:cubicBezTo>
                        <a:pt x="1264" y="22480"/>
                        <a:pt x="957" y="22500"/>
                        <a:pt x="651" y="22500"/>
                      </a:cubicBezTo>
                      <a:cubicBezTo>
                        <a:pt x="434" y="22500"/>
                        <a:pt x="218" y="22490"/>
                        <a:pt x="1" y="22473"/>
                      </a:cubicBezTo>
                      <a:lnTo>
                        <a:pt x="1" y="22473"/>
                      </a:lnTo>
                      <a:cubicBezTo>
                        <a:pt x="332" y="22512"/>
                        <a:pt x="664" y="22527"/>
                        <a:pt x="990" y="22527"/>
                      </a:cubicBezTo>
                      <a:cubicBezTo>
                        <a:pt x="1179" y="22527"/>
                        <a:pt x="1365" y="22522"/>
                        <a:pt x="1549" y="22514"/>
                      </a:cubicBezTo>
                      <a:lnTo>
                        <a:pt x="1549" y="22535"/>
                      </a:lnTo>
                      <a:lnTo>
                        <a:pt x="1654" y="22577"/>
                      </a:lnTo>
                      <a:lnTo>
                        <a:pt x="1612" y="22514"/>
                      </a:lnTo>
                      <a:cubicBezTo>
                        <a:pt x="2093" y="22473"/>
                        <a:pt x="2533" y="22389"/>
                        <a:pt x="2972" y="22263"/>
                      </a:cubicBezTo>
                      <a:lnTo>
                        <a:pt x="2972" y="22263"/>
                      </a:lnTo>
                      <a:lnTo>
                        <a:pt x="2867" y="22368"/>
                      </a:lnTo>
                      <a:lnTo>
                        <a:pt x="3077" y="22368"/>
                      </a:lnTo>
                      <a:lnTo>
                        <a:pt x="3223" y="22222"/>
                      </a:lnTo>
                      <a:lnTo>
                        <a:pt x="3370" y="22222"/>
                      </a:lnTo>
                      <a:lnTo>
                        <a:pt x="3453" y="22159"/>
                      </a:lnTo>
                      <a:cubicBezTo>
                        <a:pt x="3579" y="22096"/>
                        <a:pt x="3746" y="22075"/>
                        <a:pt x="3872" y="22012"/>
                      </a:cubicBezTo>
                      <a:lnTo>
                        <a:pt x="3893" y="22054"/>
                      </a:lnTo>
                      <a:lnTo>
                        <a:pt x="4081" y="22054"/>
                      </a:lnTo>
                      <a:lnTo>
                        <a:pt x="4227" y="21991"/>
                      </a:lnTo>
                      <a:lnTo>
                        <a:pt x="4290" y="21719"/>
                      </a:lnTo>
                      <a:lnTo>
                        <a:pt x="4311" y="21803"/>
                      </a:lnTo>
                      <a:lnTo>
                        <a:pt x="4374" y="21845"/>
                      </a:lnTo>
                      <a:lnTo>
                        <a:pt x="4416" y="21740"/>
                      </a:lnTo>
                      <a:lnTo>
                        <a:pt x="4458" y="21657"/>
                      </a:lnTo>
                      <a:lnTo>
                        <a:pt x="4520" y="21678"/>
                      </a:lnTo>
                      <a:lnTo>
                        <a:pt x="4562" y="21740"/>
                      </a:lnTo>
                      <a:lnTo>
                        <a:pt x="4604" y="21719"/>
                      </a:lnTo>
                      <a:lnTo>
                        <a:pt x="4688" y="21615"/>
                      </a:lnTo>
                      <a:lnTo>
                        <a:pt x="4834" y="21531"/>
                      </a:lnTo>
                      <a:lnTo>
                        <a:pt x="4834" y="21468"/>
                      </a:lnTo>
                      <a:cubicBezTo>
                        <a:pt x="5043" y="21406"/>
                        <a:pt x="5253" y="21301"/>
                        <a:pt x="5462" y="21217"/>
                      </a:cubicBezTo>
                      <a:lnTo>
                        <a:pt x="5462" y="21217"/>
                      </a:lnTo>
                      <a:lnTo>
                        <a:pt x="5420" y="21238"/>
                      </a:lnTo>
                      <a:lnTo>
                        <a:pt x="5546" y="21238"/>
                      </a:lnTo>
                      <a:lnTo>
                        <a:pt x="5504" y="21196"/>
                      </a:lnTo>
                      <a:cubicBezTo>
                        <a:pt x="5839" y="21050"/>
                        <a:pt x="6173" y="20903"/>
                        <a:pt x="6508" y="20778"/>
                      </a:cubicBezTo>
                      <a:lnTo>
                        <a:pt x="6571" y="20799"/>
                      </a:lnTo>
                      <a:lnTo>
                        <a:pt x="6759" y="20778"/>
                      </a:lnTo>
                      <a:lnTo>
                        <a:pt x="6822" y="20694"/>
                      </a:lnTo>
                      <a:lnTo>
                        <a:pt x="6989" y="20715"/>
                      </a:lnTo>
                      <a:lnTo>
                        <a:pt x="6989" y="20673"/>
                      </a:lnTo>
                      <a:lnTo>
                        <a:pt x="6927" y="20610"/>
                      </a:lnTo>
                      <a:cubicBezTo>
                        <a:pt x="7031" y="20569"/>
                        <a:pt x="7136" y="20527"/>
                        <a:pt x="7240" y="20485"/>
                      </a:cubicBezTo>
                      <a:lnTo>
                        <a:pt x="7282" y="20485"/>
                      </a:lnTo>
                      <a:cubicBezTo>
                        <a:pt x="7324" y="20464"/>
                        <a:pt x="7387" y="20422"/>
                        <a:pt x="7429" y="20422"/>
                      </a:cubicBezTo>
                      <a:lnTo>
                        <a:pt x="7450" y="20485"/>
                      </a:lnTo>
                      <a:lnTo>
                        <a:pt x="7554" y="20485"/>
                      </a:lnTo>
                      <a:lnTo>
                        <a:pt x="7617" y="20380"/>
                      </a:lnTo>
                      <a:lnTo>
                        <a:pt x="7638" y="20464"/>
                      </a:lnTo>
                      <a:lnTo>
                        <a:pt x="7659" y="20464"/>
                      </a:lnTo>
                      <a:lnTo>
                        <a:pt x="7701" y="20380"/>
                      </a:lnTo>
                      <a:lnTo>
                        <a:pt x="7763" y="20318"/>
                      </a:lnTo>
                      <a:lnTo>
                        <a:pt x="7868" y="20318"/>
                      </a:lnTo>
                      <a:lnTo>
                        <a:pt x="7973" y="20255"/>
                      </a:lnTo>
                      <a:lnTo>
                        <a:pt x="8015" y="20171"/>
                      </a:lnTo>
                      <a:cubicBezTo>
                        <a:pt x="8077" y="20150"/>
                        <a:pt x="8161" y="20087"/>
                        <a:pt x="8224" y="20066"/>
                      </a:cubicBezTo>
                      <a:lnTo>
                        <a:pt x="8224" y="20066"/>
                      </a:lnTo>
                      <a:lnTo>
                        <a:pt x="8182" y="20108"/>
                      </a:lnTo>
                      <a:lnTo>
                        <a:pt x="8182" y="20213"/>
                      </a:lnTo>
                      <a:lnTo>
                        <a:pt x="8224" y="20255"/>
                      </a:lnTo>
                      <a:lnTo>
                        <a:pt x="8370" y="20150"/>
                      </a:lnTo>
                      <a:lnTo>
                        <a:pt x="8391" y="20066"/>
                      </a:lnTo>
                      <a:lnTo>
                        <a:pt x="8475" y="20045"/>
                      </a:lnTo>
                      <a:lnTo>
                        <a:pt x="8496" y="20087"/>
                      </a:lnTo>
                      <a:lnTo>
                        <a:pt x="8538" y="20045"/>
                      </a:lnTo>
                      <a:lnTo>
                        <a:pt x="8580" y="20045"/>
                      </a:lnTo>
                      <a:lnTo>
                        <a:pt x="8600" y="20108"/>
                      </a:lnTo>
                      <a:lnTo>
                        <a:pt x="8580" y="20192"/>
                      </a:lnTo>
                      <a:lnTo>
                        <a:pt x="8642" y="20192"/>
                      </a:lnTo>
                      <a:lnTo>
                        <a:pt x="8705" y="20087"/>
                      </a:lnTo>
                      <a:lnTo>
                        <a:pt x="8789" y="20087"/>
                      </a:lnTo>
                      <a:lnTo>
                        <a:pt x="8872" y="20004"/>
                      </a:lnTo>
                      <a:lnTo>
                        <a:pt x="8977" y="20004"/>
                      </a:lnTo>
                      <a:lnTo>
                        <a:pt x="9082" y="19857"/>
                      </a:lnTo>
                      <a:lnTo>
                        <a:pt x="9186" y="19794"/>
                      </a:lnTo>
                      <a:lnTo>
                        <a:pt x="9270" y="19836"/>
                      </a:lnTo>
                      <a:lnTo>
                        <a:pt x="9270" y="19899"/>
                      </a:lnTo>
                      <a:lnTo>
                        <a:pt x="9186" y="20004"/>
                      </a:lnTo>
                      <a:lnTo>
                        <a:pt x="9103" y="20150"/>
                      </a:lnTo>
                      <a:lnTo>
                        <a:pt x="9103" y="20192"/>
                      </a:lnTo>
                      <a:lnTo>
                        <a:pt x="9165" y="20192"/>
                      </a:lnTo>
                      <a:lnTo>
                        <a:pt x="9312" y="20045"/>
                      </a:lnTo>
                      <a:lnTo>
                        <a:pt x="9312" y="19857"/>
                      </a:lnTo>
                      <a:lnTo>
                        <a:pt x="9333" y="19836"/>
                      </a:lnTo>
                      <a:lnTo>
                        <a:pt x="9396" y="19899"/>
                      </a:lnTo>
                      <a:lnTo>
                        <a:pt x="9479" y="19857"/>
                      </a:lnTo>
                      <a:lnTo>
                        <a:pt x="9542" y="19878"/>
                      </a:lnTo>
                      <a:lnTo>
                        <a:pt x="9647" y="19878"/>
                      </a:lnTo>
                      <a:lnTo>
                        <a:pt x="9751" y="19753"/>
                      </a:lnTo>
                      <a:lnTo>
                        <a:pt x="9793" y="19753"/>
                      </a:lnTo>
                      <a:lnTo>
                        <a:pt x="9814" y="19773"/>
                      </a:lnTo>
                      <a:lnTo>
                        <a:pt x="9856" y="19648"/>
                      </a:lnTo>
                      <a:lnTo>
                        <a:pt x="9919" y="19585"/>
                      </a:lnTo>
                      <a:lnTo>
                        <a:pt x="9940" y="19627"/>
                      </a:lnTo>
                      <a:lnTo>
                        <a:pt x="9919" y="19690"/>
                      </a:lnTo>
                      <a:lnTo>
                        <a:pt x="9919" y="19794"/>
                      </a:lnTo>
                      <a:lnTo>
                        <a:pt x="9960" y="19773"/>
                      </a:lnTo>
                      <a:lnTo>
                        <a:pt x="10044" y="19669"/>
                      </a:lnTo>
                      <a:lnTo>
                        <a:pt x="10002" y="19648"/>
                      </a:lnTo>
                      <a:lnTo>
                        <a:pt x="10065" y="19564"/>
                      </a:lnTo>
                      <a:lnTo>
                        <a:pt x="10065" y="19522"/>
                      </a:lnTo>
                      <a:lnTo>
                        <a:pt x="9898" y="19522"/>
                      </a:lnTo>
                      <a:lnTo>
                        <a:pt x="9856" y="19481"/>
                      </a:lnTo>
                      <a:lnTo>
                        <a:pt x="10023" y="19439"/>
                      </a:lnTo>
                      <a:lnTo>
                        <a:pt x="10212" y="19334"/>
                      </a:lnTo>
                      <a:lnTo>
                        <a:pt x="10442" y="19334"/>
                      </a:lnTo>
                      <a:lnTo>
                        <a:pt x="10484" y="19271"/>
                      </a:lnTo>
                      <a:lnTo>
                        <a:pt x="10484" y="19209"/>
                      </a:lnTo>
                      <a:lnTo>
                        <a:pt x="10442" y="19209"/>
                      </a:lnTo>
                      <a:lnTo>
                        <a:pt x="10484" y="19167"/>
                      </a:lnTo>
                      <a:lnTo>
                        <a:pt x="10567" y="19146"/>
                      </a:lnTo>
                      <a:lnTo>
                        <a:pt x="10651" y="19104"/>
                      </a:lnTo>
                      <a:lnTo>
                        <a:pt x="10693" y="19104"/>
                      </a:lnTo>
                      <a:lnTo>
                        <a:pt x="10735" y="19209"/>
                      </a:lnTo>
                      <a:lnTo>
                        <a:pt x="10839" y="19209"/>
                      </a:lnTo>
                      <a:lnTo>
                        <a:pt x="10881" y="19125"/>
                      </a:lnTo>
                      <a:lnTo>
                        <a:pt x="10860" y="19104"/>
                      </a:lnTo>
                      <a:lnTo>
                        <a:pt x="10944" y="19020"/>
                      </a:lnTo>
                      <a:lnTo>
                        <a:pt x="10944" y="18916"/>
                      </a:lnTo>
                      <a:lnTo>
                        <a:pt x="10986" y="18853"/>
                      </a:lnTo>
                      <a:lnTo>
                        <a:pt x="11049" y="18916"/>
                      </a:lnTo>
                      <a:lnTo>
                        <a:pt x="11049" y="18999"/>
                      </a:lnTo>
                      <a:lnTo>
                        <a:pt x="11090" y="19041"/>
                      </a:lnTo>
                      <a:lnTo>
                        <a:pt x="11216" y="18957"/>
                      </a:lnTo>
                      <a:lnTo>
                        <a:pt x="11279" y="18895"/>
                      </a:lnTo>
                      <a:lnTo>
                        <a:pt x="11362" y="18895"/>
                      </a:lnTo>
                      <a:lnTo>
                        <a:pt x="11404" y="18790"/>
                      </a:lnTo>
                      <a:lnTo>
                        <a:pt x="11425" y="18748"/>
                      </a:lnTo>
                      <a:lnTo>
                        <a:pt x="11488" y="18811"/>
                      </a:lnTo>
                      <a:lnTo>
                        <a:pt x="11593" y="18790"/>
                      </a:lnTo>
                      <a:lnTo>
                        <a:pt x="11718" y="18623"/>
                      </a:lnTo>
                      <a:lnTo>
                        <a:pt x="11718" y="18539"/>
                      </a:lnTo>
                      <a:lnTo>
                        <a:pt x="11613" y="18539"/>
                      </a:lnTo>
                      <a:lnTo>
                        <a:pt x="11593" y="18518"/>
                      </a:lnTo>
                      <a:lnTo>
                        <a:pt x="11739" y="18413"/>
                      </a:lnTo>
                      <a:lnTo>
                        <a:pt x="11844" y="18393"/>
                      </a:lnTo>
                      <a:lnTo>
                        <a:pt x="11927" y="18288"/>
                      </a:lnTo>
                      <a:lnTo>
                        <a:pt x="11990" y="18288"/>
                      </a:lnTo>
                      <a:lnTo>
                        <a:pt x="12011" y="18330"/>
                      </a:lnTo>
                      <a:lnTo>
                        <a:pt x="12137" y="18204"/>
                      </a:lnTo>
                      <a:lnTo>
                        <a:pt x="12241" y="18141"/>
                      </a:lnTo>
                      <a:lnTo>
                        <a:pt x="12262" y="18079"/>
                      </a:lnTo>
                      <a:lnTo>
                        <a:pt x="12346" y="18037"/>
                      </a:lnTo>
                      <a:lnTo>
                        <a:pt x="12367" y="17995"/>
                      </a:lnTo>
                      <a:lnTo>
                        <a:pt x="12450" y="17995"/>
                      </a:lnTo>
                      <a:lnTo>
                        <a:pt x="12471" y="18079"/>
                      </a:lnTo>
                      <a:lnTo>
                        <a:pt x="12534" y="18100"/>
                      </a:lnTo>
                      <a:lnTo>
                        <a:pt x="12555" y="18016"/>
                      </a:lnTo>
                      <a:lnTo>
                        <a:pt x="12660" y="18016"/>
                      </a:lnTo>
                      <a:lnTo>
                        <a:pt x="12722" y="17995"/>
                      </a:lnTo>
                      <a:lnTo>
                        <a:pt x="12722" y="17911"/>
                      </a:lnTo>
                      <a:lnTo>
                        <a:pt x="12827" y="17890"/>
                      </a:lnTo>
                      <a:lnTo>
                        <a:pt x="12848" y="17828"/>
                      </a:lnTo>
                      <a:lnTo>
                        <a:pt x="12869" y="17869"/>
                      </a:lnTo>
                      <a:lnTo>
                        <a:pt x="13036" y="17890"/>
                      </a:lnTo>
                      <a:lnTo>
                        <a:pt x="13057" y="17786"/>
                      </a:lnTo>
                      <a:lnTo>
                        <a:pt x="13099" y="17786"/>
                      </a:lnTo>
                      <a:lnTo>
                        <a:pt x="13099" y="17849"/>
                      </a:lnTo>
                      <a:lnTo>
                        <a:pt x="13162" y="17849"/>
                      </a:lnTo>
                      <a:lnTo>
                        <a:pt x="13204" y="17786"/>
                      </a:lnTo>
                      <a:lnTo>
                        <a:pt x="13266" y="17849"/>
                      </a:lnTo>
                      <a:lnTo>
                        <a:pt x="13308" y="17807"/>
                      </a:lnTo>
                      <a:lnTo>
                        <a:pt x="13371" y="17660"/>
                      </a:lnTo>
                      <a:lnTo>
                        <a:pt x="13308" y="17660"/>
                      </a:lnTo>
                      <a:lnTo>
                        <a:pt x="13266" y="17681"/>
                      </a:lnTo>
                      <a:lnTo>
                        <a:pt x="13287" y="17597"/>
                      </a:lnTo>
                      <a:lnTo>
                        <a:pt x="13350" y="17556"/>
                      </a:lnTo>
                      <a:cubicBezTo>
                        <a:pt x="13371" y="17618"/>
                        <a:pt x="13392" y="17702"/>
                        <a:pt x="13455" y="17765"/>
                      </a:cubicBezTo>
                      <a:cubicBezTo>
                        <a:pt x="13517" y="17849"/>
                        <a:pt x="13392" y="17995"/>
                        <a:pt x="13308" y="18079"/>
                      </a:cubicBezTo>
                      <a:lnTo>
                        <a:pt x="13245" y="18183"/>
                      </a:lnTo>
                      <a:lnTo>
                        <a:pt x="13266" y="18225"/>
                      </a:lnTo>
                      <a:lnTo>
                        <a:pt x="13371" y="18309"/>
                      </a:lnTo>
                      <a:lnTo>
                        <a:pt x="13350" y="18413"/>
                      </a:lnTo>
                      <a:lnTo>
                        <a:pt x="13266" y="18351"/>
                      </a:lnTo>
                      <a:lnTo>
                        <a:pt x="13245" y="18393"/>
                      </a:lnTo>
                      <a:lnTo>
                        <a:pt x="13266" y="18497"/>
                      </a:lnTo>
                      <a:lnTo>
                        <a:pt x="13162" y="18623"/>
                      </a:lnTo>
                      <a:lnTo>
                        <a:pt x="13099" y="18602"/>
                      </a:lnTo>
                      <a:lnTo>
                        <a:pt x="13099" y="18351"/>
                      </a:lnTo>
                      <a:lnTo>
                        <a:pt x="13057" y="18330"/>
                      </a:lnTo>
                      <a:lnTo>
                        <a:pt x="12890" y="18351"/>
                      </a:lnTo>
                      <a:lnTo>
                        <a:pt x="12639" y="18497"/>
                      </a:lnTo>
                      <a:lnTo>
                        <a:pt x="12471" y="18602"/>
                      </a:lnTo>
                      <a:lnTo>
                        <a:pt x="12450" y="18665"/>
                      </a:lnTo>
                      <a:lnTo>
                        <a:pt x="12471" y="18727"/>
                      </a:lnTo>
                      <a:lnTo>
                        <a:pt x="12471" y="18853"/>
                      </a:lnTo>
                      <a:lnTo>
                        <a:pt x="12450" y="18957"/>
                      </a:lnTo>
                      <a:lnTo>
                        <a:pt x="12409" y="19041"/>
                      </a:lnTo>
                      <a:lnTo>
                        <a:pt x="12409" y="19146"/>
                      </a:lnTo>
                      <a:lnTo>
                        <a:pt x="12471" y="19188"/>
                      </a:lnTo>
                      <a:lnTo>
                        <a:pt x="12555" y="19167"/>
                      </a:lnTo>
                      <a:lnTo>
                        <a:pt x="12576" y="19125"/>
                      </a:lnTo>
                      <a:lnTo>
                        <a:pt x="12555" y="19083"/>
                      </a:lnTo>
                      <a:lnTo>
                        <a:pt x="12513" y="19062"/>
                      </a:lnTo>
                      <a:lnTo>
                        <a:pt x="12555" y="19020"/>
                      </a:lnTo>
                      <a:lnTo>
                        <a:pt x="12681" y="19020"/>
                      </a:lnTo>
                      <a:lnTo>
                        <a:pt x="12660" y="19062"/>
                      </a:lnTo>
                      <a:lnTo>
                        <a:pt x="12722" y="19125"/>
                      </a:lnTo>
                      <a:lnTo>
                        <a:pt x="12785" y="19041"/>
                      </a:lnTo>
                      <a:lnTo>
                        <a:pt x="12848" y="19041"/>
                      </a:lnTo>
                      <a:lnTo>
                        <a:pt x="12764" y="19146"/>
                      </a:lnTo>
                      <a:lnTo>
                        <a:pt x="12764" y="19188"/>
                      </a:lnTo>
                      <a:lnTo>
                        <a:pt x="12555" y="19355"/>
                      </a:lnTo>
                      <a:lnTo>
                        <a:pt x="12534" y="19397"/>
                      </a:lnTo>
                      <a:lnTo>
                        <a:pt x="12639" y="19439"/>
                      </a:lnTo>
                      <a:lnTo>
                        <a:pt x="12681" y="19355"/>
                      </a:lnTo>
                      <a:lnTo>
                        <a:pt x="12764" y="19292"/>
                      </a:lnTo>
                      <a:lnTo>
                        <a:pt x="12764" y="19229"/>
                      </a:lnTo>
                      <a:lnTo>
                        <a:pt x="12890" y="19146"/>
                      </a:lnTo>
                      <a:lnTo>
                        <a:pt x="12869" y="19083"/>
                      </a:lnTo>
                      <a:lnTo>
                        <a:pt x="12932" y="19041"/>
                      </a:lnTo>
                      <a:lnTo>
                        <a:pt x="12973" y="19041"/>
                      </a:lnTo>
                      <a:lnTo>
                        <a:pt x="13036" y="18916"/>
                      </a:lnTo>
                      <a:lnTo>
                        <a:pt x="13078" y="18937"/>
                      </a:lnTo>
                      <a:lnTo>
                        <a:pt x="13183" y="18916"/>
                      </a:lnTo>
                      <a:lnTo>
                        <a:pt x="13287" y="18937"/>
                      </a:lnTo>
                      <a:lnTo>
                        <a:pt x="13455" y="18832"/>
                      </a:lnTo>
                      <a:lnTo>
                        <a:pt x="13413" y="18748"/>
                      </a:lnTo>
                      <a:lnTo>
                        <a:pt x="13287" y="18706"/>
                      </a:lnTo>
                      <a:lnTo>
                        <a:pt x="13371" y="18665"/>
                      </a:lnTo>
                      <a:lnTo>
                        <a:pt x="13497" y="18665"/>
                      </a:lnTo>
                      <a:lnTo>
                        <a:pt x="13580" y="18769"/>
                      </a:lnTo>
                      <a:lnTo>
                        <a:pt x="13664" y="18769"/>
                      </a:lnTo>
                      <a:lnTo>
                        <a:pt x="13727" y="18665"/>
                      </a:lnTo>
                      <a:lnTo>
                        <a:pt x="13685" y="18539"/>
                      </a:lnTo>
                      <a:lnTo>
                        <a:pt x="13580" y="18518"/>
                      </a:lnTo>
                      <a:lnTo>
                        <a:pt x="13622" y="18455"/>
                      </a:lnTo>
                      <a:lnTo>
                        <a:pt x="13706" y="18455"/>
                      </a:lnTo>
                      <a:lnTo>
                        <a:pt x="13789" y="18497"/>
                      </a:lnTo>
                      <a:lnTo>
                        <a:pt x="13852" y="18455"/>
                      </a:lnTo>
                      <a:lnTo>
                        <a:pt x="13894" y="18518"/>
                      </a:lnTo>
                      <a:lnTo>
                        <a:pt x="13957" y="18539"/>
                      </a:lnTo>
                      <a:lnTo>
                        <a:pt x="14041" y="18413"/>
                      </a:lnTo>
                      <a:lnTo>
                        <a:pt x="14020" y="18330"/>
                      </a:lnTo>
                      <a:lnTo>
                        <a:pt x="13957" y="18309"/>
                      </a:lnTo>
                      <a:lnTo>
                        <a:pt x="13957" y="18225"/>
                      </a:lnTo>
                      <a:lnTo>
                        <a:pt x="14062" y="18225"/>
                      </a:lnTo>
                      <a:lnTo>
                        <a:pt x="14166" y="18204"/>
                      </a:lnTo>
                      <a:lnTo>
                        <a:pt x="14124" y="18079"/>
                      </a:lnTo>
                      <a:lnTo>
                        <a:pt x="14041" y="18037"/>
                      </a:lnTo>
                      <a:lnTo>
                        <a:pt x="13957" y="18079"/>
                      </a:lnTo>
                      <a:lnTo>
                        <a:pt x="14041" y="17995"/>
                      </a:lnTo>
                      <a:cubicBezTo>
                        <a:pt x="14062" y="17974"/>
                        <a:pt x="14041" y="17932"/>
                        <a:pt x="14041" y="17932"/>
                      </a:cubicBezTo>
                      <a:lnTo>
                        <a:pt x="14145" y="17828"/>
                      </a:lnTo>
                      <a:lnTo>
                        <a:pt x="14166" y="17911"/>
                      </a:lnTo>
                      <a:lnTo>
                        <a:pt x="14229" y="17911"/>
                      </a:lnTo>
                      <a:lnTo>
                        <a:pt x="14313" y="17807"/>
                      </a:lnTo>
                      <a:lnTo>
                        <a:pt x="14354" y="17869"/>
                      </a:lnTo>
                      <a:lnTo>
                        <a:pt x="14438" y="17828"/>
                      </a:lnTo>
                      <a:lnTo>
                        <a:pt x="14417" y="17765"/>
                      </a:lnTo>
                      <a:lnTo>
                        <a:pt x="14334" y="17723"/>
                      </a:lnTo>
                      <a:lnTo>
                        <a:pt x="14396" y="17660"/>
                      </a:lnTo>
                      <a:lnTo>
                        <a:pt x="14438" y="17597"/>
                      </a:lnTo>
                      <a:lnTo>
                        <a:pt x="14396" y="17514"/>
                      </a:lnTo>
                      <a:lnTo>
                        <a:pt x="14313" y="17556"/>
                      </a:lnTo>
                      <a:lnTo>
                        <a:pt x="14292" y="17597"/>
                      </a:lnTo>
                      <a:lnTo>
                        <a:pt x="14229" y="17597"/>
                      </a:lnTo>
                      <a:lnTo>
                        <a:pt x="14250" y="17493"/>
                      </a:lnTo>
                      <a:lnTo>
                        <a:pt x="14208" y="17472"/>
                      </a:lnTo>
                      <a:lnTo>
                        <a:pt x="14103" y="17493"/>
                      </a:lnTo>
                      <a:lnTo>
                        <a:pt x="14041" y="17577"/>
                      </a:lnTo>
                      <a:lnTo>
                        <a:pt x="14103" y="17618"/>
                      </a:lnTo>
                      <a:lnTo>
                        <a:pt x="14041" y="17723"/>
                      </a:lnTo>
                      <a:lnTo>
                        <a:pt x="13999" y="17702"/>
                      </a:lnTo>
                      <a:lnTo>
                        <a:pt x="13978" y="17786"/>
                      </a:lnTo>
                      <a:lnTo>
                        <a:pt x="13894" y="17765"/>
                      </a:lnTo>
                      <a:lnTo>
                        <a:pt x="13831" y="17807"/>
                      </a:lnTo>
                      <a:lnTo>
                        <a:pt x="13873" y="17869"/>
                      </a:lnTo>
                      <a:lnTo>
                        <a:pt x="13999" y="17995"/>
                      </a:lnTo>
                      <a:lnTo>
                        <a:pt x="13831" y="18141"/>
                      </a:lnTo>
                      <a:lnTo>
                        <a:pt x="13831" y="18079"/>
                      </a:lnTo>
                      <a:lnTo>
                        <a:pt x="13727" y="17995"/>
                      </a:lnTo>
                      <a:lnTo>
                        <a:pt x="13685" y="18037"/>
                      </a:lnTo>
                      <a:lnTo>
                        <a:pt x="13706" y="18121"/>
                      </a:lnTo>
                      <a:lnTo>
                        <a:pt x="13685" y="18225"/>
                      </a:lnTo>
                      <a:lnTo>
                        <a:pt x="13622" y="18204"/>
                      </a:lnTo>
                      <a:lnTo>
                        <a:pt x="13580" y="18225"/>
                      </a:lnTo>
                      <a:lnTo>
                        <a:pt x="13517" y="18330"/>
                      </a:lnTo>
                      <a:lnTo>
                        <a:pt x="13434" y="18351"/>
                      </a:lnTo>
                      <a:lnTo>
                        <a:pt x="13434" y="18288"/>
                      </a:lnTo>
                      <a:lnTo>
                        <a:pt x="13497" y="18225"/>
                      </a:lnTo>
                      <a:lnTo>
                        <a:pt x="13497" y="18121"/>
                      </a:lnTo>
                      <a:lnTo>
                        <a:pt x="13413" y="18079"/>
                      </a:lnTo>
                      <a:lnTo>
                        <a:pt x="13371" y="18079"/>
                      </a:lnTo>
                      <a:cubicBezTo>
                        <a:pt x="13413" y="17995"/>
                        <a:pt x="13476" y="17911"/>
                        <a:pt x="13559" y="17849"/>
                      </a:cubicBezTo>
                      <a:lnTo>
                        <a:pt x="13559" y="17807"/>
                      </a:lnTo>
                      <a:cubicBezTo>
                        <a:pt x="13497" y="17702"/>
                        <a:pt x="13476" y="17597"/>
                        <a:pt x="13434" y="17493"/>
                      </a:cubicBezTo>
                      <a:lnTo>
                        <a:pt x="13476" y="17493"/>
                      </a:lnTo>
                      <a:lnTo>
                        <a:pt x="13517" y="17535"/>
                      </a:lnTo>
                      <a:lnTo>
                        <a:pt x="13538" y="17493"/>
                      </a:lnTo>
                      <a:lnTo>
                        <a:pt x="13497" y="17409"/>
                      </a:lnTo>
                      <a:lnTo>
                        <a:pt x="13413" y="17388"/>
                      </a:lnTo>
                      <a:lnTo>
                        <a:pt x="13476" y="17367"/>
                      </a:lnTo>
                      <a:lnTo>
                        <a:pt x="13580" y="17388"/>
                      </a:lnTo>
                      <a:lnTo>
                        <a:pt x="13706" y="17263"/>
                      </a:lnTo>
                      <a:lnTo>
                        <a:pt x="13831" y="17263"/>
                      </a:lnTo>
                      <a:lnTo>
                        <a:pt x="13936" y="17158"/>
                      </a:lnTo>
                      <a:lnTo>
                        <a:pt x="14020" y="17137"/>
                      </a:lnTo>
                      <a:lnTo>
                        <a:pt x="14145" y="16991"/>
                      </a:lnTo>
                      <a:lnTo>
                        <a:pt x="14145" y="16844"/>
                      </a:lnTo>
                      <a:lnTo>
                        <a:pt x="14103" y="16781"/>
                      </a:lnTo>
                      <a:lnTo>
                        <a:pt x="14082" y="16781"/>
                      </a:lnTo>
                      <a:lnTo>
                        <a:pt x="14020" y="16656"/>
                      </a:lnTo>
                      <a:lnTo>
                        <a:pt x="13957" y="16635"/>
                      </a:lnTo>
                      <a:lnTo>
                        <a:pt x="13810" y="16635"/>
                      </a:lnTo>
                      <a:lnTo>
                        <a:pt x="13831" y="16530"/>
                      </a:lnTo>
                      <a:lnTo>
                        <a:pt x="13831" y="16426"/>
                      </a:lnTo>
                      <a:lnTo>
                        <a:pt x="13999" y="16363"/>
                      </a:lnTo>
                      <a:lnTo>
                        <a:pt x="14020" y="16321"/>
                      </a:lnTo>
                      <a:lnTo>
                        <a:pt x="14103" y="16300"/>
                      </a:lnTo>
                      <a:lnTo>
                        <a:pt x="14124" y="16216"/>
                      </a:lnTo>
                      <a:lnTo>
                        <a:pt x="14103" y="16216"/>
                      </a:lnTo>
                      <a:lnTo>
                        <a:pt x="14145" y="16154"/>
                      </a:lnTo>
                      <a:lnTo>
                        <a:pt x="14250" y="16196"/>
                      </a:lnTo>
                      <a:lnTo>
                        <a:pt x="14417" y="16091"/>
                      </a:lnTo>
                      <a:lnTo>
                        <a:pt x="14522" y="16175"/>
                      </a:lnTo>
                      <a:lnTo>
                        <a:pt x="14647" y="16091"/>
                      </a:lnTo>
                      <a:lnTo>
                        <a:pt x="14626" y="16175"/>
                      </a:lnTo>
                      <a:lnTo>
                        <a:pt x="14647" y="16216"/>
                      </a:lnTo>
                      <a:lnTo>
                        <a:pt x="14731" y="16216"/>
                      </a:lnTo>
                      <a:lnTo>
                        <a:pt x="14857" y="16091"/>
                      </a:lnTo>
                      <a:lnTo>
                        <a:pt x="14836" y="16028"/>
                      </a:lnTo>
                      <a:lnTo>
                        <a:pt x="14773" y="16007"/>
                      </a:lnTo>
                      <a:lnTo>
                        <a:pt x="14752" y="15965"/>
                      </a:lnTo>
                      <a:lnTo>
                        <a:pt x="14794" y="15924"/>
                      </a:lnTo>
                      <a:lnTo>
                        <a:pt x="14919" y="15986"/>
                      </a:lnTo>
                      <a:lnTo>
                        <a:pt x="15129" y="15924"/>
                      </a:lnTo>
                      <a:lnTo>
                        <a:pt x="15170" y="15777"/>
                      </a:lnTo>
                      <a:lnTo>
                        <a:pt x="15129" y="15631"/>
                      </a:lnTo>
                      <a:lnTo>
                        <a:pt x="14961" y="15526"/>
                      </a:lnTo>
                      <a:lnTo>
                        <a:pt x="14891" y="15526"/>
                      </a:lnTo>
                      <a:lnTo>
                        <a:pt x="14919" y="15505"/>
                      </a:lnTo>
                      <a:lnTo>
                        <a:pt x="15066" y="15505"/>
                      </a:lnTo>
                      <a:lnTo>
                        <a:pt x="15150" y="15589"/>
                      </a:lnTo>
                      <a:lnTo>
                        <a:pt x="15296" y="15589"/>
                      </a:lnTo>
                      <a:lnTo>
                        <a:pt x="15401" y="15484"/>
                      </a:lnTo>
                      <a:lnTo>
                        <a:pt x="15401" y="15400"/>
                      </a:lnTo>
                      <a:lnTo>
                        <a:pt x="15673" y="15275"/>
                      </a:lnTo>
                      <a:lnTo>
                        <a:pt x="15798" y="15149"/>
                      </a:lnTo>
                      <a:lnTo>
                        <a:pt x="15924" y="15149"/>
                      </a:lnTo>
                      <a:lnTo>
                        <a:pt x="15986" y="15087"/>
                      </a:lnTo>
                      <a:lnTo>
                        <a:pt x="15986" y="15003"/>
                      </a:lnTo>
                      <a:lnTo>
                        <a:pt x="16217" y="14836"/>
                      </a:lnTo>
                      <a:lnTo>
                        <a:pt x="16426" y="14794"/>
                      </a:lnTo>
                      <a:lnTo>
                        <a:pt x="16656" y="14584"/>
                      </a:lnTo>
                      <a:lnTo>
                        <a:pt x="16844" y="14564"/>
                      </a:lnTo>
                      <a:lnTo>
                        <a:pt x="17033" y="14333"/>
                      </a:lnTo>
                      <a:lnTo>
                        <a:pt x="16949" y="14480"/>
                      </a:lnTo>
                      <a:lnTo>
                        <a:pt x="16949" y="14626"/>
                      </a:lnTo>
                      <a:lnTo>
                        <a:pt x="17012" y="14647"/>
                      </a:lnTo>
                      <a:lnTo>
                        <a:pt x="17075" y="14668"/>
                      </a:lnTo>
                      <a:lnTo>
                        <a:pt x="17116" y="14731"/>
                      </a:lnTo>
                      <a:lnTo>
                        <a:pt x="17263" y="14564"/>
                      </a:lnTo>
                      <a:lnTo>
                        <a:pt x="17367" y="14522"/>
                      </a:lnTo>
                      <a:lnTo>
                        <a:pt x="17598" y="14438"/>
                      </a:lnTo>
                      <a:lnTo>
                        <a:pt x="17681" y="14354"/>
                      </a:lnTo>
                      <a:lnTo>
                        <a:pt x="17681" y="14354"/>
                      </a:lnTo>
                      <a:lnTo>
                        <a:pt x="17639" y="14480"/>
                      </a:lnTo>
                      <a:lnTo>
                        <a:pt x="17451" y="14584"/>
                      </a:lnTo>
                      <a:lnTo>
                        <a:pt x="17326" y="14584"/>
                      </a:lnTo>
                      <a:lnTo>
                        <a:pt x="17054" y="14856"/>
                      </a:lnTo>
                      <a:lnTo>
                        <a:pt x="17033" y="14961"/>
                      </a:lnTo>
                      <a:lnTo>
                        <a:pt x="17158" y="15149"/>
                      </a:lnTo>
                      <a:lnTo>
                        <a:pt x="17179" y="15275"/>
                      </a:lnTo>
                      <a:lnTo>
                        <a:pt x="17054" y="15191"/>
                      </a:lnTo>
                      <a:lnTo>
                        <a:pt x="16949" y="15191"/>
                      </a:lnTo>
                      <a:lnTo>
                        <a:pt x="16886" y="15212"/>
                      </a:lnTo>
                      <a:lnTo>
                        <a:pt x="16823" y="15212"/>
                      </a:lnTo>
                      <a:lnTo>
                        <a:pt x="16719" y="15149"/>
                      </a:lnTo>
                      <a:lnTo>
                        <a:pt x="16698" y="14982"/>
                      </a:lnTo>
                      <a:lnTo>
                        <a:pt x="16510" y="15066"/>
                      </a:lnTo>
                      <a:lnTo>
                        <a:pt x="16405" y="15066"/>
                      </a:lnTo>
                      <a:lnTo>
                        <a:pt x="16238" y="15170"/>
                      </a:lnTo>
                      <a:lnTo>
                        <a:pt x="16091" y="15170"/>
                      </a:lnTo>
                      <a:lnTo>
                        <a:pt x="15986" y="15275"/>
                      </a:lnTo>
                      <a:lnTo>
                        <a:pt x="15986" y="15380"/>
                      </a:lnTo>
                      <a:lnTo>
                        <a:pt x="16007" y="15421"/>
                      </a:lnTo>
                      <a:lnTo>
                        <a:pt x="15903" y="15610"/>
                      </a:lnTo>
                      <a:lnTo>
                        <a:pt x="15777" y="15693"/>
                      </a:lnTo>
                      <a:lnTo>
                        <a:pt x="15714" y="15840"/>
                      </a:lnTo>
                      <a:lnTo>
                        <a:pt x="15380" y="16133"/>
                      </a:lnTo>
                      <a:lnTo>
                        <a:pt x="15296" y="16237"/>
                      </a:lnTo>
                      <a:lnTo>
                        <a:pt x="15296" y="16321"/>
                      </a:lnTo>
                      <a:lnTo>
                        <a:pt x="15401" y="16468"/>
                      </a:lnTo>
                      <a:lnTo>
                        <a:pt x="15463" y="16405"/>
                      </a:lnTo>
                      <a:lnTo>
                        <a:pt x="15505" y="16405"/>
                      </a:lnTo>
                      <a:lnTo>
                        <a:pt x="15610" y="16321"/>
                      </a:lnTo>
                      <a:lnTo>
                        <a:pt x="15694" y="16342"/>
                      </a:lnTo>
                      <a:lnTo>
                        <a:pt x="15694" y="16405"/>
                      </a:lnTo>
                      <a:lnTo>
                        <a:pt x="15484" y="16551"/>
                      </a:lnTo>
                      <a:lnTo>
                        <a:pt x="15401" y="16551"/>
                      </a:lnTo>
                      <a:lnTo>
                        <a:pt x="15359" y="16656"/>
                      </a:lnTo>
                      <a:lnTo>
                        <a:pt x="15254" y="16614"/>
                      </a:lnTo>
                      <a:lnTo>
                        <a:pt x="15170" y="16614"/>
                      </a:lnTo>
                      <a:lnTo>
                        <a:pt x="15087" y="16635"/>
                      </a:lnTo>
                      <a:lnTo>
                        <a:pt x="15087" y="16740"/>
                      </a:lnTo>
                      <a:lnTo>
                        <a:pt x="15024" y="16719"/>
                      </a:lnTo>
                      <a:lnTo>
                        <a:pt x="14919" y="16740"/>
                      </a:lnTo>
                      <a:lnTo>
                        <a:pt x="14919" y="16865"/>
                      </a:lnTo>
                      <a:lnTo>
                        <a:pt x="15066" y="17053"/>
                      </a:lnTo>
                      <a:lnTo>
                        <a:pt x="15129" y="17032"/>
                      </a:lnTo>
                      <a:lnTo>
                        <a:pt x="15170" y="16949"/>
                      </a:lnTo>
                      <a:lnTo>
                        <a:pt x="15233" y="17032"/>
                      </a:lnTo>
                      <a:lnTo>
                        <a:pt x="15275" y="16886"/>
                      </a:lnTo>
                      <a:lnTo>
                        <a:pt x="15359" y="16886"/>
                      </a:lnTo>
                      <a:lnTo>
                        <a:pt x="15359" y="16991"/>
                      </a:lnTo>
                      <a:lnTo>
                        <a:pt x="15442" y="16949"/>
                      </a:lnTo>
                      <a:lnTo>
                        <a:pt x="15463" y="16865"/>
                      </a:lnTo>
                      <a:lnTo>
                        <a:pt x="15526" y="16823"/>
                      </a:lnTo>
                      <a:lnTo>
                        <a:pt x="15652" y="16740"/>
                      </a:lnTo>
                      <a:lnTo>
                        <a:pt x="15652" y="16614"/>
                      </a:lnTo>
                      <a:lnTo>
                        <a:pt x="15714" y="16530"/>
                      </a:lnTo>
                      <a:lnTo>
                        <a:pt x="15714" y="16572"/>
                      </a:lnTo>
                      <a:lnTo>
                        <a:pt x="15673" y="16635"/>
                      </a:lnTo>
                      <a:lnTo>
                        <a:pt x="15714" y="16719"/>
                      </a:lnTo>
                      <a:lnTo>
                        <a:pt x="15840" y="16719"/>
                      </a:lnTo>
                      <a:lnTo>
                        <a:pt x="16028" y="16572"/>
                      </a:lnTo>
                      <a:lnTo>
                        <a:pt x="16175" y="16572"/>
                      </a:lnTo>
                      <a:lnTo>
                        <a:pt x="16196" y="16656"/>
                      </a:lnTo>
                      <a:lnTo>
                        <a:pt x="16258" y="16614"/>
                      </a:lnTo>
                      <a:lnTo>
                        <a:pt x="16321" y="16405"/>
                      </a:lnTo>
                      <a:lnTo>
                        <a:pt x="16447" y="16321"/>
                      </a:lnTo>
                      <a:lnTo>
                        <a:pt x="16510" y="16321"/>
                      </a:lnTo>
                      <a:lnTo>
                        <a:pt x="16363" y="16468"/>
                      </a:lnTo>
                      <a:lnTo>
                        <a:pt x="16363" y="16551"/>
                      </a:lnTo>
                      <a:lnTo>
                        <a:pt x="16447" y="16509"/>
                      </a:lnTo>
                      <a:lnTo>
                        <a:pt x="16572" y="16342"/>
                      </a:lnTo>
                      <a:lnTo>
                        <a:pt x="16656" y="16154"/>
                      </a:lnTo>
                      <a:lnTo>
                        <a:pt x="16740" y="16112"/>
                      </a:lnTo>
                      <a:lnTo>
                        <a:pt x="16740" y="16196"/>
                      </a:lnTo>
                      <a:lnTo>
                        <a:pt x="16656" y="16321"/>
                      </a:lnTo>
                      <a:lnTo>
                        <a:pt x="16656" y="16363"/>
                      </a:lnTo>
                      <a:lnTo>
                        <a:pt x="16782" y="16237"/>
                      </a:lnTo>
                      <a:lnTo>
                        <a:pt x="16844" y="16321"/>
                      </a:lnTo>
                      <a:lnTo>
                        <a:pt x="16844" y="16405"/>
                      </a:lnTo>
                      <a:lnTo>
                        <a:pt x="16970" y="16426"/>
                      </a:lnTo>
                      <a:lnTo>
                        <a:pt x="17033" y="16468"/>
                      </a:lnTo>
                      <a:lnTo>
                        <a:pt x="17095" y="16405"/>
                      </a:lnTo>
                      <a:lnTo>
                        <a:pt x="17158" y="16258"/>
                      </a:lnTo>
                      <a:lnTo>
                        <a:pt x="17305" y="16237"/>
                      </a:lnTo>
                      <a:lnTo>
                        <a:pt x="17409" y="16154"/>
                      </a:lnTo>
                      <a:lnTo>
                        <a:pt x="17347" y="16133"/>
                      </a:lnTo>
                      <a:lnTo>
                        <a:pt x="17367" y="16007"/>
                      </a:lnTo>
                      <a:lnTo>
                        <a:pt x="17577" y="15924"/>
                      </a:lnTo>
                      <a:lnTo>
                        <a:pt x="17598" y="15840"/>
                      </a:lnTo>
                      <a:lnTo>
                        <a:pt x="17598" y="15735"/>
                      </a:lnTo>
                      <a:lnTo>
                        <a:pt x="17493" y="15777"/>
                      </a:lnTo>
                      <a:lnTo>
                        <a:pt x="17409" y="15714"/>
                      </a:lnTo>
                      <a:lnTo>
                        <a:pt x="17284" y="15693"/>
                      </a:lnTo>
                      <a:lnTo>
                        <a:pt x="17347" y="15610"/>
                      </a:lnTo>
                      <a:lnTo>
                        <a:pt x="17451" y="15610"/>
                      </a:lnTo>
                      <a:lnTo>
                        <a:pt x="17514" y="15631"/>
                      </a:lnTo>
                      <a:lnTo>
                        <a:pt x="17577" y="15568"/>
                      </a:lnTo>
                      <a:lnTo>
                        <a:pt x="17577" y="15463"/>
                      </a:lnTo>
                      <a:lnTo>
                        <a:pt x="17472" y="15505"/>
                      </a:lnTo>
                      <a:lnTo>
                        <a:pt x="17367" y="15400"/>
                      </a:lnTo>
                      <a:lnTo>
                        <a:pt x="17367" y="15317"/>
                      </a:lnTo>
                      <a:lnTo>
                        <a:pt x="17514" y="15296"/>
                      </a:lnTo>
                      <a:lnTo>
                        <a:pt x="17598" y="15275"/>
                      </a:lnTo>
                      <a:lnTo>
                        <a:pt x="17660" y="15296"/>
                      </a:lnTo>
                      <a:lnTo>
                        <a:pt x="17681" y="15254"/>
                      </a:lnTo>
                      <a:lnTo>
                        <a:pt x="17619" y="15108"/>
                      </a:lnTo>
                      <a:lnTo>
                        <a:pt x="17807" y="15045"/>
                      </a:lnTo>
                      <a:lnTo>
                        <a:pt x="17911" y="15108"/>
                      </a:lnTo>
                      <a:lnTo>
                        <a:pt x="17995" y="15087"/>
                      </a:lnTo>
                      <a:lnTo>
                        <a:pt x="18121" y="15087"/>
                      </a:lnTo>
                      <a:lnTo>
                        <a:pt x="17911" y="15254"/>
                      </a:lnTo>
                      <a:lnTo>
                        <a:pt x="17911" y="15359"/>
                      </a:lnTo>
                      <a:lnTo>
                        <a:pt x="17932" y="15526"/>
                      </a:lnTo>
                      <a:lnTo>
                        <a:pt x="17995" y="15526"/>
                      </a:lnTo>
                      <a:lnTo>
                        <a:pt x="18079" y="15317"/>
                      </a:lnTo>
                      <a:lnTo>
                        <a:pt x="18142" y="15275"/>
                      </a:lnTo>
                      <a:lnTo>
                        <a:pt x="18204" y="15275"/>
                      </a:lnTo>
                      <a:lnTo>
                        <a:pt x="18183" y="15359"/>
                      </a:lnTo>
                      <a:lnTo>
                        <a:pt x="18121" y="15421"/>
                      </a:lnTo>
                      <a:lnTo>
                        <a:pt x="18142" y="15505"/>
                      </a:lnTo>
                      <a:lnTo>
                        <a:pt x="18288" y="15400"/>
                      </a:lnTo>
                      <a:lnTo>
                        <a:pt x="18309" y="15317"/>
                      </a:lnTo>
                      <a:lnTo>
                        <a:pt x="18393" y="15400"/>
                      </a:lnTo>
                      <a:lnTo>
                        <a:pt x="18497" y="15317"/>
                      </a:lnTo>
                      <a:lnTo>
                        <a:pt x="18539" y="15317"/>
                      </a:lnTo>
                      <a:lnTo>
                        <a:pt x="18644" y="15254"/>
                      </a:lnTo>
                      <a:lnTo>
                        <a:pt x="18769" y="15212"/>
                      </a:lnTo>
                      <a:lnTo>
                        <a:pt x="18874" y="15254"/>
                      </a:lnTo>
                      <a:lnTo>
                        <a:pt x="18853" y="15296"/>
                      </a:lnTo>
                      <a:lnTo>
                        <a:pt x="18727" y="15296"/>
                      </a:lnTo>
                      <a:lnTo>
                        <a:pt x="18602" y="15421"/>
                      </a:lnTo>
                      <a:lnTo>
                        <a:pt x="18686" y="15421"/>
                      </a:lnTo>
                      <a:lnTo>
                        <a:pt x="18623" y="15505"/>
                      </a:lnTo>
                      <a:lnTo>
                        <a:pt x="18686" y="15568"/>
                      </a:lnTo>
                      <a:lnTo>
                        <a:pt x="18895" y="15610"/>
                      </a:lnTo>
                      <a:lnTo>
                        <a:pt x="18958" y="15693"/>
                      </a:lnTo>
                      <a:lnTo>
                        <a:pt x="18958" y="15735"/>
                      </a:lnTo>
                      <a:lnTo>
                        <a:pt x="18832" y="15631"/>
                      </a:lnTo>
                      <a:lnTo>
                        <a:pt x="18686" y="15610"/>
                      </a:lnTo>
                      <a:lnTo>
                        <a:pt x="18581" y="15672"/>
                      </a:lnTo>
                      <a:lnTo>
                        <a:pt x="18581" y="15777"/>
                      </a:lnTo>
                      <a:lnTo>
                        <a:pt x="18644" y="15798"/>
                      </a:lnTo>
                      <a:lnTo>
                        <a:pt x="18748" y="15735"/>
                      </a:lnTo>
                      <a:lnTo>
                        <a:pt x="18832" y="15819"/>
                      </a:lnTo>
                      <a:lnTo>
                        <a:pt x="18790" y="15840"/>
                      </a:lnTo>
                      <a:lnTo>
                        <a:pt x="18644" y="15840"/>
                      </a:lnTo>
                      <a:lnTo>
                        <a:pt x="18644" y="15924"/>
                      </a:lnTo>
                      <a:lnTo>
                        <a:pt x="18811" y="15986"/>
                      </a:lnTo>
                      <a:lnTo>
                        <a:pt x="18853" y="16049"/>
                      </a:lnTo>
                      <a:lnTo>
                        <a:pt x="18790" y="16091"/>
                      </a:lnTo>
                      <a:lnTo>
                        <a:pt x="18707" y="16112"/>
                      </a:lnTo>
                      <a:lnTo>
                        <a:pt x="18707" y="16154"/>
                      </a:lnTo>
                      <a:lnTo>
                        <a:pt x="18811" y="16154"/>
                      </a:lnTo>
                      <a:lnTo>
                        <a:pt x="18916" y="16112"/>
                      </a:lnTo>
                      <a:lnTo>
                        <a:pt x="19020" y="16196"/>
                      </a:lnTo>
                      <a:lnTo>
                        <a:pt x="19125" y="16237"/>
                      </a:lnTo>
                      <a:lnTo>
                        <a:pt x="19271" y="16196"/>
                      </a:lnTo>
                      <a:lnTo>
                        <a:pt x="19334" y="16258"/>
                      </a:lnTo>
                      <a:lnTo>
                        <a:pt x="19334" y="16321"/>
                      </a:lnTo>
                      <a:lnTo>
                        <a:pt x="19251" y="16363"/>
                      </a:lnTo>
                      <a:lnTo>
                        <a:pt x="19271" y="16447"/>
                      </a:lnTo>
                      <a:lnTo>
                        <a:pt x="19334" y="16468"/>
                      </a:lnTo>
                      <a:lnTo>
                        <a:pt x="19355" y="16551"/>
                      </a:lnTo>
                      <a:lnTo>
                        <a:pt x="19439" y="16572"/>
                      </a:lnTo>
                      <a:lnTo>
                        <a:pt x="19523" y="16488"/>
                      </a:lnTo>
                      <a:lnTo>
                        <a:pt x="19481" y="16426"/>
                      </a:lnTo>
                      <a:lnTo>
                        <a:pt x="19523" y="16384"/>
                      </a:lnTo>
                      <a:lnTo>
                        <a:pt x="19648" y="16384"/>
                      </a:lnTo>
                      <a:lnTo>
                        <a:pt x="19564" y="16488"/>
                      </a:lnTo>
                      <a:lnTo>
                        <a:pt x="19564" y="16551"/>
                      </a:lnTo>
                      <a:lnTo>
                        <a:pt x="19418" y="16719"/>
                      </a:lnTo>
                      <a:lnTo>
                        <a:pt x="19443" y="16744"/>
                      </a:lnTo>
                      <a:lnTo>
                        <a:pt x="19376" y="16760"/>
                      </a:lnTo>
                      <a:lnTo>
                        <a:pt x="19418" y="16844"/>
                      </a:lnTo>
                      <a:lnTo>
                        <a:pt x="19690" y="16907"/>
                      </a:lnTo>
                      <a:lnTo>
                        <a:pt x="19774" y="16865"/>
                      </a:lnTo>
                      <a:lnTo>
                        <a:pt x="19857" y="16907"/>
                      </a:lnTo>
                      <a:lnTo>
                        <a:pt x="20108" y="16907"/>
                      </a:lnTo>
                      <a:lnTo>
                        <a:pt x="20234" y="16865"/>
                      </a:lnTo>
                      <a:lnTo>
                        <a:pt x="20297" y="16907"/>
                      </a:lnTo>
                      <a:lnTo>
                        <a:pt x="20297" y="16970"/>
                      </a:lnTo>
                      <a:lnTo>
                        <a:pt x="20380" y="16970"/>
                      </a:lnTo>
                      <a:lnTo>
                        <a:pt x="20443" y="17053"/>
                      </a:lnTo>
                      <a:lnTo>
                        <a:pt x="20527" y="17116"/>
                      </a:lnTo>
                      <a:lnTo>
                        <a:pt x="20548" y="17179"/>
                      </a:lnTo>
                      <a:lnTo>
                        <a:pt x="20652" y="17179"/>
                      </a:lnTo>
                      <a:lnTo>
                        <a:pt x="20820" y="17116"/>
                      </a:lnTo>
                      <a:lnTo>
                        <a:pt x="20841" y="17074"/>
                      </a:lnTo>
                      <a:lnTo>
                        <a:pt x="20904" y="17116"/>
                      </a:lnTo>
                      <a:lnTo>
                        <a:pt x="20904" y="17179"/>
                      </a:lnTo>
                      <a:lnTo>
                        <a:pt x="20820" y="17263"/>
                      </a:lnTo>
                      <a:lnTo>
                        <a:pt x="20715" y="17284"/>
                      </a:lnTo>
                      <a:lnTo>
                        <a:pt x="20736" y="17346"/>
                      </a:lnTo>
                      <a:lnTo>
                        <a:pt x="20904" y="17388"/>
                      </a:lnTo>
                      <a:lnTo>
                        <a:pt x="20924" y="17493"/>
                      </a:lnTo>
                      <a:lnTo>
                        <a:pt x="21008" y="17577"/>
                      </a:lnTo>
                      <a:lnTo>
                        <a:pt x="21176" y="17639"/>
                      </a:lnTo>
                      <a:lnTo>
                        <a:pt x="21385" y="17577"/>
                      </a:lnTo>
                      <a:lnTo>
                        <a:pt x="21468" y="17556"/>
                      </a:lnTo>
                      <a:lnTo>
                        <a:pt x="21489" y="17597"/>
                      </a:lnTo>
                      <a:lnTo>
                        <a:pt x="21573" y="17535"/>
                      </a:lnTo>
                      <a:lnTo>
                        <a:pt x="21740" y="17430"/>
                      </a:lnTo>
                      <a:lnTo>
                        <a:pt x="21782" y="17430"/>
                      </a:lnTo>
                      <a:lnTo>
                        <a:pt x="21740" y="17493"/>
                      </a:lnTo>
                      <a:lnTo>
                        <a:pt x="21636" y="17577"/>
                      </a:lnTo>
                      <a:lnTo>
                        <a:pt x="21594" y="17786"/>
                      </a:lnTo>
                      <a:lnTo>
                        <a:pt x="21552" y="17911"/>
                      </a:lnTo>
                      <a:lnTo>
                        <a:pt x="21468" y="17911"/>
                      </a:lnTo>
                      <a:lnTo>
                        <a:pt x="21343" y="17849"/>
                      </a:lnTo>
                      <a:lnTo>
                        <a:pt x="21280" y="17869"/>
                      </a:lnTo>
                      <a:lnTo>
                        <a:pt x="21364" y="17995"/>
                      </a:lnTo>
                      <a:lnTo>
                        <a:pt x="21385" y="18100"/>
                      </a:lnTo>
                      <a:lnTo>
                        <a:pt x="21468" y="18162"/>
                      </a:lnTo>
                      <a:lnTo>
                        <a:pt x="21573" y="18121"/>
                      </a:lnTo>
                      <a:lnTo>
                        <a:pt x="21657" y="18162"/>
                      </a:lnTo>
                      <a:lnTo>
                        <a:pt x="21636" y="18225"/>
                      </a:lnTo>
                      <a:lnTo>
                        <a:pt x="21552" y="18225"/>
                      </a:lnTo>
                      <a:lnTo>
                        <a:pt x="21552" y="18288"/>
                      </a:lnTo>
                      <a:lnTo>
                        <a:pt x="21720" y="18434"/>
                      </a:lnTo>
                      <a:lnTo>
                        <a:pt x="21761" y="18413"/>
                      </a:lnTo>
                      <a:lnTo>
                        <a:pt x="21887" y="18434"/>
                      </a:lnTo>
                      <a:lnTo>
                        <a:pt x="21950" y="18330"/>
                      </a:lnTo>
                      <a:lnTo>
                        <a:pt x="22075" y="18100"/>
                      </a:lnTo>
                      <a:lnTo>
                        <a:pt x="22033" y="18288"/>
                      </a:lnTo>
                      <a:lnTo>
                        <a:pt x="22033" y="18413"/>
                      </a:lnTo>
                      <a:lnTo>
                        <a:pt x="21992" y="18497"/>
                      </a:lnTo>
                      <a:lnTo>
                        <a:pt x="21950" y="18518"/>
                      </a:lnTo>
                      <a:lnTo>
                        <a:pt x="21866" y="18623"/>
                      </a:lnTo>
                      <a:lnTo>
                        <a:pt x="21887" y="18706"/>
                      </a:lnTo>
                      <a:lnTo>
                        <a:pt x="21971" y="18748"/>
                      </a:lnTo>
                      <a:lnTo>
                        <a:pt x="21929" y="18811"/>
                      </a:lnTo>
                      <a:lnTo>
                        <a:pt x="21929" y="19062"/>
                      </a:lnTo>
                      <a:lnTo>
                        <a:pt x="21971" y="19125"/>
                      </a:lnTo>
                      <a:lnTo>
                        <a:pt x="22054" y="19125"/>
                      </a:lnTo>
                      <a:lnTo>
                        <a:pt x="22033" y="19229"/>
                      </a:lnTo>
                      <a:lnTo>
                        <a:pt x="22054" y="19334"/>
                      </a:lnTo>
                      <a:lnTo>
                        <a:pt x="22243" y="19522"/>
                      </a:lnTo>
                      <a:lnTo>
                        <a:pt x="22284" y="19543"/>
                      </a:lnTo>
                      <a:lnTo>
                        <a:pt x="22284" y="19585"/>
                      </a:lnTo>
                      <a:lnTo>
                        <a:pt x="22347" y="19543"/>
                      </a:lnTo>
                      <a:lnTo>
                        <a:pt x="22389" y="19627"/>
                      </a:lnTo>
                      <a:lnTo>
                        <a:pt x="22473" y="19585"/>
                      </a:lnTo>
                      <a:lnTo>
                        <a:pt x="22452" y="19543"/>
                      </a:lnTo>
                      <a:lnTo>
                        <a:pt x="22473" y="19481"/>
                      </a:lnTo>
                      <a:lnTo>
                        <a:pt x="22515" y="19543"/>
                      </a:lnTo>
                      <a:lnTo>
                        <a:pt x="22598" y="19564"/>
                      </a:lnTo>
                      <a:lnTo>
                        <a:pt x="22661" y="19481"/>
                      </a:lnTo>
                      <a:lnTo>
                        <a:pt x="22577" y="19334"/>
                      </a:lnTo>
                      <a:lnTo>
                        <a:pt x="22515" y="19334"/>
                      </a:lnTo>
                      <a:lnTo>
                        <a:pt x="22473" y="19355"/>
                      </a:lnTo>
                      <a:lnTo>
                        <a:pt x="22452" y="19334"/>
                      </a:lnTo>
                      <a:lnTo>
                        <a:pt x="22515" y="19229"/>
                      </a:lnTo>
                      <a:lnTo>
                        <a:pt x="22515" y="19146"/>
                      </a:lnTo>
                      <a:lnTo>
                        <a:pt x="22494" y="19062"/>
                      </a:lnTo>
                      <a:lnTo>
                        <a:pt x="22410" y="19041"/>
                      </a:lnTo>
                      <a:lnTo>
                        <a:pt x="22410" y="18999"/>
                      </a:lnTo>
                      <a:lnTo>
                        <a:pt x="22473" y="18937"/>
                      </a:lnTo>
                      <a:lnTo>
                        <a:pt x="22494" y="18811"/>
                      </a:lnTo>
                      <a:lnTo>
                        <a:pt x="22577" y="18811"/>
                      </a:lnTo>
                      <a:lnTo>
                        <a:pt x="22577" y="18916"/>
                      </a:lnTo>
                      <a:lnTo>
                        <a:pt x="22598" y="18999"/>
                      </a:lnTo>
                      <a:lnTo>
                        <a:pt x="22682" y="18895"/>
                      </a:lnTo>
                      <a:lnTo>
                        <a:pt x="22703" y="18957"/>
                      </a:lnTo>
                      <a:lnTo>
                        <a:pt x="22766" y="19041"/>
                      </a:lnTo>
                      <a:lnTo>
                        <a:pt x="22703" y="19146"/>
                      </a:lnTo>
                      <a:lnTo>
                        <a:pt x="22724" y="19229"/>
                      </a:lnTo>
                      <a:lnTo>
                        <a:pt x="22787" y="19250"/>
                      </a:lnTo>
                      <a:lnTo>
                        <a:pt x="22891" y="19146"/>
                      </a:lnTo>
                      <a:lnTo>
                        <a:pt x="22933" y="19146"/>
                      </a:lnTo>
                      <a:lnTo>
                        <a:pt x="22912" y="19229"/>
                      </a:lnTo>
                      <a:lnTo>
                        <a:pt x="22828" y="19313"/>
                      </a:lnTo>
                      <a:lnTo>
                        <a:pt x="22828" y="19376"/>
                      </a:lnTo>
                      <a:lnTo>
                        <a:pt x="22870" y="19481"/>
                      </a:lnTo>
                      <a:lnTo>
                        <a:pt x="22808" y="19627"/>
                      </a:lnTo>
                      <a:lnTo>
                        <a:pt x="22828" y="19669"/>
                      </a:lnTo>
                      <a:lnTo>
                        <a:pt x="22891" y="19669"/>
                      </a:lnTo>
                      <a:lnTo>
                        <a:pt x="22891" y="19857"/>
                      </a:lnTo>
                      <a:cubicBezTo>
                        <a:pt x="22891" y="19899"/>
                        <a:pt x="22870" y="19983"/>
                        <a:pt x="22870" y="20045"/>
                      </a:cubicBezTo>
                      <a:lnTo>
                        <a:pt x="22828" y="20087"/>
                      </a:lnTo>
                      <a:lnTo>
                        <a:pt x="22808" y="20004"/>
                      </a:lnTo>
                      <a:lnTo>
                        <a:pt x="22870" y="19941"/>
                      </a:lnTo>
                      <a:lnTo>
                        <a:pt x="22870" y="19857"/>
                      </a:lnTo>
                      <a:lnTo>
                        <a:pt x="22766" y="19794"/>
                      </a:lnTo>
                      <a:lnTo>
                        <a:pt x="22598" y="19836"/>
                      </a:lnTo>
                      <a:lnTo>
                        <a:pt x="22577" y="19878"/>
                      </a:lnTo>
                      <a:lnTo>
                        <a:pt x="22515" y="19899"/>
                      </a:lnTo>
                      <a:lnTo>
                        <a:pt x="22473" y="19794"/>
                      </a:lnTo>
                      <a:lnTo>
                        <a:pt x="22410" y="19941"/>
                      </a:lnTo>
                      <a:lnTo>
                        <a:pt x="22452" y="20066"/>
                      </a:lnTo>
                      <a:lnTo>
                        <a:pt x="22515" y="20108"/>
                      </a:lnTo>
                      <a:lnTo>
                        <a:pt x="22473" y="20192"/>
                      </a:lnTo>
                      <a:lnTo>
                        <a:pt x="22410" y="20150"/>
                      </a:lnTo>
                      <a:lnTo>
                        <a:pt x="22368" y="20255"/>
                      </a:lnTo>
                      <a:lnTo>
                        <a:pt x="22452" y="20401"/>
                      </a:lnTo>
                      <a:lnTo>
                        <a:pt x="22410" y="20506"/>
                      </a:lnTo>
                      <a:lnTo>
                        <a:pt x="22494" y="20569"/>
                      </a:lnTo>
                      <a:lnTo>
                        <a:pt x="22410" y="20631"/>
                      </a:lnTo>
                      <a:lnTo>
                        <a:pt x="22515" y="20778"/>
                      </a:lnTo>
                      <a:lnTo>
                        <a:pt x="22619" y="20778"/>
                      </a:lnTo>
                      <a:lnTo>
                        <a:pt x="22703" y="20694"/>
                      </a:lnTo>
                      <a:lnTo>
                        <a:pt x="22703" y="20569"/>
                      </a:lnTo>
                      <a:lnTo>
                        <a:pt x="22619" y="20401"/>
                      </a:lnTo>
                      <a:lnTo>
                        <a:pt x="22661" y="20297"/>
                      </a:lnTo>
                      <a:lnTo>
                        <a:pt x="22787" y="20527"/>
                      </a:lnTo>
                      <a:lnTo>
                        <a:pt x="22787" y="20631"/>
                      </a:lnTo>
                      <a:lnTo>
                        <a:pt x="22787" y="20694"/>
                      </a:lnTo>
                      <a:cubicBezTo>
                        <a:pt x="22766" y="20694"/>
                        <a:pt x="22724" y="20694"/>
                        <a:pt x="22724" y="20715"/>
                      </a:cubicBezTo>
                      <a:lnTo>
                        <a:pt x="22724" y="20736"/>
                      </a:lnTo>
                      <a:lnTo>
                        <a:pt x="22682" y="20799"/>
                      </a:lnTo>
                      <a:lnTo>
                        <a:pt x="22577" y="20841"/>
                      </a:lnTo>
                      <a:lnTo>
                        <a:pt x="22598" y="20924"/>
                      </a:lnTo>
                      <a:lnTo>
                        <a:pt x="22682" y="21008"/>
                      </a:lnTo>
                      <a:lnTo>
                        <a:pt x="22598" y="21092"/>
                      </a:lnTo>
                      <a:lnTo>
                        <a:pt x="22598" y="21196"/>
                      </a:lnTo>
                      <a:lnTo>
                        <a:pt x="22536" y="21259"/>
                      </a:lnTo>
                      <a:lnTo>
                        <a:pt x="22431" y="21301"/>
                      </a:lnTo>
                      <a:lnTo>
                        <a:pt x="22431" y="21343"/>
                      </a:lnTo>
                      <a:lnTo>
                        <a:pt x="22577" y="21364"/>
                      </a:lnTo>
                      <a:lnTo>
                        <a:pt x="22536" y="21426"/>
                      </a:lnTo>
                      <a:lnTo>
                        <a:pt x="22494" y="21447"/>
                      </a:lnTo>
                      <a:lnTo>
                        <a:pt x="22494" y="21531"/>
                      </a:lnTo>
                      <a:lnTo>
                        <a:pt x="22536" y="21531"/>
                      </a:lnTo>
                      <a:lnTo>
                        <a:pt x="22619" y="21510"/>
                      </a:lnTo>
                      <a:lnTo>
                        <a:pt x="22640" y="21552"/>
                      </a:lnTo>
                      <a:lnTo>
                        <a:pt x="22598" y="21615"/>
                      </a:lnTo>
                      <a:lnTo>
                        <a:pt x="22515" y="21636"/>
                      </a:lnTo>
                      <a:lnTo>
                        <a:pt x="22473" y="21719"/>
                      </a:lnTo>
                      <a:lnTo>
                        <a:pt x="22494" y="21866"/>
                      </a:lnTo>
                      <a:lnTo>
                        <a:pt x="22536" y="21929"/>
                      </a:lnTo>
                      <a:lnTo>
                        <a:pt x="22515" y="21991"/>
                      </a:lnTo>
                      <a:lnTo>
                        <a:pt x="22536" y="22075"/>
                      </a:lnTo>
                      <a:lnTo>
                        <a:pt x="22598" y="22054"/>
                      </a:lnTo>
                      <a:lnTo>
                        <a:pt x="22619" y="21970"/>
                      </a:lnTo>
                      <a:lnTo>
                        <a:pt x="22640" y="21845"/>
                      </a:lnTo>
                      <a:lnTo>
                        <a:pt x="22703" y="21678"/>
                      </a:lnTo>
                      <a:lnTo>
                        <a:pt x="22745" y="21615"/>
                      </a:lnTo>
                      <a:lnTo>
                        <a:pt x="22787" y="21406"/>
                      </a:lnTo>
                      <a:lnTo>
                        <a:pt x="22828" y="21343"/>
                      </a:lnTo>
                      <a:lnTo>
                        <a:pt x="22844" y="21204"/>
                      </a:lnTo>
                      <a:lnTo>
                        <a:pt x="22870" y="21217"/>
                      </a:lnTo>
                      <a:cubicBezTo>
                        <a:pt x="22870" y="21301"/>
                        <a:pt x="22870" y="21364"/>
                        <a:pt x="22891" y="21447"/>
                      </a:cubicBezTo>
                      <a:lnTo>
                        <a:pt x="22870" y="21426"/>
                      </a:lnTo>
                      <a:lnTo>
                        <a:pt x="22808" y="21510"/>
                      </a:lnTo>
                      <a:lnTo>
                        <a:pt x="22808" y="21636"/>
                      </a:lnTo>
                      <a:lnTo>
                        <a:pt x="22870" y="21678"/>
                      </a:lnTo>
                      <a:lnTo>
                        <a:pt x="22787" y="21782"/>
                      </a:lnTo>
                      <a:lnTo>
                        <a:pt x="22891" y="21845"/>
                      </a:lnTo>
                      <a:lnTo>
                        <a:pt x="22891" y="21929"/>
                      </a:lnTo>
                      <a:lnTo>
                        <a:pt x="22828" y="21970"/>
                      </a:lnTo>
                      <a:lnTo>
                        <a:pt x="22766" y="21929"/>
                      </a:lnTo>
                      <a:lnTo>
                        <a:pt x="22703" y="21991"/>
                      </a:lnTo>
                      <a:lnTo>
                        <a:pt x="22703" y="22054"/>
                      </a:lnTo>
                      <a:lnTo>
                        <a:pt x="22661" y="22138"/>
                      </a:lnTo>
                      <a:lnTo>
                        <a:pt x="22619" y="22201"/>
                      </a:lnTo>
                      <a:lnTo>
                        <a:pt x="22682" y="22263"/>
                      </a:lnTo>
                      <a:lnTo>
                        <a:pt x="22766" y="22054"/>
                      </a:lnTo>
                      <a:lnTo>
                        <a:pt x="22787" y="22096"/>
                      </a:lnTo>
                      <a:lnTo>
                        <a:pt x="22724" y="22201"/>
                      </a:lnTo>
                      <a:lnTo>
                        <a:pt x="22828" y="22180"/>
                      </a:lnTo>
                      <a:lnTo>
                        <a:pt x="22891" y="22096"/>
                      </a:lnTo>
                      <a:lnTo>
                        <a:pt x="22891" y="21991"/>
                      </a:lnTo>
                      <a:lnTo>
                        <a:pt x="23017" y="21845"/>
                      </a:lnTo>
                      <a:cubicBezTo>
                        <a:pt x="23017" y="21929"/>
                        <a:pt x="23017" y="21991"/>
                        <a:pt x="23038" y="22075"/>
                      </a:cubicBezTo>
                      <a:lnTo>
                        <a:pt x="23017" y="22096"/>
                      </a:lnTo>
                      <a:lnTo>
                        <a:pt x="23080" y="22159"/>
                      </a:lnTo>
                      <a:cubicBezTo>
                        <a:pt x="23101" y="22201"/>
                        <a:pt x="23101" y="22284"/>
                        <a:pt x="23121" y="22326"/>
                      </a:cubicBezTo>
                      <a:lnTo>
                        <a:pt x="23080" y="22473"/>
                      </a:lnTo>
                      <a:lnTo>
                        <a:pt x="23080" y="22556"/>
                      </a:lnTo>
                      <a:lnTo>
                        <a:pt x="23038" y="22640"/>
                      </a:lnTo>
                      <a:lnTo>
                        <a:pt x="22933" y="22682"/>
                      </a:lnTo>
                      <a:lnTo>
                        <a:pt x="22912" y="22724"/>
                      </a:lnTo>
                      <a:lnTo>
                        <a:pt x="22933" y="22786"/>
                      </a:lnTo>
                      <a:lnTo>
                        <a:pt x="23017" y="22745"/>
                      </a:lnTo>
                      <a:lnTo>
                        <a:pt x="23101" y="22786"/>
                      </a:lnTo>
                      <a:lnTo>
                        <a:pt x="23101" y="22828"/>
                      </a:lnTo>
                      <a:lnTo>
                        <a:pt x="22996" y="22912"/>
                      </a:lnTo>
                      <a:lnTo>
                        <a:pt x="22996" y="22954"/>
                      </a:lnTo>
                      <a:lnTo>
                        <a:pt x="22975" y="23038"/>
                      </a:lnTo>
                      <a:lnTo>
                        <a:pt x="22912" y="23038"/>
                      </a:lnTo>
                      <a:lnTo>
                        <a:pt x="22870" y="23100"/>
                      </a:lnTo>
                      <a:lnTo>
                        <a:pt x="22891" y="23142"/>
                      </a:lnTo>
                      <a:lnTo>
                        <a:pt x="22975" y="23142"/>
                      </a:lnTo>
                      <a:lnTo>
                        <a:pt x="23017" y="23205"/>
                      </a:lnTo>
                      <a:lnTo>
                        <a:pt x="23038" y="23142"/>
                      </a:lnTo>
                      <a:lnTo>
                        <a:pt x="23121" y="23121"/>
                      </a:lnTo>
                      <a:lnTo>
                        <a:pt x="23184" y="23163"/>
                      </a:lnTo>
                      <a:lnTo>
                        <a:pt x="23101" y="23226"/>
                      </a:lnTo>
                      <a:lnTo>
                        <a:pt x="23080" y="23268"/>
                      </a:lnTo>
                      <a:lnTo>
                        <a:pt x="23121" y="23351"/>
                      </a:lnTo>
                      <a:lnTo>
                        <a:pt x="23038" y="23435"/>
                      </a:lnTo>
                      <a:lnTo>
                        <a:pt x="23017" y="23519"/>
                      </a:lnTo>
                      <a:lnTo>
                        <a:pt x="23121" y="23582"/>
                      </a:lnTo>
                      <a:lnTo>
                        <a:pt x="23101" y="23686"/>
                      </a:lnTo>
                      <a:lnTo>
                        <a:pt x="23142" y="23749"/>
                      </a:lnTo>
                      <a:lnTo>
                        <a:pt x="23247" y="23749"/>
                      </a:lnTo>
                      <a:lnTo>
                        <a:pt x="23310" y="23686"/>
                      </a:lnTo>
                      <a:lnTo>
                        <a:pt x="23247" y="23623"/>
                      </a:lnTo>
                      <a:lnTo>
                        <a:pt x="23310" y="23561"/>
                      </a:lnTo>
                      <a:lnTo>
                        <a:pt x="23247" y="23519"/>
                      </a:lnTo>
                      <a:lnTo>
                        <a:pt x="23205" y="23519"/>
                      </a:lnTo>
                      <a:lnTo>
                        <a:pt x="23247" y="23435"/>
                      </a:lnTo>
                      <a:lnTo>
                        <a:pt x="23331" y="23414"/>
                      </a:lnTo>
                      <a:lnTo>
                        <a:pt x="23435" y="23331"/>
                      </a:lnTo>
                      <a:lnTo>
                        <a:pt x="23435" y="23247"/>
                      </a:lnTo>
                      <a:lnTo>
                        <a:pt x="23393" y="23226"/>
                      </a:lnTo>
                      <a:lnTo>
                        <a:pt x="23310" y="23226"/>
                      </a:lnTo>
                      <a:lnTo>
                        <a:pt x="23310" y="23205"/>
                      </a:lnTo>
                      <a:lnTo>
                        <a:pt x="23414" y="23121"/>
                      </a:lnTo>
                      <a:lnTo>
                        <a:pt x="23393" y="23017"/>
                      </a:lnTo>
                      <a:lnTo>
                        <a:pt x="23247" y="22912"/>
                      </a:lnTo>
                      <a:lnTo>
                        <a:pt x="23310" y="22807"/>
                      </a:lnTo>
                      <a:lnTo>
                        <a:pt x="23331" y="22828"/>
                      </a:lnTo>
                      <a:lnTo>
                        <a:pt x="23414" y="22828"/>
                      </a:lnTo>
                      <a:lnTo>
                        <a:pt x="23414" y="22766"/>
                      </a:lnTo>
                      <a:lnTo>
                        <a:pt x="23310" y="22661"/>
                      </a:lnTo>
                      <a:lnTo>
                        <a:pt x="23373" y="22661"/>
                      </a:lnTo>
                      <a:lnTo>
                        <a:pt x="23373" y="22473"/>
                      </a:lnTo>
                      <a:lnTo>
                        <a:pt x="23247" y="22389"/>
                      </a:lnTo>
                      <a:lnTo>
                        <a:pt x="23226" y="22410"/>
                      </a:lnTo>
                      <a:lnTo>
                        <a:pt x="23142" y="22347"/>
                      </a:lnTo>
                      <a:lnTo>
                        <a:pt x="23163" y="22305"/>
                      </a:lnTo>
                      <a:lnTo>
                        <a:pt x="23163" y="22284"/>
                      </a:lnTo>
                      <a:lnTo>
                        <a:pt x="23247" y="22180"/>
                      </a:lnTo>
                      <a:lnTo>
                        <a:pt x="23205" y="22096"/>
                      </a:lnTo>
                      <a:cubicBezTo>
                        <a:pt x="23205" y="22054"/>
                        <a:pt x="23226" y="21991"/>
                        <a:pt x="23226" y="21950"/>
                      </a:cubicBezTo>
                      <a:lnTo>
                        <a:pt x="23226" y="21887"/>
                      </a:lnTo>
                      <a:lnTo>
                        <a:pt x="23268" y="21929"/>
                      </a:lnTo>
                      <a:lnTo>
                        <a:pt x="23352" y="21866"/>
                      </a:lnTo>
                      <a:lnTo>
                        <a:pt x="23310" y="21761"/>
                      </a:lnTo>
                      <a:lnTo>
                        <a:pt x="23352" y="21719"/>
                      </a:lnTo>
                      <a:lnTo>
                        <a:pt x="23352" y="21573"/>
                      </a:lnTo>
                      <a:lnTo>
                        <a:pt x="23414" y="21552"/>
                      </a:lnTo>
                      <a:lnTo>
                        <a:pt x="23435" y="21719"/>
                      </a:lnTo>
                      <a:lnTo>
                        <a:pt x="23477" y="21678"/>
                      </a:lnTo>
                      <a:lnTo>
                        <a:pt x="23519" y="21657"/>
                      </a:lnTo>
                      <a:lnTo>
                        <a:pt x="23519" y="21678"/>
                      </a:lnTo>
                      <a:lnTo>
                        <a:pt x="23519" y="21719"/>
                      </a:lnTo>
                      <a:lnTo>
                        <a:pt x="23477" y="21761"/>
                      </a:lnTo>
                      <a:lnTo>
                        <a:pt x="23477" y="21845"/>
                      </a:lnTo>
                      <a:lnTo>
                        <a:pt x="23540" y="21887"/>
                      </a:lnTo>
                      <a:lnTo>
                        <a:pt x="23665" y="21866"/>
                      </a:lnTo>
                      <a:lnTo>
                        <a:pt x="23749" y="21761"/>
                      </a:lnTo>
                      <a:lnTo>
                        <a:pt x="23728" y="21719"/>
                      </a:lnTo>
                      <a:cubicBezTo>
                        <a:pt x="23749" y="21657"/>
                        <a:pt x="23770" y="21573"/>
                        <a:pt x="23791" y="21510"/>
                      </a:cubicBezTo>
                      <a:lnTo>
                        <a:pt x="23833" y="21531"/>
                      </a:lnTo>
                      <a:lnTo>
                        <a:pt x="23854" y="21636"/>
                      </a:lnTo>
                      <a:lnTo>
                        <a:pt x="23958" y="21719"/>
                      </a:lnTo>
                      <a:lnTo>
                        <a:pt x="24000" y="21719"/>
                      </a:lnTo>
                      <a:lnTo>
                        <a:pt x="23937" y="21740"/>
                      </a:lnTo>
                      <a:lnTo>
                        <a:pt x="23854" y="21740"/>
                      </a:lnTo>
                      <a:lnTo>
                        <a:pt x="23833" y="21782"/>
                      </a:lnTo>
                      <a:cubicBezTo>
                        <a:pt x="23749" y="21824"/>
                        <a:pt x="23665" y="21866"/>
                        <a:pt x="23665" y="21970"/>
                      </a:cubicBezTo>
                      <a:cubicBezTo>
                        <a:pt x="23665" y="22054"/>
                        <a:pt x="23665" y="22096"/>
                        <a:pt x="23686" y="22180"/>
                      </a:cubicBezTo>
                      <a:lnTo>
                        <a:pt x="23665" y="22159"/>
                      </a:lnTo>
                      <a:lnTo>
                        <a:pt x="23665" y="22138"/>
                      </a:lnTo>
                      <a:lnTo>
                        <a:pt x="23645" y="22159"/>
                      </a:lnTo>
                      <a:cubicBezTo>
                        <a:pt x="23624" y="22159"/>
                        <a:pt x="23603" y="22138"/>
                        <a:pt x="23561" y="22138"/>
                      </a:cubicBezTo>
                      <a:lnTo>
                        <a:pt x="23624" y="22075"/>
                      </a:lnTo>
                      <a:lnTo>
                        <a:pt x="23645" y="21991"/>
                      </a:lnTo>
                      <a:lnTo>
                        <a:pt x="23456" y="21970"/>
                      </a:lnTo>
                      <a:lnTo>
                        <a:pt x="23352" y="22075"/>
                      </a:lnTo>
                      <a:lnTo>
                        <a:pt x="23414" y="22180"/>
                      </a:lnTo>
                      <a:lnTo>
                        <a:pt x="23435" y="22180"/>
                      </a:lnTo>
                      <a:cubicBezTo>
                        <a:pt x="23414" y="22201"/>
                        <a:pt x="23414" y="22222"/>
                        <a:pt x="23414" y="22263"/>
                      </a:cubicBezTo>
                      <a:cubicBezTo>
                        <a:pt x="23435" y="22284"/>
                        <a:pt x="23435" y="22326"/>
                        <a:pt x="23456" y="22368"/>
                      </a:cubicBezTo>
                      <a:cubicBezTo>
                        <a:pt x="23498" y="22389"/>
                        <a:pt x="23519" y="22431"/>
                        <a:pt x="23540" y="22494"/>
                      </a:cubicBezTo>
                      <a:lnTo>
                        <a:pt x="23561" y="22494"/>
                      </a:lnTo>
                      <a:cubicBezTo>
                        <a:pt x="23561" y="22494"/>
                        <a:pt x="23561" y="22514"/>
                        <a:pt x="23582" y="22514"/>
                      </a:cubicBezTo>
                      <a:cubicBezTo>
                        <a:pt x="23624" y="22577"/>
                        <a:pt x="23665" y="22577"/>
                        <a:pt x="23686" y="22598"/>
                      </a:cubicBezTo>
                      <a:lnTo>
                        <a:pt x="23665" y="22619"/>
                      </a:lnTo>
                      <a:lnTo>
                        <a:pt x="23540" y="22724"/>
                      </a:lnTo>
                      <a:lnTo>
                        <a:pt x="23540" y="22828"/>
                      </a:lnTo>
                      <a:lnTo>
                        <a:pt x="23603" y="22933"/>
                      </a:lnTo>
                      <a:lnTo>
                        <a:pt x="23728" y="22828"/>
                      </a:lnTo>
                      <a:lnTo>
                        <a:pt x="23812" y="22682"/>
                      </a:lnTo>
                      <a:lnTo>
                        <a:pt x="23812" y="22619"/>
                      </a:lnTo>
                      <a:lnTo>
                        <a:pt x="23875" y="22598"/>
                      </a:lnTo>
                      <a:lnTo>
                        <a:pt x="24021" y="22473"/>
                      </a:lnTo>
                      <a:lnTo>
                        <a:pt x="24042" y="22514"/>
                      </a:lnTo>
                      <a:lnTo>
                        <a:pt x="24251" y="22514"/>
                      </a:lnTo>
                      <a:lnTo>
                        <a:pt x="24168" y="22619"/>
                      </a:lnTo>
                      <a:lnTo>
                        <a:pt x="24189" y="22640"/>
                      </a:lnTo>
                      <a:lnTo>
                        <a:pt x="24314" y="22640"/>
                      </a:lnTo>
                      <a:lnTo>
                        <a:pt x="24314" y="22703"/>
                      </a:lnTo>
                      <a:lnTo>
                        <a:pt x="24209" y="22807"/>
                      </a:lnTo>
                      <a:cubicBezTo>
                        <a:pt x="24189" y="22807"/>
                        <a:pt x="24168" y="22828"/>
                        <a:pt x="24147" y="22828"/>
                      </a:cubicBezTo>
                      <a:lnTo>
                        <a:pt x="24168" y="22724"/>
                      </a:lnTo>
                      <a:lnTo>
                        <a:pt x="24105" y="22598"/>
                      </a:lnTo>
                      <a:lnTo>
                        <a:pt x="23979" y="22598"/>
                      </a:lnTo>
                      <a:lnTo>
                        <a:pt x="23979" y="22640"/>
                      </a:lnTo>
                      <a:lnTo>
                        <a:pt x="23875" y="22703"/>
                      </a:lnTo>
                      <a:lnTo>
                        <a:pt x="23833" y="22849"/>
                      </a:lnTo>
                      <a:lnTo>
                        <a:pt x="23833" y="22912"/>
                      </a:lnTo>
                      <a:lnTo>
                        <a:pt x="23728" y="23017"/>
                      </a:lnTo>
                      <a:lnTo>
                        <a:pt x="23749" y="23100"/>
                      </a:lnTo>
                      <a:lnTo>
                        <a:pt x="23937" y="23017"/>
                      </a:lnTo>
                      <a:cubicBezTo>
                        <a:pt x="23937" y="23038"/>
                        <a:pt x="23958" y="23038"/>
                        <a:pt x="23958" y="23038"/>
                      </a:cubicBezTo>
                      <a:lnTo>
                        <a:pt x="23854" y="23121"/>
                      </a:lnTo>
                      <a:lnTo>
                        <a:pt x="23770" y="23247"/>
                      </a:lnTo>
                      <a:lnTo>
                        <a:pt x="23833" y="23310"/>
                      </a:lnTo>
                      <a:lnTo>
                        <a:pt x="24000" y="23163"/>
                      </a:lnTo>
                      <a:lnTo>
                        <a:pt x="24063" y="23100"/>
                      </a:lnTo>
                      <a:cubicBezTo>
                        <a:pt x="24084" y="23121"/>
                        <a:pt x="24105" y="23121"/>
                        <a:pt x="24147" y="23142"/>
                      </a:cubicBezTo>
                      <a:lnTo>
                        <a:pt x="24147" y="23163"/>
                      </a:lnTo>
                      <a:lnTo>
                        <a:pt x="24168" y="23226"/>
                      </a:lnTo>
                      <a:lnTo>
                        <a:pt x="24189" y="23268"/>
                      </a:lnTo>
                      <a:lnTo>
                        <a:pt x="24000" y="23268"/>
                      </a:lnTo>
                      <a:lnTo>
                        <a:pt x="23937" y="23351"/>
                      </a:lnTo>
                      <a:lnTo>
                        <a:pt x="23937" y="23414"/>
                      </a:lnTo>
                      <a:lnTo>
                        <a:pt x="24000" y="23414"/>
                      </a:lnTo>
                      <a:lnTo>
                        <a:pt x="24063" y="23372"/>
                      </a:lnTo>
                      <a:lnTo>
                        <a:pt x="24168" y="23372"/>
                      </a:lnTo>
                      <a:lnTo>
                        <a:pt x="24168" y="23414"/>
                      </a:lnTo>
                      <a:lnTo>
                        <a:pt x="24063" y="23477"/>
                      </a:lnTo>
                      <a:lnTo>
                        <a:pt x="23937" y="23477"/>
                      </a:lnTo>
                      <a:lnTo>
                        <a:pt x="23875" y="23540"/>
                      </a:lnTo>
                      <a:lnTo>
                        <a:pt x="23854" y="23665"/>
                      </a:lnTo>
                      <a:lnTo>
                        <a:pt x="23896" y="23770"/>
                      </a:lnTo>
                      <a:lnTo>
                        <a:pt x="23979" y="23728"/>
                      </a:lnTo>
                      <a:lnTo>
                        <a:pt x="24000" y="23644"/>
                      </a:lnTo>
                      <a:lnTo>
                        <a:pt x="24084" y="23644"/>
                      </a:lnTo>
                      <a:lnTo>
                        <a:pt x="24189" y="23582"/>
                      </a:lnTo>
                      <a:lnTo>
                        <a:pt x="24314" y="23435"/>
                      </a:lnTo>
                      <a:lnTo>
                        <a:pt x="24461" y="23247"/>
                      </a:lnTo>
                      <a:lnTo>
                        <a:pt x="24502" y="23017"/>
                      </a:lnTo>
                      <a:lnTo>
                        <a:pt x="24628" y="22745"/>
                      </a:lnTo>
                      <a:lnTo>
                        <a:pt x="24691" y="22724"/>
                      </a:lnTo>
                      <a:lnTo>
                        <a:pt x="24691" y="22703"/>
                      </a:lnTo>
                      <a:lnTo>
                        <a:pt x="24691" y="22661"/>
                      </a:lnTo>
                      <a:lnTo>
                        <a:pt x="24670" y="22661"/>
                      </a:lnTo>
                      <a:lnTo>
                        <a:pt x="24712" y="22619"/>
                      </a:lnTo>
                      <a:lnTo>
                        <a:pt x="24712" y="22577"/>
                      </a:lnTo>
                      <a:lnTo>
                        <a:pt x="24753" y="22514"/>
                      </a:lnTo>
                      <a:lnTo>
                        <a:pt x="24712" y="22473"/>
                      </a:lnTo>
                      <a:lnTo>
                        <a:pt x="24670" y="22452"/>
                      </a:lnTo>
                      <a:lnTo>
                        <a:pt x="24670" y="22347"/>
                      </a:lnTo>
                      <a:lnTo>
                        <a:pt x="24607" y="22242"/>
                      </a:lnTo>
                      <a:lnTo>
                        <a:pt x="24481" y="22159"/>
                      </a:lnTo>
                      <a:lnTo>
                        <a:pt x="24398" y="22096"/>
                      </a:lnTo>
                      <a:lnTo>
                        <a:pt x="24377" y="22033"/>
                      </a:lnTo>
                      <a:lnTo>
                        <a:pt x="24272" y="21866"/>
                      </a:lnTo>
                      <a:lnTo>
                        <a:pt x="24189" y="21845"/>
                      </a:lnTo>
                      <a:lnTo>
                        <a:pt x="24084" y="21845"/>
                      </a:lnTo>
                      <a:lnTo>
                        <a:pt x="24084" y="21782"/>
                      </a:lnTo>
                      <a:lnTo>
                        <a:pt x="24126" y="21740"/>
                      </a:lnTo>
                      <a:lnTo>
                        <a:pt x="24084" y="21657"/>
                      </a:lnTo>
                      <a:lnTo>
                        <a:pt x="24042" y="21615"/>
                      </a:lnTo>
                      <a:lnTo>
                        <a:pt x="24021" y="21531"/>
                      </a:lnTo>
                      <a:lnTo>
                        <a:pt x="24063" y="21468"/>
                      </a:lnTo>
                      <a:lnTo>
                        <a:pt x="24126" y="21447"/>
                      </a:lnTo>
                      <a:lnTo>
                        <a:pt x="24084" y="21406"/>
                      </a:lnTo>
                      <a:lnTo>
                        <a:pt x="24021" y="21343"/>
                      </a:lnTo>
                      <a:lnTo>
                        <a:pt x="23958" y="21343"/>
                      </a:lnTo>
                      <a:lnTo>
                        <a:pt x="23958" y="21259"/>
                      </a:lnTo>
                      <a:lnTo>
                        <a:pt x="24063" y="21217"/>
                      </a:lnTo>
                      <a:lnTo>
                        <a:pt x="24042" y="20799"/>
                      </a:lnTo>
                      <a:lnTo>
                        <a:pt x="24042" y="20380"/>
                      </a:lnTo>
                      <a:lnTo>
                        <a:pt x="24084" y="20025"/>
                      </a:lnTo>
                      <a:lnTo>
                        <a:pt x="24063" y="19941"/>
                      </a:lnTo>
                      <a:lnTo>
                        <a:pt x="24063" y="19836"/>
                      </a:lnTo>
                      <a:lnTo>
                        <a:pt x="24126" y="19732"/>
                      </a:lnTo>
                      <a:lnTo>
                        <a:pt x="24084" y="19627"/>
                      </a:lnTo>
                      <a:lnTo>
                        <a:pt x="24042" y="19543"/>
                      </a:lnTo>
                      <a:lnTo>
                        <a:pt x="24021" y="19334"/>
                      </a:lnTo>
                      <a:lnTo>
                        <a:pt x="23875" y="19167"/>
                      </a:lnTo>
                      <a:lnTo>
                        <a:pt x="23833" y="18957"/>
                      </a:lnTo>
                      <a:lnTo>
                        <a:pt x="23854" y="18853"/>
                      </a:lnTo>
                      <a:lnTo>
                        <a:pt x="23728" y="18518"/>
                      </a:lnTo>
                      <a:lnTo>
                        <a:pt x="23749" y="18434"/>
                      </a:lnTo>
                      <a:lnTo>
                        <a:pt x="23833" y="18288"/>
                      </a:lnTo>
                      <a:lnTo>
                        <a:pt x="23812" y="18204"/>
                      </a:lnTo>
                      <a:lnTo>
                        <a:pt x="23812" y="18100"/>
                      </a:lnTo>
                      <a:lnTo>
                        <a:pt x="23665" y="17995"/>
                      </a:lnTo>
                      <a:lnTo>
                        <a:pt x="23498" y="17995"/>
                      </a:lnTo>
                      <a:lnTo>
                        <a:pt x="23289" y="18058"/>
                      </a:lnTo>
                      <a:lnTo>
                        <a:pt x="23226" y="18079"/>
                      </a:lnTo>
                      <a:lnTo>
                        <a:pt x="23017" y="18162"/>
                      </a:lnTo>
                      <a:lnTo>
                        <a:pt x="22891" y="18288"/>
                      </a:lnTo>
                      <a:lnTo>
                        <a:pt x="22724" y="18518"/>
                      </a:lnTo>
                      <a:lnTo>
                        <a:pt x="22598" y="18602"/>
                      </a:lnTo>
                      <a:lnTo>
                        <a:pt x="22410" y="18623"/>
                      </a:lnTo>
                      <a:lnTo>
                        <a:pt x="22201" y="18644"/>
                      </a:lnTo>
                      <a:lnTo>
                        <a:pt x="22159" y="18644"/>
                      </a:lnTo>
                      <a:lnTo>
                        <a:pt x="22159" y="18581"/>
                      </a:lnTo>
                      <a:lnTo>
                        <a:pt x="22264" y="18413"/>
                      </a:lnTo>
                      <a:lnTo>
                        <a:pt x="22201" y="18267"/>
                      </a:lnTo>
                      <a:lnTo>
                        <a:pt x="22054" y="17597"/>
                      </a:lnTo>
                      <a:lnTo>
                        <a:pt x="21950" y="17325"/>
                      </a:lnTo>
                      <a:lnTo>
                        <a:pt x="21887" y="17179"/>
                      </a:lnTo>
                      <a:lnTo>
                        <a:pt x="22033" y="16928"/>
                      </a:lnTo>
                      <a:lnTo>
                        <a:pt x="21740" y="16886"/>
                      </a:lnTo>
                      <a:lnTo>
                        <a:pt x="21531" y="17032"/>
                      </a:lnTo>
                      <a:lnTo>
                        <a:pt x="21406" y="16970"/>
                      </a:lnTo>
                      <a:lnTo>
                        <a:pt x="21029" y="16970"/>
                      </a:lnTo>
                      <a:lnTo>
                        <a:pt x="27704" y="4792"/>
                      </a:lnTo>
                      <a:lnTo>
                        <a:pt x="27683" y="4729"/>
                      </a:lnTo>
                      <a:lnTo>
                        <a:pt x="27536" y="4708"/>
                      </a:lnTo>
                      <a:lnTo>
                        <a:pt x="27474" y="4729"/>
                      </a:lnTo>
                      <a:lnTo>
                        <a:pt x="27411" y="4667"/>
                      </a:lnTo>
                      <a:lnTo>
                        <a:pt x="27369" y="4416"/>
                      </a:lnTo>
                      <a:lnTo>
                        <a:pt x="27306" y="4290"/>
                      </a:lnTo>
                      <a:lnTo>
                        <a:pt x="27222" y="4248"/>
                      </a:lnTo>
                      <a:lnTo>
                        <a:pt x="27202" y="4102"/>
                      </a:lnTo>
                      <a:lnTo>
                        <a:pt x="27118" y="3955"/>
                      </a:lnTo>
                      <a:lnTo>
                        <a:pt x="27076" y="3892"/>
                      </a:lnTo>
                      <a:lnTo>
                        <a:pt x="26867" y="3892"/>
                      </a:lnTo>
                      <a:lnTo>
                        <a:pt x="26846" y="3934"/>
                      </a:lnTo>
                      <a:lnTo>
                        <a:pt x="26678" y="3892"/>
                      </a:lnTo>
                      <a:lnTo>
                        <a:pt x="26532" y="3934"/>
                      </a:lnTo>
                      <a:lnTo>
                        <a:pt x="26448" y="3872"/>
                      </a:lnTo>
                      <a:lnTo>
                        <a:pt x="26386" y="3892"/>
                      </a:lnTo>
                      <a:lnTo>
                        <a:pt x="26344" y="3872"/>
                      </a:lnTo>
                      <a:lnTo>
                        <a:pt x="26323" y="3892"/>
                      </a:lnTo>
                      <a:lnTo>
                        <a:pt x="26239" y="3892"/>
                      </a:lnTo>
                      <a:lnTo>
                        <a:pt x="26239" y="3872"/>
                      </a:lnTo>
                      <a:lnTo>
                        <a:pt x="26281" y="3872"/>
                      </a:lnTo>
                      <a:lnTo>
                        <a:pt x="26281" y="3830"/>
                      </a:lnTo>
                      <a:lnTo>
                        <a:pt x="26176" y="3746"/>
                      </a:lnTo>
                      <a:lnTo>
                        <a:pt x="26114" y="3767"/>
                      </a:lnTo>
                      <a:lnTo>
                        <a:pt x="26030" y="3746"/>
                      </a:lnTo>
                      <a:lnTo>
                        <a:pt x="26051" y="3725"/>
                      </a:lnTo>
                      <a:lnTo>
                        <a:pt x="26114" y="3683"/>
                      </a:lnTo>
                      <a:lnTo>
                        <a:pt x="26051" y="3641"/>
                      </a:lnTo>
                      <a:lnTo>
                        <a:pt x="25967" y="3641"/>
                      </a:lnTo>
                      <a:lnTo>
                        <a:pt x="25904" y="3620"/>
                      </a:lnTo>
                      <a:lnTo>
                        <a:pt x="25904" y="3558"/>
                      </a:lnTo>
                      <a:lnTo>
                        <a:pt x="25821" y="3474"/>
                      </a:lnTo>
                      <a:lnTo>
                        <a:pt x="25737" y="3411"/>
                      </a:lnTo>
                      <a:lnTo>
                        <a:pt x="25716" y="3411"/>
                      </a:lnTo>
                      <a:lnTo>
                        <a:pt x="25653" y="3369"/>
                      </a:lnTo>
                      <a:lnTo>
                        <a:pt x="25611" y="3369"/>
                      </a:lnTo>
                      <a:lnTo>
                        <a:pt x="25549" y="3432"/>
                      </a:lnTo>
                      <a:lnTo>
                        <a:pt x="25549" y="3369"/>
                      </a:lnTo>
                      <a:lnTo>
                        <a:pt x="25528" y="3328"/>
                      </a:lnTo>
                      <a:lnTo>
                        <a:pt x="25444" y="3265"/>
                      </a:lnTo>
                      <a:lnTo>
                        <a:pt x="25381" y="3369"/>
                      </a:lnTo>
                      <a:lnTo>
                        <a:pt x="25318" y="3328"/>
                      </a:lnTo>
                      <a:lnTo>
                        <a:pt x="25318" y="3244"/>
                      </a:lnTo>
                      <a:lnTo>
                        <a:pt x="25381" y="3223"/>
                      </a:lnTo>
                      <a:lnTo>
                        <a:pt x="25339" y="3160"/>
                      </a:lnTo>
                      <a:lnTo>
                        <a:pt x="25277" y="3139"/>
                      </a:lnTo>
                      <a:lnTo>
                        <a:pt x="25193" y="3160"/>
                      </a:lnTo>
                      <a:lnTo>
                        <a:pt x="25193" y="3160"/>
                      </a:lnTo>
                      <a:lnTo>
                        <a:pt x="25214" y="3118"/>
                      </a:lnTo>
                      <a:lnTo>
                        <a:pt x="25214" y="3056"/>
                      </a:lnTo>
                      <a:lnTo>
                        <a:pt x="25109" y="3014"/>
                      </a:lnTo>
                      <a:lnTo>
                        <a:pt x="25025" y="2909"/>
                      </a:lnTo>
                      <a:lnTo>
                        <a:pt x="25067" y="2888"/>
                      </a:lnTo>
                      <a:lnTo>
                        <a:pt x="25025" y="2825"/>
                      </a:lnTo>
                      <a:lnTo>
                        <a:pt x="24963" y="2804"/>
                      </a:lnTo>
                      <a:lnTo>
                        <a:pt x="24900" y="2846"/>
                      </a:lnTo>
                      <a:lnTo>
                        <a:pt x="24691" y="3056"/>
                      </a:lnTo>
                      <a:lnTo>
                        <a:pt x="24461" y="3202"/>
                      </a:lnTo>
                      <a:lnTo>
                        <a:pt x="24670" y="3035"/>
                      </a:lnTo>
                      <a:lnTo>
                        <a:pt x="24795" y="2846"/>
                      </a:lnTo>
                      <a:lnTo>
                        <a:pt x="24921" y="2721"/>
                      </a:lnTo>
                      <a:lnTo>
                        <a:pt x="24963" y="2595"/>
                      </a:lnTo>
                      <a:lnTo>
                        <a:pt x="24879" y="2532"/>
                      </a:lnTo>
                      <a:lnTo>
                        <a:pt x="24712" y="2428"/>
                      </a:lnTo>
                      <a:lnTo>
                        <a:pt x="24586" y="2428"/>
                      </a:lnTo>
                      <a:lnTo>
                        <a:pt x="24440" y="2491"/>
                      </a:lnTo>
                      <a:lnTo>
                        <a:pt x="24356" y="2491"/>
                      </a:lnTo>
                      <a:lnTo>
                        <a:pt x="24293" y="2512"/>
                      </a:lnTo>
                      <a:lnTo>
                        <a:pt x="24147" y="2532"/>
                      </a:lnTo>
                      <a:lnTo>
                        <a:pt x="23979" y="2721"/>
                      </a:lnTo>
                      <a:lnTo>
                        <a:pt x="23854" y="2825"/>
                      </a:lnTo>
                      <a:lnTo>
                        <a:pt x="23854" y="2825"/>
                      </a:lnTo>
                      <a:lnTo>
                        <a:pt x="23958" y="2700"/>
                      </a:lnTo>
                      <a:lnTo>
                        <a:pt x="23937" y="2532"/>
                      </a:lnTo>
                      <a:lnTo>
                        <a:pt x="23958" y="2407"/>
                      </a:lnTo>
                      <a:lnTo>
                        <a:pt x="23958" y="2302"/>
                      </a:lnTo>
                      <a:lnTo>
                        <a:pt x="23770" y="2198"/>
                      </a:lnTo>
                      <a:lnTo>
                        <a:pt x="23770" y="2156"/>
                      </a:lnTo>
                      <a:lnTo>
                        <a:pt x="23875" y="2093"/>
                      </a:lnTo>
                      <a:lnTo>
                        <a:pt x="23979" y="2093"/>
                      </a:lnTo>
                      <a:lnTo>
                        <a:pt x="23979" y="2051"/>
                      </a:lnTo>
                      <a:lnTo>
                        <a:pt x="23707" y="1884"/>
                      </a:lnTo>
                      <a:lnTo>
                        <a:pt x="23665" y="1800"/>
                      </a:lnTo>
                      <a:lnTo>
                        <a:pt x="23728" y="1737"/>
                      </a:lnTo>
                      <a:lnTo>
                        <a:pt x="23875" y="1654"/>
                      </a:lnTo>
                      <a:lnTo>
                        <a:pt x="23958" y="1570"/>
                      </a:lnTo>
                      <a:lnTo>
                        <a:pt x="23917" y="1486"/>
                      </a:lnTo>
                      <a:lnTo>
                        <a:pt x="23854" y="1361"/>
                      </a:lnTo>
                      <a:lnTo>
                        <a:pt x="23812" y="1361"/>
                      </a:lnTo>
                      <a:lnTo>
                        <a:pt x="23749" y="1382"/>
                      </a:lnTo>
                      <a:lnTo>
                        <a:pt x="23707" y="1319"/>
                      </a:lnTo>
                      <a:lnTo>
                        <a:pt x="23624" y="1256"/>
                      </a:lnTo>
                      <a:lnTo>
                        <a:pt x="23519" y="1256"/>
                      </a:lnTo>
                      <a:lnTo>
                        <a:pt x="23393" y="1214"/>
                      </a:lnTo>
                      <a:lnTo>
                        <a:pt x="23331" y="1172"/>
                      </a:lnTo>
                      <a:lnTo>
                        <a:pt x="23247" y="1214"/>
                      </a:lnTo>
                      <a:lnTo>
                        <a:pt x="23121" y="1214"/>
                      </a:lnTo>
                      <a:lnTo>
                        <a:pt x="23080" y="1319"/>
                      </a:lnTo>
                      <a:lnTo>
                        <a:pt x="23080" y="1361"/>
                      </a:lnTo>
                      <a:lnTo>
                        <a:pt x="22996" y="1256"/>
                      </a:lnTo>
                      <a:lnTo>
                        <a:pt x="23038" y="1151"/>
                      </a:lnTo>
                      <a:lnTo>
                        <a:pt x="23101" y="1131"/>
                      </a:lnTo>
                      <a:lnTo>
                        <a:pt x="23101" y="1026"/>
                      </a:lnTo>
                      <a:lnTo>
                        <a:pt x="23142" y="942"/>
                      </a:lnTo>
                      <a:lnTo>
                        <a:pt x="23205" y="921"/>
                      </a:lnTo>
                      <a:lnTo>
                        <a:pt x="23205" y="817"/>
                      </a:lnTo>
                      <a:lnTo>
                        <a:pt x="23226" y="712"/>
                      </a:lnTo>
                      <a:lnTo>
                        <a:pt x="23205" y="649"/>
                      </a:lnTo>
                      <a:lnTo>
                        <a:pt x="23184" y="649"/>
                      </a:lnTo>
                      <a:lnTo>
                        <a:pt x="23038" y="796"/>
                      </a:lnTo>
                      <a:lnTo>
                        <a:pt x="23017" y="900"/>
                      </a:lnTo>
                      <a:lnTo>
                        <a:pt x="22996" y="900"/>
                      </a:lnTo>
                      <a:lnTo>
                        <a:pt x="22912" y="838"/>
                      </a:lnTo>
                      <a:lnTo>
                        <a:pt x="22808" y="900"/>
                      </a:lnTo>
                      <a:lnTo>
                        <a:pt x="22787" y="942"/>
                      </a:lnTo>
                      <a:lnTo>
                        <a:pt x="22808" y="1047"/>
                      </a:lnTo>
                      <a:lnTo>
                        <a:pt x="22724" y="1131"/>
                      </a:lnTo>
                      <a:lnTo>
                        <a:pt x="22682" y="1131"/>
                      </a:lnTo>
                      <a:lnTo>
                        <a:pt x="22661" y="1068"/>
                      </a:lnTo>
                      <a:lnTo>
                        <a:pt x="22598" y="1214"/>
                      </a:lnTo>
                      <a:lnTo>
                        <a:pt x="22598" y="1319"/>
                      </a:lnTo>
                      <a:lnTo>
                        <a:pt x="22556" y="1172"/>
                      </a:lnTo>
                      <a:lnTo>
                        <a:pt x="22556" y="1047"/>
                      </a:lnTo>
                      <a:lnTo>
                        <a:pt x="22598" y="942"/>
                      </a:lnTo>
                      <a:lnTo>
                        <a:pt x="22556" y="921"/>
                      </a:lnTo>
                      <a:lnTo>
                        <a:pt x="22473" y="1005"/>
                      </a:lnTo>
                      <a:lnTo>
                        <a:pt x="22452" y="1068"/>
                      </a:lnTo>
                      <a:lnTo>
                        <a:pt x="22368" y="1110"/>
                      </a:lnTo>
                      <a:lnTo>
                        <a:pt x="22410" y="921"/>
                      </a:lnTo>
                      <a:lnTo>
                        <a:pt x="22368" y="817"/>
                      </a:lnTo>
                      <a:lnTo>
                        <a:pt x="22264" y="817"/>
                      </a:lnTo>
                      <a:lnTo>
                        <a:pt x="22284" y="733"/>
                      </a:lnTo>
                      <a:lnTo>
                        <a:pt x="22410" y="628"/>
                      </a:lnTo>
                      <a:lnTo>
                        <a:pt x="22515" y="607"/>
                      </a:lnTo>
                      <a:lnTo>
                        <a:pt x="22661" y="712"/>
                      </a:lnTo>
                      <a:lnTo>
                        <a:pt x="22808" y="628"/>
                      </a:lnTo>
                      <a:lnTo>
                        <a:pt x="22912" y="607"/>
                      </a:lnTo>
                      <a:lnTo>
                        <a:pt x="23017" y="503"/>
                      </a:lnTo>
                      <a:lnTo>
                        <a:pt x="23017" y="440"/>
                      </a:lnTo>
                      <a:lnTo>
                        <a:pt x="23038" y="398"/>
                      </a:lnTo>
                      <a:lnTo>
                        <a:pt x="23017" y="335"/>
                      </a:lnTo>
                      <a:lnTo>
                        <a:pt x="22891" y="294"/>
                      </a:lnTo>
                      <a:lnTo>
                        <a:pt x="22828" y="294"/>
                      </a:lnTo>
                      <a:lnTo>
                        <a:pt x="22828" y="189"/>
                      </a:lnTo>
                      <a:lnTo>
                        <a:pt x="22787" y="126"/>
                      </a:lnTo>
                      <a:lnTo>
                        <a:pt x="22766" y="105"/>
                      </a:lnTo>
                      <a:lnTo>
                        <a:pt x="22787" y="84"/>
                      </a:lnTo>
                      <a:lnTo>
                        <a:pt x="22828" y="63"/>
                      </a:lnTo>
                      <a:lnTo>
                        <a:pt x="2287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7" name="Google Shape;1597;p32"/>
                <p:cNvSpPr/>
                <p:nvPr/>
              </p:nvSpPr>
              <p:spPr>
                <a:xfrm>
                  <a:off x="1979950" y="2384350"/>
                  <a:ext cx="816050" cy="48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42" h="19251" extrusionOk="0">
                      <a:moveTo>
                        <a:pt x="2846" y="1"/>
                      </a:moveTo>
                      <a:lnTo>
                        <a:pt x="2909" y="210"/>
                      </a:lnTo>
                      <a:lnTo>
                        <a:pt x="3035" y="273"/>
                      </a:lnTo>
                      <a:lnTo>
                        <a:pt x="2993" y="356"/>
                      </a:lnTo>
                      <a:lnTo>
                        <a:pt x="2909" y="440"/>
                      </a:lnTo>
                      <a:lnTo>
                        <a:pt x="2930" y="545"/>
                      </a:lnTo>
                      <a:lnTo>
                        <a:pt x="2993" y="586"/>
                      </a:lnTo>
                      <a:lnTo>
                        <a:pt x="2972" y="649"/>
                      </a:lnTo>
                      <a:lnTo>
                        <a:pt x="2909" y="733"/>
                      </a:lnTo>
                      <a:lnTo>
                        <a:pt x="2951" y="775"/>
                      </a:lnTo>
                      <a:lnTo>
                        <a:pt x="2951" y="858"/>
                      </a:lnTo>
                      <a:lnTo>
                        <a:pt x="2993" y="900"/>
                      </a:lnTo>
                      <a:lnTo>
                        <a:pt x="2909" y="1047"/>
                      </a:lnTo>
                      <a:lnTo>
                        <a:pt x="2825" y="1089"/>
                      </a:lnTo>
                      <a:lnTo>
                        <a:pt x="2763" y="1256"/>
                      </a:lnTo>
                      <a:lnTo>
                        <a:pt x="2721" y="1298"/>
                      </a:lnTo>
                      <a:lnTo>
                        <a:pt x="2721" y="1423"/>
                      </a:lnTo>
                      <a:lnTo>
                        <a:pt x="2637" y="1486"/>
                      </a:lnTo>
                      <a:lnTo>
                        <a:pt x="2616" y="1591"/>
                      </a:lnTo>
                      <a:lnTo>
                        <a:pt x="2470" y="1674"/>
                      </a:lnTo>
                      <a:lnTo>
                        <a:pt x="2386" y="1633"/>
                      </a:lnTo>
                      <a:lnTo>
                        <a:pt x="2344" y="1570"/>
                      </a:lnTo>
                      <a:lnTo>
                        <a:pt x="2428" y="1465"/>
                      </a:lnTo>
                      <a:lnTo>
                        <a:pt x="2449" y="1507"/>
                      </a:lnTo>
                      <a:lnTo>
                        <a:pt x="2532" y="1465"/>
                      </a:lnTo>
                      <a:lnTo>
                        <a:pt x="2553" y="1528"/>
                      </a:lnTo>
                      <a:lnTo>
                        <a:pt x="2595" y="1486"/>
                      </a:lnTo>
                      <a:lnTo>
                        <a:pt x="2595" y="1361"/>
                      </a:lnTo>
                      <a:lnTo>
                        <a:pt x="2658" y="1214"/>
                      </a:lnTo>
                      <a:lnTo>
                        <a:pt x="2742" y="1151"/>
                      </a:lnTo>
                      <a:lnTo>
                        <a:pt x="2742" y="1047"/>
                      </a:lnTo>
                      <a:lnTo>
                        <a:pt x="2700" y="1068"/>
                      </a:lnTo>
                      <a:lnTo>
                        <a:pt x="2553" y="1172"/>
                      </a:lnTo>
                      <a:lnTo>
                        <a:pt x="2512" y="1214"/>
                      </a:lnTo>
                      <a:lnTo>
                        <a:pt x="2428" y="1214"/>
                      </a:lnTo>
                      <a:lnTo>
                        <a:pt x="2428" y="1172"/>
                      </a:lnTo>
                      <a:lnTo>
                        <a:pt x="2532" y="1068"/>
                      </a:lnTo>
                      <a:lnTo>
                        <a:pt x="2658" y="1005"/>
                      </a:lnTo>
                      <a:lnTo>
                        <a:pt x="2700" y="963"/>
                      </a:lnTo>
                      <a:lnTo>
                        <a:pt x="2658" y="879"/>
                      </a:lnTo>
                      <a:lnTo>
                        <a:pt x="2616" y="879"/>
                      </a:lnTo>
                      <a:lnTo>
                        <a:pt x="2532" y="900"/>
                      </a:lnTo>
                      <a:lnTo>
                        <a:pt x="2470" y="796"/>
                      </a:lnTo>
                      <a:lnTo>
                        <a:pt x="2407" y="754"/>
                      </a:lnTo>
                      <a:lnTo>
                        <a:pt x="2135" y="754"/>
                      </a:lnTo>
                      <a:lnTo>
                        <a:pt x="2009" y="649"/>
                      </a:lnTo>
                      <a:lnTo>
                        <a:pt x="1716" y="419"/>
                      </a:lnTo>
                      <a:lnTo>
                        <a:pt x="1696" y="440"/>
                      </a:lnTo>
                      <a:lnTo>
                        <a:pt x="1675" y="545"/>
                      </a:lnTo>
                      <a:lnTo>
                        <a:pt x="1591" y="754"/>
                      </a:lnTo>
                      <a:lnTo>
                        <a:pt x="1591" y="858"/>
                      </a:lnTo>
                      <a:lnTo>
                        <a:pt x="1654" y="1068"/>
                      </a:lnTo>
                      <a:lnTo>
                        <a:pt x="1591" y="1382"/>
                      </a:lnTo>
                      <a:lnTo>
                        <a:pt x="1612" y="1507"/>
                      </a:lnTo>
                      <a:lnTo>
                        <a:pt x="1591" y="1674"/>
                      </a:lnTo>
                      <a:lnTo>
                        <a:pt x="1612" y="1737"/>
                      </a:lnTo>
                      <a:lnTo>
                        <a:pt x="1675" y="1737"/>
                      </a:lnTo>
                      <a:lnTo>
                        <a:pt x="1696" y="1800"/>
                      </a:lnTo>
                      <a:lnTo>
                        <a:pt x="1654" y="1884"/>
                      </a:lnTo>
                      <a:lnTo>
                        <a:pt x="1591" y="1884"/>
                      </a:lnTo>
                      <a:lnTo>
                        <a:pt x="1570" y="1946"/>
                      </a:lnTo>
                      <a:lnTo>
                        <a:pt x="1591" y="2009"/>
                      </a:lnTo>
                      <a:lnTo>
                        <a:pt x="1696" y="2030"/>
                      </a:lnTo>
                      <a:lnTo>
                        <a:pt x="1654" y="2135"/>
                      </a:lnTo>
                      <a:lnTo>
                        <a:pt x="1654" y="2239"/>
                      </a:lnTo>
                      <a:lnTo>
                        <a:pt x="1591" y="2323"/>
                      </a:lnTo>
                      <a:lnTo>
                        <a:pt x="1549" y="2302"/>
                      </a:lnTo>
                      <a:lnTo>
                        <a:pt x="1507" y="2344"/>
                      </a:lnTo>
                      <a:lnTo>
                        <a:pt x="1507" y="2428"/>
                      </a:lnTo>
                      <a:lnTo>
                        <a:pt x="1675" y="2449"/>
                      </a:lnTo>
                      <a:lnTo>
                        <a:pt x="1821" y="2470"/>
                      </a:lnTo>
                      <a:lnTo>
                        <a:pt x="1926" y="2553"/>
                      </a:lnTo>
                      <a:lnTo>
                        <a:pt x="2072" y="2553"/>
                      </a:lnTo>
                      <a:lnTo>
                        <a:pt x="2114" y="2637"/>
                      </a:lnTo>
                      <a:lnTo>
                        <a:pt x="2135" y="2783"/>
                      </a:lnTo>
                      <a:lnTo>
                        <a:pt x="2093" y="2658"/>
                      </a:lnTo>
                      <a:lnTo>
                        <a:pt x="1988" y="2574"/>
                      </a:lnTo>
                      <a:lnTo>
                        <a:pt x="1905" y="2616"/>
                      </a:lnTo>
                      <a:lnTo>
                        <a:pt x="1821" y="2553"/>
                      </a:lnTo>
                      <a:lnTo>
                        <a:pt x="1612" y="2532"/>
                      </a:lnTo>
                      <a:lnTo>
                        <a:pt x="1570" y="2470"/>
                      </a:lnTo>
                      <a:lnTo>
                        <a:pt x="1507" y="2511"/>
                      </a:lnTo>
                      <a:lnTo>
                        <a:pt x="1507" y="2616"/>
                      </a:lnTo>
                      <a:lnTo>
                        <a:pt x="1403" y="2763"/>
                      </a:lnTo>
                      <a:lnTo>
                        <a:pt x="1403" y="2846"/>
                      </a:lnTo>
                      <a:lnTo>
                        <a:pt x="1403" y="2930"/>
                      </a:lnTo>
                      <a:lnTo>
                        <a:pt x="1340" y="3076"/>
                      </a:lnTo>
                      <a:lnTo>
                        <a:pt x="1277" y="3202"/>
                      </a:lnTo>
                      <a:lnTo>
                        <a:pt x="1131" y="3558"/>
                      </a:lnTo>
                      <a:lnTo>
                        <a:pt x="1089" y="3809"/>
                      </a:lnTo>
                      <a:lnTo>
                        <a:pt x="942" y="4102"/>
                      </a:lnTo>
                      <a:lnTo>
                        <a:pt x="921" y="4415"/>
                      </a:lnTo>
                      <a:lnTo>
                        <a:pt x="838" y="4541"/>
                      </a:lnTo>
                      <a:lnTo>
                        <a:pt x="733" y="4667"/>
                      </a:lnTo>
                      <a:lnTo>
                        <a:pt x="649" y="4855"/>
                      </a:lnTo>
                      <a:lnTo>
                        <a:pt x="608" y="4939"/>
                      </a:lnTo>
                      <a:lnTo>
                        <a:pt x="566" y="5043"/>
                      </a:lnTo>
                      <a:lnTo>
                        <a:pt x="419" y="5231"/>
                      </a:lnTo>
                      <a:lnTo>
                        <a:pt x="356" y="5336"/>
                      </a:lnTo>
                      <a:lnTo>
                        <a:pt x="398" y="5566"/>
                      </a:lnTo>
                      <a:lnTo>
                        <a:pt x="336" y="5776"/>
                      </a:lnTo>
                      <a:lnTo>
                        <a:pt x="336" y="5922"/>
                      </a:lnTo>
                      <a:lnTo>
                        <a:pt x="419" y="6027"/>
                      </a:lnTo>
                      <a:lnTo>
                        <a:pt x="356" y="6110"/>
                      </a:lnTo>
                      <a:lnTo>
                        <a:pt x="336" y="6194"/>
                      </a:lnTo>
                      <a:lnTo>
                        <a:pt x="398" y="6340"/>
                      </a:lnTo>
                      <a:lnTo>
                        <a:pt x="356" y="6592"/>
                      </a:lnTo>
                      <a:lnTo>
                        <a:pt x="315" y="6717"/>
                      </a:lnTo>
                      <a:lnTo>
                        <a:pt x="231" y="6759"/>
                      </a:lnTo>
                      <a:lnTo>
                        <a:pt x="252" y="6843"/>
                      </a:lnTo>
                      <a:lnTo>
                        <a:pt x="294" y="6864"/>
                      </a:lnTo>
                      <a:lnTo>
                        <a:pt x="231" y="7031"/>
                      </a:lnTo>
                      <a:lnTo>
                        <a:pt x="84" y="7136"/>
                      </a:lnTo>
                      <a:lnTo>
                        <a:pt x="1" y="7261"/>
                      </a:lnTo>
                      <a:lnTo>
                        <a:pt x="1" y="7387"/>
                      </a:lnTo>
                      <a:lnTo>
                        <a:pt x="105" y="7554"/>
                      </a:lnTo>
                      <a:lnTo>
                        <a:pt x="210" y="7763"/>
                      </a:lnTo>
                      <a:lnTo>
                        <a:pt x="210" y="7993"/>
                      </a:lnTo>
                      <a:lnTo>
                        <a:pt x="189" y="8119"/>
                      </a:lnTo>
                      <a:lnTo>
                        <a:pt x="126" y="8203"/>
                      </a:lnTo>
                      <a:lnTo>
                        <a:pt x="126" y="8286"/>
                      </a:lnTo>
                      <a:lnTo>
                        <a:pt x="147" y="8370"/>
                      </a:lnTo>
                      <a:lnTo>
                        <a:pt x="189" y="8496"/>
                      </a:lnTo>
                      <a:lnTo>
                        <a:pt x="126" y="8579"/>
                      </a:lnTo>
                      <a:lnTo>
                        <a:pt x="105" y="8642"/>
                      </a:lnTo>
                      <a:lnTo>
                        <a:pt x="126" y="8726"/>
                      </a:lnTo>
                      <a:lnTo>
                        <a:pt x="356" y="9102"/>
                      </a:lnTo>
                      <a:lnTo>
                        <a:pt x="398" y="9207"/>
                      </a:lnTo>
                      <a:lnTo>
                        <a:pt x="356" y="9270"/>
                      </a:lnTo>
                      <a:lnTo>
                        <a:pt x="398" y="9353"/>
                      </a:lnTo>
                      <a:lnTo>
                        <a:pt x="524" y="9479"/>
                      </a:lnTo>
                      <a:lnTo>
                        <a:pt x="545" y="9542"/>
                      </a:lnTo>
                      <a:lnTo>
                        <a:pt x="628" y="9542"/>
                      </a:lnTo>
                      <a:lnTo>
                        <a:pt x="628" y="9437"/>
                      </a:lnTo>
                      <a:lnTo>
                        <a:pt x="628" y="9312"/>
                      </a:lnTo>
                      <a:lnTo>
                        <a:pt x="712" y="9333"/>
                      </a:lnTo>
                      <a:lnTo>
                        <a:pt x="733" y="9312"/>
                      </a:lnTo>
                      <a:lnTo>
                        <a:pt x="733" y="9353"/>
                      </a:lnTo>
                      <a:lnTo>
                        <a:pt x="838" y="9353"/>
                      </a:lnTo>
                      <a:lnTo>
                        <a:pt x="859" y="9416"/>
                      </a:lnTo>
                      <a:lnTo>
                        <a:pt x="984" y="9437"/>
                      </a:lnTo>
                      <a:lnTo>
                        <a:pt x="880" y="9437"/>
                      </a:lnTo>
                      <a:lnTo>
                        <a:pt x="817" y="9479"/>
                      </a:lnTo>
                      <a:lnTo>
                        <a:pt x="754" y="9437"/>
                      </a:lnTo>
                      <a:lnTo>
                        <a:pt x="712" y="9437"/>
                      </a:lnTo>
                      <a:lnTo>
                        <a:pt x="712" y="9521"/>
                      </a:lnTo>
                      <a:lnTo>
                        <a:pt x="754" y="9542"/>
                      </a:lnTo>
                      <a:lnTo>
                        <a:pt x="754" y="9688"/>
                      </a:lnTo>
                      <a:lnTo>
                        <a:pt x="817" y="9793"/>
                      </a:lnTo>
                      <a:lnTo>
                        <a:pt x="838" y="9835"/>
                      </a:lnTo>
                      <a:lnTo>
                        <a:pt x="733" y="9793"/>
                      </a:lnTo>
                      <a:lnTo>
                        <a:pt x="670" y="9688"/>
                      </a:lnTo>
                      <a:lnTo>
                        <a:pt x="649" y="9646"/>
                      </a:lnTo>
                      <a:lnTo>
                        <a:pt x="608" y="9688"/>
                      </a:lnTo>
                      <a:lnTo>
                        <a:pt x="608" y="9772"/>
                      </a:lnTo>
                      <a:lnTo>
                        <a:pt x="545" y="9835"/>
                      </a:lnTo>
                      <a:lnTo>
                        <a:pt x="566" y="9877"/>
                      </a:lnTo>
                      <a:lnTo>
                        <a:pt x="545" y="9981"/>
                      </a:lnTo>
                      <a:lnTo>
                        <a:pt x="545" y="10086"/>
                      </a:lnTo>
                      <a:lnTo>
                        <a:pt x="608" y="10107"/>
                      </a:lnTo>
                      <a:lnTo>
                        <a:pt x="628" y="10211"/>
                      </a:lnTo>
                      <a:lnTo>
                        <a:pt x="733" y="10274"/>
                      </a:lnTo>
                      <a:lnTo>
                        <a:pt x="775" y="10358"/>
                      </a:lnTo>
                      <a:lnTo>
                        <a:pt x="775" y="10421"/>
                      </a:lnTo>
                      <a:lnTo>
                        <a:pt x="712" y="10504"/>
                      </a:lnTo>
                      <a:lnTo>
                        <a:pt x="649" y="10504"/>
                      </a:lnTo>
                      <a:lnTo>
                        <a:pt x="649" y="10567"/>
                      </a:lnTo>
                      <a:lnTo>
                        <a:pt x="670" y="10672"/>
                      </a:lnTo>
                      <a:lnTo>
                        <a:pt x="670" y="10797"/>
                      </a:lnTo>
                      <a:lnTo>
                        <a:pt x="712" y="10839"/>
                      </a:lnTo>
                      <a:lnTo>
                        <a:pt x="775" y="10923"/>
                      </a:lnTo>
                      <a:lnTo>
                        <a:pt x="817" y="11111"/>
                      </a:lnTo>
                      <a:lnTo>
                        <a:pt x="942" y="11362"/>
                      </a:lnTo>
                      <a:lnTo>
                        <a:pt x="1026" y="11509"/>
                      </a:lnTo>
                      <a:lnTo>
                        <a:pt x="1068" y="11530"/>
                      </a:lnTo>
                      <a:lnTo>
                        <a:pt x="1047" y="11571"/>
                      </a:lnTo>
                      <a:lnTo>
                        <a:pt x="1047" y="11613"/>
                      </a:lnTo>
                      <a:lnTo>
                        <a:pt x="1152" y="11718"/>
                      </a:lnTo>
                      <a:lnTo>
                        <a:pt x="1172" y="11843"/>
                      </a:lnTo>
                      <a:lnTo>
                        <a:pt x="1152" y="11990"/>
                      </a:lnTo>
                      <a:lnTo>
                        <a:pt x="1131" y="12094"/>
                      </a:lnTo>
                      <a:lnTo>
                        <a:pt x="1089" y="12136"/>
                      </a:lnTo>
                      <a:lnTo>
                        <a:pt x="1131" y="12199"/>
                      </a:lnTo>
                      <a:lnTo>
                        <a:pt x="1172" y="12262"/>
                      </a:lnTo>
                      <a:lnTo>
                        <a:pt x="1382" y="12262"/>
                      </a:lnTo>
                      <a:lnTo>
                        <a:pt x="1486" y="12283"/>
                      </a:lnTo>
                      <a:lnTo>
                        <a:pt x="1591" y="12346"/>
                      </a:lnTo>
                      <a:lnTo>
                        <a:pt x="1675" y="12366"/>
                      </a:lnTo>
                      <a:lnTo>
                        <a:pt x="1821" y="12366"/>
                      </a:lnTo>
                      <a:lnTo>
                        <a:pt x="1884" y="12450"/>
                      </a:lnTo>
                      <a:lnTo>
                        <a:pt x="1884" y="12555"/>
                      </a:lnTo>
                      <a:lnTo>
                        <a:pt x="2030" y="12618"/>
                      </a:lnTo>
                      <a:lnTo>
                        <a:pt x="2135" y="12618"/>
                      </a:lnTo>
                      <a:lnTo>
                        <a:pt x="2281" y="12680"/>
                      </a:lnTo>
                      <a:lnTo>
                        <a:pt x="2302" y="12722"/>
                      </a:lnTo>
                      <a:lnTo>
                        <a:pt x="2302" y="12827"/>
                      </a:lnTo>
                      <a:lnTo>
                        <a:pt x="2344" y="12869"/>
                      </a:lnTo>
                      <a:lnTo>
                        <a:pt x="2407" y="12827"/>
                      </a:lnTo>
                      <a:lnTo>
                        <a:pt x="2470" y="12827"/>
                      </a:lnTo>
                      <a:lnTo>
                        <a:pt x="2616" y="12973"/>
                      </a:lnTo>
                      <a:lnTo>
                        <a:pt x="2805" y="13245"/>
                      </a:lnTo>
                      <a:lnTo>
                        <a:pt x="2825" y="13434"/>
                      </a:lnTo>
                      <a:lnTo>
                        <a:pt x="2805" y="13559"/>
                      </a:lnTo>
                      <a:lnTo>
                        <a:pt x="2805" y="13664"/>
                      </a:lnTo>
                      <a:lnTo>
                        <a:pt x="4185" y="13643"/>
                      </a:lnTo>
                      <a:lnTo>
                        <a:pt x="4206" y="13706"/>
                      </a:lnTo>
                      <a:lnTo>
                        <a:pt x="4206" y="13747"/>
                      </a:lnTo>
                      <a:lnTo>
                        <a:pt x="6131" y="14647"/>
                      </a:lnTo>
                      <a:lnTo>
                        <a:pt x="7784" y="14689"/>
                      </a:lnTo>
                      <a:lnTo>
                        <a:pt x="7826" y="14480"/>
                      </a:lnTo>
                      <a:lnTo>
                        <a:pt x="8747" y="14501"/>
                      </a:lnTo>
                      <a:lnTo>
                        <a:pt x="8872" y="14584"/>
                      </a:lnTo>
                      <a:lnTo>
                        <a:pt x="8935" y="14710"/>
                      </a:lnTo>
                      <a:lnTo>
                        <a:pt x="8998" y="14773"/>
                      </a:lnTo>
                      <a:lnTo>
                        <a:pt x="9019" y="14815"/>
                      </a:lnTo>
                      <a:lnTo>
                        <a:pt x="9082" y="14815"/>
                      </a:lnTo>
                      <a:lnTo>
                        <a:pt x="9123" y="14898"/>
                      </a:lnTo>
                      <a:lnTo>
                        <a:pt x="9103" y="14961"/>
                      </a:lnTo>
                      <a:lnTo>
                        <a:pt x="9207" y="14982"/>
                      </a:lnTo>
                      <a:lnTo>
                        <a:pt x="9270" y="15066"/>
                      </a:lnTo>
                      <a:lnTo>
                        <a:pt x="9270" y="15107"/>
                      </a:lnTo>
                      <a:lnTo>
                        <a:pt x="9228" y="15170"/>
                      </a:lnTo>
                      <a:lnTo>
                        <a:pt x="9312" y="15191"/>
                      </a:lnTo>
                      <a:lnTo>
                        <a:pt x="9395" y="15233"/>
                      </a:lnTo>
                      <a:lnTo>
                        <a:pt x="9437" y="15317"/>
                      </a:lnTo>
                      <a:lnTo>
                        <a:pt x="9458" y="15442"/>
                      </a:lnTo>
                      <a:lnTo>
                        <a:pt x="9500" y="15484"/>
                      </a:lnTo>
                      <a:lnTo>
                        <a:pt x="9521" y="15505"/>
                      </a:lnTo>
                      <a:lnTo>
                        <a:pt x="9542" y="15526"/>
                      </a:lnTo>
                      <a:lnTo>
                        <a:pt x="9626" y="15610"/>
                      </a:lnTo>
                      <a:lnTo>
                        <a:pt x="9626" y="15693"/>
                      </a:lnTo>
                      <a:lnTo>
                        <a:pt x="9605" y="15714"/>
                      </a:lnTo>
                      <a:lnTo>
                        <a:pt x="9521" y="15735"/>
                      </a:lnTo>
                      <a:lnTo>
                        <a:pt x="9521" y="15756"/>
                      </a:lnTo>
                      <a:lnTo>
                        <a:pt x="9626" y="15903"/>
                      </a:lnTo>
                      <a:lnTo>
                        <a:pt x="9709" y="15965"/>
                      </a:lnTo>
                      <a:lnTo>
                        <a:pt x="9730" y="16070"/>
                      </a:lnTo>
                      <a:lnTo>
                        <a:pt x="9730" y="16112"/>
                      </a:lnTo>
                      <a:lnTo>
                        <a:pt x="9751" y="16112"/>
                      </a:lnTo>
                      <a:lnTo>
                        <a:pt x="9793" y="16133"/>
                      </a:lnTo>
                      <a:lnTo>
                        <a:pt x="9835" y="16133"/>
                      </a:lnTo>
                      <a:lnTo>
                        <a:pt x="9877" y="16154"/>
                      </a:lnTo>
                      <a:lnTo>
                        <a:pt x="9919" y="16216"/>
                      </a:lnTo>
                      <a:lnTo>
                        <a:pt x="9919" y="16237"/>
                      </a:lnTo>
                      <a:lnTo>
                        <a:pt x="9960" y="16279"/>
                      </a:lnTo>
                      <a:lnTo>
                        <a:pt x="10023" y="16279"/>
                      </a:lnTo>
                      <a:lnTo>
                        <a:pt x="10149" y="16342"/>
                      </a:lnTo>
                      <a:lnTo>
                        <a:pt x="10170" y="16384"/>
                      </a:lnTo>
                      <a:lnTo>
                        <a:pt x="10253" y="16426"/>
                      </a:lnTo>
                      <a:lnTo>
                        <a:pt x="10379" y="16467"/>
                      </a:lnTo>
                      <a:lnTo>
                        <a:pt x="10400" y="16530"/>
                      </a:lnTo>
                      <a:lnTo>
                        <a:pt x="10463" y="16530"/>
                      </a:lnTo>
                      <a:lnTo>
                        <a:pt x="10504" y="16488"/>
                      </a:lnTo>
                      <a:lnTo>
                        <a:pt x="10504" y="16467"/>
                      </a:lnTo>
                      <a:lnTo>
                        <a:pt x="10609" y="16384"/>
                      </a:lnTo>
                      <a:lnTo>
                        <a:pt x="10672" y="16384"/>
                      </a:lnTo>
                      <a:lnTo>
                        <a:pt x="10672" y="16342"/>
                      </a:lnTo>
                      <a:lnTo>
                        <a:pt x="10672" y="16321"/>
                      </a:lnTo>
                      <a:lnTo>
                        <a:pt x="10714" y="16237"/>
                      </a:lnTo>
                      <a:lnTo>
                        <a:pt x="10797" y="16070"/>
                      </a:lnTo>
                      <a:lnTo>
                        <a:pt x="10839" y="16028"/>
                      </a:lnTo>
                      <a:lnTo>
                        <a:pt x="10923" y="16007"/>
                      </a:lnTo>
                      <a:lnTo>
                        <a:pt x="10965" y="16007"/>
                      </a:lnTo>
                      <a:lnTo>
                        <a:pt x="10986" y="16028"/>
                      </a:lnTo>
                      <a:lnTo>
                        <a:pt x="11027" y="16028"/>
                      </a:lnTo>
                      <a:lnTo>
                        <a:pt x="11069" y="15944"/>
                      </a:lnTo>
                      <a:lnTo>
                        <a:pt x="11174" y="15944"/>
                      </a:lnTo>
                      <a:lnTo>
                        <a:pt x="11279" y="15965"/>
                      </a:lnTo>
                      <a:lnTo>
                        <a:pt x="11383" y="15944"/>
                      </a:lnTo>
                      <a:lnTo>
                        <a:pt x="11404" y="15965"/>
                      </a:lnTo>
                      <a:lnTo>
                        <a:pt x="11425" y="16007"/>
                      </a:lnTo>
                      <a:lnTo>
                        <a:pt x="11509" y="16007"/>
                      </a:lnTo>
                      <a:lnTo>
                        <a:pt x="11592" y="16028"/>
                      </a:lnTo>
                      <a:lnTo>
                        <a:pt x="11634" y="16133"/>
                      </a:lnTo>
                      <a:lnTo>
                        <a:pt x="11739" y="16216"/>
                      </a:lnTo>
                      <a:lnTo>
                        <a:pt x="11844" y="16363"/>
                      </a:lnTo>
                      <a:lnTo>
                        <a:pt x="11864" y="16467"/>
                      </a:lnTo>
                      <a:lnTo>
                        <a:pt x="11927" y="16530"/>
                      </a:lnTo>
                      <a:lnTo>
                        <a:pt x="11927" y="16593"/>
                      </a:lnTo>
                      <a:lnTo>
                        <a:pt x="11927" y="16760"/>
                      </a:lnTo>
                      <a:lnTo>
                        <a:pt x="12011" y="16781"/>
                      </a:lnTo>
                      <a:lnTo>
                        <a:pt x="12032" y="16865"/>
                      </a:lnTo>
                      <a:lnTo>
                        <a:pt x="12116" y="17074"/>
                      </a:lnTo>
                      <a:lnTo>
                        <a:pt x="12157" y="17095"/>
                      </a:lnTo>
                      <a:lnTo>
                        <a:pt x="12178" y="17179"/>
                      </a:lnTo>
                      <a:lnTo>
                        <a:pt x="12262" y="17221"/>
                      </a:lnTo>
                      <a:lnTo>
                        <a:pt x="12283" y="17325"/>
                      </a:lnTo>
                      <a:lnTo>
                        <a:pt x="12346" y="17430"/>
                      </a:lnTo>
                      <a:lnTo>
                        <a:pt x="12450" y="17514"/>
                      </a:lnTo>
                      <a:lnTo>
                        <a:pt x="12429" y="17618"/>
                      </a:lnTo>
                      <a:lnTo>
                        <a:pt x="12429" y="17723"/>
                      </a:lnTo>
                      <a:lnTo>
                        <a:pt x="12429" y="17786"/>
                      </a:lnTo>
                      <a:lnTo>
                        <a:pt x="12429" y="17807"/>
                      </a:lnTo>
                      <a:lnTo>
                        <a:pt x="12555" y="18141"/>
                      </a:lnTo>
                      <a:lnTo>
                        <a:pt x="12534" y="18309"/>
                      </a:lnTo>
                      <a:lnTo>
                        <a:pt x="12576" y="18351"/>
                      </a:lnTo>
                      <a:lnTo>
                        <a:pt x="12597" y="18351"/>
                      </a:lnTo>
                      <a:lnTo>
                        <a:pt x="12660" y="18372"/>
                      </a:lnTo>
                      <a:lnTo>
                        <a:pt x="12743" y="18372"/>
                      </a:lnTo>
                      <a:lnTo>
                        <a:pt x="12806" y="18413"/>
                      </a:lnTo>
                      <a:lnTo>
                        <a:pt x="12911" y="18518"/>
                      </a:lnTo>
                      <a:lnTo>
                        <a:pt x="13099" y="18560"/>
                      </a:lnTo>
                      <a:lnTo>
                        <a:pt x="13204" y="18644"/>
                      </a:lnTo>
                      <a:lnTo>
                        <a:pt x="13308" y="18644"/>
                      </a:lnTo>
                      <a:lnTo>
                        <a:pt x="13329" y="18727"/>
                      </a:lnTo>
                      <a:lnTo>
                        <a:pt x="13392" y="18748"/>
                      </a:lnTo>
                      <a:lnTo>
                        <a:pt x="13476" y="18581"/>
                      </a:lnTo>
                      <a:lnTo>
                        <a:pt x="13496" y="18455"/>
                      </a:lnTo>
                      <a:lnTo>
                        <a:pt x="13476" y="18372"/>
                      </a:lnTo>
                      <a:lnTo>
                        <a:pt x="13476" y="18120"/>
                      </a:lnTo>
                      <a:lnTo>
                        <a:pt x="13413" y="18037"/>
                      </a:lnTo>
                      <a:lnTo>
                        <a:pt x="13496" y="17911"/>
                      </a:lnTo>
                      <a:lnTo>
                        <a:pt x="13538" y="17723"/>
                      </a:lnTo>
                      <a:lnTo>
                        <a:pt x="13622" y="17618"/>
                      </a:lnTo>
                      <a:lnTo>
                        <a:pt x="13580" y="17409"/>
                      </a:lnTo>
                      <a:lnTo>
                        <a:pt x="13685" y="17367"/>
                      </a:lnTo>
                      <a:lnTo>
                        <a:pt x="13789" y="17284"/>
                      </a:lnTo>
                      <a:lnTo>
                        <a:pt x="13727" y="17200"/>
                      </a:lnTo>
                      <a:lnTo>
                        <a:pt x="13831" y="17074"/>
                      </a:lnTo>
                      <a:lnTo>
                        <a:pt x="13894" y="17095"/>
                      </a:lnTo>
                      <a:lnTo>
                        <a:pt x="13999" y="17053"/>
                      </a:lnTo>
                      <a:lnTo>
                        <a:pt x="13957" y="16907"/>
                      </a:lnTo>
                      <a:lnTo>
                        <a:pt x="13957" y="16907"/>
                      </a:lnTo>
                      <a:lnTo>
                        <a:pt x="14040" y="16970"/>
                      </a:lnTo>
                      <a:lnTo>
                        <a:pt x="14145" y="16907"/>
                      </a:lnTo>
                      <a:lnTo>
                        <a:pt x="14103" y="16865"/>
                      </a:lnTo>
                      <a:lnTo>
                        <a:pt x="14208" y="16781"/>
                      </a:lnTo>
                      <a:lnTo>
                        <a:pt x="14250" y="16802"/>
                      </a:lnTo>
                      <a:lnTo>
                        <a:pt x="14312" y="16781"/>
                      </a:lnTo>
                      <a:lnTo>
                        <a:pt x="14375" y="16865"/>
                      </a:lnTo>
                      <a:lnTo>
                        <a:pt x="14271" y="16949"/>
                      </a:lnTo>
                      <a:lnTo>
                        <a:pt x="14354" y="16949"/>
                      </a:lnTo>
                      <a:lnTo>
                        <a:pt x="14459" y="16844"/>
                      </a:lnTo>
                      <a:lnTo>
                        <a:pt x="14543" y="16844"/>
                      </a:lnTo>
                      <a:lnTo>
                        <a:pt x="14794" y="16739"/>
                      </a:lnTo>
                      <a:lnTo>
                        <a:pt x="14982" y="16551"/>
                      </a:lnTo>
                      <a:lnTo>
                        <a:pt x="15066" y="16551"/>
                      </a:lnTo>
                      <a:lnTo>
                        <a:pt x="15108" y="16488"/>
                      </a:lnTo>
                      <a:lnTo>
                        <a:pt x="15087" y="16384"/>
                      </a:lnTo>
                      <a:lnTo>
                        <a:pt x="15108" y="16258"/>
                      </a:lnTo>
                      <a:lnTo>
                        <a:pt x="15045" y="16112"/>
                      </a:lnTo>
                      <a:lnTo>
                        <a:pt x="15087" y="16175"/>
                      </a:lnTo>
                      <a:lnTo>
                        <a:pt x="15170" y="16175"/>
                      </a:lnTo>
                      <a:lnTo>
                        <a:pt x="15275" y="16070"/>
                      </a:lnTo>
                      <a:lnTo>
                        <a:pt x="15275" y="16028"/>
                      </a:lnTo>
                      <a:lnTo>
                        <a:pt x="15317" y="16133"/>
                      </a:lnTo>
                      <a:lnTo>
                        <a:pt x="15254" y="16237"/>
                      </a:lnTo>
                      <a:lnTo>
                        <a:pt x="15275" y="16321"/>
                      </a:lnTo>
                      <a:lnTo>
                        <a:pt x="15275" y="16426"/>
                      </a:lnTo>
                      <a:lnTo>
                        <a:pt x="15401" y="16384"/>
                      </a:lnTo>
                      <a:lnTo>
                        <a:pt x="15484" y="16258"/>
                      </a:lnTo>
                      <a:lnTo>
                        <a:pt x="15568" y="16258"/>
                      </a:lnTo>
                      <a:lnTo>
                        <a:pt x="15631" y="16216"/>
                      </a:lnTo>
                      <a:lnTo>
                        <a:pt x="15840" y="16154"/>
                      </a:lnTo>
                      <a:lnTo>
                        <a:pt x="16007" y="16154"/>
                      </a:lnTo>
                      <a:lnTo>
                        <a:pt x="16258" y="16237"/>
                      </a:lnTo>
                      <a:lnTo>
                        <a:pt x="16321" y="16279"/>
                      </a:lnTo>
                      <a:lnTo>
                        <a:pt x="16635" y="16321"/>
                      </a:lnTo>
                      <a:lnTo>
                        <a:pt x="16740" y="16279"/>
                      </a:lnTo>
                      <a:lnTo>
                        <a:pt x="16740" y="16237"/>
                      </a:lnTo>
                      <a:lnTo>
                        <a:pt x="16740" y="16154"/>
                      </a:lnTo>
                      <a:lnTo>
                        <a:pt x="16844" y="16133"/>
                      </a:lnTo>
                      <a:lnTo>
                        <a:pt x="16928" y="16154"/>
                      </a:lnTo>
                      <a:lnTo>
                        <a:pt x="16865" y="16216"/>
                      </a:lnTo>
                      <a:lnTo>
                        <a:pt x="16928" y="16237"/>
                      </a:lnTo>
                      <a:lnTo>
                        <a:pt x="16991" y="16216"/>
                      </a:lnTo>
                      <a:lnTo>
                        <a:pt x="17053" y="16258"/>
                      </a:lnTo>
                      <a:lnTo>
                        <a:pt x="17053" y="16342"/>
                      </a:lnTo>
                      <a:lnTo>
                        <a:pt x="17074" y="16384"/>
                      </a:lnTo>
                      <a:lnTo>
                        <a:pt x="17200" y="16363"/>
                      </a:lnTo>
                      <a:lnTo>
                        <a:pt x="17242" y="16426"/>
                      </a:lnTo>
                      <a:lnTo>
                        <a:pt x="17158" y="16488"/>
                      </a:lnTo>
                      <a:lnTo>
                        <a:pt x="17095" y="16551"/>
                      </a:lnTo>
                      <a:lnTo>
                        <a:pt x="17179" y="16572"/>
                      </a:lnTo>
                      <a:lnTo>
                        <a:pt x="17263" y="16551"/>
                      </a:lnTo>
                      <a:lnTo>
                        <a:pt x="17346" y="16593"/>
                      </a:lnTo>
                      <a:lnTo>
                        <a:pt x="17493" y="16656"/>
                      </a:lnTo>
                      <a:lnTo>
                        <a:pt x="17556" y="16572"/>
                      </a:lnTo>
                      <a:lnTo>
                        <a:pt x="17618" y="16530"/>
                      </a:lnTo>
                      <a:lnTo>
                        <a:pt x="17723" y="16593"/>
                      </a:lnTo>
                      <a:lnTo>
                        <a:pt x="17786" y="16656"/>
                      </a:lnTo>
                      <a:lnTo>
                        <a:pt x="17870" y="16635"/>
                      </a:lnTo>
                      <a:lnTo>
                        <a:pt x="17870" y="16467"/>
                      </a:lnTo>
                      <a:lnTo>
                        <a:pt x="17807" y="16363"/>
                      </a:lnTo>
                      <a:lnTo>
                        <a:pt x="17911" y="16363"/>
                      </a:lnTo>
                      <a:lnTo>
                        <a:pt x="18016" y="16488"/>
                      </a:lnTo>
                      <a:lnTo>
                        <a:pt x="18100" y="16530"/>
                      </a:lnTo>
                      <a:lnTo>
                        <a:pt x="18142" y="16593"/>
                      </a:lnTo>
                      <a:lnTo>
                        <a:pt x="18204" y="16593"/>
                      </a:lnTo>
                      <a:lnTo>
                        <a:pt x="18288" y="16635"/>
                      </a:lnTo>
                      <a:lnTo>
                        <a:pt x="18288" y="16760"/>
                      </a:lnTo>
                      <a:lnTo>
                        <a:pt x="18309" y="16677"/>
                      </a:lnTo>
                      <a:lnTo>
                        <a:pt x="18414" y="16656"/>
                      </a:lnTo>
                      <a:lnTo>
                        <a:pt x="18414" y="16635"/>
                      </a:lnTo>
                      <a:lnTo>
                        <a:pt x="18288" y="16530"/>
                      </a:lnTo>
                      <a:lnTo>
                        <a:pt x="18100" y="16447"/>
                      </a:lnTo>
                      <a:lnTo>
                        <a:pt x="18037" y="16363"/>
                      </a:lnTo>
                      <a:lnTo>
                        <a:pt x="18037" y="16258"/>
                      </a:lnTo>
                      <a:lnTo>
                        <a:pt x="18225" y="16175"/>
                      </a:lnTo>
                      <a:lnTo>
                        <a:pt x="18288" y="16154"/>
                      </a:lnTo>
                      <a:lnTo>
                        <a:pt x="18183" y="16112"/>
                      </a:lnTo>
                      <a:lnTo>
                        <a:pt x="18121" y="16049"/>
                      </a:lnTo>
                      <a:lnTo>
                        <a:pt x="18100" y="16049"/>
                      </a:lnTo>
                      <a:lnTo>
                        <a:pt x="18016" y="16112"/>
                      </a:lnTo>
                      <a:lnTo>
                        <a:pt x="17932" y="16154"/>
                      </a:lnTo>
                      <a:lnTo>
                        <a:pt x="17932" y="16070"/>
                      </a:lnTo>
                      <a:lnTo>
                        <a:pt x="18037" y="15944"/>
                      </a:lnTo>
                      <a:lnTo>
                        <a:pt x="18246" y="15861"/>
                      </a:lnTo>
                      <a:lnTo>
                        <a:pt x="18330" y="15798"/>
                      </a:lnTo>
                      <a:lnTo>
                        <a:pt x="18665" y="15735"/>
                      </a:lnTo>
                      <a:lnTo>
                        <a:pt x="18811" y="15756"/>
                      </a:lnTo>
                      <a:lnTo>
                        <a:pt x="18874" y="15735"/>
                      </a:lnTo>
                      <a:lnTo>
                        <a:pt x="18958" y="15735"/>
                      </a:lnTo>
                      <a:lnTo>
                        <a:pt x="19020" y="15651"/>
                      </a:lnTo>
                      <a:lnTo>
                        <a:pt x="19062" y="15547"/>
                      </a:lnTo>
                      <a:lnTo>
                        <a:pt x="19146" y="15547"/>
                      </a:lnTo>
                      <a:lnTo>
                        <a:pt x="19125" y="15631"/>
                      </a:lnTo>
                      <a:lnTo>
                        <a:pt x="19125" y="15714"/>
                      </a:lnTo>
                      <a:lnTo>
                        <a:pt x="19250" y="15819"/>
                      </a:lnTo>
                      <a:lnTo>
                        <a:pt x="19334" y="15756"/>
                      </a:lnTo>
                      <a:lnTo>
                        <a:pt x="19481" y="15756"/>
                      </a:lnTo>
                      <a:lnTo>
                        <a:pt x="19585" y="15735"/>
                      </a:lnTo>
                      <a:lnTo>
                        <a:pt x="19648" y="15798"/>
                      </a:lnTo>
                      <a:lnTo>
                        <a:pt x="19815" y="15756"/>
                      </a:lnTo>
                      <a:lnTo>
                        <a:pt x="19878" y="15798"/>
                      </a:lnTo>
                      <a:lnTo>
                        <a:pt x="20004" y="15714"/>
                      </a:lnTo>
                      <a:lnTo>
                        <a:pt x="20108" y="15714"/>
                      </a:lnTo>
                      <a:lnTo>
                        <a:pt x="20129" y="15735"/>
                      </a:lnTo>
                      <a:lnTo>
                        <a:pt x="20087" y="15756"/>
                      </a:lnTo>
                      <a:lnTo>
                        <a:pt x="19962" y="15756"/>
                      </a:lnTo>
                      <a:lnTo>
                        <a:pt x="19920" y="15798"/>
                      </a:lnTo>
                      <a:lnTo>
                        <a:pt x="20087" y="15819"/>
                      </a:lnTo>
                      <a:lnTo>
                        <a:pt x="20213" y="15819"/>
                      </a:lnTo>
                      <a:lnTo>
                        <a:pt x="20318" y="15903"/>
                      </a:lnTo>
                      <a:lnTo>
                        <a:pt x="20401" y="15944"/>
                      </a:lnTo>
                      <a:lnTo>
                        <a:pt x="20338" y="15861"/>
                      </a:lnTo>
                      <a:lnTo>
                        <a:pt x="20338" y="15819"/>
                      </a:lnTo>
                      <a:lnTo>
                        <a:pt x="20401" y="15819"/>
                      </a:lnTo>
                      <a:lnTo>
                        <a:pt x="20422" y="15861"/>
                      </a:lnTo>
                      <a:lnTo>
                        <a:pt x="20527" y="15944"/>
                      </a:lnTo>
                      <a:lnTo>
                        <a:pt x="20506" y="16007"/>
                      </a:lnTo>
                      <a:lnTo>
                        <a:pt x="20443" y="15944"/>
                      </a:lnTo>
                      <a:lnTo>
                        <a:pt x="20422" y="15965"/>
                      </a:lnTo>
                      <a:lnTo>
                        <a:pt x="20548" y="16049"/>
                      </a:lnTo>
                      <a:lnTo>
                        <a:pt x="20610" y="16133"/>
                      </a:lnTo>
                      <a:lnTo>
                        <a:pt x="20652" y="16175"/>
                      </a:lnTo>
                      <a:lnTo>
                        <a:pt x="20631" y="16216"/>
                      </a:lnTo>
                      <a:lnTo>
                        <a:pt x="20610" y="16154"/>
                      </a:lnTo>
                      <a:lnTo>
                        <a:pt x="20590" y="16216"/>
                      </a:lnTo>
                      <a:lnTo>
                        <a:pt x="20610" y="16258"/>
                      </a:lnTo>
                      <a:lnTo>
                        <a:pt x="20799" y="16237"/>
                      </a:lnTo>
                      <a:lnTo>
                        <a:pt x="20903" y="16216"/>
                      </a:lnTo>
                      <a:lnTo>
                        <a:pt x="21029" y="16070"/>
                      </a:lnTo>
                      <a:lnTo>
                        <a:pt x="21113" y="16070"/>
                      </a:lnTo>
                      <a:lnTo>
                        <a:pt x="21113" y="16049"/>
                      </a:lnTo>
                      <a:lnTo>
                        <a:pt x="21175" y="15965"/>
                      </a:lnTo>
                      <a:lnTo>
                        <a:pt x="21280" y="15965"/>
                      </a:lnTo>
                      <a:lnTo>
                        <a:pt x="21364" y="16007"/>
                      </a:lnTo>
                      <a:lnTo>
                        <a:pt x="21489" y="16049"/>
                      </a:lnTo>
                      <a:lnTo>
                        <a:pt x="21552" y="16258"/>
                      </a:lnTo>
                      <a:lnTo>
                        <a:pt x="21636" y="16321"/>
                      </a:lnTo>
                      <a:lnTo>
                        <a:pt x="21657" y="16321"/>
                      </a:lnTo>
                      <a:lnTo>
                        <a:pt x="21678" y="16447"/>
                      </a:lnTo>
                      <a:lnTo>
                        <a:pt x="21761" y="16488"/>
                      </a:lnTo>
                      <a:lnTo>
                        <a:pt x="21803" y="16488"/>
                      </a:lnTo>
                      <a:lnTo>
                        <a:pt x="21803" y="16551"/>
                      </a:lnTo>
                      <a:lnTo>
                        <a:pt x="21866" y="16635"/>
                      </a:lnTo>
                      <a:lnTo>
                        <a:pt x="21950" y="16656"/>
                      </a:lnTo>
                      <a:lnTo>
                        <a:pt x="22012" y="16781"/>
                      </a:lnTo>
                      <a:lnTo>
                        <a:pt x="21991" y="16907"/>
                      </a:lnTo>
                      <a:lnTo>
                        <a:pt x="21908" y="17179"/>
                      </a:lnTo>
                      <a:lnTo>
                        <a:pt x="21803" y="17409"/>
                      </a:lnTo>
                      <a:lnTo>
                        <a:pt x="21803" y="17493"/>
                      </a:lnTo>
                      <a:lnTo>
                        <a:pt x="21887" y="17597"/>
                      </a:lnTo>
                      <a:lnTo>
                        <a:pt x="21908" y="17576"/>
                      </a:lnTo>
                      <a:lnTo>
                        <a:pt x="21971" y="17493"/>
                      </a:lnTo>
                      <a:lnTo>
                        <a:pt x="21971" y="17430"/>
                      </a:lnTo>
                      <a:lnTo>
                        <a:pt x="21991" y="17388"/>
                      </a:lnTo>
                      <a:lnTo>
                        <a:pt x="22075" y="17430"/>
                      </a:lnTo>
                      <a:lnTo>
                        <a:pt x="22096" y="17535"/>
                      </a:lnTo>
                      <a:lnTo>
                        <a:pt x="21950" y="17744"/>
                      </a:lnTo>
                      <a:lnTo>
                        <a:pt x="21971" y="17807"/>
                      </a:lnTo>
                      <a:lnTo>
                        <a:pt x="21991" y="17911"/>
                      </a:lnTo>
                      <a:lnTo>
                        <a:pt x="22054" y="18016"/>
                      </a:lnTo>
                      <a:lnTo>
                        <a:pt x="22075" y="18058"/>
                      </a:lnTo>
                      <a:lnTo>
                        <a:pt x="22117" y="18037"/>
                      </a:lnTo>
                      <a:lnTo>
                        <a:pt x="22159" y="18141"/>
                      </a:lnTo>
                      <a:lnTo>
                        <a:pt x="22201" y="18100"/>
                      </a:lnTo>
                      <a:lnTo>
                        <a:pt x="22201" y="18058"/>
                      </a:lnTo>
                      <a:lnTo>
                        <a:pt x="22222" y="18100"/>
                      </a:lnTo>
                      <a:lnTo>
                        <a:pt x="22368" y="18058"/>
                      </a:lnTo>
                      <a:lnTo>
                        <a:pt x="22368" y="18058"/>
                      </a:lnTo>
                      <a:lnTo>
                        <a:pt x="22263" y="18141"/>
                      </a:lnTo>
                      <a:lnTo>
                        <a:pt x="22222" y="18246"/>
                      </a:lnTo>
                      <a:lnTo>
                        <a:pt x="22201" y="18309"/>
                      </a:lnTo>
                      <a:lnTo>
                        <a:pt x="22201" y="18351"/>
                      </a:lnTo>
                      <a:lnTo>
                        <a:pt x="22368" y="18455"/>
                      </a:lnTo>
                      <a:lnTo>
                        <a:pt x="22368" y="18581"/>
                      </a:lnTo>
                      <a:lnTo>
                        <a:pt x="22368" y="18748"/>
                      </a:lnTo>
                      <a:lnTo>
                        <a:pt x="22410" y="18769"/>
                      </a:lnTo>
                      <a:lnTo>
                        <a:pt x="22494" y="18769"/>
                      </a:lnTo>
                      <a:lnTo>
                        <a:pt x="22535" y="18853"/>
                      </a:lnTo>
                      <a:lnTo>
                        <a:pt x="22515" y="18957"/>
                      </a:lnTo>
                      <a:lnTo>
                        <a:pt x="22682" y="19062"/>
                      </a:lnTo>
                      <a:lnTo>
                        <a:pt x="22598" y="19083"/>
                      </a:lnTo>
                      <a:lnTo>
                        <a:pt x="22724" y="19146"/>
                      </a:lnTo>
                      <a:lnTo>
                        <a:pt x="22787" y="19188"/>
                      </a:lnTo>
                      <a:lnTo>
                        <a:pt x="22891" y="19250"/>
                      </a:lnTo>
                      <a:lnTo>
                        <a:pt x="22996" y="19188"/>
                      </a:lnTo>
                      <a:lnTo>
                        <a:pt x="23100" y="19167"/>
                      </a:lnTo>
                      <a:lnTo>
                        <a:pt x="23100" y="18999"/>
                      </a:lnTo>
                      <a:lnTo>
                        <a:pt x="23163" y="18895"/>
                      </a:lnTo>
                      <a:lnTo>
                        <a:pt x="23226" y="18769"/>
                      </a:lnTo>
                      <a:lnTo>
                        <a:pt x="23331" y="18560"/>
                      </a:lnTo>
                      <a:lnTo>
                        <a:pt x="23310" y="18455"/>
                      </a:lnTo>
                      <a:lnTo>
                        <a:pt x="23351" y="18413"/>
                      </a:lnTo>
                      <a:lnTo>
                        <a:pt x="23351" y="18225"/>
                      </a:lnTo>
                      <a:lnTo>
                        <a:pt x="23331" y="18162"/>
                      </a:lnTo>
                      <a:lnTo>
                        <a:pt x="23414" y="18120"/>
                      </a:lnTo>
                      <a:lnTo>
                        <a:pt x="23351" y="17932"/>
                      </a:lnTo>
                      <a:lnTo>
                        <a:pt x="23247" y="17848"/>
                      </a:lnTo>
                      <a:lnTo>
                        <a:pt x="23205" y="17493"/>
                      </a:lnTo>
                      <a:lnTo>
                        <a:pt x="23142" y="17430"/>
                      </a:lnTo>
                      <a:lnTo>
                        <a:pt x="23163" y="17263"/>
                      </a:lnTo>
                      <a:lnTo>
                        <a:pt x="23205" y="17116"/>
                      </a:lnTo>
                      <a:lnTo>
                        <a:pt x="23163" y="17011"/>
                      </a:lnTo>
                      <a:lnTo>
                        <a:pt x="23100" y="16907"/>
                      </a:lnTo>
                      <a:lnTo>
                        <a:pt x="23038" y="16656"/>
                      </a:lnTo>
                      <a:lnTo>
                        <a:pt x="22996" y="16551"/>
                      </a:lnTo>
                      <a:lnTo>
                        <a:pt x="22954" y="16279"/>
                      </a:lnTo>
                      <a:lnTo>
                        <a:pt x="22912" y="16133"/>
                      </a:lnTo>
                      <a:lnTo>
                        <a:pt x="22933" y="15903"/>
                      </a:lnTo>
                      <a:lnTo>
                        <a:pt x="22912" y="15714"/>
                      </a:lnTo>
                      <a:lnTo>
                        <a:pt x="22933" y="15379"/>
                      </a:lnTo>
                      <a:lnTo>
                        <a:pt x="22933" y="15170"/>
                      </a:lnTo>
                      <a:lnTo>
                        <a:pt x="23038" y="15003"/>
                      </a:lnTo>
                      <a:lnTo>
                        <a:pt x="23121" y="14856"/>
                      </a:lnTo>
                      <a:lnTo>
                        <a:pt x="23226" y="14815"/>
                      </a:lnTo>
                      <a:lnTo>
                        <a:pt x="23268" y="14752"/>
                      </a:lnTo>
                      <a:lnTo>
                        <a:pt x="23331" y="14752"/>
                      </a:lnTo>
                      <a:lnTo>
                        <a:pt x="23414" y="14605"/>
                      </a:lnTo>
                      <a:lnTo>
                        <a:pt x="23414" y="14543"/>
                      </a:lnTo>
                      <a:lnTo>
                        <a:pt x="23372" y="14501"/>
                      </a:lnTo>
                      <a:lnTo>
                        <a:pt x="23414" y="14480"/>
                      </a:lnTo>
                      <a:lnTo>
                        <a:pt x="23540" y="14480"/>
                      </a:lnTo>
                      <a:lnTo>
                        <a:pt x="23561" y="14396"/>
                      </a:lnTo>
                      <a:lnTo>
                        <a:pt x="23665" y="14396"/>
                      </a:lnTo>
                      <a:lnTo>
                        <a:pt x="23686" y="14354"/>
                      </a:lnTo>
                      <a:lnTo>
                        <a:pt x="23875" y="14333"/>
                      </a:lnTo>
                      <a:lnTo>
                        <a:pt x="23937" y="14250"/>
                      </a:lnTo>
                      <a:lnTo>
                        <a:pt x="24063" y="14250"/>
                      </a:lnTo>
                      <a:lnTo>
                        <a:pt x="24084" y="14187"/>
                      </a:lnTo>
                      <a:lnTo>
                        <a:pt x="24168" y="14187"/>
                      </a:lnTo>
                      <a:lnTo>
                        <a:pt x="24209" y="14229"/>
                      </a:lnTo>
                      <a:lnTo>
                        <a:pt x="24314" y="14082"/>
                      </a:lnTo>
                      <a:lnTo>
                        <a:pt x="24314" y="14040"/>
                      </a:lnTo>
                      <a:lnTo>
                        <a:pt x="24377" y="14040"/>
                      </a:lnTo>
                      <a:lnTo>
                        <a:pt x="24481" y="13957"/>
                      </a:lnTo>
                      <a:lnTo>
                        <a:pt x="24481" y="13873"/>
                      </a:lnTo>
                      <a:lnTo>
                        <a:pt x="24691" y="13601"/>
                      </a:lnTo>
                      <a:lnTo>
                        <a:pt x="24795" y="13496"/>
                      </a:lnTo>
                      <a:lnTo>
                        <a:pt x="24984" y="13496"/>
                      </a:lnTo>
                      <a:lnTo>
                        <a:pt x="25025" y="13517"/>
                      </a:lnTo>
                      <a:lnTo>
                        <a:pt x="25088" y="13517"/>
                      </a:lnTo>
                      <a:lnTo>
                        <a:pt x="25193" y="13329"/>
                      </a:lnTo>
                      <a:lnTo>
                        <a:pt x="25465" y="13099"/>
                      </a:lnTo>
                      <a:lnTo>
                        <a:pt x="25737" y="12931"/>
                      </a:lnTo>
                      <a:lnTo>
                        <a:pt x="25862" y="12910"/>
                      </a:lnTo>
                      <a:lnTo>
                        <a:pt x="25925" y="12890"/>
                      </a:lnTo>
                      <a:lnTo>
                        <a:pt x="25988" y="12890"/>
                      </a:lnTo>
                      <a:lnTo>
                        <a:pt x="25988" y="12910"/>
                      </a:lnTo>
                      <a:lnTo>
                        <a:pt x="26092" y="12910"/>
                      </a:lnTo>
                      <a:lnTo>
                        <a:pt x="26197" y="12785"/>
                      </a:lnTo>
                      <a:lnTo>
                        <a:pt x="26155" y="12785"/>
                      </a:lnTo>
                      <a:lnTo>
                        <a:pt x="26134" y="12722"/>
                      </a:lnTo>
                      <a:lnTo>
                        <a:pt x="26030" y="12827"/>
                      </a:lnTo>
                      <a:lnTo>
                        <a:pt x="25883" y="12806"/>
                      </a:lnTo>
                      <a:lnTo>
                        <a:pt x="25820" y="12722"/>
                      </a:lnTo>
                      <a:lnTo>
                        <a:pt x="25925" y="12785"/>
                      </a:lnTo>
                      <a:lnTo>
                        <a:pt x="26051" y="12701"/>
                      </a:lnTo>
                      <a:lnTo>
                        <a:pt x="26030" y="12680"/>
                      </a:lnTo>
                      <a:lnTo>
                        <a:pt x="26092" y="12618"/>
                      </a:lnTo>
                      <a:lnTo>
                        <a:pt x="26051" y="12555"/>
                      </a:lnTo>
                      <a:lnTo>
                        <a:pt x="25925" y="12513"/>
                      </a:lnTo>
                      <a:lnTo>
                        <a:pt x="25862" y="12471"/>
                      </a:lnTo>
                      <a:lnTo>
                        <a:pt x="25946" y="12471"/>
                      </a:lnTo>
                      <a:lnTo>
                        <a:pt x="26030" y="12492"/>
                      </a:lnTo>
                      <a:lnTo>
                        <a:pt x="26092" y="12471"/>
                      </a:lnTo>
                      <a:lnTo>
                        <a:pt x="26092" y="12387"/>
                      </a:lnTo>
                      <a:lnTo>
                        <a:pt x="26155" y="12513"/>
                      </a:lnTo>
                      <a:lnTo>
                        <a:pt x="26239" y="12492"/>
                      </a:lnTo>
                      <a:lnTo>
                        <a:pt x="26302" y="12555"/>
                      </a:lnTo>
                      <a:lnTo>
                        <a:pt x="26364" y="12513"/>
                      </a:lnTo>
                      <a:lnTo>
                        <a:pt x="26385" y="12408"/>
                      </a:lnTo>
                      <a:lnTo>
                        <a:pt x="26511" y="12304"/>
                      </a:lnTo>
                      <a:lnTo>
                        <a:pt x="26553" y="12304"/>
                      </a:lnTo>
                      <a:lnTo>
                        <a:pt x="26574" y="12199"/>
                      </a:lnTo>
                      <a:lnTo>
                        <a:pt x="26553" y="12094"/>
                      </a:lnTo>
                      <a:lnTo>
                        <a:pt x="26511" y="12094"/>
                      </a:lnTo>
                      <a:lnTo>
                        <a:pt x="26448" y="12241"/>
                      </a:lnTo>
                      <a:lnTo>
                        <a:pt x="26448" y="12283"/>
                      </a:lnTo>
                      <a:lnTo>
                        <a:pt x="26385" y="12262"/>
                      </a:lnTo>
                      <a:lnTo>
                        <a:pt x="26364" y="12094"/>
                      </a:lnTo>
                      <a:lnTo>
                        <a:pt x="26344" y="12074"/>
                      </a:lnTo>
                      <a:lnTo>
                        <a:pt x="26092" y="12094"/>
                      </a:lnTo>
                      <a:lnTo>
                        <a:pt x="25967" y="12157"/>
                      </a:lnTo>
                      <a:lnTo>
                        <a:pt x="25988" y="12074"/>
                      </a:lnTo>
                      <a:lnTo>
                        <a:pt x="25988" y="11927"/>
                      </a:lnTo>
                      <a:lnTo>
                        <a:pt x="26051" y="11885"/>
                      </a:lnTo>
                      <a:lnTo>
                        <a:pt x="26092" y="11990"/>
                      </a:lnTo>
                      <a:lnTo>
                        <a:pt x="26176" y="12032"/>
                      </a:lnTo>
                      <a:lnTo>
                        <a:pt x="26239" y="11969"/>
                      </a:lnTo>
                      <a:lnTo>
                        <a:pt x="26385" y="11948"/>
                      </a:lnTo>
                      <a:lnTo>
                        <a:pt x="26406" y="11885"/>
                      </a:lnTo>
                      <a:lnTo>
                        <a:pt x="26490" y="11885"/>
                      </a:lnTo>
                      <a:lnTo>
                        <a:pt x="26511" y="11843"/>
                      </a:lnTo>
                      <a:lnTo>
                        <a:pt x="26490" y="11718"/>
                      </a:lnTo>
                      <a:lnTo>
                        <a:pt x="26448" y="11655"/>
                      </a:lnTo>
                      <a:lnTo>
                        <a:pt x="26469" y="11613"/>
                      </a:lnTo>
                      <a:lnTo>
                        <a:pt x="26511" y="11634"/>
                      </a:lnTo>
                      <a:lnTo>
                        <a:pt x="26574" y="11530"/>
                      </a:lnTo>
                      <a:lnTo>
                        <a:pt x="26511" y="11425"/>
                      </a:lnTo>
                      <a:lnTo>
                        <a:pt x="26469" y="11362"/>
                      </a:lnTo>
                      <a:lnTo>
                        <a:pt x="26385" y="11404"/>
                      </a:lnTo>
                      <a:lnTo>
                        <a:pt x="26302" y="11362"/>
                      </a:lnTo>
                      <a:lnTo>
                        <a:pt x="26260" y="11237"/>
                      </a:lnTo>
                      <a:lnTo>
                        <a:pt x="26176" y="11237"/>
                      </a:lnTo>
                      <a:lnTo>
                        <a:pt x="26092" y="11195"/>
                      </a:lnTo>
                      <a:lnTo>
                        <a:pt x="26030" y="11111"/>
                      </a:lnTo>
                      <a:lnTo>
                        <a:pt x="26030" y="11111"/>
                      </a:lnTo>
                      <a:lnTo>
                        <a:pt x="26092" y="11153"/>
                      </a:lnTo>
                      <a:lnTo>
                        <a:pt x="26260" y="11153"/>
                      </a:lnTo>
                      <a:lnTo>
                        <a:pt x="26302" y="11257"/>
                      </a:lnTo>
                      <a:lnTo>
                        <a:pt x="26385" y="11299"/>
                      </a:lnTo>
                      <a:lnTo>
                        <a:pt x="26406" y="11216"/>
                      </a:lnTo>
                      <a:lnTo>
                        <a:pt x="26281" y="11090"/>
                      </a:lnTo>
                      <a:lnTo>
                        <a:pt x="26385" y="11111"/>
                      </a:lnTo>
                      <a:lnTo>
                        <a:pt x="26406" y="11048"/>
                      </a:lnTo>
                      <a:lnTo>
                        <a:pt x="26448" y="11027"/>
                      </a:lnTo>
                      <a:lnTo>
                        <a:pt x="26406" y="10944"/>
                      </a:lnTo>
                      <a:lnTo>
                        <a:pt x="26281" y="10881"/>
                      </a:lnTo>
                      <a:lnTo>
                        <a:pt x="26239" y="10713"/>
                      </a:lnTo>
                      <a:lnTo>
                        <a:pt x="26281" y="10734"/>
                      </a:lnTo>
                      <a:lnTo>
                        <a:pt x="26344" y="10839"/>
                      </a:lnTo>
                      <a:lnTo>
                        <a:pt x="26406" y="10839"/>
                      </a:lnTo>
                      <a:lnTo>
                        <a:pt x="26448" y="10734"/>
                      </a:lnTo>
                      <a:lnTo>
                        <a:pt x="26448" y="10630"/>
                      </a:lnTo>
                      <a:lnTo>
                        <a:pt x="26344" y="10588"/>
                      </a:lnTo>
                      <a:lnTo>
                        <a:pt x="26197" y="10421"/>
                      </a:lnTo>
                      <a:lnTo>
                        <a:pt x="26092" y="10379"/>
                      </a:lnTo>
                      <a:lnTo>
                        <a:pt x="26030" y="10274"/>
                      </a:lnTo>
                      <a:lnTo>
                        <a:pt x="25946" y="10253"/>
                      </a:lnTo>
                      <a:lnTo>
                        <a:pt x="25946" y="10149"/>
                      </a:lnTo>
                      <a:lnTo>
                        <a:pt x="26030" y="10044"/>
                      </a:lnTo>
                      <a:lnTo>
                        <a:pt x="25967" y="10149"/>
                      </a:lnTo>
                      <a:lnTo>
                        <a:pt x="25988" y="10190"/>
                      </a:lnTo>
                      <a:lnTo>
                        <a:pt x="26051" y="10211"/>
                      </a:lnTo>
                      <a:lnTo>
                        <a:pt x="26134" y="10316"/>
                      </a:lnTo>
                      <a:lnTo>
                        <a:pt x="26239" y="10358"/>
                      </a:lnTo>
                      <a:lnTo>
                        <a:pt x="26364" y="10504"/>
                      </a:lnTo>
                      <a:lnTo>
                        <a:pt x="26385" y="10504"/>
                      </a:lnTo>
                      <a:lnTo>
                        <a:pt x="26406" y="10274"/>
                      </a:lnTo>
                      <a:lnTo>
                        <a:pt x="26406" y="10169"/>
                      </a:lnTo>
                      <a:lnTo>
                        <a:pt x="26406" y="10086"/>
                      </a:lnTo>
                      <a:lnTo>
                        <a:pt x="26385" y="10044"/>
                      </a:lnTo>
                      <a:lnTo>
                        <a:pt x="26406" y="9856"/>
                      </a:lnTo>
                      <a:lnTo>
                        <a:pt x="26448" y="9793"/>
                      </a:lnTo>
                      <a:lnTo>
                        <a:pt x="26409" y="9728"/>
                      </a:lnTo>
                      <a:lnTo>
                        <a:pt x="26409" y="9728"/>
                      </a:lnTo>
                      <a:lnTo>
                        <a:pt x="26490" y="9667"/>
                      </a:lnTo>
                      <a:lnTo>
                        <a:pt x="26616" y="9563"/>
                      </a:lnTo>
                      <a:lnTo>
                        <a:pt x="26657" y="9458"/>
                      </a:lnTo>
                      <a:lnTo>
                        <a:pt x="26657" y="9437"/>
                      </a:lnTo>
                      <a:lnTo>
                        <a:pt x="26678" y="9458"/>
                      </a:lnTo>
                      <a:lnTo>
                        <a:pt x="26657" y="9584"/>
                      </a:lnTo>
                      <a:lnTo>
                        <a:pt x="26678" y="9625"/>
                      </a:lnTo>
                      <a:lnTo>
                        <a:pt x="26574" y="9667"/>
                      </a:lnTo>
                      <a:lnTo>
                        <a:pt x="26511" y="9793"/>
                      </a:lnTo>
                      <a:lnTo>
                        <a:pt x="26595" y="9960"/>
                      </a:lnTo>
                      <a:lnTo>
                        <a:pt x="26574" y="10107"/>
                      </a:lnTo>
                      <a:lnTo>
                        <a:pt x="26490" y="10253"/>
                      </a:lnTo>
                      <a:lnTo>
                        <a:pt x="26490" y="10358"/>
                      </a:lnTo>
                      <a:lnTo>
                        <a:pt x="26595" y="10462"/>
                      </a:lnTo>
                      <a:lnTo>
                        <a:pt x="26616" y="10400"/>
                      </a:lnTo>
                      <a:lnTo>
                        <a:pt x="26657" y="10462"/>
                      </a:lnTo>
                      <a:lnTo>
                        <a:pt x="26699" y="10462"/>
                      </a:lnTo>
                      <a:lnTo>
                        <a:pt x="26699" y="10483"/>
                      </a:lnTo>
                      <a:lnTo>
                        <a:pt x="26678" y="10525"/>
                      </a:lnTo>
                      <a:lnTo>
                        <a:pt x="26699" y="10609"/>
                      </a:lnTo>
                      <a:lnTo>
                        <a:pt x="26825" y="10609"/>
                      </a:lnTo>
                      <a:lnTo>
                        <a:pt x="26762" y="10672"/>
                      </a:lnTo>
                      <a:lnTo>
                        <a:pt x="26762" y="10693"/>
                      </a:lnTo>
                      <a:lnTo>
                        <a:pt x="26699" y="10797"/>
                      </a:lnTo>
                      <a:lnTo>
                        <a:pt x="26699" y="10881"/>
                      </a:lnTo>
                      <a:lnTo>
                        <a:pt x="26657" y="10985"/>
                      </a:lnTo>
                      <a:lnTo>
                        <a:pt x="26616" y="11111"/>
                      </a:lnTo>
                      <a:lnTo>
                        <a:pt x="26616" y="11216"/>
                      </a:lnTo>
                      <a:lnTo>
                        <a:pt x="26657" y="11153"/>
                      </a:lnTo>
                      <a:lnTo>
                        <a:pt x="26678" y="11111"/>
                      </a:lnTo>
                      <a:lnTo>
                        <a:pt x="26783" y="10902"/>
                      </a:lnTo>
                      <a:lnTo>
                        <a:pt x="26804" y="10944"/>
                      </a:lnTo>
                      <a:lnTo>
                        <a:pt x="26804" y="11006"/>
                      </a:lnTo>
                      <a:lnTo>
                        <a:pt x="26825" y="10944"/>
                      </a:lnTo>
                      <a:lnTo>
                        <a:pt x="26825" y="10881"/>
                      </a:lnTo>
                      <a:lnTo>
                        <a:pt x="26909" y="10776"/>
                      </a:lnTo>
                      <a:lnTo>
                        <a:pt x="26992" y="10525"/>
                      </a:lnTo>
                      <a:lnTo>
                        <a:pt x="27118" y="10462"/>
                      </a:lnTo>
                      <a:lnTo>
                        <a:pt x="27222" y="10253"/>
                      </a:lnTo>
                      <a:lnTo>
                        <a:pt x="27222" y="10086"/>
                      </a:lnTo>
                      <a:lnTo>
                        <a:pt x="27139" y="9897"/>
                      </a:lnTo>
                      <a:lnTo>
                        <a:pt x="27097" y="9856"/>
                      </a:lnTo>
                      <a:lnTo>
                        <a:pt x="27076" y="9688"/>
                      </a:lnTo>
                      <a:lnTo>
                        <a:pt x="27013" y="9625"/>
                      </a:lnTo>
                      <a:lnTo>
                        <a:pt x="27013" y="9521"/>
                      </a:lnTo>
                      <a:lnTo>
                        <a:pt x="27076" y="9416"/>
                      </a:lnTo>
                      <a:lnTo>
                        <a:pt x="27181" y="9312"/>
                      </a:lnTo>
                      <a:lnTo>
                        <a:pt x="27306" y="9249"/>
                      </a:lnTo>
                      <a:lnTo>
                        <a:pt x="27118" y="9458"/>
                      </a:lnTo>
                      <a:lnTo>
                        <a:pt x="27076" y="9542"/>
                      </a:lnTo>
                      <a:lnTo>
                        <a:pt x="27118" y="9625"/>
                      </a:lnTo>
                      <a:lnTo>
                        <a:pt x="27243" y="9751"/>
                      </a:lnTo>
                      <a:lnTo>
                        <a:pt x="27327" y="9730"/>
                      </a:lnTo>
                      <a:lnTo>
                        <a:pt x="27390" y="9772"/>
                      </a:lnTo>
                      <a:lnTo>
                        <a:pt x="27327" y="9939"/>
                      </a:lnTo>
                      <a:lnTo>
                        <a:pt x="27327" y="9939"/>
                      </a:lnTo>
                      <a:lnTo>
                        <a:pt x="27411" y="9877"/>
                      </a:lnTo>
                      <a:lnTo>
                        <a:pt x="27432" y="9897"/>
                      </a:lnTo>
                      <a:lnTo>
                        <a:pt x="27515" y="9793"/>
                      </a:lnTo>
                      <a:lnTo>
                        <a:pt x="27515" y="9730"/>
                      </a:lnTo>
                      <a:lnTo>
                        <a:pt x="27557" y="9730"/>
                      </a:lnTo>
                      <a:lnTo>
                        <a:pt x="27620" y="9646"/>
                      </a:lnTo>
                      <a:lnTo>
                        <a:pt x="27704" y="9625"/>
                      </a:lnTo>
                      <a:lnTo>
                        <a:pt x="27745" y="9458"/>
                      </a:lnTo>
                      <a:lnTo>
                        <a:pt x="27808" y="9374"/>
                      </a:lnTo>
                      <a:lnTo>
                        <a:pt x="27850" y="9374"/>
                      </a:lnTo>
                      <a:lnTo>
                        <a:pt x="27913" y="9270"/>
                      </a:lnTo>
                      <a:lnTo>
                        <a:pt x="27934" y="9207"/>
                      </a:lnTo>
                      <a:lnTo>
                        <a:pt x="27934" y="9144"/>
                      </a:lnTo>
                      <a:lnTo>
                        <a:pt x="27976" y="9040"/>
                      </a:lnTo>
                      <a:lnTo>
                        <a:pt x="27976" y="8998"/>
                      </a:lnTo>
                      <a:lnTo>
                        <a:pt x="28038" y="8914"/>
                      </a:lnTo>
                      <a:lnTo>
                        <a:pt x="28017" y="8830"/>
                      </a:lnTo>
                      <a:lnTo>
                        <a:pt x="27955" y="8789"/>
                      </a:lnTo>
                      <a:lnTo>
                        <a:pt x="27913" y="8705"/>
                      </a:lnTo>
                      <a:lnTo>
                        <a:pt x="28059" y="8621"/>
                      </a:lnTo>
                      <a:lnTo>
                        <a:pt x="28059" y="8537"/>
                      </a:lnTo>
                      <a:lnTo>
                        <a:pt x="28164" y="8475"/>
                      </a:lnTo>
                      <a:lnTo>
                        <a:pt x="28248" y="8433"/>
                      </a:lnTo>
                      <a:lnTo>
                        <a:pt x="28436" y="8328"/>
                      </a:lnTo>
                      <a:lnTo>
                        <a:pt x="28561" y="8328"/>
                      </a:lnTo>
                      <a:lnTo>
                        <a:pt x="28750" y="8203"/>
                      </a:lnTo>
                      <a:lnTo>
                        <a:pt x="28813" y="8203"/>
                      </a:lnTo>
                      <a:lnTo>
                        <a:pt x="28854" y="8224"/>
                      </a:lnTo>
                      <a:lnTo>
                        <a:pt x="29085" y="8203"/>
                      </a:lnTo>
                      <a:lnTo>
                        <a:pt x="29189" y="8265"/>
                      </a:lnTo>
                      <a:lnTo>
                        <a:pt x="29336" y="8203"/>
                      </a:lnTo>
                      <a:lnTo>
                        <a:pt x="29587" y="8203"/>
                      </a:lnTo>
                      <a:lnTo>
                        <a:pt x="29629" y="8182"/>
                      </a:lnTo>
                      <a:lnTo>
                        <a:pt x="29608" y="8119"/>
                      </a:lnTo>
                      <a:lnTo>
                        <a:pt x="29608" y="7972"/>
                      </a:lnTo>
                      <a:lnTo>
                        <a:pt x="29608" y="7847"/>
                      </a:lnTo>
                      <a:lnTo>
                        <a:pt x="29733" y="7952"/>
                      </a:lnTo>
                      <a:lnTo>
                        <a:pt x="29733" y="8077"/>
                      </a:lnTo>
                      <a:lnTo>
                        <a:pt x="29712" y="8161"/>
                      </a:lnTo>
                      <a:lnTo>
                        <a:pt x="29796" y="8161"/>
                      </a:lnTo>
                      <a:lnTo>
                        <a:pt x="29901" y="8056"/>
                      </a:lnTo>
                      <a:lnTo>
                        <a:pt x="30005" y="7868"/>
                      </a:lnTo>
                      <a:lnTo>
                        <a:pt x="30047" y="7972"/>
                      </a:lnTo>
                      <a:lnTo>
                        <a:pt x="30047" y="8056"/>
                      </a:lnTo>
                      <a:lnTo>
                        <a:pt x="30131" y="8077"/>
                      </a:lnTo>
                      <a:lnTo>
                        <a:pt x="30382" y="7952"/>
                      </a:lnTo>
                      <a:lnTo>
                        <a:pt x="30466" y="7805"/>
                      </a:lnTo>
                      <a:lnTo>
                        <a:pt x="30424" y="7596"/>
                      </a:lnTo>
                      <a:lnTo>
                        <a:pt x="30361" y="7638"/>
                      </a:lnTo>
                      <a:lnTo>
                        <a:pt x="30361" y="7742"/>
                      </a:lnTo>
                      <a:lnTo>
                        <a:pt x="30319" y="7868"/>
                      </a:lnTo>
                      <a:lnTo>
                        <a:pt x="30152" y="7868"/>
                      </a:lnTo>
                      <a:lnTo>
                        <a:pt x="30131" y="7763"/>
                      </a:lnTo>
                      <a:lnTo>
                        <a:pt x="30068" y="7575"/>
                      </a:lnTo>
                      <a:lnTo>
                        <a:pt x="29922" y="7491"/>
                      </a:lnTo>
                      <a:lnTo>
                        <a:pt x="29922" y="7449"/>
                      </a:lnTo>
                      <a:lnTo>
                        <a:pt x="30131" y="7261"/>
                      </a:lnTo>
                      <a:lnTo>
                        <a:pt x="30131" y="7177"/>
                      </a:lnTo>
                      <a:lnTo>
                        <a:pt x="30047" y="7177"/>
                      </a:lnTo>
                      <a:lnTo>
                        <a:pt x="30047" y="7115"/>
                      </a:lnTo>
                      <a:lnTo>
                        <a:pt x="30131" y="7052"/>
                      </a:lnTo>
                      <a:lnTo>
                        <a:pt x="30152" y="6968"/>
                      </a:lnTo>
                      <a:lnTo>
                        <a:pt x="30214" y="6905"/>
                      </a:lnTo>
                      <a:lnTo>
                        <a:pt x="30277" y="6696"/>
                      </a:lnTo>
                      <a:lnTo>
                        <a:pt x="30486" y="6529"/>
                      </a:lnTo>
                      <a:lnTo>
                        <a:pt x="30570" y="6382"/>
                      </a:lnTo>
                      <a:lnTo>
                        <a:pt x="30633" y="6382"/>
                      </a:lnTo>
                      <a:lnTo>
                        <a:pt x="30696" y="6278"/>
                      </a:lnTo>
                      <a:lnTo>
                        <a:pt x="30696" y="6340"/>
                      </a:lnTo>
                      <a:lnTo>
                        <a:pt x="30779" y="6382"/>
                      </a:lnTo>
                      <a:lnTo>
                        <a:pt x="30842" y="6299"/>
                      </a:lnTo>
                      <a:lnTo>
                        <a:pt x="30905" y="6173"/>
                      </a:lnTo>
                      <a:lnTo>
                        <a:pt x="30905" y="6299"/>
                      </a:lnTo>
                      <a:lnTo>
                        <a:pt x="30989" y="6299"/>
                      </a:lnTo>
                      <a:lnTo>
                        <a:pt x="31051" y="6173"/>
                      </a:lnTo>
                      <a:lnTo>
                        <a:pt x="31093" y="6215"/>
                      </a:lnTo>
                      <a:lnTo>
                        <a:pt x="31156" y="6173"/>
                      </a:lnTo>
                      <a:lnTo>
                        <a:pt x="31261" y="6006"/>
                      </a:lnTo>
                      <a:lnTo>
                        <a:pt x="31407" y="5796"/>
                      </a:lnTo>
                      <a:lnTo>
                        <a:pt x="31386" y="5922"/>
                      </a:lnTo>
                      <a:lnTo>
                        <a:pt x="31407" y="6006"/>
                      </a:lnTo>
                      <a:lnTo>
                        <a:pt x="31512" y="6006"/>
                      </a:lnTo>
                      <a:lnTo>
                        <a:pt x="31616" y="5880"/>
                      </a:lnTo>
                      <a:lnTo>
                        <a:pt x="31742" y="5880"/>
                      </a:lnTo>
                      <a:lnTo>
                        <a:pt x="31784" y="6006"/>
                      </a:lnTo>
                      <a:lnTo>
                        <a:pt x="31846" y="6006"/>
                      </a:lnTo>
                      <a:lnTo>
                        <a:pt x="31951" y="5880"/>
                      </a:lnTo>
                      <a:lnTo>
                        <a:pt x="32035" y="5922"/>
                      </a:lnTo>
                      <a:lnTo>
                        <a:pt x="32098" y="5901"/>
                      </a:lnTo>
                      <a:lnTo>
                        <a:pt x="32202" y="5817"/>
                      </a:lnTo>
                      <a:lnTo>
                        <a:pt x="32307" y="5817"/>
                      </a:lnTo>
                      <a:lnTo>
                        <a:pt x="32432" y="5755"/>
                      </a:lnTo>
                      <a:lnTo>
                        <a:pt x="32474" y="5817"/>
                      </a:lnTo>
                      <a:lnTo>
                        <a:pt x="32558" y="5796"/>
                      </a:lnTo>
                      <a:lnTo>
                        <a:pt x="32642" y="5713"/>
                      </a:lnTo>
                      <a:lnTo>
                        <a:pt x="32537" y="5650"/>
                      </a:lnTo>
                      <a:lnTo>
                        <a:pt x="32474" y="5713"/>
                      </a:lnTo>
                      <a:lnTo>
                        <a:pt x="32411" y="5650"/>
                      </a:lnTo>
                      <a:lnTo>
                        <a:pt x="32453" y="5504"/>
                      </a:lnTo>
                      <a:lnTo>
                        <a:pt x="32223" y="5378"/>
                      </a:lnTo>
                      <a:lnTo>
                        <a:pt x="32202" y="5357"/>
                      </a:lnTo>
                      <a:lnTo>
                        <a:pt x="32223" y="5294"/>
                      </a:lnTo>
                      <a:lnTo>
                        <a:pt x="32223" y="5252"/>
                      </a:lnTo>
                      <a:lnTo>
                        <a:pt x="32223" y="5169"/>
                      </a:lnTo>
                      <a:lnTo>
                        <a:pt x="32244" y="5085"/>
                      </a:lnTo>
                      <a:lnTo>
                        <a:pt x="32202" y="5022"/>
                      </a:lnTo>
                      <a:lnTo>
                        <a:pt x="32139" y="4959"/>
                      </a:lnTo>
                      <a:lnTo>
                        <a:pt x="32098" y="4939"/>
                      </a:lnTo>
                      <a:lnTo>
                        <a:pt x="32118" y="4855"/>
                      </a:lnTo>
                      <a:lnTo>
                        <a:pt x="32244" y="4123"/>
                      </a:lnTo>
                      <a:lnTo>
                        <a:pt x="32244" y="3934"/>
                      </a:lnTo>
                      <a:lnTo>
                        <a:pt x="32014" y="3725"/>
                      </a:lnTo>
                      <a:lnTo>
                        <a:pt x="31951" y="3788"/>
                      </a:lnTo>
                      <a:lnTo>
                        <a:pt x="31805" y="3725"/>
                      </a:lnTo>
                      <a:lnTo>
                        <a:pt x="31700" y="3767"/>
                      </a:lnTo>
                      <a:lnTo>
                        <a:pt x="31616" y="3683"/>
                      </a:lnTo>
                      <a:lnTo>
                        <a:pt x="31533" y="3662"/>
                      </a:lnTo>
                      <a:lnTo>
                        <a:pt x="31512" y="3662"/>
                      </a:lnTo>
                      <a:lnTo>
                        <a:pt x="31407" y="3767"/>
                      </a:lnTo>
                      <a:lnTo>
                        <a:pt x="31365" y="3830"/>
                      </a:lnTo>
                      <a:lnTo>
                        <a:pt x="31156" y="4081"/>
                      </a:lnTo>
                      <a:lnTo>
                        <a:pt x="31072" y="4206"/>
                      </a:lnTo>
                      <a:lnTo>
                        <a:pt x="31072" y="4311"/>
                      </a:lnTo>
                      <a:lnTo>
                        <a:pt x="30905" y="4395"/>
                      </a:lnTo>
                      <a:lnTo>
                        <a:pt x="30905" y="4520"/>
                      </a:lnTo>
                      <a:lnTo>
                        <a:pt x="30863" y="4625"/>
                      </a:lnTo>
                      <a:lnTo>
                        <a:pt x="30696" y="4813"/>
                      </a:lnTo>
                      <a:lnTo>
                        <a:pt x="30633" y="4834"/>
                      </a:lnTo>
                      <a:lnTo>
                        <a:pt x="30445" y="5043"/>
                      </a:lnTo>
                      <a:lnTo>
                        <a:pt x="30424" y="5127"/>
                      </a:lnTo>
                      <a:lnTo>
                        <a:pt x="30340" y="5169"/>
                      </a:lnTo>
                      <a:lnTo>
                        <a:pt x="30235" y="5148"/>
                      </a:lnTo>
                      <a:lnTo>
                        <a:pt x="30173" y="5148"/>
                      </a:lnTo>
                      <a:lnTo>
                        <a:pt x="30131" y="5190"/>
                      </a:lnTo>
                      <a:lnTo>
                        <a:pt x="30068" y="5190"/>
                      </a:lnTo>
                      <a:lnTo>
                        <a:pt x="29942" y="5336"/>
                      </a:lnTo>
                      <a:lnTo>
                        <a:pt x="28269" y="5294"/>
                      </a:lnTo>
                      <a:lnTo>
                        <a:pt x="28059" y="5336"/>
                      </a:lnTo>
                      <a:lnTo>
                        <a:pt x="27955" y="5441"/>
                      </a:lnTo>
                      <a:lnTo>
                        <a:pt x="27829" y="5483"/>
                      </a:lnTo>
                      <a:lnTo>
                        <a:pt x="27704" y="5566"/>
                      </a:lnTo>
                      <a:lnTo>
                        <a:pt x="27453" y="5817"/>
                      </a:lnTo>
                      <a:lnTo>
                        <a:pt x="27285" y="5859"/>
                      </a:lnTo>
                      <a:lnTo>
                        <a:pt x="27181" y="5922"/>
                      </a:lnTo>
                      <a:lnTo>
                        <a:pt x="26699" y="6299"/>
                      </a:lnTo>
                      <a:lnTo>
                        <a:pt x="25611" y="6612"/>
                      </a:lnTo>
                      <a:lnTo>
                        <a:pt x="25569" y="6864"/>
                      </a:lnTo>
                      <a:lnTo>
                        <a:pt x="25318" y="6968"/>
                      </a:lnTo>
                      <a:lnTo>
                        <a:pt x="23331" y="7491"/>
                      </a:lnTo>
                      <a:lnTo>
                        <a:pt x="23247" y="7324"/>
                      </a:lnTo>
                      <a:lnTo>
                        <a:pt x="23351" y="7177"/>
                      </a:lnTo>
                      <a:lnTo>
                        <a:pt x="23561" y="7073"/>
                      </a:lnTo>
                      <a:lnTo>
                        <a:pt x="23665" y="6947"/>
                      </a:lnTo>
                      <a:lnTo>
                        <a:pt x="23728" y="6822"/>
                      </a:lnTo>
                      <a:lnTo>
                        <a:pt x="23770" y="6696"/>
                      </a:lnTo>
                      <a:lnTo>
                        <a:pt x="23833" y="5922"/>
                      </a:lnTo>
                      <a:lnTo>
                        <a:pt x="23456" y="4143"/>
                      </a:lnTo>
                      <a:lnTo>
                        <a:pt x="23100" y="3871"/>
                      </a:lnTo>
                      <a:lnTo>
                        <a:pt x="22954" y="3683"/>
                      </a:lnTo>
                      <a:lnTo>
                        <a:pt x="20652" y="2616"/>
                      </a:lnTo>
                      <a:lnTo>
                        <a:pt x="20548" y="2553"/>
                      </a:lnTo>
                      <a:lnTo>
                        <a:pt x="20422" y="2511"/>
                      </a:lnTo>
                      <a:lnTo>
                        <a:pt x="20380" y="2449"/>
                      </a:lnTo>
                      <a:lnTo>
                        <a:pt x="20087" y="2449"/>
                      </a:lnTo>
                      <a:lnTo>
                        <a:pt x="20066" y="2344"/>
                      </a:lnTo>
                      <a:lnTo>
                        <a:pt x="19983" y="2302"/>
                      </a:lnTo>
                      <a:lnTo>
                        <a:pt x="19899" y="2344"/>
                      </a:lnTo>
                      <a:lnTo>
                        <a:pt x="19711" y="2344"/>
                      </a:lnTo>
                      <a:lnTo>
                        <a:pt x="19606" y="2323"/>
                      </a:lnTo>
                      <a:lnTo>
                        <a:pt x="19543" y="2239"/>
                      </a:lnTo>
                      <a:lnTo>
                        <a:pt x="19439" y="2198"/>
                      </a:lnTo>
                      <a:lnTo>
                        <a:pt x="19230" y="2135"/>
                      </a:lnTo>
                      <a:lnTo>
                        <a:pt x="19167" y="2009"/>
                      </a:lnTo>
                      <a:lnTo>
                        <a:pt x="19083" y="2009"/>
                      </a:lnTo>
                      <a:lnTo>
                        <a:pt x="18958" y="1905"/>
                      </a:lnTo>
                      <a:lnTo>
                        <a:pt x="18853" y="1905"/>
                      </a:lnTo>
                      <a:lnTo>
                        <a:pt x="18769" y="1884"/>
                      </a:lnTo>
                      <a:lnTo>
                        <a:pt x="18644" y="1905"/>
                      </a:lnTo>
                      <a:lnTo>
                        <a:pt x="18623" y="1926"/>
                      </a:lnTo>
                      <a:lnTo>
                        <a:pt x="18560" y="1842"/>
                      </a:lnTo>
                      <a:lnTo>
                        <a:pt x="18434" y="1821"/>
                      </a:lnTo>
                      <a:lnTo>
                        <a:pt x="18414" y="1800"/>
                      </a:lnTo>
                      <a:lnTo>
                        <a:pt x="18309" y="1737"/>
                      </a:lnTo>
                      <a:lnTo>
                        <a:pt x="18288" y="1716"/>
                      </a:lnTo>
                      <a:lnTo>
                        <a:pt x="18204" y="1633"/>
                      </a:lnTo>
                      <a:lnTo>
                        <a:pt x="18204" y="1612"/>
                      </a:lnTo>
                      <a:lnTo>
                        <a:pt x="18079" y="1507"/>
                      </a:lnTo>
                      <a:lnTo>
                        <a:pt x="17932" y="1507"/>
                      </a:lnTo>
                      <a:lnTo>
                        <a:pt x="17807" y="1486"/>
                      </a:lnTo>
                      <a:lnTo>
                        <a:pt x="2846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98" name="Google Shape;1598;p32"/>
            <p:cNvGrpSpPr/>
            <p:nvPr/>
          </p:nvGrpSpPr>
          <p:grpSpPr>
            <a:xfrm>
              <a:off x="2605700" y="3152850"/>
              <a:ext cx="594125" cy="616250"/>
              <a:chOff x="2605700" y="3152850"/>
              <a:chExt cx="594125" cy="616250"/>
            </a:xfrm>
          </p:grpSpPr>
          <p:sp>
            <p:nvSpPr>
              <p:cNvPr id="1599" name="Google Shape;1599;p32"/>
              <p:cNvSpPr/>
              <p:nvPr/>
            </p:nvSpPr>
            <p:spPr>
              <a:xfrm>
                <a:off x="2605700" y="3152850"/>
                <a:ext cx="379825" cy="616250"/>
              </a:xfrm>
              <a:custGeom>
                <a:avLst/>
                <a:gdLst/>
                <a:ahLst/>
                <a:cxnLst/>
                <a:rect l="l" t="t" r="r" b="b"/>
                <a:pathLst>
                  <a:path w="15193" h="24650" extrusionOk="0">
                    <a:moveTo>
                      <a:pt x="14024" y="2338"/>
                    </a:moveTo>
                    <a:lnTo>
                      <a:pt x="8818" y="0"/>
                    </a:lnTo>
                    <a:lnTo>
                      <a:pt x="4037" y="1594"/>
                    </a:lnTo>
                    <a:lnTo>
                      <a:pt x="0" y="7225"/>
                    </a:lnTo>
                    <a:lnTo>
                      <a:pt x="2018" y="11156"/>
                    </a:lnTo>
                    <a:lnTo>
                      <a:pt x="7331" y="12325"/>
                    </a:lnTo>
                    <a:lnTo>
                      <a:pt x="10518" y="17531"/>
                    </a:lnTo>
                    <a:lnTo>
                      <a:pt x="11049" y="22843"/>
                    </a:lnTo>
                    <a:lnTo>
                      <a:pt x="13705" y="24650"/>
                    </a:lnTo>
                    <a:lnTo>
                      <a:pt x="15193" y="18700"/>
                    </a:lnTo>
                    <a:lnTo>
                      <a:pt x="12218" y="5844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</p:sp>
          <p:sp>
            <p:nvSpPr>
              <p:cNvPr id="1600" name="Google Shape;1600;p32"/>
              <p:cNvSpPr/>
              <p:nvPr/>
            </p:nvSpPr>
            <p:spPr>
              <a:xfrm>
                <a:off x="2632775" y="3168475"/>
                <a:ext cx="567050" cy="590050"/>
              </a:xfrm>
              <a:custGeom>
                <a:avLst/>
                <a:gdLst/>
                <a:ahLst/>
                <a:cxnLst/>
                <a:rect l="l" t="t" r="r" b="b"/>
                <a:pathLst>
                  <a:path w="22682" h="23602" extrusionOk="0">
                    <a:moveTo>
                      <a:pt x="13852" y="21070"/>
                    </a:moveTo>
                    <a:lnTo>
                      <a:pt x="13894" y="21091"/>
                    </a:lnTo>
                    <a:lnTo>
                      <a:pt x="13977" y="21217"/>
                    </a:lnTo>
                    <a:lnTo>
                      <a:pt x="14103" y="21384"/>
                    </a:lnTo>
                    <a:lnTo>
                      <a:pt x="14166" y="21384"/>
                    </a:lnTo>
                    <a:lnTo>
                      <a:pt x="14208" y="21342"/>
                    </a:lnTo>
                    <a:lnTo>
                      <a:pt x="14228" y="21384"/>
                    </a:lnTo>
                    <a:lnTo>
                      <a:pt x="14228" y="21489"/>
                    </a:lnTo>
                    <a:lnTo>
                      <a:pt x="14187" y="21489"/>
                    </a:lnTo>
                    <a:lnTo>
                      <a:pt x="14124" y="21698"/>
                    </a:lnTo>
                    <a:lnTo>
                      <a:pt x="13998" y="21928"/>
                    </a:lnTo>
                    <a:lnTo>
                      <a:pt x="13873" y="21928"/>
                    </a:lnTo>
                    <a:lnTo>
                      <a:pt x="13852" y="22075"/>
                    </a:lnTo>
                    <a:lnTo>
                      <a:pt x="13789" y="22158"/>
                    </a:lnTo>
                    <a:lnTo>
                      <a:pt x="13768" y="22158"/>
                    </a:lnTo>
                    <a:lnTo>
                      <a:pt x="13643" y="22242"/>
                    </a:lnTo>
                    <a:lnTo>
                      <a:pt x="13559" y="22326"/>
                    </a:lnTo>
                    <a:lnTo>
                      <a:pt x="13559" y="22367"/>
                    </a:lnTo>
                    <a:lnTo>
                      <a:pt x="13454" y="22388"/>
                    </a:lnTo>
                    <a:lnTo>
                      <a:pt x="13392" y="22451"/>
                    </a:lnTo>
                    <a:lnTo>
                      <a:pt x="13392" y="22472"/>
                    </a:lnTo>
                    <a:lnTo>
                      <a:pt x="13329" y="22347"/>
                    </a:lnTo>
                    <a:lnTo>
                      <a:pt x="13371" y="22242"/>
                    </a:lnTo>
                    <a:lnTo>
                      <a:pt x="13454" y="22179"/>
                    </a:lnTo>
                    <a:lnTo>
                      <a:pt x="13454" y="22116"/>
                    </a:lnTo>
                    <a:lnTo>
                      <a:pt x="13559" y="22012"/>
                    </a:lnTo>
                    <a:lnTo>
                      <a:pt x="13559" y="21928"/>
                    </a:lnTo>
                    <a:lnTo>
                      <a:pt x="13601" y="21970"/>
                    </a:lnTo>
                    <a:lnTo>
                      <a:pt x="13684" y="21970"/>
                    </a:lnTo>
                    <a:lnTo>
                      <a:pt x="13789" y="21865"/>
                    </a:lnTo>
                    <a:lnTo>
                      <a:pt x="13789" y="21761"/>
                    </a:lnTo>
                    <a:lnTo>
                      <a:pt x="13810" y="21740"/>
                    </a:lnTo>
                    <a:lnTo>
                      <a:pt x="13810" y="21614"/>
                    </a:lnTo>
                    <a:lnTo>
                      <a:pt x="13873" y="21551"/>
                    </a:lnTo>
                    <a:lnTo>
                      <a:pt x="13915" y="21551"/>
                    </a:lnTo>
                    <a:lnTo>
                      <a:pt x="13977" y="21447"/>
                    </a:lnTo>
                    <a:lnTo>
                      <a:pt x="13956" y="21384"/>
                    </a:lnTo>
                    <a:lnTo>
                      <a:pt x="13894" y="21300"/>
                    </a:lnTo>
                    <a:lnTo>
                      <a:pt x="13894" y="21112"/>
                    </a:lnTo>
                    <a:lnTo>
                      <a:pt x="13852" y="21070"/>
                    </a:lnTo>
                    <a:close/>
                    <a:moveTo>
                      <a:pt x="7617" y="0"/>
                    </a:moveTo>
                    <a:lnTo>
                      <a:pt x="7617" y="147"/>
                    </a:lnTo>
                    <a:lnTo>
                      <a:pt x="7575" y="272"/>
                    </a:lnTo>
                    <a:lnTo>
                      <a:pt x="7282" y="481"/>
                    </a:lnTo>
                    <a:lnTo>
                      <a:pt x="7094" y="502"/>
                    </a:lnTo>
                    <a:lnTo>
                      <a:pt x="6842" y="607"/>
                    </a:lnTo>
                    <a:lnTo>
                      <a:pt x="6738" y="565"/>
                    </a:lnTo>
                    <a:lnTo>
                      <a:pt x="6570" y="586"/>
                    </a:lnTo>
                    <a:lnTo>
                      <a:pt x="6382" y="732"/>
                    </a:lnTo>
                    <a:lnTo>
                      <a:pt x="6215" y="795"/>
                    </a:lnTo>
                    <a:lnTo>
                      <a:pt x="6152" y="732"/>
                    </a:lnTo>
                    <a:lnTo>
                      <a:pt x="5901" y="774"/>
                    </a:lnTo>
                    <a:lnTo>
                      <a:pt x="5692" y="774"/>
                    </a:lnTo>
                    <a:lnTo>
                      <a:pt x="5503" y="670"/>
                    </a:lnTo>
                    <a:lnTo>
                      <a:pt x="5315" y="628"/>
                    </a:lnTo>
                    <a:lnTo>
                      <a:pt x="5169" y="586"/>
                    </a:lnTo>
                    <a:lnTo>
                      <a:pt x="5169" y="586"/>
                    </a:lnTo>
                    <a:lnTo>
                      <a:pt x="5231" y="711"/>
                    </a:lnTo>
                    <a:lnTo>
                      <a:pt x="5378" y="774"/>
                    </a:lnTo>
                    <a:lnTo>
                      <a:pt x="5503" y="879"/>
                    </a:lnTo>
                    <a:lnTo>
                      <a:pt x="5545" y="984"/>
                    </a:lnTo>
                    <a:lnTo>
                      <a:pt x="5399" y="1235"/>
                    </a:lnTo>
                    <a:lnTo>
                      <a:pt x="5420" y="1297"/>
                    </a:lnTo>
                    <a:lnTo>
                      <a:pt x="5441" y="1339"/>
                    </a:lnTo>
                    <a:lnTo>
                      <a:pt x="5420" y="1528"/>
                    </a:lnTo>
                    <a:lnTo>
                      <a:pt x="5692" y="1611"/>
                    </a:lnTo>
                    <a:lnTo>
                      <a:pt x="5859" y="1569"/>
                    </a:lnTo>
                    <a:lnTo>
                      <a:pt x="6047" y="1611"/>
                    </a:lnTo>
                    <a:lnTo>
                      <a:pt x="6047" y="1716"/>
                    </a:lnTo>
                    <a:lnTo>
                      <a:pt x="5922" y="1758"/>
                    </a:lnTo>
                    <a:lnTo>
                      <a:pt x="5650" y="1820"/>
                    </a:lnTo>
                    <a:lnTo>
                      <a:pt x="5608" y="1862"/>
                    </a:lnTo>
                    <a:lnTo>
                      <a:pt x="5545" y="1925"/>
                    </a:lnTo>
                    <a:lnTo>
                      <a:pt x="5503" y="2072"/>
                    </a:lnTo>
                    <a:lnTo>
                      <a:pt x="5210" y="2239"/>
                    </a:lnTo>
                    <a:lnTo>
                      <a:pt x="5106" y="2344"/>
                    </a:lnTo>
                    <a:lnTo>
                      <a:pt x="4897" y="2469"/>
                    </a:lnTo>
                    <a:lnTo>
                      <a:pt x="4771" y="2616"/>
                    </a:lnTo>
                    <a:lnTo>
                      <a:pt x="4541" y="2616"/>
                    </a:lnTo>
                    <a:lnTo>
                      <a:pt x="4394" y="2595"/>
                    </a:lnTo>
                    <a:lnTo>
                      <a:pt x="4164" y="2406"/>
                    </a:lnTo>
                    <a:lnTo>
                      <a:pt x="3955" y="2260"/>
                    </a:lnTo>
                    <a:lnTo>
                      <a:pt x="3809" y="2281"/>
                    </a:lnTo>
                    <a:lnTo>
                      <a:pt x="3809" y="2134"/>
                    </a:lnTo>
                    <a:lnTo>
                      <a:pt x="3767" y="1988"/>
                    </a:lnTo>
                    <a:lnTo>
                      <a:pt x="3662" y="1883"/>
                    </a:lnTo>
                    <a:lnTo>
                      <a:pt x="3641" y="1820"/>
                    </a:lnTo>
                    <a:lnTo>
                      <a:pt x="3495" y="1862"/>
                    </a:lnTo>
                    <a:lnTo>
                      <a:pt x="3390" y="1988"/>
                    </a:lnTo>
                    <a:lnTo>
                      <a:pt x="3306" y="1988"/>
                    </a:lnTo>
                    <a:lnTo>
                      <a:pt x="3244" y="1946"/>
                    </a:lnTo>
                    <a:lnTo>
                      <a:pt x="3139" y="1946"/>
                    </a:lnTo>
                    <a:lnTo>
                      <a:pt x="3076" y="2030"/>
                    </a:lnTo>
                    <a:lnTo>
                      <a:pt x="2407" y="2030"/>
                    </a:lnTo>
                    <a:lnTo>
                      <a:pt x="2386" y="2197"/>
                    </a:lnTo>
                    <a:lnTo>
                      <a:pt x="2448" y="2344"/>
                    </a:lnTo>
                    <a:lnTo>
                      <a:pt x="2658" y="2385"/>
                    </a:lnTo>
                    <a:lnTo>
                      <a:pt x="2720" y="2553"/>
                    </a:lnTo>
                    <a:lnTo>
                      <a:pt x="2679" y="2616"/>
                    </a:lnTo>
                    <a:lnTo>
                      <a:pt x="2762" y="2699"/>
                    </a:lnTo>
                    <a:lnTo>
                      <a:pt x="2720" y="2804"/>
                    </a:lnTo>
                    <a:lnTo>
                      <a:pt x="2595" y="2720"/>
                    </a:lnTo>
                    <a:lnTo>
                      <a:pt x="2197" y="2867"/>
                    </a:lnTo>
                    <a:lnTo>
                      <a:pt x="2239" y="3180"/>
                    </a:lnTo>
                    <a:lnTo>
                      <a:pt x="2344" y="3306"/>
                    </a:lnTo>
                    <a:lnTo>
                      <a:pt x="2553" y="3452"/>
                    </a:lnTo>
                    <a:lnTo>
                      <a:pt x="2679" y="3724"/>
                    </a:lnTo>
                    <a:lnTo>
                      <a:pt x="2679" y="3913"/>
                    </a:lnTo>
                    <a:lnTo>
                      <a:pt x="2679" y="3976"/>
                    </a:lnTo>
                    <a:lnTo>
                      <a:pt x="2365" y="5189"/>
                    </a:lnTo>
                    <a:lnTo>
                      <a:pt x="2260" y="5503"/>
                    </a:lnTo>
                    <a:lnTo>
                      <a:pt x="2281" y="5545"/>
                    </a:lnTo>
                    <a:lnTo>
                      <a:pt x="2239" y="5629"/>
                    </a:lnTo>
                    <a:lnTo>
                      <a:pt x="2093" y="5608"/>
                    </a:lnTo>
                    <a:lnTo>
                      <a:pt x="2093" y="5587"/>
                    </a:lnTo>
                    <a:lnTo>
                      <a:pt x="1967" y="5503"/>
                    </a:lnTo>
                    <a:lnTo>
                      <a:pt x="1821" y="5503"/>
                    </a:lnTo>
                    <a:lnTo>
                      <a:pt x="1758" y="5482"/>
                    </a:lnTo>
                    <a:lnTo>
                      <a:pt x="1716" y="5545"/>
                    </a:lnTo>
                    <a:lnTo>
                      <a:pt x="1319" y="5691"/>
                    </a:lnTo>
                    <a:lnTo>
                      <a:pt x="1026" y="5733"/>
                    </a:lnTo>
                    <a:lnTo>
                      <a:pt x="942" y="5817"/>
                    </a:lnTo>
                    <a:lnTo>
                      <a:pt x="879" y="5838"/>
                    </a:lnTo>
                    <a:lnTo>
                      <a:pt x="733" y="5963"/>
                    </a:lnTo>
                    <a:lnTo>
                      <a:pt x="607" y="6026"/>
                    </a:lnTo>
                    <a:lnTo>
                      <a:pt x="503" y="6110"/>
                    </a:lnTo>
                    <a:lnTo>
                      <a:pt x="523" y="6256"/>
                    </a:lnTo>
                    <a:lnTo>
                      <a:pt x="482" y="6340"/>
                    </a:lnTo>
                    <a:lnTo>
                      <a:pt x="503" y="6424"/>
                    </a:lnTo>
                    <a:lnTo>
                      <a:pt x="356" y="6570"/>
                    </a:lnTo>
                    <a:lnTo>
                      <a:pt x="398" y="6779"/>
                    </a:lnTo>
                    <a:lnTo>
                      <a:pt x="461" y="6884"/>
                    </a:lnTo>
                    <a:lnTo>
                      <a:pt x="356" y="6968"/>
                    </a:lnTo>
                    <a:lnTo>
                      <a:pt x="272" y="6947"/>
                    </a:lnTo>
                    <a:lnTo>
                      <a:pt x="105" y="7051"/>
                    </a:lnTo>
                    <a:lnTo>
                      <a:pt x="105" y="7156"/>
                    </a:lnTo>
                    <a:lnTo>
                      <a:pt x="63" y="7198"/>
                    </a:lnTo>
                    <a:lnTo>
                      <a:pt x="84" y="7282"/>
                    </a:lnTo>
                    <a:lnTo>
                      <a:pt x="63" y="7407"/>
                    </a:lnTo>
                    <a:lnTo>
                      <a:pt x="0" y="7512"/>
                    </a:lnTo>
                    <a:lnTo>
                      <a:pt x="63" y="7616"/>
                    </a:lnTo>
                    <a:lnTo>
                      <a:pt x="42" y="7700"/>
                    </a:lnTo>
                    <a:lnTo>
                      <a:pt x="189" y="7846"/>
                    </a:lnTo>
                    <a:lnTo>
                      <a:pt x="482" y="8307"/>
                    </a:lnTo>
                    <a:lnTo>
                      <a:pt x="314" y="8474"/>
                    </a:lnTo>
                    <a:lnTo>
                      <a:pt x="691" y="8453"/>
                    </a:lnTo>
                    <a:lnTo>
                      <a:pt x="879" y="8474"/>
                    </a:lnTo>
                    <a:lnTo>
                      <a:pt x="1005" y="8662"/>
                    </a:lnTo>
                    <a:lnTo>
                      <a:pt x="1026" y="8830"/>
                    </a:lnTo>
                    <a:lnTo>
                      <a:pt x="1256" y="8830"/>
                    </a:lnTo>
                    <a:lnTo>
                      <a:pt x="1549" y="8851"/>
                    </a:lnTo>
                    <a:lnTo>
                      <a:pt x="1779" y="8621"/>
                    </a:lnTo>
                    <a:lnTo>
                      <a:pt x="1988" y="8474"/>
                    </a:lnTo>
                    <a:lnTo>
                      <a:pt x="2051" y="8537"/>
                    </a:lnTo>
                    <a:lnTo>
                      <a:pt x="2030" y="8662"/>
                    </a:lnTo>
                    <a:lnTo>
                      <a:pt x="1967" y="8725"/>
                    </a:lnTo>
                    <a:lnTo>
                      <a:pt x="1967" y="8934"/>
                    </a:lnTo>
                    <a:lnTo>
                      <a:pt x="1988" y="9269"/>
                    </a:lnTo>
                    <a:lnTo>
                      <a:pt x="1988" y="9395"/>
                    </a:lnTo>
                    <a:lnTo>
                      <a:pt x="2072" y="9478"/>
                    </a:lnTo>
                    <a:lnTo>
                      <a:pt x="2176" y="9458"/>
                    </a:lnTo>
                    <a:lnTo>
                      <a:pt x="2281" y="9416"/>
                    </a:lnTo>
                    <a:lnTo>
                      <a:pt x="2469" y="9416"/>
                    </a:lnTo>
                    <a:lnTo>
                      <a:pt x="2511" y="9458"/>
                    </a:lnTo>
                    <a:lnTo>
                      <a:pt x="3076" y="9458"/>
                    </a:lnTo>
                    <a:lnTo>
                      <a:pt x="3223" y="9353"/>
                    </a:lnTo>
                    <a:lnTo>
                      <a:pt x="3306" y="9353"/>
                    </a:lnTo>
                    <a:lnTo>
                      <a:pt x="3432" y="9248"/>
                    </a:lnTo>
                    <a:lnTo>
                      <a:pt x="3557" y="9248"/>
                    </a:lnTo>
                    <a:lnTo>
                      <a:pt x="3725" y="9186"/>
                    </a:lnTo>
                    <a:lnTo>
                      <a:pt x="3829" y="8934"/>
                    </a:lnTo>
                    <a:lnTo>
                      <a:pt x="4081" y="8746"/>
                    </a:lnTo>
                    <a:lnTo>
                      <a:pt x="4269" y="8725"/>
                    </a:lnTo>
                    <a:lnTo>
                      <a:pt x="4457" y="8621"/>
                    </a:lnTo>
                    <a:lnTo>
                      <a:pt x="4583" y="8621"/>
                    </a:lnTo>
                    <a:lnTo>
                      <a:pt x="4687" y="8683"/>
                    </a:lnTo>
                    <a:lnTo>
                      <a:pt x="4813" y="8621"/>
                    </a:lnTo>
                    <a:lnTo>
                      <a:pt x="4897" y="8662"/>
                    </a:lnTo>
                    <a:lnTo>
                      <a:pt x="4876" y="8788"/>
                    </a:lnTo>
                    <a:lnTo>
                      <a:pt x="4959" y="8997"/>
                    </a:lnTo>
                    <a:lnTo>
                      <a:pt x="5085" y="9374"/>
                    </a:lnTo>
                    <a:lnTo>
                      <a:pt x="5169" y="9646"/>
                    </a:lnTo>
                    <a:lnTo>
                      <a:pt x="5106" y="9751"/>
                    </a:lnTo>
                    <a:lnTo>
                      <a:pt x="5210" y="9960"/>
                    </a:lnTo>
                    <a:lnTo>
                      <a:pt x="5357" y="10002"/>
                    </a:lnTo>
                    <a:lnTo>
                      <a:pt x="5399" y="10190"/>
                    </a:lnTo>
                    <a:lnTo>
                      <a:pt x="5524" y="10274"/>
                    </a:lnTo>
                    <a:lnTo>
                      <a:pt x="5713" y="10357"/>
                    </a:lnTo>
                    <a:lnTo>
                      <a:pt x="5838" y="10462"/>
                    </a:lnTo>
                    <a:lnTo>
                      <a:pt x="5901" y="10420"/>
                    </a:lnTo>
                    <a:lnTo>
                      <a:pt x="6131" y="10357"/>
                    </a:lnTo>
                    <a:lnTo>
                      <a:pt x="6340" y="10587"/>
                    </a:lnTo>
                    <a:lnTo>
                      <a:pt x="6508" y="10525"/>
                    </a:lnTo>
                    <a:lnTo>
                      <a:pt x="6717" y="10755"/>
                    </a:lnTo>
                    <a:lnTo>
                      <a:pt x="6822" y="10755"/>
                    </a:lnTo>
                    <a:lnTo>
                      <a:pt x="7073" y="10839"/>
                    </a:lnTo>
                    <a:lnTo>
                      <a:pt x="7240" y="10880"/>
                    </a:lnTo>
                    <a:lnTo>
                      <a:pt x="7261" y="11048"/>
                    </a:lnTo>
                    <a:lnTo>
                      <a:pt x="7366" y="11069"/>
                    </a:lnTo>
                    <a:lnTo>
                      <a:pt x="7512" y="11152"/>
                    </a:lnTo>
                    <a:lnTo>
                      <a:pt x="7868" y="11131"/>
                    </a:lnTo>
                    <a:lnTo>
                      <a:pt x="8098" y="11257"/>
                    </a:lnTo>
                    <a:lnTo>
                      <a:pt x="8140" y="11362"/>
                    </a:lnTo>
                    <a:lnTo>
                      <a:pt x="8119" y="11634"/>
                    </a:lnTo>
                    <a:lnTo>
                      <a:pt x="8182" y="11843"/>
                    </a:lnTo>
                    <a:lnTo>
                      <a:pt x="8098" y="11968"/>
                    </a:lnTo>
                    <a:lnTo>
                      <a:pt x="8307" y="12324"/>
                    </a:lnTo>
                    <a:lnTo>
                      <a:pt x="8286" y="12596"/>
                    </a:lnTo>
                    <a:lnTo>
                      <a:pt x="9290" y="12617"/>
                    </a:lnTo>
                    <a:lnTo>
                      <a:pt x="9353" y="12973"/>
                    </a:lnTo>
                    <a:lnTo>
                      <a:pt x="9332" y="13224"/>
                    </a:lnTo>
                    <a:lnTo>
                      <a:pt x="9604" y="13287"/>
                    </a:lnTo>
                    <a:lnTo>
                      <a:pt x="9897" y="13810"/>
                    </a:lnTo>
                    <a:lnTo>
                      <a:pt x="9918" y="14103"/>
                    </a:lnTo>
                    <a:lnTo>
                      <a:pt x="9646" y="14688"/>
                    </a:lnTo>
                    <a:lnTo>
                      <a:pt x="9667" y="14772"/>
                    </a:lnTo>
                    <a:lnTo>
                      <a:pt x="9583" y="14856"/>
                    </a:lnTo>
                    <a:lnTo>
                      <a:pt x="9646" y="14919"/>
                    </a:lnTo>
                    <a:lnTo>
                      <a:pt x="9604" y="15044"/>
                    </a:lnTo>
                    <a:lnTo>
                      <a:pt x="9751" y="15149"/>
                    </a:lnTo>
                    <a:lnTo>
                      <a:pt x="9751" y="15337"/>
                    </a:lnTo>
                    <a:lnTo>
                      <a:pt x="9855" y="15525"/>
                    </a:lnTo>
                    <a:lnTo>
                      <a:pt x="9793" y="15860"/>
                    </a:lnTo>
                    <a:lnTo>
                      <a:pt x="9814" y="15986"/>
                    </a:lnTo>
                    <a:lnTo>
                      <a:pt x="9772" y="16111"/>
                    </a:lnTo>
                    <a:lnTo>
                      <a:pt x="9814" y="16258"/>
                    </a:lnTo>
                    <a:lnTo>
                      <a:pt x="10023" y="16216"/>
                    </a:lnTo>
                    <a:lnTo>
                      <a:pt x="10107" y="16279"/>
                    </a:lnTo>
                    <a:lnTo>
                      <a:pt x="10379" y="16258"/>
                    </a:lnTo>
                    <a:lnTo>
                      <a:pt x="10525" y="16300"/>
                    </a:lnTo>
                    <a:lnTo>
                      <a:pt x="10797" y="16195"/>
                    </a:lnTo>
                    <a:lnTo>
                      <a:pt x="10923" y="16300"/>
                    </a:lnTo>
                    <a:lnTo>
                      <a:pt x="11027" y="16321"/>
                    </a:lnTo>
                    <a:lnTo>
                      <a:pt x="11069" y="16467"/>
                    </a:lnTo>
                    <a:lnTo>
                      <a:pt x="11236" y="17095"/>
                    </a:lnTo>
                    <a:lnTo>
                      <a:pt x="11341" y="17304"/>
                    </a:lnTo>
                    <a:lnTo>
                      <a:pt x="11446" y="17325"/>
                    </a:lnTo>
                    <a:lnTo>
                      <a:pt x="11676" y="17199"/>
                    </a:lnTo>
                    <a:lnTo>
                      <a:pt x="11801" y="17241"/>
                    </a:lnTo>
                    <a:lnTo>
                      <a:pt x="11885" y="17325"/>
                    </a:lnTo>
                    <a:lnTo>
                      <a:pt x="11969" y="17346"/>
                    </a:lnTo>
                    <a:lnTo>
                      <a:pt x="11906" y="17450"/>
                    </a:lnTo>
                    <a:lnTo>
                      <a:pt x="11885" y="17994"/>
                    </a:lnTo>
                    <a:lnTo>
                      <a:pt x="11864" y="18057"/>
                    </a:lnTo>
                    <a:lnTo>
                      <a:pt x="11822" y="18078"/>
                    </a:lnTo>
                    <a:lnTo>
                      <a:pt x="11822" y="18162"/>
                    </a:lnTo>
                    <a:lnTo>
                      <a:pt x="11801" y="18204"/>
                    </a:lnTo>
                    <a:lnTo>
                      <a:pt x="11801" y="18287"/>
                    </a:lnTo>
                    <a:lnTo>
                      <a:pt x="11906" y="18204"/>
                    </a:lnTo>
                    <a:lnTo>
                      <a:pt x="12178" y="18245"/>
                    </a:lnTo>
                    <a:lnTo>
                      <a:pt x="12178" y="18350"/>
                    </a:lnTo>
                    <a:lnTo>
                      <a:pt x="12283" y="18580"/>
                    </a:lnTo>
                    <a:lnTo>
                      <a:pt x="12283" y="18769"/>
                    </a:lnTo>
                    <a:lnTo>
                      <a:pt x="12303" y="18999"/>
                    </a:lnTo>
                    <a:lnTo>
                      <a:pt x="12324" y="19208"/>
                    </a:lnTo>
                    <a:lnTo>
                      <a:pt x="12303" y="19292"/>
                    </a:lnTo>
                    <a:lnTo>
                      <a:pt x="12199" y="19292"/>
                    </a:lnTo>
                    <a:lnTo>
                      <a:pt x="12073" y="19354"/>
                    </a:lnTo>
                    <a:lnTo>
                      <a:pt x="12031" y="19417"/>
                    </a:lnTo>
                    <a:lnTo>
                      <a:pt x="11969" y="19501"/>
                    </a:lnTo>
                    <a:lnTo>
                      <a:pt x="11927" y="19459"/>
                    </a:lnTo>
                    <a:lnTo>
                      <a:pt x="11697" y="19626"/>
                    </a:lnTo>
                    <a:lnTo>
                      <a:pt x="11655" y="19710"/>
                    </a:lnTo>
                    <a:lnTo>
                      <a:pt x="11571" y="19731"/>
                    </a:lnTo>
                    <a:lnTo>
                      <a:pt x="11362" y="19919"/>
                    </a:lnTo>
                    <a:lnTo>
                      <a:pt x="11278" y="19940"/>
                    </a:lnTo>
                    <a:lnTo>
                      <a:pt x="11278" y="20066"/>
                    </a:lnTo>
                    <a:lnTo>
                      <a:pt x="11195" y="20087"/>
                    </a:lnTo>
                    <a:lnTo>
                      <a:pt x="11132" y="20087"/>
                    </a:lnTo>
                    <a:lnTo>
                      <a:pt x="10943" y="20338"/>
                    </a:lnTo>
                    <a:lnTo>
                      <a:pt x="10923" y="20401"/>
                    </a:lnTo>
                    <a:lnTo>
                      <a:pt x="10923" y="20547"/>
                    </a:lnTo>
                    <a:lnTo>
                      <a:pt x="10839" y="20568"/>
                    </a:lnTo>
                    <a:lnTo>
                      <a:pt x="10776" y="20652"/>
                    </a:lnTo>
                    <a:lnTo>
                      <a:pt x="10671" y="20861"/>
                    </a:lnTo>
                    <a:lnTo>
                      <a:pt x="10609" y="20924"/>
                    </a:lnTo>
                    <a:lnTo>
                      <a:pt x="10504" y="21091"/>
                    </a:lnTo>
                    <a:lnTo>
                      <a:pt x="10504" y="21133"/>
                    </a:lnTo>
                    <a:lnTo>
                      <a:pt x="10399" y="21217"/>
                    </a:lnTo>
                    <a:lnTo>
                      <a:pt x="10358" y="21279"/>
                    </a:lnTo>
                    <a:lnTo>
                      <a:pt x="10441" y="21279"/>
                    </a:lnTo>
                    <a:lnTo>
                      <a:pt x="10504" y="21300"/>
                    </a:lnTo>
                    <a:lnTo>
                      <a:pt x="10776" y="21217"/>
                    </a:lnTo>
                    <a:lnTo>
                      <a:pt x="10923" y="21300"/>
                    </a:lnTo>
                    <a:lnTo>
                      <a:pt x="11048" y="21489"/>
                    </a:lnTo>
                    <a:lnTo>
                      <a:pt x="11153" y="21530"/>
                    </a:lnTo>
                    <a:lnTo>
                      <a:pt x="11236" y="21698"/>
                    </a:lnTo>
                    <a:lnTo>
                      <a:pt x="11362" y="21928"/>
                    </a:lnTo>
                    <a:lnTo>
                      <a:pt x="11446" y="21928"/>
                    </a:lnTo>
                    <a:lnTo>
                      <a:pt x="11550" y="21803"/>
                    </a:lnTo>
                    <a:lnTo>
                      <a:pt x="11592" y="21803"/>
                    </a:lnTo>
                    <a:lnTo>
                      <a:pt x="11718" y="22012"/>
                    </a:lnTo>
                    <a:lnTo>
                      <a:pt x="11885" y="22075"/>
                    </a:lnTo>
                    <a:lnTo>
                      <a:pt x="12011" y="22116"/>
                    </a:lnTo>
                    <a:lnTo>
                      <a:pt x="12136" y="22242"/>
                    </a:lnTo>
                    <a:lnTo>
                      <a:pt x="12136" y="22388"/>
                    </a:lnTo>
                    <a:lnTo>
                      <a:pt x="12241" y="22367"/>
                    </a:lnTo>
                    <a:lnTo>
                      <a:pt x="12492" y="22472"/>
                    </a:lnTo>
                    <a:lnTo>
                      <a:pt x="12617" y="22639"/>
                    </a:lnTo>
                    <a:lnTo>
                      <a:pt x="12743" y="22849"/>
                    </a:lnTo>
                    <a:lnTo>
                      <a:pt x="12868" y="22911"/>
                    </a:lnTo>
                    <a:lnTo>
                      <a:pt x="12848" y="23079"/>
                    </a:lnTo>
                    <a:lnTo>
                      <a:pt x="12743" y="23225"/>
                    </a:lnTo>
                    <a:lnTo>
                      <a:pt x="12806" y="23414"/>
                    </a:lnTo>
                    <a:lnTo>
                      <a:pt x="12827" y="23476"/>
                    </a:lnTo>
                    <a:lnTo>
                      <a:pt x="12848" y="23497"/>
                    </a:lnTo>
                    <a:lnTo>
                      <a:pt x="12931" y="23581"/>
                    </a:lnTo>
                    <a:lnTo>
                      <a:pt x="12952" y="23602"/>
                    </a:lnTo>
                    <a:lnTo>
                      <a:pt x="13161" y="23414"/>
                    </a:lnTo>
                    <a:lnTo>
                      <a:pt x="13245" y="23225"/>
                    </a:lnTo>
                    <a:lnTo>
                      <a:pt x="13350" y="22849"/>
                    </a:lnTo>
                    <a:lnTo>
                      <a:pt x="13433" y="22577"/>
                    </a:lnTo>
                    <a:lnTo>
                      <a:pt x="13454" y="22535"/>
                    </a:lnTo>
                    <a:lnTo>
                      <a:pt x="13426" y="22507"/>
                    </a:lnTo>
                    <a:lnTo>
                      <a:pt x="13426" y="22507"/>
                    </a:lnTo>
                    <a:lnTo>
                      <a:pt x="13496" y="22535"/>
                    </a:lnTo>
                    <a:lnTo>
                      <a:pt x="13873" y="22242"/>
                    </a:lnTo>
                    <a:lnTo>
                      <a:pt x="14061" y="22033"/>
                    </a:lnTo>
                    <a:lnTo>
                      <a:pt x="14312" y="21551"/>
                    </a:lnTo>
                    <a:lnTo>
                      <a:pt x="14417" y="21321"/>
                    </a:lnTo>
                    <a:lnTo>
                      <a:pt x="14521" y="21028"/>
                    </a:lnTo>
                    <a:lnTo>
                      <a:pt x="14793" y="20547"/>
                    </a:lnTo>
                    <a:lnTo>
                      <a:pt x="15044" y="20233"/>
                    </a:lnTo>
                    <a:lnTo>
                      <a:pt x="15107" y="20129"/>
                    </a:lnTo>
                    <a:lnTo>
                      <a:pt x="15065" y="20087"/>
                    </a:lnTo>
                    <a:lnTo>
                      <a:pt x="15065" y="20024"/>
                    </a:lnTo>
                    <a:lnTo>
                      <a:pt x="15128" y="19982"/>
                    </a:lnTo>
                    <a:lnTo>
                      <a:pt x="15170" y="19857"/>
                    </a:lnTo>
                    <a:lnTo>
                      <a:pt x="15254" y="19815"/>
                    </a:lnTo>
                    <a:lnTo>
                      <a:pt x="15233" y="19710"/>
                    </a:lnTo>
                    <a:lnTo>
                      <a:pt x="15254" y="19626"/>
                    </a:lnTo>
                    <a:lnTo>
                      <a:pt x="15233" y="19606"/>
                    </a:lnTo>
                    <a:lnTo>
                      <a:pt x="15296" y="19585"/>
                    </a:lnTo>
                    <a:lnTo>
                      <a:pt x="15296" y="19480"/>
                    </a:lnTo>
                    <a:lnTo>
                      <a:pt x="15191" y="19313"/>
                    </a:lnTo>
                    <a:lnTo>
                      <a:pt x="15191" y="19229"/>
                    </a:lnTo>
                    <a:lnTo>
                      <a:pt x="15212" y="19166"/>
                    </a:lnTo>
                    <a:lnTo>
                      <a:pt x="15191" y="19082"/>
                    </a:lnTo>
                    <a:lnTo>
                      <a:pt x="15149" y="18915"/>
                    </a:lnTo>
                    <a:lnTo>
                      <a:pt x="15107" y="18748"/>
                    </a:lnTo>
                    <a:lnTo>
                      <a:pt x="15149" y="18685"/>
                    </a:lnTo>
                    <a:lnTo>
                      <a:pt x="15316" y="18664"/>
                    </a:lnTo>
                    <a:lnTo>
                      <a:pt x="15296" y="18559"/>
                    </a:lnTo>
                    <a:lnTo>
                      <a:pt x="15212" y="18497"/>
                    </a:lnTo>
                    <a:lnTo>
                      <a:pt x="15337" y="18476"/>
                    </a:lnTo>
                    <a:lnTo>
                      <a:pt x="15337" y="18371"/>
                    </a:lnTo>
                    <a:lnTo>
                      <a:pt x="15212" y="18308"/>
                    </a:lnTo>
                    <a:lnTo>
                      <a:pt x="15316" y="18287"/>
                    </a:lnTo>
                    <a:lnTo>
                      <a:pt x="15379" y="18183"/>
                    </a:lnTo>
                    <a:lnTo>
                      <a:pt x="15442" y="18245"/>
                    </a:lnTo>
                    <a:lnTo>
                      <a:pt x="15630" y="18057"/>
                    </a:lnTo>
                    <a:lnTo>
                      <a:pt x="15735" y="17973"/>
                    </a:lnTo>
                    <a:lnTo>
                      <a:pt x="15735" y="17932"/>
                    </a:lnTo>
                    <a:lnTo>
                      <a:pt x="15881" y="17785"/>
                    </a:lnTo>
                    <a:lnTo>
                      <a:pt x="16070" y="17681"/>
                    </a:lnTo>
                    <a:lnTo>
                      <a:pt x="16300" y="17429"/>
                    </a:lnTo>
                    <a:lnTo>
                      <a:pt x="16509" y="17409"/>
                    </a:lnTo>
                    <a:lnTo>
                      <a:pt x="16614" y="17304"/>
                    </a:lnTo>
                    <a:lnTo>
                      <a:pt x="16739" y="17199"/>
                    </a:lnTo>
                    <a:lnTo>
                      <a:pt x="16844" y="17199"/>
                    </a:lnTo>
                    <a:lnTo>
                      <a:pt x="16928" y="17241"/>
                    </a:lnTo>
                    <a:lnTo>
                      <a:pt x="17011" y="17283"/>
                    </a:lnTo>
                    <a:lnTo>
                      <a:pt x="17011" y="17199"/>
                    </a:lnTo>
                    <a:lnTo>
                      <a:pt x="17095" y="17032"/>
                    </a:lnTo>
                    <a:lnTo>
                      <a:pt x="17325" y="16885"/>
                    </a:lnTo>
                    <a:lnTo>
                      <a:pt x="17430" y="16865"/>
                    </a:lnTo>
                    <a:lnTo>
                      <a:pt x="17430" y="16802"/>
                    </a:lnTo>
                    <a:lnTo>
                      <a:pt x="17367" y="16781"/>
                    </a:lnTo>
                    <a:lnTo>
                      <a:pt x="17304" y="16739"/>
                    </a:lnTo>
                    <a:lnTo>
                      <a:pt x="17262" y="16676"/>
                    </a:lnTo>
                    <a:lnTo>
                      <a:pt x="17346" y="16634"/>
                    </a:lnTo>
                    <a:lnTo>
                      <a:pt x="17513" y="16572"/>
                    </a:lnTo>
                    <a:lnTo>
                      <a:pt x="17576" y="16593"/>
                    </a:lnTo>
                    <a:lnTo>
                      <a:pt x="17681" y="16593"/>
                    </a:lnTo>
                    <a:lnTo>
                      <a:pt x="17765" y="16530"/>
                    </a:lnTo>
                    <a:lnTo>
                      <a:pt x="17869" y="16530"/>
                    </a:lnTo>
                    <a:lnTo>
                      <a:pt x="17869" y="16593"/>
                    </a:lnTo>
                    <a:lnTo>
                      <a:pt x="17744" y="16676"/>
                    </a:lnTo>
                    <a:lnTo>
                      <a:pt x="17576" y="16697"/>
                    </a:lnTo>
                    <a:lnTo>
                      <a:pt x="17555" y="16718"/>
                    </a:lnTo>
                    <a:lnTo>
                      <a:pt x="17618" y="16739"/>
                    </a:lnTo>
                    <a:lnTo>
                      <a:pt x="17848" y="16676"/>
                    </a:lnTo>
                    <a:lnTo>
                      <a:pt x="18099" y="16572"/>
                    </a:lnTo>
                    <a:lnTo>
                      <a:pt x="18078" y="16509"/>
                    </a:lnTo>
                    <a:lnTo>
                      <a:pt x="18162" y="16467"/>
                    </a:lnTo>
                    <a:lnTo>
                      <a:pt x="18246" y="16467"/>
                    </a:lnTo>
                    <a:lnTo>
                      <a:pt x="18204" y="16509"/>
                    </a:lnTo>
                    <a:cubicBezTo>
                      <a:pt x="18204" y="16509"/>
                      <a:pt x="18204" y="16613"/>
                      <a:pt x="18246" y="16613"/>
                    </a:cubicBezTo>
                    <a:lnTo>
                      <a:pt x="18392" y="16634"/>
                    </a:lnTo>
                    <a:lnTo>
                      <a:pt x="18497" y="16593"/>
                    </a:lnTo>
                    <a:lnTo>
                      <a:pt x="18664" y="16593"/>
                    </a:lnTo>
                    <a:lnTo>
                      <a:pt x="18832" y="16613"/>
                    </a:lnTo>
                    <a:lnTo>
                      <a:pt x="18936" y="16551"/>
                    </a:lnTo>
                    <a:lnTo>
                      <a:pt x="18936" y="16488"/>
                    </a:lnTo>
                    <a:lnTo>
                      <a:pt x="18915" y="16467"/>
                    </a:lnTo>
                    <a:lnTo>
                      <a:pt x="18936" y="16404"/>
                    </a:lnTo>
                    <a:lnTo>
                      <a:pt x="19208" y="16237"/>
                    </a:lnTo>
                    <a:lnTo>
                      <a:pt x="19418" y="16153"/>
                    </a:lnTo>
                    <a:lnTo>
                      <a:pt x="19522" y="16069"/>
                    </a:lnTo>
                    <a:lnTo>
                      <a:pt x="19543" y="15986"/>
                    </a:lnTo>
                    <a:lnTo>
                      <a:pt x="19522" y="15944"/>
                    </a:lnTo>
                    <a:lnTo>
                      <a:pt x="19418" y="15735"/>
                    </a:lnTo>
                    <a:lnTo>
                      <a:pt x="19501" y="15567"/>
                    </a:lnTo>
                    <a:lnTo>
                      <a:pt x="19564" y="15463"/>
                    </a:lnTo>
                    <a:lnTo>
                      <a:pt x="19564" y="15358"/>
                    </a:lnTo>
                    <a:lnTo>
                      <a:pt x="19627" y="15316"/>
                    </a:lnTo>
                    <a:lnTo>
                      <a:pt x="19731" y="15232"/>
                    </a:lnTo>
                    <a:lnTo>
                      <a:pt x="19752" y="15128"/>
                    </a:lnTo>
                    <a:lnTo>
                      <a:pt x="19731" y="15107"/>
                    </a:lnTo>
                    <a:lnTo>
                      <a:pt x="19878" y="14835"/>
                    </a:lnTo>
                    <a:lnTo>
                      <a:pt x="20087" y="14584"/>
                    </a:lnTo>
                    <a:lnTo>
                      <a:pt x="20087" y="14479"/>
                    </a:lnTo>
                    <a:lnTo>
                      <a:pt x="20045" y="14103"/>
                    </a:lnTo>
                    <a:lnTo>
                      <a:pt x="20003" y="14082"/>
                    </a:lnTo>
                    <a:lnTo>
                      <a:pt x="20066" y="13872"/>
                    </a:lnTo>
                    <a:lnTo>
                      <a:pt x="20129" y="13789"/>
                    </a:lnTo>
                    <a:lnTo>
                      <a:pt x="20129" y="13726"/>
                    </a:lnTo>
                    <a:lnTo>
                      <a:pt x="20317" y="13580"/>
                    </a:lnTo>
                    <a:lnTo>
                      <a:pt x="20338" y="13496"/>
                    </a:lnTo>
                    <a:lnTo>
                      <a:pt x="20275" y="13287"/>
                    </a:lnTo>
                    <a:lnTo>
                      <a:pt x="20359" y="13036"/>
                    </a:lnTo>
                    <a:lnTo>
                      <a:pt x="20338" y="12826"/>
                    </a:lnTo>
                    <a:lnTo>
                      <a:pt x="20359" y="12659"/>
                    </a:lnTo>
                    <a:lnTo>
                      <a:pt x="20359" y="12596"/>
                    </a:lnTo>
                    <a:lnTo>
                      <a:pt x="20422" y="12387"/>
                    </a:lnTo>
                    <a:lnTo>
                      <a:pt x="20359" y="11592"/>
                    </a:lnTo>
                    <a:lnTo>
                      <a:pt x="20359" y="11445"/>
                    </a:lnTo>
                    <a:lnTo>
                      <a:pt x="20422" y="11341"/>
                    </a:lnTo>
                    <a:lnTo>
                      <a:pt x="20422" y="11236"/>
                    </a:lnTo>
                    <a:lnTo>
                      <a:pt x="20359" y="11278"/>
                    </a:lnTo>
                    <a:lnTo>
                      <a:pt x="20275" y="11194"/>
                    </a:lnTo>
                    <a:lnTo>
                      <a:pt x="20275" y="11131"/>
                    </a:lnTo>
                    <a:lnTo>
                      <a:pt x="20359" y="10985"/>
                    </a:lnTo>
                    <a:lnTo>
                      <a:pt x="20338" y="10859"/>
                    </a:lnTo>
                    <a:lnTo>
                      <a:pt x="20359" y="10776"/>
                    </a:lnTo>
                    <a:lnTo>
                      <a:pt x="20443" y="10755"/>
                    </a:lnTo>
                    <a:lnTo>
                      <a:pt x="20464" y="10629"/>
                    </a:lnTo>
                    <a:lnTo>
                      <a:pt x="20380" y="10504"/>
                    </a:lnTo>
                    <a:lnTo>
                      <a:pt x="20234" y="10420"/>
                    </a:lnTo>
                    <a:lnTo>
                      <a:pt x="20275" y="10399"/>
                    </a:lnTo>
                    <a:lnTo>
                      <a:pt x="20317" y="10336"/>
                    </a:lnTo>
                    <a:lnTo>
                      <a:pt x="20338" y="10399"/>
                    </a:lnTo>
                    <a:lnTo>
                      <a:pt x="20422" y="10441"/>
                    </a:lnTo>
                    <a:lnTo>
                      <a:pt x="20485" y="10462"/>
                    </a:lnTo>
                    <a:lnTo>
                      <a:pt x="20526" y="10336"/>
                    </a:lnTo>
                    <a:lnTo>
                      <a:pt x="20589" y="10336"/>
                    </a:lnTo>
                    <a:lnTo>
                      <a:pt x="20631" y="10420"/>
                    </a:lnTo>
                    <a:lnTo>
                      <a:pt x="20673" y="10441"/>
                    </a:lnTo>
                    <a:lnTo>
                      <a:pt x="20631" y="10525"/>
                    </a:lnTo>
                    <a:lnTo>
                      <a:pt x="20547" y="10567"/>
                    </a:lnTo>
                    <a:lnTo>
                      <a:pt x="20526" y="10650"/>
                    </a:lnTo>
                    <a:lnTo>
                      <a:pt x="20568" y="10650"/>
                    </a:lnTo>
                    <a:lnTo>
                      <a:pt x="20673" y="10546"/>
                    </a:lnTo>
                    <a:lnTo>
                      <a:pt x="20840" y="10462"/>
                    </a:lnTo>
                    <a:lnTo>
                      <a:pt x="21008" y="10190"/>
                    </a:lnTo>
                    <a:lnTo>
                      <a:pt x="21091" y="9981"/>
                    </a:lnTo>
                    <a:lnTo>
                      <a:pt x="21112" y="9834"/>
                    </a:lnTo>
                    <a:lnTo>
                      <a:pt x="21196" y="9771"/>
                    </a:lnTo>
                    <a:lnTo>
                      <a:pt x="21280" y="9562"/>
                    </a:lnTo>
                    <a:lnTo>
                      <a:pt x="21363" y="9374"/>
                    </a:lnTo>
                    <a:lnTo>
                      <a:pt x="21677" y="9165"/>
                    </a:lnTo>
                    <a:lnTo>
                      <a:pt x="21698" y="9060"/>
                    </a:lnTo>
                    <a:lnTo>
                      <a:pt x="21803" y="9039"/>
                    </a:lnTo>
                    <a:lnTo>
                      <a:pt x="21887" y="8934"/>
                    </a:lnTo>
                    <a:lnTo>
                      <a:pt x="22138" y="8683"/>
                    </a:lnTo>
                    <a:lnTo>
                      <a:pt x="22368" y="8370"/>
                    </a:lnTo>
                    <a:lnTo>
                      <a:pt x="22431" y="8307"/>
                    </a:lnTo>
                    <a:lnTo>
                      <a:pt x="22556" y="7993"/>
                    </a:lnTo>
                    <a:lnTo>
                      <a:pt x="22577" y="7846"/>
                    </a:lnTo>
                    <a:lnTo>
                      <a:pt x="22661" y="7742"/>
                    </a:lnTo>
                    <a:lnTo>
                      <a:pt x="22661" y="7637"/>
                    </a:lnTo>
                    <a:lnTo>
                      <a:pt x="22577" y="7533"/>
                    </a:lnTo>
                    <a:lnTo>
                      <a:pt x="22619" y="7449"/>
                    </a:lnTo>
                    <a:lnTo>
                      <a:pt x="22682" y="7449"/>
                    </a:lnTo>
                    <a:lnTo>
                      <a:pt x="22661" y="7156"/>
                    </a:lnTo>
                    <a:lnTo>
                      <a:pt x="22577" y="7093"/>
                    </a:lnTo>
                    <a:lnTo>
                      <a:pt x="22556" y="6968"/>
                    </a:lnTo>
                    <a:lnTo>
                      <a:pt x="22347" y="6528"/>
                    </a:lnTo>
                    <a:lnTo>
                      <a:pt x="22347" y="6361"/>
                    </a:lnTo>
                    <a:lnTo>
                      <a:pt x="22326" y="6193"/>
                    </a:lnTo>
                    <a:lnTo>
                      <a:pt x="21949" y="6026"/>
                    </a:lnTo>
                    <a:lnTo>
                      <a:pt x="21740" y="6026"/>
                    </a:lnTo>
                    <a:lnTo>
                      <a:pt x="21594" y="6110"/>
                    </a:lnTo>
                    <a:lnTo>
                      <a:pt x="21489" y="5942"/>
                    </a:lnTo>
                    <a:lnTo>
                      <a:pt x="21342" y="5921"/>
                    </a:lnTo>
                    <a:lnTo>
                      <a:pt x="21217" y="5796"/>
                    </a:lnTo>
                    <a:lnTo>
                      <a:pt x="21070" y="5712"/>
                    </a:lnTo>
                    <a:lnTo>
                      <a:pt x="20966" y="5691"/>
                    </a:lnTo>
                    <a:lnTo>
                      <a:pt x="20694" y="5398"/>
                    </a:lnTo>
                    <a:lnTo>
                      <a:pt x="20485" y="5105"/>
                    </a:lnTo>
                    <a:lnTo>
                      <a:pt x="20380" y="5085"/>
                    </a:lnTo>
                    <a:lnTo>
                      <a:pt x="20254" y="4959"/>
                    </a:lnTo>
                    <a:lnTo>
                      <a:pt x="20129" y="4959"/>
                    </a:lnTo>
                    <a:lnTo>
                      <a:pt x="19773" y="4687"/>
                    </a:lnTo>
                    <a:lnTo>
                      <a:pt x="19627" y="4687"/>
                    </a:lnTo>
                    <a:lnTo>
                      <a:pt x="19438" y="4603"/>
                    </a:lnTo>
                    <a:lnTo>
                      <a:pt x="19334" y="4666"/>
                    </a:lnTo>
                    <a:lnTo>
                      <a:pt x="19187" y="4666"/>
                    </a:lnTo>
                    <a:lnTo>
                      <a:pt x="19083" y="4603"/>
                    </a:lnTo>
                    <a:lnTo>
                      <a:pt x="18978" y="4666"/>
                    </a:lnTo>
                    <a:lnTo>
                      <a:pt x="18915" y="4750"/>
                    </a:lnTo>
                    <a:lnTo>
                      <a:pt x="18832" y="4666"/>
                    </a:lnTo>
                    <a:lnTo>
                      <a:pt x="18685" y="4561"/>
                    </a:lnTo>
                    <a:lnTo>
                      <a:pt x="18685" y="4666"/>
                    </a:lnTo>
                    <a:lnTo>
                      <a:pt x="18602" y="4624"/>
                    </a:lnTo>
                    <a:lnTo>
                      <a:pt x="18581" y="4687"/>
                    </a:lnTo>
                    <a:lnTo>
                      <a:pt x="18581" y="4750"/>
                    </a:lnTo>
                    <a:lnTo>
                      <a:pt x="18476" y="4666"/>
                    </a:lnTo>
                    <a:lnTo>
                      <a:pt x="18455" y="4624"/>
                    </a:lnTo>
                    <a:lnTo>
                      <a:pt x="18371" y="4582"/>
                    </a:lnTo>
                    <a:lnTo>
                      <a:pt x="18371" y="4582"/>
                    </a:lnTo>
                    <a:lnTo>
                      <a:pt x="18392" y="4645"/>
                    </a:lnTo>
                    <a:lnTo>
                      <a:pt x="18371" y="4666"/>
                    </a:lnTo>
                    <a:lnTo>
                      <a:pt x="18183" y="4582"/>
                    </a:lnTo>
                    <a:lnTo>
                      <a:pt x="18141" y="4582"/>
                    </a:lnTo>
                    <a:lnTo>
                      <a:pt x="17995" y="4561"/>
                    </a:lnTo>
                    <a:lnTo>
                      <a:pt x="17702" y="4394"/>
                    </a:lnTo>
                    <a:lnTo>
                      <a:pt x="17555" y="4394"/>
                    </a:lnTo>
                    <a:lnTo>
                      <a:pt x="17555" y="4436"/>
                    </a:lnTo>
                    <a:lnTo>
                      <a:pt x="17597" y="4478"/>
                    </a:lnTo>
                    <a:lnTo>
                      <a:pt x="17555" y="4520"/>
                    </a:lnTo>
                    <a:lnTo>
                      <a:pt x="17472" y="4478"/>
                    </a:lnTo>
                    <a:lnTo>
                      <a:pt x="17451" y="4520"/>
                    </a:lnTo>
                    <a:lnTo>
                      <a:pt x="17430" y="4561"/>
                    </a:lnTo>
                    <a:lnTo>
                      <a:pt x="17325" y="4603"/>
                    </a:lnTo>
                    <a:lnTo>
                      <a:pt x="17262" y="4666"/>
                    </a:lnTo>
                    <a:lnTo>
                      <a:pt x="17241" y="4792"/>
                    </a:lnTo>
                    <a:lnTo>
                      <a:pt x="17200" y="4687"/>
                    </a:lnTo>
                    <a:lnTo>
                      <a:pt x="17158" y="4603"/>
                    </a:lnTo>
                    <a:lnTo>
                      <a:pt x="17116" y="4645"/>
                    </a:lnTo>
                    <a:lnTo>
                      <a:pt x="17116" y="4750"/>
                    </a:lnTo>
                    <a:lnTo>
                      <a:pt x="17011" y="4917"/>
                    </a:lnTo>
                    <a:lnTo>
                      <a:pt x="17011" y="5085"/>
                    </a:lnTo>
                    <a:lnTo>
                      <a:pt x="16990" y="4917"/>
                    </a:lnTo>
                    <a:lnTo>
                      <a:pt x="17011" y="4771"/>
                    </a:lnTo>
                    <a:lnTo>
                      <a:pt x="16990" y="4645"/>
                    </a:lnTo>
                    <a:lnTo>
                      <a:pt x="17032" y="4457"/>
                    </a:lnTo>
                    <a:lnTo>
                      <a:pt x="17095" y="4394"/>
                    </a:lnTo>
                    <a:lnTo>
                      <a:pt x="17032" y="4373"/>
                    </a:lnTo>
                    <a:lnTo>
                      <a:pt x="16928" y="4373"/>
                    </a:lnTo>
                    <a:lnTo>
                      <a:pt x="17053" y="4248"/>
                    </a:lnTo>
                    <a:lnTo>
                      <a:pt x="16907" y="4059"/>
                    </a:lnTo>
                    <a:lnTo>
                      <a:pt x="16823" y="3913"/>
                    </a:lnTo>
                    <a:lnTo>
                      <a:pt x="16739" y="3913"/>
                    </a:lnTo>
                    <a:lnTo>
                      <a:pt x="16614" y="3871"/>
                    </a:lnTo>
                    <a:lnTo>
                      <a:pt x="16530" y="3976"/>
                    </a:lnTo>
                    <a:lnTo>
                      <a:pt x="16467" y="4017"/>
                    </a:lnTo>
                    <a:lnTo>
                      <a:pt x="16425" y="3934"/>
                    </a:lnTo>
                    <a:lnTo>
                      <a:pt x="16384" y="3913"/>
                    </a:lnTo>
                    <a:lnTo>
                      <a:pt x="16363" y="3829"/>
                    </a:lnTo>
                    <a:lnTo>
                      <a:pt x="16279" y="3766"/>
                    </a:lnTo>
                    <a:lnTo>
                      <a:pt x="16195" y="3766"/>
                    </a:lnTo>
                    <a:lnTo>
                      <a:pt x="16153" y="3724"/>
                    </a:lnTo>
                    <a:lnTo>
                      <a:pt x="16070" y="3704"/>
                    </a:lnTo>
                    <a:lnTo>
                      <a:pt x="16007" y="3745"/>
                    </a:lnTo>
                    <a:lnTo>
                      <a:pt x="16007" y="3704"/>
                    </a:lnTo>
                    <a:lnTo>
                      <a:pt x="15965" y="3662"/>
                    </a:lnTo>
                    <a:lnTo>
                      <a:pt x="15902" y="3599"/>
                    </a:lnTo>
                    <a:lnTo>
                      <a:pt x="15840" y="3620"/>
                    </a:lnTo>
                    <a:lnTo>
                      <a:pt x="15693" y="3599"/>
                    </a:lnTo>
                    <a:lnTo>
                      <a:pt x="15526" y="3494"/>
                    </a:lnTo>
                    <a:lnTo>
                      <a:pt x="15463" y="3494"/>
                    </a:lnTo>
                    <a:lnTo>
                      <a:pt x="15442" y="3536"/>
                    </a:lnTo>
                    <a:lnTo>
                      <a:pt x="15337" y="3452"/>
                    </a:lnTo>
                    <a:lnTo>
                      <a:pt x="15254" y="3452"/>
                    </a:lnTo>
                    <a:lnTo>
                      <a:pt x="15233" y="3536"/>
                    </a:lnTo>
                    <a:lnTo>
                      <a:pt x="15170" y="3536"/>
                    </a:lnTo>
                    <a:lnTo>
                      <a:pt x="15149" y="3452"/>
                    </a:lnTo>
                    <a:lnTo>
                      <a:pt x="15024" y="3452"/>
                    </a:lnTo>
                    <a:lnTo>
                      <a:pt x="14919" y="3515"/>
                    </a:lnTo>
                    <a:lnTo>
                      <a:pt x="14856" y="3620"/>
                    </a:lnTo>
                    <a:lnTo>
                      <a:pt x="14856" y="3704"/>
                    </a:lnTo>
                    <a:lnTo>
                      <a:pt x="14731" y="3829"/>
                    </a:lnTo>
                    <a:lnTo>
                      <a:pt x="14584" y="3934"/>
                    </a:lnTo>
                    <a:lnTo>
                      <a:pt x="14375" y="4059"/>
                    </a:lnTo>
                    <a:lnTo>
                      <a:pt x="14270" y="4185"/>
                    </a:lnTo>
                    <a:lnTo>
                      <a:pt x="14208" y="4352"/>
                    </a:lnTo>
                    <a:lnTo>
                      <a:pt x="14187" y="4499"/>
                    </a:lnTo>
                    <a:lnTo>
                      <a:pt x="14124" y="4582"/>
                    </a:lnTo>
                    <a:lnTo>
                      <a:pt x="14019" y="4687"/>
                    </a:lnTo>
                    <a:lnTo>
                      <a:pt x="14019" y="4771"/>
                    </a:lnTo>
                    <a:lnTo>
                      <a:pt x="14061" y="4896"/>
                    </a:lnTo>
                    <a:lnTo>
                      <a:pt x="14019" y="5105"/>
                    </a:lnTo>
                    <a:lnTo>
                      <a:pt x="13998" y="4980"/>
                    </a:lnTo>
                    <a:lnTo>
                      <a:pt x="13915" y="4854"/>
                    </a:lnTo>
                    <a:lnTo>
                      <a:pt x="13915" y="4750"/>
                    </a:lnTo>
                    <a:lnTo>
                      <a:pt x="13998" y="4645"/>
                    </a:lnTo>
                    <a:lnTo>
                      <a:pt x="14103" y="4561"/>
                    </a:lnTo>
                    <a:lnTo>
                      <a:pt x="14082" y="4394"/>
                    </a:lnTo>
                    <a:lnTo>
                      <a:pt x="14124" y="4269"/>
                    </a:lnTo>
                    <a:lnTo>
                      <a:pt x="14124" y="4185"/>
                    </a:lnTo>
                    <a:lnTo>
                      <a:pt x="14061" y="4185"/>
                    </a:lnTo>
                    <a:lnTo>
                      <a:pt x="13915" y="4248"/>
                    </a:lnTo>
                    <a:lnTo>
                      <a:pt x="13768" y="4185"/>
                    </a:lnTo>
                    <a:lnTo>
                      <a:pt x="13643" y="4185"/>
                    </a:lnTo>
                    <a:lnTo>
                      <a:pt x="13538" y="4227"/>
                    </a:lnTo>
                    <a:lnTo>
                      <a:pt x="13454" y="4164"/>
                    </a:lnTo>
                    <a:lnTo>
                      <a:pt x="13538" y="4164"/>
                    </a:lnTo>
                    <a:lnTo>
                      <a:pt x="13643" y="4080"/>
                    </a:lnTo>
                    <a:lnTo>
                      <a:pt x="13747" y="4059"/>
                    </a:lnTo>
                    <a:lnTo>
                      <a:pt x="13915" y="4080"/>
                    </a:lnTo>
                    <a:lnTo>
                      <a:pt x="14019" y="4059"/>
                    </a:lnTo>
                    <a:lnTo>
                      <a:pt x="14103" y="3955"/>
                    </a:lnTo>
                    <a:lnTo>
                      <a:pt x="14166" y="3955"/>
                    </a:lnTo>
                    <a:lnTo>
                      <a:pt x="14208" y="4017"/>
                    </a:lnTo>
                    <a:lnTo>
                      <a:pt x="14270" y="3976"/>
                    </a:lnTo>
                    <a:lnTo>
                      <a:pt x="14375" y="3934"/>
                    </a:lnTo>
                    <a:lnTo>
                      <a:pt x="14521" y="3871"/>
                    </a:lnTo>
                    <a:lnTo>
                      <a:pt x="14521" y="3745"/>
                    </a:lnTo>
                    <a:lnTo>
                      <a:pt x="14689" y="3557"/>
                    </a:lnTo>
                    <a:lnTo>
                      <a:pt x="14689" y="3432"/>
                    </a:lnTo>
                    <a:lnTo>
                      <a:pt x="14731" y="3348"/>
                    </a:lnTo>
                    <a:lnTo>
                      <a:pt x="14731" y="3243"/>
                    </a:lnTo>
                    <a:lnTo>
                      <a:pt x="14584" y="3222"/>
                    </a:lnTo>
                    <a:lnTo>
                      <a:pt x="14438" y="3118"/>
                    </a:lnTo>
                    <a:lnTo>
                      <a:pt x="14333" y="3118"/>
                    </a:lnTo>
                    <a:lnTo>
                      <a:pt x="14187" y="3222"/>
                    </a:lnTo>
                    <a:lnTo>
                      <a:pt x="14061" y="3222"/>
                    </a:lnTo>
                    <a:lnTo>
                      <a:pt x="13852" y="3139"/>
                    </a:lnTo>
                    <a:lnTo>
                      <a:pt x="13643" y="3118"/>
                    </a:lnTo>
                    <a:lnTo>
                      <a:pt x="13475" y="3285"/>
                    </a:lnTo>
                    <a:lnTo>
                      <a:pt x="13475" y="3348"/>
                    </a:lnTo>
                    <a:lnTo>
                      <a:pt x="13538" y="3390"/>
                    </a:lnTo>
                    <a:lnTo>
                      <a:pt x="13559" y="3432"/>
                    </a:lnTo>
                    <a:lnTo>
                      <a:pt x="13475" y="3432"/>
                    </a:lnTo>
                    <a:lnTo>
                      <a:pt x="13433" y="3452"/>
                    </a:lnTo>
                    <a:lnTo>
                      <a:pt x="13371" y="3557"/>
                    </a:lnTo>
                    <a:lnTo>
                      <a:pt x="13350" y="3494"/>
                    </a:lnTo>
                    <a:lnTo>
                      <a:pt x="13287" y="3452"/>
                    </a:lnTo>
                    <a:lnTo>
                      <a:pt x="13161" y="3515"/>
                    </a:lnTo>
                    <a:lnTo>
                      <a:pt x="13036" y="3704"/>
                    </a:lnTo>
                    <a:lnTo>
                      <a:pt x="12848" y="3913"/>
                    </a:lnTo>
                    <a:lnTo>
                      <a:pt x="12973" y="3724"/>
                    </a:lnTo>
                    <a:lnTo>
                      <a:pt x="12973" y="3599"/>
                    </a:lnTo>
                    <a:lnTo>
                      <a:pt x="13015" y="3515"/>
                    </a:lnTo>
                    <a:lnTo>
                      <a:pt x="13015" y="3432"/>
                    </a:lnTo>
                    <a:lnTo>
                      <a:pt x="12952" y="3432"/>
                    </a:lnTo>
                    <a:lnTo>
                      <a:pt x="12848" y="3536"/>
                    </a:lnTo>
                    <a:lnTo>
                      <a:pt x="12806" y="3662"/>
                    </a:lnTo>
                    <a:lnTo>
                      <a:pt x="12743" y="3829"/>
                    </a:lnTo>
                    <a:lnTo>
                      <a:pt x="12638" y="3871"/>
                    </a:lnTo>
                    <a:lnTo>
                      <a:pt x="12722" y="3704"/>
                    </a:lnTo>
                    <a:lnTo>
                      <a:pt x="12743" y="3557"/>
                    </a:lnTo>
                    <a:lnTo>
                      <a:pt x="12952" y="3306"/>
                    </a:lnTo>
                    <a:lnTo>
                      <a:pt x="13015" y="3118"/>
                    </a:lnTo>
                    <a:lnTo>
                      <a:pt x="13078" y="3013"/>
                    </a:lnTo>
                    <a:lnTo>
                      <a:pt x="13182" y="2971"/>
                    </a:lnTo>
                    <a:lnTo>
                      <a:pt x="13329" y="2888"/>
                    </a:lnTo>
                    <a:lnTo>
                      <a:pt x="13392" y="2867"/>
                    </a:lnTo>
                    <a:lnTo>
                      <a:pt x="13496" y="2699"/>
                    </a:lnTo>
                    <a:lnTo>
                      <a:pt x="13768" y="2448"/>
                    </a:lnTo>
                    <a:lnTo>
                      <a:pt x="13789" y="2364"/>
                    </a:lnTo>
                    <a:lnTo>
                      <a:pt x="13852" y="2302"/>
                    </a:lnTo>
                    <a:lnTo>
                      <a:pt x="13789" y="2239"/>
                    </a:lnTo>
                    <a:lnTo>
                      <a:pt x="13810" y="2155"/>
                    </a:lnTo>
                    <a:lnTo>
                      <a:pt x="13852" y="2134"/>
                    </a:lnTo>
                    <a:lnTo>
                      <a:pt x="13852" y="2030"/>
                    </a:lnTo>
                    <a:lnTo>
                      <a:pt x="13747" y="1946"/>
                    </a:lnTo>
                    <a:lnTo>
                      <a:pt x="13601" y="1946"/>
                    </a:lnTo>
                    <a:lnTo>
                      <a:pt x="13580" y="1988"/>
                    </a:lnTo>
                    <a:lnTo>
                      <a:pt x="13538" y="1883"/>
                    </a:lnTo>
                    <a:lnTo>
                      <a:pt x="13454" y="1674"/>
                    </a:lnTo>
                    <a:lnTo>
                      <a:pt x="13329" y="1360"/>
                    </a:lnTo>
                    <a:lnTo>
                      <a:pt x="13224" y="1214"/>
                    </a:lnTo>
                    <a:lnTo>
                      <a:pt x="13140" y="1004"/>
                    </a:lnTo>
                    <a:lnTo>
                      <a:pt x="13140" y="879"/>
                    </a:lnTo>
                    <a:lnTo>
                      <a:pt x="13120" y="732"/>
                    </a:lnTo>
                    <a:lnTo>
                      <a:pt x="13057" y="691"/>
                    </a:lnTo>
                    <a:lnTo>
                      <a:pt x="13036" y="586"/>
                    </a:lnTo>
                    <a:lnTo>
                      <a:pt x="12952" y="460"/>
                    </a:lnTo>
                    <a:lnTo>
                      <a:pt x="12931" y="481"/>
                    </a:lnTo>
                    <a:lnTo>
                      <a:pt x="12931" y="565"/>
                    </a:lnTo>
                    <a:lnTo>
                      <a:pt x="12868" y="628"/>
                    </a:lnTo>
                    <a:lnTo>
                      <a:pt x="12743" y="711"/>
                    </a:lnTo>
                    <a:lnTo>
                      <a:pt x="12701" y="795"/>
                    </a:lnTo>
                    <a:lnTo>
                      <a:pt x="12555" y="984"/>
                    </a:lnTo>
                    <a:lnTo>
                      <a:pt x="12408" y="1151"/>
                    </a:lnTo>
                    <a:lnTo>
                      <a:pt x="12408" y="1256"/>
                    </a:lnTo>
                    <a:lnTo>
                      <a:pt x="12303" y="1507"/>
                    </a:lnTo>
                    <a:lnTo>
                      <a:pt x="12199" y="1653"/>
                    </a:lnTo>
                    <a:lnTo>
                      <a:pt x="12115" y="1779"/>
                    </a:lnTo>
                    <a:lnTo>
                      <a:pt x="12011" y="1820"/>
                    </a:lnTo>
                    <a:lnTo>
                      <a:pt x="11969" y="1862"/>
                    </a:lnTo>
                    <a:lnTo>
                      <a:pt x="11927" y="1967"/>
                    </a:lnTo>
                    <a:lnTo>
                      <a:pt x="11822" y="2051"/>
                    </a:lnTo>
                    <a:lnTo>
                      <a:pt x="11759" y="2030"/>
                    </a:lnTo>
                    <a:lnTo>
                      <a:pt x="11759" y="1862"/>
                    </a:lnTo>
                    <a:lnTo>
                      <a:pt x="11697" y="1841"/>
                    </a:lnTo>
                    <a:lnTo>
                      <a:pt x="11676" y="1779"/>
                    </a:lnTo>
                    <a:lnTo>
                      <a:pt x="11613" y="1779"/>
                    </a:lnTo>
                    <a:lnTo>
                      <a:pt x="11550" y="1820"/>
                    </a:lnTo>
                    <a:lnTo>
                      <a:pt x="11487" y="1883"/>
                    </a:lnTo>
                    <a:lnTo>
                      <a:pt x="11383" y="1862"/>
                    </a:lnTo>
                    <a:lnTo>
                      <a:pt x="11299" y="1779"/>
                    </a:lnTo>
                    <a:lnTo>
                      <a:pt x="11299" y="1737"/>
                    </a:lnTo>
                    <a:lnTo>
                      <a:pt x="11278" y="1716"/>
                    </a:lnTo>
                    <a:lnTo>
                      <a:pt x="11257" y="1611"/>
                    </a:lnTo>
                    <a:lnTo>
                      <a:pt x="11236" y="1548"/>
                    </a:lnTo>
                    <a:lnTo>
                      <a:pt x="11153" y="1528"/>
                    </a:lnTo>
                    <a:lnTo>
                      <a:pt x="11048" y="1423"/>
                    </a:lnTo>
                    <a:lnTo>
                      <a:pt x="10881" y="1423"/>
                    </a:lnTo>
                    <a:lnTo>
                      <a:pt x="10776" y="1465"/>
                    </a:lnTo>
                    <a:lnTo>
                      <a:pt x="10546" y="1465"/>
                    </a:lnTo>
                    <a:lnTo>
                      <a:pt x="10420" y="1444"/>
                    </a:lnTo>
                    <a:lnTo>
                      <a:pt x="10316" y="1528"/>
                    </a:lnTo>
                    <a:lnTo>
                      <a:pt x="10295" y="1632"/>
                    </a:lnTo>
                    <a:lnTo>
                      <a:pt x="10399" y="1737"/>
                    </a:lnTo>
                    <a:lnTo>
                      <a:pt x="10420" y="1820"/>
                    </a:lnTo>
                    <a:lnTo>
                      <a:pt x="10462" y="1946"/>
                    </a:lnTo>
                    <a:lnTo>
                      <a:pt x="10441" y="1988"/>
                    </a:lnTo>
                    <a:lnTo>
                      <a:pt x="10337" y="1988"/>
                    </a:lnTo>
                    <a:lnTo>
                      <a:pt x="10190" y="1946"/>
                    </a:lnTo>
                    <a:lnTo>
                      <a:pt x="10148" y="1925"/>
                    </a:lnTo>
                    <a:lnTo>
                      <a:pt x="9918" y="1925"/>
                    </a:lnTo>
                    <a:lnTo>
                      <a:pt x="9814" y="1946"/>
                    </a:lnTo>
                    <a:lnTo>
                      <a:pt x="9772" y="1883"/>
                    </a:lnTo>
                    <a:lnTo>
                      <a:pt x="9604" y="1883"/>
                    </a:lnTo>
                    <a:lnTo>
                      <a:pt x="9479" y="1946"/>
                    </a:lnTo>
                    <a:lnTo>
                      <a:pt x="9395" y="2134"/>
                    </a:lnTo>
                    <a:lnTo>
                      <a:pt x="9165" y="2134"/>
                    </a:lnTo>
                    <a:lnTo>
                      <a:pt x="9039" y="2155"/>
                    </a:lnTo>
                    <a:lnTo>
                      <a:pt x="8998" y="2197"/>
                    </a:lnTo>
                    <a:lnTo>
                      <a:pt x="8935" y="2302"/>
                    </a:lnTo>
                    <a:lnTo>
                      <a:pt x="8788" y="2302"/>
                    </a:lnTo>
                    <a:lnTo>
                      <a:pt x="8767" y="2281"/>
                    </a:lnTo>
                    <a:lnTo>
                      <a:pt x="8684" y="2302"/>
                    </a:lnTo>
                    <a:lnTo>
                      <a:pt x="8621" y="2385"/>
                    </a:lnTo>
                    <a:lnTo>
                      <a:pt x="8537" y="2364"/>
                    </a:lnTo>
                    <a:lnTo>
                      <a:pt x="8307" y="2176"/>
                    </a:lnTo>
                    <a:lnTo>
                      <a:pt x="8223" y="2072"/>
                    </a:lnTo>
                    <a:lnTo>
                      <a:pt x="8223" y="1988"/>
                    </a:lnTo>
                    <a:lnTo>
                      <a:pt x="8098" y="1862"/>
                    </a:lnTo>
                    <a:lnTo>
                      <a:pt x="7993" y="1758"/>
                    </a:lnTo>
                    <a:lnTo>
                      <a:pt x="7993" y="1653"/>
                    </a:lnTo>
                    <a:lnTo>
                      <a:pt x="8014" y="1569"/>
                    </a:lnTo>
                    <a:lnTo>
                      <a:pt x="7993" y="1528"/>
                    </a:lnTo>
                    <a:lnTo>
                      <a:pt x="8014" y="1423"/>
                    </a:lnTo>
                    <a:lnTo>
                      <a:pt x="8056" y="1339"/>
                    </a:lnTo>
                    <a:lnTo>
                      <a:pt x="8056" y="1214"/>
                    </a:lnTo>
                    <a:lnTo>
                      <a:pt x="8161" y="1025"/>
                    </a:lnTo>
                    <a:lnTo>
                      <a:pt x="8202" y="879"/>
                    </a:lnTo>
                    <a:lnTo>
                      <a:pt x="8307" y="732"/>
                    </a:lnTo>
                    <a:lnTo>
                      <a:pt x="8307" y="691"/>
                    </a:lnTo>
                    <a:lnTo>
                      <a:pt x="8202" y="691"/>
                    </a:lnTo>
                    <a:lnTo>
                      <a:pt x="8140" y="607"/>
                    </a:lnTo>
                    <a:lnTo>
                      <a:pt x="8119" y="523"/>
                    </a:lnTo>
                    <a:lnTo>
                      <a:pt x="7993" y="523"/>
                    </a:lnTo>
                    <a:lnTo>
                      <a:pt x="7889" y="481"/>
                    </a:lnTo>
                    <a:lnTo>
                      <a:pt x="7930" y="398"/>
                    </a:lnTo>
                    <a:lnTo>
                      <a:pt x="8014" y="293"/>
                    </a:lnTo>
                    <a:lnTo>
                      <a:pt x="8014" y="147"/>
                    </a:lnTo>
                    <a:lnTo>
                      <a:pt x="7910" y="0"/>
                    </a:lnTo>
                    <a:lnTo>
                      <a:pt x="7784" y="0"/>
                    </a:lnTo>
                    <a:lnTo>
                      <a:pt x="7721" y="63"/>
                    </a:lnTo>
                    <a:lnTo>
                      <a:pt x="767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1" name="Google Shape;1601;p32"/>
            <p:cNvGrpSpPr/>
            <p:nvPr/>
          </p:nvGrpSpPr>
          <p:grpSpPr>
            <a:xfrm>
              <a:off x="2680375" y="3423800"/>
              <a:ext cx="182975" cy="761050"/>
              <a:chOff x="2680375" y="3423800"/>
              <a:chExt cx="182975" cy="761050"/>
            </a:xfrm>
          </p:grpSpPr>
          <p:sp>
            <p:nvSpPr>
              <p:cNvPr id="1602" name="Google Shape;1602;p32"/>
              <p:cNvSpPr/>
              <p:nvPr/>
            </p:nvSpPr>
            <p:spPr>
              <a:xfrm>
                <a:off x="2698650" y="3423800"/>
                <a:ext cx="164700" cy="703875"/>
              </a:xfrm>
              <a:custGeom>
                <a:avLst/>
                <a:gdLst/>
                <a:ahLst/>
                <a:cxnLst/>
                <a:rect l="l" t="t" r="r" b="b"/>
                <a:pathLst>
                  <a:path w="6588" h="28155" extrusionOk="0">
                    <a:moveTo>
                      <a:pt x="319" y="4568"/>
                    </a:moveTo>
                    <a:lnTo>
                      <a:pt x="107" y="1274"/>
                    </a:lnTo>
                    <a:lnTo>
                      <a:pt x="319" y="0"/>
                    </a:lnTo>
                    <a:lnTo>
                      <a:pt x="6588" y="4356"/>
                    </a:lnTo>
                    <a:lnTo>
                      <a:pt x="4994" y="7331"/>
                    </a:lnTo>
                    <a:lnTo>
                      <a:pt x="1913" y="16149"/>
                    </a:lnTo>
                    <a:lnTo>
                      <a:pt x="2656" y="24330"/>
                    </a:lnTo>
                    <a:lnTo>
                      <a:pt x="4144" y="28155"/>
                    </a:lnTo>
                    <a:lnTo>
                      <a:pt x="1700" y="27836"/>
                    </a:lnTo>
                    <a:lnTo>
                      <a:pt x="532" y="25605"/>
                    </a:lnTo>
                    <a:lnTo>
                      <a:pt x="1063" y="22736"/>
                    </a:lnTo>
                    <a:lnTo>
                      <a:pt x="0" y="17530"/>
                    </a:lnTo>
                    <a:lnTo>
                      <a:pt x="638" y="14024"/>
                    </a:lnTo>
                    <a:lnTo>
                      <a:pt x="213" y="11793"/>
                    </a:lnTo>
                    <a:lnTo>
                      <a:pt x="744" y="7756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</p:sp>
          <p:sp>
            <p:nvSpPr>
              <p:cNvPr id="1603" name="Google Shape;1603;p32"/>
              <p:cNvSpPr/>
              <p:nvPr/>
            </p:nvSpPr>
            <p:spPr>
              <a:xfrm>
                <a:off x="2680375" y="3510050"/>
                <a:ext cx="137075" cy="674800"/>
              </a:xfrm>
              <a:custGeom>
                <a:avLst/>
                <a:gdLst/>
                <a:ahLst/>
                <a:cxnLst/>
                <a:rect l="l" t="t" r="r" b="b"/>
                <a:pathLst>
                  <a:path w="5483" h="26992" extrusionOk="0">
                    <a:moveTo>
                      <a:pt x="984" y="23016"/>
                    </a:moveTo>
                    <a:lnTo>
                      <a:pt x="984" y="23121"/>
                    </a:lnTo>
                    <a:lnTo>
                      <a:pt x="1026" y="23058"/>
                    </a:lnTo>
                    <a:lnTo>
                      <a:pt x="1088" y="23016"/>
                    </a:lnTo>
                    <a:close/>
                    <a:moveTo>
                      <a:pt x="1047" y="0"/>
                    </a:moveTo>
                    <a:lnTo>
                      <a:pt x="984" y="105"/>
                    </a:lnTo>
                    <a:lnTo>
                      <a:pt x="963" y="209"/>
                    </a:lnTo>
                    <a:lnTo>
                      <a:pt x="1068" y="314"/>
                    </a:lnTo>
                    <a:lnTo>
                      <a:pt x="1005" y="419"/>
                    </a:lnTo>
                    <a:lnTo>
                      <a:pt x="900" y="502"/>
                    </a:lnTo>
                    <a:lnTo>
                      <a:pt x="837" y="461"/>
                    </a:lnTo>
                    <a:lnTo>
                      <a:pt x="691" y="544"/>
                    </a:lnTo>
                    <a:lnTo>
                      <a:pt x="565" y="628"/>
                    </a:lnTo>
                    <a:lnTo>
                      <a:pt x="628" y="670"/>
                    </a:lnTo>
                    <a:lnTo>
                      <a:pt x="628" y="837"/>
                    </a:lnTo>
                    <a:lnTo>
                      <a:pt x="586" y="963"/>
                    </a:lnTo>
                    <a:lnTo>
                      <a:pt x="628" y="1130"/>
                    </a:lnTo>
                    <a:lnTo>
                      <a:pt x="733" y="1549"/>
                    </a:lnTo>
                    <a:lnTo>
                      <a:pt x="733" y="1695"/>
                    </a:lnTo>
                    <a:lnTo>
                      <a:pt x="691" y="1800"/>
                    </a:lnTo>
                    <a:lnTo>
                      <a:pt x="649" y="1883"/>
                    </a:lnTo>
                    <a:lnTo>
                      <a:pt x="691" y="2093"/>
                    </a:lnTo>
                    <a:lnTo>
                      <a:pt x="775" y="2302"/>
                    </a:lnTo>
                    <a:lnTo>
                      <a:pt x="858" y="2490"/>
                    </a:lnTo>
                    <a:lnTo>
                      <a:pt x="858" y="2762"/>
                    </a:lnTo>
                    <a:lnTo>
                      <a:pt x="837" y="2846"/>
                    </a:lnTo>
                    <a:lnTo>
                      <a:pt x="796" y="2909"/>
                    </a:lnTo>
                    <a:lnTo>
                      <a:pt x="837" y="3327"/>
                    </a:lnTo>
                    <a:lnTo>
                      <a:pt x="837" y="3432"/>
                    </a:lnTo>
                    <a:lnTo>
                      <a:pt x="754" y="3474"/>
                    </a:lnTo>
                    <a:lnTo>
                      <a:pt x="670" y="3536"/>
                    </a:lnTo>
                    <a:lnTo>
                      <a:pt x="670" y="3766"/>
                    </a:lnTo>
                    <a:lnTo>
                      <a:pt x="691" y="3829"/>
                    </a:lnTo>
                    <a:lnTo>
                      <a:pt x="775" y="3766"/>
                    </a:lnTo>
                    <a:lnTo>
                      <a:pt x="837" y="3829"/>
                    </a:lnTo>
                    <a:lnTo>
                      <a:pt x="754" y="3892"/>
                    </a:lnTo>
                    <a:lnTo>
                      <a:pt x="754" y="4499"/>
                    </a:lnTo>
                    <a:lnTo>
                      <a:pt x="837" y="4729"/>
                    </a:lnTo>
                    <a:lnTo>
                      <a:pt x="858" y="4917"/>
                    </a:lnTo>
                    <a:lnTo>
                      <a:pt x="837" y="5064"/>
                    </a:lnTo>
                    <a:lnTo>
                      <a:pt x="733" y="5231"/>
                    </a:lnTo>
                    <a:lnTo>
                      <a:pt x="733" y="5399"/>
                    </a:lnTo>
                    <a:lnTo>
                      <a:pt x="837" y="5566"/>
                    </a:lnTo>
                    <a:lnTo>
                      <a:pt x="796" y="5712"/>
                    </a:lnTo>
                    <a:lnTo>
                      <a:pt x="796" y="5984"/>
                    </a:lnTo>
                    <a:lnTo>
                      <a:pt x="754" y="6089"/>
                    </a:lnTo>
                    <a:lnTo>
                      <a:pt x="754" y="6256"/>
                    </a:lnTo>
                    <a:lnTo>
                      <a:pt x="775" y="6340"/>
                    </a:lnTo>
                    <a:lnTo>
                      <a:pt x="775" y="6403"/>
                    </a:lnTo>
                    <a:lnTo>
                      <a:pt x="670" y="6570"/>
                    </a:lnTo>
                    <a:lnTo>
                      <a:pt x="670" y="6717"/>
                    </a:lnTo>
                    <a:lnTo>
                      <a:pt x="628" y="6821"/>
                    </a:lnTo>
                    <a:lnTo>
                      <a:pt x="649" y="7010"/>
                    </a:lnTo>
                    <a:lnTo>
                      <a:pt x="628" y="7093"/>
                    </a:lnTo>
                    <a:lnTo>
                      <a:pt x="524" y="7303"/>
                    </a:lnTo>
                    <a:lnTo>
                      <a:pt x="524" y="7407"/>
                    </a:lnTo>
                    <a:lnTo>
                      <a:pt x="628" y="7554"/>
                    </a:lnTo>
                    <a:lnTo>
                      <a:pt x="649" y="7721"/>
                    </a:lnTo>
                    <a:lnTo>
                      <a:pt x="733" y="7826"/>
                    </a:lnTo>
                    <a:lnTo>
                      <a:pt x="649" y="7867"/>
                    </a:lnTo>
                    <a:lnTo>
                      <a:pt x="586" y="8014"/>
                    </a:lnTo>
                    <a:lnTo>
                      <a:pt x="670" y="8119"/>
                    </a:lnTo>
                    <a:lnTo>
                      <a:pt x="586" y="8202"/>
                    </a:lnTo>
                    <a:lnTo>
                      <a:pt x="524" y="8244"/>
                    </a:lnTo>
                    <a:lnTo>
                      <a:pt x="524" y="8391"/>
                    </a:lnTo>
                    <a:lnTo>
                      <a:pt x="544" y="8537"/>
                    </a:lnTo>
                    <a:lnTo>
                      <a:pt x="544" y="8663"/>
                    </a:lnTo>
                    <a:lnTo>
                      <a:pt x="670" y="8997"/>
                    </a:lnTo>
                    <a:lnTo>
                      <a:pt x="670" y="9186"/>
                    </a:lnTo>
                    <a:lnTo>
                      <a:pt x="628" y="9228"/>
                    </a:lnTo>
                    <a:lnTo>
                      <a:pt x="628" y="9332"/>
                    </a:lnTo>
                    <a:lnTo>
                      <a:pt x="754" y="9520"/>
                    </a:lnTo>
                    <a:lnTo>
                      <a:pt x="754" y="9730"/>
                    </a:lnTo>
                    <a:lnTo>
                      <a:pt x="733" y="9855"/>
                    </a:lnTo>
                    <a:lnTo>
                      <a:pt x="733" y="9918"/>
                    </a:lnTo>
                    <a:lnTo>
                      <a:pt x="754" y="10023"/>
                    </a:lnTo>
                    <a:lnTo>
                      <a:pt x="733" y="10106"/>
                    </a:lnTo>
                    <a:lnTo>
                      <a:pt x="691" y="10211"/>
                    </a:lnTo>
                    <a:lnTo>
                      <a:pt x="733" y="10253"/>
                    </a:lnTo>
                    <a:lnTo>
                      <a:pt x="858" y="10441"/>
                    </a:lnTo>
                    <a:lnTo>
                      <a:pt x="879" y="10546"/>
                    </a:lnTo>
                    <a:lnTo>
                      <a:pt x="837" y="10650"/>
                    </a:lnTo>
                    <a:lnTo>
                      <a:pt x="754" y="10692"/>
                    </a:lnTo>
                    <a:lnTo>
                      <a:pt x="670" y="10860"/>
                    </a:lnTo>
                    <a:lnTo>
                      <a:pt x="670" y="10901"/>
                    </a:lnTo>
                    <a:lnTo>
                      <a:pt x="733" y="10964"/>
                    </a:lnTo>
                    <a:lnTo>
                      <a:pt x="670" y="11090"/>
                    </a:lnTo>
                    <a:lnTo>
                      <a:pt x="586" y="11173"/>
                    </a:lnTo>
                    <a:lnTo>
                      <a:pt x="586" y="11278"/>
                    </a:lnTo>
                    <a:lnTo>
                      <a:pt x="565" y="11466"/>
                    </a:lnTo>
                    <a:lnTo>
                      <a:pt x="524" y="11571"/>
                    </a:lnTo>
                    <a:lnTo>
                      <a:pt x="524" y="11676"/>
                    </a:lnTo>
                    <a:lnTo>
                      <a:pt x="482" y="11717"/>
                    </a:lnTo>
                    <a:lnTo>
                      <a:pt x="482" y="11843"/>
                    </a:lnTo>
                    <a:lnTo>
                      <a:pt x="419" y="11927"/>
                    </a:lnTo>
                    <a:lnTo>
                      <a:pt x="419" y="11989"/>
                    </a:lnTo>
                    <a:lnTo>
                      <a:pt x="461" y="12052"/>
                    </a:lnTo>
                    <a:lnTo>
                      <a:pt x="377" y="12157"/>
                    </a:lnTo>
                    <a:lnTo>
                      <a:pt x="377" y="12324"/>
                    </a:lnTo>
                    <a:lnTo>
                      <a:pt x="377" y="12429"/>
                    </a:lnTo>
                    <a:lnTo>
                      <a:pt x="314" y="12471"/>
                    </a:lnTo>
                    <a:lnTo>
                      <a:pt x="314" y="12575"/>
                    </a:lnTo>
                    <a:lnTo>
                      <a:pt x="272" y="12659"/>
                    </a:lnTo>
                    <a:lnTo>
                      <a:pt x="272" y="12743"/>
                    </a:lnTo>
                    <a:lnTo>
                      <a:pt x="314" y="12847"/>
                    </a:lnTo>
                    <a:lnTo>
                      <a:pt x="314" y="12952"/>
                    </a:lnTo>
                    <a:lnTo>
                      <a:pt x="231" y="13057"/>
                    </a:lnTo>
                    <a:lnTo>
                      <a:pt x="147" y="13057"/>
                    </a:lnTo>
                    <a:lnTo>
                      <a:pt x="63" y="12994"/>
                    </a:lnTo>
                    <a:lnTo>
                      <a:pt x="0" y="13015"/>
                    </a:lnTo>
                    <a:lnTo>
                      <a:pt x="0" y="13098"/>
                    </a:lnTo>
                    <a:lnTo>
                      <a:pt x="21" y="13224"/>
                    </a:lnTo>
                    <a:lnTo>
                      <a:pt x="21" y="13412"/>
                    </a:lnTo>
                    <a:lnTo>
                      <a:pt x="105" y="13517"/>
                    </a:lnTo>
                    <a:lnTo>
                      <a:pt x="231" y="13621"/>
                    </a:lnTo>
                    <a:lnTo>
                      <a:pt x="252" y="13747"/>
                    </a:lnTo>
                    <a:lnTo>
                      <a:pt x="231" y="13914"/>
                    </a:lnTo>
                    <a:lnTo>
                      <a:pt x="398" y="14228"/>
                    </a:lnTo>
                    <a:lnTo>
                      <a:pt x="440" y="14312"/>
                    </a:lnTo>
                    <a:lnTo>
                      <a:pt x="524" y="14375"/>
                    </a:lnTo>
                    <a:lnTo>
                      <a:pt x="524" y="14563"/>
                    </a:lnTo>
                    <a:lnTo>
                      <a:pt x="461" y="14835"/>
                    </a:lnTo>
                    <a:lnTo>
                      <a:pt x="419" y="14856"/>
                    </a:lnTo>
                    <a:lnTo>
                      <a:pt x="440" y="14940"/>
                    </a:lnTo>
                    <a:lnTo>
                      <a:pt x="419" y="15002"/>
                    </a:lnTo>
                    <a:lnTo>
                      <a:pt x="356" y="14982"/>
                    </a:lnTo>
                    <a:lnTo>
                      <a:pt x="314" y="14982"/>
                    </a:lnTo>
                    <a:lnTo>
                      <a:pt x="272" y="15086"/>
                    </a:lnTo>
                    <a:lnTo>
                      <a:pt x="314" y="15191"/>
                    </a:lnTo>
                    <a:lnTo>
                      <a:pt x="377" y="15254"/>
                    </a:lnTo>
                    <a:lnTo>
                      <a:pt x="335" y="15484"/>
                    </a:lnTo>
                    <a:lnTo>
                      <a:pt x="356" y="15588"/>
                    </a:lnTo>
                    <a:lnTo>
                      <a:pt x="314" y="15672"/>
                    </a:lnTo>
                    <a:lnTo>
                      <a:pt x="356" y="15714"/>
                    </a:lnTo>
                    <a:lnTo>
                      <a:pt x="335" y="15798"/>
                    </a:lnTo>
                    <a:lnTo>
                      <a:pt x="314" y="15818"/>
                    </a:lnTo>
                    <a:lnTo>
                      <a:pt x="335" y="15881"/>
                    </a:lnTo>
                    <a:lnTo>
                      <a:pt x="524" y="16153"/>
                    </a:lnTo>
                    <a:lnTo>
                      <a:pt x="565" y="16216"/>
                    </a:lnTo>
                    <a:lnTo>
                      <a:pt x="565" y="16362"/>
                    </a:lnTo>
                    <a:lnTo>
                      <a:pt x="524" y="16342"/>
                    </a:lnTo>
                    <a:lnTo>
                      <a:pt x="377" y="16342"/>
                    </a:lnTo>
                    <a:lnTo>
                      <a:pt x="314" y="16425"/>
                    </a:lnTo>
                    <a:lnTo>
                      <a:pt x="314" y="16467"/>
                    </a:lnTo>
                    <a:lnTo>
                      <a:pt x="356" y="16530"/>
                    </a:lnTo>
                    <a:lnTo>
                      <a:pt x="356" y="16614"/>
                    </a:lnTo>
                    <a:lnTo>
                      <a:pt x="314" y="16655"/>
                    </a:lnTo>
                    <a:lnTo>
                      <a:pt x="272" y="16739"/>
                    </a:lnTo>
                    <a:lnTo>
                      <a:pt x="314" y="16823"/>
                    </a:lnTo>
                    <a:lnTo>
                      <a:pt x="335" y="16844"/>
                    </a:lnTo>
                    <a:lnTo>
                      <a:pt x="377" y="16969"/>
                    </a:lnTo>
                    <a:lnTo>
                      <a:pt x="419" y="17304"/>
                    </a:lnTo>
                    <a:lnTo>
                      <a:pt x="356" y="17451"/>
                    </a:lnTo>
                    <a:lnTo>
                      <a:pt x="482" y="17492"/>
                    </a:lnTo>
                    <a:lnTo>
                      <a:pt x="670" y="17471"/>
                    </a:lnTo>
                    <a:lnTo>
                      <a:pt x="670" y="17409"/>
                    </a:lnTo>
                    <a:lnTo>
                      <a:pt x="670" y="17283"/>
                    </a:lnTo>
                    <a:lnTo>
                      <a:pt x="733" y="17199"/>
                    </a:lnTo>
                    <a:lnTo>
                      <a:pt x="837" y="17241"/>
                    </a:lnTo>
                    <a:lnTo>
                      <a:pt x="858" y="17199"/>
                    </a:lnTo>
                    <a:lnTo>
                      <a:pt x="733" y="17095"/>
                    </a:lnTo>
                    <a:lnTo>
                      <a:pt x="775" y="17053"/>
                    </a:lnTo>
                    <a:lnTo>
                      <a:pt x="649" y="16927"/>
                    </a:lnTo>
                    <a:lnTo>
                      <a:pt x="649" y="16844"/>
                    </a:lnTo>
                    <a:lnTo>
                      <a:pt x="733" y="16844"/>
                    </a:lnTo>
                    <a:lnTo>
                      <a:pt x="837" y="16886"/>
                    </a:lnTo>
                    <a:lnTo>
                      <a:pt x="837" y="16865"/>
                    </a:lnTo>
                    <a:lnTo>
                      <a:pt x="775" y="16823"/>
                    </a:lnTo>
                    <a:lnTo>
                      <a:pt x="649" y="16718"/>
                    </a:lnTo>
                    <a:lnTo>
                      <a:pt x="775" y="16739"/>
                    </a:lnTo>
                    <a:lnTo>
                      <a:pt x="775" y="16634"/>
                    </a:lnTo>
                    <a:lnTo>
                      <a:pt x="754" y="16572"/>
                    </a:lnTo>
                    <a:lnTo>
                      <a:pt x="754" y="16425"/>
                    </a:lnTo>
                    <a:lnTo>
                      <a:pt x="733" y="16362"/>
                    </a:lnTo>
                    <a:cubicBezTo>
                      <a:pt x="733" y="16321"/>
                      <a:pt x="754" y="16258"/>
                      <a:pt x="775" y="16237"/>
                    </a:cubicBezTo>
                    <a:lnTo>
                      <a:pt x="837" y="16258"/>
                    </a:lnTo>
                    <a:lnTo>
                      <a:pt x="879" y="16237"/>
                    </a:lnTo>
                    <a:cubicBezTo>
                      <a:pt x="879" y="16342"/>
                      <a:pt x="900" y="16467"/>
                      <a:pt x="900" y="16572"/>
                    </a:cubicBezTo>
                    <a:lnTo>
                      <a:pt x="1068" y="17764"/>
                    </a:lnTo>
                    <a:lnTo>
                      <a:pt x="1047" y="17785"/>
                    </a:lnTo>
                    <a:lnTo>
                      <a:pt x="1068" y="17869"/>
                    </a:lnTo>
                    <a:lnTo>
                      <a:pt x="1068" y="18036"/>
                    </a:lnTo>
                    <a:lnTo>
                      <a:pt x="1005" y="18078"/>
                    </a:lnTo>
                    <a:lnTo>
                      <a:pt x="1047" y="18120"/>
                    </a:lnTo>
                    <a:lnTo>
                      <a:pt x="1047" y="18287"/>
                    </a:lnTo>
                    <a:lnTo>
                      <a:pt x="1005" y="18350"/>
                    </a:lnTo>
                    <a:lnTo>
                      <a:pt x="1047" y="18434"/>
                    </a:lnTo>
                    <a:lnTo>
                      <a:pt x="1047" y="18455"/>
                    </a:lnTo>
                    <a:cubicBezTo>
                      <a:pt x="1047" y="18643"/>
                      <a:pt x="1005" y="18852"/>
                      <a:pt x="963" y="19041"/>
                    </a:cubicBezTo>
                    <a:cubicBezTo>
                      <a:pt x="921" y="19187"/>
                      <a:pt x="900" y="19334"/>
                      <a:pt x="858" y="19459"/>
                    </a:cubicBezTo>
                    <a:lnTo>
                      <a:pt x="796" y="19480"/>
                    </a:lnTo>
                    <a:lnTo>
                      <a:pt x="691" y="19564"/>
                    </a:lnTo>
                    <a:lnTo>
                      <a:pt x="649" y="19564"/>
                    </a:lnTo>
                    <a:lnTo>
                      <a:pt x="649" y="19501"/>
                    </a:lnTo>
                    <a:lnTo>
                      <a:pt x="754" y="19480"/>
                    </a:lnTo>
                    <a:lnTo>
                      <a:pt x="837" y="19438"/>
                    </a:lnTo>
                    <a:lnTo>
                      <a:pt x="837" y="19271"/>
                    </a:lnTo>
                    <a:lnTo>
                      <a:pt x="775" y="19250"/>
                    </a:lnTo>
                    <a:lnTo>
                      <a:pt x="670" y="19292"/>
                    </a:lnTo>
                    <a:lnTo>
                      <a:pt x="461" y="19292"/>
                    </a:lnTo>
                    <a:lnTo>
                      <a:pt x="377" y="19271"/>
                    </a:lnTo>
                    <a:lnTo>
                      <a:pt x="293" y="19292"/>
                    </a:lnTo>
                    <a:lnTo>
                      <a:pt x="293" y="19375"/>
                    </a:lnTo>
                    <a:lnTo>
                      <a:pt x="356" y="19501"/>
                    </a:lnTo>
                    <a:lnTo>
                      <a:pt x="398" y="19501"/>
                    </a:lnTo>
                    <a:lnTo>
                      <a:pt x="440" y="19585"/>
                    </a:lnTo>
                    <a:lnTo>
                      <a:pt x="356" y="19585"/>
                    </a:lnTo>
                    <a:lnTo>
                      <a:pt x="335" y="19689"/>
                    </a:lnTo>
                    <a:lnTo>
                      <a:pt x="252" y="19752"/>
                    </a:lnTo>
                    <a:lnTo>
                      <a:pt x="189" y="19857"/>
                    </a:lnTo>
                    <a:lnTo>
                      <a:pt x="42" y="19919"/>
                    </a:lnTo>
                    <a:lnTo>
                      <a:pt x="42" y="20003"/>
                    </a:lnTo>
                    <a:lnTo>
                      <a:pt x="189" y="20192"/>
                    </a:lnTo>
                    <a:lnTo>
                      <a:pt x="272" y="20192"/>
                    </a:lnTo>
                    <a:lnTo>
                      <a:pt x="335" y="20129"/>
                    </a:lnTo>
                    <a:lnTo>
                      <a:pt x="335" y="20066"/>
                    </a:lnTo>
                    <a:lnTo>
                      <a:pt x="231" y="20024"/>
                    </a:lnTo>
                    <a:lnTo>
                      <a:pt x="231" y="19982"/>
                    </a:lnTo>
                    <a:lnTo>
                      <a:pt x="272" y="19878"/>
                    </a:lnTo>
                    <a:lnTo>
                      <a:pt x="440" y="19878"/>
                    </a:lnTo>
                    <a:lnTo>
                      <a:pt x="461" y="19857"/>
                    </a:lnTo>
                    <a:lnTo>
                      <a:pt x="482" y="19982"/>
                    </a:lnTo>
                    <a:lnTo>
                      <a:pt x="586" y="20066"/>
                    </a:lnTo>
                    <a:lnTo>
                      <a:pt x="712" y="20066"/>
                    </a:lnTo>
                    <a:lnTo>
                      <a:pt x="754" y="20003"/>
                    </a:lnTo>
                    <a:lnTo>
                      <a:pt x="754" y="20003"/>
                    </a:lnTo>
                    <a:cubicBezTo>
                      <a:pt x="670" y="20317"/>
                      <a:pt x="649" y="20631"/>
                      <a:pt x="649" y="20924"/>
                    </a:cubicBezTo>
                    <a:lnTo>
                      <a:pt x="586" y="20966"/>
                    </a:lnTo>
                    <a:lnTo>
                      <a:pt x="649" y="21008"/>
                    </a:lnTo>
                    <a:lnTo>
                      <a:pt x="649" y="21154"/>
                    </a:lnTo>
                    <a:lnTo>
                      <a:pt x="565" y="21028"/>
                    </a:lnTo>
                    <a:lnTo>
                      <a:pt x="461" y="21008"/>
                    </a:lnTo>
                    <a:lnTo>
                      <a:pt x="440" y="21049"/>
                    </a:lnTo>
                    <a:lnTo>
                      <a:pt x="440" y="21133"/>
                    </a:lnTo>
                    <a:lnTo>
                      <a:pt x="461" y="21259"/>
                    </a:lnTo>
                    <a:lnTo>
                      <a:pt x="565" y="21280"/>
                    </a:lnTo>
                    <a:lnTo>
                      <a:pt x="649" y="21342"/>
                    </a:lnTo>
                    <a:lnTo>
                      <a:pt x="649" y="21384"/>
                    </a:lnTo>
                    <a:lnTo>
                      <a:pt x="691" y="21552"/>
                    </a:lnTo>
                    <a:lnTo>
                      <a:pt x="754" y="21572"/>
                    </a:lnTo>
                    <a:cubicBezTo>
                      <a:pt x="754" y="21635"/>
                      <a:pt x="775" y="21656"/>
                      <a:pt x="796" y="21698"/>
                    </a:cubicBezTo>
                    <a:lnTo>
                      <a:pt x="670" y="21656"/>
                    </a:lnTo>
                    <a:lnTo>
                      <a:pt x="649" y="21635"/>
                    </a:lnTo>
                    <a:lnTo>
                      <a:pt x="586" y="21677"/>
                    </a:lnTo>
                    <a:lnTo>
                      <a:pt x="649" y="21865"/>
                    </a:lnTo>
                    <a:lnTo>
                      <a:pt x="649" y="21949"/>
                    </a:lnTo>
                    <a:lnTo>
                      <a:pt x="691" y="21970"/>
                    </a:lnTo>
                    <a:lnTo>
                      <a:pt x="796" y="21803"/>
                    </a:lnTo>
                    <a:lnTo>
                      <a:pt x="858" y="21782"/>
                    </a:lnTo>
                    <a:cubicBezTo>
                      <a:pt x="879" y="21844"/>
                      <a:pt x="900" y="21886"/>
                      <a:pt x="921" y="21970"/>
                    </a:cubicBezTo>
                    <a:lnTo>
                      <a:pt x="921" y="22012"/>
                    </a:lnTo>
                    <a:lnTo>
                      <a:pt x="816" y="22054"/>
                    </a:lnTo>
                    <a:lnTo>
                      <a:pt x="921" y="22284"/>
                    </a:lnTo>
                    <a:lnTo>
                      <a:pt x="963" y="22409"/>
                    </a:lnTo>
                    <a:cubicBezTo>
                      <a:pt x="963" y="22493"/>
                      <a:pt x="984" y="22577"/>
                      <a:pt x="1005" y="22640"/>
                    </a:cubicBezTo>
                    <a:lnTo>
                      <a:pt x="984" y="22681"/>
                    </a:lnTo>
                    <a:lnTo>
                      <a:pt x="984" y="22744"/>
                    </a:lnTo>
                    <a:lnTo>
                      <a:pt x="921" y="22807"/>
                    </a:lnTo>
                    <a:lnTo>
                      <a:pt x="1005" y="22849"/>
                    </a:lnTo>
                    <a:lnTo>
                      <a:pt x="1026" y="22932"/>
                    </a:lnTo>
                    <a:lnTo>
                      <a:pt x="1068" y="22932"/>
                    </a:lnTo>
                    <a:cubicBezTo>
                      <a:pt x="1068" y="22953"/>
                      <a:pt x="1068" y="22995"/>
                      <a:pt x="1088" y="23016"/>
                    </a:cubicBezTo>
                    <a:cubicBezTo>
                      <a:pt x="1130" y="23163"/>
                      <a:pt x="1193" y="23330"/>
                      <a:pt x="1235" y="23456"/>
                    </a:cubicBezTo>
                    <a:lnTo>
                      <a:pt x="1277" y="23518"/>
                    </a:lnTo>
                    <a:cubicBezTo>
                      <a:pt x="1277" y="23539"/>
                      <a:pt x="1277" y="23539"/>
                      <a:pt x="1298" y="23560"/>
                    </a:cubicBezTo>
                    <a:lnTo>
                      <a:pt x="1235" y="23665"/>
                    </a:lnTo>
                    <a:lnTo>
                      <a:pt x="1193" y="23728"/>
                    </a:lnTo>
                    <a:lnTo>
                      <a:pt x="1235" y="23749"/>
                    </a:lnTo>
                    <a:lnTo>
                      <a:pt x="1381" y="23728"/>
                    </a:lnTo>
                    <a:lnTo>
                      <a:pt x="1444" y="23874"/>
                    </a:lnTo>
                    <a:lnTo>
                      <a:pt x="1423" y="23874"/>
                    </a:lnTo>
                    <a:lnTo>
                      <a:pt x="1444" y="23937"/>
                    </a:lnTo>
                    <a:lnTo>
                      <a:pt x="1486" y="23958"/>
                    </a:lnTo>
                    <a:lnTo>
                      <a:pt x="1423" y="24000"/>
                    </a:lnTo>
                    <a:lnTo>
                      <a:pt x="1402" y="24062"/>
                    </a:lnTo>
                    <a:lnTo>
                      <a:pt x="1423" y="24146"/>
                    </a:lnTo>
                    <a:lnTo>
                      <a:pt x="1486" y="24167"/>
                    </a:lnTo>
                    <a:lnTo>
                      <a:pt x="1549" y="24188"/>
                    </a:lnTo>
                    <a:lnTo>
                      <a:pt x="1507" y="24104"/>
                    </a:lnTo>
                    <a:lnTo>
                      <a:pt x="1549" y="24083"/>
                    </a:lnTo>
                    <a:cubicBezTo>
                      <a:pt x="1612" y="24167"/>
                      <a:pt x="1653" y="24272"/>
                      <a:pt x="1716" y="24355"/>
                    </a:cubicBezTo>
                    <a:lnTo>
                      <a:pt x="1716" y="24397"/>
                    </a:lnTo>
                    <a:lnTo>
                      <a:pt x="1653" y="24460"/>
                    </a:lnTo>
                    <a:lnTo>
                      <a:pt x="1695" y="24481"/>
                    </a:lnTo>
                    <a:lnTo>
                      <a:pt x="1737" y="24460"/>
                    </a:lnTo>
                    <a:lnTo>
                      <a:pt x="1758" y="24418"/>
                    </a:lnTo>
                    <a:cubicBezTo>
                      <a:pt x="1967" y="24753"/>
                      <a:pt x="2218" y="25004"/>
                      <a:pt x="2469" y="25234"/>
                    </a:cubicBezTo>
                    <a:lnTo>
                      <a:pt x="2449" y="25234"/>
                    </a:lnTo>
                    <a:lnTo>
                      <a:pt x="2365" y="25192"/>
                    </a:lnTo>
                    <a:lnTo>
                      <a:pt x="2260" y="25150"/>
                    </a:lnTo>
                    <a:lnTo>
                      <a:pt x="2156" y="25150"/>
                    </a:lnTo>
                    <a:lnTo>
                      <a:pt x="2072" y="25109"/>
                    </a:lnTo>
                    <a:lnTo>
                      <a:pt x="1946" y="24983"/>
                    </a:lnTo>
                    <a:lnTo>
                      <a:pt x="1863" y="24920"/>
                    </a:lnTo>
                    <a:lnTo>
                      <a:pt x="1842" y="24983"/>
                    </a:lnTo>
                    <a:lnTo>
                      <a:pt x="1863" y="25088"/>
                    </a:lnTo>
                    <a:lnTo>
                      <a:pt x="1946" y="25213"/>
                    </a:lnTo>
                    <a:lnTo>
                      <a:pt x="2072" y="25234"/>
                    </a:lnTo>
                    <a:lnTo>
                      <a:pt x="2239" y="25318"/>
                    </a:lnTo>
                    <a:lnTo>
                      <a:pt x="2281" y="25401"/>
                    </a:lnTo>
                    <a:lnTo>
                      <a:pt x="2365" y="25401"/>
                    </a:lnTo>
                    <a:lnTo>
                      <a:pt x="2428" y="25360"/>
                    </a:lnTo>
                    <a:lnTo>
                      <a:pt x="2574" y="25422"/>
                    </a:lnTo>
                    <a:lnTo>
                      <a:pt x="2679" y="25464"/>
                    </a:lnTo>
                    <a:lnTo>
                      <a:pt x="2783" y="25464"/>
                    </a:lnTo>
                    <a:cubicBezTo>
                      <a:pt x="2804" y="25464"/>
                      <a:pt x="2846" y="25506"/>
                      <a:pt x="2846" y="25527"/>
                    </a:cubicBezTo>
                    <a:lnTo>
                      <a:pt x="2804" y="25527"/>
                    </a:lnTo>
                    <a:lnTo>
                      <a:pt x="2700" y="25569"/>
                    </a:lnTo>
                    <a:lnTo>
                      <a:pt x="2658" y="25548"/>
                    </a:lnTo>
                    <a:lnTo>
                      <a:pt x="2595" y="25506"/>
                    </a:lnTo>
                    <a:lnTo>
                      <a:pt x="2532" y="25506"/>
                    </a:lnTo>
                    <a:lnTo>
                      <a:pt x="2490" y="25548"/>
                    </a:lnTo>
                    <a:lnTo>
                      <a:pt x="2490" y="25611"/>
                    </a:lnTo>
                    <a:lnTo>
                      <a:pt x="2595" y="25653"/>
                    </a:lnTo>
                    <a:lnTo>
                      <a:pt x="2658" y="25757"/>
                    </a:lnTo>
                    <a:lnTo>
                      <a:pt x="2762" y="25799"/>
                    </a:lnTo>
                    <a:lnTo>
                      <a:pt x="2867" y="25925"/>
                    </a:lnTo>
                    <a:lnTo>
                      <a:pt x="2951" y="25945"/>
                    </a:lnTo>
                    <a:lnTo>
                      <a:pt x="3076" y="25925"/>
                    </a:lnTo>
                    <a:lnTo>
                      <a:pt x="3118" y="25945"/>
                    </a:lnTo>
                    <a:lnTo>
                      <a:pt x="3118" y="26029"/>
                    </a:lnTo>
                    <a:lnTo>
                      <a:pt x="3202" y="26092"/>
                    </a:lnTo>
                    <a:lnTo>
                      <a:pt x="3285" y="26071"/>
                    </a:lnTo>
                    <a:lnTo>
                      <a:pt x="3265" y="26029"/>
                    </a:lnTo>
                    <a:lnTo>
                      <a:pt x="3327" y="25945"/>
                    </a:lnTo>
                    <a:lnTo>
                      <a:pt x="3327" y="25883"/>
                    </a:lnTo>
                    <a:lnTo>
                      <a:pt x="3285" y="25862"/>
                    </a:lnTo>
                    <a:lnTo>
                      <a:pt x="3327" y="25841"/>
                    </a:lnTo>
                    <a:lnTo>
                      <a:pt x="3411" y="25841"/>
                    </a:lnTo>
                    <a:lnTo>
                      <a:pt x="3369" y="25757"/>
                    </a:lnTo>
                    <a:lnTo>
                      <a:pt x="3285" y="25736"/>
                    </a:lnTo>
                    <a:lnTo>
                      <a:pt x="3160" y="25757"/>
                    </a:lnTo>
                    <a:lnTo>
                      <a:pt x="3118" y="25715"/>
                    </a:lnTo>
                    <a:lnTo>
                      <a:pt x="3118" y="25715"/>
                    </a:lnTo>
                    <a:cubicBezTo>
                      <a:pt x="3141" y="25721"/>
                      <a:pt x="3164" y="25724"/>
                      <a:pt x="3189" y="25724"/>
                    </a:cubicBezTo>
                    <a:cubicBezTo>
                      <a:pt x="3256" y="25724"/>
                      <a:pt x="3329" y="25704"/>
                      <a:pt x="3390" y="25673"/>
                    </a:cubicBezTo>
                    <a:lnTo>
                      <a:pt x="3411" y="25715"/>
                    </a:lnTo>
                    <a:lnTo>
                      <a:pt x="3578" y="25736"/>
                    </a:lnTo>
                    <a:lnTo>
                      <a:pt x="3683" y="25778"/>
                    </a:lnTo>
                    <a:lnTo>
                      <a:pt x="3746" y="25778"/>
                    </a:lnTo>
                    <a:lnTo>
                      <a:pt x="3829" y="25841"/>
                    </a:lnTo>
                    <a:lnTo>
                      <a:pt x="3892" y="25778"/>
                    </a:lnTo>
                    <a:lnTo>
                      <a:pt x="3955" y="25653"/>
                    </a:lnTo>
                    <a:lnTo>
                      <a:pt x="3913" y="25464"/>
                    </a:lnTo>
                    <a:lnTo>
                      <a:pt x="3934" y="25401"/>
                    </a:lnTo>
                    <a:lnTo>
                      <a:pt x="3934" y="25318"/>
                    </a:lnTo>
                    <a:lnTo>
                      <a:pt x="3955" y="25150"/>
                    </a:lnTo>
                    <a:lnTo>
                      <a:pt x="3955" y="25109"/>
                    </a:lnTo>
                    <a:cubicBezTo>
                      <a:pt x="4018" y="25213"/>
                      <a:pt x="4060" y="25318"/>
                      <a:pt x="4143" y="25422"/>
                    </a:cubicBezTo>
                    <a:lnTo>
                      <a:pt x="4122" y="25527"/>
                    </a:lnTo>
                    <a:lnTo>
                      <a:pt x="4060" y="25632"/>
                    </a:lnTo>
                    <a:lnTo>
                      <a:pt x="4122" y="25736"/>
                    </a:lnTo>
                    <a:lnTo>
                      <a:pt x="4060" y="25820"/>
                    </a:lnTo>
                    <a:lnTo>
                      <a:pt x="4060" y="25883"/>
                    </a:lnTo>
                    <a:lnTo>
                      <a:pt x="4164" y="25945"/>
                    </a:lnTo>
                    <a:lnTo>
                      <a:pt x="4269" y="25966"/>
                    </a:lnTo>
                    <a:lnTo>
                      <a:pt x="4332" y="25987"/>
                    </a:lnTo>
                    <a:lnTo>
                      <a:pt x="4373" y="25945"/>
                    </a:lnTo>
                    <a:lnTo>
                      <a:pt x="4248" y="25841"/>
                    </a:lnTo>
                    <a:lnTo>
                      <a:pt x="4332" y="25757"/>
                    </a:lnTo>
                    <a:lnTo>
                      <a:pt x="4562" y="26155"/>
                    </a:lnTo>
                    <a:lnTo>
                      <a:pt x="4562" y="26155"/>
                    </a:lnTo>
                    <a:lnTo>
                      <a:pt x="4520" y="26134"/>
                    </a:lnTo>
                    <a:lnTo>
                      <a:pt x="4332" y="26050"/>
                    </a:lnTo>
                    <a:lnTo>
                      <a:pt x="4227" y="25987"/>
                    </a:lnTo>
                    <a:lnTo>
                      <a:pt x="4206" y="26029"/>
                    </a:lnTo>
                    <a:lnTo>
                      <a:pt x="4248" y="26071"/>
                    </a:lnTo>
                    <a:lnTo>
                      <a:pt x="4520" y="26197"/>
                    </a:lnTo>
                    <a:lnTo>
                      <a:pt x="4541" y="26259"/>
                    </a:lnTo>
                    <a:lnTo>
                      <a:pt x="4436" y="26259"/>
                    </a:lnTo>
                    <a:lnTo>
                      <a:pt x="4436" y="26322"/>
                    </a:lnTo>
                    <a:lnTo>
                      <a:pt x="4373" y="26322"/>
                    </a:lnTo>
                    <a:lnTo>
                      <a:pt x="4353" y="26238"/>
                    </a:lnTo>
                    <a:lnTo>
                      <a:pt x="4227" y="26155"/>
                    </a:lnTo>
                    <a:lnTo>
                      <a:pt x="4206" y="26176"/>
                    </a:lnTo>
                    <a:lnTo>
                      <a:pt x="4206" y="26259"/>
                    </a:lnTo>
                    <a:lnTo>
                      <a:pt x="4122" y="26259"/>
                    </a:lnTo>
                    <a:lnTo>
                      <a:pt x="3934" y="26280"/>
                    </a:lnTo>
                    <a:lnTo>
                      <a:pt x="3892" y="26322"/>
                    </a:lnTo>
                    <a:lnTo>
                      <a:pt x="3934" y="26364"/>
                    </a:lnTo>
                    <a:lnTo>
                      <a:pt x="3913" y="26385"/>
                    </a:lnTo>
                    <a:lnTo>
                      <a:pt x="3809" y="26364"/>
                    </a:lnTo>
                    <a:lnTo>
                      <a:pt x="3704" y="26385"/>
                    </a:lnTo>
                    <a:lnTo>
                      <a:pt x="3725" y="26448"/>
                    </a:lnTo>
                    <a:lnTo>
                      <a:pt x="3850" y="26469"/>
                    </a:lnTo>
                    <a:lnTo>
                      <a:pt x="3955" y="26469"/>
                    </a:lnTo>
                    <a:lnTo>
                      <a:pt x="3997" y="26427"/>
                    </a:lnTo>
                    <a:lnTo>
                      <a:pt x="4018" y="26385"/>
                    </a:lnTo>
                    <a:lnTo>
                      <a:pt x="4101" y="26427"/>
                    </a:lnTo>
                    <a:lnTo>
                      <a:pt x="4206" y="26490"/>
                    </a:lnTo>
                    <a:lnTo>
                      <a:pt x="4248" y="26469"/>
                    </a:lnTo>
                    <a:lnTo>
                      <a:pt x="4269" y="26531"/>
                    </a:lnTo>
                    <a:lnTo>
                      <a:pt x="4269" y="26573"/>
                    </a:lnTo>
                    <a:lnTo>
                      <a:pt x="4353" y="26636"/>
                    </a:lnTo>
                    <a:lnTo>
                      <a:pt x="4269" y="26678"/>
                    </a:lnTo>
                    <a:lnTo>
                      <a:pt x="4227" y="26782"/>
                    </a:lnTo>
                    <a:lnTo>
                      <a:pt x="4269" y="26866"/>
                    </a:lnTo>
                    <a:lnTo>
                      <a:pt x="4353" y="26866"/>
                    </a:lnTo>
                    <a:lnTo>
                      <a:pt x="4436" y="26887"/>
                    </a:lnTo>
                    <a:lnTo>
                      <a:pt x="4541" y="26992"/>
                    </a:lnTo>
                    <a:lnTo>
                      <a:pt x="4625" y="26992"/>
                    </a:lnTo>
                    <a:lnTo>
                      <a:pt x="4646" y="26971"/>
                    </a:lnTo>
                    <a:lnTo>
                      <a:pt x="4562" y="26908"/>
                    </a:lnTo>
                    <a:lnTo>
                      <a:pt x="4457" y="26845"/>
                    </a:lnTo>
                    <a:lnTo>
                      <a:pt x="4436" y="26782"/>
                    </a:lnTo>
                    <a:lnTo>
                      <a:pt x="4457" y="26782"/>
                    </a:lnTo>
                    <a:lnTo>
                      <a:pt x="4541" y="26803"/>
                    </a:lnTo>
                    <a:lnTo>
                      <a:pt x="4625" y="26762"/>
                    </a:lnTo>
                    <a:lnTo>
                      <a:pt x="4646" y="26699"/>
                    </a:lnTo>
                    <a:lnTo>
                      <a:pt x="4562" y="26678"/>
                    </a:lnTo>
                    <a:lnTo>
                      <a:pt x="4520" y="26636"/>
                    </a:lnTo>
                    <a:lnTo>
                      <a:pt x="4750" y="26531"/>
                    </a:lnTo>
                    <a:lnTo>
                      <a:pt x="4855" y="26469"/>
                    </a:lnTo>
                    <a:lnTo>
                      <a:pt x="4938" y="26490"/>
                    </a:lnTo>
                    <a:cubicBezTo>
                      <a:pt x="4959" y="26531"/>
                      <a:pt x="4959" y="26552"/>
                      <a:pt x="4980" y="26552"/>
                    </a:cubicBezTo>
                    <a:lnTo>
                      <a:pt x="5001" y="26552"/>
                    </a:lnTo>
                    <a:lnTo>
                      <a:pt x="5001" y="26531"/>
                    </a:lnTo>
                    <a:lnTo>
                      <a:pt x="5294" y="26594"/>
                    </a:lnTo>
                    <a:lnTo>
                      <a:pt x="5357" y="26573"/>
                    </a:lnTo>
                    <a:lnTo>
                      <a:pt x="5357" y="26510"/>
                    </a:lnTo>
                    <a:lnTo>
                      <a:pt x="5482" y="26510"/>
                    </a:lnTo>
                    <a:lnTo>
                      <a:pt x="5420" y="26322"/>
                    </a:lnTo>
                    <a:lnTo>
                      <a:pt x="5357" y="26322"/>
                    </a:lnTo>
                    <a:lnTo>
                      <a:pt x="5252" y="26238"/>
                    </a:lnTo>
                    <a:lnTo>
                      <a:pt x="5106" y="26176"/>
                    </a:lnTo>
                    <a:lnTo>
                      <a:pt x="5106" y="26113"/>
                    </a:lnTo>
                    <a:lnTo>
                      <a:pt x="5273" y="26218"/>
                    </a:lnTo>
                    <a:lnTo>
                      <a:pt x="5399" y="26238"/>
                    </a:lnTo>
                    <a:lnTo>
                      <a:pt x="5148" y="25171"/>
                    </a:lnTo>
                    <a:lnTo>
                      <a:pt x="5106" y="25171"/>
                    </a:lnTo>
                    <a:lnTo>
                      <a:pt x="5106" y="25129"/>
                    </a:lnTo>
                    <a:lnTo>
                      <a:pt x="4959" y="24481"/>
                    </a:lnTo>
                    <a:lnTo>
                      <a:pt x="4792" y="24544"/>
                    </a:lnTo>
                    <a:lnTo>
                      <a:pt x="4750" y="24585"/>
                    </a:lnTo>
                    <a:lnTo>
                      <a:pt x="4666" y="24502"/>
                    </a:lnTo>
                    <a:lnTo>
                      <a:pt x="4583" y="24481"/>
                    </a:lnTo>
                    <a:lnTo>
                      <a:pt x="4562" y="24544"/>
                    </a:lnTo>
                    <a:cubicBezTo>
                      <a:pt x="4562" y="24502"/>
                      <a:pt x="4541" y="24502"/>
                      <a:pt x="4541" y="24481"/>
                    </a:cubicBezTo>
                    <a:lnTo>
                      <a:pt x="4541" y="24334"/>
                    </a:lnTo>
                    <a:lnTo>
                      <a:pt x="4625" y="24272"/>
                    </a:lnTo>
                    <a:lnTo>
                      <a:pt x="4750" y="24251"/>
                    </a:lnTo>
                    <a:lnTo>
                      <a:pt x="4897" y="24334"/>
                    </a:lnTo>
                    <a:lnTo>
                      <a:pt x="4980" y="24272"/>
                    </a:lnTo>
                    <a:lnTo>
                      <a:pt x="5001" y="24272"/>
                    </a:lnTo>
                    <a:lnTo>
                      <a:pt x="4855" y="24146"/>
                    </a:lnTo>
                    <a:lnTo>
                      <a:pt x="4520" y="23937"/>
                    </a:lnTo>
                    <a:lnTo>
                      <a:pt x="4457" y="23874"/>
                    </a:lnTo>
                    <a:lnTo>
                      <a:pt x="3725" y="23874"/>
                    </a:lnTo>
                    <a:lnTo>
                      <a:pt x="3306" y="23958"/>
                    </a:lnTo>
                    <a:lnTo>
                      <a:pt x="3202" y="23895"/>
                    </a:lnTo>
                    <a:lnTo>
                      <a:pt x="2930" y="23874"/>
                    </a:lnTo>
                    <a:lnTo>
                      <a:pt x="2846" y="23644"/>
                    </a:lnTo>
                    <a:lnTo>
                      <a:pt x="2783" y="23435"/>
                    </a:lnTo>
                    <a:lnTo>
                      <a:pt x="2658" y="23330"/>
                    </a:lnTo>
                    <a:lnTo>
                      <a:pt x="2637" y="22995"/>
                    </a:lnTo>
                    <a:lnTo>
                      <a:pt x="2637" y="22828"/>
                    </a:lnTo>
                    <a:lnTo>
                      <a:pt x="2511" y="22828"/>
                    </a:lnTo>
                    <a:lnTo>
                      <a:pt x="2323" y="22912"/>
                    </a:lnTo>
                    <a:lnTo>
                      <a:pt x="2218" y="23016"/>
                    </a:lnTo>
                    <a:lnTo>
                      <a:pt x="2093" y="23016"/>
                    </a:lnTo>
                    <a:lnTo>
                      <a:pt x="1842" y="22577"/>
                    </a:lnTo>
                    <a:cubicBezTo>
                      <a:pt x="1821" y="22493"/>
                      <a:pt x="1800" y="22409"/>
                      <a:pt x="1800" y="22326"/>
                    </a:cubicBezTo>
                    <a:lnTo>
                      <a:pt x="1884" y="21844"/>
                    </a:lnTo>
                    <a:lnTo>
                      <a:pt x="2009" y="21656"/>
                    </a:lnTo>
                    <a:lnTo>
                      <a:pt x="2218" y="21447"/>
                    </a:lnTo>
                    <a:lnTo>
                      <a:pt x="2260" y="21154"/>
                    </a:lnTo>
                    <a:lnTo>
                      <a:pt x="2218" y="20840"/>
                    </a:lnTo>
                    <a:lnTo>
                      <a:pt x="2135" y="20610"/>
                    </a:lnTo>
                    <a:lnTo>
                      <a:pt x="2197" y="20338"/>
                    </a:lnTo>
                    <a:lnTo>
                      <a:pt x="2302" y="20212"/>
                    </a:lnTo>
                    <a:lnTo>
                      <a:pt x="2197" y="19961"/>
                    </a:lnTo>
                    <a:lnTo>
                      <a:pt x="2218" y="19815"/>
                    </a:lnTo>
                    <a:lnTo>
                      <a:pt x="2323" y="19710"/>
                    </a:lnTo>
                    <a:lnTo>
                      <a:pt x="2239" y="19480"/>
                    </a:lnTo>
                    <a:lnTo>
                      <a:pt x="2197" y="19166"/>
                    </a:lnTo>
                    <a:lnTo>
                      <a:pt x="2114" y="19020"/>
                    </a:lnTo>
                    <a:lnTo>
                      <a:pt x="2114" y="18915"/>
                    </a:lnTo>
                    <a:lnTo>
                      <a:pt x="2260" y="18769"/>
                    </a:lnTo>
                    <a:lnTo>
                      <a:pt x="2260" y="18643"/>
                    </a:lnTo>
                    <a:lnTo>
                      <a:pt x="2135" y="18434"/>
                    </a:lnTo>
                    <a:lnTo>
                      <a:pt x="1946" y="18308"/>
                    </a:lnTo>
                    <a:lnTo>
                      <a:pt x="1821" y="18308"/>
                    </a:lnTo>
                    <a:lnTo>
                      <a:pt x="1800" y="18329"/>
                    </a:lnTo>
                    <a:lnTo>
                      <a:pt x="1716" y="18246"/>
                    </a:lnTo>
                    <a:lnTo>
                      <a:pt x="1779" y="18141"/>
                    </a:lnTo>
                    <a:lnTo>
                      <a:pt x="2030" y="18141"/>
                    </a:lnTo>
                    <a:lnTo>
                      <a:pt x="2156" y="17995"/>
                    </a:lnTo>
                    <a:lnTo>
                      <a:pt x="2156" y="17869"/>
                    </a:lnTo>
                    <a:lnTo>
                      <a:pt x="2093" y="17827"/>
                    </a:lnTo>
                    <a:lnTo>
                      <a:pt x="2009" y="17890"/>
                    </a:lnTo>
                    <a:lnTo>
                      <a:pt x="1905" y="17869"/>
                    </a:lnTo>
                    <a:lnTo>
                      <a:pt x="1842" y="17597"/>
                    </a:lnTo>
                    <a:lnTo>
                      <a:pt x="1737" y="17367"/>
                    </a:lnTo>
                    <a:lnTo>
                      <a:pt x="1737" y="17199"/>
                    </a:lnTo>
                    <a:lnTo>
                      <a:pt x="1737" y="17032"/>
                    </a:lnTo>
                    <a:lnTo>
                      <a:pt x="1570" y="16969"/>
                    </a:lnTo>
                    <a:lnTo>
                      <a:pt x="1570" y="16948"/>
                    </a:lnTo>
                    <a:cubicBezTo>
                      <a:pt x="1528" y="16865"/>
                      <a:pt x="1528" y="16760"/>
                      <a:pt x="1507" y="16676"/>
                    </a:cubicBezTo>
                    <a:lnTo>
                      <a:pt x="1486" y="16362"/>
                    </a:lnTo>
                    <a:lnTo>
                      <a:pt x="1612" y="16300"/>
                    </a:lnTo>
                    <a:lnTo>
                      <a:pt x="1633" y="16132"/>
                    </a:lnTo>
                    <a:lnTo>
                      <a:pt x="1591" y="16028"/>
                    </a:lnTo>
                    <a:lnTo>
                      <a:pt x="1486" y="15986"/>
                    </a:lnTo>
                    <a:lnTo>
                      <a:pt x="1423" y="15714"/>
                    </a:lnTo>
                    <a:lnTo>
                      <a:pt x="1402" y="15358"/>
                    </a:lnTo>
                    <a:lnTo>
                      <a:pt x="1423" y="14940"/>
                    </a:lnTo>
                    <a:lnTo>
                      <a:pt x="1319" y="14751"/>
                    </a:lnTo>
                    <a:lnTo>
                      <a:pt x="1298" y="14542"/>
                    </a:lnTo>
                    <a:lnTo>
                      <a:pt x="1507" y="14249"/>
                    </a:lnTo>
                    <a:lnTo>
                      <a:pt x="1528" y="13935"/>
                    </a:lnTo>
                    <a:lnTo>
                      <a:pt x="1695" y="13852"/>
                    </a:lnTo>
                    <a:lnTo>
                      <a:pt x="1779" y="13747"/>
                    </a:lnTo>
                    <a:lnTo>
                      <a:pt x="1423" y="13077"/>
                    </a:lnTo>
                    <a:lnTo>
                      <a:pt x="1486" y="12847"/>
                    </a:lnTo>
                    <a:lnTo>
                      <a:pt x="1486" y="12680"/>
                    </a:lnTo>
                    <a:lnTo>
                      <a:pt x="1486" y="12282"/>
                    </a:lnTo>
                    <a:lnTo>
                      <a:pt x="1612" y="12052"/>
                    </a:lnTo>
                    <a:lnTo>
                      <a:pt x="1737" y="11927"/>
                    </a:lnTo>
                    <a:lnTo>
                      <a:pt x="1716" y="11717"/>
                    </a:lnTo>
                    <a:lnTo>
                      <a:pt x="1612" y="11529"/>
                    </a:lnTo>
                    <a:lnTo>
                      <a:pt x="1528" y="11445"/>
                    </a:lnTo>
                    <a:lnTo>
                      <a:pt x="1674" y="11278"/>
                    </a:lnTo>
                    <a:lnTo>
                      <a:pt x="1633" y="11027"/>
                    </a:lnTo>
                    <a:lnTo>
                      <a:pt x="1737" y="10797"/>
                    </a:lnTo>
                    <a:lnTo>
                      <a:pt x="1842" y="10776"/>
                    </a:lnTo>
                    <a:lnTo>
                      <a:pt x="1884" y="10504"/>
                    </a:lnTo>
                    <a:lnTo>
                      <a:pt x="1821" y="10064"/>
                    </a:lnTo>
                    <a:lnTo>
                      <a:pt x="1737" y="9981"/>
                    </a:lnTo>
                    <a:lnTo>
                      <a:pt x="1674" y="9646"/>
                    </a:lnTo>
                    <a:lnTo>
                      <a:pt x="1591" y="9458"/>
                    </a:lnTo>
                    <a:lnTo>
                      <a:pt x="1444" y="9248"/>
                    </a:lnTo>
                    <a:lnTo>
                      <a:pt x="1423" y="9144"/>
                    </a:lnTo>
                    <a:lnTo>
                      <a:pt x="1319" y="9018"/>
                    </a:lnTo>
                    <a:lnTo>
                      <a:pt x="1277" y="8725"/>
                    </a:lnTo>
                    <a:lnTo>
                      <a:pt x="1298" y="8516"/>
                    </a:lnTo>
                    <a:lnTo>
                      <a:pt x="1444" y="8453"/>
                    </a:lnTo>
                    <a:lnTo>
                      <a:pt x="1444" y="8160"/>
                    </a:lnTo>
                    <a:lnTo>
                      <a:pt x="1528" y="8056"/>
                    </a:lnTo>
                    <a:lnTo>
                      <a:pt x="1528" y="7784"/>
                    </a:lnTo>
                    <a:lnTo>
                      <a:pt x="1423" y="7616"/>
                    </a:lnTo>
                    <a:lnTo>
                      <a:pt x="1402" y="7240"/>
                    </a:lnTo>
                    <a:lnTo>
                      <a:pt x="1486" y="7156"/>
                    </a:lnTo>
                    <a:lnTo>
                      <a:pt x="1528" y="6738"/>
                    </a:lnTo>
                    <a:lnTo>
                      <a:pt x="1633" y="6591"/>
                    </a:lnTo>
                    <a:lnTo>
                      <a:pt x="1800" y="6194"/>
                    </a:lnTo>
                    <a:lnTo>
                      <a:pt x="1946" y="6047"/>
                    </a:lnTo>
                    <a:lnTo>
                      <a:pt x="2051" y="5984"/>
                    </a:lnTo>
                    <a:lnTo>
                      <a:pt x="2135" y="5880"/>
                    </a:lnTo>
                    <a:lnTo>
                      <a:pt x="2093" y="5838"/>
                    </a:lnTo>
                    <a:lnTo>
                      <a:pt x="2093" y="5671"/>
                    </a:lnTo>
                    <a:lnTo>
                      <a:pt x="2030" y="5587"/>
                    </a:lnTo>
                    <a:lnTo>
                      <a:pt x="1946" y="5545"/>
                    </a:lnTo>
                    <a:lnTo>
                      <a:pt x="1988" y="5440"/>
                    </a:lnTo>
                    <a:lnTo>
                      <a:pt x="2093" y="5357"/>
                    </a:lnTo>
                    <a:lnTo>
                      <a:pt x="2093" y="5210"/>
                    </a:lnTo>
                    <a:lnTo>
                      <a:pt x="1946" y="5043"/>
                    </a:lnTo>
                    <a:lnTo>
                      <a:pt x="1925" y="4854"/>
                    </a:lnTo>
                    <a:lnTo>
                      <a:pt x="2009" y="4729"/>
                    </a:lnTo>
                    <a:lnTo>
                      <a:pt x="1988" y="4624"/>
                    </a:lnTo>
                    <a:lnTo>
                      <a:pt x="1842" y="4520"/>
                    </a:lnTo>
                    <a:lnTo>
                      <a:pt x="1905" y="4373"/>
                    </a:lnTo>
                    <a:lnTo>
                      <a:pt x="2574" y="3997"/>
                    </a:lnTo>
                    <a:lnTo>
                      <a:pt x="2741" y="3348"/>
                    </a:lnTo>
                    <a:lnTo>
                      <a:pt x="2658" y="3181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344" y="3285"/>
                    </a:lnTo>
                    <a:lnTo>
                      <a:pt x="1925" y="2134"/>
                    </a:lnTo>
                    <a:lnTo>
                      <a:pt x="1633" y="1883"/>
                    </a:lnTo>
                    <a:lnTo>
                      <a:pt x="1570" y="1779"/>
                    </a:lnTo>
                    <a:lnTo>
                      <a:pt x="1695" y="1465"/>
                    </a:lnTo>
                    <a:lnTo>
                      <a:pt x="1633" y="1360"/>
                    </a:lnTo>
                    <a:lnTo>
                      <a:pt x="1716" y="1193"/>
                    </a:lnTo>
                    <a:lnTo>
                      <a:pt x="1695" y="1130"/>
                    </a:lnTo>
                    <a:lnTo>
                      <a:pt x="1423" y="921"/>
                    </a:lnTo>
                    <a:lnTo>
                      <a:pt x="1360" y="774"/>
                    </a:lnTo>
                    <a:lnTo>
                      <a:pt x="1319" y="607"/>
                    </a:lnTo>
                    <a:lnTo>
                      <a:pt x="1298" y="544"/>
                    </a:lnTo>
                    <a:lnTo>
                      <a:pt x="1319" y="440"/>
                    </a:lnTo>
                    <a:lnTo>
                      <a:pt x="1298" y="335"/>
                    </a:lnTo>
                    <a:lnTo>
                      <a:pt x="1256" y="293"/>
                    </a:lnTo>
                    <a:lnTo>
                      <a:pt x="1151" y="189"/>
                    </a:lnTo>
                    <a:lnTo>
                      <a:pt x="1151" y="21"/>
                    </a:lnTo>
                    <a:lnTo>
                      <a:pt x="1109" y="21"/>
                    </a:lnTo>
                    <a:lnTo>
                      <a:pt x="104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4" name="Google Shape;1604;p32"/>
            <p:cNvGrpSpPr/>
            <p:nvPr/>
          </p:nvGrpSpPr>
          <p:grpSpPr>
            <a:xfrm>
              <a:off x="3918000" y="3561900"/>
              <a:ext cx="236225" cy="207100"/>
              <a:chOff x="3918000" y="3561900"/>
              <a:chExt cx="236225" cy="207100"/>
            </a:xfrm>
          </p:grpSpPr>
          <p:sp>
            <p:nvSpPr>
              <p:cNvPr id="1605" name="Google Shape;1605;p32"/>
              <p:cNvSpPr/>
              <p:nvPr/>
            </p:nvSpPr>
            <p:spPr>
              <a:xfrm>
                <a:off x="3925800" y="3561900"/>
                <a:ext cx="228425" cy="170000"/>
              </a:xfrm>
              <a:custGeom>
                <a:avLst/>
                <a:gdLst/>
                <a:ahLst/>
                <a:cxnLst/>
                <a:rect l="l" t="t" r="r" b="b"/>
                <a:pathLst>
                  <a:path w="9137" h="6800" extrusionOk="0">
                    <a:moveTo>
                      <a:pt x="0" y="4356"/>
                    </a:moveTo>
                    <a:lnTo>
                      <a:pt x="1381" y="1594"/>
                    </a:lnTo>
                    <a:lnTo>
                      <a:pt x="7012" y="0"/>
                    </a:lnTo>
                    <a:lnTo>
                      <a:pt x="9137" y="532"/>
                    </a:lnTo>
                    <a:lnTo>
                      <a:pt x="8500" y="2444"/>
                    </a:lnTo>
                    <a:lnTo>
                      <a:pt x="6906" y="5206"/>
                    </a:lnTo>
                    <a:lnTo>
                      <a:pt x="3719" y="680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</p:sp>
          <p:sp>
            <p:nvSpPr>
              <p:cNvPr id="1606" name="Google Shape;1606;p32"/>
              <p:cNvSpPr/>
              <p:nvPr/>
            </p:nvSpPr>
            <p:spPr>
              <a:xfrm>
                <a:off x="3918000" y="3569675"/>
                <a:ext cx="229150" cy="199325"/>
              </a:xfrm>
              <a:custGeom>
                <a:avLst/>
                <a:gdLst/>
                <a:ahLst/>
                <a:cxnLst/>
                <a:rect l="l" t="t" r="r" b="b"/>
                <a:pathLst>
                  <a:path w="9166" h="7973" extrusionOk="0">
                    <a:moveTo>
                      <a:pt x="6696" y="3976"/>
                    </a:moveTo>
                    <a:lnTo>
                      <a:pt x="6738" y="4018"/>
                    </a:lnTo>
                    <a:lnTo>
                      <a:pt x="6780" y="3997"/>
                    </a:lnTo>
                    <a:lnTo>
                      <a:pt x="6843" y="4039"/>
                    </a:lnTo>
                    <a:lnTo>
                      <a:pt x="6926" y="4018"/>
                    </a:lnTo>
                    <a:lnTo>
                      <a:pt x="7052" y="4122"/>
                    </a:lnTo>
                    <a:lnTo>
                      <a:pt x="7136" y="4353"/>
                    </a:lnTo>
                    <a:lnTo>
                      <a:pt x="7136" y="4499"/>
                    </a:lnTo>
                    <a:lnTo>
                      <a:pt x="7094" y="4583"/>
                    </a:lnTo>
                    <a:lnTo>
                      <a:pt x="6989" y="4625"/>
                    </a:lnTo>
                    <a:lnTo>
                      <a:pt x="6989" y="4708"/>
                    </a:lnTo>
                    <a:lnTo>
                      <a:pt x="7031" y="4750"/>
                    </a:lnTo>
                    <a:lnTo>
                      <a:pt x="7031" y="4834"/>
                    </a:lnTo>
                    <a:lnTo>
                      <a:pt x="6926" y="4918"/>
                    </a:lnTo>
                    <a:lnTo>
                      <a:pt x="6843" y="4876"/>
                    </a:lnTo>
                    <a:lnTo>
                      <a:pt x="6738" y="4918"/>
                    </a:lnTo>
                    <a:lnTo>
                      <a:pt x="6675" y="4959"/>
                    </a:lnTo>
                    <a:lnTo>
                      <a:pt x="6571" y="5001"/>
                    </a:lnTo>
                    <a:lnTo>
                      <a:pt x="6508" y="5127"/>
                    </a:lnTo>
                    <a:lnTo>
                      <a:pt x="6466" y="5169"/>
                    </a:lnTo>
                    <a:lnTo>
                      <a:pt x="6424" y="5231"/>
                    </a:lnTo>
                    <a:lnTo>
                      <a:pt x="6320" y="5231"/>
                    </a:lnTo>
                    <a:lnTo>
                      <a:pt x="6194" y="5169"/>
                    </a:lnTo>
                    <a:lnTo>
                      <a:pt x="6152" y="5106"/>
                    </a:lnTo>
                    <a:lnTo>
                      <a:pt x="6069" y="5022"/>
                    </a:lnTo>
                    <a:lnTo>
                      <a:pt x="6069" y="4918"/>
                    </a:lnTo>
                    <a:lnTo>
                      <a:pt x="5985" y="4834"/>
                    </a:lnTo>
                    <a:lnTo>
                      <a:pt x="5964" y="4771"/>
                    </a:lnTo>
                    <a:lnTo>
                      <a:pt x="5880" y="4708"/>
                    </a:lnTo>
                    <a:lnTo>
                      <a:pt x="5838" y="4604"/>
                    </a:lnTo>
                    <a:lnTo>
                      <a:pt x="5901" y="4541"/>
                    </a:lnTo>
                    <a:lnTo>
                      <a:pt x="6069" y="4415"/>
                    </a:lnTo>
                    <a:lnTo>
                      <a:pt x="6110" y="4248"/>
                    </a:lnTo>
                    <a:lnTo>
                      <a:pt x="6257" y="4164"/>
                    </a:lnTo>
                    <a:lnTo>
                      <a:pt x="6466" y="4122"/>
                    </a:lnTo>
                    <a:lnTo>
                      <a:pt x="6508" y="4081"/>
                    </a:lnTo>
                    <a:lnTo>
                      <a:pt x="6592" y="4018"/>
                    </a:lnTo>
                    <a:lnTo>
                      <a:pt x="6613" y="3976"/>
                    </a:lnTo>
                    <a:close/>
                    <a:moveTo>
                      <a:pt x="7659" y="1"/>
                    </a:moveTo>
                    <a:lnTo>
                      <a:pt x="7470" y="21"/>
                    </a:lnTo>
                    <a:lnTo>
                      <a:pt x="7387" y="21"/>
                    </a:lnTo>
                    <a:lnTo>
                      <a:pt x="7345" y="63"/>
                    </a:lnTo>
                    <a:lnTo>
                      <a:pt x="7240" y="63"/>
                    </a:lnTo>
                    <a:lnTo>
                      <a:pt x="7178" y="126"/>
                    </a:lnTo>
                    <a:lnTo>
                      <a:pt x="7178" y="168"/>
                    </a:lnTo>
                    <a:lnTo>
                      <a:pt x="7157" y="252"/>
                    </a:lnTo>
                    <a:lnTo>
                      <a:pt x="7073" y="273"/>
                    </a:lnTo>
                    <a:lnTo>
                      <a:pt x="7010" y="356"/>
                    </a:lnTo>
                    <a:lnTo>
                      <a:pt x="6843" y="356"/>
                    </a:lnTo>
                    <a:lnTo>
                      <a:pt x="6822" y="335"/>
                    </a:lnTo>
                    <a:lnTo>
                      <a:pt x="6717" y="356"/>
                    </a:lnTo>
                    <a:lnTo>
                      <a:pt x="6592" y="461"/>
                    </a:lnTo>
                    <a:lnTo>
                      <a:pt x="6529" y="524"/>
                    </a:lnTo>
                    <a:lnTo>
                      <a:pt x="6445" y="565"/>
                    </a:lnTo>
                    <a:lnTo>
                      <a:pt x="6424" y="628"/>
                    </a:lnTo>
                    <a:lnTo>
                      <a:pt x="6341" y="649"/>
                    </a:lnTo>
                    <a:lnTo>
                      <a:pt x="6299" y="691"/>
                    </a:lnTo>
                    <a:lnTo>
                      <a:pt x="6236" y="733"/>
                    </a:lnTo>
                    <a:lnTo>
                      <a:pt x="6173" y="754"/>
                    </a:lnTo>
                    <a:lnTo>
                      <a:pt x="6006" y="963"/>
                    </a:lnTo>
                    <a:lnTo>
                      <a:pt x="5985" y="1089"/>
                    </a:lnTo>
                    <a:lnTo>
                      <a:pt x="6006" y="1151"/>
                    </a:lnTo>
                    <a:lnTo>
                      <a:pt x="6006" y="1214"/>
                    </a:lnTo>
                    <a:lnTo>
                      <a:pt x="5922" y="1256"/>
                    </a:lnTo>
                    <a:lnTo>
                      <a:pt x="5901" y="1298"/>
                    </a:lnTo>
                    <a:lnTo>
                      <a:pt x="5859" y="1319"/>
                    </a:lnTo>
                    <a:lnTo>
                      <a:pt x="5776" y="1402"/>
                    </a:lnTo>
                    <a:lnTo>
                      <a:pt x="5755" y="1486"/>
                    </a:lnTo>
                    <a:lnTo>
                      <a:pt x="5713" y="1507"/>
                    </a:lnTo>
                    <a:lnTo>
                      <a:pt x="5692" y="1570"/>
                    </a:lnTo>
                    <a:lnTo>
                      <a:pt x="5608" y="1570"/>
                    </a:lnTo>
                    <a:lnTo>
                      <a:pt x="5545" y="1612"/>
                    </a:lnTo>
                    <a:lnTo>
                      <a:pt x="5399" y="1633"/>
                    </a:lnTo>
                    <a:lnTo>
                      <a:pt x="5357" y="1737"/>
                    </a:lnTo>
                    <a:lnTo>
                      <a:pt x="5357" y="1905"/>
                    </a:lnTo>
                    <a:lnTo>
                      <a:pt x="5294" y="1967"/>
                    </a:lnTo>
                    <a:lnTo>
                      <a:pt x="5294" y="2030"/>
                    </a:lnTo>
                    <a:lnTo>
                      <a:pt x="5273" y="2135"/>
                    </a:lnTo>
                    <a:lnTo>
                      <a:pt x="5294" y="2197"/>
                    </a:lnTo>
                    <a:lnTo>
                      <a:pt x="5169" y="2260"/>
                    </a:lnTo>
                    <a:lnTo>
                      <a:pt x="5085" y="2239"/>
                    </a:lnTo>
                    <a:lnTo>
                      <a:pt x="5043" y="2197"/>
                    </a:lnTo>
                    <a:lnTo>
                      <a:pt x="4834" y="2197"/>
                    </a:lnTo>
                    <a:lnTo>
                      <a:pt x="4709" y="2218"/>
                    </a:lnTo>
                    <a:lnTo>
                      <a:pt x="4604" y="2197"/>
                    </a:lnTo>
                    <a:lnTo>
                      <a:pt x="4520" y="2218"/>
                    </a:lnTo>
                    <a:lnTo>
                      <a:pt x="4311" y="2093"/>
                    </a:lnTo>
                    <a:lnTo>
                      <a:pt x="4227" y="2093"/>
                    </a:lnTo>
                    <a:lnTo>
                      <a:pt x="4185" y="2009"/>
                    </a:lnTo>
                    <a:lnTo>
                      <a:pt x="3997" y="1988"/>
                    </a:lnTo>
                    <a:lnTo>
                      <a:pt x="3872" y="2009"/>
                    </a:lnTo>
                    <a:lnTo>
                      <a:pt x="3704" y="2135"/>
                    </a:lnTo>
                    <a:lnTo>
                      <a:pt x="3621" y="2365"/>
                    </a:lnTo>
                    <a:lnTo>
                      <a:pt x="3516" y="2469"/>
                    </a:lnTo>
                    <a:lnTo>
                      <a:pt x="3349" y="2553"/>
                    </a:lnTo>
                    <a:lnTo>
                      <a:pt x="3286" y="2637"/>
                    </a:lnTo>
                    <a:lnTo>
                      <a:pt x="3181" y="2721"/>
                    </a:lnTo>
                    <a:lnTo>
                      <a:pt x="3056" y="2742"/>
                    </a:lnTo>
                    <a:lnTo>
                      <a:pt x="2972" y="2783"/>
                    </a:lnTo>
                    <a:lnTo>
                      <a:pt x="2846" y="2762"/>
                    </a:lnTo>
                    <a:lnTo>
                      <a:pt x="2763" y="2825"/>
                    </a:lnTo>
                    <a:lnTo>
                      <a:pt x="2616" y="2783"/>
                    </a:lnTo>
                    <a:lnTo>
                      <a:pt x="2449" y="2825"/>
                    </a:lnTo>
                    <a:lnTo>
                      <a:pt x="2449" y="2721"/>
                    </a:lnTo>
                    <a:lnTo>
                      <a:pt x="2532" y="2532"/>
                    </a:lnTo>
                    <a:lnTo>
                      <a:pt x="2532" y="2365"/>
                    </a:lnTo>
                    <a:lnTo>
                      <a:pt x="2365" y="2051"/>
                    </a:lnTo>
                    <a:lnTo>
                      <a:pt x="2323" y="1905"/>
                    </a:lnTo>
                    <a:lnTo>
                      <a:pt x="2135" y="1779"/>
                    </a:lnTo>
                    <a:lnTo>
                      <a:pt x="2051" y="3871"/>
                    </a:lnTo>
                    <a:lnTo>
                      <a:pt x="1821" y="3871"/>
                    </a:lnTo>
                    <a:lnTo>
                      <a:pt x="1675" y="3934"/>
                    </a:lnTo>
                    <a:lnTo>
                      <a:pt x="1612" y="4039"/>
                    </a:lnTo>
                    <a:lnTo>
                      <a:pt x="1528" y="4081"/>
                    </a:lnTo>
                    <a:lnTo>
                      <a:pt x="1486" y="4122"/>
                    </a:lnTo>
                    <a:lnTo>
                      <a:pt x="1486" y="4248"/>
                    </a:lnTo>
                    <a:lnTo>
                      <a:pt x="1403" y="4227"/>
                    </a:lnTo>
                    <a:lnTo>
                      <a:pt x="1319" y="4227"/>
                    </a:lnTo>
                    <a:lnTo>
                      <a:pt x="1277" y="4143"/>
                    </a:lnTo>
                    <a:lnTo>
                      <a:pt x="1193" y="4143"/>
                    </a:lnTo>
                    <a:lnTo>
                      <a:pt x="1152" y="4206"/>
                    </a:lnTo>
                    <a:lnTo>
                      <a:pt x="1047" y="4185"/>
                    </a:lnTo>
                    <a:lnTo>
                      <a:pt x="984" y="4143"/>
                    </a:lnTo>
                    <a:lnTo>
                      <a:pt x="880" y="4185"/>
                    </a:lnTo>
                    <a:lnTo>
                      <a:pt x="754" y="4102"/>
                    </a:lnTo>
                    <a:lnTo>
                      <a:pt x="566" y="4039"/>
                    </a:lnTo>
                    <a:lnTo>
                      <a:pt x="482" y="3871"/>
                    </a:lnTo>
                    <a:lnTo>
                      <a:pt x="545" y="3725"/>
                    </a:lnTo>
                    <a:lnTo>
                      <a:pt x="440" y="3725"/>
                    </a:lnTo>
                    <a:lnTo>
                      <a:pt x="356" y="3599"/>
                    </a:lnTo>
                    <a:lnTo>
                      <a:pt x="231" y="3662"/>
                    </a:lnTo>
                    <a:lnTo>
                      <a:pt x="168" y="3767"/>
                    </a:lnTo>
                    <a:lnTo>
                      <a:pt x="210" y="3788"/>
                    </a:lnTo>
                    <a:lnTo>
                      <a:pt x="210" y="3871"/>
                    </a:lnTo>
                    <a:lnTo>
                      <a:pt x="64" y="3892"/>
                    </a:lnTo>
                    <a:lnTo>
                      <a:pt x="1" y="3934"/>
                    </a:lnTo>
                    <a:lnTo>
                      <a:pt x="22" y="4122"/>
                    </a:lnTo>
                    <a:lnTo>
                      <a:pt x="210" y="4248"/>
                    </a:lnTo>
                    <a:lnTo>
                      <a:pt x="336" y="4625"/>
                    </a:lnTo>
                    <a:lnTo>
                      <a:pt x="336" y="4771"/>
                    </a:lnTo>
                    <a:lnTo>
                      <a:pt x="461" y="5085"/>
                    </a:lnTo>
                    <a:lnTo>
                      <a:pt x="545" y="5441"/>
                    </a:lnTo>
                    <a:lnTo>
                      <a:pt x="691" y="5650"/>
                    </a:lnTo>
                    <a:lnTo>
                      <a:pt x="691" y="5775"/>
                    </a:lnTo>
                    <a:lnTo>
                      <a:pt x="859" y="6027"/>
                    </a:lnTo>
                    <a:lnTo>
                      <a:pt x="859" y="6110"/>
                    </a:lnTo>
                    <a:lnTo>
                      <a:pt x="900" y="6299"/>
                    </a:lnTo>
                    <a:lnTo>
                      <a:pt x="880" y="6487"/>
                    </a:lnTo>
                    <a:lnTo>
                      <a:pt x="796" y="6550"/>
                    </a:lnTo>
                    <a:lnTo>
                      <a:pt x="754" y="6550"/>
                    </a:lnTo>
                    <a:lnTo>
                      <a:pt x="691" y="6508"/>
                    </a:lnTo>
                    <a:lnTo>
                      <a:pt x="649" y="6550"/>
                    </a:lnTo>
                    <a:lnTo>
                      <a:pt x="649" y="6717"/>
                    </a:lnTo>
                    <a:lnTo>
                      <a:pt x="733" y="6863"/>
                    </a:lnTo>
                    <a:lnTo>
                      <a:pt x="838" y="6968"/>
                    </a:lnTo>
                    <a:lnTo>
                      <a:pt x="942" y="7156"/>
                    </a:lnTo>
                    <a:lnTo>
                      <a:pt x="859" y="7282"/>
                    </a:lnTo>
                    <a:lnTo>
                      <a:pt x="880" y="7449"/>
                    </a:lnTo>
                    <a:lnTo>
                      <a:pt x="838" y="7554"/>
                    </a:lnTo>
                    <a:lnTo>
                      <a:pt x="838" y="7659"/>
                    </a:lnTo>
                    <a:lnTo>
                      <a:pt x="900" y="7700"/>
                    </a:lnTo>
                    <a:lnTo>
                      <a:pt x="900" y="7596"/>
                    </a:lnTo>
                    <a:lnTo>
                      <a:pt x="1005" y="7533"/>
                    </a:lnTo>
                    <a:lnTo>
                      <a:pt x="1152" y="7554"/>
                    </a:lnTo>
                    <a:lnTo>
                      <a:pt x="1172" y="7679"/>
                    </a:lnTo>
                    <a:lnTo>
                      <a:pt x="1110" y="7721"/>
                    </a:lnTo>
                    <a:lnTo>
                      <a:pt x="1172" y="7742"/>
                    </a:lnTo>
                    <a:lnTo>
                      <a:pt x="1256" y="7679"/>
                    </a:lnTo>
                    <a:lnTo>
                      <a:pt x="1361" y="7742"/>
                    </a:lnTo>
                    <a:lnTo>
                      <a:pt x="1361" y="7868"/>
                    </a:lnTo>
                    <a:lnTo>
                      <a:pt x="1403" y="7847"/>
                    </a:lnTo>
                    <a:lnTo>
                      <a:pt x="1696" y="7972"/>
                    </a:lnTo>
                    <a:lnTo>
                      <a:pt x="1737" y="7951"/>
                    </a:lnTo>
                    <a:lnTo>
                      <a:pt x="1800" y="7972"/>
                    </a:lnTo>
                    <a:lnTo>
                      <a:pt x="1821" y="7889"/>
                    </a:lnTo>
                    <a:lnTo>
                      <a:pt x="1926" y="7868"/>
                    </a:lnTo>
                    <a:lnTo>
                      <a:pt x="2051" y="7742"/>
                    </a:lnTo>
                    <a:lnTo>
                      <a:pt x="2198" y="7763"/>
                    </a:lnTo>
                    <a:lnTo>
                      <a:pt x="2219" y="7721"/>
                    </a:lnTo>
                    <a:lnTo>
                      <a:pt x="2344" y="7721"/>
                    </a:lnTo>
                    <a:lnTo>
                      <a:pt x="2512" y="7763"/>
                    </a:lnTo>
                    <a:lnTo>
                      <a:pt x="2574" y="7742"/>
                    </a:lnTo>
                    <a:lnTo>
                      <a:pt x="2721" y="7742"/>
                    </a:lnTo>
                    <a:lnTo>
                      <a:pt x="2742" y="7679"/>
                    </a:lnTo>
                    <a:lnTo>
                      <a:pt x="2784" y="7638"/>
                    </a:lnTo>
                    <a:lnTo>
                      <a:pt x="2867" y="7596"/>
                    </a:lnTo>
                    <a:lnTo>
                      <a:pt x="2930" y="7638"/>
                    </a:lnTo>
                    <a:lnTo>
                      <a:pt x="2951" y="7533"/>
                    </a:lnTo>
                    <a:lnTo>
                      <a:pt x="3035" y="7470"/>
                    </a:lnTo>
                    <a:lnTo>
                      <a:pt x="3349" y="7470"/>
                    </a:lnTo>
                    <a:lnTo>
                      <a:pt x="3474" y="7554"/>
                    </a:lnTo>
                    <a:lnTo>
                      <a:pt x="3558" y="7533"/>
                    </a:lnTo>
                    <a:lnTo>
                      <a:pt x="3558" y="7470"/>
                    </a:lnTo>
                    <a:lnTo>
                      <a:pt x="3725" y="7449"/>
                    </a:lnTo>
                    <a:lnTo>
                      <a:pt x="3997" y="7533"/>
                    </a:lnTo>
                    <a:lnTo>
                      <a:pt x="4081" y="7575"/>
                    </a:lnTo>
                    <a:lnTo>
                      <a:pt x="4353" y="7638"/>
                    </a:lnTo>
                    <a:lnTo>
                      <a:pt x="4395" y="7596"/>
                    </a:lnTo>
                    <a:lnTo>
                      <a:pt x="4353" y="7533"/>
                    </a:lnTo>
                    <a:lnTo>
                      <a:pt x="4437" y="7449"/>
                    </a:lnTo>
                    <a:lnTo>
                      <a:pt x="4541" y="7449"/>
                    </a:lnTo>
                    <a:lnTo>
                      <a:pt x="4667" y="7491"/>
                    </a:lnTo>
                    <a:lnTo>
                      <a:pt x="4876" y="7491"/>
                    </a:lnTo>
                    <a:lnTo>
                      <a:pt x="4876" y="7470"/>
                    </a:lnTo>
                    <a:lnTo>
                      <a:pt x="4813" y="7387"/>
                    </a:lnTo>
                    <a:lnTo>
                      <a:pt x="4855" y="7303"/>
                    </a:lnTo>
                    <a:lnTo>
                      <a:pt x="5022" y="7240"/>
                    </a:lnTo>
                    <a:lnTo>
                      <a:pt x="5190" y="7240"/>
                    </a:lnTo>
                    <a:lnTo>
                      <a:pt x="5253" y="7303"/>
                    </a:lnTo>
                    <a:lnTo>
                      <a:pt x="5378" y="7303"/>
                    </a:lnTo>
                    <a:lnTo>
                      <a:pt x="5504" y="7219"/>
                    </a:lnTo>
                    <a:lnTo>
                      <a:pt x="5713" y="7156"/>
                    </a:lnTo>
                    <a:lnTo>
                      <a:pt x="5713" y="7135"/>
                    </a:lnTo>
                    <a:lnTo>
                      <a:pt x="5859" y="7073"/>
                    </a:lnTo>
                    <a:lnTo>
                      <a:pt x="5922" y="6968"/>
                    </a:lnTo>
                    <a:lnTo>
                      <a:pt x="6320" y="6717"/>
                    </a:lnTo>
                    <a:lnTo>
                      <a:pt x="6424" y="6612"/>
                    </a:lnTo>
                    <a:lnTo>
                      <a:pt x="6424" y="6591"/>
                    </a:lnTo>
                    <a:lnTo>
                      <a:pt x="6508" y="6591"/>
                    </a:lnTo>
                    <a:lnTo>
                      <a:pt x="7115" y="5985"/>
                    </a:lnTo>
                    <a:lnTo>
                      <a:pt x="7136" y="5922"/>
                    </a:lnTo>
                    <a:lnTo>
                      <a:pt x="7198" y="5922"/>
                    </a:lnTo>
                    <a:lnTo>
                      <a:pt x="7282" y="5796"/>
                    </a:lnTo>
                    <a:lnTo>
                      <a:pt x="7387" y="5755"/>
                    </a:lnTo>
                    <a:lnTo>
                      <a:pt x="7429" y="5587"/>
                    </a:lnTo>
                    <a:lnTo>
                      <a:pt x="7596" y="5399"/>
                    </a:lnTo>
                    <a:lnTo>
                      <a:pt x="7847" y="5022"/>
                    </a:lnTo>
                    <a:lnTo>
                      <a:pt x="7910" y="4834"/>
                    </a:lnTo>
                    <a:lnTo>
                      <a:pt x="8014" y="4834"/>
                    </a:lnTo>
                    <a:lnTo>
                      <a:pt x="8077" y="4708"/>
                    </a:lnTo>
                    <a:lnTo>
                      <a:pt x="8077" y="4646"/>
                    </a:lnTo>
                    <a:lnTo>
                      <a:pt x="8182" y="4520"/>
                    </a:lnTo>
                    <a:lnTo>
                      <a:pt x="8266" y="4394"/>
                    </a:lnTo>
                    <a:lnTo>
                      <a:pt x="8391" y="4311"/>
                    </a:lnTo>
                    <a:lnTo>
                      <a:pt x="8433" y="4227"/>
                    </a:lnTo>
                    <a:lnTo>
                      <a:pt x="8538" y="4185"/>
                    </a:lnTo>
                    <a:lnTo>
                      <a:pt x="8579" y="4122"/>
                    </a:lnTo>
                    <a:lnTo>
                      <a:pt x="8621" y="4122"/>
                    </a:lnTo>
                    <a:lnTo>
                      <a:pt x="8789" y="3934"/>
                    </a:lnTo>
                    <a:lnTo>
                      <a:pt x="8810" y="3830"/>
                    </a:lnTo>
                    <a:lnTo>
                      <a:pt x="8893" y="3725"/>
                    </a:lnTo>
                    <a:lnTo>
                      <a:pt x="8935" y="3516"/>
                    </a:lnTo>
                    <a:lnTo>
                      <a:pt x="9019" y="3348"/>
                    </a:lnTo>
                    <a:lnTo>
                      <a:pt x="9040" y="3160"/>
                    </a:lnTo>
                    <a:lnTo>
                      <a:pt x="9123" y="2951"/>
                    </a:lnTo>
                    <a:lnTo>
                      <a:pt x="9103" y="2951"/>
                    </a:lnTo>
                    <a:lnTo>
                      <a:pt x="9165" y="2846"/>
                    </a:lnTo>
                    <a:lnTo>
                      <a:pt x="9165" y="2825"/>
                    </a:lnTo>
                    <a:lnTo>
                      <a:pt x="9061" y="2825"/>
                    </a:lnTo>
                    <a:lnTo>
                      <a:pt x="8935" y="2762"/>
                    </a:lnTo>
                    <a:lnTo>
                      <a:pt x="8830" y="2762"/>
                    </a:lnTo>
                    <a:lnTo>
                      <a:pt x="8768" y="2825"/>
                    </a:lnTo>
                    <a:lnTo>
                      <a:pt x="8768" y="2909"/>
                    </a:lnTo>
                    <a:lnTo>
                      <a:pt x="8726" y="3014"/>
                    </a:lnTo>
                    <a:lnTo>
                      <a:pt x="8663" y="3034"/>
                    </a:lnTo>
                    <a:lnTo>
                      <a:pt x="8454" y="3034"/>
                    </a:lnTo>
                    <a:lnTo>
                      <a:pt x="8266" y="2930"/>
                    </a:lnTo>
                    <a:lnTo>
                      <a:pt x="8182" y="2804"/>
                    </a:lnTo>
                    <a:lnTo>
                      <a:pt x="8140" y="2742"/>
                    </a:lnTo>
                    <a:lnTo>
                      <a:pt x="8098" y="2658"/>
                    </a:lnTo>
                    <a:lnTo>
                      <a:pt x="8161" y="2532"/>
                    </a:lnTo>
                    <a:lnTo>
                      <a:pt x="8286" y="2281"/>
                    </a:lnTo>
                    <a:lnTo>
                      <a:pt x="8307" y="2177"/>
                    </a:lnTo>
                    <a:lnTo>
                      <a:pt x="8412" y="2114"/>
                    </a:lnTo>
                    <a:lnTo>
                      <a:pt x="8579" y="2197"/>
                    </a:lnTo>
                    <a:lnTo>
                      <a:pt x="8663" y="2260"/>
                    </a:lnTo>
                    <a:lnTo>
                      <a:pt x="8768" y="2323"/>
                    </a:lnTo>
                    <a:lnTo>
                      <a:pt x="8768" y="2135"/>
                    </a:lnTo>
                    <a:lnTo>
                      <a:pt x="8768" y="1988"/>
                    </a:lnTo>
                    <a:lnTo>
                      <a:pt x="8810" y="1800"/>
                    </a:lnTo>
                    <a:lnTo>
                      <a:pt x="8810" y="1361"/>
                    </a:lnTo>
                    <a:lnTo>
                      <a:pt x="8789" y="1214"/>
                    </a:lnTo>
                    <a:lnTo>
                      <a:pt x="8747" y="1109"/>
                    </a:lnTo>
                    <a:lnTo>
                      <a:pt x="8747" y="1005"/>
                    </a:lnTo>
                    <a:lnTo>
                      <a:pt x="8747" y="984"/>
                    </a:lnTo>
                    <a:lnTo>
                      <a:pt x="8747" y="733"/>
                    </a:lnTo>
                    <a:lnTo>
                      <a:pt x="8684" y="586"/>
                    </a:lnTo>
                    <a:lnTo>
                      <a:pt x="8642" y="440"/>
                    </a:lnTo>
                    <a:lnTo>
                      <a:pt x="8621" y="273"/>
                    </a:lnTo>
                    <a:lnTo>
                      <a:pt x="8517" y="168"/>
                    </a:lnTo>
                    <a:lnTo>
                      <a:pt x="8328" y="126"/>
                    </a:lnTo>
                    <a:lnTo>
                      <a:pt x="8182" y="147"/>
                    </a:lnTo>
                    <a:lnTo>
                      <a:pt x="8098" y="168"/>
                    </a:lnTo>
                    <a:lnTo>
                      <a:pt x="8056" y="147"/>
                    </a:lnTo>
                    <a:lnTo>
                      <a:pt x="7910" y="105"/>
                    </a:lnTo>
                    <a:lnTo>
                      <a:pt x="7847" y="105"/>
                    </a:lnTo>
                    <a:lnTo>
                      <a:pt x="7784" y="21"/>
                    </a:lnTo>
                    <a:lnTo>
                      <a:pt x="76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7" name="Google Shape;1607;p32"/>
            <p:cNvSpPr/>
            <p:nvPr/>
          </p:nvSpPr>
          <p:spPr>
            <a:xfrm>
              <a:off x="2736350" y="2969700"/>
              <a:ext cx="39250" cy="12050"/>
            </a:xfrm>
            <a:custGeom>
              <a:avLst/>
              <a:gdLst/>
              <a:ahLst/>
              <a:cxnLst/>
              <a:rect l="l" t="t" r="r" b="b"/>
              <a:pathLst>
                <a:path w="1570" h="482" extrusionOk="0">
                  <a:moveTo>
                    <a:pt x="189" y="0"/>
                  </a:moveTo>
                  <a:lnTo>
                    <a:pt x="126" y="84"/>
                  </a:lnTo>
                  <a:lnTo>
                    <a:pt x="21" y="147"/>
                  </a:lnTo>
                  <a:lnTo>
                    <a:pt x="21" y="209"/>
                  </a:lnTo>
                  <a:lnTo>
                    <a:pt x="0" y="272"/>
                  </a:lnTo>
                  <a:lnTo>
                    <a:pt x="42" y="377"/>
                  </a:lnTo>
                  <a:lnTo>
                    <a:pt x="314" y="377"/>
                  </a:lnTo>
                  <a:lnTo>
                    <a:pt x="398" y="398"/>
                  </a:lnTo>
                  <a:lnTo>
                    <a:pt x="607" y="356"/>
                  </a:lnTo>
                  <a:lnTo>
                    <a:pt x="691" y="377"/>
                  </a:lnTo>
                  <a:lnTo>
                    <a:pt x="837" y="293"/>
                  </a:lnTo>
                  <a:cubicBezTo>
                    <a:pt x="1026" y="398"/>
                    <a:pt x="1235" y="356"/>
                    <a:pt x="1423" y="481"/>
                  </a:cubicBezTo>
                  <a:lnTo>
                    <a:pt x="1570" y="460"/>
                  </a:lnTo>
                  <a:lnTo>
                    <a:pt x="1528" y="398"/>
                  </a:lnTo>
                  <a:lnTo>
                    <a:pt x="1444" y="460"/>
                  </a:lnTo>
                  <a:lnTo>
                    <a:pt x="1444" y="440"/>
                  </a:lnTo>
                  <a:cubicBezTo>
                    <a:pt x="1360" y="377"/>
                    <a:pt x="1318" y="356"/>
                    <a:pt x="1235" y="335"/>
                  </a:cubicBezTo>
                  <a:lnTo>
                    <a:pt x="1277" y="293"/>
                  </a:lnTo>
                  <a:lnTo>
                    <a:pt x="1130" y="251"/>
                  </a:lnTo>
                  <a:lnTo>
                    <a:pt x="1046" y="335"/>
                  </a:lnTo>
                  <a:cubicBezTo>
                    <a:pt x="1005" y="335"/>
                    <a:pt x="942" y="335"/>
                    <a:pt x="921" y="293"/>
                  </a:cubicBezTo>
                  <a:lnTo>
                    <a:pt x="921" y="272"/>
                  </a:lnTo>
                  <a:lnTo>
                    <a:pt x="1046" y="147"/>
                  </a:lnTo>
                  <a:lnTo>
                    <a:pt x="942" y="105"/>
                  </a:lnTo>
                  <a:lnTo>
                    <a:pt x="921" y="42"/>
                  </a:lnTo>
                  <a:lnTo>
                    <a:pt x="837" y="0"/>
                  </a:lnTo>
                  <a:lnTo>
                    <a:pt x="607" y="42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2"/>
            <p:cNvSpPr/>
            <p:nvPr/>
          </p:nvSpPr>
          <p:spPr>
            <a:xfrm>
              <a:off x="2668350" y="2948250"/>
              <a:ext cx="55475" cy="36625"/>
            </a:xfrm>
            <a:custGeom>
              <a:avLst/>
              <a:gdLst/>
              <a:ahLst/>
              <a:cxnLst/>
              <a:rect l="l" t="t" r="r" b="b"/>
              <a:pathLst>
                <a:path w="2219" h="1465" extrusionOk="0">
                  <a:moveTo>
                    <a:pt x="481" y="0"/>
                  </a:moveTo>
                  <a:lnTo>
                    <a:pt x="293" y="42"/>
                  </a:lnTo>
                  <a:lnTo>
                    <a:pt x="230" y="147"/>
                  </a:lnTo>
                  <a:lnTo>
                    <a:pt x="230" y="209"/>
                  </a:lnTo>
                  <a:lnTo>
                    <a:pt x="189" y="314"/>
                  </a:lnTo>
                  <a:lnTo>
                    <a:pt x="230" y="398"/>
                  </a:lnTo>
                  <a:lnTo>
                    <a:pt x="189" y="523"/>
                  </a:lnTo>
                  <a:lnTo>
                    <a:pt x="105" y="586"/>
                  </a:lnTo>
                  <a:lnTo>
                    <a:pt x="84" y="607"/>
                  </a:lnTo>
                  <a:lnTo>
                    <a:pt x="126" y="733"/>
                  </a:lnTo>
                  <a:lnTo>
                    <a:pt x="126" y="837"/>
                  </a:lnTo>
                  <a:lnTo>
                    <a:pt x="126" y="900"/>
                  </a:lnTo>
                  <a:lnTo>
                    <a:pt x="0" y="1046"/>
                  </a:lnTo>
                  <a:lnTo>
                    <a:pt x="0" y="1109"/>
                  </a:lnTo>
                  <a:lnTo>
                    <a:pt x="63" y="1130"/>
                  </a:lnTo>
                  <a:lnTo>
                    <a:pt x="126" y="1256"/>
                  </a:lnTo>
                  <a:lnTo>
                    <a:pt x="84" y="1339"/>
                  </a:lnTo>
                  <a:lnTo>
                    <a:pt x="189" y="1402"/>
                  </a:lnTo>
                  <a:lnTo>
                    <a:pt x="230" y="1444"/>
                  </a:lnTo>
                  <a:lnTo>
                    <a:pt x="293" y="1465"/>
                  </a:lnTo>
                  <a:lnTo>
                    <a:pt x="377" y="1318"/>
                  </a:lnTo>
                  <a:lnTo>
                    <a:pt x="502" y="1130"/>
                  </a:lnTo>
                  <a:lnTo>
                    <a:pt x="502" y="1088"/>
                  </a:lnTo>
                  <a:lnTo>
                    <a:pt x="544" y="984"/>
                  </a:lnTo>
                  <a:lnTo>
                    <a:pt x="607" y="1046"/>
                  </a:lnTo>
                  <a:lnTo>
                    <a:pt x="691" y="1046"/>
                  </a:lnTo>
                  <a:lnTo>
                    <a:pt x="753" y="921"/>
                  </a:lnTo>
                  <a:lnTo>
                    <a:pt x="837" y="984"/>
                  </a:lnTo>
                  <a:lnTo>
                    <a:pt x="837" y="1088"/>
                  </a:lnTo>
                  <a:lnTo>
                    <a:pt x="921" y="1130"/>
                  </a:lnTo>
                  <a:lnTo>
                    <a:pt x="1067" y="1088"/>
                  </a:lnTo>
                  <a:lnTo>
                    <a:pt x="1235" y="942"/>
                  </a:lnTo>
                  <a:lnTo>
                    <a:pt x="1381" y="900"/>
                  </a:lnTo>
                  <a:lnTo>
                    <a:pt x="1569" y="921"/>
                  </a:lnTo>
                  <a:lnTo>
                    <a:pt x="1674" y="900"/>
                  </a:lnTo>
                  <a:lnTo>
                    <a:pt x="1758" y="942"/>
                  </a:lnTo>
                  <a:lnTo>
                    <a:pt x="1883" y="984"/>
                  </a:lnTo>
                  <a:lnTo>
                    <a:pt x="2072" y="1005"/>
                  </a:lnTo>
                  <a:lnTo>
                    <a:pt x="2093" y="921"/>
                  </a:lnTo>
                  <a:lnTo>
                    <a:pt x="2176" y="921"/>
                  </a:lnTo>
                  <a:lnTo>
                    <a:pt x="2218" y="816"/>
                  </a:lnTo>
                  <a:lnTo>
                    <a:pt x="2176" y="733"/>
                  </a:lnTo>
                  <a:lnTo>
                    <a:pt x="1946" y="607"/>
                  </a:lnTo>
                  <a:lnTo>
                    <a:pt x="1862" y="607"/>
                  </a:lnTo>
                  <a:lnTo>
                    <a:pt x="1695" y="565"/>
                  </a:lnTo>
                  <a:lnTo>
                    <a:pt x="1632" y="565"/>
                  </a:lnTo>
                  <a:lnTo>
                    <a:pt x="1465" y="502"/>
                  </a:lnTo>
                  <a:lnTo>
                    <a:pt x="1277" y="398"/>
                  </a:lnTo>
                  <a:lnTo>
                    <a:pt x="1172" y="398"/>
                  </a:lnTo>
                  <a:lnTo>
                    <a:pt x="1256" y="377"/>
                  </a:lnTo>
                  <a:lnTo>
                    <a:pt x="1423" y="419"/>
                  </a:lnTo>
                  <a:lnTo>
                    <a:pt x="1674" y="419"/>
                  </a:lnTo>
                  <a:lnTo>
                    <a:pt x="1779" y="398"/>
                  </a:lnTo>
                  <a:lnTo>
                    <a:pt x="1695" y="356"/>
                  </a:lnTo>
                  <a:lnTo>
                    <a:pt x="1632" y="356"/>
                  </a:lnTo>
                  <a:lnTo>
                    <a:pt x="1444" y="314"/>
                  </a:lnTo>
                  <a:lnTo>
                    <a:pt x="1360" y="147"/>
                  </a:lnTo>
                  <a:lnTo>
                    <a:pt x="1256" y="147"/>
                  </a:lnTo>
                  <a:lnTo>
                    <a:pt x="1214" y="168"/>
                  </a:lnTo>
                  <a:lnTo>
                    <a:pt x="1130" y="105"/>
                  </a:lnTo>
                  <a:lnTo>
                    <a:pt x="649" y="0"/>
                  </a:lnTo>
                  <a:lnTo>
                    <a:pt x="586" y="42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2"/>
            <p:cNvSpPr/>
            <p:nvPr/>
          </p:nvSpPr>
          <p:spPr>
            <a:xfrm>
              <a:off x="2980100" y="1451675"/>
              <a:ext cx="608375" cy="778925"/>
            </a:xfrm>
            <a:custGeom>
              <a:avLst/>
              <a:gdLst/>
              <a:ahLst/>
              <a:cxnLst/>
              <a:rect l="l" t="t" r="r" b="b"/>
              <a:pathLst>
                <a:path w="24335" h="31157" extrusionOk="0">
                  <a:moveTo>
                    <a:pt x="19167" y="16300"/>
                  </a:moveTo>
                  <a:lnTo>
                    <a:pt x="19161" y="16311"/>
                  </a:lnTo>
                  <a:lnTo>
                    <a:pt x="19167" y="16321"/>
                  </a:lnTo>
                  <a:lnTo>
                    <a:pt x="19167" y="16300"/>
                  </a:lnTo>
                  <a:close/>
                  <a:moveTo>
                    <a:pt x="16572" y="17849"/>
                  </a:moveTo>
                  <a:lnTo>
                    <a:pt x="16593" y="17870"/>
                  </a:lnTo>
                  <a:lnTo>
                    <a:pt x="16509" y="17870"/>
                  </a:lnTo>
                  <a:lnTo>
                    <a:pt x="16509" y="17849"/>
                  </a:lnTo>
                  <a:close/>
                  <a:moveTo>
                    <a:pt x="4771" y="22933"/>
                  </a:moveTo>
                  <a:lnTo>
                    <a:pt x="4813" y="22996"/>
                  </a:lnTo>
                  <a:lnTo>
                    <a:pt x="4792" y="23038"/>
                  </a:lnTo>
                  <a:lnTo>
                    <a:pt x="4750" y="23038"/>
                  </a:lnTo>
                  <a:lnTo>
                    <a:pt x="4688" y="23059"/>
                  </a:lnTo>
                  <a:lnTo>
                    <a:pt x="4709" y="23142"/>
                  </a:lnTo>
                  <a:lnTo>
                    <a:pt x="4792" y="23205"/>
                  </a:lnTo>
                  <a:lnTo>
                    <a:pt x="4960" y="23205"/>
                  </a:lnTo>
                  <a:lnTo>
                    <a:pt x="4981" y="23163"/>
                  </a:lnTo>
                  <a:lnTo>
                    <a:pt x="4960" y="23121"/>
                  </a:lnTo>
                  <a:lnTo>
                    <a:pt x="4960" y="23059"/>
                  </a:lnTo>
                  <a:lnTo>
                    <a:pt x="5001" y="23038"/>
                  </a:lnTo>
                  <a:lnTo>
                    <a:pt x="5127" y="23059"/>
                  </a:lnTo>
                  <a:lnTo>
                    <a:pt x="5169" y="23121"/>
                  </a:lnTo>
                  <a:lnTo>
                    <a:pt x="5106" y="23163"/>
                  </a:lnTo>
                  <a:lnTo>
                    <a:pt x="4960" y="23226"/>
                  </a:lnTo>
                  <a:lnTo>
                    <a:pt x="4750" y="23226"/>
                  </a:lnTo>
                  <a:lnTo>
                    <a:pt x="4750" y="23268"/>
                  </a:lnTo>
                  <a:lnTo>
                    <a:pt x="4855" y="23435"/>
                  </a:lnTo>
                  <a:lnTo>
                    <a:pt x="4981" y="23519"/>
                  </a:lnTo>
                  <a:lnTo>
                    <a:pt x="5064" y="23540"/>
                  </a:lnTo>
                  <a:lnTo>
                    <a:pt x="5085" y="23519"/>
                  </a:lnTo>
                  <a:lnTo>
                    <a:pt x="5190" y="23477"/>
                  </a:lnTo>
                  <a:lnTo>
                    <a:pt x="5211" y="23540"/>
                  </a:lnTo>
                  <a:lnTo>
                    <a:pt x="5190" y="23561"/>
                  </a:lnTo>
                  <a:lnTo>
                    <a:pt x="5127" y="23561"/>
                  </a:lnTo>
                  <a:lnTo>
                    <a:pt x="5064" y="23582"/>
                  </a:lnTo>
                  <a:lnTo>
                    <a:pt x="4897" y="23540"/>
                  </a:lnTo>
                  <a:lnTo>
                    <a:pt x="4771" y="23477"/>
                  </a:lnTo>
                  <a:lnTo>
                    <a:pt x="4646" y="23352"/>
                  </a:lnTo>
                  <a:lnTo>
                    <a:pt x="4541" y="23310"/>
                  </a:lnTo>
                  <a:lnTo>
                    <a:pt x="4436" y="23310"/>
                  </a:lnTo>
                  <a:lnTo>
                    <a:pt x="4332" y="23205"/>
                  </a:lnTo>
                  <a:lnTo>
                    <a:pt x="4185" y="23142"/>
                  </a:lnTo>
                  <a:lnTo>
                    <a:pt x="4164" y="23121"/>
                  </a:lnTo>
                  <a:lnTo>
                    <a:pt x="4081" y="23121"/>
                  </a:lnTo>
                  <a:lnTo>
                    <a:pt x="4018" y="23142"/>
                  </a:lnTo>
                  <a:lnTo>
                    <a:pt x="3913" y="23142"/>
                  </a:lnTo>
                  <a:lnTo>
                    <a:pt x="3892" y="23132"/>
                  </a:lnTo>
                  <a:lnTo>
                    <a:pt x="3892" y="23132"/>
                  </a:lnTo>
                  <a:lnTo>
                    <a:pt x="3913" y="23121"/>
                  </a:lnTo>
                  <a:lnTo>
                    <a:pt x="3976" y="23121"/>
                  </a:lnTo>
                  <a:lnTo>
                    <a:pt x="4123" y="23100"/>
                  </a:lnTo>
                  <a:lnTo>
                    <a:pt x="4164" y="23038"/>
                  </a:lnTo>
                  <a:lnTo>
                    <a:pt x="4185" y="23038"/>
                  </a:lnTo>
                  <a:lnTo>
                    <a:pt x="4185" y="23100"/>
                  </a:lnTo>
                  <a:lnTo>
                    <a:pt x="4248" y="23121"/>
                  </a:lnTo>
                  <a:lnTo>
                    <a:pt x="4332" y="23121"/>
                  </a:lnTo>
                  <a:lnTo>
                    <a:pt x="4436" y="23247"/>
                  </a:lnTo>
                  <a:lnTo>
                    <a:pt x="4478" y="23268"/>
                  </a:lnTo>
                  <a:lnTo>
                    <a:pt x="4562" y="23226"/>
                  </a:lnTo>
                  <a:lnTo>
                    <a:pt x="4604" y="23142"/>
                  </a:lnTo>
                  <a:lnTo>
                    <a:pt x="4604" y="23059"/>
                  </a:lnTo>
                  <a:lnTo>
                    <a:pt x="4583" y="23017"/>
                  </a:lnTo>
                  <a:lnTo>
                    <a:pt x="4583" y="22954"/>
                  </a:lnTo>
                  <a:lnTo>
                    <a:pt x="4688" y="22954"/>
                  </a:lnTo>
                  <a:lnTo>
                    <a:pt x="4709" y="22933"/>
                  </a:lnTo>
                  <a:close/>
                  <a:moveTo>
                    <a:pt x="4269" y="25193"/>
                  </a:moveTo>
                  <a:lnTo>
                    <a:pt x="4290" y="25277"/>
                  </a:lnTo>
                  <a:lnTo>
                    <a:pt x="4395" y="25297"/>
                  </a:lnTo>
                  <a:lnTo>
                    <a:pt x="4436" y="25339"/>
                  </a:lnTo>
                  <a:lnTo>
                    <a:pt x="4353" y="25339"/>
                  </a:lnTo>
                  <a:lnTo>
                    <a:pt x="4290" y="25318"/>
                  </a:lnTo>
                  <a:lnTo>
                    <a:pt x="4123" y="25318"/>
                  </a:lnTo>
                  <a:lnTo>
                    <a:pt x="4060" y="25381"/>
                  </a:lnTo>
                  <a:lnTo>
                    <a:pt x="4039" y="25318"/>
                  </a:lnTo>
                  <a:lnTo>
                    <a:pt x="3976" y="25339"/>
                  </a:lnTo>
                  <a:lnTo>
                    <a:pt x="3955" y="25444"/>
                  </a:lnTo>
                  <a:lnTo>
                    <a:pt x="3913" y="25486"/>
                  </a:lnTo>
                  <a:lnTo>
                    <a:pt x="3851" y="25528"/>
                  </a:lnTo>
                  <a:lnTo>
                    <a:pt x="3725" y="25549"/>
                  </a:lnTo>
                  <a:lnTo>
                    <a:pt x="3641" y="25611"/>
                  </a:lnTo>
                  <a:lnTo>
                    <a:pt x="3725" y="25528"/>
                  </a:lnTo>
                  <a:lnTo>
                    <a:pt x="3830" y="25507"/>
                  </a:lnTo>
                  <a:lnTo>
                    <a:pt x="3872" y="25444"/>
                  </a:lnTo>
                  <a:lnTo>
                    <a:pt x="3913" y="25381"/>
                  </a:lnTo>
                  <a:lnTo>
                    <a:pt x="3955" y="25318"/>
                  </a:lnTo>
                  <a:lnTo>
                    <a:pt x="4018" y="25318"/>
                  </a:lnTo>
                  <a:lnTo>
                    <a:pt x="4227" y="25193"/>
                  </a:lnTo>
                  <a:close/>
                  <a:moveTo>
                    <a:pt x="16614" y="1"/>
                  </a:moveTo>
                  <a:lnTo>
                    <a:pt x="16530" y="22"/>
                  </a:lnTo>
                  <a:lnTo>
                    <a:pt x="16489" y="84"/>
                  </a:lnTo>
                  <a:lnTo>
                    <a:pt x="16489" y="168"/>
                  </a:lnTo>
                  <a:lnTo>
                    <a:pt x="16509" y="273"/>
                  </a:lnTo>
                  <a:lnTo>
                    <a:pt x="16509" y="336"/>
                  </a:lnTo>
                  <a:lnTo>
                    <a:pt x="16468" y="398"/>
                  </a:lnTo>
                  <a:lnTo>
                    <a:pt x="16405" y="336"/>
                  </a:lnTo>
                  <a:lnTo>
                    <a:pt x="16384" y="210"/>
                  </a:lnTo>
                  <a:lnTo>
                    <a:pt x="16321" y="126"/>
                  </a:lnTo>
                  <a:lnTo>
                    <a:pt x="16279" y="126"/>
                  </a:lnTo>
                  <a:lnTo>
                    <a:pt x="16216" y="84"/>
                  </a:lnTo>
                  <a:lnTo>
                    <a:pt x="16175" y="64"/>
                  </a:lnTo>
                  <a:lnTo>
                    <a:pt x="16154" y="105"/>
                  </a:lnTo>
                  <a:lnTo>
                    <a:pt x="16112" y="210"/>
                  </a:lnTo>
                  <a:lnTo>
                    <a:pt x="16070" y="273"/>
                  </a:lnTo>
                  <a:lnTo>
                    <a:pt x="15986" y="231"/>
                  </a:lnTo>
                  <a:lnTo>
                    <a:pt x="15903" y="273"/>
                  </a:lnTo>
                  <a:lnTo>
                    <a:pt x="15882" y="377"/>
                  </a:lnTo>
                  <a:lnTo>
                    <a:pt x="15924" y="440"/>
                  </a:lnTo>
                  <a:lnTo>
                    <a:pt x="15965" y="503"/>
                  </a:lnTo>
                  <a:lnTo>
                    <a:pt x="15882" y="587"/>
                  </a:lnTo>
                  <a:lnTo>
                    <a:pt x="15777" y="712"/>
                  </a:lnTo>
                  <a:lnTo>
                    <a:pt x="15777" y="754"/>
                  </a:lnTo>
                  <a:lnTo>
                    <a:pt x="15861" y="796"/>
                  </a:lnTo>
                  <a:lnTo>
                    <a:pt x="15882" y="838"/>
                  </a:lnTo>
                  <a:lnTo>
                    <a:pt x="15840" y="901"/>
                  </a:lnTo>
                  <a:lnTo>
                    <a:pt x="15777" y="901"/>
                  </a:lnTo>
                  <a:lnTo>
                    <a:pt x="15631" y="817"/>
                  </a:lnTo>
                  <a:lnTo>
                    <a:pt x="15421" y="817"/>
                  </a:lnTo>
                  <a:lnTo>
                    <a:pt x="15380" y="963"/>
                  </a:lnTo>
                  <a:lnTo>
                    <a:pt x="15421" y="1131"/>
                  </a:lnTo>
                  <a:lnTo>
                    <a:pt x="15484" y="1277"/>
                  </a:lnTo>
                  <a:lnTo>
                    <a:pt x="15631" y="1340"/>
                  </a:lnTo>
                  <a:lnTo>
                    <a:pt x="15672" y="1382"/>
                  </a:lnTo>
                  <a:lnTo>
                    <a:pt x="15672" y="1445"/>
                  </a:lnTo>
                  <a:lnTo>
                    <a:pt x="15547" y="1403"/>
                  </a:lnTo>
                  <a:lnTo>
                    <a:pt x="15421" y="1340"/>
                  </a:lnTo>
                  <a:lnTo>
                    <a:pt x="15317" y="1152"/>
                  </a:lnTo>
                  <a:lnTo>
                    <a:pt x="15128" y="1026"/>
                  </a:lnTo>
                  <a:lnTo>
                    <a:pt x="15045" y="963"/>
                  </a:lnTo>
                  <a:lnTo>
                    <a:pt x="15024" y="1026"/>
                  </a:lnTo>
                  <a:lnTo>
                    <a:pt x="15045" y="1068"/>
                  </a:lnTo>
                  <a:lnTo>
                    <a:pt x="15045" y="1173"/>
                  </a:lnTo>
                  <a:lnTo>
                    <a:pt x="15066" y="1256"/>
                  </a:lnTo>
                  <a:lnTo>
                    <a:pt x="15128" y="1340"/>
                  </a:lnTo>
                  <a:lnTo>
                    <a:pt x="15128" y="1465"/>
                  </a:lnTo>
                  <a:lnTo>
                    <a:pt x="15045" y="1549"/>
                  </a:lnTo>
                  <a:lnTo>
                    <a:pt x="15045" y="1382"/>
                  </a:lnTo>
                  <a:lnTo>
                    <a:pt x="15003" y="1256"/>
                  </a:lnTo>
                  <a:lnTo>
                    <a:pt x="14919" y="1110"/>
                  </a:lnTo>
                  <a:lnTo>
                    <a:pt x="14919" y="1026"/>
                  </a:lnTo>
                  <a:lnTo>
                    <a:pt x="14836" y="921"/>
                  </a:lnTo>
                  <a:lnTo>
                    <a:pt x="14731" y="859"/>
                  </a:lnTo>
                  <a:lnTo>
                    <a:pt x="14647" y="984"/>
                  </a:lnTo>
                  <a:lnTo>
                    <a:pt x="14605" y="1068"/>
                  </a:lnTo>
                  <a:lnTo>
                    <a:pt x="14543" y="984"/>
                  </a:lnTo>
                  <a:lnTo>
                    <a:pt x="14605" y="921"/>
                  </a:lnTo>
                  <a:lnTo>
                    <a:pt x="14605" y="859"/>
                  </a:lnTo>
                  <a:lnTo>
                    <a:pt x="14522" y="817"/>
                  </a:lnTo>
                  <a:lnTo>
                    <a:pt x="14501" y="733"/>
                  </a:lnTo>
                  <a:lnTo>
                    <a:pt x="14480" y="691"/>
                  </a:lnTo>
                  <a:lnTo>
                    <a:pt x="14375" y="691"/>
                  </a:lnTo>
                  <a:lnTo>
                    <a:pt x="14292" y="733"/>
                  </a:lnTo>
                  <a:lnTo>
                    <a:pt x="14271" y="712"/>
                  </a:lnTo>
                  <a:lnTo>
                    <a:pt x="14292" y="628"/>
                  </a:lnTo>
                  <a:lnTo>
                    <a:pt x="14375" y="545"/>
                  </a:lnTo>
                  <a:lnTo>
                    <a:pt x="14271" y="566"/>
                  </a:lnTo>
                  <a:lnTo>
                    <a:pt x="14166" y="670"/>
                  </a:lnTo>
                  <a:lnTo>
                    <a:pt x="14124" y="754"/>
                  </a:lnTo>
                  <a:lnTo>
                    <a:pt x="14020" y="817"/>
                  </a:lnTo>
                  <a:lnTo>
                    <a:pt x="13957" y="838"/>
                  </a:lnTo>
                  <a:lnTo>
                    <a:pt x="13852" y="984"/>
                  </a:lnTo>
                  <a:lnTo>
                    <a:pt x="13810" y="984"/>
                  </a:lnTo>
                  <a:lnTo>
                    <a:pt x="13768" y="880"/>
                  </a:lnTo>
                  <a:lnTo>
                    <a:pt x="13685" y="817"/>
                  </a:lnTo>
                  <a:lnTo>
                    <a:pt x="13643" y="817"/>
                  </a:lnTo>
                  <a:lnTo>
                    <a:pt x="13601" y="880"/>
                  </a:lnTo>
                  <a:lnTo>
                    <a:pt x="13580" y="963"/>
                  </a:lnTo>
                  <a:lnTo>
                    <a:pt x="13601" y="1089"/>
                  </a:lnTo>
                  <a:lnTo>
                    <a:pt x="13768" y="1193"/>
                  </a:lnTo>
                  <a:lnTo>
                    <a:pt x="13768" y="1256"/>
                  </a:lnTo>
                  <a:lnTo>
                    <a:pt x="13685" y="1256"/>
                  </a:lnTo>
                  <a:lnTo>
                    <a:pt x="13643" y="1382"/>
                  </a:lnTo>
                  <a:lnTo>
                    <a:pt x="13643" y="1507"/>
                  </a:lnTo>
                  <a:lnTo>
                    <a:pt x="13768" y="1591"/>
                  </a:lnTo>
                  <a:lnTo>
                    <a:pt x="13852" y="1570"/>
                  </a:lnTo>
                  <a:lnTo>
                    <a:pt x="13915" y="1507"/>
                  </a:lnTo>
                  <a:lnTo>
                    <a:pt x="14103" y="1507"/>
                  </a:lnTo>
                  <a:lnTo>
                    <a:pt x="14229" y="1675"/>
                  </a:lnTo>
                  <a:lnTo>
                    <a:pt x="14333" y="1717"/>
                  </a:lnTo>
                  <a:lnTo>
                    <a:pt x="14396" y="1800"/>
                  </a:lnTo>
                  <a:lnTo>
                    <a:pt x="14375" y="1863"/>
                  </a:lnTo>
                  <a:lnTo>
                    <a:pt x="14375" y="1926"/>
                  </a:lnTo>
                  <a:lnTo>
                    <a:pt x="14396" y="2072"/>
                  </a:lnTo>
                  <a:lnTo>
                    <a:pt x="14333" y="2219"/>
                  </a:lnTo>
                  <a:lnTo>
                    <a:pt x="14333" y="2302"/>
                  </a:lnTo>
                  <a:lnTo>
                    <a:pt x="14417" y="2407"/>
                  </a:lnTo>
                  <a:lnTo>
                    <a:pt x="14417" y="2533"/>
                  </a:lnTo>
                  <a:lnTo>
                    <a:pt x="14438" y="2616"/>
                  </a:lnTo>
                  <a:lnTo>
                    <a:pt x="14543" y="2700"/>
                  </a:lnTo>
                  <a:lnTo>
                    <a:pt x="14626" y="2700"/>
                  </a:lnTo>
                  <a:lnTo>
                    <a:pt x="14710" y="2784"/>
                  </a:lnTo>
                  <a:lnTo>
                    <a:pt x="14836" y="2846"/>
                  </a:lnTo>
                  <a:lnTo>
                    <a:pt x="14836" y="2909"/>
                  </a:lnTo>
                  <a:lnTo>
                    <a:pt x="14856" y="2993"/>
                  </a:lnTo>
                  <a:lnTo>
                    <a:pt x="14731" y="2888"/>
                  </a:lnTo>
                  <a:lnTo>
                    <a:pt x="14584" y="2805"/>
                  </a:lnTo>
                  <a:lnTo>
                    <a:pt x="14417" y="2805"/>
                  </a:lnTo>
                  <a:lnTo>
                    <a:pt x="14333" y="2742"/>
                  </a:lnTo>
                  <a:lnTo>
                    <a:pt x="14312" y="2679"/>
                  </a:lnTo>
                  <a:lnTo>
                    <a:pt x="14312" y="2533"/>
                  </a:lnTo>
                  <a:lnTo>
                    <a:pt x="14271" y="2323"/>
                  </a:lnTo>
                  <a:lnTo>
                    <a:pt x="14312" y="2219"/>
                  </a:lnTo>
                  <a:lnTo>
                    <a:pt x="14312" y="2114"/>
                  </a:lnTo>
                  <a:lnTo>
                    <a:pt x="14208" y="2009"/>
                  </a:lnTo>
                  <a:lnTo>
                    <a:pt x="14208" y="1926"/>
                  </a:lnTo>
                  <a:lnTo>
                    <a:pt x="14166" y="1779"/>
                  </a:lnTo>
                  <a:lnTo>
                    <a:pt x="14103" y="1737"/>
                  </a:lnTo>
                  <a:lnTo>
                    <a:pt x="14020" y="1696"/>
                  </a:lnTo>
                  <a:lnTo>
                    <a:pt x="13957" y="1654"/>
                  </a:lnTo>
                  <a:lnTo>
                    <a:pt x="13852" y="1633"/>
                  </a:lnTo>
                  <a:lnTo>
                    <a:pt x="13748" y="1675"/>
                  </a:lnTo>
                  <a:lnTo>
                    <a:pt x="13601" y="1696"/>
                  </a:lnTo>
                  <a:lnTo>
                    <a:pt x="13538" y="1675"/>
                  </a:lnTo>
                  <a:lnTo>
                    <a:pt x="13476" y="1675"/>
                  </a:lnTo>
                  <a:lnTo>
                    <a:pt x="13434" y="1863"/>
                  </a:lnTo>
                  <a:lnTo>
                    <a:pt x="13476" y="1905"/>
                  </a:lnTo>
                  <a:lnTo>
                    <a:pt x="13476" y="2009"/>
                  </a:lnTo>
                  <a:lnTo>
                    <a:pt x="13434" y="2072"/>
                  </a:lnTo>
                  <a:lnTo>
                    <a:pt x="13266" y="1989"/>
                  </a:lnTo>
                  <a:lnTo>
                    <a:pt x="13078" y="1779"/>
                  </a:lnTo>
                  <a:lnTo>
                    <a:pt x="13036" y="1779"/>
                  </a:lnTo>
                  <a:lnTo>
                    <a:pt x="12973" y="1821"/>
                  </a:lnTo>
                  <a:lnTo>
                    <a:pt x="12931" y="1821"/>
                  </a:lnTo>
                  <a:lnTo>
                    <a:pt x="12869" y="1758"/>
                  </a:lnTo>
                  <a:lnTo>
                    <a:pt x="12701" y="1717"/>
                  </a:lnTo>
                  <a:lnTo>
                    <a:pt x="12639" y="1779"/>
                  </a:lnTo>
                  <a:lnTo>
                    <a:pt x="12639" y="1884"/>
                  </a:lnTo>
                  <a:lnTo>
                    <a:pt x="12701" y="2009"/>
                  </a:lnTo>
                  <a:lnTo>
                    <a:pt x="12639" y="2093"/>
                  </a:lnTo>
                  <a:lnTo>
                    <a:pt x="12701" y="2198"/>
                  </a:lnTo>
                  <a:lnTo>
                    <a:pt x="12743" y="2344"/>
                  </a:lnTo>
                  <a:lnTo>
                    <a:pt x="12722" y="2491"/>
                  </a:lnTo>
                  <a:lnTo>
                    <a:pt x="12743" y="2533"/>
                  </a:lnTo>
                  <a:lnTo>
                    <a:pt x="12764" y="2700"/>
                  </a:lnTo>
                  <a:lnTo>
                    <a:pt x="12743" y="2742"/>
                  </a:lnTo>
                  <a:lnTo>
                    <a:pt x="12743" y="2846"/>
                  </a:lnTo>
                  <a:lnTo>
                    <a:pt x="12827" y="3014"/>
                  </a:lnTo>
                  <a:lnTo>
                    <a:pt x="12848" y="3118"/>
                  </a:lnTo>
                  <a:lnTo>
                    <a:pt x="12827" y="3265"/>
                  </a:lnTo>
                  <a:lnTo>
                    <a:pt x="12827" y="3349"/>
                  </a:lnTo>
                  <a:lnTo>
                    <a:pt x="12911" y="3453"/>
                  </a:lnTo>
                  <a:lnTo>
                    <a:pt x="12931" y="3579"/>
                  </a:lnTo>
                  <a:lnTo>
                    <a:pt x="12931" y="3662"/>
                  </a:lnTo>
                  <a:lnTo>
                    <a:pt x="13057" y="3767"/>
                  </a:lnTo>
                  <a:lnTo>
                    <a:pt x="13120" y="3851"/>
                  </a:lnTo>
                  <a:lnTo>
                    <a:pt x="13120" y="3955"/>
                  </a:lnTo>
                  <a:lnTo>
                    <a:pt x="13162" y="3997"/>
                  </a:lnTo>
                  <a:lnTo>
                    <a:pt x="13245" y="3997"/>
                  </a:lnTo>
                  <a:lnTo>
                    <a:pt x="13245" y="4060"/>
                  </a:lnTo>
                  <a:lnTo>
                    <a:pt x="13266" y="4123"/>
                  </a:lnTo>
                  <a:lnTo>
                    <a:pt x="13371" y="4186"/>
                  </a:lnTo>
                  <a:lnTo>
                    <a:pt x="13392" y="4206"/>
                  </a:lnTo>
                  <a:lnTo>
                    <a:pt x="13371" y="4227"/>
                  </a:lnTo>
                  <a:lnTo>
                    <a:pt x="13266" y="4227"/>
                  </a:lnTo>
                  <a:lnTo>
                    <a:pt x="13224" y="4206"/>
                  </a:lnTo>
                  <a:lnTo>
                    <a:pt x="13141" y="4206"/>
                  </a:lnTo>
                  <a:lnTo>
                    <a:pt x="13078" y="4165"/>
                  </a:lnTo>
                  <a:lnTo>
                    <a:pt x="13078" y="4081"/>
                  </a:lnTo>
                  <a:lnTo>
                    <a:pt x="13057" y="4018"/>
                  </a:lnTo>
                  <a:lnTo>
                    <a:pt x="12973" y="3997"/>
                  </a:lnTo>
                  <a:lnTo>
                    <a:pt x="12911" y="4018"/>
                  </a:lnTo>
                  <a:lnTo>
                    <a:pt x="12848" y="4018"/>
                  </a:lnTo>
                  <a:lnTo>
                    <a:pt x="12827" y="3976"/>
                  </a:lnTo>
                  <a:lnTo>
                    <a:pt x="12827" y="3872"/>
                  </a:lnTo>
                  <a:lnTo>
                    <a:pt x="12806" y="3851"/>
                  </a:lnTo>
                  <a:lnTo>
                    <a:pt x="12743" y="3893"/>
                  </a:lnTo>
                  <a:lnTo>
                    <a:pt x="12659" y="4060"/>
                  </a:lnTo>
                  <a:lnTo>
                    <a:pt x="12534" y="4102"/>
                  </a:lnTo>
                  <a:lnTo>
                    <a:pt x="12450" y="4102"/>
                  </a:lnTo>
                  <a:lnTo>
                    <a:pt x="12325" y="3997"/>
                  </a:lnTo>
                  <a:lnTo>
                    <a:pt x="12220" y="3997"/>
                  </a:lnTo>
                  <a:lnTo>
                    <a:pt x="12178" y="3914"/>
                  </a:lnTo>
                  <a:lnTo>
                    <a:pt x="12178" y="3809"/>
                  </a:lnTo>
                  <a:lnTo>
                    <a:pt x="12199" y="3683"/>
                  </a:lnTo>
                  <a:lnTo>
                    <a:pt x="12115" y="3495"/>
                  </a:lnTo>
                  <a:lnTo>
                    <a:pt x="12074" y="3453"/>
                  </a:lnTo>
                  <a:lnTo>
                    <a:pt x="12032" y="3328"/>
                  </a:lnTo>
                  <a:lnTo>
                    <a:pt x="12032" y="3244"/>
                  </a:lnTo>
                  <a:lnTo>
                    <a:pt x="12095" y="3181"/>
                  </a:lnTo>
                  <a:lnTo>
                    <a:pt x="12115" y="3139"/>
                  </a:lnTo>
                  <a:lnTo>
                    <a:pt x="12095" y="2867"/>
                  </a:lnTo>
                  <a:lnTo>
                    <a:pt x="12011" y="2742"/>
                  </a:lnTo>
                  <a:lnTo>
                    <a:pt x="11906" y="2595"/>
                  </a:lnTo>
                  <a:lnTo>
                    <a:pt x="11906" y="2491"/>
                  </a:lnTo>
                  <a:lnTo>
                    <a:pt x="11802" y="2240"/>
                  </a:lnTo>
                  <a:lnTo>
                    <a:pt x="11760" y="2135"/>
                  </a:lnTo>
                  <a:lnTo>
                    <a:pt x="11676" y="2093"/>
                  </a:lnTo>
                  <a:lnTo>
                    <a:pt x="11655" y="2009"/>
                  </a:lnTo>
                  <a:lnTo>
                    <a:pt x="11571" y="1989"/>
                  </a:lnTo>
                  <a:lnTo>
                    <a:pt x="11467" y="1968"/>
                  </a:lnTo>
                  <a:lnTo>
                    <a:pt x="11383" y="1905"/>
                  </a:lnTo>
                  <a:lnTo>
                    <a:pt x="11279" y="1926"/>
                  </a:lnTo>
                  <a:lnTo>
                    <a:pt x="11237" y="1989"/>
                  </a:lnTo>
                  <a:lnTo>
                    <a:pt x="11237" y="2114"/>
                  </a:lnTo>
                  <a:lnTo>
                    <a:pt x="11195" y="2177"/>
                  </a:lnTo>
                  <a:lnTo>
                    <a:pt x="11237" y="2240"/>
                  </a:lnTo>
                  <a:lnTo>
                    <a:pt x="11195" y="2323"/>
                  </a:lnTo>
                  <a:lnTo>
                    <a:pt x="11132" y="2533"/>
                  </a:lnTo>
                  <a:lnTo>
                    <a:pt x="11132" y="2658"/>
                  </a:lnTo>
                  <a:lnTo>
                    <a:pt x="11153" y="2825"/>
                  </a:lnTo>
                  <a:lnTo>
                    <a:pt x="11195" y="2867"/>
                  </a:lnTo>
                  <a:lnTo>
                    <a:pt x="11174" y="3035"/>
                  </a:lnTo>
                  <a:lnTo>
                    <a:pt x="11132" y="3181"/>
                  </a:lnTo>
                  <a:lnTo>
                    <a:pt x="11153" y="3286"/>
                  </a:lnTo>
                  <a:lnTo>
                    <a:pt x="11153" y="3495"/>
                  </a:lnTo>
                  <a:lnTo>
                    <a:pt x="11090" y="3537"/>
                  </a:lnTo>
                  <a:lnTo>
                    <a:pt x="11048" y="3474"/>
                  </a:lnTo>
                  <a:lnTo>
                    <a:pt x="10986" y="3453"/>
                  </a:lnTo>
                  <a:lnTo>
                    <a:pt x="10944" y="3495"/>
                  </a:lnTo>
                  <a:lnTo>
                    <a:pt x="10860" y="3474"/>
                  </a:lnTo>
                  <a:lnTo>
                    <a:pt x="10839" y="3453"/>
                  </a:lnTo>
                  <a:lnTo>
                    <a:pt x="10755" y="3432"/>
                  </a:lnTo>
                  <a:lnTo>
                    <a:pt x="10630" y="3390"/>
                  </a:lnTo>
                  <a:lnTo>
                    <a:pt x="10546" y="3328"/>
                  </a:lnTo>
                  <a:lnTo>
                    <a:pt x="10504" y="3328"/>
                  </a:lnTo>
                  <a:lnTo>
                    <a:pt x="10462" y="3349"/>
                  </a:lnTo>
                  <a:lnTo>
                    <a:pt x="10504" y="3432"/>
                  </a:lnTo>
                  <a:lnTo>
                    <a:pt x="10567" y="3495"/>
                  </a:lnTo>
                  <a:lnTo>
                    <a:pt x="10567" y="3558"/>
                  </a:lnTo>
                  <a:lnTo>
                    <a:pt x="10546" y="3600"/>
                  </a:lnTo>
                  <a:lnTo>
                    <a:pt x="10525" y="3662"/>
                  </a:lnTo>
                  <a:lnTo>
                    <a:pt x="10462" y="3662"/>
                  </a:lnTo>
                  <a:lnTo>
                    <a:pt x="10442" y="3641"/>
                  </a:lnTo>
                  <a:lnTo>
                    <a:pt x="10358" y="3641"/>
                  </a:lnTo>
                  <a:lnTo>
                    <a:pt x="10316" y="3579"/>
                  </a:lnTo>
                  <a:lnTo>
                    <a:pt x="10316" y="3432"/>
                  </a:lnTo>
                  <a:lnTo>
                    <a:pt x="10232" y="3286"/>
                  </a:lnTo>
                  <a:lnTo>
                    <a:pt x="10211" y="3160"/>
                  </a:lnTo>
                  <a:lnTo>
                    <a:pt x="10190" y="3056"/>
                  </a:lnTo>
                  <a:lnTo>
                    <a:pt x="10107" y="2972"/>
                  </a:lnTo>
                  <a:lnTo>
                    <a:pt x="10107" y="2909"/>
                  </a:lnTo>
                  <a:lnTo>
                    <a:pt x="10044" y="2825"/>
                  </a:lnTo>
                  <a:lnTo>
                    <a:pt x="9981" y="2909"/>
                  </a:lnTo>
                  <a:lnTo>
                    <a:pt x="10023" y="2993"/>
                  </a:lnTo>
                  <a:lnTo>
                    <a:pt x="9981" y="3035"/>
                  </a:lnTo>
                  <a:lnTo>
                    <a:pt x="9981" y="3118"/>
                  </a:lnTo>
                  <a:lnTo>
                    <a:pt x="9939" y="3202"/>
                  </a:lnTo>
                  <a:lnTo>
                    <a:pt x="9898" y="3244"/>
                  </a:lnTo>
                  <a:lnTo>
                    <a:pt x="9814" y="3265"/>
                  </a:lnTo>
                  <a:lnTo>
                    <a:pt x="9772" y="3369"/>
                  </a:lnTo>
                  <a:lnTo>
                    <a:pt x="9667" y="3537"/>
                  </a:lnTo>
                  <a:lnTo>
                    <a:pt x="9584" y="3621"/>
                  </a:lnTo>
                  <a:lnTo>
                    <a:pt x="9584" y="3662"/>
                  </a:lnTo>
                  <a:lnTo>
                    <a:pt x="9521" y="3725"/>
                  </a:lnTo>
                  <a:lnTo>
                    <a:pt x="9458" y="3851"/>
                  </a:lnTo>
                  <a:lnTo>
                    <a:pt x="9395" y="3851"/>
                  </a:lnTo>
                  <a:lnTo>
                    <a:pt x="9374" y="3788"/>
                  </a:lnTo>
                  <a:lnTo>
                    <a:pt x="9395" y="3683"/>
                  </a:lnTo>
                  <a:lnTo>
                    <a:pt x="9479" y="3579"/>
                  </a:lnTo>
                  <a:lnTo>
                    <a:pt x="9500" y="3474"/>
                  </a:lnTo>
                  <a:lnTo>
                    <a:pt x="9563" y="3432"/>
                  </a:lnTo>
                  <a:lnTo>
                    <a:pt x="9667" y="3369"/>
                  </a:lnTo>
                  <a:lnTo>
                    <a:pt x="9709" y="3244"/>
                  </a:lnTo>
                  <a:lnTo>
                    <a:pt x="9793" y="3160"/>
                  </a:lnTo>
                  <a:lnTo>
                    <a:pt x="9814" y="3077"/>
                  </a:lnTo>
                  <a:lnTo>
                    <a:pt x="9814" y="3035"/>
                  </a:lnTo>
                  <a:lnTo>
                    <a:pt x="9772" y="2993"/>
                  </a:lnTo>
                  <a:lnTo>
                    <a:pt x="9793" y="2930"/>
                  </a:lnTo>
                  <a:lnTo>
                    <a:pt x="9877" y="2909"/>
                  </a:lnTo>
                  <a:lnTo>
                    <a:pt x="9898" y="2825"/>
                  </a:lnTo>
                  <a:lnTo>
                    <a:pt x="9898" y="2742"/>
                  </a:lnTo>
                  <a:lnTo>
                    <a:pt x="9939" y="2637"/>
                  </a:lnTo>
                  <a:lnTo>
                    <a:pt x="10023" y="2470"/>
                  </a:lnTo>
                  <a:lnTo>
                    <a:pt x="10023" y="2365"/>
                  </a:lnTo>
                  <a:lnTo>
                    <a:pt x="10086" y="2198"/>
                  </a:lnTo>
                  <a:lnTo>
                    <a:pt x="10107" y="1947"/>
                  </a:lnTo>
                  <a:lnTo>
                    <a:pt x="10086" y="1863"/>
                  </a:lnTo>
                  <a:lnTo>
                    <a:pt x="9918" y="1842"/>
                  </a:lnTo>
                  <a:lnTo>
                    <a:pt x="9814" y="1863"/>
                  </a:lnTo>
                  <a:lnTo>
                    <a:pt x="9709" y="1947"/>
                  </a:lnTo>
                  <a:lnTo>
                    <a:pt x="9605" y="1884"/>
                  </a:lnTo>
                  <a:lnTo>
                    <a:pt x="9521" y="1863"/>
                  </a:lnTo>
                  <a:lnTo>
                    <a:pt x="9479" y="1884"/>
                  </a:lnTo>
                  <a:lnTo>
                    <a:pt x="9500" y="1968"/>
                  </a:lnTo>
                  <a:lnTo>
                    <a:pt x="9584" y="2051"/>
                  </a:lnTo>
                  <a:lnTo>
                    <a:pt x="9584" y="2198"/>
                  </a:lnTo>
                  <a:lnTo>
                    <a:pt x="9563" y="2281"/>
                  </a:lnTo>
                  <a:lnTo>
                    <a:pt x="9500" y="2219"/>
                  </a:lnTo>
                  <a:lnTo>
                    <a:pt x="9479" y="2093"/>
                  </a:lnTo>
                  <a:lnTo>
                    <a:pt x="9395" y="2009"/>
                  </a:lnTo>
                  <a:lnTo>
                    <a:pt x="9312" y="1989"/>
                  </a:lnTo>
                  <a:lnTo>
                    <a:pt x="9165" y="2114"/>
                  </a:lnTo>
                  <a:lnTo>
                    <a:pt x="9165" y="2219"/>
                  </a:lnTo>
                  <a:lnTo>
                    <a:pt x="9207" y="2302"/>
                  </a:lnTo>
                  <a:lnTo>
                    <a:pt x="9165" y="2386"/>
                  </a:lnTo>
                  <a:lnTo>
                    <a:pt x="9061" y="2386"/>
                  </a:lnTo>
                  <a:lnTo>
                    <a:pt x="9061" y="2323"/>
                  </a:lnTo>
                  <a:lnTo>
                    <a:pt x="9061" y="2219"/>
                  </a:lnTo>
                  <a:lnTo>
                    <a:pt x="9040" y="2114"/>
                  </a:lnTo>
                  <a:lnTo>
                    <a:pt x="8956" y="2072"/>
                  </a:lnTo>
                  <a:lnTo>
                    <a:pt x="8747" y="2072"/>
                  </a:lnTo>
                  <a:lnTo>
                    <a:pt x="8538" y="2156"/>
                  </a:lnTo>
                  <a:lnTo>
                    <a:pt x="8307" y="2156"/>
                  </a:lnTo>
                  <a:lnTo>
                    <a:pt x="8140" y="2093"/>
                  </a:lnTo>
                  <a:lnTo>
                    <a:pt x="8056" y="2093"/>
                  </a:lnTo>
                  <a:lnTo>
                    <a:pt x="7994" y="2114"/>
                  </a:lnTo>
                  <a:lnTo>
                    <a:pt x="7910" y="2093"/>
                  </a:lnTo>
                  <a:lnTo>
                    <a:pt x="7805" y="2093"/>
                  </a:lnTo>
                  <a:lnTo>
                    <a:pt x="7701" y="2177"/>
                  </a:lnTo>
                  <a:lnTo>
                    <a:pt x="7680" y="2219"/>
                  </a:lnTo>
                  <a:lnTo>
                    <a:pt x="7722" y="2302"/>
                  </a:lnTo>
                  <a:lnTo>
                    <a:pt x="7722" y="2386"/>
                  </a:lnTo>
                  <a:lnTo>
                    <a:pt x="7784" y="2491"/>
                  </a:lnTo>
                  <a:lnTo>
                    <a:pt x="7805" y="2533"/>
                  </a:lnTo>
                  <a:lnTo>
                    <a:pt x="7784" y="2616"/>
                  </a:lnTo>
                  <a:lnTo>
                    <a:pt x="7722" y="2784"/>
                  </a:lnTo>
                  <a:lnTo>
                    <a:pt x="7742" y="2930"/>
                  </a:lnTo>
                  <a:lnTo>
                    <a:pt x="7889" y="3118"/>
                  </a:lnTo>
                  <a:lnTo>
                    <a:pt x="7889" y="3223"/>
                  </a:lnTo>
                  <a:lnTo>
                    <a:pt x="7910" y="3432"/>
                  </a:lnTo>
                  <a:lnTo>
                    <a:pt x="7889" y="3453"/>
                  </a:lnTo>
                  <a:lnTo>
                    <a:pt x="7826" y="3411"/>
                  </a:lnTo>
                  <a:lnTo>
                    <a:pt x="7784" y="3307"/>
                  </a:lnTo>
                  <a:lnTo>
                    <a:pt x="7638" y="3160"/>
                  </a:lnTo>
                  <a:lnTo>
                    <a:pt x="7596" y="3118"/>
                  </a:lnTo>
                  <a:lnTo>
                    <a:pt x="7596" y="2909"/>
                  </a:lnTo>
                  <a:lnTo>
                    <a:pt x="7617" y="2700"/>
                  </a:lnTo>
                  <a:lnTo>
                    <a:pt x="7617" y="2595"/>
                  </a:lnTo>
                  <a:lnTo>
                    <a:pt x="7512" y="2428"/>
                  </a:lnTo>
                  <a:lnTo>
                    <a:pt x="7512" y="2323"/>
                  </a:lnTo>
                  <a:lnTo>
                    <a:pt x="7491" y="2281"/>
                  </a:lnTo>
                  <a:lnTo>
                    <a:pt x="7429" y="2261"/>
                  </a:lnTo>
                  <a:lnTo>
                    <a:pt x="7303" y="2302"/>
                  </a:lnTo>
                  <a:lnTo>
                    <a:pt x="7177" y="2386"/>
                  </a:lnTo>
                  <a:lnTo>
                    <a:pt x="7010" y="2407"/>
                  </a:lnTo>
                  <a:lnTo>
                    <a:pt x="6947" y="2470"/>
                  </a:lnTo>
                  <a:lnTo>
                    <a:pt x="6905" y="2595"/>
                  </a:lnTo>
                  <a:lnTo>
                    <a:pt x="6947" y="2700"/>
                  </a:lnTo>
                  <a:lnTo>
                    <a:pt x="6905" y="2825"/>
                  </a:lnTo>
                  <a:lnTo>
                    <a:pt x="6843" y="2930"/>
                  </a:lnTo>
                  <a:lnTo>
                    <a:pt x="6801" y="2993"/>
                  </a:lnTo>
                  <a:lnTo>
                    <a:pt x="6843" y="3035"/>
                  </a:lnTo>
                  <a:lnTo>
                    <a:pt x="6885" y="3035"/>
                  </a:lnTo>
                  <a:lnTo>
                    <a:pt x="6947" y="3056"/>
                  </a:lnTo>
                  <a:lnTo>
                    <a:pt x="6947" y="3202"/>
                  </a:lnTo>
                  <a:lnTo>
                    <a:pt x="6885" y="3307"/>
                  </a:lnTo>
                  <a:lnTo>
                    <a:pt x="6738" y="3411"/>
                  </a:lnTo>
                  <a:lnTo>
                    <a:pt x="6633" y="3411"/>
                  </a:lnTo>
                  <a:lnTo>
                    <a:pt x="6592" y="3453"/>
                  </a:lnTo>
                  <a:lnTo>
                    <a:pt x="6571" y="3558"/>
                  </a:lnTo>
                  <a:lnTo>
                    <a:pt x="6529" y="3621"/>
                  </a:lnTo>
                  <a:lnTo>
                    <a:pt x="6487" y="3683"/>
                  </a:lnTo>
                  <a:lnTo>
                    <a:pt x="6529" y="3767"/>
                  </a:lnTo>
                  <a:lnTo>
                    <a:pt x="6487" y="3830"/>
                  </a:lnTo>
                  <a:lnTo>
                    <a:pt x="6424" y="3830"/>
                  </a:lnTo>
                  <a:lnTo>
                    <a:pt x="6382" y="3851"/>
                  </a:lnTo>
                  <a:lnTo>
                    <a:pt x="6236" y="3872"/>
                  </a:lnTo>
                  <a:lnTo>
                    <a:pt x="6131" y="3830"/>
                  </a:lnTo>
                  <a:lnTo>
                    <a:pt x="6089" y="3767"/>
                  </a:lnTo>
                  <a:lnTo>
                    <a:pt x="6089" y="3683"/>
                  </a:lnTo>
                  <a:lnTo>
                    <a:pt x="6048" y="3662"/>
                  </a:lnTo>
                  <a:lnTo>
                    <a:pt x="5985" y="3662"/>
                  </a:lnTo>
                  <a:lnTo>
                    <a:pt x="5964" y="3621"/>
                  </a:lnTo>
                  <a:lnTo>
                    <a:pt x="5943" y="3537"/>
                  </a:lnTo>
                  <a:lnTo>
                    <a:pt x="5838" y="3537"/>
                  </a:lnTo>
                  <a:lnTo>
                    <a:pt x="5797" y="3579"/>
                  </a:lnTo>
                  <a:lnTo>
                    <a:pt x="5755" y="3641"/>
                  </a:lnTo>
                  <a:lnTo>
                    <a:pt x="5671" y="3641"/>
                  </a:lnTo>
                  <a:lnTo>
                    <a:pt x="5629" y="3662"/>
                  </a:lnTo>
                  <a:lnTo>
                    <a:pt x="5629" y="3830"/>
                  </a:lnTo>
                  <a:lnTo>
                    <a:pt x="5608" y="3893"/>
                  </a:lnTo>
                  <a:lnTo>
                    <a:pt x="5608" y="3997"/>
                  </a:lnTo>
                  <a:lnTo>
                    <a:pt x="5650" y="4165"/>
                  </a:lnTo>
                  <a:lnTo>
                    <a:pt x="5629" y="4353"/>
                  </a:lnTo>
                  <a:lnTo>
                    <a:pt x="5566" y="4416"/>
                  </a:lnTo>
                  <a:lnTo>
                    <a:pt x="5525" y="4416"/>
                  </a:lnTo>
                  <a:lnTo>
                    <a:pt x="5545" y="4206"/>
                  </a:lnTo>
                  <a:lnTo>
                    <a:pt x="5545" y="4060"/>
                  </a:lnTo>
                  <a:lnTo>
                    <a:pt x="5525" y="3976"/>
                  </a:lnTo>
                  <a:lnTo>
                    <a:pt x="5525" y="3767"/>
                  </a:lnTo>
                  <a:lnTo>
                    <a:pt x="5504" y="3662"/>
                  </a:lnTo>
                  <a:lnTo>
                    <a:pt x="5462" y="3641"/>
                  </a:lnTo>
                  <a:lnTo>
                    <a:pt x="5420" y="3662"/>
                  </a:lnTo>
                  <a:lnTo>
                    <a:pt x="5336" y="3662"/>
                  </a:lnTo>
                  <a:lnTo>
                    <a:pt x="5253" y="3767"/>
                  </a:lnTo>
                  <a:lnTo>
                    <a:pt x="5190" y="3788"/>
                  </a:lnTo>
                  <a:lnTo>
                    <a:pt x="5085" y="3872"/>
                  </a:lnTo>
                  <a:lnTo>
                    <a:pt x="5043" y="3955"/>
                  </a:lnTo>
                  <a:lnTo>
                    <a:pt x="5043" y="4039"/>
                  </a:lnTo>
                  <a:lnTo>
                    <a:pt x="4918" y="4186"/>
                  </a:lnTo>
                  <a:lnTo>
                    <a:pt x="4876" y="4206"/>
                  </a:lnTo>
                  <a:lnTo>
                    <a:pt x="4834" y="4165"/>
                  </a:lnTo>
                  <a:lnTo>
                    <a:pt x="4729" y="4165"/>
                  </a:lnTo>
                  <a:lnTo>
                    <a:pt x="4688" y="4186"/>
                  </a:lnTo>
                  <a:lnTo>
                    <a:pt x="4688" y="4248"/>
                  </a:lnTo>
                  <a:lnTo>
                    <a:pt x="4771" y="4269"/>
                  </a:lnTo>
                  <a:lnTo>
                    <a:pt x="4792" y="4290"/>
                  </a:lnTo>
                  <a:lnTo>
                    <a:pt x="4709" y="4311"/>
                  </a:lnTo>
                  <a:lnTo>
                    <a:pt x="4562" y="4311"/>
                  </a:lnTo>
                  <a:lnTo>
                    <a:pt x="4478" y="4353"/>
                  </a:lnTo>
                  <a:lnTo>
                    <a:pt x="4416" y="4416"/>
                  </a:lnTo>
                  <a:lnTo>
                    <a:pt x="4248" y="4478"/>
                  </a:lnTo>
                  <a:lnTo>
                    <a:pt x="4248" y="4520"/>
                  </a:lnTo>
                  <a:lnTo>
                    <a:pt x="4185" y="4583"/>
                  </a:lnTo>
                  <a:lnTo>
                    <a:pt x="4081" y="4625"/>
                  </a:lnTo>
                  <a:lnTo>
                    <a:pt x="3997" y="4625"/>
                  </a:lnTo>
                  <a:lnTo>
                    <a:pt x="3976" y="4688"/>
                  </a:lnTo>
                  <a:lnTo>
                    <a:pt x="3976" y="4771"/>
                  </a:lnTo>
                  <a:lnTo>
                    <a:pt x="4039" y="4813"/>
                  </a:lnTo>
                  <a:lnTo>
                    <a:pt x="3997" y="4876"/>
                  </a:lnTo>
                  <a:lnTo>
                    <a:pt x="3955" y="4897"/>
                  </a:lnTo>
                  <a:lnTo>
                    <a:pt x="3892" y="4939"/>
                  </a:lnTo>
                  <a:lnTo>
                    <a:pt x="3851" y="5022"/>
                  </a:lnTo>
                  <a:lnTo>
                    <a:pt x="3767" y="5043"/>
                  </a:lnTo>
                  <a:lnTo>
                    <a:pt x="3746" y="5127"/>
                  </a:lnTo>
                  <a:lnTo>
                    <a:pt x="3746" y="5169"/>
                  </a:lnTo>
                  <a:lnTo>
                    <a:pt x="3767" y="5211"/>
                  </a:lnTo>
                  <a:lnTo>
                    <a:pt x="3767" y="5294"/>
                  </a:lnTo>
                  <a:lnTo>
                    <a:pt x="3767" y="5336"/>
                  </a:lnTo>
                  <a:lnTo>
                    <a:pt x="3830" y="5357"/>
                  </a:lnTo>
                  <a:lnTo>
                    <a:pt x="3892" y="5357"/>
                  </a:lnTo>
                  <a:lnTo>
                    <a:pt x="3976" y="5420"/>
                  </a:lnTo>
                  <a:lnTo>
                    <a:pt x="4039" y="5420"/>
                  </a:lnTo>
                  <a:lnTo>
                    <a:pt x="4081" y="5357"/>
                  </a:lnTo>
                  <a:lnTo>
                    <a:pt x="4144" y="5357"/>
                  </a:lnTo>
                  <a:lnTo>
                    <a:pt x="4248" y="5441"/>
                  </a:lnTo>
                  <a:lnTo>
                    <a:pt x="4269" y="5525"/>
                  </a:lnTo>
                  <a:lnTo>
                    <a:pt x="4353" y="5525"/>
                  </a:lnTo>
                  <a:lnTo>
                    <a:pt x="4457" y="5441"/>
                  </a:lnTo>
                  <a:lnTo>
                    <a:pt x="4499" y="5441"/>
                  </a:lnTo>
                  <a:lnTo>
                    <a:pt x="4604" y="5462"/>
                  </a:lnTo>
                  <a:lnTo>
                    <a:pt x="4792" y="5462"/>
                  </a:lnTo>
                  <a:lnTo>
                    <a:pt x="4834" y="5441"/>
                  </a:lnTo>
                  <a:lnTo>
                    <a:pt x="4834" y="5336"/>
                  </a:lnTo>
                  <a:lnTo>
                    <a:pt x="4918" y="5253"/>
                  </a:lnTo>
                  <a:lnTo>
                    <a:pt x="4939" y="5253"/>
                  </a:lnTo>
                  <a:lnTo>
                    <a:pt x="4939" y="5357"/>
                  </a:lnTo>
                  <a:lnTo>
                    <a:pt x="4981" y="5378"/>
                  </a:lnTo>
                  <a:lnTo>
                    <a:pt x="4939" y="5441"/>
                  </a:lnTo>
                  <a:lnTo>
                    <a:pt x="4813" y="5483"/>
                  </a:lnTo>
                  <a:lnTo>
                    <a:pt x="4709" y="5566"/>
                  </a:lnTo>
                  <a:lnTo>
                    <a:pt x="4562" y="5546"/>
                  </a:lnTo>
                  <a:lnTo>
                    <a:pt x="4457" y="5566"/>
                  </a:lnTo>
                  <a:lnTo>
                    <a:pt x="4416" y="5629"/>
                  </a:lnTo>
                  <a:lnTo>
                    <a:pt x="4416" y="5671"/>
                  </a:lnTo>
                  <a:lnTo>
                    <a:pt x="4520" y="5755"/>
                  </a:lnTo>
                  <a:lnTo>
                    <a:pt x="4667" y="5755"/>
                  </a:lnTo>
                  <a:lnTo>
                    <a:pt x="4688" y="5776"/>
                  </a:lnTo>
                  <a:lnTo>
                    <a:pt x="4667" y="5859"/>
                  </a:lnTo>
                  <a:lnTo>
                    <a:pt x="4520" y="5943"/>
                  </a:lnTo>
                  <a:lnTo>
                    <a:pt x="4290" y="5943"/>
                  </a:lnTo>
                  <a:lnTo>
                    <a:pt x="4206" y="6048"/>
                  </a:lnTo>
                  <a:lnTo>
                    <a:pt x="4206" y="6152"/>
                  </a:lnTo>
                  <a:lnTo>
                    <a:pt x="4290" y="6194"/>
                  </a:lnTo>
                  <a:lnTo>
                    <a:pt x="4269" y="6299"/>
                  </a:lnTo>
                  <a:lnTo>
                    <a:pt x="4185" y="6320"/>
                  </a:lnTo>
                  <a:lnTo>
                    <a:pt x="4081" y="6487"/>
                  </a:lnTo>
                  <a:lnTo>
                    <a:pt x="4039" y="6571"/>
                  </a:lnTo>
                  <a:lnTo>
                    <a:pt x="3892" y="6613"/>
                  </a:lnTo>
                  <a:lnTo>
                    <a:pt x="3788" y="6738"/>
                  </a:lnTo>
                  <a:lnTo>
                    <a:pt x="3725" y="6843"/>
                  </a:lnTo>
                  <a:lnTo>
                    <a:pt x="3620" y="6947"/>
                  </a:lnTo>
                  <a:lnTo>
                    <a:pt x="3620" y="7010"/>
                  </a:lnTo>
                  <a:lnTo>
                    <a:pt x="3537" y="7031"/>
                  </a:lnTo>
                  <a:lnTo>
                    <a:pt x="3453" y="7031"/>
                  </a:lnTo>
                  <a:lnTo>
                    <a:pt x="3348" y="6947"/>
                  </a:lnTo>
                  <a:lnTo>
                    <a:pt x="3307" y="6906"/>
                  </a:lnTo>
                  <a:lnTo>
                    <a:pt x="3202" y="6885"/>
                  </a:lnTo>
                  <a:lnTo>
                    <a:pt x="3139" y="6822"/>
                  </a:lnTo>
                  <a:lnTo>
                    <a:pt x="3014" y="6801"/>
                  </a:lnTo>
                  <a:lnTo>
                    <a:pt x="2888" y="6822"/>
                  </a:lnTo>
                  <a:lnTo>
                    <a:pt x="2784" y="6885"/>
                  </a:lnTo>
                  <a:lnTo>
                    <a:pt x="2679" y="6843"/>
                  </a:lnTo>
                  <a:lnTo>
                    <a:pt x="2616" y="6822"/>
                  </a:lnTo>
                  <a:lnTo>
                    <a:pt x="2512" y="6843"/>
                  </a:lnTo>
                  <a:lnTo>
                    <a:pt x="2344" y="6843"/>
                  </a:lnTo>
                  <a:lnTo>
                    <a:pt x="2177" y="6927"/>
                  </a:lnTo>
                  <a:lnTo>
                    <a:pt x="2156" y="7010"/>
                  </a:lnTo>
                  <a:lnTo>
                    <a:pt x="2198" y="7052"/>
                  </a:lnTo>
                  <a:lnTo>
                    <a:pt x="2177" y="7115"/>
                  </a:lnTo>
                  <a:lnTo>
                    <a:pt x="2156" y="7052"/>
                  </a:lnTo>
                  <a:lnTo>
                    <a:pt x="2072" y="7052"/>
                  </a:lnTo>
                  <a:lnTo>
                    <a:pt x="1654" y="7157"/>
                  </a:lnTo>
                  <a:lnTo>
                    <a:pt x="1549" y="7157"/>
                  </a:lnTo>
                  <a:lnTo>
                    <a:pt x="1486" y="7199"/>
                  </a:lnTo>
                  <a:lnTo>
                    <a:pt x="1465" y="7199"/>
                  </a:lnTo>
                  <a:lnTo>
                    <a:pt x="1382" y="7157"/>
                  </a:lnTo>
                  <a:lnTo>
                    <a:pt x="1319" y="7219"/>
                  </a:lnTo>
                  <a:lnTo>
                    <a:pt x="1277" y="7261"/>
                  </a:lnTo>
                  <a:lnTo>
                    <a:pt x="1214" y="7303"/>
                  </a:lnTo>
                  <a:lnTo>
                    <a:pt x="1172" y="7261"/>
                  </a:lnTo>
                  <a:lnTo>
                    <a:pt x="1172" y="7240"/>
                  </a:lnTo>
                  <a:lnTo>
                    <a:pt x="1110" y="7219"/>
                  </a:lnTo>
                  <a:lnTo>
                    <a:pt x="1026" y="7219"/>
                  </a:lnTo>
                  <a:lnTo>
                    <a:pt x="942" y="7261"/>
                  </a:lnTo>
                  <a:lnTo>
                    <a:pt x="859" y="7261"/>
                  </a:lnTo>
                  <a:lnTo>
                    <a:pt x="817" y="7240"/>
                  </a:lnTo>
                  <a:lnTo>
                    <a:pt x="733" y="7240"/>
                  </a:lnTo>
                  <a:lnTo>
                    <a:pt x="691" y="7303"/>
                  </a:lnTo>
                  <a:lnTo>
                    <a:pt x="607" y="7324"/>
                  </a:lnTo>
                  <a:lnTo>
                    <a:pt x="607" y="7366"/>
                  </a:lnTo>
                  <a:lnTo>
                    <a:pt x="607" y="7429"/>
                  </a:lnTo>
                  <a:lnTo>
                    <a:pt x="419" y="7512"/>
                  </a:lnTo>
                  <a:lnTo>
                    <a:pt x="315" y="7512"/>
                  </a:lnTo>
                  <a:lnTo>
                    <a:pt x="294" y="7554"/>
                  </a:lnTo>
                  <a:lnTo>
                    <a:pt x="335" y="7638"/>
                  </a:lnTo>
                  <a:lnTo>
                    <a:pt x="419" y="7638"/>
                  </a:lnTo>
                  <a:lnTo>
                    <a:pt x="482" y="7659"/>
                  </a:lnTo>
                  <a:lnTo>
                    <a:pt x="482" y="7722"/>
                  </a:lnTo>
                  <a:lnTo>
                    <a:pt x="398" y="7722"/>
                  </a:lnTo>
                  <a:lnTo>
                    <a:pt x="377" y="7680"/>
                  </a:lnTo>
                  <a:lnTo>
                    <a:pt x="335" y="7722"/>
                  </a:lnTo>
                  <a:lnTo>
                    <a:pt x="294" y="7784"/>
                  </a:lnTo>
                  <a:lnTo>
                    <a:pt x="189" y="7847"/>
                  </a:lnTo>
                  <a:lnTo>
                    <a:pt x="105" y="7868"/>
                  </a:lnTo>
                  <a:lnTo>
                    <a:pt x="168" y="7931"/>
                  </a:lnTo>
                  <a:lnTo>
                    <a:pt x="273" y="7973"/>
                  </a:lnTo>
                  <a:lnTo>
                    <a:pt x="315" y="8035"/>
                  </a:lnTo>
                  <a:lnTo>
                    <a:pt x="419" y="8266"/>
                  </a:lnTo>
                  <a:lnTo>
                    <a:pt x="482" y="8307"/>
                  </a:lnTo>
                  <a:lnTo>
                    <a:pt x="587" y="8307"/>
                  </a:lnTo>
                  <a:lnTo>
                    <a:pt x="628" y="8349"/>
                  </a:lnTo>
                  <a:lnTo>
                    <a:pt x="649" y="8391"/>
                  </a:lnTo>
                  <a:lnTo>
                    <a:pt x="607" y="8454"/>
                  </a:lnTo>
                  <a:lnTo>
                    <a:pt x="545" y="8496"/>
                  </a:lnTo>
                  <a:lnTo>
                    <a:pt x="524" y="8559"/>
                  </a:lnTo>
                  <a:lnTo>
                    <a:pt x="587" y="8621"/>
                  </a:lnTo>
                  <a:lnTo>
                    <a:pt x="691" y="8663"/>
                  </a:lnTo>
                  <a:lnTo>
                    <a:pt x="817" y="8621"/>
                  </a:lnTo>
                  <a:lnTo>
                    <a:pt x="921" y="8559"/>
                  </a:lnTo>
                  <a:lnTo>
                    <a:pt x="963" y="8496"/>
                  </a:lnTo>
                  <a:lnTo>
                    <a:pt x="1005" y="8475"/>
                  </a:lnTo>
                  <a:lnTo>
                    <a:pt x="1047" y="8496"/>
                  </a:lnTo>
                  <a:lnTo>
                    <a:pt x="1068" y="8559"/>
                  </a:lnTo>
                  <a:lnTo>
                    <a:pt x="1005" y="8684"/>
                  </a:lnTo>
                  <a:lnTo>
                    <a:pt x="900" y="8726"/>
                  </a:lnTo>
                  <a:lnTo>
                    <a:pt x="796" y="8768"/>
                  </a:lnTo>
                  <a:lnTo>
                    <a:pt x="754" y="8810"/>
                  </a:lnTo>
                  <a:lnTo>
                    <a:pt x="796" y="8893"/>
                  </a:lnTo>
                  <a:lnTo>
                    <a:pt x="900" y="8914"/>
                  </a:lnTo>
                  <a:lnTo>
                    <a:pt x="963" y="8872"/>
                  </a:lnTo>
                  <a:lnTo>
                    <a:pt x="1110" y="8810"/>
                  </a:lnTo>
                  <a:lnTo>
                    <a:pt x="1151" y="8831"/>
                  </a:lnTo>
                  <a:lnTo>
                    <a:pt x="1151" y="8872"/>
                  </a:lnTo>
                  <a:lnTo>
                    <a:pt x="963" y="8935"/>
                  </a:lnTo>
                  <a:lnTo>
                    <a:pt x="838" y="8998"/>
                  </a:lnTo>
                  <a:lnTo>
                    <a:pt x="817" y="9040"/>
                  </a:lnTo>
                  <a:lnTo>
                    <a:pt x="1005" y="9228"/>
                  </a:lnTo>
                  <a:lnTo>
                    <a:pt x="1131" y="9291"/>
                  </a:lnTo>
                  <a:lnTo>
                    <a:pt x="1277" y="9291"/>
                  </a:lnTo>
                  <a:lnTo>
                    <a:pt x="1340" y="9228"/>
                  </a:lnTo>
                  <a:lnTo>
                    <a:pt x="1361" y="9103"/>
                  </a:lnTo>
                  <a:lnTo>
                    <a:pt x="1319" y="9040"/>
                  </a:lnTo>
                  <a:lnTo>
                    <a:pt x="1277" y="8998"/>
                  </a:lnTo>
                  <a:lnTo>
                    <a:pt x="1319" y="8977"/>
                  </a:lnTo>
                  <a:lnTo>
                    <a:pt x="1361" y="8977"/>
                  </a:lnTo>
                  <a:lnTo>
                    <a:pt x="1444" y="9082"/>
                  </a:lnTo>
                  <a:lnTo>
                    <a:pt x="1465" y="9103"/>
                  </a:lnTo>
                  <a:lnTo>
                    <a:pt x="1465" y="9144"/>
                  </a:lnTo>
                  <a:lnTo>
                    <a:pt x="1570" y="9207"/>
                  </a:lnTo>
                  <a:lnTo>
                    <a:pt x="1758" y="9228"/>
                  </a:lnTo>
                  <a:lnTo>
                    <a:pt x="1884" y="9228"/>
                  </a:lnTo>
                  <a:lnTo>
                    <a:pt x="1988" y="9144"/>
                  </a:lnTo>
                  <a:lnTo>
                    <a:pt x="2051" y="9123"/>
                  </a:lnTo>
                  <a:lnTo>
                    <a:pt x="2114" y="9144"/>
                  </a:lnTo>
                  <a:lnTo>
                    <a:pt x="2114" y="9228"/>
                  </a:lnTo>
                  <a:lnTo>
                    <a:pt x="2177" y="9291"/>
                  </a:lnTo>
                  <a:lnTo>
                    <a:pt x="2219" y="9291"/>
                  </a:lnTo>
                  <a:lnTo>
                    <a:pt x="2281" y="9312"/>
                  </a:lnTo>
                  <a:lnTo>
                    <a:pt x="2302" y="9458"/>
                  </a:lnTo>
                  <a:lnTo>
                    <a:pt x="2260" y="9458"/>
                  </a:lnTo>
                  <a:lnTo>
                    <a:pt x="2114" y="9542"/>
                  </a:lnTo>
                  <a:lnTo>
                    <a:pt x="2114" y="9626"/>
                  </a:lnTo>
                  <a:lnTo>
                    <a:pt x="2156" y="9667"/>
                  </a:lnTo>
                  <a:lnTo>
                    <a:pt x="2156" y="9730"/>
                  </a:lnTo>
                  <a:lnTo>
                    <a:pt x="2072" y="9667"/>
                  </a:lnTo>
                  <a:lnTo>
                    <a:pt x="2051" y="9647"/>
                  </a:lnTo>
                  <a:lnTo>
                    <a:pt x="1968" y="9626"/>
                  </a:lnTo>
                  <a:lnTo>
                    <a:pt x="1884" y="9542"/>
                  </a:lnTo>
                  <a:lnTo>
                    <a:pt x="1696" y="9458"/>
                  </a:lnTo>
                  <a:lnTo>
                    <a:pt x="1465" y="9458"/>
                  </a:lnTo>
                  <a:lnTo>
                    <a:pt x="1319" y="9437"/>
                  </a:lnTo>
                  <a:lnTo>
                    <a:pt x="1110" y="9500"/>
                  </a:lnTo>
                  <a:lnTo>
                    <a:pt x="1110" y="9542"/>
                  </a:lnTo>
                  <a:lnTo>
                    <a:pt x="1214" y="9626"/>
                  </a:lnTo>
                  <a:lnTo>
                    <a:pt x="1361" y="9647"/>
                  </a:lnTo>
                  <a:lnTo>
                    <a:pt x="1486" y="9667"/>
                  </a:lnTo>
                  <a:lnTo>
                    <a:pt x="1654" y="9772"/>
                  </a:lnTo>
                  <a:lnTo>
                    <a:pt x="1842" y="9856"/>
                  </a:lnTo>
                  <a:lnTo>
                    <a:pt x="1947" y="9856"/>
                  </a:lnTo>
                  <a:lnTo>
                    <a:pt x="2009" y="9877"/>
                  </a:lnTo>
                  <a:lnTo>
                    <a:pt x="1884" y="9940"/>
                  </a:lnTo>
                  <a:lnTo>
                    <a:pt x="1654" y="9940"/>
                  </a:lnTo>
                  <a:lnTo>
                    <a:pt x="1444" y="9814"/>
                  </a:lnTo>
                  <a:lnTo>
                    <a:pt x="1361" y="9751"/>
                  </a:lnTo>
                  <a:lnTo>
                    <a:pt x="1214" y="9751"/>
                  </a:lnTo>
                  <a:lnTo>
                    <a:pt x="1005" y="9647"/>
                  </a:lnTo>
                  <a:lnTo>
                    <a:pt x="796" y="9647"/>
                  </a:lnTo>
                  <a:lnTo>
                    <a:pt x="649" y="9563"/>
                  </a:lnTo>
                  <a:lnTo>
                    <a:pt x="482" y="9521"/>
                  </a:lnTo>
                  <a:lnTo>
                    <a:pt x="294" y="9605"/>
                  </a:lnTo>
                  <a:lnTo>
                    <a:pt x="294" y="9730"/>
                  </a:lnTo>
                  <a:lnTo>
                    <a:pt x="231" y="9667"/>
                  </a:lnTo>
                  <a:lnTo>
                    <a:pt x="168" y="9667"/>
                  </a:lnTo>
                  <a:lnTo>
                    <a:pt x="105" y="9730"/>
                  </a:lnTo>
                  <a:lnTo>
                    <a:pt x="63" y="9730"/>
                  </a:lnTo>
                  <a:lnTo>
                    <a:pt x="1" y="9814"/>
                  </a:lnTo>
                  <a:lnTo>
                    <a:pt x="1" y="9877"/>
                  </a:lnTo>
                  <a:lnTo>
                    <a:pt x="1" y="9960"/>
                  </a:lnTo>
                  <a:lnTo>
                    <a:pt x="63" y="9940"/>
                  </a:lnTo>
                  <a:lnTo>
                    <a:pt x="105" y="9940"/>
                  </a:lnTo>
                  <a:lnTo>
                    <a:pt x="147" y="9960"/>
                  </a:lnTo>
                  <a:lnTo>
                    <a:pt x="63" y="10023"/>
                  </a:lnTo>
                  <a:lnTo>
                    <a:pt x="22" y="10086"/>
                  </a:lnTo>
                  <a:lnTo>
                    <a:pt x="63" y="10191"/>
                  </a:lnTo>
                  <a:lnTo>
                    <a:pt x="189" y="10253"/>
                  </a:lnTo>
                  <a:lnTo>
                    <a:pt x="273" y="10170"/>
                  </a:lnTo>
                  <a:lnTo>
                    <a:pt x="315" y="10149"/>
                  </a:lnTo>
                  <a:lnTo>
                    <a:pt x="377" y="10149"/>
                  </a:lnTo>
                  <a:lnTo>
                    <a:pt x="440" y="10023"/>
                  </a:lnTo>
                  <a:lnTo>
                    <a:pt x="503" y="9981"/>
                  </a:lnTo>
                  <a:lnTo>
                    <a:pt x="587" y="9981"/>
                  </a:lnTo>
                  <a:lnTo>
                    <a:pt x="524" y="10044"/>
                  </a:lnTo>
                  <a:lnTo>
                    <a:pt x="482" y="10170"/>
                  </a:lnTo>
                  <a:lnTo>
                    <a:pt x="398" y="10232"/>
                  </a:lnTo>
                  <a:lnTo>
                    <a:pt x="315" y="10274"/>
                  </a:lnTo>
                  <a:lnTo>
                    <a:pt x="356" y="10442"/>
                  </a:lnTo>
                  <a:lnTo>
                    <a:pt x="503" y="10588"/>
                  </a:lnTo>
                  <a:lnTo>
                    <a:pt x="566" y="10546"/>
                  </a:lnTo>
                  <a:lnTo>
                    <a:pt x="607" y="10546"/>
                  </a:lnTo>
                  <a:lnTo>
                    <a:pt x="775" y="10609"/>
                  </a:lnTo>
                  <a:lnTo>
                    <a:pt x="879" y="10609"/>
                  </a:lnTo>
                  <a:lnTo>
                    <a:pt x="879" y="10672"/>
                  </a:lnTo>
                  <a:lnTo>
                    <a:pt x="817" y="10756"/>
                  </a:lnTo>
                  <a:lnTo>
                    <a:pt x="733" y="10797"/>
                  </a:lnTo>
                  <a:lnTo>
                    <a:pt x="712" y="10776"/>
                  </a:lnTo>
                  <a:lnTo>
                    <a:pt x="545" y="10776"/>
                  </a:lnTo>
                  <a:lnTo>
                    <a:pt x="482" y="10797"/>
                  </a:lnTo>
                  <a:lnTo>
                    <a:pt x="419" y="10881"/>
                  </a:lnTo>
                  <a:lnTo>
                    <a:pt x="273" y="10881"/>
                  </a:lnTo>
                  <a:lnTo>
                    <a:pt x="210" y="10923"/>
                  </a:lnTo>
                  <a:lnTo>
                    <a:pt x="210" y="11069"/>
                  </a:lnTo>
                  <a:lnTo>
                    <a:pt x="294" y="11174"/>
                  </a:lnTo>
                  <a:lnTo>
                    <a:pt x="335" y="11237"/>
                  </a:lnTo>
                  <a:lnTo>
                    <a:pt x="419" y="11425"/>
                  </a:lnTo>
                  <a:lnTo>
                    <a:pt x="545" y="11488"/>
                  </a:lnTo>
                  <a:lnTo>
                    <a:pt x="503" y="11509"/>
                  </a:lnTo>
                  <a:lnTo>
                    <a:pt x="503" y="11530"/>
                  </a:lnTo>
                  <a:lnTo>
                    <a:pt x="587" y="11592"/>
                  </a:lnTo>
                  <a:lnTo>
                    <a:pt x="670" y="11697"/>
                  </a:lnTo>
                  <a:lnTo>
                    <a:pt x="754" y="11760"/>
                  </a:lnTo>
                  <a:lnTo>
                    <a:pt x="859" y="11823"/>
                  </a:lnTo>
                  <a:lnTo>
                    <a:pt x="963" y="11927"/>
                  </a:lnTo>
                  <a:lnTo>
                    <a:pt x="1047" y="11969"/>
                  </a:lnTo>
                  <a:lnTo>
                    <a:pt x="1068" y="11948"/>
                  </a:lnTo>
                  <a:lnTo>
                    <a:pt x="1068" y="11864"/>
                  </a:lnTo>
                  <a:lnTo>
                    <a:pt x="1047" y="11718"/>
                  </a:lnTo>
                  <a:lnTo>
                    <a:pt x="1047" y="11634"/>
                  </a:lnTo>
                  <a:lnTo>
                    <a:pt x="1110" y="11592"/>
                  </a:lnTo>
                  <a:lnTo>
                    <a:pt x="1131" y="11488"/>
                  </a:lnTo>
                  <a:lnTo>
                    <a:pt x="1131" y="11404"/>
                  </a:lnTo>
                  <a:lnTo>
                    <a:pt x="1172" y="11383"/>
                  </a:lnTo>
                  <a:lnTo>
                    <a:pt x="1214" y="11383"/>
                  </a:lnTo>
                  <a:lnTo>
                    <a:pt x="1235" y="11488"/>
                  </a:lnTo>
                  <a:lnTo>
                    <a:pt x="1277" y="11592"/>
                  </a:lnTo>
                  <a:lnTo>
                    <a:pt x="1277" y="11655"/>
                  </a:lnTo>
                  <a:lnTo>
                    <a:pt x="1319" y="11718"/>
                  </a:lnTo>
                  <a:lnTo>
                    <a:pt x="1340" y="11697"/>
                  </a:lnTo>
                  <a:lnTo>
                    <a:pt x="1361" y="11634"/>
                  </a:lnTo>
                  <a:lnTo>
                    <a:pt x="1444" y="11634"/>
                  </a:lnTo>
                  <a:lnTo>
                    <a:pt x="1549" y="11551"/>
                  </a:lnTo>
                  <a:lnTo>
                    <a:pt x="1570" y="11592"/>
                  </a:lnTo>
                  <a:lnTo>
                    <a:pt x="1654" y="11592"/>
                  </a:lnTo>
                  <a:lnTo>
                    <a:pt x="1675" y="11634"/>
                  </a:lnTo>
                  <a:lnTo>
                    <a:pt x="1612" y="11718"/>
                  </a:lnTo>
                  <a:lnTo>
                    <a:pt x="1549" y="11823"/>
                  </a:lnTo>
                  <a:lnTo>
                    <a:pt x="1549" y="11927"/>
                  </a:lnTo>
                  <a:lnTo>
                    <a:pt x="1633" y="11948"/>
                  </a:lnTo>
                  <a:lnTo>
                    <a:pt x="1675" y="11927"/>
                  </a:lnTo>
                  <a:lnTo>
                    <a:pt x="1737" y="11739"/>
                  </a:lnTo>
                  <a:lnTo>
                    <a:pt x="1758" y="11655"/>
                  </a:lnTo>
                  <a:lnTo>
                    <a:pt x="1842" y="11697"/>
                  </a:lnTo>
                  <a:lnTo>
                    <a:pt x="1926" y="11823"/>
                  </a:lnTo>
                  <a:lnTo>
                    <a:pt x="1968" y="11844"/>
                  </a:lnTo>
                  <a:lnTo>
                    <a:pt x="2051" y="11802"/>
                  </a:lnTo>
                  <a:lnTo>
                    <a:pt x="2051" y="11718"/>
                  </a:lnTo>
                  <a:lnTo>
                    <a:pt x="2093" y="11634"/>
                  </a:lnTo>
                  <a:lnTo>
                    <a:pt x="2198" y="11634"/>
                  </a:lnTo>
                  <a:lnTo>
                    <a:pt x="2240" y="11655"/>
                  </a:lnTo>
                  <a:lnTo>
                    <a:pt x="2240" y="11760"/>
                  </a:lnTo>
                  <a:lnTo>
                    <a:pt x="2177" y="11864"/>
                  </a:lnTo>
                  <a:lnTo>
                    <a:pt x="2177" y="11969"/>
                  </a:lnTo>
                  <a:lnTo>
                    <a:pt x="2240" y="11927"/>
                  </a:lnTo>
                  <a:lnTo>
                    <a:pt x="2344" y="11844"/>
                  </a:lnTo>
                  <a:lnTo>
                    <a:pt x="2386" y="11739"/>
                  </a:lnTo>
                  <a:lnTo>
                    <a:pt x="2470" y="11655"/>
                  </a:lnTo>
                  <a:lnTo>
                    <a:pt x="2595" y="11634"/>
                  </a:lnTo>
                  <a:lnTo>
                    <a:pt x="2700" y="11655"/>
                  </a:lnTo>
                  <a:lnTo>
                    <a:pt x="2784" y="11739"/>
                  </a:lnTo>
                  <a:lnTo>
                    <a:pt x="2909" y="11802"/>
                  </a:lnTo>
                  <a:lnTo>
                    <a:pt x="3076" y="11927"/>
                  </a:lnTo>
                  <a:lnTo>
                    <a:pt x="3181" y="11948"/>
                  </a:lnTo>
                  <a:lnTo>
                    <a:pt x="3223" y="11906"/>
                  </a:lnTo>
                  <a:lnTo>
                    <a:pt x="3286" y="11906"/>
                  </a:lnTo>
                  <a:lnTo>
                    <a:pt x="3390" y="12011"/>
                  </a:lnTo>
                  <a:lnTo>
                    <a:pt x="3516" y="12116"/>
                  </a:lnTo>
                  <a:lnTo>
                    <a:pt x="3495" y="12220"/>
                  </a:lnTo>
                  <a:lnTo>
                    <a:pt x="3495" y="12241"/>
                  </a:lnTo>
                  <a:lnTo>
                    <a:pt x="3537" y="12241"/>
                  </a:lnTo>
                  <a:lnTo>
                    <a:pt x="3558" y="12220"/>
                  </a:lnTo>
                  <a:lnTo>
                    <a:pt x="3620" y="12241"/>
                  </a:lnTo>
                  <a:lnTo>
                    <a:pt x="3662" y="12325"/>
                  </a:lnTo>
                  <a:lnTo>
                    <a:pt x="3746" y="12367"/>
                  </a:lnTo>
                  <a:lnTo>
                    <a:pt x="3809" y="12429"/>
                  </a:lnTo>
                  <a:lnTo>
                    <a:pt x="3830" y="12492"/>
                  </a:lnTo>
                  <a:lnTo>
                    <a:pt x="3851" y="12534"/>
                  </a:lnTo>
                  <a:lnTo>
                    <a:pt x="3913" y="12534"/>
                  </a:lnTo>
                  <a:lnTo>
                    <a:pt x="3913" y="12471"/>
                  </a:lnTo>
                  <a:lnTo>
                    <a:pt x="3955" y="12471"/>
                  </a:lnTo>
                  <a:lnTo>
                    <a:pt x="4018" y="12492"/>
                  </a:lnTo>
                  <a:lnTo>
                    <a:pt x="4039" y="12576"/>
                  </a:lnTo>
                  <a:lnTo>
                    <a:pt x="4164" y="12681"/>
                  </a:lnTo>
                  <a:lnTo>
                    <a:pt x="4248" y="12785"/>
                  </a:lnTo>
                  <a:lnTo>
                    <a:pt x="4290" y="12806"/>
                  </a:lnTo>
                  <a:lnTo>
                    <a:pt x="4353" y="12869"/>
                  </a:lnTo>
                  <a:lnTo>
                    <a:pt x="4332" y="12953"/>
                  </a:lnTo>
                  <a:lnTo>
                    <a:pt x="4353" y="12973"/>
                  </a:lnTo>
                  <a:lnTo>
                    <a:pt x="4353" y="13015"/>
                  </a:lnTo>
                  <a:lnTo>
                    <a:pt x="4290" y="13078"/>
                  </a:lnTo>
                  <a:lnTo>
                    <a:pt x="4248" y="13183"/>
                  </a:lnTo>
                  <a:lnTo>
                    <a:pt x="4164" y="13225"/>
                  </a:lnTo>
                  <a:lnTo>
                    <a:pt x="4164" y="13266"/>
                  </a:lnTo>
                  <a:lnTo>
                    <a:pt x="4269" y="13266"/>
                  </a:lnTo>
                  <a:lnTo>
                    <a:pt x="4290" y="13287"/>
                  </a:lnTo>
                  <a:lnTo>
                    <a:pt x="4269" y="13329"/>
                  </a:lnTo>
                  <a:lnTo>
                    <a:pt x="4227" y="13371"/>
                  </a:lnTo>
                  <a:lnTo>
                    <a:pt x="4123" y="13476"/>
                  </a:lnTo>
                  <a:lnTo>
                    <a:pt x="4081" y="13497"/>
                  </a:lnTo>
                  <a:lnTo>
                    <a:pt x="4081" y="13538"/>
                  </a:lnTo>
                  <a:lnTo>
                    <a:pt x="4144" y="13601"/>
                  </a:lnTo>
                  <a:lnTo>
                    <a:pt x="4185" y="13685"/>
                  </a:lnTo>
                  <a:lnTo>
                    <a:pt x="4185" y="13727"/>
                  </a:lnTo>
                  <a:lnTo>
                    <a:pt x="4374" y="13894"/>
                  </a:lnTo>
                  <a:lnTo>
                    <a:pt x="4416" y="13957"/>
                  </a:lnTo>
                  <a:lnTo>
                    <a:pt x="4416" y="14061"/>
                  </a:lnTo>
                  <a:lnTo>
                    <a:pt x="4457" y="14124"/>
                  </a:lnTo>
                  <a:lnTo>
                    <a:pt x="4416" y="14166"/>
                  </a:lnTo>
                  <a:lnTo>
                    <a:pt x="4416" y="14250"/>
                  </a:lnTo>
                  <a:lnTo>
                    <a:pt x="4478" y="14333"/>
                  </a:lnTo>
                  <a:lnTo>
                    <a:pt x="4520" y="14333"/>
                  </a:lnTo>
                  <a:lnTo>
                    <a:pt x="4562" y="14354"/>
                  </a:lnTo>
                  <a:lnTo>
                    <a:pt x="4583" y="14438"/>
                  </a:lnTo>
                  <a:lnTo>
                    <a:pt x="4667" y="14543"/>
                  </a:lnTo>
                  <a:lnTo>
                    <a:pt x="4709" y="14585"/>
                  </a:lnTo>
                  <a:lnTo>
                    <a:pt x="4709" y="14668"/>
                  </a:lnTo>
                  <a:lnTo>
                    <a:pt x="4688" y="14752"/>
                  </a:lnTo>
                  <a:lnTo>
                    <a:pt x="4604" y="14773"/>
                  </a:lnTo>
                  <a:lnTo>
                    <a:pt x="4520" y="14857"/>
                  </a:lnTo>
                  <a:lnTo>
                    <a:pt x="4499" y="14940"/>
                  </a:lnTo>
                  <a:lnTo>
                    <a:pt x="4457" y="15003"/>
                  </a:lnTo>
                  <a:lnTo>
                    <a:pt x="4395" y="15003"/>
                  </a:lnTo>
                  <a:lnTo>
                    <a:pt x="4290" y="15087"/>
                  </a:lnTo>
                  <a:lnTo>
                    <a:pt x="4269" y="15149"/>
                  </a:lnTo>
                  <a:lnTo>
                    <a:pt x="4311" y="15170"/>
                  </a:lnTo>
                  <a:lnTo>
                    <a:pt x="4374" y="15149"/>
                  </a:lnTo>
                  <a:lnTo>
                    <a:pt x="4416" y="15087"/>
                  </a:lnTo>
                  <a:lnTo>
                    <a:pt x="4478" y="15087"/>
                  </a:lnTo>
                  <a:lnTo>
                    <a:pt x="4583" y="14982"/>
                  </a:lnTo>
                  <a:lnTo>
                    <a:pt x="4688" y="14982"/>
                  </a:lnTo>
                  <a:lnTo>
                    <a:pt x="4667" y="15108"/>
                  </a:lnTo>
                  <a:lnTo>
                    <a:pt x="4625" y="15170"/>
                  </a:lnTo>
                  <a:lnTo>
                    <a:pt x="4667" y="15254"/>
                  </a:lnTo>
                  <a:lnTo>
                    <a:pt x="4667" y="15317"/>
                  </a:lnTo>
                  <a:lnTo>
                    <a:pt x="4709" y="15421"/>
                  </a:lnTo>
                  <a:lnTo>
                    <a:pt x="4729" y="15526"/>
                  </a:lnTo>
                  <a:lnTo>
                    <a:pt x="4688" y="15631"/>
                  </a:lnTo>
                  <a:lnTo>
                    <a:pt x="4688" y="15694"/>
                  </a:lnTo>
                  <a:lnTo>
                    <a:pt x="4709" y="15777"/>
                  </a:lnTo>
                  <a:lnTo>
                    <a:pt x="4709" y="15798"/>
                  </a:lnTo>
                  <a:lnTo>
                    <a:pt x="4667" y="15735"/>
                  </a:lnTo>
                  <a:lnTo>
                    <a:pt x="4604" y="15777"/>
                  </a:lnTo>
                  <a:lnTo>
                    <a:pt x="4625" y="15903"/>
                  </a:lnTo>
                  <a:lnTo>
                    <a:pt x="4688" y="16007"/>
                  </a:lnTo>
                  <a:lnTo>
                    <a:pt x="4688" y="16049"/>
                  </a:lnTo>
                  <a:lnTo>
                    <a:pt x="4667" y="16049"/>
                  </a:lnTo>
                  <a:lnTo>
                    <a:pt x="4604" y="16112"/>
                  </a:lnTo>
                  <a:lnTo>
                    <a:pt x="4625" y="16196"/>
                  </a:lnTo>
                  <a:lnTo>
                    <a:pt x="4667" y="16238"/>
                  </a:lnTo>
                  <a:lnTo>
                    <a:pt x="4729" y="16238"/>
                  </a:lnTo>
                  <a:lnTo>
                    <a:pt x="4792" y="16300"/>
                  </a:lnTo>
                  <a:lnTo>
                    <a:pt x="4792" y="16342"/>
                  </a:lnTo>
                  <a:lnTo>
                    <a:pt x="4729" y="16405"/>
                  </a:lnTo>
                  <a:lnTo>
                    <a:pt x="4729" y="16468"/>
                  </a:lnTo>
                  <a:lnTo>
                    <a:pt x="4667" y="16551"/>
                  </a:lnTo>
                  <a:lnTo>
                    <a:pt x="4604" y="16572"/>
                  </a:lnTo>
                  <a:lnTo>
                    <a:pt x="4520" y="16551"/>
                  </a:lnTo>
                  <a:lnTo>
                    <a:pt x="4478" y="16572"/>
                  </a:lnTo>
                  <a:lnTo>
                    <a:pt x="4478" y="16635"/>
                  </a:lnTo>
                  <a:lnTo>
                    <a:pt x="4562" y="16656"/>
                  </a:lnTo>
                  <a:lnTo>
                    <a:pt x="4625" y="16656"/>
                  </a:lnTo>
                  <a:lnTo>
                    <a:pt x="4688" y="16719"/>
                  </a:lnTo>
                  <a:lnTo>
                    <a:pt x="4729" y="16719"/>
                  </a:lnTo>
                  <a:lnTo>
                    <a:pt x="4813" y="16740"/>
                  </a:lnTo>
                  <a:lnTo>
                    <a:pt x="4855" y="16782"/>
                  </a:lnTo>
                  <a:lnTo>
                    <a:pt x="4855" y="16886"/>
                  </a:lnTo>
                  <a:lnTo>
                    <a:pt x="4876" y="17033"/>
                  </a:lnTo>
                  <a:lnTo>
                    <a:pt x="4771" y="17137"/>
                  </a:lnTo>
                  <a:lnTo>
                    <a:pt x="4750" y="17200"/>
                  </a:lnTo>
                  <a:lnTo>
                    <a:pt x="4792" y="17263"/>
                  </a:lnTo>
                  <a:lnTo>
                    <a:pt x="4709" y="17409"/>
                  </a:lnTo>
                  <a:lnTo>
                    <a:pt x="4604" y="17472"/>
                  </a:lnTo>
                  <a:lnTo>
                    <a:pt x="4541" y="17472"/>
                  </a:lnTo>
                  <a:lnTo>
                    <a:pt x="4478" y="17409"/>
                  </a:lnTo>
                  <a:lnTo>
                    <a:pt x="4436" y="17409"/>
                  </a:lnTo>
                  <a:lnTo>
                    <a:pt x="4332" y="17493"/>
                  </a:lnTo>
                  <a:lnTo>
                    <a:pt x="4290" y="17577"/>
                  </a:lnTo>
                  <a:lnTo>
                    <a:pt x="4332" y="17598"/>
                  </a:lnTo>
                  <a:lnTo>
                    <a:pt x="4374" y="17598"/>
                  </a:lnTo>
                  <a:lnTo>
                    <a:pt x="4541" y="17618"/>
                  </a:lnTo>
                  <a:lnTo>
                    <a:pt x="4583" y="17577"/>
                  </a:lnTo>
                  <a:lnTo>
                    <a:pt x="4604" y="17556"/>
                  </a:lnTo>
                  <a:lnTo>
                    <a:pt x="4646" y="17577"/>
                  </a:lnTo>
                  <a:lnTo>
                    <a:pt x="4646" y="17618"/>
                  </a:lnTo>
                  <a:lnTo>
                    <a:pt x="4667" y="17660"/>
                  </a:lnTo>
                  <a:lnTo>
                    <a:pt x="4604" y="17702"/>
                  </a:lnTo>
                  <a:lnTo>
                    <a:pt x="4562" y="17702"/>
                  </a:lnTo>
                  <a:lnTo>
                    <a:pt x="4541" y="17723"/>
                  </a:lnTo>
                  <a:lnTo>
                    <a:pt x="4541" y="17807"/>
                  </a:lnTo>
                  <a:lnTo>
                    <a:pt x="4499" y="17828"/>
                  </a:lnTo>
                  <a:lnTo>
                    <a:pt x="4436" y="17828"/>
                  </a:lnTo>
                  <a:lnTo>
                    <a:pt x="4290" y="17932"/>
                  </a:lnTo>
                  <a:lnTo>
                    <a:pt x="4185" y="17995"/>
                  </a:lnTo>
                  <a:lnTo>
                    <a:pt x="4185" y="18037"/>
                  </a:lnTo>
                  <a:lnTo>
                    <a:pt x="4269" y="18121"/>
                  </a:lnTo>
                  <a:lnTo>
                    <a:pt x="4395" y="18142"/>
                  </a:lnTo>
                  <a:lnTo>
                    <a:pt x="4499" y="18121"/>
                  </a:lnTo>
                  <a:lnTo>
                    <a:pt x="4583" y="18016"/>
                  </a:lnTo>
                  <a:lnTo>
                    <a:pt x="4646" y="17911"/>
                  </a:lnTo>
                  <a:lnTo>
                    <a:pt x="4688" y="17870"/>
                  </a:lnTo>
                  <a:lnTo>
                    <a:pt x="4709" y="17870"/>
                  </a:lnTo>
                  <a:lnTo>
                    <a:pt x="4709" y="17911"/>
                  </a:lnTo>
                  <a:lnTo>
                    <a:pt x="4604" y="18079"/>
                  </a:lnTo>
                  <a:lnTo>
                    <a:pt x="4478" y="18204"/>
                  </a:lnTo>
                  <a:lnTo>
                    <a:pt x="4436" y="18183"/>
                  </a:lnTo>
                  <a:lnTo>
                    <a:pt x="4269" y="18204"/>
                  </a:lnTo>
                  <a:lnTo>
                    <a:pt x="4227" y="18225"/>
                  </a:lnTo>
                  <a:lnTo>
                    <a:pt x="4164" y="18309"/>
                  </a:lnTo>
                  <a:lnTo>
                    <a:pt x="4144" y="18288"/>
                  </a:lnTo>
                  <a:lnTo>
                    <a:pt x="4039" y="18288"/>
                  </a:lnTo>
                  <a:lnTo>
                    <a:pt x="3934" y="18330"/>
                  </a:lnTo>
                  <a:lnTo>
                    <a:pt x="3934" y="18393"/>
                  </a:lnTo>
                  <a:lnTo>
                    <a:pt x="3955" y="18414"/>
                  </a:lnTo>
                  <a:lnTo>
                    <a:pt x="3976" y="18455"/>
                  </a:lnTo>
                  <a:lnTo>
                    <a:pt x="3955" y="18539"/>
                  </a:lnTo>
                  <a:lnTo>
                    <a:pt x="4018" y="18665"/>
                  </a:lnTo>
                  <a:lnTo>
                    <a:pt x="4039" y="18665"/>
                  </a:lnTo>
                  <a:lnTo>
                    <a:pt x="4060" y="18602"/>
                  </a:lnTo>
                  <a:lnTo>
                    <a:pt x="4123" y="18602"/>
                  </a:lnTo>
                  <a:lnTo>
                    <a:pt x="4164" y="18644"/>
                  </a:lnTo>
                  <a:lnTo>
                    <a:pt x="4185" y="18707"/>
                  </a:lnTo>
                  <a:lnTo>
                    <a:pt x="4185" y="18769"/>
                  </a:lnTo>
                  <a:lnTo>
                    <a:pt x="4248" y="18832"/>
                  </a:lnTo>
                  <a:lnTo>
                    <a:pt x="4374" y="18832"/>
                  </a:lnTo>
                  <a:lnTo>
                    <a:pt x="4457" y="18769"/>
                  </a:lnTo>
                  <a:lnTo>
                    <a:pt x="4478" y="18748"/>
                  </a:lnTo>
                  <a:lnTo>
                    <a:pt x="4541" y="18748"/>
                  </a:lnTo>
                  <a:lnTo>
                    <a:pt x="4646" y="18727"/>
                  </a:lnTo>
                  <a:lnTo>
                    <a:pt x="4688" y="18665"/>
                  </a:lnTo>
                  <a:lnTo>
                    <a:pt x="4709" y="18560"/>
                  </a:lnTo>
                  <a:lnTo>
                    <a:pt x="4688" y="18497"/>
                  </a:lnTo>
                  <a:lnTo>
                    <a:pt x="4646" y="18434"/>
                  </a:lnTo>
                  <a:lnTo>
                    <a:pt x="4750" y="18434"/>
                  </a:lnTo>
                  <a:lnTo>
                    <a:pt x="4750" y="18393"/>
                  </a:lnTo>
                  <a:lnTo>
                    <a:pt x="4771" y="18225"/>
                  </a:lnTo>
                  <a:lnTo>
                    <a:pt x="4813" y="18309"/>
                  </a:lnTo>
                  <a:lnTo>
                    <a:pt x="4876" y="18351"/>
                  </a:lnTo>
                  <a:lnTo>
                    <a:pt x="4918" y="18351"/>
                  </a:lnTo>
                  <a:lnTo>
                    <a:pt x="4981" y="18288"/>
                  </a:lnTo>
                  <a:lnTo>
                    <a:pt x="4981" y="18121"/>
                  </a:lnTo>
                  <a:lnTo>
                    <a:pt x="4981" y="18016"/>
                  </a:lnTo>
                  <a:lnTo>
                    <a:pt x="4918" y="17911"/>
                  </a:lnTo>
                  <a:lnTo>
                    <a:pt x="4897" y="17828"/>
                  </a:lnTo>
                  <a:lnTo>
                    <a:pt x="4918" y="17618"/>
                  </a:lnTo>
                  <a:lnTo>
                    <a:pt x="4960" y="17577"/>
                  </a:lnTo>
                  <a:lnTo>
                    <a:pt x="4981" y="17577"/>
                  </a:lnTo>
                  <a:lnTo>
                    <a:pt x="4981" y="17660"/>
                  </a:lnTo>
                  <a:lnTo>
                    <a:pt x="4960" y="17723"/>
                  </a:lnTo>
                  <a:lnTo>
                    <a:pt x="4981" y="17828"/>
                  </a:lnTo>
                  <a:lnTo>
                    <a:pt x="5022" y="17932"/>
                  </a:lnTo>
                  <a:lnTo>
                    <a:pt x="5022" y="18079"/>
                  </a:lnTo>
                  <a:lnTo>
                    <a:pt x="5001" y="18204"/>
                  </a:lnTo>
                  <a:lnTo>
                    <a:pt x="5001" y="18309"/>
                  </a:lnTo>
                  <a:lnTo>
                    <a:pt x="5064" y="18309"/>
                  </a:lnTo>
                  <a:lnTo>
                    <a:pt x="5085" y="18288"/>
                  </a:lnTo>
                  <a:lnTo>
                    <a:pt x="5169" y="18225"/>
                  </a:lnTo>
                  <a:lnTo>
                    <a:pt x="5169" y="18183"/>
                  </a:lnTo>
                  <a:lnTo>
                    <a:pt x="5273" y="18037"/>
                  </a:lnTo>
                  <a:lnTo>
                    <a:pt x="5378" y="17995"/>
                  </a:lnTo>
                  <a:lnTo>
                    <a:pt x="5420" y="17995"/>
                  </a:lnTo>
                  <a:lnTo>
                    <a:pt x="5420" y="18016"/>
                  </a:lnTo>
                  <a:lnTo>
                    <a:pt x="5336" y="18079"/>
                  </a:lnTo>
                  <a:lnTo>
                    <a:pt x="5294" y="18121"/>
                  </a:lnTo>
                  <a:lnTo>
                    <a:pt x="5232" y="18246"/>
                  </a:lnTo>
                  <a:lnTo>
                    <a:pt x="5169" y="18330"/>
                  </a:lnTo>
                  <a:lnTo>
                    <a:pt x="5169" y="18393"/>
                  </a:lnTo>
                  <a:lnTo>
                    <a:pt x="5211" y="18414"/>
                  </a:lnTo>
                  <a:lnTo>
                    <a:pt x="5294" y="18414"/>
                  </a:lnTo>
                  <a:lnTo>
                    <a:pt x="5336" y="18434"/>
                  </a:lnTo>
                  <a:lnTo>
                    <a:pt x="5399" y="18518"/>
                  </a:lnTo>
                  <a:lnTo>
                    <a:pt x="5483" y="18539"/>
                  </a:lnTo>
                  <a:lnTo>
                    <a:pt x="5587" y="18518"/>
                  </a:lnTo>
                  <a:lnTo>
                    <a:pt x="5650" y="18455"/>
                  </a:lnTo>
                  <a:lnTo>
                    <a:pt x="5713" y="18455"/>
                  </a:lnTo>
                  <a:lnTo>
                    <a:pt x="5734" y="18497"/>
                  </a:lnTo>
                  <a:lnTo>
                    <a:pt x="5734" y="18539"/>
                  </a:lnTo>
                  <a:lnTo>
                    <a:pt x="5608" y="18623"/>
                  </a:lnTo>
                  <a:lnTo>
                    <a:pt x="5420" y="18665"/>
                  </a:lnTo>
                  <a:lnTo>
                    <a:pt x="5294" y="18665"/>
                  </a:lnTo>
                  <a:lnTo>
                    <a:pt x="5211" y="18727"/>
                  </a:lnTo>
                  <a:lnTo>
                    <a:pt x="5169" y="18769"/>
                  </a:lnTo>
                  <a:lnTo>
                    <a:pt x="5169" y="18832"/>
                  </a:lnTo>
                  <a:lnTo>
                    <a:pt x="5190" y="18853"/>
                  </a:lnTo>
                  <a:lnTo>
                    <a:pt x="5315" y="18832"/>
                  </a:lnTo>
                  <a:lnTo>
                    <a:pt x="5378" y="18853"/>
                  </a:lnTo>
                  <a:lnTo>
                    <a:pt x="5420" y="18832"/>
                  </a:lnTo>
                  <a:lnTo>
                    <a:pt x="5504" y="18769"/>
                  </a:lnTo>
                  <a:lnTo>
                    <a:pt x="5629" y="18769"/>
                  </a:lnTo>
                  <a:lnTo>
                    <a:pt x="5650" y="18811"/>
                  </a:lnTo>
                  <a:lnTo>
                    <a:pt x="5629" y="18853"/>
                  </a:lnTo>
                  <a:lnTo>
                    <a:pt x="5545" y="18874"/>
                  </a:lnTo>
                  <a:lnTo>
                    <a:pt x="5483" y="18937"/>
                  </a:lnTo>
                  <a:lnTo>
                    <a:pt x="5336" y="18937"/>
                  </a:lnTo>
                  <a:lnTo>
                    <a:pt x="5294" y="19020"/>
                  </a:lnTo>
                  <a:lnTo>
                    <a:pt x="5273" y="19083"/>
                  </a:lnTo>
                  <a:lnTo>
                    <a:pt x="5211" y="19146"/>
                  </a:lnTo>
                  <a:lnTo>
                    <a:pt x="5211" y="19188"/>
                  </a:lnTo>
                  <a:lnTo>
                    <a:pt x="5273" y="19188"/>
                  </a:lnTo>
                  <a:lnTo>
                    <a:pt x="5420" y="19062"/>
                  </a:lnTo>
                  <a:lnTo>
                    <a:pt x="5483" y="19041"/>
                  </a:lnTo>
                  <a:lnTo>
                    <a:pt x="5545" y="19041"/>
                  </a:lnTo>
                  <a:lnTo>
                    <a:pt x="5587" y="19020"/>
                  </a:lnTo>
                  <a:lnTo>
                    <a:pt x="5629" y="19020"/>
                  </a:lnTo>
                  <a:lnTo>
                    <a:pt x="5692" y="19083"/>
                  </a:lnTo>
                  <a:lnTo>
                    <a:pt x="5692" y="19146"/>
                  </a:lnTo>
                  <a:lnTo>
                    <a:pt x="5650" y="19188"/>
                  </a:lnTo>
                  <a:lnTo>
                    <a:pt x="5587" y="19146"/>
                  </a:lnTo>
                  <a:lnTo>
                    <a:pt x="5525" y="19125"/>
                  </a:lnTo>
                  <a:lnTo>
                    <a:pt x="5399" y="19167"/>
                  </a:lnTo>
                  <a:lnTo>
                    <a:pt x="5378" y="19230"/>
                  </a:lnTo>
                  <a:lnTo>
                    <a:pt x="5399" y="19271"/>
                  </a:lnTo>
                  <a:lnTo>
                    <a:pt x="5587" y="19271"/>
                  </a:lnTo>
                  <a:lnTo>
                    <a:pt x="5650" y="19230"/>
                  </a:lnTo>
                  <a:lnTo>
                    <a:pt x="5713" y="19230"/>
                  </a:lnTo>
                  <a:lnTo>
                    <a:pt x="5797" y="19334"/>
                  </a:lnTo>
                  <a:lnTo>
                    <a:pt x="5797" y="19397"/>
                  </a:lnTo>
                  <a:lnTo>
                    <a:pt x="5734" y="19439"/>
                  </a:lnTo>
                  <a:lnTo>
                    <a:pt x="5525" y="19355"/>
                  </a:lnTo>
                  <a:lnTo>
                    <a:pt x="5420" y="19292"/>
                  </a:lnTo>
                  <a:lnTo>
                    <a:pt x="5399" y="19355"/>
                  </a:lnTo>
                  <a:lnTo>
                    <a:pt x="5420" y="19439"/>
                  </a:lnTo>
                  <a:lnTo>
                    <a:pt x="5525" y="19502"/>
                  </a:lnTo>
                  <a:lnTo>
                    <a:pt x="5629" y="19648"/>
                  </a:lnTo>
                  <a:lnTo>
                    <a:pt x="5692" y="19753"/>
                  </a:lnTo>
                  <a:lnTo>
                    <a:pt x="5629" y="19753"/>
                  </a:lnTo>
                  <a:lnTo>
                    <a:pt x="5545" y="19648"/>
                  </a:lnTo>
                  <a:lnTo>
                    <a:pt x="5525" y="19648"/>
                  </a:lnTo>
                  <a:lnTo>
                    <a:pt x="5504" y="19690"/>
                  </a:lnTo>
                  <a:lnTo>
                    <a:pt x="5525" y="19774"/>
                  </a:lnTo>
                  <a:lnTo>
                    <a:pt x="5650" y="19878"/>
                  </a:lnTo>
                  <a:lnTo>
                    <a:pt x="5797" y="19983"/>
                  </a:lnTo>
                  <a:lnTo>
                    <a:pt x="5797" y="20025"/>
                  </a:lnTo>
                  <a:lnTo>
                    <a:pt x="5734" y="20025"/>
                  </a:lnTo>
                  <a:lnTo>
                    <a:pt x="5734" y="20087"/>
                  </a:lnTo>
                  <a:lnTo>
                    <a:pt x="5692" y="20087"/>
                  </a:lnTo>
                  <a:lnTo>
                    <a:pt x="5587" y="19983"/>
                  </a:lnTo>
                  <a:lnTo>
                    <a:pt x="5545" y="19983"/>
                  </a:lnTo>
                  <a:lnTo>
                    <a:pt x="5545" y="20025"/>
                  </a:lnTo>
                  <a:lnTo>
                    <a:pt x="5650" y="20171"/>
                  </a:lnTo>
                  <a:lnTo>
                    <a:pt x="5713" y="20213"/>
                  </a:lnTo>
                  <a:lnTo>
                    <a:pt x="5755" y="20213"/>
                  </a:lnTo>
                  <a:lnTo>
                    <a:pt x="5817" y="20192"/>
                  </a:lnTo>
                  <a:lnTo>
                    <a:pt x="5838" y="20213"/>
                  </a:lnTo>
                  <a:lnTo>
                    <a:pt x="5797" y="20297"/>
                  </a:lnTo>
                  <a:lnTo>
                    <a:pt x="5734" y="20318"/>
                  </a:lnTo>
                  <a:lnTo>
                    <a:pt x="5629" y="20276"/>
                  </a:lnTo>
                  <a:lnTo>
                    <a:pt x="5545" y="20192"/>
                  </a:lnTo>
                  <a:lnTo>
                    <a:pt x="5441" y="20108"/>
                  </a:lnTo>
                  <a:lnTo>
                    <a:pt x="5378" y="20004"/>
                  </a:lnTo>
                  <a:lnTo>
                    <a:pt x="5294" y="19795"/>
                  </a:lnTo>
                  <a:lnTo>
                    <a:pt x="5232" y="19711"/>
                  </a:lnTo>
                  <a:lnTo>
                    <a:pt x="5169" y="19690"/>
                  </a:lnTo>
                  <a:lnTo>
                    <a:pt x="5085" y="19648"/>
                  </a:lnTo>
                  <a:lnTo>
                    <a:pt x="4981" y="19606"/>
                  </a:lnTo>
                  <a:lnTo>
                    <a:pt x="4876" y="19606"/>
                  </a:lnTo>
                  <a:lnTo>
                    <a:pt x="4813" y="19585"/>
                  </a:lnTo>
                  <a:lnTo>
                    <a:pt x="4750" y="19585"/>
                  </a:lnTo>
                  <a:lnTo>
                    <a:pt x="4646" y="19564"/>
                  </a:lnTo>
                  <a:lnTo>
                    <a:pt x="4541" y="19460"/>
                  </a:lnTo>
                  <a:lnTo>
                    <a:pt x="4436" y="19460"/>
                  </a:lnTo>
                  <a:lnTo>
                    <a:pt x="4353" y="19439"/>
                  </a:lnTo>
                  <a:lnTo>
                    <a:pt x="4290" y="19460"/>
                  </a:lnTo>
                  <a:lnTo>
                    <a:pt x="4185" y="19460"/>
                  </a:lnTo>
                  <a:lnTo>
                    <a:pt x="4060" y="19564"/>
                  </a:lnTo>
                  <a:lnTo>
                    <a:pt x="4060" y="19606"/>
                  </a:lnTo>
                  <a:lnTo>
                    <a:pt x="4123" y="19669"/>
                  </a:lnTo>
                  <a:lnTo>
                    <a:pt x="4185" y="19753"/>
                  </a:lnTo>
                  <a:lnTo>
                    <a:pt x="4248" y="19878"/>
                  </a:lnTo>
                  <a:lnTo>
                    <a:pt x="4248" y="19962"/>
                  </a:lnTo>
                  <a:lnTo>
                    <a:pt x="4353" y="20067"/>
                  </a:lnTo>
                  <a:lnTo>
                    <a:pt x="4499" y="20108"/>
                  </a:lnTo>
                  <a:lnTo>
                    <a:pt x="4709" y="20192"/>
                  </a:lnTo>
                  <a:lnTo>
                    <a:pt x="4855" y="20276"/>
                  </a:lnTo>
                  <a:lnTo>
                    <a:pt x="4897" y="20380"/>
                  </a:lnTo>
                  <a:lnTo>
                    <a:pt x="4897" y="20422"/>
                  </a:lnTo>
                  <a:lnTo>
                    <a:pt x="4981" y="20443"/>
                  </a:lnTo>
                  <a:lnTo>
                    <a:pt x="5064" y="20443"/>
                  </a:lnTo>
                  <a:lnTo>
                    <a:pt x="5127" y="20527"/>
                  </a:lnTo>
                  <a:lnTo>
                    <a:pt x="5211" y="20548"/>
                  </a:lnTo>
                  <a:lnTo>
                    <a:pt x="5273" y="20527"/>
                  </a:lnTo>
                  <a:lnTo>
                    <a:pt x="5315" y="20590"/>
                  </a:lnTo>
                  <a:lnTo>
                    <a:pt x="5399" y="20590"/>
                  </a:lnTo>
                  <a:lnTo>
                    <a:pt x="5441" y="20548"/>
                  </a:lnTo>
                  <a:lnTo>
                    <a:pt x="5504" y="20631"/>
                  </a:lnTo>
                  <a:lnTo>
                    <a:pt x="5608" y="20631"/>
                  </a:lnTo>
                  <a:lnTo>
                    <a:pt x="5692" y="20548"/>
                  </a:lnTo>
                  <a:lnTo>
                    <a:pt x="5797" y="20548"/>
                  </a:lnTo>
                  <a:lnTo>
                    <a:pt x="5838" y="20590"/>
                  </a:lnTo>
                  <a:lnTo>
                    <a:pt x="5838" y="20652"/>
                  </a:lnTo>
                  <a:lnTo>
                    <a:pt x="5755" y="20652"/>
                  </a:lnTo>
                  <a:lnTo>
                    <a:pt x="5692" y="20694"/>
                  </a:lnTo>
                  <a:lnTo>
                    <a:pt x="5692" y="20736"/>
                  </a:lnTo>
                  <a:lnTo>
                    <a:pt x="5755" y="20736"/>
                  </a:lnTo>
                  <a:lnTo>
                    <a:pt x="5817" y="20820"/>
                  </a:lnTo>
                  <a:lnTo>
                    <a:pt x="5734" y="20862"/>
                  </a:lnTo>
                  <a:lnTo>
                    <a:pt x="5734" y="20903"/>
                  </a:lnTo>
                  <a:lnTo>
                    <a:pt x="5650" y="20924"/>
                  </a:lnTo>
                  <a:lnTo>
                    <a:pt x="5608" y="20966"/>
                  </a:lnTo>
                  <a:lnTo>
                    <a:pt x="5504" y="21029"/>
                  </a:lnTo>
                  <a:lnTo>
                    <a:pt x="5483" y="21071"/>
                  </a:lnTo>
                  <a:lnTo>
                    <a:pt x="5504" y="21113"/>
                  </a:lnTo>
                  <a:lnTo>
                    <a:pt x="5608" y="21113"/>
                  </a:lnTo>
                  <a:lnTo>
                    <a:pt x="5692" y="21134"/>
                  </a:lnTo>
                  <a:lnTo>
                    <a:pt x="5713" y="21175"/>
                  </a:lnTo>
                  <a:lnTo>
                    <a:pt x="5629" y="21175"/>
                  </a:lnTo>
                  <a:lnTo>
                    <a:pt x="5587" y="21217"/>
                  </a:lnTo>
                  <a:lnTo>
                    <a:pt x="5545" y="21175"/>
                  </a:lnTo>
                  <a:lnTo>
                    <a:pt x="5504" y="21238"/>
                  </a:lnTo>
                  <a:lnTo>
                    <a:pt x="5420" y="21364"/>
                  </a:lnTo>
                  <a:lnTo>
                    <a:pt x="5378" y="21364"/>
                  </a:lnTo>
                  <a:lnTo>
                    <a:pt x="5315" y="21427"/>
                  </a:lnTo>
                  <a:lnTo>
                    <a:pt x="5315" y="21468"/>
                  </a:lnTo>
                  <a:lnTo>
                    <a:pt x="5399" y="21489"/>
                  </a:lnTo>
                  <a:lnTo>
                    <a:pt x="5441" y="21489"/>
                  </a:lnTo>
                  <a:lnTo>
                    <a:pt x="5504" y="21468"/>
                  </a:lnTo>
                  <a:lnTo>
                    <a:pt x="5525" y="21489"/>
                  </a:lnTo>
                  <a:lnTo>
                    <a:pt x="5545" y="21552"/>
                  </a:lnTo>
                  <a:lnTo>
                    <a:pt x="5608" y="21552"/>
                  </a:lnTo>
                  <a:lnTo>
                    <a:pt x="5650" y="21573"/>
                  </a:lnTo>
                  <a:lnTo>
                    <a:pt x="5650" y="21636"/>
                  </a:lnTo>
                  <a:lnTo>
                    <a:pt x="5545" y="21657"/>
                  </a:lnTo>
                  <a:lnTo>
                    <a:pt x="5483" y="21678"/>
                  </a:lnTo>
                  <a:lnTo>
                    <a:pt x="5483" y="21699"/>
                  </a:lnTo>
                  <a:lnTo>
                    <a:pt x="5608" y="21699"/>
                  </a:lnTo>
                  <a:lnTo>
                    <a:pt x="5650" y="21761"/>
                  </a:lnTo>
                  <a:lnTo>
                    <a:pt x="5650" y="21803"/>
                  </a:lnTo>
                  <a:lnTo>
                    <a:pt x="5608" y="21803"/>
                  </a:lnTo>
                  <a:lnTo>
                    <a:pt x="5545" y="21782"/>
                  </a:lnTo>
                  <a:lnTo>
                    <a:pt x="5525" y="21803"/>
                  </a:lnTo>
                  <a:lnTo>
                    <a:pt x="5483" y="21803"/>
                  </a:lnTo>
                  <a:lnTo>
                    <a:pt x="5420" y="21761"/>
                  </a:lnTo>
                  <a:lnTo>
                    <a:pt x="5336" y="21761"/>
                  </a:lnTo>
                  <a:lnTo>
                    <a:pt x="5232" y="21740"/>
                  </a:lnTo>
                  <a:lnTo>
                    <a:pt x="5232" y="21678"/>
                  </a:lnTo>
                  <a:lnTo>
                    <a:pt x="5273" y="21657"/>
                  </a:lnTo>
                  <a:lnTo>
                    <a:pt x="5211" y="21552"/>
                  </a:lnTo>
                  <a:lnTo>
                    <a:pt x="5190" y="21531"/>
                  </a:lnTo>
                  <a:lnTo>
                    <a:pt x="5127" y="21552"/>
                  </a:lnTo>
                  <a:lnTo>
                    <a:pt x="5127" y="21657"/>
                  </a:lnTo>
                  <a:lnTo>
                    <a:pt x="5064" y="21866"/>
                  </a:lnTo>
                  <a:lnTo>
                    <a:pt x="5001" y="21950"/>
                  </a:lnTo>
                  <a:lnTo>
                    <a:pt x="5022" y="21992"/>
                  </a:lnTo>
                  <a:lnTo>
                    <a:pt x="5085" y="21992"/>
                  </a:lnTo>
                  <a:lnTo>
                    <a:pt x="5169" y="21950"/>
                  </a:lnTo>
                  <a:lnTo>
                    <a:pt x="5190" y="21950"/>
                  </a:lnTo>
                  <a:lnTo>
                    <a:pt x="5169" y="21992"/>
                  </a:lnTo>
                  <a:lnTo>
                    <a:pt x="5085" y="22054"/>
                  </a:lnTo>
                  <a:lnTo>
                    <a:pt x="5022" y="22096"/>
                  </a:lnTo>
                  <a:lnTo>
                    <a:pt x="4981" y="22117"/>
                  </a:lnTo>
                  <a:lnTo>
                    <a:pt x="4981" y="22180"/>
                  </a:lnTo>
                  <a:lnTo>
                    <a:pt x="4855" y="22159"/>
                  </a:lnTo>
                  <a:lnTo>
                    <a:pt x="4750" y="22159"/>
                  </a:lnTo>
                  <a:lnTo>
                    <a:pt x="4646" y="22180"/>
                  </a:lnTo>
                  <a:lnTo>
                    <a:pt x="4604" y="22159"/>
                  </a:lnTo>
                  <a:lnTo>
                    <a:pt x="4478" y="22159"/>
                  </a:lnTo>
                  <a:lnTo>
                    <a:pt x="4395" y="22180"/>
                  </a:lnTo>
                  <a:lnTo>
                    <a:pt x="4248" y="22264"/>
                  </a:lnTo>
                  <a:lnTo>
                    <a:pt x="4123" y="22284"/>
                  </a:lnTo>
                  <a:lnTo>
                    <a:pt x="4144" y="22305"/>
                  </a:lnTo>
                  <a:lnTo>
                    <a:pt x="4248" y="22284"/>
                  </a:lnTo>
                  <a:lnTo>
                    <a:pt x="4290" y="22284"/>
                  </a:lnTo>
                  <a:lnTo>
                    <a:pt x="4248" y="22326"/>
                  </a:lnTo>
                  <a:lnTo>
                    <a:pt x="4185" y="22368"/>
                  </a:lnTo>
                  <a:lnTo>
                    <a:pt x="4227" y="22410"/>
                  </a:lnTo>
                  <a:lnTo>
                    <a:pt x="4290" y="22431"/>
                  </a:lnTo>
                  <a:lnTo>
                    <a:pt x="4353" y="22515"/>
                  </a:lnTo>
                  <a:lnTo>
                    <a:pt x="4457" y="22494"/>
                  </a:lnTo>
                  <a:lnTo>
                    <a:pt x="4541" y="22515"/>
                  </a:lnTo>
                  <a:lnTo>
                    <a:pt x="4583" y="22494"/>
                  </a:lnTo>
                  <a:lnTo>
                    <a:pt x="4709" y="22494"/>
                  </a:lnTo>
                  <a:lnTo>
                    <a:pt x="4750" y="22473"/>
                  </a:lnTo>
                  <a:lnTo>
                    <a:pt x="4667" y="22410"/>
                  </a:lnTo>
                  <a:lnTo>
                    <a:pt x="4646" y="22389"/>
                  </a:lnTo>
                  <a:lnTo>
                    <a:pt x="4688" y="22326"/>
                  </a:lnTo>
                  <a:lnTo>
                    <a:pt x="4855" y="22326"/>
                  </a:lnTo>
                  <a:lnTo>
                    <a:pt x="4918" y="22305"/>
                  </a:lnTo>
                  <a:lnTo>
                    <a:pt x="5001" y="22305"/>
                  </a:lnTo>
                  <a:lnTo>
                    <a:pt x="5001" y="22326"/>
                  </a:lnTo>
                  <a:lnTo>
                    <a:pt x="4960" y="22368"/>
                  </a:lnTo>
                  <a:lnTo>
                    <a:pt x="4918" y="22431"/>
                  </a:lnTo>
                  <a:lnTo>
                    <a:pt x="4918" y="22515"/>
                  </a:lnTo>
                  <a:lnTo>
                    <a:pt x="4792" y="22577"/>
                  </a:lnTo>
                  <a:lnTo>
                    <a:pt x="4792" y="22619"/>
                  </a:lnTo>
                  <a:lnTo>
                    <a:pt x="4813" y="22682"/>
                  </a:lnTo>
                  <a:lnTo>
                    <a:pt x="5064" y="22849"/>
                  </a:lnTo>
                  <a:lnTo>
                    <a:pt x="5169" y="22933"/>
                  </a:lnTo>
                  <a:lnTo>
                    <a:pt x="5169" y="22954"/>
                  </a:lnTo>
                  <a:lnTo>
                    <a:pt x="5085" y="22954"/>
                  </a:lnTo>
                  <a:lnTo>
                    <a:pt x="5064" y="22933"/>
                  </a:lnTo>
                  <a:lnTo>
                    <a:pt x="4960" y="22891"/>
                  </a:lnTo>
                  <a:lnTo>
                    <a:pt x="4813" y="22808"/>
                  </a:lnTo>
                  <a:lnTo>
                    <a:pt x="4771" y="22745"/>
                  </a:lnTo>
                  <a:lnTo>
                    <a:pt x="4667" y="22745"/>
                  </a:lnTo>
                  <a:lnTo>
                    <a:pt x="4604" y="22787"/>
                  </a:lnTo>
                  <a:lnTo>
                    <a:pt x="4541" y="22808"/>
                  </a:lnTo>
                  <a:lnTo>
                    <a:pt x="4332" y="22682"/>
                  </a:lnTo>
                  <a:lnTo>
                    <a:pt x="4290" y="22598"/>
                  </a:lnTo>
                  <a:lnTo>
                    <a:pt x="4248" y="22515"/>
                  </a:lnTo>
                  <a:lnTo>
                    <a:pt x="4227" y="22515"/>
                  </a:lnTo>
                  <a:lnTo>
                    <a:pt x="4248" y="22619"/>
                  </a:lnTo>
                  <a:lnTo>
                    <a:pt x="4269" y="22703"/>
                  </a:lnTo>
                  <a:lnTo>
                    <a:pt x="4248" y="22724"/>
                  </a:lnTo>
                  <a:lnTo>
                    <a:pt x="4144" y="22619"/>
                  </a:lnTo>
                  <a:lnTo>
                    <a:pt x="4039" y="22494"/>
                  </a:lnTo>
                  <a:lnTo>
                    <a:pt x="3913" y="22431"/>
                  </a:lnTo>
                  <a:lnTo>
                    <a:pt x="3851" y="22473"/>
                  </a:lnTo>
                  <a:lnTo>
                    <a:pt x="3872" y="22515"/>
                  </a:lnTo>
                  <a:lnTo>
                    <a:pt x="3955" y="22536"/>
                  </a:lnTo>
                  <a:lnTo>
                    <a:pt x="3976" y="22619"/>
                  </a:lnTo>
                  <a:lnTo>
                    <a:pt x="4123" y="22745"/>
                  </a:lnTo>
                  <a:lnTo>
                    <a:pt x="4164" y="22808"/>
                  </a:lnTo>
                  <a:lnTo>
                    <a:pt x="4227" y="22808"/>
                  </a:lnTo>
                  <a:lnTo>
                    <a:pt x="4290" y="22828"/>
                  </a:lnTo>
                  <a:lnTo>
                    <a:pt x="4332" y="22891"/>
                  </a:lnTo>
                  <a:lnTo>
                    <a:pt x="4164" y="22891"/>
                  </a:lnTo>
                  <a:lnTo>
                    <a:pt x="4060" y="22828"/>
                  </a:lnTo>
                  <a:lnTo>
                    <a:pt x="3976" y="22787"/>
                  </a:lnTo>
                  <a:lnTo>
                    <a:pt x="3934" y="22787"/>
                  </a:lnTo>
                  <a:lnTo>
                    <a:pt x="3913" y="22849"/>
                  </a:lnTo>
                  <a:lnTo>
                    <a:pt x="3913" y="22912"/>
                  </a:lnTo>
                  <a:lnTo>
                    <a:pt x="3851" y="22954"/>
                  </a:lnTo>
                  <a:lnTo>
                    <a:pt x="3830" y="22954"/>
                  </a:lnTo>
                  <a:lnTo>
                    <a:pt x="3830" y="23017"/>
                  </a:lnTo>
                  <a:lnTo>
                    <a:pt x="3767" y="23059"/>
                  </a:lnTo>
                  <a:lnTo>
                    <a:pt x="3725" y="23100"/>
                  </a:lnTo>
                  <a:lnTo>
                    <a:pt x="3600" y="23247"/>
                  </a:lnTo>
                  <a:lnTo>
                    <a:pt x="3600" y="23310"/>
                  </a:lnTo>
                  <a:lnTo>
                    <a:pt x="3627" y="23324"/>
                  </a:lnTo>
                  <a:lnTo>
                    <a:pt x="3627" y="23324"/>
                  </a:lnTo>
                  <a:lnTo>
                    <a:pt x="3558" y="23352"/>
                  </a:lnTo>
                  <a:lnTo>
                    <a:pt x="3495" y="23414"/>
                  </a:lnTo>
                  <a:lnTo>
                    <a:pt x="3390" y="23456"/>
                  </a:lnTo>
                  <a:lnTo>
                    <a:pt x="3328" y="23561"/>
                  </a:lnTo>
                  <a:lnTo>
                    <a:pt x="3328" y="23644"/>
                  </a:lnTo>
                  <a:lnTo>
                    <a:pt x="3348" y="23665"/>
                  </a:lnTo>
                  <a:lnTo>
                    <a:pt x="3432" y="23624"/>
                  </a:lnTo>
                  <a:lnTo>
                    <a:pt x="3537" y="23582"/>
                  </a:lnTo>
                  <a:lnTo>
                    <a:pt x="3600" y="23624"/>
                  </a:lnTo>
                  <a:lnTo>
                    <a:pt x="3620" y="23644"/>
                  </a:lnTo>
                  <a:lnTo>
                    <a:pt x="3725" y="23644"/>
                  </a:lnTo>
                  <a:lnTo>
                    <a:pt x="3913" y="23582"/>
                  </a:lnTo>
                  <a:lnTo>
                    <a:pt x="4060" y="23582"/>
                  </a:lnTo>
                  <a:lnTo>
                    <a:pt x="4185" y="23644"/>
                  </a:lnTo>
                  <a:lnTo>
                    <a:pt x="4185" y="23686"/>
                  </a:lnTo>
                  <a:lnTo>
                    <a:pt x="4144" y="23728"/>
                  </a:lnTo>
                  <a:lnTo>
                    <a:pt x="4018" y="23686"/>
                  </a:lnTo>
                  <a:lnTo>
                    <a:pt x="3934" y="23728"/>
                  </a:lnTo>
                  <a:lnTo>
                    <a:pt x="3558" y="23686"/>
                  </a:lnTo>
                  <a:lnTo>
                    <a:pt x="3453" y="23686"/>
                  </a:lnTo>
                  <a:lnTo>
                    <a:pt x="3432" y="23728"/>
                  </a:lnTo>
                  <a:lnTo>
                    <a:pt x="3286" y="23728"/>
                  </a:lnTo>
                  <a:lnTo>
                    <a:pt x="3286" y="23770"/>
                  </a:lnTo>
                  <a:lnTo>
                    <a:pt x="3307" y="23791"/>
                  </a:lnTo>
                  <a:lnTo>
                    <a:pt x="3411" y="23791"/>
                  </a:lnTo>
                  <a:lnTo>
                    <a:pt x="3432" y="23833"/>
                  </a:lnTo>
                  <a:lnTo>
                    <a:pt x="3390" y="23854"/>
                  </a:lnTo>
                  <a:lnTo>
                    <a:pt x="3307" y="23833"/>
                  </a:lnTo>
                  <a:lnTo>
                    <a:pt x="3202" y="23833"/>
                  </a:lnTo>
                  <a:lnTo>
                    <a:pt x="3202" y="23854"/>
                  </a:lnTo>
                  <a:lnTo>
                    <a:pt x="3244" y="23896"/>
                  </a:lnTo>
                  <a:lnTo>
                    <a:pt x="3348" y="23896"/>
                  </a:lnTo>
                  <a:lnTo>
                    <a:pt x="3620" y="23979"/>
                  </a:lnTo>
                  <a:lnTo>
                    <a:pt x="3704" y="23979"/>
                  </a:lnTo>
                  <a:lnTo>
                    <a:pt x="3746" y="23958"/>
                  </a:lnTo>
                  <a:lnTo>
                    <a:pt x="3830" y="23958"/>
                  </a:lnTo>
                  <a:lnTo>
                    <a:pt x="3851" y="23979"/>
                  </a:lnTo>
                  <a:lnTo>
                    <a:pt x="3851" y="24063"/>
                  </a:lnTo>
                  <a:lnTo>
                    <a:pt x="3872" y="24147"/>
                  </a:lnTo>
                  <a:lnTo>
                    <a:pt x="3830" y="24168"/>
                  </a:lnTo>
                  <a:lnTo>
                    <a:pt x="3746" y="24147"/>
                  </a:lnTo>
                  <a:lnTo>
                    <a:pt x="3725" y="24168"/>
                  </a:lnTo>
                  <a:lnTo>
                    <a:pt x="3704" y="24147"/>
                  </a:lnTo>
                  <a:lnTo>
                    <a:pt x="3600" y="24168"/>
                  </a:lnTo>
                  <a:lnTo>
                    <a:pt x="3600" y="24209"/>
                  </a:lnTo>
                  <a:lnTo>
                    <a:pt x="3620" y="24251"/>
                  </a:lnTo>
                  <a:lnTo>
                    <a:pt x="3662" y="24251"/>
                  </a:lnTo>
                  <a:lnTo>
                    <a:pt x="3746" y="24272"/>
                  </a:lnTo>
                  <a:lnTo>
                    <a:pt x="3767" y="24293"/>
                  </a:lnTo>
                  <a:lnTo>
                    <a:pt x="3662" y="24356"/>
                  </a:lnTo>
                  <a:lnTo>
                    <a:pt x="3600" y="24356"/>
                  </a:lnTo>
                  <a:lnTo>
                    <a:pt x="3495" y="24293"/>
                  </a:lnTo>
                  <a:lnTo>
                    <a:pt x="3390" y="24335"/>
                  </a:lnTo>
                  <a:lnTo>
                    <a:pt x="3390" y="24377"/>
                  </a:lnTo>
                  <a:lnTo>
                    <a:pt x="3411" y="24460"/>
                  </a:lnTo>
                  <a:lnTo>
                    <a:pt x="3453" y="24481"/>
                  </a:lnTo>
                  <a:lnTo>
                    <a:pt x="3516" y="24460"/>
                  </a:lnTo>
                  <a:lnTo>
                    <a:pt x="3620" y="24460"/>
                  </a:lnTo>
                  <a:lnTo>
                    <a:pt x="3704" y="24502"/>
                  </a:lnTo>
                  <a:lnTo>
                    <a:pt x="3725" y="24565"/>
                  </a:lnTo>
                  <a:lnTo>
                    <a:pt x="3495" y="24565"/>
                  </a:lnTo>
                  <a:lnTo>
                    <a:pt x="3432" y="24586"/>
                  </a:lnTo>
                  <a:lnTo>
                    <a:pt x="3348" y="24544"/>
                  </a:lnTo>
                  <a:lnTo>
                    <a:pt x="3307" y="24544"/>
                  </a:lnTo>
                  <a:lnTo>
                    <a:pt x="3244" y="24607"/>
                  </a:lnTo>
                  <a:lnTo>
                    <a:pt x="3244" y="24816"/>
                  </a:lnTo>
                  <a:lnTo>
                    <a:pt x="3223" y="24879"/>
                  </a:lnTo>
                  <a:lnTo>
                    <a:pt x="3244" y="24921"/>
                  </a:lnTo>
                  <a:lnTo>
                    <a:pt x="3328" y="24921"/>
                  </a:lnTo>
                  <a:lnTo>
                    <a:pt x="3558" y="24816"/>
                  </a:lnTo>
                  <a:lnTo>
                    <a:pt x="3620" y="24774"/>
                  </a:lnTo>
                  <a:lnTo>
                    <a:pt x="3809" y="24712"/>
                  </a:lnTo>
                  <a:lnTo>
                    <a:pt x="3913" y="24670"/>
                  </a:lnTo>
                  <a:lnTo>
                    <a:pt x="3976" y="24544"/>
                  </a:lnTo>
                  <a:lnTo>
                    <a:pt x="4123" y="24398"/>
                  </a:lnTo>
                  <a:lnTo>
                    <a:pt x="4395" y="24272"/>
                  </a:lnTo>
                  <a:lnTo>
                    <a:pt x="4541" y="24230"/>
                  </a:lnTo>
                  <a:lnTo>
                    <a:pt x="4604" y="24251"/>
                  </a:lnTo>
                  <a:lnTo>
                    <a:pt x="4604" y="24293"/>
                  </a:lnTo>
                  <a:lnTo>
                    <a:pt x="4562" y="24335"/>
                  </a:lnTo>
                  <a:lnTo>
                    <a:pt x="4478" y="24335"/>
                  </a:lnTo>
                  <a:lnTo>
                    <a:pt x="4332" y="24377"/>
                  </a:lnTo>
                  <a:lnTo>
                    <a:pt x="4144" y="24460"/>
                  </a:lnTo>
                  <a:lnTo>
                    <a:pt x="3955" y="24670"/>
                  </a:lnTo>
                  <a:lnTo>
                    <a:pt x="3872" y="24774"/>
                  </a:lnTo>
                  <a:lnTo>
                    <a:pt x="3725" y="24795"/>
                  </a:lnTo>
                  <a:lnTo>
                    <a:pt x="3641" y="24816"/>
                  </a:lnTo>
                  <a:lnTo>
                    <a:pt x="3495" y="24921"/>
                  </a:lnTo>
                  <a:lnTo>
                    <a:pt x="3328" y="24984"/>
                  </a:lnTo>
                  <a:lnTo>
                    <a:pt x="3244" y="25005"/>
                  </a:lnTo>
                  <a:lnTo>
                    <a:pt x="3223" y="25067"/>
                  </a:lnTo>
                  <a:lnTo>
                    <a:pt x="3307" y="25067"/>
                  </a:lnTo>
                  <a:lnTo>
                    <a:pt x="3348" y="25025"/>
                  </a:lnTo>
                  <a:lnTo>
                    <a:pt x="3411" y="25067"/>
                  </a:lnTo>
                  <a:lnTo>
                    <a:pt x="3411" y="25109"/>
                  </a:lnTo>
                  <a:lnTo>
                    <a:pt x="3516" y="25067"/>
                  </a:lnTo>
                  <a:lnTo>
                    <a:pt x="3558" y="25005"/>
                  </a:lnTo>
                  <a:lnTo>
                    <a:pt x="3620" y="25005"/>
                  </a:lnTo>
                  <a:lnTo>
                    <a:pt x="3704" y="25088"/>
                  </a:lnTo>
                  <a:lnTo>
                    <a:pt x="3746" y="25088"/>
                  </a:lnTo>
                  <a:lnTo>
                    <a:pt x="3830" y="25025"/>
                  </a:lnTo>
                  <a:lnTo>
                    <a:pt x="3934" y="24963"/>
                  </a:lnTo>
                  <a:lnTo>
                    <a:pt x="4018" y="24963"/>
                  </a:lnTo>
                  <a:lnTo>
                    <a:pt x="4039" y="24984"/>
                  </a:lnTo>
                  <a:lnTo>
                    <a:pt x="4018" y="25025"/>
                  </a:lnTo>
                  <a:lnTo>
                    <a:pt x="3934" y="25025"/>
                  </a:lnTo>
                  <a:lnTo>
                    <a:pt x="3851" y="25109"/>
                  </a:lnTo>
                  <a:lnTo>
                    <a:pt x="3767" y="25130"/>
                  </a:lnTo>
                  <a:lnTo>
                    <a:pt x="3662" y="25130"/>
                  </a:lnTo>
                  <a:lnTo>
                    <a:pt x="3620" y="25088"/>
                  </a:lnTo>
                  <a:lnTo>
                    <a:pt x="3558" y="25109"/>
                  </a:lnTo>
                  <a:lnTo>
                    <a:pt x="3516" y="25172"/>
                  </a:lnTo>
                  <a:lnTo>
                    <a:pt x="3390" y="25214"/>
                  </a:lnTo>
                  <a:lnTo>
                    <a:pt x="3348" y="25235"/>
                  </a:lnTo>
                  <a:lnTo>
                    <a:pt x="3432" y="25297"/>
                  </a:lnTo>
                  <a:lnTo>
                    <a:pt x="3495" y="25297"/>
                  </a:lnTo>
                  <a:lnTo>
                    <a:pt x="3600" y="25339"/>
                  </a:lnTo>
                  <a:lnTo>
                    <a:pt x="3516" y="25423"/>
                  </a:lnTo>
                  <a:lnTo>
                    <a:pt x="3516" y="25486"/>
                  </a:lnTo>
                  <a:lnTo>
                    <a:pt x="3600" y="25507"/>
                  </a:lnTo>
                  <a:lnTo>
                    <a:pt x="3558" y="25549"/>
                  </a:lnTo>
                  <a:lnTo>
                    <a:pt x="3600" y="25611"/>
                  </a:lnTo>
                  <a:lnTo>
                    <a:pt x="3537" y="25611"/>
                  </a:lnTo>
                  <a:lnTo>
                    <a:pt x="3453" y="25695"/>
                  </a:lnTo>
                  <a:lnTo>
                    <a:pt x="3495" y="25758"/>
                  </a:lnTo>
                  <a:lnTo>
                    <a:pt x="3537" y="25758"/>
                  </a:lnTo>
                  <a:lnTo>
                    <a:pt x="3600" y="25716"/>
                  </a:lnTo>
                  <a:lnTo>
                    <a:pt x="3620" y="25716"/>
                  </a:lnTo>
                  <a:lnTo>
                    <a:pt x="3641" y="25821"/>
                  </a:lnTo>
                  <a:lnTo>
                    <a:pt x="3641" y="25904"/>
                  </a:lnTo>
                  <a:lnTo>
                    <a:pt x="3558" y="25946"/>
                  </a:lnTo>
                  <a:lnTo>
                    <a:pt x="3558" y="26113"/>
                  </a:lnTo>
                  <a:lnTo>
                    <a:pt x="3620" y="26176"/>
                  </a:lnTo>
                  <a:lnTo>
                    <a:pt x="3704" y="26176"/>
                  </a:lnTo>
                  <a:lnTo>
                    <a:pt x="3767" y="26134"/>
                  </a:lnTo>
                  <a:lnTo>
                    <a:pt x="3809" y="26051"/>
                  </a:lnTo>
                  <a:lnTo>
                    <a:pt x="3851" y="26072"/>
                  </a:lnTo>
                  <a:lnTo>
                    <a:pt x="3913" y="26030"/>
                  </a:lnTo>
                  <a:lnTo>
                    <a:pt x="3955" y="26030"/>
                  </a:lnTo>
                  <a:lnTo>
                    <a:pt x="4018" y="26072"/>
                  </a:lnTo>
                  <a:lnTo>
                    <a:pt x="3976" y="26113"/>
                  </a:lnTo>
                  <a:lnTo>
                    <a:pt x="3872" y="26176"/>
                  </a:lnTo>
                  <a:lnTo>
                    <a:pt x="3809" y="26176"/>
                  </a:lnTo>
                  <a:lnTo>
                    <a:pt x="3641" y="26239"/>
                  </a:lnTo>
                  <a:lnTo>
                    <a:pt x="3558" y="26281"/>
                  </a:lnTo>
                  <a:lnTo>
                    <a:pt x="3558" y="26365"/>
                  </a:lnTo>
                  <a:lnTo>
                    <a:pt x="3537" y="26448"/>
                  </a:lnTo>
                  <a:lnTo>
                    <a:pt x="3620" y="26490"/>
                  </a:lnTo>
                  <a:lnTo>
                    <a:pt x="3558" y="26553"/>
                  </a:lnTo>
                  <a:lnTo>
                    <a:pt x="3537" y="26657"/>
                  </a:lnTo>
                  <a:lnTo>
                    <a:pt x="3558" y="26783"/>
                  </a:lnTo>
                  <a:lnTo>
                    <a:pt x="3620" y="26783"/>
                  </a:lnTo>
                  <a:lnTo>
                    <a:pt x="3704" y="26637"/>
                  </a:lnTo>
                  <a:lnTo>
                    <a:pt x="3746" y="26595"/>
                  </a:lnTo>
                  <a:lnTo>
                    <a:pt x="3872" y="26469"/>
                  </a:lnTo>
                  <a:lnTo>
                    <a:pt x="3934" y="26469"/>
                  </a:lnTo>
                  <a:lnTo>
                    <a:pt x="3976" y="26385"/>
                  </a:lnTo>
                  <a:lnTo>
                    <a:pt x="4060" y="26365"/>
                  </a:lnTo>
                  <a:lnTo>
                    <a:pt x="4060" y="26385"/>
                  </a:lnTo>
                  <a:lnTo>
                    <a:pt x="4018" y="26448"/>
                  </a:lnTo>
                  <a:lnTo>
                    <a:pt x="4018" y="26490"/>
                  </a:lnTo>
                  <a:lnTo>
                    <a:pt x="4039" y="26532"/>
                  </a:lnTo>
                  <a:lnTo>
                    <a:pt x="4123" y="26490"/>
                  </a:lnTo>
                  <a:lnTo>
                    <a:pt x="4248" y="26365"/>
                  </a:lnTo>
                  <a:lnTo>
                    <a:pt x="4269" y="26323"/>
                  </a:lnTo>
                  <a:lnTo>
                    <a:pt x="4332" y="26385"/>
                  </a:lnTo>
                  <a:lnTo>
                    <a:pt x="4374" y="26385"/>
                  </a:lnTo>
                  <a:lnTo>
                    <a:pt x="4436" y="26344"/>
                  </a:lnTo>
                  <a:lnTo>
                    <a:pt x="4499" y="26344"/>
                  </a:lnTo>
                  <a:lnTo>
                    <a:pt x="4499" y="26365"/>
                  </a:lnTo>
                  <a:lnTo>
                    <a:pt x="4436" y="26448"/>
                  </a:lnTo>
                  <a:lnTo>
                    <a:pt x="4436" y="26637"/>
                  </a:lnTo>
                  <a:lnTo>
                    <a:pt x="4478" y="26657"/>
                  </a:lnTo>
                  <a:lnTo>
                    <a:pt x="4541" y="26741"/>
                  </a:lnTo>
                  <a:lnTo>
                    <a:pt x="4499" y="26762"/>
                  </a:lnTo>
                  <a:lnTo>
                    <a:pt x="4436" y="26741"/>
                  </a:lnTo>
                  <a:lnTo>
                    <a:pt x="4332" y="26637"/>
                  </a:lnTo>
                  <a:lnTo>
                    <a:pt x="4269" y="26553"/>
                  </a:lnTo>
                  <a:lnTo>
                    <a:pt x="4227" y="26553"/>
                  </a:lnTo>
                  <a:lnTo>
                    <a:pt x="4164" y="26574"/>
                  </a:lnTo>
                  <a:lnTo>
                    <a:pt x="4081" y="26574"/>
                  </a:lnTo>
                  <a:lnTo>
                    <a:pt x="4060" y="26637"/>
                  </a:lnTo>
                  <a:lnTo>
                    <a:pt x="4123" y="26678"/>
                  </a:lnTo>
                  <a:lnTo>
                    <a:pt x="4164" y="26678"/>
                  </a:lnTo>
                  <a:lnTo>
                    <a:pt x="4248" y="26783"/>
                  </a:lnTo>
                  <a:lnTo>
                    <a:pt x="4290" y="26804"/>
                  </a:lnTo>
                  <a:lnTo>
                    <a:pt x="4269" y="26867"/>
                  </a:lnTo>
                  <a:lnTo>
                    <a:pt x="4185" y="26783"/>
                  </a:lnTo>
                  <a:lnTo>
                    <a:pt x="4144" y="26762"/>
                  </a:lnTo>
                  <a:lnTo>
                    <a:pt x="4060" y="26762"/>
                  </a:lnTo>
                  <a:lnTo>
                    <a:pt x="3955" y="26888"/>
                  </a:lnTo>
                  <a:lnTo>
                    <a:pt x="3872" y="26950"/>
                  </a:lnTo>
                  <a:lnTo>
                    <a:pt x="3704" y="26950"/>
                  </a:lnTo>
                  <a:lnTo>
                    <a:pt x="3662" y="26971"/>
                  </a:lnTo>
                  <a:lnTo>
                    <a:pt x="3725" y="26992"/>
                  </a:lnTo>
                  <a:lnTo>
                    <a:pt x="3830" y="26992"/>
                  </a:lnTo>
                  <a:lnTo>
                    <a:pt x="3892" y="26971"/>
                  </a:lnTo>
                  <a:lnTo>
                    <a:pt x="4060" y="26950"/>
                  </a:lnTo>
                  <a:lnTo>
                    <a:pt x="4164" y="26888"/>
                  </a:lnTo>
                  <a:lnTo>
                    <a:pt x="4248" y="26909"/>
                  </a:lnTo>
                  <a:lnTo>
                    <a:pt x="4353" y="26909"/>
                  </a:lnTo>
                  <a:lnTo>
                    <a:pt x="4311" y="26950"/>
                  </a:lnTo>
                  <a:lnTo>
                    <a:pt x="4248" y="27013"/>
                  </a:lnTo>
                  <a:lnTo>
                    <a:pt x="4102" y="27013"/>
                  </a:lnTo>
                  <a:lnTo>
                    <a:pt x="3976" y="27055"/>
                  </a:lnTo>
                  <a:lnTo>
                    <a:pt x="3767" y="27055"/>
                  </a:lnTo>
                  <a:lnTo>
                    <a:pt x="3662" y="27076"/>
                  </a:lnTo>
                  <a:lnTo>
                    <a:pt x="3641" y="27160"/>
                  </a:lnTo>
                  <a:lnTo>
                    <a:pt x="3662" y="27222"/>
                  </a:lnTo>
                  <a:lnTo>
                    <a:pt x="3767" y="27264"/>
                  </a:lnTo>
                  <a:lnTo>
                    <a:pt x="3872" y="27222"/>
                  </a:lnTo>
                  <a:lnTo>
                    <a:pt x="3892" y="27264"/>
                  </a:lnTo>
                  <a:lnTo>
                    <a:pt x="3830" y="27306"/>
                  </a:lnTo>
                  <a:lnTo>
                    <a:pt x="3725" y="27306"/>
                  </a:lnTo>
                  <a:lnTo>
                    <a:pt x="3662" y="27390"/>
                  </a:lnTo>
                  <a:lnTo>
                    <a:pt x="3683" y="27473"/>
                  </a:lnTo>
                  <a:lnTo>
                    <a:pt x="3767" y="27515"/>
                  </a:lnTo>
                  <a:lnTo>
                    <a:pt x="3830" y="27473"/>
                  </a:lnTo>
                  <a:lnTo>
                    <a:pt x="3851" y="27411"/>
                  </a:lnTo>
                  <a:lnTo>
                    <a:pt x="3934" y="27411"/>
                  </a:lnTo>
                  <a:lnTo>
                    <a:pt x="3976" y="27432"/>
                  </a:lnTo>
                  <a:lnTo>
                    <a:pt x="4060" y="27432"/>
                  </a:lnTo>
                  <a:lnTo>
                    <a:pt x="4144" y="27411"/>
                  </a:lnTo>
                  <a:lnTo>
                    <a:pt x="4185" y="27390"/>
                  </a:lnTo>
                  <a:lnTo>
                    <a:pt x="4227" y="27411"/>
                  </a:lnTo>
                  <a:lnTo>
                    <a:pt x="4164" y="27473"/>
                  </a:lnTo>
                  <a:lnTo>
                    <a:pt x="4039" y="27515"/>
                  </a:lnTo>
                  <a:lnTo>
                    <a:pt x="3976" y="27494"/>
                  </a:lnTo>
                  <a:lnTo>
                    <a:pt x="3913" y="27473"/>
                  </a:lnTo>
                  <a:lnTo>
                    <a:pt x="3851" y="27473"/>
                  </a:lnTo>
                  <a:lnTo>
                    <a:pt x="3913" y="27515"/>
                  </a:lnTo>
                  <a:lnTo>
                    <a:pt x="3976" y="27515"/>
                  </a:lnTo>
                  <a:lnTo>
                    <a:pt x="4039" y="27536"/>
                  </a:lnTo>
                  <a:lnTo>
                    <a:pt x="3976" y="27578"/>
                  </a:lnTo>
                  <a:lnTo>
                    <a:pt x="3851" y="27578"/>
                  </a:lnTo>
                  <a:lnTo>
                    <a:pt x="3746" y="27641"/>
                  </a:lnTo>
                  <a:lnTo>
                    <a:pt x="3809" y="27704"/>
                  </a:lnTo>
                  <a:lnTo>
                    <a:pt x="3851" y="27704"/>
                  </a:lnTo>
                  <a:lnTo>
                    <a:pt x="3913" y="27683"/>
                  </a:lnTo>
                  <a:lnTo>
                    <a:pt x="4039" y="27683"/>
                  </a:lnTo>
                  <a:lnTo>
                    <a:pt x="4081" y="27704"/>
                  </a:lnTo>
                  <a:lnTo>
                    <a:pt x="4144" y="27704"/>
                  </a:lnTo>
                  <a:lnTo>
                    <a:pt x="4081" y="27746"/>
                  </a:lnTo>
                  <a:lnTo>
                    <a:pt x="3955" y="27787"/>
                  </a:lnTo>
                  <a:lnTo>
                    <a:pt x="3872" y="27746"/>
                  </a:lnTo>
                  <a:lnTo>
                    <a:pt x="3809" y="27787"/>
                  </a:lnTo>
                  <a:lnTo>
                    <a:pt x="3767" y="27829"/>
                  </a:lnTo>
                  <a:lnTo>
                    <a:pt x="3809" y="27892"/>
                  </a:lnTo>
                  <a:lnTo>
                    <a:pt x="3851" y="27892"/>
                  </a:lnTo>
                  <a:lnTo>
                    <a:pt x="3934" y="27829"/>
                  </a:lnTo>
                  <a:lnTo>
                    <a:pt x="4018" y="27829"/>
                  </a:lnTo>
                  <a:lnTo>
                    <a:pt x="4081" y="27892"/>
                  </a:lnTo>
                  <a:lnTo>
                    <a:pt x="4081" y="27934"/>
                  </a:lnTo>
                  <a:lnTo>
                    <a:pt x="3934" y="27997"/>
                  </a:lnTo>
                  <a:lnTo>
                    <a:pt x="3892" y="28038"/>
                  </a:lnTo>
                  <a:lnTo>
                    <a:pt x="3955" y="28143"/>
                  </a:lnTo>
                  <a:lnTo>
                    <a:pt x="3997" y="28143"/>
                  </a:lnTo>
                  <a:lnTo>
                    <a:pt x="4039" y="28122"/>
                  </a:lnTo>
                  <a:lnTo>
                    <a:pt x="4102" y="28122"/>
                  </a:lnTo>
                  <a:lnTo>
                    <a:pt x="4164" y="28206"/>
                  </a:lnTo>
                  <a:lnTo>
                    <a:pt x="4185" y="28143"/>
                  </a:lnTo>
                  <a:lnTo>
                    <a:pt x="4227" y="28122"/>
                  </a:lnTo>
                  <a:lnTo>
                    <a:pt x="4269" y="28143"/>
                  </a:lnTo>
                  <a:lnTo>
                    <a:pt x="4248" y="28206"/>
                  </a:lnTo>
                  <a:lnTo>
                    <a:pt x="4206" y="28248"/>
                  </a:lnTo>
                  <a:lnTo>
                    <a:pt x="4269" y="28310"/>
                  </a:lnTo>
                  <a:lnTo>
                    <a:pt x="4164" y="28436"/>
                  </a:lnTo>
                  <a:lnTo>
                    <a:pt x="4144" y="28436"/>
                  </a:lnTo>
                  <a:lnTo>
                    <a:pt x="4081" y="28520"/>
                  </a:lnTo>
                  <a:lnTo>
                    <a:pt x="4039" y="28582"/>
                  </a:lnTo>
                  <a:lnTo>
                    <a:pt x="4039" y="28624"/>
                  </a:lnTo>
                  <a:lnTo>
                    <a:pt x="4102" y="28624"/>
                  </a:lnTo>
                  <a:lnTo>
                    <a:pt x="4164" y="28582"/>
                  </a:lnTo>
                  <a:lnTo>
                    <a:pt x="4248" y="28624"/>
                  </a:lnTo>
                  <a:lnTo>
                    <a:pt x="4269" y="28687"/>
                  </a:lnTo>
                  <a:lnTo>
                    <a:pt x="4227" y="28750"/>
                  </a:lnTo>
                  <a:lnTo>
                    <a:pt x="4227" y="28771"/>
                  </a:lnTo>
                  <a:lnTo>
                    <a:pt x="4290" y="28771"/>
                  </a:lnTo>
                  <a:lnTo>
                    <a:pt x="4353" y="28792"/>
                  </a:lnTo>
                  <a:lnTo>
                    <a:pt x="4353" y="28854"/>
                  </a:lnTo>
                  <a:lnTo>
                    <a:pt x="4290" y="28896"/>
                  </a:lnTo>
                  <a:lnTo>
                    <a:pt x="4353" y="28959"/>
                  </a:lnTo>
                  <a:lnTo>
                    <a:pt x="4332" y="29043"/>
                  </a:lnTo>
                  <a:lnTo>
                    <a:pt x="4248" y="29085"/>
                  </a:lnTo>
                  <a:lnTo>
                    <a:pt x="4206" y="29147"/>
                  </a:lnTo>
                  <a:lnTo>
                    <a:pt x="4311" y="29147"/>
                  </a:lnTo>
                  <a:lnTo>
                    <a:pt x="4374" y="29085"/>
                  </a:lnTo>
                  <a:lnTo>
                    <a:pt x="4395" y="29043"/>
                  </a:lnTo>
                  <a:lnTo>
                    <a:pt x="4520" y="28980"/>
                  </a:lnTo>
                  <a:lnTo>
                    <a:pt x="4562" y="29001"/>
                  </a:lnTo>
                  <a:lnTo>
                    <a:pt x="4499" y="29064"/>
                  </a:lnTo>
                  <a:lnTo>
                    <a:pt x="4541" y="29106"/>
                  </a:lnTo>
                  <a:lnTo>
                    <a:pt x="4457" y="29168"/>
                  </a:lnTo>
                  <a:lnTo>
                    <a:pt x="4395" y="29210"/>
                  </a:lnTo>
                  <a:lnTo>
                    <a:pt x="4332" y="29210"/>
                  </a:lnTo>
                  <a:lnTo>
                    <a:pt x="4248" y="29252"/>
                  </a:lnTo>
                  <a:lnTo>
                    <a:pt x="4185" y="29294"/>
                  </a:lnTo>
                  <a:lnTo>
                    <a:pt x="4248" y="29357"/>
                  </a:lnTo>
                  <a:lnTo>
                    <a:pt x="4332" y="29294"/>
                  </a:lnTo>
                  <a:lnTo>
                    <a:pt x="4374" y="29252"/>
                  </a:lnTo>
                  <a:lnTo>
                    <a:pt x="4478" y="29273"/>
                  </a:lnTo>
                  <a:lnTo>
                    <a:pt x="4499" y="29294"/>
                  </a:lnTo>
                  <a:lnTo>
                    <a:pt x="4457" y="29357"/>
                  </a:lnTo>
                  <a:lnTo>
                    <a:pt x="4332" y="29398"/>
                  </a:lnTo>
                  <a:lnTo>
                    <a:pt x="4332" y="29503"/>
                  </a:lnTo>
                  <a:lnTo>
                    <a:pt x="4269" y="29566"/>
                  </a:lnTo>
                  <a:lnTo>
                    <a:pt x="4185" y="29587"/>
                  </a:lnTo>
                  <a:lnTo>
                    <a:pt x="4164" y="29629"/>
                  </a:lnTo>
                  <a:lnTo>
                    <a:pt x="4248" y="29691"/>
                  </a:lnTo>
                  <a:lnTo>
                    <a:pt x="4374" y="29670"/>
                  </a:lnTo>
                  <a:lnTo>
                    <a:pt x="4457" y="29608"/>
                  </a:lnTo>
                  <a:lnTo>
                    <a:pt x="4562" y="29587"/>
                  </a:lnTo>
                  <a:lnTo>
                    <a:pt x="4625" y="29587"/>
                  </a:lnTo>
                  <a:lnTo>
                    <a:pt x="4667" y="29629"/>
                  </a:lnTo>
                  <a:lnTo>
                    <a:pt x="4625" y="29691"/>
                  </a:lnTo>
                  <a:lnTo>
                    <a:pt x="4562" y="29691"/>
                  </a:lnTo>
                  <a:lnTo>
                    <a:pt x="4416" y="29733"/>
                  </a:lnTo>
                  <a:lnTo>
                    <a:pt x="4416" y="29775"/>
                  </a:lnTo>
                  <a:lnTo>
                    <a:pt x="4499" y="29775"/>
                  </a:lnTo>
                  <a:lnTo>
                    <a:pt x="4541" y="29817"/>
                  </a:lnTo>
                  <a:lnTo>
                    <a:pt x="4457" y="29901"/>
                  </a:lnTo>
                  <a:lnTo>
                    <a:pt x="4478" y="29984"/>
                  </a:lnTo>
                  <a:lnTo>
                    <a:pt x="4562" y="30005"/>
                  </a:lnTo>
                  <a:lnTo>
                    <a:pt x="4688" y="29901"/>
                  </a:lnTo>
                  <a:lnTo>
                    <a:pt x="4750" y="29880"/>
                  </a:lnTo>
                  <a:lnTo>
                    <a:pt x="4771" y="29901"/>
                  </a:lnTo>
                  <a:lnTo>
                    <a:pt x="4855" y="29984"/>
                  </a:lnTo>
                  <a:lnTo>
                    <a:pt x="4855" y="30089"/>
                  </a:lnTo>
                  <a:lnTo>
                    <a:pt x="4918" y="30131"/>
                  </a:lnTo>
                  <a:lnTo>
                    <a:pt x="4918" y="30152"/>
                  </a:lnTo>
                  <a:lnTo>
                    <a:pt x="4876" y="30214"/>
                  </a:lnTo>
                  <a:lnTo>
                    <a:pt x="4792" y="30214"/>
                  </a:lnTo>
                  <a:lnTo>
                    <a:pt x="4750" y="30298"/>
                  </a:lnTo>
                  <a:lnTo>
                    <a:pt x="4771" y="30340"/>
                  </a:lnTo>
                  <a:lnTo>
                    <a:pt x="4918" y="30361"/>
                  </a:lnTo>
                  <a:lnTo>
                    <a:pt x="4981" y="30340"/>
                  </a:lnTo>
                  <a:lnTo>
                    <a:pt x="4960" y="30298"/>
                  </a:lnTo>
                  <a:lnTo>
                    <a:pt x="4960" y="30235"/>
                  </a:lnTo>
                  <a:lnTo>
                    <a:pt x="5001" y="30214"/>
                  </a:lnTo>
                  <a:lnTo>
                    <a:pt x="5064" y="30235"/>
                  </a:lnTo>
                  <a:lnTo>
                    <a:pt x="5127" y="30194"/>
                  </a:lnTo>
                  <a:lnTo>
                    <a:pt x="5211" y="30152"/>
                  </a:lnTo>
                  <a:lnTo>
                    <a:pt x="5273" y="30214"/>
                  </a:lnTo>
                  <a:lnTo>
                    <a:pt x="5315" y="30235"/>
                  </a:lnTo>
                  <a:lnTo>
                    <a:pt x="5378" y="30214"/>
                  </a:lnTo>
                  <a:lnTo>
                    <a:pt x="5420" y="30131"/>
                  </a:lnTo>
                  <a:lnTo>
                    <a:pt x="5483" y="30089"/>
                  </a:lnTo>
                  <a:lnTo>
                    <a:pt x="5545" y="30089"/>
                  </a:lnTo>
                  <a:lnTo>
                    <a:pt x="5629" y="30047"/>
                  </a:lnTo>
                  <a:lnTo>
                    <a:pt x="5713" y="30089"/>
                  </a:lnTo>
                  <a:lnTo>
                    <a:pt x="5755" y="30026"/>
                  </a:lnTo>
                  <a:lnTo>
                    <a:pt x="5755" y="29984"/>
                  </a:lnTo>
                  <a:lnTo>
                    <a:pt x="5713" y="29922"/>
                  </a:lnTo>
                  <a:lnTo>
                    <a:pt x="5713" y="29880"/>
                  </a:lnTo>
                  <a:lnTo>
                    <a:pt x="5755" y="29838"/>
                  </a:lnTo>
                  <a:lnTo>
                    <a:pt x="5817" y="29880"/>
                  </a:lnTo>
                  <a:lnTo>
                    <a:pt x="5859" y="29942"/>
                  </a:lnTo>
                  <a:lnTo>
                    <a:pt x="5859" y="30047"/>
                  </a:lnTo>
                  <a:lnTo>
                    <a:pt x="5797" y="30131"/>
                  </a:lnTo>
                  <a:lnTo>
                    <a:pt x="5734" y="30152"/>
                  </a:lnTo>
                  <a:lnTo>
                    <a:pt x="5692" y="30214"/>
                  </a:lnTo>
                  <a:lnTo>
                    <a:pt x="5713" y="30235"/>
                  </a:lnTo>
                  <a:lnTo>
                    <a:pt x="5838" y="30194"/>
                  </a:lnTo>
                  <a:lnTo>
                    <a:pt x="6027" y="30089"/>
                  </a:lnTo>
                  <a:lnTo>
                    <a:pt x="6131" y="29922"/>
                  </a:lnTo>
                  <a:lnTo>
                    <a:pt x="6173" y="29922"/>
                  </a:lnTo>
                  <a:lnTo>
                    <a:pt x="6215" y="30005"/>
                  </a:lnTo>
                  <a:lnTo>
                    <a:pt x="6215" y="30110"/>
                  </a:lnTo>
                  <a:lnTo>
                    <a:pt x="6131" y="30131"/>
                  </a:lnTo>
                  <a:lnTo>
                    <a:pt x="6048" y="30194"/>
                  </a:lnTo>
                  <a:lnTo>
                    <a:pt x="5964" y="30256"/>
                  </a:lnTo>
                  <a:lnTo>
                    <a:pt x="5859" y="30298"/>
                  </a:lnTo>
                  <a:lnTo>
                    <a:pt x="5838" y="30319"/>
                  </a:lnTo>
                  <a:lnTo>
                    <a:pt x="5859" y="30340"/>
                  </a:lnTo>
                  <a:lnTo>
                    <a:pt x="5964" y="30319"/>
                  </a:lnTo>
                  <a:lnTo>
                    <a:pt x="6110" y="30235"/>
                  </a:lnTo>
                  <a:lnTo>
                    <a:pt x="6131" y="30256"/>
                  </a:lnTo>
                  <a:lnTo>
                    <a:pt x="6027" y="30361"/>
                  </a:lnTo>
                  <a:lnTo>
                    <a:pt x="5943" y="30403"/>
                  </a:lnTo>
                  <a:lnTo>
                    <a:pt x="5943" y="30507"/>
                  </a:lnTo>
                  <a:lnTo>
                    <a:pt x="5797" y="30612"/>
                  </a:lnTo>
                  <a:lnTo>
                    <a:pt x="5755" y="30654"/>
                  </a:lnTo>
                  <a:lnTo>
                    <a:pt x="5817" y="30654"/>
                  </a:lnTo>
                  <a:lnTo>
                    <a:pt x="5859" y="30612"/>
                  </a:lnTo>
                  <a:lnTo>
                    <a:pt x="5901" y="30612"/>
                  </a:lnTo>
                  <a:lnTo>
                    <a:pt x="5901" y="30633"/>
                  </a:lnTo>
                  <a:lnTo>
                    <a:pt x="5922" y="30738"/>
                  </a:lnTo>
                  <a:lnTo>
                    <a:pt x="5943" y="30654"/>
                  </a:lnTo>
                  <a:lnTo>
                    <a:pt x="6027" y="30612"/>
                  </a:lnTo>
                  <a:lnTo>
                    <a:pt x="6048" y="30549"/>
                  </a:lnTo>
                  <a:lnTo>
                    <a:pt x="6110" y="30549"/>
                  </a:lnTo>
                  <a:lnTo>
                    <a:pt x="6131" y="30570"/>
                  </a:lnTo>
                  <a:lnTo>
                    <a:pt x="6048" y="30654"/>
                  </a:lnTo>
                  <a:lnTo>
                    <a:pt x="6027" y="30738"/>
                  </a:lnTo>
                  <a:lnTo>
                    <a:pt x="6048" y="30759"/>
                  </a:lnTo>
                  <a:lnTo>
                    <a:pt x="6131" y="30738"/>
                  </a:lnTo>
                  <a:lnTo>
                    <a:pt x="6173" y="30654"/>
                  </a:lnTo>
                  <a:lnTo>
                    <a:pt x="6236" y="30654"/>
                  </a:lnTo>
                  <a:lnTo>
                    <a:pt x="6320" y="30633"/>
                  </a:lnTo>
                  <a:lnTo>
                    <a:pt x="6236" y="30738"/>
                  </a:lnTo>
                  <a:lnTo>
                    <a:pt x="6215" y="30842"/>
                  </a:lnTo>
                  <a:lnTo>
                    <a:pt x="6110" y="30926"/>
                  </a:lnTo>
                  <a:lnTo>
                    <a:pt x="6110" y="30989"/>
                  </a:lnTo>
                  <a:lnTo>
                    <a:pt x="6131" y="31031"/>
                  </a:lnTo>
                  <a:lnTo>
                    <a:pt x="6236" y="30947"/>
                  </a:lnTo>
                  <a:lnTo>
                    <a:pt x="6320" y="30738"/>
                  </a:lnTo>
                  <a:lnTo>
                    <a:pt x="6382" y="30675"/>
                  </a:lnTo>
                  <a:lnTo>
                    <a:pt x="6424" y="30717"/>
                  </a:lnTo>
                  <a:lnTo>
                    <a:pt x="6320" y="30863"/>
                  </a:lnTo>
                  <a:lnTo>
                    <a:pt x="6320" y="30947"/>
                  </a:lnTo>
                  <a:lnTo>
                    <a:pt x="6257" y="31031"/>
                  </a:lnTo>
                  <a:lnTo>
                    <a:pt x="6236" y="31135"/>
                  </a:lnTo>
                  <a:lnTo>
                    <a:pt x="6278" y="31156"/>
                  </a:lnTo>
                  <a:lnTo>
                    <a:pt x="6341" y="31093"/>
                  </a:lnTo>
                  <a:lnTo>
                    <a:pt x="6341" y="31031"/>
                  </a:lnTo>
                  <a:lnTo>
                    <a:pt x="6361" y="30968"/>
                  </a:lnTo>
                  <a:lnTo>
                    <a:pt x="6424" y="30968"/>
                  </a:lnTo>
                  <a:lnTo>
                    <a:pt x="6487" y="30989"/>
                  </a:lnTo>
                  <a:lnTo>
                    <a:pt x="6487" y="30842"/>
                  </a:lnTo>
                  <a:lnTo>
                    <a:pt x="6550" y="30842"/>
                  </a:lnTo>
                  <a:lnTo>
                    <a:pt x="6592" y="30759"/>
                  </a:lnTo>
                  <a:lnTo>
                    <a:pt x="6654" y="30759"/>
                  </a:lnTo>
                  <a:lnTo>
                    <a:pt x="6654" y="30821"/>
                  </a:lnTo>
                  <a:lnTo>
                    <a:pt x="6633" y="30821"/>
                  </a:lnTo>
                  <a:lnTo>
                    <a:pt x="6592" y="30926"/>
                  </a:lnTo>
                  <a:lnTo>
                    <a:pt x="6592" y="30968"/>
                  </a:lnTo>
                  <a:lnTo>
                    <a:pt x="6759" y="30968"/>
                  </a:lnTo>
                  <a:lnTo>
                    <a:pt x="7010" y="31093"/>
                  </a:lnTo>
                  <a:lnTo>
                    <a:pt x="7052" y="31093"/>
                  </a:lnTo>
                  <a:lnTo>
                    <a:pt x="7052" y="31051"/>
                  </a:lnTo>
                  <a:lnTo>
                    <a:pt x="7094" y="30989"/>
                  </a:lnTo>
                  <a:lnTo>
                    <a:pt x="7157" y="30968"/>
                  </a:lnTo>
                  <a:lnTo>
                    <a:pt x="7157" y="30926"/>
                  </a:lnTo>
                  <a:lnTo>
                    <a:pt x="7094" y="30884"/>
                  </a:lnTo>
                  <a:lnTo>
                    <a:pt x="7073" y="30863"/>
                  </a:lnTo>
                  <a:lnTo>
                    <a:pt x="6989" y="30863"/>
                  </a:lnTo>
                  <a:lnTo>
                    <a:pt x="6968" y="30884"/>
                  </a:lnTo>
                  <a:lnTo>
                    <a:pt x="6968" y="30842"/>
                  </a:lnTo>
                  <a:lnTo>
                    <a:pt x="6989" y="30821"/>
                  </a:lnTo>
                  <a:lnTo>
                    <a:pt x="6989" y="30759"/>
                  </a:lnTo>
                  <a:lnTo>
                    <a:pt x="6885" y="30717"/>
                  </a:lnTo>
                  <a:lnTo>
                    <a:pt x="6696" y="30633"/>
                  </a:lnTo>
                  <a:lnTo>
                    <a:pt x="6675" y="30570"/>
                  </a:lnTo>
                  <a:lnTo>
                    <a:pt x="6696" y="30549"/>
                  </a:lnTo>
                  <a:lnTo>
                    <a:pt x="6780" y="30570"/>
                  </a:lnTo>
                  <a:lnTo>
                    <a:pt x="6843" y="30549"/>
                  </a:lnTo>
                  <a:lnTo>
                    <a:pt x="6864" y="30549"/>
                  </a:lnTo>
                  <a:lnTo>
                    <a:pt x="6885" y="30612"/>
                  </a:lnTo>
                  <a:lnTo>
                    <a:pt x="6968" y="30675"/>
                  </a:lnTo>
                  <a:lnTo>
                    <a:pt x="7052" y="30738"/>
                  </a:lnTo>
                  <a:lnTo>
                    <a:pt x="7115" y="30738"/>
                  </a:lnTo>
                  <a:lnTo>
                    <a:pt x="7219" y="30675"/>
                  </a:lnTo>
                  <a:lnTo>
                    <a:pt x="7303" y="30633"/>
                  </a:lnTo>
                  <a:lnTo>
                    <a:pt x="7324" y="30570"/>
                  </a:lnTo>
                  <a:lnTo>
                    <a:pt x="7261" y="30549"/>
                  </a:lnTo>
                  <a:lnTo>
                    <a:pt x="7157" y="30549"/>
                  </a:lnTo>
                  <a:lnTo>
                    <a:pt x="7094" y="30528"/>
                  </a:lnTo>
                  <a:lnTo>
                    <a:pt x="7094" y="30466"/>
                  </a:lnTo>
                  <a:lnTo>
                    <a:pt x="7219" y="30466"/>
                  </a:lnTo>
                  <a:lnTo>
                    <a:pt x="7303" y="30424"/>
                  </a:lnTo>
                  <a:lnTo>
                    <a:pt x="7303" y="30403"/>
                  </a:lnTo>
                  <a:lnTo>
                    <a:pt x="7219" y="30340"/>
                  </a:lnTo>
                  <a:lnTo>
                    <a:pt x="7157" y="30319"/>
                  </a:lnTo>
                  <a:lnTo>
                    <a:pt x="7157" y="30298"/>
                  </a:lnTo>
                  <a:lnTo>
                    <a:pt x="7198" y="30298"/>
                  </a:lnTo>
                  <a:lnTo>
                    <a:pt x="7219" y="30256"/>
                  </a:lnTo>
                  <a:lnTo>
                    <a:pt x="7198" y="30235"/>
                  </a:lnTo>
                  <a:lnTo>
                    <a:pt x="7094" y="30214"/>
                  </a:lnTo>
                  <a:lnTo>
                    <a:pt x="7052" y="30152"/>
                  </a:lnTo>
                  <a:lnTo>
                    <a:pt x="7073" y="30131"/>
                  </a:lnTo>
                  <a:lnTo>
                    <a:pt x="7157" y="30152"/>
                  </a:lnTo>
                  <a:lnTo>
                    <a:pt x="7261" y="30194"/>
                  </a:lnTo>
                  <a:lnTo>
                    <a:pt x="7408" y="30152"/>
                  </a:lnTo>
                  <a:lnTo>
                    <a:pt x="7491" y="30110"/>
                  </a:lnTo>
                  <a:lnTo>
                    <a:pt x="7512" y="30047"/>
                  </a:lnTo>
                  <a:lnTo>
                    <a:pt x="7491" y="30005"/>
                  </a:lnTo>
                  <a:lnTo>
                    <a:pt x="7387" y="29984"/>
                  </a:lnTo>
                  <a:lnTo>
                    <a:pt x="7198" y="29942"/>
                  </a:lnTo>
                  <a:lnTo>
                    <a:pt x="7115" y="29901"/>
                  </a:lnTo>
                  <a:lnTo>
                    <a:pt x="7115" y="29880"/>
                  </a:lnTo>
                  <a:lnTo>
                    <a:pt x="7177" y="29880"/>
                  </a:lnTo>
                  <a:lnTo>
                    <a:pt x="7261" y="29901"/>
                  </a:lnTo>
                  <a:lnTo>
                    <a:pt x="7408" y="29901"/>
                  </a:lnTo>
                  <a:lnTo>
                    <a:pt x="7491" y="29838"/>
                  </a:lnTo>
                  <a:lnTo>
                    <a:pt x="7491" y="29775"/>
                  </a:lnTo>
                  <a:lnTo>
                    <a:pt x="7408" y="29712"/>
                  </a:lnTo>
                  <a:lnTo>
                    <a:pt x="7324" y="29691"/>
                  </a:lnTo>
                  <a:lnTo>
                    <a:pt x="7303" y="29629"/>
                  </a:lnTo>
                  <a:lnTo>
                    <a:pt x="7366" y="29629"/>
                  </a:lnTo>
                  <a:lnTo>
                    <a:pt x="7408" y="29670"/>
                  </a:lnTo>
                  <a:lnTo>
                    <a:pt x="7429" y="29712"/>
                  </a:lnTo>
                  <a:lnTo>
                    <a:pt x="7512" y="29691"/>
                  </a:lnTo>
                  <a:lnTo>
                    <a:pt x="7575" y="29629"/>
                  </a:lnTo>
                  <a:lnTo>
                    <a:pt x="7575" y="29587"/>
                  </a:lnTo>
                  <a:lnTo>
                    <a:pt x="7512" y="29566"/>
                  </a:lnTo>
                  <a:lnTo>
                    <a:pt x="7429" y="29503"/>
                  </a:lnTo>
                  <a:lnTo>
                    <a:pt x="7429" y="29482"/>
                  </a:lnTo>
                  <a:lnTo>
                    <a:pt x="7491" y="29461"/>
                  </a:lnTo>
                  <a:lnTo>
                    <a:pt x="7512" y="29503"/>
                  </a:lnTo>
                  <a:lnTo>
                    <a:pt x="7575" y="29524"/>
                  </a:lnTo>
                  <a:lnTo>
                    <a:pt x="7638" y="29461"/>
                  </a:lnTo>
                  <a:lnTo>
                    <a:pt x="7638" y="29419"/>
                  </a:lnTo>
                  <a:lnTo>
                    <a:pt x="7533" y="29398"/>
                  </a:lnTo>
                  <a:lnTo>
                    <a:pt x="7470" y="29357"/>
                  </a:lnTo>
                  <a:lnTo>
                    <a:pt x="7429" y="29294"/>
                  </a:lnTo>
                  <a:lnTo>
                    <a:pt x="7491" y="29294"/>
                  </a:lnTo>
                  <a:lnTo>
                    <a:pt x="7575" y="29357"/>
                  </a:lnTo>
                  <a:lnTo>
                    <a:pt x="7638" y="29357"/>
                  </a:lnTo>
                  <a:lnTo>
                    <a:pt x="7701" y="29398"/>
                  </a:lnTo>
                  <a:lnTo>
                    <a:pt x="7742" y="29398"/>
                  </a:lnTo>
                  <a:lnTo>
                    <a:pt x="7784" y="29315"/>
                  </a:lnTo>
                  <a:lnTo>
                    <a:pt x="7784" y="29273"/>
                  </a:lnTo>
                  <a:lnTo>
                    <a:pt x="7826" y="29210"/>
                  </a:lnTo>
                  <a:lnTo>
                    <a:pt x="7826" y="29168"/>
                  </a:lnTo>
                  <a:lnTo>
                    <a:pt x="7805" y="29106"/>
                  </a:lnTo>
                  <a:lnTo>
                    <a:pt x="7826" y="29001"/>
                  </a:lnTo>
                  <a:lnTo>
                    <a:pt x="7826" y="28959"/>
                  </a:lnTo>
                  <a:lnTo>
                    <a:pt x="7742" y="28854"/>
                  </a:lnTo>
                  <a:lnTo>
                    <a:pt x="7617" y="28750"/>
                  </a:lnTo>
                  <a:lnTo>
                    <a:pt x="7512" y="28729"/>
                  </a:lnTo>
                  <a:lnTo>
                    <a:pt x="7470" y="28666"/>
                  </a:lnTo>
                  <a:lnTo>
                    <a:pt x="7470" y="28645"/>
                  </a:lnTo>
                  <a:lnTo>
                    <a:pt x="7533" y="28645"/>
                  </a:lnTo>
                  <a:lnTo>
                    <a:pt x="7596" y="28666"/>
                  </a:lnTo>
                  <a:lnTo>
                    <a:pt x="7722" y="28771"/>
                  </a:lnTo>
                  <a:lnTo>
                    <a:pt x="7805" y="28854"/>
                  </a:lnTo>
                  <a:lnTo>
                    <a:pt x="7889" y="28854"/>
                  </a:lnTo>
                  <a:lnTo>
                    <a:pt x="7910" y="28834"/>
                  </a:lnTo>
                  <a:lnTo>
                    <a:pt x="7889" y="28687"/>
                  </a:lnTo>
                  <a:lnTo>
                    <a:pt x="7826" y="28582"/>
                  </a:lnTo>
                  <a:lnTo>
                    <a:pt x="7701" y="28562"/>
                  </a:lnTo>
                  <a:lnTo>
                    <a:pt x="7533" y="28478"/>
                  </a:lnTo>
                  <a:lnTo>
                    <a:pt x="7491" y="28457"/>
                  </a:lnTo>
                  <a:lnTo>
                    <a:pt x="7491" y="28415"/>
                  </a:lnTo>
                  <a:lnTo>
                    <a:pt x="7533" y="28415"/>
                  </a:lnTo>
                  <a:lnTo>
                    <a:pt x="7596" y="28436"/>
                  </a:lnTo>
                  <a:lnTo>
                    <a:pt x="7638" y="28478"/>
                  </a:lnTo>
                  <a:lnTo>
                    <a:pt x="7742" y="28478"/>
                  </a:lnTo>
                  <a:lnTo>
                    <a:pt x="7805" y="28415"/>
                  </a:lnTo>
                  <a:lnTo>
                    <a:pt x="7826" y="28352"/>
                  </a:lnTo>
                  <a:lnTo>
                    <a:pt x="7826" y="28269"/>
                  </a:lnTo>
                  <a:lnTo>
                    <a:pt x="7847" y="28269"/>
                  </a:lnTo>
                  <a:lnTo>
                    <a:pt x="7910" y="28310"/>
                  </a:lnTo>
                  <a:lnTo>
                    <a:pt x="7910" y="28331"/>
                  </a:lnTo>
                  <a:lnTo>
                    <a:pt x="7910" y="28373"/>
                  </a:lnTo>
                  <a:lnTo>
                    <a:pt x="8014" y="28436"/>
                  </a:lnTo>
                  <a:lnTo>
                    <a:pt x="8056" y="28436"/>
                  </a:lnTo>
                  <a:lnTo>
                    <a:pt x="8119" y="28478"/>
                  </a:lnTo>
                  <a:lnTo>
                    <a:pt x="8161" y="28478"/>
                  </a:lnTo>
                  <a:lnTo>
                    <a:pt x="8203" y="28436"/>
                  </a:lnTo>
                  <a:lnTo>
                    <a:pt x="8245" y="28373"/>
                  </a:lnTo>
                  <a:lnTo>
                    <a:pt x="8266" y="28352"/>
                  </a:lnTo>
                  <a:lnTo>
                    <a:pt x="8245" y="28310"/>
                  </a:lnTo>
                  <a:lnTo>
                    <a:pt x="8161" y="28269"/>
                  </a:lnTo>
                  <a:lnTo>
                    <a:pt x="8014" y="28269"/>
                  </a:lnTo>
                  <a:lnTo>
                    <a:pt x="7994" y="28248"/>
                  </a:lnTo>
                  <a:lnTo>
                    <a:pt x="7994" y="28227"/>
                  </a:lnTo>
                  <a:lnTo>
                    <a:pt x="7994" y="28164"/>
                  </a:lnTo>
                  <a:lnTo>
                    <a:pt x="7931" y="28122"/>
                  </a:lnTo>
                  <a:lnTo>
                    <a:pt x="7931" y="28059"/>
                  </a:lnTo>
                  <a:lnTo>
                    <a:pt x="7994" y="28018"/>
                  </a:lnTo>
                  <a:lnTo>
                    <a:pt x="8014" y="28018"/>
                  </a:lnTo>
                  <a:lnTo>
                    <a:pt x="8056" y="28059"/>
                  </a:lnTo>
                  <a:lnTo>
                    <a:pt x="8056" y="28143"/>
                  </a:lnTo>
                  <a:lnTo>
                    <a:pt x="8119" y="28206"/>
                  </a:lnTo>
                  <a:lnTo>
                    <a:pt x="8245" y="28206"/>
                  </a:lnTo>
                  <a:lnTo>
                    <a:pt x="8307" y="28164"/>
                  </a:lnTo>
                  <a:lnTo>
                    <a:pt x="8307" y="28122"/>
                  </a:lnTo>
                  <a:lnTo>
                    <a:pt x="8266" y="28059"/>
                  </a:lnTo>
                  <a:lnTo>
                    <a:pt x="8161" y="28018"/>
                  </a:lnTo>
                  <a:lnTo>
                    <a:pt x="8098" y="27955"/>
                  </a:lnTo>
                  <a:lnTo>
                    <a:pt x="8056" y="27850"/>
                  </a:lnTo>
                  <a:lnTo>
                    <a:pt x="8098" y="27850"/>
                  </a:lnTo>
                  <a:lnTo>
                    <a:pt x="8140" y="27913"/>
                  </a:lnTo>
                  <a:lnTo>
                    <a:pt x="8245" y="27955"/>
                  </a:lnTo>
                  <a:lnTo>
                    <a:pt x="8307" y="27997"/>
                  </a:lnTo>
                  <a:lnTo>
                    <a:pt x="8370" y="28059"/>
                  </a:lnTo>
                  <a:lnTo>
                    <a:pt x="8412" y="28038"/>
                  </a:lnTo>
                  <a:lnTo>
                    <a:pt x="8412" y="27997"/>
                  </a:lnTo>
                  <a:lnTo>
                    <a:pt x="8370" y="27934"/>
                  </a:lnTo>
                  <a:lnTo>
                    <a:pt x="8266" y="27892"/>
                  </a:lnTo>
                  <a:lnTo>
                    <a:pt x="8203" y="27829"/>
                  </a:lnTo>
                  <a:lnTo>
                    <a:pt x="8203" y="27746"/>
                  </a:lnTo>
                  <a:lnTo>
                    <a:pt x="8245" y="27704"/>
                  </a:lnTo>
                  <a:lnTo>
                    <a:pt x="8266" y="27641"/>
                  </a:lnTo>
                  <a:lnTo>
                    <a:pt x="8328" y="27641"/>
                  </a:lnTo>
                  <a:lnTo>
                    <a:pt x="8349" y="27704"/>
                  </a:lnTo>
                  <a:lnTo>
                    <a:pt x="8475" y="27808"/>
                  </a:lnTo>
                  <a:lnTo>
                    <a:pt x="8558" y="27808"/>
                  </a:lnTo>
                  <a:lnTo>
                    <a:pt x="8621" y="27787"/>
                  </a:lnTo>
                  <a:lnTo>
                    <a:pt x="8684" y="27787"/>
                  </a:lnTo>
                  <a:lnTo>
                    <a:pt x="8768" y="27746"/>
                  </a:lnTo>
                  <a:lnTo>
                    <a:pt x="8789" y="27683"/>
                  </a:lnTo>
                  <a:lnTo>
                    <a:pt x="8768" y="27641"/>
                  </a:lnTo>
                  <a:lnTo>
                    <a:pt x="8684" y="27620"/>
                  </a:lnTo>
                  <a:lnTo>
                    <a:pt x="8621" y="27578"/>
                  </a:lnTo>
                  <a:lnTo>
                    <a:pt x="8517" y="27515"/>
                  </a:lnTo>
                  <a:lnTo>
                    <a:pt x="8454" y="27515"/>
                  </a:lnTo>
                  <a:lnTo>
                    <a:pt x="8370" y="27494"/>
                  </a:lnTo>
                  <a:lnTo>
                    <a:pt x="8412" y="27432"/>
                  </a:lnTo>
                  <a:lnTo>
                    <a:pt x="8433" y="27411"/>
                  </a:lnTo>
                  <a:lnTo>
                    <a:pt x="8517" y="27411"/>
                  </a:lnTo>
                  <a:lnTo>
                    <a:pt x="8579" y="27494"/>
                  </a:lnTo>
                  <a:lnTo>
                    <a:pt x="8642" y="27515"/>
                  </a:lnTo>
                  <a:lnTo>
                    <a:pt x="8684" y="27515"/>
                  </a:lnTo>
                  <a:lnTo>
                    <a:pt x="8768" y="27620"/>
                  </a:lnTo>
                  <a:lnTo>
                    <a:pt x="8851" y="27641"/>
                  </a:lnTo>
                  <a:lnTo>
                    <a:pt x="8893" y="27620"/>
                  </a:lnTo>
                  <a:lnTo>
                    <a:pt x="8935" y="27578"/>
                  </a:lnTo>
                  <a:lnTo>
                    <a:pt x="8935" y="27515"/>
                  </a:lnTo>
                  <a:lnTo>
                    <a:pt x="8935" y="27411"/>
                  </a:lnTo>
                  <a:lnTo>
                    <a:pt x="8893" y="27369"/>
                  </a:lnTo>
                  <a:lnTo>
                    <a:pt x="8851" y="27327"/>
                  </a:lnTo>
                  <a:lnTo>
                    <a:pt x="8851" y="27306"/>
                  </a:lnTo>
                  <a:lnTo>
                    <a:pt x="8956" y="27306"/>
                  </a:lnTo>
                  <a:lnTo>
                    <a:pt x="8977" y="27222"/>
                  </a:lnTo>
                  <a:lnTo>
                    <a:pt x="8977" y="27181"/>
                  </a:lnTo>
                  <a:lnTo>
                    <a:pt x="8935" y="27181"/>
                  </a:lnTo>
                  <a:lnTo>
                    <a:pt x="8872" y="27201"/>
                  </a:lnTo>
                  <a:lnTo>
                    <a:pt x="8830" y="27160"/>
                  </a:lnTo>
                  <a:lnTo>
                    <a:pt x="8768" y="27097"/>
                  </a:lnTo>
                  <a:lnTo>
                    <a:pt x="8684" y="27097"/>
                  </a:lnTo>
                  <a:lnTo>
                    <a:pt x="8558" y="27013"/>
                  </a:lnTo>
                  <a:lnTo>
                    <a:pt x="8538" y="26992"/>
                  </a:lnTo>
                  <a:lnTo>
                    <a:pt x="8579" y="26950"/>
                  </a:lnTo>
                  <a:lnTo>
                    <a:pt x="8684" y="26950"/>
                  </a:lnTo>
                  <a:lnTo>
                    <a:pt x="8789" y="26971"/>
                  </a:lnTo>
                  <a:lnTo>
                    <a:pt x="8872" y="26971"/>
                  </a:lnTo>
                  <a:lnTo>
                    <a:pt x="8893" y="26909"/>
                  </a:lnTo>
                  <a:lnTo>
                    <a:pt x="8956" y="26909"/>
                  </a:lnTo>
                  <a:lnTo>
                    <a:pt x="9040" y="26971"/>
                  </a:lnTo>
                  <a:lnTo>
                    <a:pt x="9061" y="26867"/>
                  </a:lnTo>
                  <a:lnTo>
                    <a:pt x="9040" y="26699"/>
                  </a:lnTo>
                  <a:lnTo>
                    <a:pt x="8998" y="26595"/>
                  </a:lnTo>
                  <a:lnTo>
                    <a:pt x="8956" y="26553"/>
                  </a:lnTo>
                  <a:lnTo>
                    <a:pt x="8935" y="26469"/>
                  </a:lnTo>
                  <a:lnTo>
                    <a:pt x="8935" y="26427"/>
                  </a:lnTo>
                  <a:lnTo>
                    <a:pt x="8977" y="26365"/>
                  </a:lnTo>
                  <a:lnTo>
                    <a:pt x="8956" y="26260"/>
                  </a:lnTo>
                  <a:lnTo>
                    <a:pt x="8956" y="26218"/>
                  </a:lnTo>
                  <a:lnTo>
                    <a:pt x="8977" y="26155"/>
                  </a:lnTo>
                  <a:lnTo>
                    <a:pt x="8998" y="26176"/>
                  </a:lnTo>
                  <a:lnTo>
                    <a:pt x="9040" y="26239"/>
                  </a:lnTo>
                  <a:lnTo>
                    <a:pt x="9102" y="26260"/>
                  </a:lnTo>
                  <a:lnTo>
                    <a:pt x="9102" y="26218"/>
                  </a:lnTo>
                  <a:lnTo>
                    <a:pt x="9165" y="26176"/>
                  </a:lnTo>
                  <a:lnTo>
                    <a:pt x="9207" y="26218"/>
                  </a:lnTo>
                  <a:lnTo>
                    <a:pt x="9249" y="26344"/>
                  </a:lnTo>
                  <a:lnTo>
                    <a:pt x="9291" y="26365"/>
                  </a:lnTo>
                  <a:lnTo>
                    <a:pt x="9374" y="26365"/>
                  </a:lnTo>
                  <a:lnTo>
                    <a:pt x="9479" y="26239"/>
                  </a:lnTo>
                  <a:lnTo>
                    <a:pt x="9521" y="26113"/>
                  </a:lnTo>
                  <a:lnTo>
                    <a:pt x="9521" y="26009"/>
                  </a:lnTo>
                  <a:lnTo>
                    <a:pt x="9500" y="25925"/>
                  </a:lnTo>
                  <a:lnTo>
                    <a:pt x="9500" y="25862"/>
                  </a:lnTo>
                  <a:lnTo>
                    <a:pt x="9563" y="25841"/>
                  </a:lnTo>
                  <a:lnTo>
                    <a:pt x="9605" y="25841"/>
                  </a:lnTo>
                  <a:lnTo>
                    <a:pt x="9626" y="25800"/>
                  </a:lnTo>
                  <a:lnTo>
                    <a:pt x="9667" y="25758"/>
                  </a:lnTo>
                  <a:lnTo>
                    <a:pt x="9688" y="25821"/>
                  </a:lnTo>
                  <a:lnTo>
                    <a:pt x="9730" y="25883"/>
                  </a:lnTo>
                  <a:lnTo>
                    <a:pt x="9814" y="25883"/>
                  </a:lnTo>
                  <a:lnTo>
                    <a:pt x="9877" y="25841"/>
                  </a:lnTo>
                  <a:lnTo>
                    <a:pt x="9877" y="25800"/>
                  </a:lnTo>
                  <a:lnTo>
                    <a:pt x="9877" y="25737"/>
                  </a:lnTo>
                  <a:lnTo>
                    <a:pt x="9898" y="25737"/>
                  </a:lnTo>
                  <a:lnTo>
                    <a:pt x="9918" y="25800"/>
                  </a:lnTo>
                  <a:lnTo>
                    <a:pt x="9939" y="25883"/>
                  </a:lnTo>
                  <a:lnTo>
                    <a:pt x="9981" y="25925"/>
                  </a:lnTo>
                  <a:lnTo>
                    <a:pt x="10044" y="25862"/>
                  </a:lnTo>
                  <a:lnTo>
                    <a:pt x="10107" y="25821"/>
                  </a:lnTo>
                  <a:lnTo>
                    <a:pt x="10149" y="25800"/>
                  </a:lnTo>
                  <a:lnTo>
                    <a:pt x="10211" y="25841"/>
                  </a:lnTo>
                  <a:lnTo>
                    <a:pt x="10295" y="25841"/>
                  </a:lnTo>
                  <a:lnTo>
                    <a:pt x="10358" y="25800"/>
                  </a:lnTo>
                  <a:lnTo>
                    <a:pt x="10400" y="25716"/>
                  </a:lnTo>
                  <a:lnTo>
                    <a:pt x="10421" y="25674"/>
                  </a:lnTo>
                  <a:lnTo>
                    <a:pt x="10421" y="25632"/>
                  </a:lnTo>
                  <a:lnTo>
                    <a:pt x="10358" y="25549"/>
                  </a:lnTo>
                  <a:lnTo>
                    <a:pt x="10316" y="25423"/>
                  </a:lnTo>
                  <a:lnTo>
                    <a:pt x="10295" y="25339"/>
                  </a:lnTo>
                  <a:lnTo>
                    <a:pt x="10337" y="25297"/>
                  </a:lnTo>
                  <a:lnTo>
                    <a:pt x="10358" y="25318"/>
                  </a:lnTo>
                  <a:lnTo>
                    <a:pt x="10400" y="25423"/>
                  </a:lnTo>
                  <a:lnTo>
                    <a:pt x="10442" y="25423"/>
                  </a:lnTo>
                  <a:lnTo>
                    <a:pt x="10525" y="25339"/>
                  </a:lnTo>
                  <a:lnTo>
                    <a:pt x="10546" y="25256"/>
                  </a:lnTo>
                  <a:lnTo>
                    <a:pt x="10609" y="25193"/>
                  </a:lnTo>
                  <a:lnTo>
                    <a:pt x="10630" y="25130"/>
                  </a:lnTo>
                  <a:lnTo>
                    <a:pt x="10546" y="25046"/>
                  </a:lnTo>
                  <a:lnTo>
                    <a:pt x="10546" y="25005"/>
                  </a:lnTo>
                  <a:lnTo>
                    <a:pt x="10609" y="24942"/>
                  </a:lnTo>
                  <a:lnTo>
                    <a:pt x="10651" y="24921"/>
                  </a:lnTo>
                  <a:lnTo>
                    <a:pt x="10672" y="24942"/>
                  </a:lnTo>
                  <a:lnTo>
                    <a:pt x="10672" y="24984"/>
                  </a:lnTo>
                  <a:lnTo>
                    <a:pt x="10735" y="25046"/>
                  </a:lnTo>
                  <a:lnTo>
                    <a:pt x="10839" y="25088"/>
                  </a:lnTo>
                  <a:lnTo>
                    <a:pt x="10881" y="25109"/>
                  </a:lnTo>
                  <a:lnTo>
                    <a:pt x="10839" y="25172"/>
                  </a:lnTo>
                  <a:lnTo>
                    <a:pt x="10755" y="25214"/>
                  </a:lnTo>
                  <a:lnTo>
                    <a:pt x="10714" y="25318"/>
                  </a:lnTo>
                  <a:lnTo>
                    <a:pt x="10714" y="25402"/>
                  </a:lnTo>
                  <a:lnTo>
                    <a:pt x="10839" y="25549"/>
                  </a:lnTo>
                  <a:lnTo>
                    <a:pt x="10881" y="25590"/>
                  </a:lnTo>
                  <a:lnTo>
                    <a:pt x="10923" y="25507"/>
                  </a:lnTo>
                  <a:lnTo>
                    <a:pt x="10923" y="25444"/>
                  </a:lnTo>
                  <a:lnTo>
                    <a:pt x="10944" y="25381"/>
                  </a:lnTo>
                  <a:lnTo>
                    <a:pt x="10965" y="25277"/>
                  </a:lnTo>
                  <a:lnTo>
                    <a:pt x="10986" y="25277"/>
                  </a:lnTo>
                  <a:lnTo>
                    <a:pt x="11027" y="25318"/>
                  </a:lnTo>
                  <a:lnTo>
                    <a:pt x="10986" y="25402"/>
                  </a:lnTo>
                  <a:lnTo>
                    <a:pt x="10986" y="25444"/>
                  </a:lnTo>
                  <a:lnTo>
                    <a:pt x="11048" y="25549"/>
                  </a:lnTo>
                  <a:lnTo>
                    <a:pt x="11132" y="25590"/>
                  </a:lnTo>
                  <a:lnTo>
                    <a:pt x="11195" y="25528"/>
                  </a:lnTo>
                  <a:lnTo>
                    <a:pt x="11279" y="25528"/>
                  </a:lnTo>
                  <a:lnTo>
                    <a:pt x="11299" y="25486"/>
                  </a:lnTo>
                  <a:lnTo>
                    <a:pt x="11299" y="25423"/>
                  </a:lnTo>
                  <a:lnTo>
                    <a:pt x="11341" y="25381"/>
                  </a:lnTo>
                  <a:lnTo>
                    <a:pt x="11362" y="25381"/>
                  </a:lnTo>
                  <a:lnTo>
                    <a:pt x="11383" y="25402"/>
                  </a:lnTo>
                  <a:lnTo>
                    <a:pt x="11362" y="25444"/>
                  </a:lnTo>
                  <a:lnTo>
                    <a:pt x="11362" y="25507"/>
                  </a:lnTo>
                  <a:lnTo>
                    <a:pt x="11404" y="25549"/>
                  </a:lnTo>
                  <a:lnTo>
                    <a:pt x="11488" y="25549"/>
                  </a:lnTo>
                  <a:lnTo>
                    <a:pt x="11571" y="25444"/>
                  </a:lnTo>
                  <a:lnTo>
                    <a:pt x="11718" y="25339"/>
                  </a:lnTo>
                  <a:lnTo>
                    <a:pt x="11781" y="25339"/>
                  </a:lnTo>
                  <a:lnTo>
                    <a:pt x="11823" y="25318"/>
                  </a:lnTo>
                  <a:lnTo>
                    <a:pt x="11823" y="25235"/>
                  </a:lnTo>
                  <a:lnTo>
                    <a:pt x="11781" y="25172"/>
                  </a:lnTo>
                  <a:lnTo>
                    <a:pt x="11718" y="25130"/>
                  </a:lnTo>
                  <a:lnTo>
                    <a:pt x="11676" y="25088"/>
                  </a:lnTo>
                  <a:lnTo>
                    <a:pt x="11697" y="25067"/>
                  </a:lnTo>
                  <a:lnTo>
                    <a:pt x="11760" y="25067"/>
                  </a:lnTo>
                  <a:lnTo>
                    <a:pt x="11781" y="25109"/>
                  </a:lnTo>
                  <a:lnTo>
                    <a:pt x="11885" y="25172"/>
                  </a:lnTo>
                  <a:lnTo>
                    <a:pt x="11927" y="25172"/>
                  </a:lnTo>
                  <a:lnTo>
                    <a:pt x="11927" y="25088"/>
                  </a:lnTo>
                  <a:lnTo>
                    <a:pt x="11990" y="25088"/>
                  </a:lnTo>
                  <a:lnTo>
                    <a:pt x="12011" y="25130"/>
                  </a:lnTo>
                  <a:lnTo>
                    <a:pt x="12011" y="25193"/>
                  </a:lnTo>
                  <a:lnTo>
                    <a:pt x="12032" y="25214"/>
                  </a:lnTo>
                  <a:lnTo>
                    <a:pt x="12095" y="25193"/>
                  </a:lnTo>
                  <a:lnTo>
                    <a:pt x="12220" y="25046"/>
                  </a:lnTo>
                  <a:lnTo>
                    <a:pt x="12241" y="25025"/>
                  </a:lnTo>
                  <a:lnTo>
                    <a:pt x="12241" y="25005"/>
                  </a:lnTo>
                  <a:lnTo>
                    <a:pt x="12283" y="24921"/>
                  </a:lnTo>
                  <a:lnTo>
                    <a:pt x="12304" y="24879"/>
                  </a:lnTo>
                  <a:lnTo>
                    <a:pt x="12346" y="24837"/>
                  </a:lnTo>
                  <a:lnTo>
                    <a:pt x="12346" y="24837"/>
                  </a:lnTo>
                  <a:lnTo>
                    <a:pt x="12325" y="24900"/>
                  </a:lnTo>
                  <a:lnTo>
                    <a:pt x="12346" y="24942"/>
                  </a:lnTo>
                  <a:lnTo>
                    <a:pt x="12387" y="24984"/>
                  </a:lnTo>
                  <a:lnTo>
                    <a:pt x="12429" y="24942"/>
                  </a:lnTo>
                  <a:lnTo>
                    <a:pt x="12513" y="24837"/>
                  </a:lnTo>
                  <a:lnTo>
                    <a:pt x="12534" y="24774"/>
                  </a:lnTo>
                  <a:lnTo>
                    <a:pt x="12513" y="24691"/>
                  </a:lnTo>
                  <a:lnTo>
                    <a:pt x="12513" y="24607"/>
                  </a:lnTo>
                  <a:lnTo>
                    <a:pt x="12639" y="24481"/>
                  </a:lnTo>
                  <a:lnTo>
                    <a:pt x="12722" y="24460"/>
                  </a:lnTo>
                  <a:lnTo>
                    <a:pt x="12764" y="24398"/>
                  </a:lnTo>
                  <a:lnTo>
                    <a:pt x="12743" y="24356"/>
                  </a:lnTo>
                  <a:lnTo>
                    <a:pt x="12722" y="24293"/>
                  </a:lnTo>
                  <a:lnTo>
                    <a:pt x="12722" y="24272"/>
                  </a:lnTo>
                  <a:lnTo>
                    <a:pt x="12764" y="24293"/>
                  </a:lnTo>
                  <a:lnTo>
                    <a:pt x="12827" y="24314"/>
                  </a:lnTo>
                  <a:lnTo>
                    <a:pt x="12869" y="24314"/>
                  </a:lnTo>
                  <a:lnTo>
                    <a:pt x="12911" y="24251"/>
                  </a:lnTo>
                  <a:lnTo>
                    <a:pt x="12869" y="24188"/>
                  </a:lnTo>
                  <a:lnTo>
                    <a:pt x="12827" y="24147"/>
                  </a:lnTo>
                  <a:lnTo>
                    <a:pt x="12869" y="24168"/>
                  </a:lnTo>
                  <a:lnTo>
                    <a:pt x="12931" y="24209"/>
                  </a:lnTo>
                  <a:lnTo>
                    <a:pt x="12931" y="24168"/>
                  </a:lnTo>
                  <a:lnTo>
                    <a:pt x="12952" y="24084"/>
                  </a:lnTo>
                  <a:lnTo>
                    <a:pt x="13036" y="24084"/>
                  </a:lnTo>
                  <a:lnTo>
                    <a:pt x="13120" y="24042"/>
                  </a:lnTo>
                  <a:lnTo>
                    <a:pt x="13120" y="23958"/>
                  </a:lnTo>
                  <a:lnTo>
                    <a:pt x="13120" y="23937"/>
                  </a:lnTo>
                  <a:lnTo>
                    <a:pt x="13141" y="23875"/>
                  </a:lnTo>
                  <a:lnTo>
                    <a:pt x="13224" y="23875"/>
                  </a:lnTo>
                  <a:lnTo>
                    <a:pt x="13266" y="23854"/>
                  </a:lnTo>
                  <a:lnTo>
                    <a:pt x="13350" y="23749"/>
                  </a:lnTo>
                  <a:lnTo>
                    <a:pt x="13434" y="23707"/>
                  </a:lnTo>
                  <a:lnTo>
                    <a:pt x="13476" y="23707"/>
                  </a:lnTo>
                  <a:lnTo>
                    <a:pt x="13496" y="23728"/>
                  </a:lnTo>
                  <a:lnTo>
                    <a:pt x="13580" y="23707"/>
                  </a:lnTo>
                  <a:lnTo>
                    <a:pt x="13643" y="23624"/>
                  </a:lnTo>
                  <a:lnTo>
                    <a:pt x="13664" y="23477"/>
                  </a:lnTo>
                  <a:lnTo>
                    <a:pt x="13643" y="23352"/>
                  </a:lnTo>
                  <a:lnTo>
                    <a:pt x="13580" y="23352"/>
                  </a:lnTo>
                  <a:lnTo>
                    <a:pt x="13559" y="23331"/>
                  </a:lnTo>
                  <a:lnTo>
                    <a:pt x="13580" y="23247"/>
                  </a:lnTo>
                  <a:lnTo>
                    <a:pt x="13580" y="23142"/>
                  </a:lnTo>
                  <a:lnTo>
                    <a:pt x="13559" y="23059"/>
                  </a:lnTo>
                  <a:lnTo>
                    <a:pt x="13496" y="23017"/>
                  </a:lnTo>
                  <a:lnTo>
                    <a:pt x="13476" y="22912"/>
                  </a:lnTo>
                  <a:lnTo>
                    <a:pt x="13455" y="22870"/>
                  </a:lnTo>
                  <a:lnTo>
                    <a:pt x="13455" y="22787"/>
                  </a:lnTo>
                  <a:lnTo>
                    <a:pt x="13496" y="22787"/>
                  </a:lnTo>
                  <a:lnTo>
                    <a:pt x="13559" y="22808"/>
                  </a:lnTo>
                  <a:lnTo>
                    <a:pt x="13580" y="22912"/>
                  </a:lnTo>
                  <a:lnTo>
                    <a:pt x="13643" y="22996"/>
                  </a:lnTo>
                  <a:lnTo>
                    <a:pt x="13643" y="23080"/>
                  </a:lnTo>
                  <a:lnTo>
                    <a:pt x="13685" y="23184"/>
                  </a:lnTo>
                  <a:lnTo>
                    <a:pt x="13748" y="23205"/>
                  </a:lnTo>
                  <a:lnTo>
                    <a:pt x="13789" y="23247"/>
                  </a:lnTo>
                  <a:lnTo>
                    <a:pt x="13768" y="23331"/>
                  </a:lnTo>
                  <a:lnTo>
                    <a:pt x="13789" y="23414"/>
                  </a:lnTo>
                  <a:lnTo>
                    <a:pt x="13873" y="23456"/>
                  </a:lnTo>
                  <a:lnTo>
                    <a:pt x="13915" y="23456"/>
                  </a:lnTo>
                  <a:lnTo>
                    <a:pt x="13915" y="23414"/>
                  </a:lnTo>
                  <a:lnTo>
                    <a:pt x="13957" y="23352"/>
                  </a:lnTo>
                  <a:lnTo>
                    <a:pt x="13999" y="23352"/>
                  </a:lnTo>
                  <a:lnTo>
                    <a:pt x="14061" y="23435"/>
                  </a:lnTo>
                  <a:lnTo>
                    <a:pt x="14229" y="23435"/>
                  </a:lnTo>
                  <a:lnTo>
                    <a:pt x="14292" y="23393"/>
                  </a:lnTo>
                  <a:lnTo>
                    <a:pt x="14312" y="23414"/>
                  </a:lnTo>
                  <a:lnTo>
                    <a:pt x="14375" y="23414"/>
                  </a:lnTo>
                  <a:lnTo>
                    <a:pt x="14438" y="23352"/>
                  </a:lnTo>
                  <a:lnTo>
                    <a:pt x="14480" y="23289"/>
                  </a:lnTo>
                  <a:lnTo>
                    <a:pt x="14522" y="23289"/>
                  </a:lnTo>
                  <a:lnTo>
                    <a:pt x="14522" y="23226"/>
                  </a:lnTo>
                  <a:lnTo>
                    <a:pt x="14584" y="23205"/>
                  </a:lnTo>
                  <a:lnTo>
                    <a:pt x="14626" y="23226"/>
                  </a:lnTo>
                  <a:lnTo>
                    <a:pt x="14731" y="23352"/>
                  </a:lnTo>
                  <a:lnTo>
                    <a:pt x="14752" y="23414"/>
                  </a:lnTo>
                  <a:lnTo>
                    <a:pt x="14815" y="23414"/>
                  </a:lnTo>
                  <a:lnTo>
                    <a:pt x="14856" y="23352"/>
                  </a:lnTo>
                  <a:lnTo>
                    <a:pt x="14919" y="23331"/>
                  </a:lnTo>
                  <a:lnTo>
                    <a:pt x="14919" y="23226"/>
                  </a:lnTo>
                  <a:lnTo>
                    <a:pt x="14940" y="23226"/>
                  </a:lnTo>
                  <a:lnTo>
                    <a:pt x="14961" y="23247"/>
                  </a:lnTo>
                  <a:lnTo>
                    <a:pt x="15024" y="23247"/>
                  </a:lnTo>
                  <a:lnTo>
                    <a:pt x="15024" y="23205"/>
                  </a:lnTo>
                  <a:lnTo>
                    <a:pt x="15066" y="23205"/>
                  </a:lnTo>
                  <a:lnTo>
                    <a:pt x="15108" y="23226"/>
                  </a:lnTo>
                  <a:lnTo>
                    <a:pt x="15170" y="23226"/>
                  </a:lnTo>
                  <a:lnTo>
                    <a:pt x="15212" y="23184"/>
                  </a:lnTo>
                  <a:lnTo>
                    <a:pt x="15212" y="23121"/>
                  </a:lnTo>
                  <a:lnTo>
                    <a:pt x="15254" y="23100"/>
                  </a:lnTo>
                  <a:lnTo>
                    <a:pt x="15338" y="23100"/>
                  </a:lnTo>
                  <a:lnTo>
                    <a:pt x="15359" y="23080"/>
                  </a:lnTo>
                  <a:lnTo>
                    <a:pt x="15359" y="23017"/>
                  </a:lnTo>
                  <a:lnTo>
                    <a:pt x="15380" y="23017"/>
                  </a:lnTo>
                  <a:lnTo>
                    <a:pt x="15380" y="23080"/>
                  </a:lnTo>
                  <a:lnTo>
                    <a:pt x="15442" y="23100"/>
                  </a:lnTo>
                  <a:lnTo>
                    <a:pt x="15484" y="23038"/>
                  </a:lnTo>
                  <a:lnTo>
                    <a:pt x="15526" y="22975"/>
                  </a:lnTo>
                  <a:lnTo>
                    <a:pt x="15547" y="22975"/>
                  </a:lnTo>
                  <a:lnTo>
                    <a:pt x="15589" y="23038"/>
                  </a:lnTo>
                  <a:lnTo>
                    <a:pt x="15652" y="23080"/>
                  </a:lnTo>
                  <a:lnTo>
                    <a:pt x="15693" y="22975"/>
                  </a:lnTo>
                  <a:lnTo>
                    <a:pt x="15735" y="22975"/>
                  </a:lnTo>
                  <a:lnTo>
                    <a:pt x="15756" y="23017"/>
                  </a:lnTo>
                  <a:lnTo>
                    <a:pt x="15798" y="23038"/>
                  </a:lnTo>
                  <a:lnTo>
                    <a:pt x="15861" y="23038"/>
                  </a:lnTo>
                  <a:lnTo>
                    <a:pt x="15882" y="22975"/>
                  </a:lnTo>
                  <a:lnTo>
                    <a:pt x="15944" y="22933"/>
                  </a:lnTo>
                  <a:lnTo>
                    <a:pt x="16007" y="22933"/>
                  </a:lnTo>
                  <a:lnTo>
                    <a:pt x="16112" y="22891"/>
                  </a:lnTo>
                  <a:lnTo>
                    <a:pt x="16175" y="22891"/>
                  </a:lnTo>
                  <a:lnTo>
                    <a:pt x="16196" y="22933"/>
                  </a:lnTo>
                  <a:lnTo>
                    <a:pt x="16258" y="22933"/>
                  </a:lnTo>
                  <a:lnTo>
                    <a:pt x="16279" y="22870"/>
                  </a:lnTo>
                  <a:lnTo>
                    <a:pt x="16321" y="22808"/>
                  </a:lnTo>
                  <a:lnTo>
                    <a:pt x="16426" y="22808"/>
                  </a:lnTo>
                  <a:lnTo>
                    <a:pt x="16468" y="22766"/>
                  </a:lnTo>
                  <a:lnTo>
                    <a:pt x="16572" y="22724"/>
                  </a:lnTo>
                  <a:lnTo>
                    <a:pt x="16614" y="22703"/>
                  </a:lnTo>
                  <a:lnTo>
                    <a:pt x="16614" y="22661"/>
                  </a:lnTo>
                  <a:lnTo>
                    <a:pt x="16572" y="22577"/>
                  </a:lnTo>
                  <a:lnTo>
                    <a:pt x="16572" y="22515"/>
                  </a:lnTo>
                  <a:lnTo>
                    <a:pt x="16719" y="22577"/>
                  </a:lnTo>
                  <a:lnTo>
                    <a:pt x="16802" y="22619"/>
                  </a:lnTo>
                  <a:lnTo>
                    <a:pt x="16823" y="22682"/>
                  </a:lnTo>
                  <a:lnTo>
                    <a:pt x="16886" y="22703"/>
                  </a:lnTo>
                  <a:lnTo>
                    <a:pt x="16991" y="22619"/>
                  </a:lnTo>
                  <a:lnTo>
                    <a:pt x="16991" y="22536"/>
                  </a:lnTo>
                  <a:lnTo>
                    <a:pt x="16928" y="22515"/>
                  </a:lnTo>
                  <a:lnTo>
                    <a:pt x="16928" y="22473"/>
                  </a:lnTo>
                  <a:lnTo>
                    <a:pt x="17012" y="22431"/>
                  </a:lnTo>
                  <a:lnTo>
                    <a:pt x="17033" y="22494"/>
                  </a:lnTo>
                  <a:lnTo>
                    <a:pt x="17116" y="22515"/>
                  </a:lnTo>
                  <a:lnTo>
                    <a:pt x="17158" y="22410"/>
                  </a:lnTo>
                  <a:lnTo>
                    <a:pt x="17137" y="22326"/>
                  </a:lnTo>
                  <a:lnTo>
                    <a:pt x="17137" y="22264"/>
                  </a:lnTo>
                  <a:lnTo>
                    <a:pt x="17200" y="22264"/>
                  </a:lnTo>
                  <a:lnTo>
                    <a:pt x="17221" y="22305"/>
                  </a:lnTo>
                  <a:lnTo>
                    <a:pt x="17305" y="22326"/>
                  </a:lnTo>
                  <a:lnTo>
                    <a:pt x="17346" y="22284"/>
                  </a:lnTo>
                  <a:lnTo>
                    <a:pt x="17409" y="22264"/>
                  </a:lnTo>
                  <a:lnTo>
                    <a:pt x="17451" y="22264"/>
                  </a:lnTo>
                  <a:lnTo>
                    <a:pt x="17451" y="22180"/>
                  </a:lnTo>
                  <a:lnTo>
                    <a:pt x="17430" y="22117"/>
                  </a:lnTo>
                  <a:lnTo>
                    <a:pt x="17451" y="22096"/>
                  </a:lnTo>
                  <a:lnTo>
                    <a:pt x="17514" y="22117"/>
                  </a:lnTo>
                  <a:lnTo>
                    <a:pt x="17556" y="22180"/>
                  </a:lnTo>
                  <a:lnTo>
                    <a:pt x="17639" y="22159"/>
                  </a:lnTo>
                  <a:lnTo>
                    <a:pt x="17681" y="22096"/>
                  </a:lnTo>
                  <a:lnTo>
                    <a:pt x="17681" y="22012"/>
                  </a:lnTo>
                  <a:lnTo>
                    <a:pt x="17660" y="21992"/>
                  </a:lnTo>
                  <a:lnTo>
                    <a:pt x="17660" y="21950"/>
                  </a:lnTo>
                  <a:lnTo>
                    <a:pt x="17681" y="21908"/>
                  </a:lnTo>
                  <a:lnTo>
                    <a:pt x="17786" y="21908"/>
                  </a:lnTo>
                  <a:lnTo>
                    <a:pt x="17849" y="21950"/>
                  </a:lnTo>
                  <a:lnTo>
                    <a:pt x="17869" y="21887"/>
                  </a:lnTo>
                  <a:lnTo>
                    <a:pt x="17890" y="21845"/>
                  </a:lnTo>
                  <a:lnTo>
                    <a:pt x="17953" y="21866"/>
                  </a:lnTo>
                  <a:lnTo>
                    <a:pt x="17995" y="21908"/>
                  </a:lnTo>
                  <a:lnTo>
                    <a:pt x="18058" y="21950"/>
                  </a:lnTo>
                  <a:lnTo>
                    <a:pt x="18079" y="21908"/>
                  </a:lnTo>
                  <a:lnTo>
                    <a:pt x="18079" y="21866"/>
                  </a:lnTo>
                  <a:lnTo>
                    <a:pt x="18037" y="21803"/>
                  </a:lnTo>
                  <a:lnTo>
                    <a:pt x="18037" y="21761"/>
                  </a:lnTo>
                  <a:lnTo>
                    <a:pt x="18100" y="21699"/>
                  </a:lnTo>
                  <a:lnTo>
                    <a:pt x="18162" y="21740"/>
                  </a:lnTo>
                  <a:lnTo>
                    <a:pt x="18288" y="21699"/>
                  </a:lnTo>
                  <a:lnTo>
                    <a:pt x="18393" y="21636"/>
                  </a:lnTo>
                  <a:lnTo>
                    <a:pt x="18455" y="21531"/>
                  </a:lnTo>
                  <a:lnTo>
                    <a:pt x="18455" y="21489"/>
                  </a:lnTo>
                  <a:lnTo>
                    <a:pt x="18309" y="21552"/>
                  </a:lnTo>
                  <a:lnTo>
                    <a:pt x="18183" y="21552"/>
                  </a:lnTo>
                  <a:lnTo>
                    <a:pt x="18141" y="21531"/>
                  </a:lnTo>
                  <a:lnTo>
                    <a:pt x="17890" y="21531"/>
                  </a:lnTo>
                  <a:lnTo>
                    <a:pt x="17765" y="21489"/>
                  </a:lnTo>
                  <a:lnTo>
                    <a:pt x="17639" y="21447"/>
                  </a:lnTo>
                  <a:lnTo>
                    <a:pt x="17472" y="21427"/>
                  </a:lnTo>
                  <a:lnTo>
                    <a:pt x="17325" y="21280"/>
                  </a:lnTo>
                  <a:lnTo>
                    <a:pt x="17263" y="21238"/>
                  </a:lnTo>
                  <a:lnTo>
                    <a:pt x="17221" y="21238"/>
                  </a:lnTo>
                  <a:lnTo>
                    <a:pt x="17095" y="21301"/>
                  </a:lnTo>
                  <a:lnTo>
                    <a:pt x="17053" y="21259"/>
                  </a:lnTo>
                  <a:lnTo>
                    <a:pt x="17095" y="21217"/>
                  </a:lnTo>
                  <a:lnTo>
                    <a:pt x="17095" y="21175"/>
                  </a:lnTo>
                  <a:lnTo>
                    <a:pt x="17033" y="21238"/>
                  </a:lnTo>
                  <a:lnTo>
                    <a:pt x="16886" y="21343"/>
                  </a:lnTo>
                  <a:lnTo>
                    <a:pt x="16802" y="21385"/>
                  </a:lnTo>
                  <a:lnTo>
                    <a:pt x="16635" y="21385"/>
                  </a:lnTo>
                  <a:lnTo>
                    <a:pt x="16593" y="21427"/>
                  </a:lnTo>
                  <a:lnTo>
                    <a:pt x="16530" y="21385"/>
                  </a:lnTo>
                  <a:lnTo>
                    <a:pt x="16489" y="21364"/>
                  </a:lnTo>
                  <a:cubicBezTo>
                    <a:pt x="16489" y="21364"/>
                    <a:pt x="16426" y="21385"/>
                    <a:pt x="16405" y="21385"/>
                  </a:cubicBezTo>
                  <a:lnTo>
                    <a:pt x="16321" y="21385"/>
                  </a:lnTo>
                  <a:lnTo>
                    <a:pt x="16196" y="21531"/>
                  </a:lnTo>
                  <a:lnTo>
                    <a:pt x="16154" y="21594"/>
                  </a:lnTo>
                  <a:lnTo>
                    <a:pt x="16091" y="21531"/>
                  </a:lnTo>
                  <a:lnTo>
                    <a:pt x="16049" y="21489"/>
                  </a:lnTo>
                  <a:lnTo>
                    <a:pt x="15861" y="21489"/>
                  </a:lnTo>
                  <a:lnTo>
                    <a:pt x="15777" y="21468"/>
                  </a:lnTo>
                  <a:lnTo>
                    <a:pt x="15735" y="21489"/>
                  </a:lnTo>
                  <a:lnTo>
                    <a:pt x="15672" y="21447"/>
                  </a:lnTo>
                  <a:lnTo>
                    <a:pt x="15735" y="21364"/>
                  </a:lnTo>
                  <a:lnTo>
                    <a:pt x="15840" y="21364"/>
                  </a:lnTo>
                  <a:lnTo>
                    <a:pt x="15882" y="21427"/>
                  </a:lnTo>
                  <a:lnTo>
                    <a:pt x="15965" y="21447"/>
                  </a:lnTo>
                  <a:lnTo>
                    <a:pt x="16049" y="21385"/>
                  </a:lnTo>
                  <a:lnTo>
                    <a:pt x="16175" y="21364"/>
                  </a:lnTo>
                  <a:lnTo>
                    <a:pt x="16258" y="21280"/>
                  </a:lnTo>
                  <a:lnTo>
                    <a:pt x="16321" y="21280"/>
                  </a:lnTo>
                  <a:lnTo>
                    <a:pt x="16426" y="21322"/>
                  </a:lnTo>
                  <a:lnTo>
                    <a:pt x="16530" y="21280"/>
                  </a:lnTo>
                  <a:lnTo>
                    <a:pt x="16572" y="21238"/>
                  </a:lnTo>
                  <a:lnTo>
                    <a:pt x="16530" y="21175"/>
                  </a:lnTo>
                  <a:lnTo>
                    <a:pt x="16489" y="21175"/>
                  </a:lnTo>
                  <a:lnTo>
                    <a:pt x="16468" y="21134"/>
                  </a:lnTo>
                  <a:lnTo>
                    <a:pt x="16405" y="21134"/>
                  </a:lnTo>
                  <a:lnTo>
                    <a:pt x="16300" y="21155"/>
                  </a:lnTo>
                  <a:lnTo>
                    <a:pt x="16216" y="21134"/>
                  </a:lnTo>
                  <a:lnTo>
                    <a:pt x="16049" y="21134"/>
                  </a:lnTo>
                  <a:lnTo>
                    <a:pt x="15944" y="21155"/>
                  </a:lnTo>
                  <a:lnTo>
                    <a:pt x="15840" y="21155"/>
                  </a:lnTo>
                  <a:lnTo>
                    <a:pt x="15693" y="21134"/>
                  </a:lnTo>
                  <a:lnTo>
                    <a:pt x="15672" y="21071"/>
                  </a:lnTo>
                  <a:lnTo>
                    <a:pt x="15631" y="21050"/>
                  </a:lnTo>
                  <a:lnTo>
                    <a:pt x="15526" y="21071"/>
                  </a:lnTo>
                  <a:lnTo>
                    <a:pt x="15380" y="21071"/>
                  </a:lnTo>
                  <a:lnTo>
                    <a:pt x="15212" y="21175"/>
                  </a:lnTo>
                  <a:lnTo>
                    <a:pt x="15170" y="21155"/>
                  </a:lnTo>
                  <a:lnTo>
                    <a:pt x="15212" y="21071"/>
                  </a:lnTo>
                  <a:lnTo>
                    <a:pt x="15275" y="21008"/>
                  </a:lnTo>
                  <a:lnTo>
                    <a:pt x="15463" y="21008"/>
                  </a:lnTo>
                  <a:lnTo>
                    <a:pt x="15672" y="20903"/>
                  </a:lnTo>
                  <a:lnTo>
                    <a:pt x="15756" y="20841"/>
                  </a:lnTo>
                  <a:lnTo>
                    <a:pt x="15756" y="20757"/>
                  </a:lnTo>
                  <a:lnTo>
                    <a:pt x="15777" y="20715"/>
                  </a:lnTo>
                  <a:lnTo>
                    <a:pt x="15861" y="20715"/>
                  </a:lnTo>
                  <a:lnTo>
                    <a:pt x="15903" y="20694"/>
                  </a:lnTo>
                  <a:lnTo>
                    <a:pt x="15965" y="20611"/>
                  </a:lnTo>
                  <a:lnTo>
                    <a:pt x="15944" y="20548"/>
                  </a:lnTo>
                  <a:lnTo>
                    <a:pt x="15882" y="20506"/>
                  </a:lnTo>
                  <a:lnTo>
                    <a:pt x="15798" y="20485"/>
                  </a:lnTo>
                  <a:lnTo>
                    <a:pt x="15777" y="20443"/>
                  </a:lnTo>
                  <a:lnTo>
                    <a:pt x="15861" y="20401"/>
                  </a:lnTo>
                  <a:lnTo>
                    <a:pt x="15903" y="20401"/>
                  </a:lnTo>
                  <a:lnTo>
                    <a:pt x="15903" y="20422"/>
                  </a:lnTo>
                  <a:lnTo>
                    <a:pt x="15986" y="20443"/>
                  </a:lnTo>
                  <a:lnTo>
                    <a:pt x="16007" y="20422"/>
                  </a:lnTo>
                  <a:lnTo>
                    <a:pt x="15986" y="20380"/>
                  </a:lnTo>
                  <a:lnTo>
                    <a:pt x="15965" y="20339"/>
                  </a:lnTo>
                  <a:lnTo>
                    <a:pt x="15965" y="20234"/>
                  </a:lnTo>
                  <a:lnTo>
                    <a:pt x="16007" y="20276"/>
                  </a:lnTo>
                  <a:lnTo>
                    <a:pt x="16049" y="20318"/>
                  </a:lnTo>
                  <a:lnTo>
                    <a:pt x="16049" y="20401"/>
                  </a:lnTo>
                  <a:lnTo>
                    <a:pt x="16091" y="20506"/>
                  </a:lnTo>
                  <a:lnTo>
                    <a:pt x="16175" y="20548"/>
                  </a:lnTo>
                  <a:lnTo>
                    <a:pt x="16279" y="20527"/>
                  </a:lnTo>
                  <a:lnTo>
                    <a:pt x="16405" y="20527"/>
                  </a:lnTo>
                  <a:lnTo>
                    <a:pt x="16698" y="20401"/>
                  </a:lnTo>
                  <a:lnTo>
                    <a:pt x="16781" y="20401"/>
                  </a:lnTo>
                  <a:lnTo>
                    <a:pt x="16844" y="20380"/>
                  </a:lnTo>
                  <a:lnTo>
                    <a:pt x="16907" y="20297"/>
                  </a:lnTo>
                  <a:lnTo>
                    <a:pt x="16991" y="20276"/>
                  </a:lnTo>
                  <a:lnTo>
                    <a:pt x="17033" y="20171"/>
                  </a:lnTo>
                  <a:lnTo>
                    <a:pt x="16991" y="20067"/>
                  </a:lnTo>
                  <a:lnTo>
                    <a:pt x="16949" y="19983"/>
                  </a:lnTo>
                  <a:lnTo>
                    <a:pt x="16907" y="19983"/>
                  </a:lnTo>
                  <a:lnTo>
                    <a:pt x="16802" y="19920"/>
                  </a:lnTo>
                  <a:lnTo>
                    <a:pt x="16530" y="19857"/>
                  </a:lnTo>
                  <a:lnTo>
                    <a:pt x="16489" y="19857"/>
                  </a:lnTo>
                  <a:lnTo>
                    <a:pt x="16384" y="19899"/>
                  </a:lnTo>
                  <a:lnTo>
                    <a:pt x="16321" y="19857"/>
                  </a:lnTo>
                  <a:lnTo>
                    <a:pt x="16321" y="19732"/>
                  </a:lnTo>
                  <a:lnTo>
                    <a:pt x="16300" y="19690"/>
                  </a:lnTo>
                  <a:lnTo>
                    <a:pt x="16196" y="19753"/>
                  </a:lnTo>
                  <a:lnTo>
                    <a:pt x="16112" y="19753"/>
                  </a:lnTo>
                  <a:lnTo>
                    <a:pt x="16007" y="19815"/>
                  </a:lnTo>
                  <a:lnTo>
                    <a:pt x="15944" y="19815"/>
                  </a:lnTo>
                  <a:lnTo>
                    <a:pt x="15861" y="19774"/>
                  </a:lnTo>
                  <a:lnTo>
                    <a:pt x="15861" y="19690"/>
                  </a:lnTo>
                  <a:lnTo>
                    <a:pt x="15944" y="19753"/>
                  </a:lnTo>
                  <a:lnTo>
                    <a:pt x="16007" y="19690"/>
                  </a:lnTo>
                  <a:lnTo>
                    <a:pt x="16070" y="19648"/>
                  </a:lnTo>
                  <a:lnTo>
                    <a:pt x="16196" y="19648"/>
                  </a:lnTo>
                  <a:lnTo>
                    <a:pt x="16216" y="19585"/>
                  </a:lnTo>
                  <a:lnTo>
                    <a:pt x="16175" y="19523"/>
                  </a:lnTo>
                  <a:lnTo>
                    <a:pt x="16091" y="19418"/>
                  </a:lnTo>
                  <a:lnTo>
                    <a:pt x="16049" y="19376"/>
                  </a:lnTo>
                  <a:lnTo>
                    <a:pt x="15944" y="19376"/>
                  </a:lnTo>
                  <a:lnTo>
                    <a:pt x="15965" y="19355"/>
                  </a:lnTo>
                  <a:lnTo>
                    <a:pt x="16070" y="19292"/>
                  </a:lnTo>
                  <a:lnTo>
                    <a:pt x="16070" y="19251"/>
                  </a:lnTo>
                  <a:lnTo>
                    <a:pt x="16070" y="19146"/>
                  </a:lnTo>
                  <a:lnTo>
                    <a:pt x="16091" y="19104"/>
                  </a:lnTo>
                  <a:lnTo>
                    <a:pt x="16154" y="19167"/>
                  </a:lnTo>
                  <a:lnTo>
                    <a:pt x="16175" y="19313"/>
                  </a:lnTo>
                  <a:lnTo>
                    <a:pt x="16216" y="19355"/>
                  </a:lnTo>
                  <a:lnTo>
                    <a:pt x="16216" y="19418"/>
                  </a:lnTo>
                  <a:lnTo>
                    <a:pt x="16363" y="19543"/>
                  </a:lnTo>
                  <a:lnTo>
                    <a:pt x="16363" y="19585"/>
                  </a:lnTo>
                  <a:lnTo>
                    <a:pt x="16426" y="19669"/>
                  </a:lnTo>
                  <a:lnTo>
                    <a:pt x="16489" y="19690"/>
                  </a:lnTo>
                  <a:lnTo>
                    <a:pt x="16572" y="19669"/>
                  </a:lnTo>
                  <a:lnTo>
                    <a:pt x="16614" y="19648"/>
                  </a:lnTo>
                  <a:lnTo>
                    <a:pt x="16698" y="19690"/>
                  </a:lnTo>
                  <a:lnTo>
                    <a:pt x="16802" y="19669"/>
                  </a:lnTo>
                  <a:lnTo>
                    <a:pt x="16886" y="19648"/>
                  </a:lnTo>
                  <a:lnTo>
                    <a:pt x="16928" y="19690"/>
                  </a:lnTo>
                  <a:lnTo>
                    <a:pt x="16928" y="19774"/>
                  </a:lnTo>
                  <a:lnTo>
                    <a:pt x="17116" y="20004"/>
                  </a:lnTo>
                  <a:lnTo>
                    <a:pt x="17200" y="20067"/>
                  </a:lnTo>
                  <a:lnTo>
                    <a:pt x="17221" y="20004"/>
                  </a:lnTo>
                  <a:lnTo>
                    <a:pt x="17325" y="19983"/>
                  </a:lnTo>
                  <a:lnTo>
                    <a:pt x="17346" y="19983"/>
                  </a:lnTo>
                  <a:lnTo>
                    <a:pt x="17367" y="20025"/>
                  </a:lnTo>
                  <a:lnTo>
                    <a:pt x="17346" y="20108"/>
                  </a:lnTo>
                  <a:lnTo>
                    <a:pt x="17325" y="20213"/>
                  </a:lnTo>
                  <a:lnTo>
                    <a:pt x="17346" y="20339"/>
                  </a:lnTo>
                  <a:lnTo>
                    <a:pt x="17409" y="20422"/>
                  </a:lnTo>
                  <a:lnTo>
                    <a:pt x="17451" y="20527"/>
                  </a:lnTo>
                  <a:lnTo>
                    <a:pt x="17472" y="20715"/>
                  </a:lnTo>
                  <a:lnTo>
                    <a:pt x="17535" y="20757"/>
                  </a:lnTo>
                  <a:lnTo>
                    <a:pt x="17618" y="20841"/>
                  </a:lnTo>
                  <a:lnTo>
                    <a:pt x="17681" y="21029"/>
                  </a:lnTo>
                  <a:lnTo>
                    <a:pt x="17828" y="21134"/>
                  </a:lnTo>
                  <a:lnTo>
                    <a:pt x="17869" y="21175"/>
                  </a:lnTo>
                  <a:lnTo>
                    <a:pt x="17953" y="21155"/>
                  </a:lnTo>
                  <a:lnTo>
                    <a:pt x="18037" y="21134"/>
                  </a:lnTo>
                  <a:lnTo>
                    <a:pt x="18100" y="21134"/>
                  </a:lnTo>
                  <a:lnTo>
                    <a:pt x="18141" y="21113"/>
                  </a:lnTo>
                  <a:lnTo>
                    <a:pt x="18141" y="21029"/>
                  </a:lnTo>
                  <a:lnTo>
                    <a:pt x="18141" y="20903"/>
                  </a:lnTo>
                  <a:lnTo>
                    <a:pt x="18141" y="20757"/>
                  </a:lnTo>
                  <a:lnTo>
                    <a:pt x="18162" y="20652"/>
                  </a:lnTo>
                  <a:lnTo>
                    <a:pt x="18183" y="20611"/>
                  </a:lnTo>
                  <a:lnTo>
                    <a:pt x="18204" y="20611"/>
                  </a:lnTo>
                  <a:lnTo>
                    <a:pt x="18246" y="20652"/>
                  </a:lnTo>
                  <a:lnTo>
                    <a:pt x="18204" y="20736"/>
                  </a:lnTo>
                  <a:lnTo>
                    <a:pt x="18204" y="20820"/>
                  </a:lnTo>
                  <a:lnTo>
                    <a:pt x="18267" y="20924"/>
                  </a:lnTo>
                  <a:lnTo>
                    <a:pt x="18204" y="21008"/>
                  </a:lnTo>
                  <a:lnTo>
                    <a:pt x="18204" y="21071"/>
                  </a:lnTo>
                  <a:lnTo>
                    <a:pt x="18267" y="21113"/>
                  </a:lnTo>
                  <a:lnTo>
                    <a:pt x="18309" y="21071"/>
                  </a:lnTo>
                  <a:lnTo>
                    <a:pt x="18393" y="21050"/>
                  </a:lnTo>
                  <a:lnTo>
                    <a:pt x="18455" y="21071"/>
                  </a:lnTo>
                  <a:lnTo>
                    <a:pt x="18476" y="21134"/>
                  </a:lnTo>
                  <a:lnTo>
                    <a:pt x="18455" y="21175"/>
                  </a:lnTo>
                  <a:lnTo>
                    <a:pt x="18476" y="21217"/>
                  </a:lnTo>
                  <a:lnTo>
                    <a:pt x="18581" y="21217"/>
                  </a:lnTo>
                  <a:lnTo>
                    <a:pt x="18623" y="21155"/>
                  </a:lnTo>
                  <a:lnTo>
                    <a:pt x="18623" y="21071"/>
                  </a:lnTo>
                  <a:lnTo>
                    <a:pt x="18602" y="21008"/>
                  </a:lnTo>
                  <a:lnTo>
                    <a:pt x="18602" y="20820"/>
                  </a:lnTo>
                  <a:lnTo>
                    <a:pt x="18623" y="20736"/>
                  </a:lnTo>
                  <a:lnTo>
                    <a:pt x="18623" y="20631"/>
                  </a:lnTo>
                  <a:lnTo>
                    <a:pt x="18665" y="20590"/>
                  </a:lnTo>
                  <a:lnTo>
                    <a:pt x="18623" y="20527"/>
                  </a:lnTo>
                  <a:lnTo>
                    <a:pt x="18581" y="20527"/>
                  </a:lnTo>
                  <a:lnTo>
                    <a:pt x="18602" y="20485"/>
                  </a:lnTo>
                  <a:lnTo>
                    <a:pt x="18623" y="20422"/>
                  </a:lnTo>
                  <a:lnTo>
                    <a:pt x="18602" y="20401"/>
                  </a:lnTo>
                  <a:lnTo>
                    <a:pt x="18497" y="20443"/>
                  </a:lnTo>
                  <a:lnTo>
                    <a:pt x="18497" y="20401"/>
                  </a:lnTo>
                  <a:lnTo>
                    <a:pt x="18518" y="20339"/>
                  </a:lnTo>
                  <a:lnTo>
                    <a:pt x="18623" y="20318"/>
                  </a:lnTo>
                  <a:lnTo>
                    <a:pt x="18685" y="20276"/>
                  </a:lnTo>
                  <a:lnTo>
                    <a:pt x="18685" y="20171"/>
                  </a:lnTo>
                  <a:lnTo>
                    <a:pt x="18665" y="20108"/>
                  </a:lnTo>
                  <a:lnTo>
                    <a:pt x="18602" y="20129"/>
                  </a:lnTo>
                  <a:lnTo>
                    <a:pt x="18581" y="20087"/>
                  </a:lnTo>
                  <a:lnTo>
                    <a:pt x="18623" y="20004"/>
                  </a:lnTo>
                  <a:lnTo>
                    <a:pt x="18685" y="19899"/>
                  </a:lnTo>
                  <a:lnTo>
                    <a:pt x="18685" y="19857"/>
                  </a:lnTo>
                  <a:lnTo>
                    <a:pt x="18623" y="19857"/>
                  </a:lnTo>
                  <a:lnTo>
                    <a:pt x="18560" y="19899"/>
                  </a:lnTo>
                  <a:lnTo>
                    <a:pt x="18476" y="20025"/>
                  </a:lnTo>
                  <a:lnTo>
                    <a:pt x="18455" y="20171"/>
                  </a:lnTo>
                  <a:lnTo>
                    <a:pt x="18393" y="20192"/>
                  </a:lnTo>
                  <a:lnTo>
                    <a:pt x="18393" y="20129"/>
                  </a:lnTo>
                  <a:lnTo>
                    <a:pt x="18413" y="20004"/>
                  </a:lnTo>
                  <a:lnTo>
                    <a:pt x="18413" y="19962"/>
                  </a:lnTo>
                  <a:lnTo>
                    <a:pt x="18393" y="19899"/>
                  </a:lnTo>
                  <a:lnTo>
                    <a:pt x="18393" y="19857"/>
                  </a:lnTo>
                  <a:lnTo>
                    <a:pt x="18413" y="19774"/>
                  </a:lnTo>
                  <a:lnTo>
                    <a:pt x="18497" y="19690"/>
                  </a:lnTo>
                  <a:lnTo>
                    <a:pt x="18581" y="19648"/>
                  </a:lnTo>
                  <a:lnTo>
                    <a:pt x="18602" y="19564"/>
                  </a:lnTo>
                  <a:lnTo>
                    <a:pt x="18560" y="19502"/>
                  </a:lnTo>
                  <a:lnTo>
                    <a:pt x="18476" y="19502"/>
                  </a:lnTo>
                  <a:lnTo>
                    <a:pt x="18413" y="19564"/>
                  </a:lnTo>
                  <a:lnTo>
                    <a:pt x="18393" y="19606"/>
                  </a:lnTo>
                  <a:lnTo>
                    <a:pt x="18372" y="19648"/>
                  </a:lnTo>
                  <a:lnTo>
                    <a:pt x="18393" y="19543"/>
                  </a:lnTo>
                  <a:lnTo>
                    <a:pt x="18413" y="19481"/>
                  </a:lnTo>
                  <a:lnTo>
                    <a:pt x="18393" y="19460"/>
                  </a:lnTo>
                  <a:lnTo>
                    <a:pt x="18351" y="19481"/>
                  </a:lnTo>
                  <a:lnTo>
                    <a:pt x="18246" y="19564"/>
                  </a:lnTo>
                  <a:lnTo>
                    <a:pt x="18162" y="19648"/>
                  </a:lnTo>
                  <a:lnTo>
                    <a:pt x="18162" y="19606"/>
                  </a:lnTo>
                  <a:lnTo>
                    <a:pt x="18183" y="19543"/>
                  </a:lnTo>
                  <a:lnTo>
                    <a:pt x="18246" y="19460"/>
                  </a:lnTo>
                  <a:lnTo>
                    <a:pt x="18288" y="19397"/>
                  </a:lnTo>
                  <a:lnTo>
                    <a:pt x="18351" y="19292"/>
                  </a:lnTo>
                  <a:lnTo>
                    <a:pt x="18351" y="19271"/>
                  </a:lnTo>
                  <a:lnTo>
                    <a:pt x="18288" y="19230"/>
                  </a:lnTo>
                  <a:lnTo>
                    <a:pt x="18267" y="19167"/>
                  </a:lnTo>
                  <a:lnTo>
                    <a:pt x="18204" y="19167"/>
                  </a:lnTo>
                  <a:lnTo>
                    <a:pt x="18162" y="19125"/>
                  </a:lnTo>
                  <a:lnTo>
                    <a:pt x="18141" y="19041"/>
                  </a:lnTo>
                  <a:lnTo>
                    <a:pt x="18079" y="19020"/>
                  </a:lnTo>
                  <a:lnTo>
                    <a:pt x="17995" y="18937"/>
                  </a:lnTo>
                  <a:lnTo>
                    <a:pt x="17953" y="18937"/>
                  </a:lnTo>
                  <a:lnTo>
                    <a:pt x="17932" y="18916"/>
                  </a:lnTo>
                  <a:lnTo>
                    <a:pt x="17869" y="18916"/>
                  </a:lnTo>
                  <a:lnTo>
                    <a:pt x="17869" y="18853"/>
                  </a:lnTo>
                  <a:lnTo>
                    <a:pt x="17849" y="18811"/>
                  </a:lnTo>
                  <a:lnTo>
                    <a:pt x="17660" y="18665"/>
                  </a:lnTo>
                  <a:lnTo>
                    <a:pt x="17639" y="18623"/>
                  </a:lnTo>
                  <a:lnTo>
                    <a:pt x="17535" y="18560"/>
                  </a:lnTo>
                  <a:lnTo>
                    <a:pt x="17430" y="18560"/>
                  </a:lnTo>
                  <a:lnTo>
                    <a:pt x="17325" y="18602"/>
                  </a:lnTo>
                  <a:lnTo>
                    <a:pt x="17242" y="18707"/>
                  </a:lnTo>
                  <a:lnTo>
                    <a:pt x="17242" y="18644"/>
                  </a:lnTo>
                  <a:lnTo>
                    <a:pt x="17221" y="18560"/>
                  </a:lnTo>
                  <a:lnTo>
                    <a:pt x="17053" y="18518"/>
                  </a:lnTo>
                  <a:lnTo>
                    <a:pt x="16949" y="18518"/>
                  </a:lnTo>
                  <a:lnTo>
                    <a:pt x="16844" y="18539"/>
                  </a:lnTo>
                  <a:lnTo>
                    <a:pt x="16823" y="18518"/>
                  </a:lnTo>
                  <a:lnTo>
                    <a:pt x="16907" y="18434"/>
                  </a:lnTo>
                  <a:lnTo>
                    <a:pt x="16949" y="18476"/>
                  </a:lnTo>
                  <a:lnTo>
                    <a:pt x="17137" y="18476"/>
                  </a:lnTo>
                  <a:lnTo>
                    <a:pt x="17221" y="18497"/>
                  </a:lnTo>
                  <a:lnTo>
                    <a:pt x="17325" y="18497"/>
                  </a:lnTo>
                  <a:lnTo>
                    <a:pt x="17430" y="18476"/>
                  </a:lnTo>
                  <a:lnTo>
                    <a:pt x="17472" y="18393"/>
                  </a:lnTo>
                  <a:lnTo>
                    <a:pt x="17514" y="18204"/>
                  </a:lnTo>
                  <a:lnTo>
                    <a:pt x="17472" y="18121"/>
                  </a:lnTo>
                  <a:lnTo>
                    <a:pt x="17451" y="18100"/>
                  </a:lnTo>
                  <a:lnTo>
                    <a:pt x="17409" y="18100"/>
                  </a:lnTo>
                  <a:lnTo>
                    <a:pt x="17263" y="17995"/>
                  </a:lnTo>
                  <a:lnTo>
                    <a:pt x="17221" y="17974"/>
                  </a:lnTo>
                  <a:lnTo>
                    <a:pt x="17158" y="17974"/>
                  </a:lnTo>
                  <a:lnTo>
                    <a:pt x="17053" y="18058"/>
                  </a:lnTo>
                  <a:lnTo>
                    <a:pt x="17012" y="18058"/>
                  </a:lnTo>
                  <a:lnTo>
                    <a:pt x="16928" y="18079"/>
                  </a:lnTo>
                  <a:lnTo>
                    <a:pt x="16886" y="18162"/>
                  </a:lnTo>
                  <a:lnTo>
                    <a:pt x="16844" y="18162"/>
                  </a:lnTo>
                  <a:lnTo>
                    <a:pt x="16844" y="18079"/>
                  </a:lnTo>
                  <a:lnTo>
                    <a:pt x="16823" y="18016"/>
                  </a:lnTo>
                  <a:lnTo>
                    <a:pt x="16781" y="18016"/>
                  </a:lnTo>
                  <a:lnTo>
                    <a:pt x="16635" y="18058"/>
                  </a:lnTo>
                  <a:lnTo>
                    <a:pt x="16593" y="18079"/>
                  </a:lnTo>
                  <a:lnTo>
                    <a:pt x="16530" y="18079"/>
                  </a:lnTo>
                  <a:lnTo>
                    <a:pt x="16572" y="18058"/>
                  </a:lnTo>
                  <a:lnTo>
                    <a:pt x="16677" y="17995"/>
                  </a:lnTo>
                  <a:lnTo>
                    <a:pt x="16781" y="17974"/>
                  </a:lnTo>
                  <a:lnTo>
                    <a:pt x="16802" y="17911"/>
                  </a:lnTo>
                  <a:lnTo>
                    <a:pt x="16781" y="17870"/>
                  </a:lnTo>
                  <a:lnTo>
                    <a:pt x="16719" y="17849"/>
                  </a:lnTo>
                  <a:lnTo>
                    <a:pt x="16677" y="17870"/>
                  </a:lnTo>
                  <a:lnTo>
                    <a:pt x="16719" y="17807"/>
                  </a:lnTo>
                  <a:lnTo>
                    <a:pt x="16781" y="17807"/>
                  </a:lnTo>
                  <a:lnTo>
                    <a:pt x="16823" y="17849"/>
                  </a:lnTo>
                  <a:lnTo>
                    <a:pt x="16928" y="17953"/>
                  </a:lnTo>
                  <a:lnTo>
                    <a:pt x="17012" y="17974"/>
                  </a:lnTo>
                  <a:lnTo>
                    <a:pt x="17095" y="17953"/>
                  </a:lnTo>
                  <a:lnTo>
                    <a:pt x="17200" y="17870"/>
                  </a:lnTo>
                  <a:lnTo>
                    <a:pt x="17367" y="17870"/>
                  </a:lnTo>
                  <a:lnTo>
                    <a:pt x="17430" y="17786"/>
                  </a:lnTo>
                  <a:lnTo>
                    <a:pt x="17472" y="17765"/>
                  </a:lnTo>
                  <a:lnTo>
                    <a:pt x="17514" y="17702"/>
                  </a:lnTo>
                  <a:lnTo>
                    <a:pt x="17472" y="17639"/>
                  </a:lnTo>
                  <a:lnTo>
                    <a:pt x="17409" y="17577"/>
                  </a:lnTo>
                  <a:lnTo>
                    <a:pt x="17263" y="17556"/>
                  </a:lnTo>
                  <a:lnTo>
                    <a:pt x="17200" y="17493"/>
                  </a:lnTo>
                  <a:lnTo>
                    <a:pt x="17137" y="17451"/>
                  </a:lnTo>
                  <a:lnTo>
                    <a:pt x="17033" y="17451"/>
                  </a:lnTo>
                  <a:lnTo>
                    <a:pt x="16928" y="17430"/>
                  </a:lnTo>
                  <a:lnTo>
                    <a:pt x="16844" y="17451"/>
                  </a:lnTo>
                  <a:lnTo>
                    <a:pt x="16823" y="17493"/>
                  </a:lnTo>
                  <a:lnTo>
                    <a:pt x="16740" y="17556"/>
                  </a:lnTo>
                  <a:lnTo>
                    <a:pt x="16677" y="17535"/>
                  </a:lnTo>
                  <a:lnTo>
                    <a:pt x="16593" y="17493"/>
                  </a:lnTo>
                  <a:lnTo>
                    <a:pt x="16489" y="17493"/>
                  </a:lnTo>
                  <a:lnTo>
                    <a:pt x="16468" y="17556"/>
                  </a:lnTo>
                  <a:lnTo>
                    <a:pt x="16426" y="17598"/>
                  </a:lnTo>
                  <a:lnTo>
                    <a:pt x="16384" y="17577"/>
                  </a:lnTo>
                  <a:lnTo>
                    <a:pt x="16321" y="17535"/>
                  </a:lnTo>
                  <a:lnTo>
                    <a:pt x="16300" y="17535"/>
                  </a:lnTo>
                  <a:lnTo>
                    <a:pt x="16279" y="17472"/>
                  </a:lnTo>
                  <a:lnTo>
                    <a:pt x="16321" y="17430"/>
                  </a:lnTo>
                  <a:lnTo>
                    <a:pt x="16426" y="17388"/>
                  </a:lnTo>
                  <a:lnTo>
                    <a:pt x="16572" y="17430"/>
                  </a:lnTo>
                  <a:lnTo>
                    <a:pt x="16740" y="17430"/>
                  </a:lnTo>
                  <a:lnTo>
                    <a:pt x="16802" y="17367"/>
                  </a:lnTo>
                  <a:lnTo>
                    <a:pt x="16802" y="17326"/>
                  </a:lnTo>
                  <a:lnTo>
                    <a:pt x="16740" y="17221"/>
                  </a:lnTo>
                  <a:lnTo>
                    <a:pt x="16635" y="17137"/>
                  </a:lnTo>
                  <a:lnTo>
                    <a:pt x="16530" y="17074"/>
                  </a:lnTo>
                  <a:lnTo>
                    <a:pt x="16489" y="17012"/>
                  </a:lnTo>
                  <a:lnTo>
                    <a:pt x="16489" y="16907"/>
                  </a:lnTo>
                  <a:lnTo>
                    <a:pt x="16509" y="16865"/>
                  </a:lnTo>
                  <a:lnTo>
                    <a:pt x="16572" y="16907"/>
                  </a:lnTo>
                  <a:lnTo>
                    <a:pt x="16593" y="16949"/>
                  </a:lnTo>
                  <a:lnTo>
                    <a:pt x="16593" y="17012"/>
                  </a:lnTo>
                  <a:lnTo>
                    <a:pt x="16677" y="17054"/>
                  </a:lnTo>
                  <a:lnTo>
                    <a:pt x="16802" y="17158"/>
                  </a:lnTo>
                  <a:lnTo>
                    <a:pt x="16823" y="17221"/>
                  </a:lnTo>
                  <a:lnTo>
                    <a:pt x="16886" y="17242"/>
                  </a:lnTo>
                  <a:lnTo>
                    <a:pt x="16928" y="17242"/>
                  </a:lnTo>
                  <a:lnTo>
                    <a:pt x="17012" y="17326"/>
                  </a:lnTo>
                  <a:lnTo>
                    <a:pt x="17095" y="17326"/>
                  </a:lnTo>
                  <a:lnTo>
                    <a:pt x="17200" y="17284"/>
                  </a:lnTo>
                  <a:lnTo>
                    <a:pt x="17263" y="17242"/>
                  </a:lnTo>
                  <a:lnTo>
                    <a:pt x="17346" y="17221"/>
                  </a:lnTo>
                  <a:lnTo>
                    <a:pt x="17409" y="17158"/>
                  </a:lnTo>
                  <a:lnTo>
                    <a:pt x="17472" y="17116"/>
                  </a:lnTo>
                  <a:lnTo>
                    <a:pt x="17556" y="17074"/>
                  </a:lnTo>
                  <a:lnTo>
                    <a:pt x="17606" y="17074"/>
                  </a:lnTo>
                  <a:lnTo>
                    <a:pt x="17618" y="17116"/>
                  </a:lnTo>
                  <a:lnTo>
                    <a:pt x="17618" y="17074"/>
                  </a:lnTo>
                  <a:lnTo>
                    <a:pt x="17618" y="17033"/>
                  </a:lnTo>
                  <a:lnTo>
                    <a:pt x="17577" y="16970"/>
                  </a:lnTo>
                  <a:lnTo>
                    <a:pt x="17588" y="17010"/>
                  </a:lnTo>
                  <a:lnTo>
                    <a:pt x="17472" y="16844"/>
                  </a:lnTo>
                  <a:lnTo>
                    <a:pt x="17409" y="16802"/>
                  </a:lnTo>
                  <a:lnTo>
                    <a:pt x="17409" y="16740"/>
                  </a:lnTo>
                  <a:lnTo>
                    <a:pt x="17430" y="16719"/>
                  </a:lnTo>
                  <a:lnTo>
                    <a:pt x="17472" y="16719"/>
                  </a:lnTo>
                  <a:lnTo>
                    <a:pt x="17535" y="16761"/>
                  </a:lnTo>
                  <a:lnTo>
                    <a:pt x="17535" y="16823"/>
                  </a:lnTo>
                  <a:lnTo>
                    <a:pt x="17577" y="16865"/>
                  </a:lnTo>
                  <a:lnTo>
                    <a:pt x="17681" y="17074"/>
                  </a:lnTo>
                  <a:lnTo>
                    <a:pt x="17869" y="17284"/>
                  </a:lnTo>
                  <a:lnTo>
                    <a:pt x="17890" y="17326"/>
                  </a:lnTo>
                  <a:lnTo>
                    <a:pt x="17932" y="17263"/>
                  </a:lnTo>
                  <a:lnTo>
                    <a:pt x="17932" y="17179"/>
                  </a:lnTo>
                  <a:lnTo>
                    <a:pt x="17953" y="17012"/>
                  </a:lnTo>
                  <a:lnTo>
                    <a:pt x="17953" y="16907"/>
                  </a:lnTo>
                  <a:lnTo>
                    <a:pt x="17995" y="16844"/>
                  </a:lnTo>
                  <a:lnTo>
                    <a:pt x="18058" y="16844"/>
                  </a:lnTo>
                  <a:lnTo>
                    <a:pt x="18100" y="16865"/>
                  </a:lnTo>
                  <a:lnTo>
                    <a:pt x="18100" y="16949"/>
                  </a:lnTo>
                  <a:lnTo>
                    <a:pt x="18141" y="17012"/>
                  </a:lnTo>
                  <a:lnTo>
                    <a:pt x="18183" y="17012"/>
                  </a:lnTo>
                  <a:lnTo>
                    <a:pt x="18372" y="17074"/>
                  </a:lnTo>
                  <a:lnTo>
                    <a:pt x="18518" y="17179"/>
                  </a:lnTo>
                  <a:lnTo>
                    <a:pt x="18602" y="17221"/>
                  </a:lnTo>
                  <a:lnTo>
                    <a:pt x="18665" y="17179"/>
                  </a:lnTo>
                  <a:lnTo>
                    <a:pt x="18706" y="17179"/>
                  </a:lnTo>
                  <a:lnTo>
                    <a:pt x="18769" y="17221"/>
                  </a:lnTo>
                  <a:lnTo>
                    <a:pt x="18769" y="17263"/>
                  </a:lnTo>
                  <a:lnTo>
                    <a:pt x="18602" y="17284"/>
                  </a:lnTo>
                  <a:lnTo>
                    <a:pt x="18581" y="17326"/>
                  </a:lnTo>
                  <a:lnTo>
                    <a:pt x="18476" y="17221"/>
                  </a:lnTo>
                  <a:lnTo>
                    <a:pt x="18288" y="17116"/>
                  </a:lnTo>
                  <a:lnTo>
                    <a:pt x="18246" y="17074"/>
                  </a:lnTo>
                  <a:lnTo>
                    <a:pt x="18204" y="17054"/>
                  </a:lnTo>
                  <a:lnTo>
                    <a:pt x="18162" y="17054"/>
                  </a:lnTo>
                  <a:lnTo>
                    <a:pt x="18121" y="17074"/>
                  </a:lnTo>
                  <a:lnTo>
                    <a:pt x="18121" y="17137"/>
                  </a:lnTo>
                  <a:lnTo>
                    <a:pt x="18183" y="17221"/>
                  </a:lnTo>
                  <a:lnTo>
                    <a:pt x="18413" y="17430"/>
                  </a:lnTo>
                  <a:lnTo>
                    <a:pt x="18518" y="17535"/>
                  </a:lnTo>
                  <a:lnTo>
                    <a:pt x="18685" y="17598"/>
                  </a:lnTo>
                  <a:lnTo>
                    <a:pt x="18790" y="17681"/>
                  </a:lnTo>
                  <a:lnTo>
                    <a:pt x="18832" y="17702"/>
                  </a:lnTo>
                  <a:lnTo>
                    <a:pt x="18916" y="17681"/>
                  </a:lnTo>
                  <a:lnTo>
                    <a:pt x="18937" y="17639"/>
                  </a:lnTo>
                  <a:lnTo>
                    <a:pt x="18999" y="17556"/>
                  </a:lnTo>
                  <a:lnTo>
                    <a:pt x="19125" y="17556"/>
                  </a:lnTo>
                  <a:lnTo>
                    <a:pt x="19167" y="17493"/>
                  </a:lnTo>
                  <a:lnTo>
                    <a:pt x="19167" y="17430"/>
                  </a:lnTo>
                  <a:lnTo>
                    <a:pt x="19250" y="17367"/>
                  </a:lnTo>
                  <a:lnTo>
                    <a:pt x="19313" y="17367"/>
                  </a:lnTo>
                  <a:lnTo>
                    <a:pt x="19376" y="17388"/>
                  </a:lnTo>
                  <a:lnTo>
                    <a:pt x="19460" y="17430"/>
                  </a:lnTo>
                  <a:lnTo>
                    <a:pt x="19564" y="17388"/>
                  </a:lnTo>
                  <a:lnTo>
                    <a:pt x="19669" y="17388"/>
                  </a:lnTo>
                  <a:lnTo>
                    <a:pt x="19690" y="17346"/>
                  </a:lnTo>
                  <a:lnTo>
                    <a:pt x="19732" y="17221"/>
                  </a:lnTo>
                  <a:lnTo>
                    <a:pt x="19732" y="17116"/>
                  </a:lnTo>
                  <a:lnTo>
                    <a:pt x="19774" y="17033"/>
                  </a:lnTo>
                  <a:lnTo>
                    <a:pt x="19857" y="16907"/>
                  </a:lnTo>
                  <a:lnTo>
                    <a:pt x="19857" y="16823"/>
                  </a:lnTo>
                  <a:lnTo>
                    <a:pt x="19836" y="16761"/>
                  </a:lnTo>
                  <a:lnTo>
                    <a:pt x="19753" y="16740"/>
                  </a:lnTo>
                  <a:lnTo>
                    <a:pt x="19648" y="16761"/>
                  </a:lnTo>
                  <a:lnTo>
                    <a:pt x="19627" y="16802"/>
                  </a:lnTo>
                  <a:lnTo>
                    <a:pt x="19585" y="16761"/>
                  </a:lnTo>
                  <a:lnTo>
                    <a:pt x="19543" y="16761"/>
                  </a:lnTo>
                  <a:lnTo>
                    <a:pt x="19522" y="16802"/>
                  </a:lnTo>
                  <a:lnTo>
                    <a:pt x="19439" y="16740"/>
                  </a:lnTo>
                  <a:lnTo>
                    <a:pt x="19376" y="16656"/>
                  </a:lnTo>
                  <a:lnTo>
                    <a:pt x="19334" y="16614"/>
                  </a:lnTo>
                  <a:lnTo>
                    <a:pt x="19313" y="16530"/>
                  </a:lnTo>
                  <a:lnTo>
                    <a:pt x="19271" y="16530"/>
                  </a:lnTo>
                  <a:lnTo>
                    <a:pt x="19250" y="16614"/>
                  </a:lnTo>
                  <a:lnTo>
                    <a:pt x="19250" y="16719"/>
                  </a:lnTo>
                  <a:lnTo>
                    <a:pt x="19313" y="16740"/>
                  </a:lnTo>
                  <a:lnTo>
                    <a:pt x="19313" y="16823"/>
                  </a:lnTo>
                  <a:lnTo>
                    <a:pt x="19250" y="16907"/>
                  </a:lnTo>
                  <a:lnTo>
                    <a:pt x="19229" y="17012"/>
                  </a:lnTo>
                  <a:lnTo>
                    <a:pt x="19209" y="16949"/>
                  </a:lnTo>
                  <a:lnTo>
                    <a:pt x="19229" y="16823"/>
                  </a:lnTo>
                  <a:lnTo>
                    <a:pt x="19209" y="16719"/>
                  </a:lnTo>
                  <a:lnTo>
                    <a:pt x="19146" y="16698"/>
                  </a:lnTo>
                  <a:lnTo>
                    <a:pt x="19125" y="16551"/>
                  </a:lnTo>
                  <a:lnTo>
                    <a:pt x="19062" y="16530"/>
                  </a:lnTo>
                  <a:lnTo>
                    <a:pt x="19041" y="16489"/>
                  </a:lnTo>
                  <a:lnTo>
                    <a:pt x="19041" y="16447"/>
                  </a:lnTo>
                  <a:lnTo>
                    <a:pt x="19104" y="16426"/>
                  </a:lnTo>
                  <a:lnTo>
                    <a:pt x="19161" y="16311"/>
                  </a:lnTo>
                  <a:lnTo>
                    <a:pt x="19146" y="16279"/>
                  </a:lnTo>
                  <a:lnTo>
                    <a:pt x="19104" y="16238"/>
                  </a:lnTo>
                  <a:lnTo>
                    <a:pt x="19146" y="16217"/>
                  </a:lnTo>
                  <a:lnTo>
                    <a:pt x="19229" y="16217"/>
                  </a:lnTo>
                  <a:lnTo>
                    <a:pt x="19271" y="16175"/>
                  </a:lnTo>
                  <a:lnTo>
                    <a:pt x="19313" y="16091"/>
                  </a:lnTo>
                  <a:lnTo>
                    <a:pt x="19313" y="15966"/>
                  </a:lnTo>
                  <a:lnTo>
                    <a:pt x="19271" y="15903"/>
                  </a:lnTo>
                  <a:lnTo>
                    <a:pt x="19271" y="15861"/>
                  </a:lnTo>
                  <a:lnTo>
                    <a:pt x="19334" y="15861"/>
                  </a:lnTo>
                  <a:lnTo>
                    <a:pt x="19376" y="15903"/>
                  </a:lnTo>
                  <a:lnTo>
                    <a:pt x="19439" y="15986"/>
                  </a:lnTo>
                  <a:lnTo>
                    <a:pt x="19481" y="16007"/>
                  </a:lnTo>
                  <a:lnTo>
                    <a:pt x="19564" y="16007"/>
                  </a:lnTo>
                  <a:lnTo>
                    <a:pt x="19648" y="15966"/>
                  </a:lnTo>
                  <a:lnTo>
                    <a:pt x="19732" y="15986"/>
                  </a:lnTo>
                  <a:lnTo>
                    <a:pt x="19794" y="16028"/>
                  </a:lnTo>
                  <a:lnTo>
                    <a:pt x="19899" y="16070"/>
                  </a:lnTo>
                  <a:lnTo>
                    <a:pt x="20046" y="16175"/>
                  </a:lnTo>
                  <a:lnTo>
                    <a:pt x="20046" y="16238"/>
                  </a:lnTo>
                  <a:lnTo>
                    <a:pt x="20066" y="16321"/>
                  </a:lnTo>
                  <a:lnTo>
                    <a:pt x="20108" y="16384"/>
                  </a:lnTo>
                  <a:lnTo>
                    <a:pt x="20150" y="16447"/>
                  </a:lnTo>
                  <a:lnTo>
                    <a:pt x="20192" y="16489"/>
                  </a:lnTo>
                  <a:lnTo>
                    <a:pt x="20318" y="16405"/>
                  </a:lnTo>
                  <a:lnTo>
                    <a:pt x="20422" y="16238"/>
                  </a:lnTo>
                  <a:lnTo>
                    <a:pt x="20485" y="16133"/>
                  </a:lnTo>
                  <a:lnTo>
                    <a:pt x="20422" y="16091"/>
                  </a:lnTo>
                  <a:lnTo>
                    <a:pt x="20401" y="15986"/>
                  </a:lnTo>
                  <a:lnTo>
                    <a:pt x="20464" y="15924"/>
                  </a:lnTo>
                  <a:lnTo>
                    <a:pt x="20464" y="15882"/>
                  </a:lnTo>
                  <a:lnTo>
                    <a:pt x="20359" y="15861"/>
                  </a:lnTo>
                  <a:lnTo>
                    <a:pt x="20276" y="15903"/>
                  </a:lnTo>
                  <a:lnTo>
                    <a:pt x="20255" y="15966"/>
                  </a:lnTo>
                  <a:lnTo>
                    <a:pt x="20108" y="15882"/>
                  </a:lnTo>
                  <a:lnTo>
                    <a:pt x="20046" y="15777"/>
                  </a:lnTo>
                  <a:lnTo>
                    <a:pt x="19899" y="15756"/>
                  </a:lnTo>
                  <a:lnTo>
                    <a:pt x="19857" y="15777"/>
                  </a:lnTo>
                  <a:lnTo>
                    <a:pt x="19794" y="15714"/>
                  </a:lnTo>
                  <a:lnTo>
                    <a:pt x="19794" y="15673"/>
                  </a:lnTo>
                  <a:lnTo>
                    <a:pt x="19857" y="15673"/>
                  </a:lnTo>
                  <a:lnTo>
                    <a:pt x="19899" y="15589"/>
                  </a:lnTo>
                  <a:lnTo>
                    <a:pt x="19941" y="15401"/>
                  </a:lnTo>
                  <a:lnTo>
                    <a:pt x="19962" y="15380"/>
                  </a:lnTo>
                  <a:lnTo>
                    <a:pt x="19962" y="15296"/>
                  </a:lnTo>
                  <a:lnTo>
                    <a:pt x="19836" y="15254"/>
                  </a:lnTo>
                  <a:lnTo>
                    <a:pt x="19774" y="15254"/>
                  </a:lnTo>
                  <a:lnTo>
                    <a:pt x="19669" y="15359"/>
                  </a:lnTo>
                  <a:lnTo>
                    <a:pt x="19564" y="15380"/>
                  </a:lnTo>
                  <a:lnTo>
                    <a:pt x="19460" y="15359"/>
                  </a:lnTo>
                  <a:lnTo>
                    <a:pt x="19439" y="15296"/>
                  </a:lnTo>
                  <a:lnTo>
                    <a:pt x="19418" y="15191"/>
                  </a:lnTo>
                  <a:lnTo>
                    <a:pt x="19376" y="15149"/>
                  </a:lnTo>
                  <a:lnTo>
                    <a:pt x="19376" y="15066"/>
                  </a:lnTo>
                  <a:lnTo>
                    <a:pt x="19460" y="15129"/>
                  </a:lnTo>
                  <a:lnTo>
                    <a:pt x="19481" y="15170"/>
                  </a:lnTo>
                  <a:lnTo>
                    <a:pt x="19460" y="15233"/>
                  </a:lnTo>
                  <a:lnTo>
                    <a:pt x="19481" y="15296"/>
                  </a:lnTo>
                  <a:lnTo>
                    <a:pt x="19564" y="15359"/>
                  </a:lnTo>
                  <a:lnTo>
                    <a:pt x="19648" y="15359"/>
                  </a:lnTo>
                  <a:lnTo>
                    <a:pt x="19753" y="15254"/>
                  </a:lnTo>
                  <a:lnTo>
                    <a:pt x="19836" y="15233"/>
                  </a:lnTo>
                  <a:lnTo>
                    <a:pt x="19941" y="15233"/>
                  </a:lnTo>
                  <a:lnTo>
                    <a:pt x="19983" y="15275"/>
                  </a:lnTo>
                  <a:lnTo>
                    <a:pt x="20046" y="15275"/>
                  </a:lnTo>
                  <a:lnTo>
                    <a:pt x="20066" y="15233"/>
                  </a:lnTo>
                  <a:lnTo>
                    <a:pt x="20046" y="15170"/>
                  </a:lnTo>
                  <a:lnTo>
                    <a:pt x="19836" y="14961"/>
                  </a:lnTo>
                  <a:lnTo>
                    <a:pt x="19669" y="14836"/>
                  </a:lnTo>
                  <a:lnTo>
                    <a:pt x="19522" y="14836"/>
                  </a:lnTo>
                  <a:lnTo>
                    <a:pt x="19355" y="14752"/>
                  </a:lnTo>
                  <a:lnTo>
                    <a:pt x="19271" y="14647"/>
                  </a:lnTo>
                  <a:lnTo>
                    <a:pt x="19271" y="14564"/>
                  </a:lnTo>
                  <a:lnTo>
                    <a:pt x="19271" y="14522"/>
                  </a:lnTo>
                  <a:lnTo>
                    <a:pt x="19334" y="14564"/>
                  </a:lnTo>
                  <a:lnTo>
                    <a:pt x="19376" y="14668"/>
                  </a:lnTo>
                  <a:lnTo>
                    <a:pt x="19460" y="14731"/>
                  </a:lnTo>
                  <a:lnTo>
                    <a:pt x="19585" y="14731"/>
                  </a:lnTo>
                  <a:lnTo>
                    <a:pt x="19627" y="14668"/>
                  </a:lnTo>
                  <a:lnTo>
                    <a:pt x="19627" y="14626"/>
                  </a:lnTo>
                  <a:lnTo>
                    <a:pt x="19522" y="14522"/>
                  </a:lnTo>
                  <a:lnTo>
                    <a:pt x="19481" y="14459"/>
                  </a:lnTo>
                  <a:lnTo>
                    <a:pt x="19481" y="14438"/>
                  </a:lnTo>
                  <a:lnTo>
                    <a:pt x="19522" y="14438"/>
                  </a:lnTo>
                  <a:lnTo>
                    <a:pt x="19564" y="14459"/>
                  </a:lnTo>
                  <a:lnTo>
                    <a:pt x="19690" y="14626"/>
                  </a:lnTo>
                  <a:lnTo>
                    <a:pt x="19753" y="14731"/>
                  </a:lnTo>
                  <a:lnTo>
                    <a:pt x="19753" y="14773"/>
                  </a:lnTo>
                  <a:lnTo>
                    <a:pt x="19857" y="14857"/>
                  </a:lnTo>
                  <a:lnTo>
                    <a:pt x="19962" y="14940"/>
                  </a:lnTo>
                  <a:lnTo>
                    <a:pt x="20087" y="15087"/>
                  </a:lnTo>
                  <a:lnTo>
                    <a:pt x="20171" y="15129"/>
                  </a:lnTo>
                  <a:lnTo>
                    <a:pt x="20213" y="15087"/>
                  </a:lnTo>
                  <a:lnTo>
                    <a:pt x="20276" y="15129"/>
                  </a:lnTo>
                  <a:lnTo>
                    <a:pt x="20297" y="15170"/>
                  </a:lnTo>
                  <a:lnTo>
                    <a:pt x="20213" y="15233"/>
                  </a:lnTo>
                  <a:lnTo>
                    <a:pt x="20276" y="15296"/>
                  </a:lnTo>
                  <a:lnTo>
                    <a:pt x="20318" y="15359"/>
                  </a:lnTo>
                  <a:lnTo>
                    <a:pt x="20380" y="15359"/>
                  </a:lnTo>
                  <a:lnTo>
                    <a:pt x="20422" y="15275"/>
                  </a:lnTo>
                  <a:lnTo>
                    <a:pt x="20485" y="15087"/>
                  </a:lnTo>
                  <a:lnTo>
                    <a:pt x="20506" y="15045"/>
                  </a:lnTo>
                  <a:lnTo>
                    <a:pt x="20527" y="14982"/>
                  </a:lnTo>
                  <a:lnTo>
                    <a:pt x="20506" y="14877"/>
                  </a:lnTo>
                  <a:lnTo>
                    <a:pt x="20506" y="14836"/>
                  </a:lnTo>
                  <a:lnTo>
                    <a:pt x="20506" y="14710"/>
                  </a:lnTo>
                  <a:lnTo>
                    <a:pt x="20464" y="14626"/>
                  </a:lnTo>
                  <a:lnTo>
                    <a:pt x="20464" y="14564"/>
                  </a:lnTo>
                  <a:lnTo>
                    <a:pt x="20464" y="14543"/>
                  </a:lnTo>
                  <a:lnTo>
                    <a:pt x="20506" y="14564"/>
                  </a:lnTo>
                  <a:lnTo>
                    <a:pt x="20590" y="14605"/>
                  </a:lnTo>
                  <a:lnTo>
                    <a:pt x="20610" y="14605"/>
                  </a:lnTo>
                  <a:lnTo>
                    <a:pt x="20590" y="14543"/>
                  </a:lnTo>
                  <a:lnTo>
                    <a:pt x="20506" y="14459"/>
                  </a:lnTo>
                  <a:lnTo>
                    <a:pt x="20464" y="14354"/>
                  </a:lnTo>
                  <a:lnTo>
                    <a:pt x="20401" y="14313"/>
                  </a:lnTo>
                  <a:lnTo>
                    <a:pt x="20318" y="14292"/>
                  </a:lnTo>
                  <a:lnTo>
                    <a:pt x="19962" y="14292"/>
                  </a:lnTo>
                  <a:lnTo>
                    <a:pt x="19920" y="14208"/>
                  </a:lnTo>
                  <a:lnTo>
                    <a:pt x="19836" y="14145"/>
                  </a:lnTo>
                  <a:lnTo>
                    <a:pt x="19648" y="14145"/>
                  </a:lnTo>
                  <a:lnTo>
                    <a:pt x="19564" y="14187"/>
                  </a:lnTo>
                  <a:lnTo>
                    <a:pt x="19502" y="14187"/>
                  </a:lnTo>
                  <a:lnTo>
                    <a:pt x="19460" y="14124"/>
                  </a:lnTo>
                  <a:lnTo>
                    <a:pt x="19439" y="14103"/>
                  </a:lnTo>
                  <a:lnTo>
                    <a:pt x="19460" y="14041"/>
                  </a:lnTo>
                  <a:lnTo>
                    <a:pt x="19502" y="14103"/>
                  </a:lnTo>
                  <a:lnTo>
                    <a:pt x="19543" y="14124"/>
                  </a:lnTo>
                  <a:lnTo>
                    <a:pt x="19669" y="14103"/>
                  </a:lnTo>
                  <a:lnTo>
                    <a:pt x="19836" y="14082"/>
                  </a:lnTo>
                  <a:lnTo>
                    <a:pt x="19878" y="14124"/>
                  </a:lnTo>
                  <a:lnTo>
                    <a:pt x="19941" y="14103"/>
                  </a:lnTo>
                  <a:lnTo>
                    <a:pt x="20025" y="14082"/>
                  </a:lnTo>
                  <a:lnTo>
                    <a:pt x="20087" y="14103"/>
                  </a:lnTo>
                  <a:lnTo>
                    <a:pt x="20150" y="14124"/>
                  </a:lnTo>
                  <a:lnTo>
                    <a:pt x="20192" y="14103"/>
                  </a:lnTo>
                  <a:lnTo>
                    <a:pt x="20234" y="14082"/>
                  </a:lnTo>
                  <a:lnTo>
                    <a:pt x="20234" y="14020"/>
                  </a:lnTo>
                  <a:lnTo>
                    <a:pt x="20234" y="13915"/>
                  </a:lnTo>
                  <a:lnTo>
                    <a:pt x="20234" y="13873"/>
                  </a:lnTo>
                  <a:lnTo>
                    <a:pt x="20171" y="13831"/>
                  </a:lnTo>
                  <a:lnTo>
                    <a:pt x="20129" y="13873"/>
                  </a:lnTo>
                  <a:lnTo>
                    <a:pt x="20066" y="13894"/>
                  </a:lnTo>
                  <a:lnTo>
                    <a:pt x="19983" y="13873"/>
                  </a:lnTo>
                  <a:lnTo>
                    <a:pt x="19857" y="13873"/>
                  </a:lnTo>
                  <a:lnTo>
                    <a:pt x="19815" y="13810"/>
                  </a:lnTo>
                  <a:lnTo>
                    <a:pt x="19711" y="13706"/>
                  </a:lnTo>
                  <a:lnTo>
                    <a:pt x="19606" y="13727"/>
                  </a:lnTo>
                  <a:lnTo>
                    <a:pt x="19564" y="13789"/>
                  </a:lnTo>
                  <a:lnTo>
                    <a:pt x="19543" y="13789"/>
                  </a:lnTo>
                  <a:lnTo>
                    <a:pt x="19543" y="13685"/>
                  </a:lnTo>
                  <a:lnTo>
                    <a:pt x="19543" y="13601"/>
                  </a:lnTo>
                  <a:lnTo>
                    <a:pt x="19522" y="13538"/>
                  </a:lnTo>
                  <a:lnTo>
                    <a:pt x="19313" y="13538"/>
                  </a:lnTo>
                  <a:lnTo>
                    <a:pt x="19229" y="13497"/>
                  </a:lnTo>
                  <a:lnTo>
                    <a:pt x="19250" y="13455"/>
                  </a:lnTo>
                  <a:lnTo>
                    <a:pt x="19313" y="13455"/>
                  </a:lnTo>
                  <a:lnTo>
                    <a:pt x="19418" y="13476"/>
                  </a:lnTo>
                  <a:lnTo>
                    <a:pt x="19460" y="13455"/>
                  </a:lnTo>
                  <a:lnTo>
                    <a:pt x="19460" y="13392"/>
                  </a:lnTo>
                  <a:lnTo>
                    <a:pt x="19439" y="13371"/>
                  </a:lnTo>
                  <a:lnTo>
                    <a:pt x="19481" y="13308"/>
                  </a:lnTo>
                  <a:lnTo>
                    <a:pt x="19460" y="13266"/>
                  </a:lnTo>
                  <a:lnTo>
                    <a:pt x="19439" y="13204"/>
                  </a:lnTo>
                  <a:lnTo>
                    <a:pt x="19481" y="13162"/>
                  </a:lnTo>
                  <a:lnTo>
                    <a:pt x="19460" y="13078"/>
                  </a:lnTo>
                  <a:lnTo>
                    <a:pt x="19460" y="12994"/>
                  </a:lnTo>
                  <a:lnTo>
                    <a:pt x="19522" y="12973"/>
                  </a:lnTo>
                  <a:lnTo>
                    <a:pt x="19543" y="12994"/>
                  </a:lnTo>
                  <a:lnTo>
                    <a:pt x="19543" y="13078"/>
                  </a:lnTo>
                  <a:lnTo>
                    <a:pt x="19585" y="13141"/>
                  </a:lnTo>
                  <a:lnTo>
                    <a:pt x="19648" y="13162"/>
                  </a:lnTo>
                  <a:lnTo>
                    <a:pt x="19732" y="13078"/>
                  </a:lnTo>
                  <a:lnTo>
                    <a:pt x="19857" y="12953"/>
                  </a:lnTo>
                  <a:lnTo>
                    <a:pt x="19941" y="12932"/>
                  </a:lnTo>
                  <a:lnTo>
                    <a:pt x="19941" y="12890"/>
                  </a:lnTo>
                  <a:lnTo>
                    <a:pt x="19899" y="12869"/>
                  </a:lnTo>
                  <a:lnTo>
                    <a:pt x="19794" y="12848"/>
                  </a:lnTo>
                  <a:lnTo>
                    <a:pt x="19732" y="12848"/>
                  </a:lnTo>
                  <a:lnTo>
                    <a:pt x="19690" y="12827"/>
                  </a:lnTo>
                  <a:lnTo>
                    <a:pt x="19774" y="12785"/>
                  </a:lnTo>
                  <a:lnTo>
                    <a:pt x="19878" y="12785"/>
                  </a:lnTo>
                  <a:lnTo>
                    <a:pt x="19941" y="12827"/>
                  </a:lnTo>
                  <a:lnTo>
                    <a:pt x="19983" y="12827"/>
                  </a:lnTo>
                  <a:lnTo>
                    <a:pt x="19983" y="12764"/>
                  </a:lnTo>
                  <a:lnTo>
                    <a:pt x="19962" y="12743"/>
                  </a:lnTo>
                  <a:lnTo>
                    <a:pt x="20046" y="12722"/>
                  </a:lnTo>
                  <a:lnTo>
                    <a:pt x="20150" y="12722"/>
                  </a:lnTo>
                  <a:lnTo>
                    <a:pt x="20213" y="12785"/>
                  </a:lnTo>
                  <a:lnTo>
                    <a:pt x="20276" y="12827"/>
                  </a:lnTo>
                  <a:lnTo>
                    <a:pt x="20318" y="12785"/>
                  </a:lnTo>
                  <a:lnTo>
                    <a:pt x="20380" y="12827"/>
                  </a:lnTo>
                  <a:lnTo>
                    <a:pt x="20422" y="12890"/>
                  </a:lnTo>
                  <a:lnTo>
                    <a:pt x="20401" y="12973"/>
                  </a:lnTo>
                  <a:lnTo>
                    <a:pt x="20422" y="13036"/>
                  </a:lnTo>
                  <a:lnTo>
                    <a:pt x="20506" y="13057"/>
                  </a:lnTo>
                  <a:lnTo>
                    <a:pt x="20527" y="13036"/>
                  </a:lnTo>
                  <a:lnTo>
                    <a:pt x="20590" y="13057"/>
                  </a:lnTo>
                  <a:lnTo>
                    <a:pt x="20631" y="13141"/>
                  </a:lnTo>
                  <a:lnTo>
                    <a:pt x="20778" y="13183"/>
                  </a:lnTo>
                  <a:lnTo>
                    <a:pt x="20820" y="13266"/>
                  </a:lnTo>
                  <a:lnTo>
                    <a:pt x="20841" y="13287"/>
                  </a:lnTo>
                  <a:lnTo>
                    <a:pt x="20882" y="13245"/>
                  </a:lnTo>
                  <a:lnTo>
                    <a:pt x="20903" y="13141"/>
                  </a:lnTo>
                  <a:lnTo>
                    <a:pt x="20945" y="13057"/>
                  </a:lnTo>
                  <a:lnTo>
                    <a:pt x="21008" y="12890"/>
                  </a:lnTo>
                  <a:lnTo>
                    <a:pt x="21008" y="12848"/>
                  </a:lnTo>
                  <a:lnTo>
                    <a:pt x="21029" y="12722"/>
                  </a:lnTo>
                  <a:lnTo>
                    <a:pt x="21050" y="12555"/>
                  </a:lnTo>
                  <a:lnTo>
                    <a:pt x="21092" y="12513"/>
                  </a:lnTo>
                  <a:lnTo>
                    <a:pt x="21092" y="12429"/>
                  </a:lnTo>
                  <a:lnTo>
                    <a:pt x="21050" y="12346"/>
                  </a:lnTo>
                  <a:lnTo>
                    <a:pt x="20987" y="12304"/>
                  </a:lnTo>
                  <a:lnTo>
                    <a:pt x="20924" y="12241"/>
                  </a:lnTo>
                  <a:lnTo>
                    <a:pt x="20882" y="12241"/>
                  </a:lnTo>
                  <a:lnTo>
                    <a:pt x="20841" y="12199"/>
                  </a:lnTo>
                  <a:lnTo>
                    <a:pt x="20841" y="12136"/>
                  </a:lnTo>
                  <a:lnTo>
                    <a:pt x="20757" y="12136"/>
                  </a:lnTo>
                  <a:lnTo>
                    <a:pt x="20694" y="12220"/>
                  </a:lnTo>
                  <a:lnTo>
                    <a:pt x="20590" y="12325"/>
                  </a:lnTo>
                  <a:lnTo>
                    <a:pt x="20506" y="12346"/>
                  </a:lnTo>
                  <a:lnTo>
                    <a:pt x="20464" y="12304"/>
                  </a:lnTo>
                  <a:lnTo>
                    <a:pt x="20485" y="12241"/>
                  </a:lnTo>
                  <a:lnTo>
                    <a:pt x="20485" y="12157"/>
                  </a:lnTo>
                  <a:lnTo>
                    <a:pt x="20485" y="12136"/>
                  </a:lnTo>
                  <a:lnTo>
                    <a:pt x="20380" y="12116"/>
                  </a:lnTo>
                  <a:lnTo>
                    <a:pt x="20297" y="12116"/>
                  </a:lnTo>
                  <a:lnTo>
                    <a:pt x="20276" y="12053"/>
                  </a:lnTo>
                  <a:lnTo>
                    <a:pt x="20338" y="12032"/>
                  </a:lnTo>
                  <a:lnTo>
                    <a:pt x="20338" y="12011"/>
                  </a:lnTo>
                  <a:lnTo>
                    <a:pt x="20255" y="11948"/>
                  </a:lnTo>
                  <a:lnTo>
                    <a:pt x="20213" y="11906"/>
                  </a:lnTo>
                  <a:lnTo>
                    <a:pt x="20255" y="11885"/>
                  </a:lnTo>
                  <a:lnTo>
                    <a:pt x="20276" y="11906"/>
                  </a:lnTo>
                  <a:lnTo>
                    <a:pt x="20359" y="11927"/>
                  </a:lnTo>
                  <a:lnTo>
                    <a:pt x="20359" y="11885"/>
                  </a:lnTo>
                  <a:lnTo>
                    <a:pt x="20297" y="11802"/>
                  </a:lnTo>
                  <a:lnTo>
                    <a:pt x="20276" y="11718"/>
                  </a:lnTo>
                  <a:lnTo>
                    <a:pt x="20297" y="11676"/>
                  </a:lnTo>
                  <a:lnTo>
                    <a:pt x="20359" y="11634"/>
                  </a:lnTo>
                  <a:lnTo>
                    <a:pt x="20380" y="11676"/>
                  </a:lnTo>
                  <a:lnTo>
                    <a:pt x="20443" y="11697"/>
                  </a:lnTo>
                  <a:lnTo>
                    <a:pt x="20464" y="11739"/>
                  </a:lnTo>
                  <a:lnTo>
                    <a:pt x="20590" y="11885"/>
                  </a:lnTo>
                  <a:lnTo>
                    <a:pt x="20673" y="11927"/>
                  </a:lnTo>
                  <a:lnTo>
                    <a:pt x="20757" y="11906"/>
                  </a:lnTo>
                  <a:lnTo>
                    <a:pt x="20799" y="11844"/>
                  </a:lnTo>
                  <a:lnTo>
                    <a:pt x="20757" y="11718"/>
                  </a:lnTo>
                  <a:lnTo>
                    <a:pt x="20652" y="11613"/>
                  </a:lnTo>
                  <a:lnTo>
                    <a:pt x="20569" y="11572"/>
                  </a:lnTo>
                  <a:lnTo>
                    <a:pt x="20464" y="11530"/>
                  </a:lnTo>
                  <a:lnTo>
                    <a:pt x="20443" y="11404"/>
                  </a:lnTo>
                  <a:lnTo>
                    <a:pt x="20380" y="11320"/>
                  </a:lnTo>
                  <a:lnTo>
                    <a:pt x="20338" y="11258"/>
                  </a:lnTo>
                  <a:lnTo>
                    <a:pt x="20255" y="11216"/>
                  </a:lnTo>
                  <a:lnTo>
                    <a:pt x="20171" y="11174"/>
                  </a:lnTo>
                  <a:lnTo>
                    <a:pt x="20171" y="11111"/>
                  </a:lnTo>
                  <a:lnTo>
                    <a:pt x="20234" y="11069"/>
                  </a:lnTo>
                  <a:lnTo>
                    <a:pt x="20234" y="11007"/>
                  </a:lnTo>
                  <a:lnTo>
                    <a:pt x="20192" y="10986"/>
                  </a:lnTo>
                  <a:lnTo>
                    <a:pt x="20192" y="10944"/>
                  </a:lnTo>
                  <a:lnTo>
                    <a:pt x="20255" y="10881"/>
                  </a:lnTo>
                  <a:lnTo>
                    <a:pt x="20297" y="10881"/>
                  </a:lnTo>
                  <a:lnTo>
                    <a:pt x="20359" y="10860"/>
                  </a:lnTo>
                  <a:lnTo>
                    <a:pt x="20443" y="10881"/>
                  </a:lnTo>
                  <a:lnTo>
                    <a:pt x="20485" y="10944"/>
                  </a:lnTo>
                  <a:lnTo>
                    <a:pt x="20401" y="10986"/>
                  </a:lnTo>
                  <a:lnTo>
                    <a:pt x="20464" y="10986"/>
                  </a:lnTo>
                  <a:lnTo>
                    <a:pt x="20548" y="11048"/>
                  </a:lnTo>
                  <a:lnTo>
                    <a:pt x="20548" y="11090"/>
                  </a:lnTo>
                  <a:lnTo>
                    <a:pt x="20569" y="11174"/>
                  </a:lnTo>
                  <a:lnTo>
                    <a:pt x="20652" y="11195"/>
                  </a:lnTo>
                  <a:lnTo>
                    <a:pt x="20757" y="11111"/>
                  </a:lnTo>
                  <a:lnTo>
                    <a:pt x="20799" y="10986"/>
                  </a:lnTo>
                  <a:lnTo>
                    <a:pt x="20820" y="10860"/>
                  </a:lnTo>
                  <a:lnTo>
                    <a:pt x="20882" y="10776"/>
                  </a:lnTo>
                  <a:lnTo>
                    <a:pt x="20903" y="10735"/>
                  </a:lnTo>
                  <a:lnTo>
                    <a:pt x="20882" y="10588"/>
                  </a:lnTo>
                  <a:lnTo>
                    <a:pt x="20966" y="10525"/>
                  </a:lnTo>
                  <a:lnTo>
                    <a:pt x="21029" y="10463"/>
                  </a:lnTo>
                  <a:lnTo>
                    <a:pt x="21071" y="10316"/>
                  </a:lnTo>
                  <a:lnTo>
                    <a:pt x="21029" y="10212"/>
                  </a:lnTo>
                  <a:lnTo>
                    <a:pt x="20987" y="10128"/>
                  </a:lnTo>
                  <a:lnTo>
                    <a:pt x="21029" y="9919"/>
                  </a:lnTo>
                  <a:lnTo>
                    <a:pt x="21092" y="9751"/>
                  </a:lnTo>
                  <a:lnTo>
                    <a:pt x="21092" y="9605"/>
                  </a:lnTo>
                  <a:lnTo>
                    <a:pt x="21175" y="9521"/>
                  </a:lnTo>
                  <a:lnTo>
                    <a:pt x="21175" y="9437"/>
                  </a:lnTo>
                  <a:lnTo>
                    <a:pt x="21196" y="9312"/>
                  </a:lnTo>
                  <a:lnTo>
                    <a:pt x="21196" y="9165"/>
                  </a:lnTo>
                  <a:lnTo>
                    <a:pt x="21280" y="9082"/>
                  </a:lnTo>
                  <a:lnTo>
                    <a:pt x="21343" y="8956"/>
                  </a:lnTo>
                  <a:lnTo>
                    <a:pt x="21531" y="8684"/>
                  </a:lnTo>
                  <a:lnTo>
                    <a:pt x="21615" y="8538"/>
                  </a:lnTo>
                  <a:lnTo>
                    <a:pt x="21761" y="8391"/>
                  </a:lnTo>
                  <a:lnTo>
                    <a:pt x="21824" y="8287"/>
                  </a:lnTo>
                  <a:lnTo>
                    <a:pt x="21908" y="8224"/>
                  </a:lnTo>
                  <a:lnTo>
                    <a:pt x="21950" y="8077"/>
                  </a:lnTo>
                  <a:lnTo>
                    <a:pt x="22075" y="7973"/>
                  </a:lnTo>
                  <a:lnTo>
                    <a:pt x="22117" y="7952"/>
                  </a:lnTo>
                  <a:lnTo>
                    <a:pt x="22075" y="7910"/>
                  </a:lnTo>
                  <a:lnTo>
                    <a:pt x="22012" y="7847"/>
                  </a:lnTo>
                  <a:lnTo>
                    <a:pt x="21908" y="7826"/>
                  </a:lnTo>
                  <a:lnTo>
                    <a:pt x="21845" y="7763"/>
                  </a:lnTo>
                  <a:lnTo>
                    <a:pt x="21803" y="7722"/>
                  </a:lnTo>
                  <a:lnTo>
                    <a:pt x="21719" y="7743"/>
                  </a:lnTo>
                  <a:lnTo>
                    <a:pt x="21552" y="7805"/>
                  </a:lnTo>
                  <a:lnTo>
                    <a:pt x="21406" y="7847"/>
                  </a:lnTo>
                  <a:lnTo>
                    <a:pt x="21280" y="7910"/>
                  </a:lnTo>
                  <a:lnTo>
                    <a:pt x="21196" y="8015"/>
                  </a:lnTo>
                  <a:lnTo>
                    <a:pt x="21092" y="8056"/>
                  </a:lnTo>
                  <a:lnTo>
                    <a:pt x="21071" y="8119"/>
                  </a:lnTo>
                  <a:lnTo>
                    <a:pt x="21008" y="8140"/>
                  </a:lnTo>
                  <a:lnTo>
                    <a:pt x="20903" y="8077"/>
                  </a:lnTo>
                  <a:lnTo>
                    <a:pt x="20862" y="8035"/>
                  </a:lnTo>
                  <a:lnTo>
                    <a:pt x="20862" y="7973"/>
                  </a:lnTo>
                  <a:lnTo>
                    <a:pt x="20924" y="7973"/>
                  </a:lnTo>
                  <a:lnTo>
                    <a:pt x="20987" y="7952"/>
                  </a:lnTo>
                  <a:lnTo>
                    <a:pt x="20987" y="7847"/>
                  </a:lnTo>
                  <a:lnTo>
                    <a:pt x="20966" y="7805"/>
                  </a:lnTo>
                  <a:lnTo>
                    <a:pt x="20882" y="7805"/>
                  </a:lnTo>
                  <a:lnTo>
                    <a:pt x="20820" y="7763"/>
                  </a:lnTo>
                  <a:lnTo>
                    <a:pt x="20903" y="7743"/>
                  </a:lnTo>
                  <a:lnTo>
                    <a:pt x="20966" y="7701"/>
                  </a:lnTo>
                  <a:lnTo>
                    <a:pt x="21071" y="7617"/>
                  </a:lnTo>
                  <a:lnTo>
                    <a:pt x="21134" y="7491"/>
                  </a:lnTo>
                  <a:lnTo>
                    <a:pt x="21238" y="7408"/>
                  </a:lnTo>
                  <a:lnTo>
                    <a:pt x="21322" y="7408"/>
                  </a:lnTo>
                  <a:lnTo>
                    <a:pt x="21447" y="7429"/>
                  </a:lnTo>
                  <a:lnTo>
                    <a:pt x="21698" y="7617"/>
                  </a:lnTo>
                  <a:lnTo>
                    <a:pt x="21761" y="7659"/>
                  </a:lnTo>
                  <a:lnTo>
                    <a:pt x="21970" y="7659"/>
                  </a:lnTo>
                  <a:lnTo>
                    <a:pt x="22075" y="7638"/>
                  </a:lnTo>
                  <a:lnTo>
                    <a:pt x="22180" y="7659"/>
                  </a:lnTo>
                  <a:lnTo>
                    <a:pt x="22389" y="7617"/>
                  </a:lnTo>
                  <a:lnTo>
                    <a:pt x="22494" y="7554"/>
                  </a:lnTo>
                  <a:lnTo>
                    <a:pt x="22494" y="7491"/>
                  </a:lnTo>
                  <a:lnTo>
                    <a:pt x="22473" y="7429"/>
                  </a:lnTo>
                  <a:lnTo>
                    <a:pt x="22515" y="7429"/>
                  </a:lnTo>
                  <a:lnTo>
                    <a:pt x="22598" y="7408"/>
                  </a:lnTo>
                  <a:lnTo>
                    <a:pt x="22682" y="7324"/>
                  </a:lnTo>
                  <a:lnTo>
                    <a:pt x="22682" y="7240"/>
                  </a:lnTo>
                  <a:lnTo>
                    <a:pt x="22640" y="7178"/>
                  </a:lnTo>
                  <a:lnTo>
                    <a:pt x="22535" y="7136"/>
                  </a:lnTo>
                  <a:lnTo>
                    <a:pt x="22473" y="7094"/>
                  </a:lnTo>
                  <a:lnTo>
                    <a:pt x="22431" y="7073"/>
                  </a:lnTo>
                  <a:lnTo>
                    <a:pt x="22347" y="7073"/>
                  </a:lnTo>
                  <a:lnTo>
                    <a:pt x="22263" y="7136"/>
                  </a:lnTo>
                  <a:lnTo>
                    <a:pt x="22222" y="7136"/>
                  </a:lnTo>
                  <a:lnTo>
                    <a:pt x="22138" y="7073"/>
                  </a:lnTo>
                  <a:lnTo>
                    <a:pt x="21908" y="7073"/>
                  </a:lnTo>
                  <a:lnTo>
                    <a:pt x="21761" y="7031"/>
                  </a:lnTo>
                  <a:lnTo>
                    <a:pt x="21657" y="6989"/>
                  </a:lnTo>
                  <a:lnTo>
                    <a:pt x="21594" y="6989"/>
                  </a:lnTo>
                  <a:lnTo>
                    <a:pt x="21510" y="7010"/>
                  </a:lnTo>
                  <a:lnTo>
                    <a:pt x="21196" y="7010"/>
                  </a:lnTo>
                  <a:lnTo>
                    <a:pt x="21092" y="6968"/>
                  </a:lnTo>
                  <a:lnTo>
                    <a:pt x="21196" y="6968"/>
                  </a:lnTo>
                  <a:lnTo>
                    <a:pt x="21301" y="6989"/>
                  </a:lnTo>
                  <a:lnTo>
                    <a:pt x="21406" y="6927"/>
                  </a:lnTo>
                  <a:lnTo>
                    <a:pt x="21531" y="6906"/>
                  </a:lnTo>
                  <a:lnTo>
                    <a:pt x="21636" y="6927"/>
                  </a:lnTo>
                  <a:lnTo>
                    <a:pt x="21740" y="6968"/>
                  </a:lnTo>
                  <a:lnTo>
                    <a:pt x="21782" y="6927"/>
                  </a:lnTo>
                  <a:lnTo>
                    <a:pt x="21845" y="6885"/>
                  </a:lnTo>
                  <a:lnTo>
                    <a:pt x="21950" y="6885"/>
                  </a:lnTo>
                  <a:lnTo>
                    <a:pt x="21991" y="6822"/>
                  </a:lnTo>
                  <a:lnTo>
                    <a:pt x="22054" y="6801"/>
                  </a:lnTo>
                  <a:lnTo>
                    <a:pt x="22138" y="6822"/>
                  </a:lnTo>
                  <a:lnTo>
                    <a:pt x="22180" y="6822"/>
                  </a:lnTo>
                  <a:lnTo>
                    <a:pt x="22201" y="6780"/>
                  </a:lnTo>
                  <a:lnTo>
                    <a:pt x="22242" y="6759"/>
                  </a:lnTo>
                  <a:lnTo>
                    <a:pt x="22284" y="6759"/>
                  </a:lnTo>
                  <a:lnTo>
                    <a:pt x="22305" y="6780"/>
                  </a:lnTo>
                  <a:lnTo>
                    <a:pt x="22368" y="6801"/>
                  </a:lnTo>
                  <a:lnTo>
                    <a:pt x="22410" y="6822"/>
                  </a:lnTo>
                  <a:lnTo>
                    <a:pt x="22515" y="6822"/>
                  </a:lnTo>
                  <a:lnTo>
                    <a:pt x="22619" y="6864"/>
                  </a:lnTo>
                  <a:lnTo>
                    <a:pt x="22703" y="6906"/>
                  </a:lnTo>
                  <a:lnTo>
                    <a:pt x="22891" y="6906"/>
                  </a:lnTo>
                  <a:lnTo>
                    <a:pt x="22996" y="6822"/>
                  </a:lnTo>
                  <a:lnTo>
                    <a:pt x="23184" y="6759"/>
                  </a:lnTo>
                  <a:lnTo>
                    <a:pt x="23331" y="6759"/>
                  </a:lnTo>
                  <a:lnTo>
                    <a:pt x="23351" y="6675"/>
                  </a:lnTo>
                  <a:lnTo>
                    <a:pt x="23351" y="6592"/>
                  </a:lnTo>
                  <a:lnTo>
                    <a:pt x="23310" y="6571"/>
                  </a:lnTo>
                  <a:lnTo>
                    <a:pt x="23247" y="6487"/>
                  </a:lnTo>
                  <a:lnTo>
                    <a:pt x="23247" y="6445"/>
                  </a:lnTo>
                  <a:lnTo>
                    <a:pt x="23226" y="6403"/>
                  </a:lnTo>
                  <a:lnTo>
                    <a:pt x="23226" y="6362"/>
                  </a:lnTo>
                  <a:lnTo>
                    <a:pt x="23289" y="6257"/>
                  </a:lnTo>
                  <a:lnTo>
                    <a:pt x="23351" y="6194"/>
                  </a:lnTo>
                  <a:lnTo>
                    <a:pt x="23414" y="6194"/>
                  </a:lnTo>
                  <a:lnTo>
                    <a:pt x="23561" y="6299"/>
                  </a:lnTo>
                  <a:lnTo>
                    <a:pt x="23644" y="6341"/>
                  </a:lnTo>
                  <a:lnTo>
                    <a:pt x="23707" y="6299"/>
                  </a:lnTo>
                  <a:lnTo>
                    <a:pt x="23749" y="6236"/>
                  </a:lnTo>
                  <a:lnTo>
                    <a:pt x="23854" y="6069"/>
                  </a:lnTo>
                  <a:lnTo>
                    <a:pt x="23958" y="5985"/>
                  </a:lnTo>
                  <a:lnTo>
                    <a:pt x="24042" y="5964"/>
                  </a:lnTo>
                  <a:lnTo>
                    <a:pt x="24063" y="5922"/>
                  </a:lnTo>
                  <a:lnTo>
                    <a:pt x="24167" y="5838"/>
                  </a:lnTo>
                  <a:lnTo>
                    <a:pt x="24272" y="5776"/>
                  </a:lnTo>
                  <a:lnTo>
                    <a:pt x="24335" y="5713"/>
                  </a:lnTo>
                  <a:lnTo>
                    <a:pt x="24335" y="5566"/>
                  </a:lnTo>
                  <a:lnTo>
                    <a:pt x="24272" y="5420"/>
                  </a:lnTo>
                  <a:lnTo>
                    <a:pt x="24188" y="5336"/>
                  </a:lnTo>
                  <a:lnTo>
                    <a:pt x="24167" y="5253"/>
                  </a:lnTo>
                  <a:lnTo>
                    <a:pt x="24021" y="5127"/>
                  </a:lnTo>
                  <a:lnTo>
                    <a:pt x="24021" y="5085"/>
                  </a:lnTo>
                  <a:lnTo>
                    <a:pt x="23958" y="5002"/>
                  </a:lnTo>
                  <a:lnTo>
                    <a:pt x="23854" y="4939"/>
                  </a:lnTo>
                  <a:lnTo>
                    <a:pt x="23812" y="4939"/>
                  </a:lnTo>
                  <a:lnTo>
                    <a:pt x="23728" y="4876"/>
                  </a:lnTo>
                  <a:lnTo>
                    <a:pt x="23623" y="4813"/>
                  </a:lnTo>
                  <a:lnTo>
                    <a:pt x="23498" y="4813"/>
                  </a:lnTo>
                  <a:lnTo>
                    <a:pt x="23331" y="4771"/>
                  </a:lnTo>
                  <a:lnTo>
                    <a:pt x="23184" y="4688"/>
                  </a:lnTo>
                  <a:lnTo>
                    <a:pt x="23038" y="4667"/>
                  </a:lnTo>
                  <a:lnTo>
                    <a:pt x="22975" y="4688"/>
                  </a:lnTo>
                  <a:lnTo>
                    <a:pt x="22828" y="4688"/>
                  </a:lnTo>
                  <a:lnTo>
                    <a:pt x="22682" y="4730"/>
                  </a:lnTo>
                  <a:lnTo>
                    <a:pt x="22619" y="4792"/>
                  </a:lnTo>
                  <a:lnTo>
                    <a:pt x="22515" y="4834"/>
                  </a:lnTo>
                  <a:lnTo>
                    <a:pt x="22410" y="4792"/>
                  </a:lnTo>
                  <a:lnTo>
                    <a:pt x="22389" y="4730"/>
                  </a:lnTo>
                  <a:lnTo>
                    <a:pt x="22347" y="4771"/>
                  </a:lnTo>
                  <a:lnTo>
                    <a:pt x="22305" y="4834"/>
                  </a:lnTo>
                  <a:lnTo>
                    <a:pt x="22347" y="4918"/>
                  </a:lnTo>
                  <a:lnTo>
                    <a:pt x="22347" y="5022"/>
                  </a:lnTo>
                  <a:lnTo>
                    <a:pt x="22284" y="5106"/>
                  </a:lnTo>
                  <a:lnTo>
                    <a:pt x="22242" y="5106"/>
                  </a:lnTo>
                  <a:lnTo>
                    <a:pt x="22242" y="5148"/>
                  </a:lnTo>
                  <a:lnTo>
                    <a:pt x="22263" y="5211"/>
                  </a:lnTo>
                  <a:lnTo>
                    <a:pt x="22242" y="5294"/>
                  </a:lnTo>
                  <a:lnTo>
                    <a:pt x="22138" y="5336"/>
                  </a:lnTo>
                  <a:lnTo>
                    <a:pt x="22033" y="5336"/>
                  </a:lnTo>
                  <a:lnTo>
                    <a:pt x="21970" y="5253"/>
                  </a:lnTo>
                  <a:lnTo>
                    <a:pt x="21970" y="5190"/>
                  </a:lnTo>
                  <a:lnTo>
                    <a:pt x="21929" y="5148"/>
                  </a:lnTo>
                  <a:lnTo>
                    <a:pt x="21866" y="5211"/>
                  </a:lnTo>
                  <a:lnTo>
                    <a:pt x="21866" y="5315"/>
                  </a:lnTo>
                  <a:lnTo>
                    <a:pt x="21887" y="5336"/>
                  </a:lnTo>
                  <a:lnTo>
                    <a:pt x="21845" y="5420"/>
                  </a:lnTo>
                  <a:lnTo>
                    <a:pt x="21824" y="5525"/>
                  </a:lnTo>
                  <a:lnTo>
                    <a:pt x="21782" y="5566"/>
                  </a:lnTo>
                  <a:lnTo>
                    <a:pt x="21782" y="5504"/>
                  </a:lnTo>
                  <a:lnTo>
                    <a:pt x="21824" y="5441"/>
                  </a:lnTo>
                  <a:lnTo>
                    <a:pt x="21782" y="5315"/>
                  </a:lnTo>
                  <a:lnTo>
                    <a:pt x="21740" y="5232"/>
                  </a:lnTo>
                  <a:lnTo>
                    <a:pt x="21761" y="5148"/>
                  </a:lnTo>
                  <a:lnTo>
                    <a:pt x="21761" y="5064"/>
                  </a:lnTo>
                  <a:lnTo>
                    <a:pt x="21719" y="5002"/>
                  </a:lnTo>
                  <a:lnTo>
                    <a:pt x="21719" y="4918"/>
                  </a:lnTo>
                  <a:lnTo>
                    <a:pt x="21657" y="4939"/>
                  </a:lnTo>
                  <a:lnTo>
                    <a:pt x="21636" y="5002"/>
                  </a:lnTo>
                  <a:lnTo>
                    <a:pt x="21552" y="5064"/>
                  </a:lnTo>
                  <a:lnTo>
                    <a:pt x="21552" y="5148"/>
                  </a:lnTo>
                  <a:lnTo>
                    <a:pt x="21531" y="5253"/>
                  </a:lnTo>
                  <a:lnTo>
                    <a:pt x="21364" y="5420"/>
                  </a:lnTo>
                  <a:lnTo>
                    <a:pt x="21301" y="5483"/>
                  </a:lnTo>
                  <a:lnTo>
                    <a:pt x="21217" y="5483"/>
                  </a:lnTo>
                  <a:lnTo>
                    <a:pt x="21154" y="5546"/>
                  </a:lnTo>
                  <a:lnTo>
                    <a:pt x="21050" y="5629"/>
                  </a:lnTo>
                  <a:lnTo>
                    <a:pt x="20945" y="5629"/>
                  </a:lnTo>
                  <a:lnTo>
                    <a:pt x="20841" y="5734"/>
                  </a:lnTo>
                  <a:lnTo>
                    <a:pt x="20694" y="5818"/>
                  </a:lnTo>
                  <a:lnTo>
                    <a:pt x="20422" y="5818"/>
                  </a:lnTo>
                  <a:lnTo>
                    <a:pt x="20422" y="5859"/>
                  </a:lnTo>
                  <a:lnTo>
                    <a:pt x="20359" y="5901"/>
                  </a:lnTo>
                  <a:lnTo>
                    <a:pt x="20255" y="5901"/>
                  </a:lnTo>
                  <a:lnTo>
                    <a:pt x="20171" y="5880"/>
                  </a:lnTo>
                  <a:lnTo>
                    <a:pt x="20087" y="5943"/>
                  </a:lnTo>
                  <a:lnTo>
                    <a:pt x="19711" y="6131"/>
                  </a:lnTo>
                  <a:lnTo>
                    <a:pt x="19522" y="6278"/>
                  </a:lnTo>
                  <a:lnTo>
                    <a:pt x="19502" y="6382"/>
                  </a:lnTo>
                  <a:lnTo>
                    <a:pt x="19439" y="6403"/>
                  </a:lnTo>
                  <a:lnTo>
                    <a:pt x="19229" y="6571"/>
                  </a:lnTo>
                  <a:lnTo>
                    <a:pt x="19125" y="6675"/>
                  </a:lnTo>
                  <a:lnTo>
                    <a:pt x="19104" y="6613"/>
                  </a:lnTo>
                  <a:lnTo>
                    <a:pt x="19083" y="6613"/>
                  </a:lnTo>
                  <a:lnTo>
                    <a:pt x="18978" y="6696"/>
                  </a:lnTo>
                  <a:lnTo>
                    <a:pt x="18895" y="6822"/>
                  </a:lnTo>
                  <a:lnTo>
                    <a:pt x="18790" y="6968"/>
                  </a:lnTo>
                  <a:lnTo>
                    <a:pt x="18769" y="7031"/>
                  </a:lnTo>
                  <a:lnTo>
                    <a:pt x="18727" y="7094"/>
                  </a:lnTo>
                  <a:lnTo>
                    <a:pt x="18706" y="7031"/>
                  </a:lnTo>
                  <a:lnTo>
                    <a:pt x="18748" y="6906"/>
                  </a:lnTo>
                  <a:lnTo>
                    <a:pt x="18748" y="6801"/>
                  </a:lnTo>
                  <a:lnTo>
                    <a:pt x="18748" y="6696"/>
                  </a:lnTo>
                  <a:lnTo>
                    <a:pt x="18853" y="6696"/>
                  </a:lnTo>
                  <a:lnTo>
                    <a:pt x="18895" y="6654"/>
                  </a:lnTo>
                  <a:lnTo>
                    <a:pt x="19020" y="6550"/>
                  </a:lnTo>
                  <a:lnTo>
                    <a:pt x="19104" y="6508"/>
                  </a:lnTo>
                  <a:lnTo>
                    <a:pt x="19209" y="6403"/>
                  </a:lnTo>
                  <a:lnTo>
                    <a:pt x="19355" y="6278"/>
                  </a:lnTo>
                  <a:lnTo>
                    <a:pt x="19418" y="6194"/>
                  </a:lnTo>
                  <a:lnTo>
                    <a:pt x="19522" y="6152"/>
                  </a:lnTo>
                  <a:lnTo>
                    <a:pt x="19627" y="5985"/>
                  </a:lnTo>
                  <a:lnTo>
                    <a:pt x="19669" y="5922"/>
                  </a:lnTo>
                  <a:lnTo>
                    <a:pt x="19648" y="5838"/>
                  </a:lnTo>
                  <a:lnTo>
                    <a:pt x="19669" y="5776"/>
                  </a:lnTo>
                  <a:lnTo>
                    <a:pt x="19690" y="5818"/>
                  </a:lnTo>
                  <a:lnTo>
                    <a:pt x="19753" y="5838"/>
                  </a:lnTo>
                  <a:lnTo>
                    <a:pt x="19836" y="5755"/>
                  </a:lnTo>
                  <a:lnTo>
                    <a:pt x="19941" y="5713"/>
                  </a:lnTo>
                  <a:lnTo>
                    <a:pt x="19941" y="5629"/>
                  </a:lnTo>
                  <a:lnTo>
                    <a:pt x="20004" y="5504"/>
                  </a:lnTo>
                  <a:lnTo>
                    <a:pt x="20066" y="5462"/>
                  </a:lnTo>
                  <a:lnTo>
                    <a:pt x="20150" y="5504"/>
                  </a:lnTo>
                  <a:lnTo>
                    <a:pt x="20213" y="5420"/>
                  </a:lnTo>
                  <a:lnTo>
                    <a:pt x="20297" y="5399"/>
                  </a:lnTo>
                  <a:lnTo>
                    <a:pt x="20318" y="5420"/>
                  </a:lnTo>
                  <a:lnTo>
                    <a:pt x="20401" y="5420"/>
                  </a:lnTo>
                  <a:lnTo>
                    <a:pt x="20715" y="5127"/>
                  </a:lnTo>
                  <a:lnTo>
                    <a:pt x="20778" y="5022"/>
                  </a:lnTo>
                  <a:lnTo>
                    <a:pt x="20799" y="4897"/>
                  </a:lnTo>
                  <a:lnTo>
                    <a:pt x="20882" y="4709"/>
                  </a:lnTo>
                  <a:lnTo>
                    <a:pt x="20987" y="4583"/>
                  </a:lnTo>
                  <a:lnTo>
                    <a:pt x="20987" y="4458"/>
                  </a:lnTo>
                  <a:lnTo>
                    <a:pt x="20987" y="4269"/>
                  </a:lnTo>
                  <a:lnTo>
                    <a:pt x="20945" y="4165"/>
                  </a:lnTo>
                  <a:lnTo>
                    <a:pt x="20882" y="4144"/>
                  </a:lnTo>
                  <a:lnTo>
                    <a:pt x="20736" y="4165"/>
                  </a:lnTo>
                  <a:lnTo>
                    <a:pt x="20590" y="4165"/>
                  </a:lnTo>
                  <a:lnTo>
                    <a:pt x="20464" y="4102"/>
                  </a:lnTo>
                  <a:lnTo>
                    <a:pt x="20318" y="4102"/>
                  </a:lnTo>
                  <a:lnTo>
                    <a:pt x="20255" y="4165"/>
                  </a:lnTo>
                  <a:lnTo>
                    <a:pt x="20213" y="4248"/>
                  </a:lnTo>
                  <a:lnTo>
                    <a:pt x="20255" y="4290"/>
                  </a:lnTo>
                  <a:lnTo>
                    <a:pt x="20213" y="4353"/>
                  </a:lnTo>
                  <a:lnTo>
                    <a:pt x="20213" y="4499"/>
                  </a:lnTo>
                  <a:lnTo>
                    <a:pt x="20171" y="4646"/>
                  </a:lnTo>
                  <a:lnTo>
                    <a:pt x="20066" y="4792"/>
                  </a:lnTo>
                  <a:lnTo>
                    <a:pt x="20004" y="4730"/>
                  </a:lnTo>
                  <a:lnTo>
                    <a:pt x="19941" y="4709"/>
                  </a:lnTo>
                  <a:lnTo>
                    <a:pt x="19899" y="4709"/>
                  </a:lnTo>
                  <a:lnTo>
                    <a:pt x="19857" y="4771"/>
                  </a:lnTo>
                  <a:lnTo>
                    <a:pt x="19794" y="4792"/>
                  </a:lnTo>
                  <a:lnTo>
                    <a:pt x="19732" y="4730"/>
                  </a:lnTo>
                  <a:lnTo>
                    <a:pt x="19669" y="4730"/>
                  </a:lnTo>
                  <a:cubicBezTo>
                    <a:pt x="19669" y="4730"/>
                    <a:pt x="19481" y="4688"/>
                    <a:pt x="19481" y="4646"/>
                  </a:cubicBezTo>
                  <a:lnTo>
                    <a:pt x="19271" y="4646"/>
                  </a:lnTo>
                  <a:lnTo>
                    <a:pt x="19167" y="4709"/>
                  </a:lnTo>
                  <a:lnTo>
                    <a:pt x="19020" y="4730"/>
                  </a:lnTo>
                  <a:lnTo>
                    <a:pt x="18895" y="4792"/>
                  </a:lnTo>
                  <a:lnTo>
                    <a:pt x="18832" y="4750"/>
                  </a:lnTo>
                  <a:lnTo>
                    <a:pt x="18832" y="4709"/>
                  </a:lnTo>
                  <a:lnTo>
                    <a:pt x="18853" y="4625"/>
                  </a:lnTo>
                  <a:lnTo>
                    <a:pt x="18853" y="4541"/>
                  </a:lnTo>
                  <a:lnTo>
                    <a:pt x="18895" y="4478"/>
                  </a:lnTo>
                  <a:lnTo>
                    <a:pt x="18916" y="4478"/>
                  </a:lnTo>
                  <a:lnTo>
                    <a:pt x="18957" y="4499"/>
                  </a:lnTo>
                  <a:lnTo>
                    <a:pt x="19020" y="4499"/>
                  </a:lnTo>
                  <a:lnTo>
                    <a:pt x="19146" y="4437"/>
                  </a:lnTo>
                  <a:lnTo>
                    <a:pt x="19439" y="4416"/>
                  </a:lnTo>
                  <a:lnTo>
                    <a:pt x="19481" y="4395"/>
                  </a:lnTo>
                  <a:lnTo>
                    <a:pt x="19543" y="4290"/>
                  </a:lnTo>
                  <a:lnTo>
                    <a:pt x="19564" y="4206"/>
                  </a:lnTo>
                  <a:lnTo>
                    <a:pt x="19648" y="4165"/>
                  </a:lnTo>
                  <a:lnTo>
                    <a:pt x="19669" y="4102"/>
                  </a:lnTo>
                  <a:lnTo>
                    <a:pt x="19627" y="4060"/>
                  </a:lnTo>
                  <a:lnTo>
                    <a:pt x="19627" y="3997"/>
                  </a:lnTo>
                  <a:lnTo>
                    <a:pt x="19313" y="3997"/>
                  </a:lnTo>
                  <a:lnTo>
                    <a:pt x="19125" y="3955"/>
                  </a:lnTo>
                  <a:lnTo>
                    <a:pt x="19020" y="3893"/>
                  </a:lnTo>
                  <a:lnTo>
                    <a:pt x="18937" y="3872"/>
                  </a:lnTo>
                  <a:lnTo>
                    <a:pt x="18685" y="3893"/>
                  </a:lnTo>
                  <a:lnTo>
                    <a:pt x="18560" y="3872"/>
                  </a:lnTo>
                  <a:lnTo>
                    <a:pt x="18455" y="3830"/>
                  </a:lnTo>
                  <a:lnTo>
                    <a:pt x="18288" y="3830"/>
                  </a:lnTo>
                  <a:lnTo>
                    <a:pt x="18162" y="3851"/>
                  </a:lnTo>
                  <a:lnTo>
                    <a:pt x="18100" y="3830"/>
                  </a:lnTo>
                  <a:lnTo>
                    <a:pt x="17995" y="3788"/>
                  </a:lnTo>
                  <a:lnTo>
                    <a:pt x="17932" y="3788"/>
                  </a:lnTo>
                  <a:lnTo>
                    <a:pt x="17849" y="3893"/>
                  </a:lnTo>
                  <a:lnTo>
                    <a:pt x="17849" y="3976"/>
                  </a:lnTo>
                  <a:lnTo>
                    <a:pt x="17765" y="4039"/>
                  </a:lnTo>
                  <a:lnTo>
                    <a:pt x="17744" y="4039"/>
                  </a:lnTo>
                  <a:lnTo>
                    <a:pt x="17765" y="3955"/>
                  </a:lnTo>
                  <a:lnTo>
                    <a:pt x="17765" y="3934"/>
                  </a:lnTo>
                  <a:lnTo>
                    <a:pt x="17681" y="3934"/>
                  </a:lnTo>
                  <a:lnTo>
                    <a:pt x="17451" y="3997"/>
                  </a:lnTo>
                  <a:lnTo>
                    <a:pt x="17305" y="4060"/>
                  </a:lnTo>
                  <a:lnTo>
                    <a:pt x="17221" y="4144"/>
                  </a:lnTo>
                  <a:lnTo>
                    <a:pt x="17158" y="4186"/>
                  </a:lnTo>
                  <a:lnTo>
                    <a:pt x="17053" y="4186"/>
                  </a:lnTo>
                  <a:lnTo>
                    <a:pt x="16949" y="4206"/>
                  </a:lnTo>
                  <a:lnTo>
                    <a:pt x="16886" y="4269"/>
                  </a:lnTo>
                  <a:lnTo>
                    <a:pt x="16781" y="4290"/>
                  </a:lnTo>
                  <a:lnTo>
                    <a:pt x="16698" y="4374"/>
                  </a:lnTo>
                  <a:lnTo>
                    <a:pt x="16698" y="4458"/>
                  </a:lnTo>
                  <a:lnTo>
                    <a:pt x="16635" y="4520"/>
                  </a:lnTo>
                  <a:lnTo>
                    <a:pt x="16593" y="4520"/>
                  </a:lnTo>
                  <a:lnTo>
                    <a:pt x="16530" y="4458"/>
                  </a:lnTo>
                  <a:lnTo>
                    <a:pt x="16530" y="4374"/>
                  </a:lnTo>
                  <a:lnTo>
                    <a:pt x="16509" y="4290"/>
                  </a:lnTo>
                  <a:lnTo>
                    <a:pt x="16468" y="4248"/>
                  </a:lnTo>
                  <a:lnTo>
                    <a:pt x="16468" y="4165"/>
                  </a:lnTo>
                  <a:lnTo>
                    <a:pt x="16509" y="4081"/>
                  </a:lnTo>
                  <a:lnTo>
                    <a:pt x="16593" y="4081"/>
                  </a:lnTo>
                  <a:lnTo>
                    <a:pt x="16698" y="4039"/>
                  </a:lnTo>
                  <a:lnTo>
                    <a:pt x="16802" y="4039"/>
                  </a:lnTo>
                  <a:lnTo>
                    <a:pt x="16886" y="3997"/>
                  </a:lnTo>
                  <a:lnTo>
                    <a:pt x="16928" y="3955"/>
                  </a:lnTo>
                  <a:lnTo>
                    <a:pt x="17012" y="3934"/>
                  </a:lnTo>
                  <a:lnTo>
                    <a:pt x="17158" y="3893"/>
                  </a:lnTo>
                  <a:lnTo>
                    <a:pt x="17263" y="3851"/>
                  </a:lnTo>
                  <a:lnTo>
                    <a:pt x="17346" y="3788"/>
                  </a:lnTo>
                  <a:lnTo>
                    <a:pt x="17472" y="3788"/>
                  </a:lnTo>
                  <a:lnTo>
                    <a:pt x="17556" y="3746"/>
                  </a:lnTo>
                  <a:lnTo>
                    <a:pt x="17577" y="3662"/>
                  </a:lnTo>
                  <a:lnTo>
                    <a:pt x="17556" y="3621"/>
                  </a:lnTo>
                  <a:lnTo>
                    <a:pt x="17514" y="3558"/>
                  </a:lnTo>
                  <a:lnTo>
                    <a:pt x="17346" y="3558"/>
                  </a:lnTo>
                  <a:lnTo>
                    <a:pt x="17346" y="3516"/>
                  </a:lnTo>
                  <a:lnTo>
                    <a:pt x="17430" y="3516"/>
                  </a:lnTo>
                  <a:lnTo>
                    <a:pt x="17451" y="3537"/>
                  </a:lnTo>
                  <a:lnTo>
                    <a:pt x="17535" y="3537"/>
                  </a:lnTo>
                  <a:lnTo>
                    <a:pt x="17577" y="3558"/>
                  </a:lnTo>
                  <a:lnTo>
                    <a:pt x="17618" y="3662"/>
                  </a:lnTo>
                  <a:lnTo>
                    <a:pt x="17639" y="3662"/>
                  </a:lnTo>
                  <a:lnTo>
                    <a:pt x="17660" y="3641"/>
                  </a:lnTo>
                  <a:lnTo>
                    <a:pt x="17765" y="3579"/>
                  </a:lnTo>
                  <a:lnTo>
                    <a:pt x="17890" y="3621"/>
                  </a:lnTo>
                  <a:lnTo>
                    <a:pt x="17974" y="3579"/>
                  </a:lnTo>
                  <a:lnTo>
                    <a:pt x="18058" y="3537"/>
                  </a:lnTo>
                  <a:lnTo>
                    <a:pt x="18141" y="3516"/>
                  </a:lnTo>
                  <a:lnTo>
                    <a:pt x="18246" y="3537"/>
                  </a:lnTo>
                  <a:lnTo>
                    <a:pt x="18351" y="3537"/>
                  </a:lnTo>
                  <a:lnTo>
                    <a:pt x="18455" y="3516"/>
                  </a:lnTo>
                  <a:lnTo>
                    <a:pt x="18518" y="3537"/>
                  </a:lnTo>
                  <a:lnTo>
                    <a:pt x="18602" y="3579"/>
                  </a:lnTo>
                  <a:lnTo>
                    <a:pt x="18769" y="3579"/>
                  </a:lnTo>
                  <a:lnTo>
                    <a:pt x="18790" y="3621"/>
                  </a:lnTo>
                  <a:lnTo>
                    <a:pt x="18832" y="3621"/>
                  </a:lnTo>
                  <a:lnTo>
                    <a:pt x="18978" y="3725"/>
                  </a:lnTo>
                  <a:lnTo>
                    <a:pt x="19041" y="3746"/>
                  </a:lnTo>
                  <a:lnTo>
                    <a:pt x="19146" y="3725"/>
                  </a:lnTo>
                  <a:lnTo>
                    <a:pt x="19209" y="3662"/>
                  </a:lnTo>
                  <a:lnTo>
                    <a:pt x="19292" y="3662"/>
                  </a:lnTo>
                  <a:lnTo>
                    <a:pt x="19355" y="3683"/>
                  </a:lnTo>
                  <a:lnTo>
                    <a:pt x="19439" y="3683"/>
                  </a:lnTo>
                  <a:lnTo>
                    <a:pt x="19502" y="3725"/>
                  </a:lnTo>
                  <a:lnTo>
                    <a:pt x="19564" y="3725"/>
                  </a:lnTo>
                  <a:lnTo>
                    <a:pt x="19732" y="3662"/>
                  </a:lnTo>
                  <a:lnTo>
                    <a:pt x="19815" y="3621"/>
                  </a:lnTo>
                  <a:lnTo>
                    <a:pt x="19920" y="3621"/>
                  </a:lnTo>
                  <a:lnTo>
                    <a:pt x="19983" y="3662"/>
                  </a:lnTo>
                  <a:lnTo>
                    <a:pt x="20046" y="3662"/>
                  </a:lnTo>
                  <a:lnTo>
                    <a:pt x="20129" y="3621"/>
                  </a:lnTo>
                  <a:lnTo>
                    <a:pt x="20234" y="3641"/>
                  </a:lnTo>
                  <a:lnTo>
                    <a:pt x="20338" y="3641"/>
                  </a:lnTo>
                  <a:lnTo>
                    <a:pt x="20338" y="3579"/>
                  </a:lnTo>
                  <a:lnTo>
                    <a:pt x="20276" y="3558"/>
                  </a:lnTo>
                  <a:lnTo>
                    <a:pt x="20276" y="3516"/>
                  </a:lnTo>
                  <a:lnTo>
                    <a:pt x="20297" y="3474"/>
                  </a:lnTo>
                  <a:lnTo>
                    <a:pt x="20359" y="3537"/>
                  </a:lnTo>
                  <a:lnTo>
                    <a:pt x="20401" y="3579"/>
                  </a:lnTo>
                  <a:lnTo>
                    <a:pt x="20485" y="3579"/>
                  </a:lnTo>
                  <a:lnTo>
                    <a:pt x="20548" y="3558"/>
                  </a:lnTo>
                  <a:lnTo>
                    <a:pt x="20694" y="3558"/>
                  </a:lnTo>
                  <a:lnTo>
                    <a:pt x="20903" y="3474"/>
                  </a:lnTo>
                  <a:lnTo>
                    <a:pt x="21008" y="3432"/>
                  </a:lnTo>
                  <a:lnTo>
                    <a:pt x="21029" y="3369"/>
                  </a:lnTo>
                  <a:lnTo>
                    <a:pt x="21029" y="3328"/>
                  </a:lnTo>
                  <a:lnTo>
                    <a:pt x="21092" y="3307"/>
                  </a:lnTo>
                  <a:lnTo>
                    <a:pt x="21134" y="3328"/>
                  </a:lnTo>
                  <a:lnTo>
                    <a:pt x="21217" y="3307"/>
                  </a:lnTo>
                  <a:lnTo>
                    <a:pt x="21322" y="3223"/>
                  </a:lnTo>
                  <a:lnTo>
                    <a:pt x="21406" y="3202"/>
                  </a:lnTo>
                  <a:lnTo>
                    <a:pt x="21406" y="3118"/>
                  </a:lnTo>
                  <a:lnTo>
                    <a:pt x="21426" y="3056"/>
                  </a:lnTo>
                  <a:lnTo>
                    <a:pt x="21489" y="3035"/>
                  </a:lnTo>
                  <a:lnTo>
                    <a:pt x="21489" y="2930"/>
                  </a:lnTo>
                  <a:lnTo>
                    <a:pt x="21447" y="2888"/>
                  </a:lnTo>
                  <a:lnTo>
                    <a:pt x="21343" y="2805"/>
                  </a:lnTo>
                  <a:lnTo>
                    <a:pt x="21217" y="2742"/>
                  </a:lnTo>
                  <a:lnTo>
                    <a:pt x="21113" y="2637"/>
                  </a:lnTo>
                  <a:lnTo>
                    <a:pt x="21092" y="2574"/>
                  </a:lnTo>
                  <a:lnTo>
                    <a:pt x="21029" y="2512"/>
                  </a:lnTo>
                  <a:lnTo>
                    <a:pt x="20882" y="2491"/>
                  </a:lnTo>
                  <a:lnTo>
                    <a:pt x="20799" y="2407"/>
                  </a:lnTo>
                  <a:lnTo>
                    <a:pt x="20778" y="2323"/>
                  </a:lnTo>
                  <a:lnTo>
                    <a:pt x="20715" y="2302"/>
                  </a:lnTo>
                  <a:lnTo>
                    <a:pt x="20694" y="2323"/>
                  </a:lnTo>
                  <a:lnTo>
                    <a:pt x="20610" y="2365"/>
                  </a:lnTo>
                  <a:lnTo>
                    <a:pt x="20569" y="2323"/>
                  </a:lnTo>
                  <a:lnTo>
                    <a:pt x="20548" y="2261"/>
                  </a:lnTo>
                  <a:lnTo>
                    <a:pt x="20485" y="2198"/>
                  </a:lnTo>
                  <a:lnTo>
                    <a:pt x="20255" y="2198"/>
                  </a:lnTo>
                  <a:lnTo>
                    <a:pt x="20171" y="2219"/>
                  </a:lnTo>
                  <a:lnTo>
                    <a:pt x="20171" y="2302"/>
                  </a:lnTo>
                  <a:lnTo>
                    <a:pt x="20171" y="2365"/>
                  </a:lnTo>
                  <a:lnTo>
                    <a:pt x="20129" y="2302"/>
                  </a:lnTo>
                  <a:lnTo>
                    <a:pt x="20066" y="2302"/>
                  </a:lnTo>
                  <a:lnTo>
                    <a:pt x="19920" y="2386"/>
                  </a:lnTo>
                  <a:lnTo>
                    <a:pt x="19836" y="2407"/>
                  </a:lnTo>
                  <a:lnTo>
                    <a:pt x="19711" y="2365"/>
                  </a:lnTo>
                  <a:lnTo>
                    <a:pt x="19606" y="2365"/>
                  </a:lnTo>
                  <a:lnTo>
                    <a:pt x="19522" y="2323"/>
                  </a:lnTo>
                  <a:lnTo>
                    <a:pt x="19460" y="2261"/>
                  </a:lnTo>
                  <a:lnTo>
                    <a:pt x="19460" y="2177"/>
                  </a:lnTo>
                  <a:lnTo>
                    <a:pt x="19522" y="2177"/>
                  </a:lnTo>
                  <a:lnTo>
                    <a:pt x="19564" y="2219"/>
                  </a:lnTo>
                  <a:lnTo>
                    <a:pt x="19669" y="2261"/>
                  </a:lnTo>
                  <a:lnTo>
                    <a:pt x="19711" y="2219"/>
                  </a:lnTo>
                  <a:lnTo>
                    <a:pt x="19711" y="2177"/>
                  </a:lnTo>
                  <a:lnTo>
                    <a:pt x="19606" y="2093"/>
                  </a:lnTo>
                  <a:lnTo>
                    <a:pt x="19606" y="2009"/>
                  </a:lnTo>
                  <a:lnTo>
                    <a:pt x="19627" y="1989"/>
                  </a:lnTo>
                  <a:lnTo>
                    <a:pt x="19669" y="2072"/>
                  </a:lnTo>
                  <a:lnTo>
                    <a:pt x="19774" y="2114"/>
                  </a:lnTo>
                  <a:lnTo>
                    <a:pt x="19857" y="2156"/>
                  </a:lnTo>
                  <a:lnTo>
                    <a:pt x="20025" y="2093"/>
                  </a:lnTo>
                  <a:lnTo>
                    <a:pt x="20171" y="1968"/>
                  </a:lnTo>
                  <a:lnTo>
                    <a:pt x="20171" y="1884"/>
                  </a:lnTo>
                  <a:lnTo>
                    <a:pt x="20150" y="1842"/>
                  </a:lnTo>
                  <a:lnTo>
                    <a:pt x="20087" y="1800"/>
                  </a:lnTo>
                  <a:lnTo>
                    <a:pt x="20087" y="1758"/>
                  </a:lnTo>
                  <a:lnTo>
                    <a:pt x="20150" y="1696"/>
                  </a:lnTo>
                  <a:lnTo>
                    <a:pt x="20150" y="1675"/>
                  </a:lnTo>
                  <a:lnTo>
                    <a:pt x="20046" y="1591"/>
                  </a:lnTo>
                  <a:lnTo>
                    <a:pt x="19962" y="1486"/>
                  </a:lnTo>
                  <a:lnTo>
                    <a:pt x="19920" y="1465"/>
                  </a:lnTo>
                  <a:lnTo>
                    <a:pt x="19857" y="1486"/>
                  </a:lnTo>
                  <a:lnTo>
                    <a:pt x="19774" y="1570"/>
                  </a:lnTo>
                  <a:lnTo>
                    <a:pt x="19627" y="1654"/>
                  </a:lnTo>
                  <a:lnTo>
                    <a:pt x="19439" y="1654"/>
                  </a:lnTo>
                  <a:lnTo>
                    <a:pt x="19334" y="1737"/>
                  </a:lnTo>
                  <a:lnTo>
                    <a:pt x="19292" y="1737"/>
                  </a:lnTo>
                  <a:lnTo>
                    <a:pt x="19229" y="1675"/>
                  </a:lnTo>
                  <a:lnTo>
                    <a:pt x="19188" y="1654"/>
                  </a:lnTo>
                  <a:lnTo>
                    <a:pt x="19104" y="1675"/>
                  </a:lnTo>
                  <a:lnTo>
                    <a:pt x="19020" y="1696"/>
                  </a:lnTo>
                  <a:lnTo>
                    <a:pt x="18937" y="1675"/>
                  </a:lnTo>
                  <a:lnTo>
                    <a:pt x="18874" y="1633"/>
                  </a:lnTo>
                  <a:lnTo>
                    <a:pt x="18769" y="1591"/>
                  </a:lnTo>
                  <a:lnTo>
                    <a:pt x="18685" y="1549"/>
                  </a:lnTo>
                  <a:lnTo>
                    <a:pt x="18581" y="1528"/>
                  </a:lnTo>
                  <a:lnTo>
                    <a:pt x="18476" y="1445"/>
                  </a:lnTo>
                  <a:lnTo>
                    <a:pt x="18309" y="1424"/>
                  </a:lnTo>
                  <a:lnTo>
                    <a:pt x="18100" y="1445"/>
                  </a:lnTo>
                  <a:lnTo>
                    <a:pt x="17995" y="1465"/>
                  </a:lnTo>
                  <a:lnTo>
                    <a:pt x="17849" y="1528"/>
                  </a:lnTo>
                  <a:lnTo>
                    <a:pt x="17723" y="1549"/>
                  </a:lnTo>
                  <a:lnTo>
                    <a:pt x="17577" y="1570"/>
                  </a:lnTo>
                  <a:lnTo>
                    <a:pt x="17472" y="1549"/>
                  </a:lnTo>
                  <a:lnTo>
                    <a:pt x="17346" y="1570"/>
                  </a:lnTo>
                  <a:lnTo>
                    <a:pt x="17325" y="1591"/>
                  </a:lnTo>
                  <a:lnTo>
                    <a:pt x="17346" y="1737"/>
                  </a:lnTo>
                  <a:lnTo>
                    <a:pt x="17346" y="1800"/>
                  </a:lnTo>
                  <a:lnTo>
                    <a:pt x="17305" y="1800"/>
                  </a:lnTo>
                  <a:lnTo>
                    <a:pt x="17242" y="1779"/>
                  </a:lnTo>
                  <a:lnTo>
                    <a:pt x="17158" y="1654"/>
                  </a:lnTo>
                  <a:lnTo>
                    <a:pt x="17137" y="1570"/>
                  </a:lnTo>
                  <a:lnTo>
                    <a:pt x="17095" y="1549"/>
                  </a:lnTo>
                  <a:lnTo>
                    <a:pt x="17012" y="1570"/>
                  </a:lnTo>
                  <a:lnTo>
                    <a:pt x="16698" y="1570"/>
                  </a:lnTo>
                  <a:cubicBezTo>
                    <a:pt x="16698" y="1570"/>
                    <a:pt x="16593" y="1633"/>
                    <a:pt x="16572" y="1633"/>
                  </a:cubicBezTo>
                  <a:lnTo>
                    <a:pt x="16489" y="1737"/>
                  </a:lnTo>
                  <a:lnTo>
                    <a:pt x="16426" y="1884"/>
                  </a:lnTo>
                  <a:lnTo>
                    <a:pt x="16384" y="1968"/>
                  </a:lnTo>
                  <a:lnTo>
                    <a:pt x="16363" y="1968"/>
                  </a:lnTo>
                  <a:lnTo>
                    <a:pt x="16363" y="1905"/>
                  </a:lnTo>
                  <a:lnTo>
                    <a:pt x="16405" y="1800"/>
                  </a:lnTo>
                  <a:lnTo>
                    <a:pt x="16426" y="1737"/>
                  </a:lnTo>
                  <a:lnTo>
                    <a:pt x="16405" y="1696"/>
                  </a:lnTo>
                  <a:lnTo>
                    <a:pt x="16321" y="1737"/>
                  </a:lnTo>
                  <a:lnTo>
                    <a:pt x="16196" y="1737"/>
                  </a:lnTo>
                  <a:lnTo>
                    <a:pt x="16154" y="1779"/>
                  </a:lnTo>
                  <a:lnTo>
                    <a:pt x="16154" y="1842"/>
                  </a:lnTo>
                  <a:lnTo>
                    <a:pt x="16112" y="1884"/>
                  </a:lnTo>
                  <a:lnTo>
                    <a:pt x="16112" y="1989"/>
                  </a:lnTo>
                  <a:lnTo>
                    <a:pt x="16049" y="2009"/>
                  </a:lnTo>
                  <a:lnTo>
                    <a:pt x="16007" y="1968"/>
                  </a:lnTo>
                  <a:lnTo>
                    <a:pt x="16007" y="1905"/>
                  </a:lnTo>
                  <a:lnTo>
                    <a:pt x="16070" y="1842"/>
                  </a:lnTo>
                  <a:lnTo>
                    <a:pt x="16070" y="1675"/>
                  </a:lnTo>
                  <a:lnTo>
                    <a:pt x="16091" y="1591"/>
                  </a:lnTo>
                  <a:lnTo>
                    <a:pt x="16300" y="1465"/>
                  </a:lnTo>
                  <a:lnTo>
                    <a:pt x="16426" y="1382"/>
                  </a:lnTo>
                  <a:lnTo>
                    <a:pt x="16593" y="1382"/>
                  </a:lnTo>
                  <a:lnTo>
                    <a:pt x="16719" y="1424"/>
                  </a:lnTo>
                  <a:lnTo>
                    <a:pt x="16823" y="1424"/>
                  </a:lnTo>
                  <a:lnTo>
                    <a:pt x="16844" y="1382"/>
                  </a:lnTo>
                  <a:lnTo>
                    <a:pt x="17116" y="1382"/>
                  </a:lnTo>
                  <a:lnTo>
                    <a:pt x="17200" y="1340"/>
                  </a:lnTo>
                  <a:lnTo>
                    <a:pt x="17221" y="1256"/>
                  </a:lnTo>
                  <a:lnTo>
                    <a:pt x="17158" y="1256"/>
                  </a:lnTo>
                  <a:lnTo>
                    <a:pt x="17095" y="1173"/>
                  </a:lnTo>
                  <a:lnTo>
                    <a:pt x="17095" y="1068"/>
                  </a:lnTo>
                  <a:lnTo>
                    <a:pt x="17200" y="1005"/>
                  </a:lnTo>
                  <a:lnTo>
                    <a:pt x="17263" y="963"/>
                  </a:lnTo>
                  <a:lnTo>
                    <a:pt x="17346" y="963"/>
                  </a:lnTo>
                  <a:lnTo>
                    <a:pt x="17367" y="1026"/>
                  </a:lnTo>
                  <a:lnTo>
                    <a:pt x="17346" y="1068"/>
                  </a:lnTo>
                  <a:lnTo>
                    <a:pt x="17305" y="1068"/>
                  </a:lnTo>
                  <a:lnTo>
                    <a:pt x="17346" y="1152"/>
                  </a:lnTo>
                  <a:lnTo>
                    <a:pt x="17346" y="1256"/>
                  </a:lnTo>
                  <a:lnTo>
                    <a:pt x="17409" y="1340"/>
                  </a:lnTo>
                  <a:lnTo>
                    <a:pt x="17556" y="1340"/>
                  </a:lnTo>
                  <a:lnTo>
                    <a:pt x="17681" y="1277"/>
                  </a:lnTo>
                  <a:lnTo>
                    <a:pt x="17765" y="1277"/>
                  </a:lnTo>
                  <a:lnTo>
                    <a:pt x="17869" y="1319"/>
                  </a:lnTo>
                  <a:lnTo>
                    <a:pt x="17953" y="1277"/>
                  </a:lnTo>
                  <a:lnTo>
                    <a:pt x="18141" y="1214"/>
                  </a:lnTo>
                  <a:lnTo>
                    <a:pt x="18267" y="1214"/>
                  </a:lnTo>
                  <a:lnTo>
                    <a:pt x="18309" y="1256"/>
                  </a:lnTo>
                  <a:lnTo>
                    <a:pt x="18393" y="1256"/>
                  </a:lnTo>
                  <a:lnTo>
                    <a:pt x="18455" y="1214"/>
                  </a:lnTo>
                  <a:lnTo>
                    <a:pt x="18581" y="1214"/>
                  </a:lnTo>
                  <a:lnTo>
                    <a:pt x="18685" y="1256"/>
                  </a:lnTo>
                  <a:lnTo>
                    <a:pt x="18769" y="1256"/>
                  </a:lnTo>
                  <a:lnTo>
                    <a:pt x="18853" y="1277"/>
                  </a:lnTo>
                  <a:lnTo>
                    <a:pt x="19083" y="1382"/>
                  </a:lnTo>
                  <a:lnTo>
                    <a:pt x="19209" y="1382"/>
                  </a:lnTo>
                  <a:lnTo>
                    <a:pt x="19313" y="1361"/>
                  </a:lnTo>
                  <a:lnTo>
                    <a:pt x="19439" y="1361"/>
                  </a:lnTo>
                  <a:lnTo>
                    <a:pt x="19481" y="1277"/>
                  </a:lnTo>
                  <a:lnTo>
                    <a:pt x="19564" y="1235"/>
                  </a:lnTo>
                  <a:lnTo>
                    <a:pt x="19669" y="1256"/>
                  </a:lnTo>
                  <a:lnTo>
                    <a:pt x="19774" y="1256"/>
                  </a:lnTo>
                  <a:lnTo>
                    <a:pt x="19836" y="1173"/>
                  </a:lnTo>
                  <a:lnTo>
                    <a:pt x="19836" y="1131"/>
                  </a:lnTo>
                  <a:lnTo>
                    <a:pt x="19669" y="1026"/>
                  </a:lnTo>
                  <a:lnTo>
                    <a:pt x="19585" y="963"/>
                  </a:lnTo>
                  <a:lnTo>
                    <a:pt x="19543" y="859"/>
                  </a:lnTo>
                  <a:lnTo>
                    <a:pt x="19439" y="796"/>
                  </a:lnTo>
                  <a:lnTo>
                    <a:pt x="19250" y="733"/>
                  </a:lnTo>
                  <a:lnTo>
                    <a:pt x="19167" y="649"/>
                  </a:lnTo>
                  <a:lnTo>
                    <a:pt x="19062" y="628"/>
                  </a:lnTo>
                  <a:lnTo>
                    <a:pt x="18957" y="649"/>
                  </a:lnTo>
                  <a:lnTo>
                    <a:pt x="18916" y="608"/>
                  </a:lnTo>
                  <a:lnTo>
                    <a:pt x="18853" y="545"/>
                  </a:lnTo>
                  <a:lnTo>
                    <a:pt x="18727" y="587"/>
                  </a:lnTo>
                  <a:lnTo>
                    <a:pt x="18685" y="524"/>
                  </a:lnTo>
                  <a:lnTo>
                    <a:pt x="18455" y="503"/>
                  </a:lnTo>
                  <a:lnTo>
                    <a:pt x="18309" y="398"/>
                  </a:lnTo>
                  <a:lnTo>
                    <a:pt x="18246" y="398"/>
                  </a:lnTo>
                  <a:lnTo>
                    <a:pt x="18058" y="294"/>
                  </a:lnTo>
                  <a:lnTo>
                    <a:pt x="17995" y="294"/>
                  </a:lnTo>
                  <a:lnTo>
                    <a:pt x="17995" y="315"/>
                  </a:lnTo>
                  <a:lnTo>
                    <a:pt x="17932" y="336"/>
                  </a:lnTo>
                  <a:lnTo>
                    <a:pt x="17765" y="231"/>
                  </a:lnTo>
                  <a:lnTo>
                    <a:pt x="17744" y="168"/>
                  </a:lnTo>
                  <a:lnTo>
                    <a:pt x="17681" y="105"/>
                  </a:lnTo>
                  <a:lnTo>
                    <a:pt x="17597" y="126"/>
                  </a:lnTo>
                  <a:lnTo>
                    <a:pt x="17535" y="126"/>
                  </a:lnTo>
                  <a:lnTo>
                    <a:pt x="17472" y="84"/>
                  </a:lnTo>
                  <a:lnTo>
                    <a:pt x="17263" y="84"/>
                  </a:lnTo>
                  <a:lnTo>
                    <a:pt x="17158" y="22"/>
                  </a:lnTo>
                  <a:lnTo>
                    <a:pt x="17074" y="84"/>
                  </a:lnTo>
                  <a:lnTo>
                    <a:pt x="17033" y="84"/>
                  </a:lnTo>
                  <a:lnTo>
                    <a:pt x="17012" y="64"/>
                  </a:lnTo>
                  <a:lnTo>
                    <a:pt x="16928" y="1"/>
                  </a:lnTo>
                  <a:lnTo>
                    <a:pt x="16740" y="22"/>
                  </a:lnTo>
                  <a:lnTo>
                    <a:pt x="166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0" name="Google Shape;1610;p32"/>
            <p:cNvGrpSpPr/>
            <p:nvPr/>
          </p:nvGrpSpPr>
          <p:grpSpPr>
            <a:xfrm>
              <a:off x="1922950" y="1410350"/>
              <a:ext cx="1252825" cy="1162875"/>
              <a:chOff x="1922950" y="1410350"/>
              <a:chExt cx="1252825" cy="1162875"/>
            </a:xfrm>
          </p:grpSpPr>
          <p:sp>
            <p:nvSpPr>
              <p:cNvPr id="1611" name="Google Shape;1611;p32"/>
              <p:cNvSpPr/>
              <p:nvPr/>
            </p:nvSpPr>
            <p:spPr>
              <a:xfrm>
                <a:off x="1988325" y="2333100"/>
                <a:ext cx="52325" cy="65925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637" extrusionOk="0">
                    <a:moveTo>
                      <a:pt x="210" y="0"/>
                    </a:moveTo>
                    <a:lnTo>
                      <a:pt x="189" y="63"/>
                    </a:lnTo>
                    <a:lnTo>
                      <a:pt x="1" y="21"/>
                    </a:lnTo>
                    <a:lnTo>
                      <a:pt x="63" y="188"/>
                    </a:lnTo>
                    <a:lnTo>
                      <a:pt x="105" y="209"/>
                    </a:lnTo>
                    <a:lnTo>
                      <a:pt x="168" y="335"/>
                    </a:lnTo>
                    <a:lnTo>
                      <a:pt x="440" y="377"/>
                    </a:lnTo>
                    <a:lnTo>
                      <a:pt x="314" y="439"/>
                    </a:lnTo>
                    <a:lnTo>
                      <a:pt x="189" y="439"/>
                    </a:lnTo>
                    <a:lnTo>
                      <a:pt x="105" y="544"/>
                    </a:lnTo>
                    <a:lnTo>
                      <a:pt x="168" y="607"/>
                    </a:lnTo>
                    <a:lnTo>
                      <a:pt x="105" y="732"/>
                    </a:lnTo>
                    <a:lnTo>
                      <a:pt x="126" y="774"/>
                    </a:lnTo>
                    <a:lnTo>
                      <a:pt x="273" y="732"/>
                    </a:lnTo>
                    <a:lnTo>
                      <a:pt x="293" y="837"/>
                    </a:lnTo>
                    <a:lnTo>
                      <a:pt x="419" y="837"/>
                    </a:lnTo>
                    <a:lnTo>
                      <a:pt x="419" y="942"/>
                    </a:lnTo>
                    <a:lnTo>
                      <a:pt x="524" y="1025"/>
                    </a:lnTo>
                    <a:lnTo>
                      <a:pt x="649" y="963"/>
                    </a:lnTo>
                    <a:lnTo>
                      <a:pt x="503" y="1130"/>
                    </a:lnTo>
                    <a:lnTo>
                      <a:pt x="545" y="1276"/>
                    </a:lnTo>
                    <a:lnTo>
                      <a:pt x="649" y="1255"/>
                    </a:lnTo>
                    <a:lnTo>
                      <a:pt x="649" y="1151"/>
                    </a:lnTo>
                    <a:lnTo>
                      <a:pt x="817" y="1109"/>
                    </a:lnTo>
                    <a:lnTo>
                      <a:pt x="817" y="1109"/>
                    </a:lnTo>
                    <a:lnTo>
                      <a:pt x="754" y="1235"/>
                    </a:lnTo>
                    <a:lnTo>
                      <a:pt x="691" y="1339"/>
                    </a:lnTo>
                    <a:lnTo>
                      <a:pt x="691" y="1423"/>
                    </a:lnTo>
                    <a:lnTo>
                      <a:pt x="733" y="1423"/>
                    </a:lnTo>
                    <a:lnTo>
                      <a:pt x="796" y="1548"/>
                    </a:lnTo>
                    <a:lnTo>
                      <a:pt x="963" y="1528"/>
                    </a:lnTo>
                    <a:lnTo>
                      <a:pt x="963" y="1632"/>
                    </a:lnTo>
                    <a:lnTo>
                      <a:pt x="1047" y="1632"/>
                    </a:lnTo>
                    <a:lnTo>
                      <a:pt x="1068" y="1737"/>
                    </a:lnTo>
                    <a:lnTo>
                      <a:pt x="1047" y="1820"/>
                    </a:lnTo>
                    <a:lnTo>
                      <a:pt x="1172" y="1967"/>
                    </a:lnTo>
                    <a:lnTo>
                      <a:pt x="1256" y="1883"/>
                    </a:lnTo>
                    <a:lnTo>
                      <a:pt x="1319" y="1946"/>
                    </a:lnTo>
                    <a:lnTo>
                      <a:pt x="1423" y="1946"/>
                    </a:lnTo>
                    <a:lnTo>
                      <a:pt x="1256" y="2113"/>
                    </a:lnTo>
                    <a:lnTo>
                      <a:pt x="1465" y="2323"/>
                    </a:lnTo>
                    <a:lnTo>
                      <a:pt x="1549" y="2364"/>
                    </a:lnTo>
                    <a:lnTo>
                      <a:pt x="1591" y="2427"/>
                    </a:lnTo>
                    <a:lnTo>
                      <a:pt x="1946" y="2636"/>
                    </a:lnTo>
                    <a:lnTo>
                      <a:pt x="1988" y="2595"/>
                    </a:lnTo>
                    <a:lnTo>
                      <a:pt x="2093" y="2616"/>
                    </a:lnTo>
                    <a:lnTo>
                      <a:pt x="2009" y="2302"/>
                    </a:lnTo>
                    <a:lnTo>
                      <a:pt x="2051" y="2176"/>
                    </a:lnTo>
                    <a:lnTo>
                      <a:pt x="2009" y="2072"/>
                    </a:lnTo>
                    <a:lnTo>
                      <a:pt x="2009" y="1820"/>
                    </a:lnTo>
                    <a:lnTo>
                      <a:pt x="1946" y="1695"/>
                    </a:lnTo>
                    <a:lnTo>
                      <a:pt x="1674" y="1548"/>
                    </a:lnTo>
                    <a:lnTo>
                      <a:pt x="1653" y="1214"/>
                    </a:lnTo>
                    <a:lnTo>
                      <a:pt x="1528" y="1004"/>
                    </a:lnTo>
                    <a:lnTo>
                      <a:pt x="1486" y="774"/>
                    </a:lnTo>
                    <a:lnTo>
                      <a:pt x="1444" y="732"/>
                    </a:lnTo>
                    <a:lnTo>
                      <a:pt x="1319" y="711"/>
                    </a:lnTo>
                    <a:lnTo>
                      <a:pt x="1130" y="607"/>
                    </a:lnTo>
                    <a:lnTo>
                      <a:pt x="1005" y="607"/>
                    </a:lnTo>
                    <a:lnTo>
                      <a:pt x="858" y="544"/>
                    </a:lnTo>
                    <a:lnTo>
                      <a:pt x="817" y="439"/>
                    </a:lnTo>
                    <a:lnTo>
                      <a:pt x="628" y="377"/>
                    </a:lnTo>
                    <a:lnTo>
                      <a:pt x="545" y="251"/>
                    </a:lnTo>
                    <a:lnTo>
                      <a:pt x="524" y="167"/>
                    </a:lnTo>
                    <a:lnTo>
                      <a:pt x="398" y="167"/>
                    </a:lnTo>
                    <a:lnTo>
                      <a:pt x="314" y="21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32"/>
              <p:cNvSpPr/>
              <p:nvPr/>
            </p:nvSpPr>
            <p:spPr>
              <a:xfrm>
                <a:off x="1953800" y="2242075"/>
                <a:ext cx="23050" cy="54425"/>
              </a:xfrm>
              <a:custGeom>
                <a:avLst/>
                <a:gdLst/>
                <a:ahLst/>
                <a:cxnLst/>
                <a:rect l="l" t="t" r="r" b="b"/>
                <a:pathLst>
                  <a:path w="922" h="2177" extrusionOk="0">
                    <a:moveTo>
                      <a:pt x="210" y="0"/>
                    </a:moveTo>
                    <a:lnTo>
                      <a:pt x="21" y="314"/>
                    </a:lnTo>
                    <a:lnTo>
                      <a:pt x="42" y="523"/>
                    </a:lnTo>
                    <a:lnTo>
                      <a:pt x="1" y="628"/>
                    </a:lnTo>
                    <a:lnTo>
                      <a:pt x="1" y="733"/>
                    </a:lnTo>
                    <a:lnTo>
                      <a:pt x="105" y="754"/>
                    </a:lnTo>
                    <a:lnTo>
                      <a:pt x="189" y="837"/>
                    </a:lnTo>
                    <a:lnTo>
                      <a:pt x="189" y="942"/>
                    </a:lnTo>
                    <a:lnTo>
                      <a:pt x="126" y="921"/>
                    </a:lnTo>
                    <a:lnTo>
                      <a:pt x="21" y="900"/>
                    </a:lnTo>
                    <a:lnTo>
                      <a:pt x="21" y="984"/>
                    </a:lnTo>
                    <a:lnTo>
                      <a:pt x="105" y="1047"/>
                    </a:lnTo>
                    <a:lnTo>
                      <a:pt x="21" y="1193"/>
                    </a:lnTo>
                    <a:lnTo>
                      <a:pt x="105" y="1214"/>
                    </a:lnTo>
                    <a:lnTo>
                      <a:pt x="210" y="1339"/>
                    </a:lnTo>
                    <a:lnTo>
                      <a:pt x="84" y="1319"/>
                    </a:lnTo>
                    <a:lnTo>
                      <a:pt x="21" y="1402"/>
                    </a:lnTo>
                    <a:lnTo>
                      <a:pt x="42" y="1507"/>
                    </a:lnTo>
                    <a:lnTo>
                      <a:pt x="210" y="1528"/>
                    </a:lnTo>
                    <a:lnTo>
                      <a:pt x="147" y="1611"/>
                    </a:lnTo>
                    <a:lnTo>
                      <a:pt x="189" y="1758"/>
                    </a:lnTo>
                    <a:lnTo>
                      <a:pt x="356" y="2135"/>
                    </a:lnTo>
                    <a:lnTo>
                      <a:pt x="503" y="2176"/>
                    </a:lnTo>
                    <a:lnTo>
                      <a:pt x="565" y="2072"/>
                    </a:lnTo>
                    <a:lnTo>
                      <a:pt x="524" y="1988"/>
                    </a:lnTo>
                    <a:lnTo>
                      <a:pt x="440" y="1988"/>
                    </a:lnTo>
                    <a:lnTo>
                      <a:pt x="398" y="1863"/>
                    </a:lnTo>
                    <a:lnTo>
                      <a:pt x="335" y="1653"/>
                    </a:lnTo>
                    <a:lnTo>
                      <a:pt x="356" y="1507"/>
                    </a:lnTo>
                    <a:lnTo>
                      <a:pt x="314" y="1402"/>
                    </a:lnTo>
                    <a:lnTo>
                      <a:pt x="398" y="1235"/>
                    </a:lnTo>
                    <a:lnTo>
                      <a:pt x="545" y="1235"/>
                    </a:lnTo>
                    <a:lnTo>
                      <a:pt x="524" y="1109"/>
                    </a:lnTo>
                    <a:lnTo>
                      <a:pt x="419" y="1109"/>
                    </a:lnTo>
                    <a:lnTo>
                      <a:pt x="335" y="1130"/>
                    </a:lnTo>
                    <a:lnTo>
                      <a:pt x="231" y="1130"/>
                    </a:lnTo>
                    <a:lnTo>
                      <a:pt x="314" y="1026"/>
                    </a:lnTo>
                    <a:lnTo>
                      <a:pt x="419" y="1026"/>
                    </a:lnTo>
                    <a:lnTo>
                      <a:pt x="545" y="921"/>
                    </a:lnTo>
                    <a:lnTo>
                      <a:pt x="565" y="733"/>
                    </a:lnTo>
                    <a:lnTo>
                      <a:pt x="670" y="607"/>
                    </a:lnTo>
                    <a:lnTo>
                      <a:pt x="712" y="419"/>
                    </a:lnTo>
                    <a:lnTo>
                      <a:pt x="921" y="210"/>
                    </a:lnTo>
                    <a:lnTo>
                      <a:pt x="858" y="189"/>
                    </a:lnTo>
                    <a:lnTo>
                      <a:pt x="670" y="272"/>
                    </a:lnTo>
                    <a:lnTo>
                      <a:pt x="545" y="461"/>
                    </a:lnTo>
                    <a:lnTo>
                      <a:pt x="461" y="628"/>
                    </a:lnTo>
                    <a:lnTo>
                      <a:pt x="335" y="670"/>
                    </a:lnTo>
                    <a:lnTo>
                      <a:pt x="335" y="586"/>
                    </a:lnTo>
                    <a:lnTo>
                      <a:pt x="252" y="523"/>
                    </a:lnTo>
                    <a:lnTo>
                      <a:pt x="461" y="461"/>
                    </a:lnTo>
                    <a:lnTo>
                      <a:pt x="565" y="377"/>
                    </a:lnTo>
                    <a:lnTo>
                      <a:pt x="607" y="231"/>
                    </a:lnTo>
                    <a:lnTo>
                      <a:pt x="607" y="168"/>
                    </a:lnTo>
                    <a:lnTo>
                      <a:pt x="503" y="105"/>
                    </a:lnTo>
                    <a:lnTo>
                      <a:pt x="440" y="189"/>
                    </a:lnTo>
                    <a:lnTo>
                      <a:pt x="356" y="210"/>
                    </a:lnTo>
                    <a:lnTo>
                      <a:pt x="398" y="63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32"/>
              <p:cNvSpPr/>
              <p:nvPr/>
            </p:nvSpPr>
            <p:spPr>
              <a:xfrm>
                <a:off x="2552225" y="1885325"/>
                <a:ext cx="48150" cy="48675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1947" extrusionOk="0">
                    <a:moveTo>
                      <a:pt x="1402" y="0"/>
                    </a:moveTo>
                    <a:lnTo>
                      <a:pt x="1256" y="21"/>
                    </a:lnTo>
                    <a:lnTo>
                      <a:pt x="1067" y="189"/>
                    </a:lnTo>
                    <a:lnTo>
                      <a:pt x="984" y="356"/>
                    </a:lnTo>
                    <a:lnTo>
                      <a:pt x="1046" y="544"/>
                    </a:lnTo>
                    <a:lnTo>
                      <a:pt x="942" y="524"/>
                    </a:lnTo>
                    <a:lnTo>
                      <a:pt x="900" y="356"/>
                    </a:lnTo>
                    <a:lnTo>
                      <a:pt x="858" y="356"/>
                    </a:lnTo>
                    <a:lnTo>
                      <a:pt x="837" y="503"/>
                    </a:lnTo>
                    <a:lnTo>
                      <a:pt x="753" y="503"/>
                    </a:lnTo>
                    <a:lnTo>
                      <a:pt x="795" y="607"/>
                    </a:lnTo>
                    <a:lnTo>
                      <a:pt x="753" y="712"/>
                    </a:lnTo>
                    <a:lnTo>
                      <a:pt x="649" y="712"/>
                    </a:lnTo>
                    <a:lnTo>
                      <a:pt x="586" y="816"/>
                    </a:lnTo>
                    <a:lnTo>
                      <a:pt x="419" y="775"/>
                    </a:lnTo>
                    <a:lnTo>
                      <a:pt x="335" y="837"/>
                    </a:lnTo>
                    <a:lnTo>
                      <a:pt x="251" y="816"/>
                    </a:lnTo>
                    <a:lnTo>
                      <a:pt x="0" y="963"/>
                    </a:lnTo>
                    <a:lnTo>
                      <a:pt x="21" y="1088"/>
                    </a:lnTo>
                    <a:lnTo>
                      <a:pt x="147" y="1235"/>
                    </a:lnTo>
                    <a:lnTo>
                      <a:pt x="230" y="1172"/>
                    </a:lnTo>
                    <a:lnTo>
                      <a:pt x="209" y="1088"/>
                    </a:lnTo>
                    <a:lnTo>
                      <a:pt x="251" y="1026"/>
                    </a:lnTo>
                    <a:lnTo>
                      <a:pt x="356" y="1130"/>
                    </a:lnTo>
                    <a:lnTo>
                      <a:pt x="314" y="1277"/>
                    </a:lnTo>
                    <a:lnTo>
                      <a:pt x="440" y="1381"/>
                    </a:lnTo>
                    <a:lnTo>
                      <a:pt x="523" y="1256"/>
                    </a:lnTo>
                    <a:lnTo>
                      <a:pt x="544" y="1340"/>
                    </a:lnTo>
                    <a:lnTo>
                      <a:pt x="523" y="1423"/>
                    </a:lnTo>
                    <a:lnTo>
                      <a:pt x="649" y="1591"/>
                    </a:lnTo>
                    <a:lnTo>
                      <a:pt x="753" y="1612"/>
                    </a:lnTo>
                    <a:lnTo>
                      <a:pt x="795" y="1779"/>
                    </a:lnTo>
                    <a:lnTo>
                      <a:pt x="879" y="1863"/>
                    </a:lnTo>
                    <a:lnTo>
                      <a:pt x="963" y="1716"/>
                    </a:lnTo>
                    <a:lnTo>
                      <a:pt x="984" y="1821"/>
                    </a:lnTo>
                    <a:lnTo>
                      <a:pt x="1109" y="1946"/>
                    </a:lnTo>
                    <a:lnTo>
                      <a:pt x="1214" y="1925"/>
                    </a:lnTo>
                    <a:lnTo>
                      <a:pt x="1318" y="1925"/>
                    </a:lnTo>
                    <a:lnTo>
                      <a:pt x="1423" y="1821"/>
                    </a:lnTo>
                    <a:lnTo>
                      <a:pt x="1507" y="1800"/>
                    </a:lnTo>
                    <a:lnTo>
                      <a:pt x="1632" y="1695"/>
                    </a:lnTo>
                    <a:lnTo>
                      <a:pt x="1695" y="1800"/>
                    </a:lnTo>
                    <a:lnTo>
                      <a:pt x="1737" y="1758"/>
                    </a:lnTo>
                    <a:lnTo>
                      <a:pt x="1925" y="1653"/>
                    </a:lnTo>
                    <a:lnTo>
                      <a:pt x="1925" y="1549"/>
                    </a:lnTo>
                    <a:lnTo>
                      <a:pt x="1800" y="1591"/>
                    </a:lnTo>
                    <a:lnTo>
                      <a:pt x="1716" y="1507"/>
                    </a:lnTo>
                    <a:lnTo>
                      <a:pt x="1841" y="1277"/>
                    </a:lnTo>
                    <a:lnTo>
                      <a:pt x="1883" y="1151"/>
                    </a:lnTo>
                    <a:lnTo>
                      <a:pt x="1737" y="1235"/>
                    </a:lnTo>
                    <a:lnTo>
                      <a:pt x="1674" y="1402"/>
                    </a:lnTo>
                    <a:lnTo>
                      <a:pt x="1674" y="1277"/>
                    </a:lnTo>
                    <a:lnTo>
                      <a:pt x="1737" y="1026"/>
                    </a:lnTo>
                    <a:lnTo>
                      <a:pt x="1695" y="649"/>
                    </a:lnTo>
                    <a:lnTo>
                      <a:pt x="1528" y="544"/>
                    </a:lnTo>
                    <a:lnTo>
                      <a:pt x="1528" y="419"/>
                    </a:lnTo>
                    <a:lnTo>
                      <a:pt x="1423" y="419"/>
                    </a:lnTo>
                    <a:lnTo>
                      <a:pt x="1360" y="524"/>
                    </a:lnTo>
                    <a:lnTo>
                      <a:pt x="1360" y="398"/>
                    </a:lnTo>
                    <a:lnTo>
                      <a:pt x="1423" y="314"/>
                    </a:lnTo>
                    <a:lnTo>
                      <a:pt x="1381" y="210"/>
                    </a:lnTo>
                    <a:lnTo>
                      <a:pt x="1402" y="105"/>
                    </a:lnTo>
                    <a:lnTo>
                      <a:pt x="14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32"/>
              <p:cNvSpPr/>
              <p:nvPr/>
            </p:nvSpPr>
            <p:spPr>
              <a:xfrm>
                <a:off x="2722750" y="1634775"/>
                <a:ext cx="145950" cy="13392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357" extrusionOk="0">
                    <a:moveTo>
                      <a:pt x="502" y="0"/>
                    </a:moveTo>
                    <a:lnTo>
                      <a:pt x="440" y="84"/>
                    </a:lnTo>
                    <a:lnTo>
                      <a:pt x="230" y="105"/>
                    </a:lnTo>
                    <a:lnTo>
                      <a:pt x="210" y="126"/>
                    </a:lnTo>
                    <a:lnTo>
                      <a:pt x="147" y="126"/>
                    </a:lnTo>
                    <a:lnTo>
                      <a:pt x="105" y="230"/>
                    </a:lnTo>
                    <a:lnTo>
                      <a:pt x="189" y="335"/>
                    </a:lnTo>
                    <a:lnTo>
                      <a:pt x="230" y="439"/>
                    </a:lnTo>
                    <a:lnTo>
                      <a:pt x="147" y="439"/>
                    </a:lnTo>
                    <a:lnTo>
                      <a:pt x="21" y="272"/>
                    </a:lnTo>
                    <a:lnTo>
                      <a:pt x="0" y="398"/>
                    </a:lnTo>
                    <a:lnTo>
                      <a:pt x="21" y="502"/>
                    </a:lnTo>
                    <a:lnTo>
                      <a:pt x="147" y="544"/>
                    </a:lnTo>
                    <a:lnTo>
                      <a:pt x="251" y="732"/>
                    </a:lnTo>
                    <a:lnTo>
                      <a:pt x="356" y="732"/>
                    </a:lnTo>
                    <a:lnTo>
                      <a:pt x="293" y="816"/>
                    </a:lnTo>
                    <a:lnTo>
                      <a:pt x="210" y="816"/>
                    </a:lnTo>
                    <a:lnTo>
                      <a:pt x="189" y="921"/>
                    </a:lnTo>
                    <a:lnTo>
                      <a:pt x="314" y="1109"/>
                    </a:lnTo>
                    <a:lnTo>
                      <a:pt x="440" y="1151"/>
                    </a:lnTo>
                    <a:lnTo>
                      <a:pt x="419" y="1235"/>
                    </a:lnTo>
                    <a:lnTo>
                      <a:pt x="398" y="1172"/>
                    </a:lnTo>
                    <a:lnTo>
                      <a:pt x="210" y="1151"/>
                    </a:lnTo>
                    <a:lnTo>
                      <a:pt x="210" y="1235"/>
                    </a:lnTo>
                    <a:lnTo>
                      <a:pt x="147" y="1255"/>
                    </a:lnTo>
                    <a:lnTo>
                      <a:pt x="105" y="1360"/>
                    </a:lnTo>
                    <a:lnTo>
                      <a:pt x="251" y="1276"/>
                    </a:lnTo>
                    <a:lnTo>
                      <a:pt x="335" y="1360"/>
                    </a:lnTo>
                    <a:lnTo>
                      <a:pt x="523" y="1276"/>
                    </a:lnTo>
                    <a:lnTo>
                      <a:pt x="544" y="1360"/>
                    </a:lnTo>
                    <a:lnTo>
                      <a:pt x="649" y="1381"/>
                    </a:lnTo>
                    <a:lnTo>
                      <a:pt x="670" y="1465"/>
                    </a:lnTo>
                    <a:lnTo>
                      <a:pt x="837" y="1590"/>
                    </a:lnTo>
                    <a:lnTo>
                      <a:pt x="879" y="1590"/>
                    </a:lnTo>
                    <a:lnTo>
                      <a:pt x="879" y="1527"/>
                    </a:lnTo>
                    <a:lnTo>
                      <a:pt x="942" y="1548"/>
                    </a:lnTo>
                    <a:lnTo>
                      <a:pt x="1046" y="1486"/>
                    </a:lnTo>
                    <a:lnTo>
                      <a:pt x="1130" y="1527"/>
                    </a:lnTo>
                    <a:lnTo>
                      <a:pt x="1151" y="1590"/>
                    </a:lnTo>
                    <a:lnTo>
                      <a:pt x="1130" y="1674"/>
                    </a:lnTo>
                    <a:lnTo>
                      <a:pt x="1130" y="1883"/>
                    </a:lnTo>
                    <a:lnTo>
                      <a:pt x="1067" y="2051"/>
                    </a:lnTo>
                    <a:lnTo>
                      <a:pt x="1067" y="2113"/>
                    </a:lnTo>
                    <a:lnTo>
                      <a:pt x="1151" y="2260"/>
                    </a:lnTo>
                    <a:lnTo>
                      <a:pt x="1088" y="2385"/>
                    </a:lnTo>
                    <a:lnTo>
                      <a:pt x="1088" y="2469"/>
                    </a:lnTo>
                    <a:lnTo>
                      <a:pt x="1067" y="2595"/>
                    </a:lnTo>
                    <a:lnTo>
                      <a:pt x="879" y="2699"/>
                    </a:lnTo>
                    <a:lnTo>
                      <a:pt x="754" y="2741"/>
                    </a:lnTo>
                    <a:lnTo>
                      <a:pt x="733" y="2825"/>
                    </a:lnTo>
                    <a:lnTo>
                      <a:pt x="628" y="2992"/>
                    </a:lnTo>
                    <a:lnTo>
                      <a:pt x="628" y="3055"/>
                    </a:lnTo>
                    <a:lnTo>
                      <a:pt x="523" y="3118"/>
                    </a:lnTo>
                    <a:lnTo>
                      <a:pt x="461" y="3222"/>
                    </a:lnTo>
                    <a:lnTo>
                      <a:pt x="461" y="3348"/>
                    </a:lnTo>
                    <a:lnTo>
                      <a:pt x="544" y="3369"/>
                    </a:lnTo>
                    <a:lnTo>
                      <a:pt x="544" y="3452"/>
                    </a:lnTo>
                    <a:lnTo>
                      <a:pt x="440" y="3473"/>
                    </a:lnTo>
                    <a:lnTo>
                      <a:pt x="419" y="3578"/>
                    </a:lnTo>
                    <a:lnTo>
                      <a:pt x="461" y="3641"/>
                    </a:lnTo>
                    <a:lnTo>
                      <a:pt x="398" y="3745"/>
                    </a:lnTo>
                    <a:lnTo>
                      <a:pt x="356" y="3850"/>
                    </a:lnTo>
                    <a:lnTo>
                      <a:pt x="419" y="3955"/>
                    </a:lnTo>
                    <a:lnTo>
                      <a:pt x="502" y="3976"/>
                    </a:lnTo>
                    <a:lnTo>
                      <a:pt x="502" y="4059"/>
                    </a:lnTo>
                    <a:lnTo>
                      <a:pt x="565" y="4143"/>
                    </a:lnTo>
                    <a:lnTo>
                      <a:pt x="628" y="4143"/>
                    </a:lnTo>
                    <a:lnTo>
                      <a:pt x="649" y="4038"/>
                    </a:lnTo>
                    <a:lnTo>
                      <a:pt x="670" y="3955"/>
                    </a:lnTo>
                    <a:lnTo>
                      <a:pt x="733" y="3996"/>
                    </a:lnTo>
                    <a:lnTo>
                      <a:pt x="774" y="3996"/>
                    </a:lnTo>
                    <a:lnTo>
                      <a:pt x="879" y="3871"/>
                    </a:lnTo>
                    <a:lnTo>
                      <a:pt x="942" y="3892"/>
                    </a:lnTo>
                    <a:lnTo>
                      <a:pt x="879" y="4059"/>
                    </a:lnTo>
                    <a:lnTo>
                      <a:pt x="774" y="4080"/>
                    </a:lnTo>
                    <a:lnTo>
                      <a:pt x="754" y="4143"/>
                    </a:lnTo>
                    <a:lnTo>
                      <a:pt x="816" y="4185"/>
                    </a:lnTo>
                    <a:lnTo>
                      <a:pt x="816" y="4268"/>
                    </a:lnTo>
                    <a:lnTo>
                      <a:pt x="921" y="4394"/>
                    </a:lnTo>
                    <a:lnTo>
                      <a:pt x="1026" y="4352"/>
                    </a:lnTo>
                    <a:lnTo>
                      <a:pt x="1067" y="4394"/>
                    </a:lnTo>
                    <a:lnTo>
                      <a:pt x="1193" y="4415"/>
                    </a:lnTo>
                    <a:lnTo>
                      <a:pt x="1256" y="4352"/>
                    </a:lnTo>
                    <a:lnTo>
                      <a:pt x="1402" y="4310"/>
                    </a:lnTo>
                    <a:lnTo>
                      <a:pt x="1381" y="4164"/>
                    </a:lnTo>
                    <a:lnTo>
                      <a:pt x="1465" y="4164"/>
                    </a:lnTo>
                    <a:lnTo>
                      <a:pt x="1507" y="4101"/>
                    </a:lnTo>
                    <a:lnTo>
                      <a:pt x="1507" y="4185"/>
                    </a:lnTo>
                    <a:lnTo>
                      <a:pt x="1486" y="4206"/>
                    </a:lnTo>
                    <a:lnTo>
                      <a:pt x="1507" y="4310"/>
                    </a:lnTo>
                    <a:lnTo>
                      <a:pt x="1570" y="4289"/>
                    </a:lnTo>
                    <a:lnTo>
                      <a:pt x="1653" y="4143"/>
                    </a:lnTo>
                    <a:lnTo>
                      <a:pt x="1695" y="4080"/>
                    </a:lnTo>
                    <a:lnTo>
                      <a:pt x="1716" y="4143"/>
                    </a:lnTo>
                    <a:lnTo>
                      <a:pt x="1695" y="4268"/>
                    </a:lnTo>
                    <a:lnTo>
                      <a:pt x="1570" y="4478"/>
                    </a:lnTo>
                    <a:lnTo>
                      <a:pt x="1486" y="4520"/>
                    </a:lnTo>
                    <a:lnTo>
                      <a:pt x="1486" y="4624"/>
                    </a:lnTo>
                    <a:lnTo>
                      <a:pt x="1611" y="4666"/>
                    </a:lnTo>
                    <a:lnTo>
                      <a:pt x="1695" y="4729"/>
                    </a:lnTo>
                    <a:lnTo>
                      <a:pt x="1800" y="4729"/>
                    </a:lnTo>
                    <a:lnTo>
                      <a:pt x="1821" y="4771"/>
                    </a:lnTo>
                    <a:lnTo>
                      <a:pt x="1967" y="4792"/>
                    </a:lnTo>
                    <a:lnTo>
                      <a:pt x="1988" y="4708"/>
                    </a:lnTo>
                    <a:lnTo>
                      <a:pt x="2114" y="4708"/>
                    </a:lnTo>
                    <a:lnTo>
                      <a:pt x="2072" y="4771"/>
                    </a:lnTo>
                    <a:lnTo>
                      <a:pt x="2093" y="4833"/>
                    </a:lnTo>
                    <a:lnTo>
                      <a:pt x="2176" y="4833"/>
                    </a:lnTo>
                    <a:lnTo>
                      <a:pt x="2239" y="4917"/>
                    </a:lnTo>
                    <a:lnTo>
                      <a:pt x="2323" y="4875"/>
                    </a:lnTo>
                    <a:lnTo>
                      <a:pt x="2302" y="4792"/>
                    </a:lnTo>
                    <a:lnTo>
                      <a:pt x="2281" y="4708"/>
                    </a:lnTo>
                    <a:lnTo>
                      <a:pt x="2344" y="4603"/>
                    </a:lnTo>
                    <a:lnTo>
                      <a:pt x="2386" y="4687"/>
                    </a:lnTo>
                    <a:lnTo>
                      <a:pt x="2344" y="4792"/>
                    </a:lnTo>
                    <a:lnTo>
                      <a:pt x="2386" y="4917"/>
                    </a:lnTo>
                    <a:lnTo>
                      <a:pt x="2448" y="4917"/>
                    </a:lnTo>
                    <a:lnTo>
                      <a:pt x="2490" y="4792"/>
                    </a:lnTo>
                    <a:lnTo>
                      <a:pt x="2532" y="4729"/>
                    </a:lnTo>
                    <a:lnTo>
                      <a:pt x="2616" y="4708"/>
                    </a:lnTo>
                    <a:lnTo>
                      <a:pt x="2616" y="4792"/>
                    </a:lnTo>
                    <a:lnTo>
                      <a:pt x="2553" y="4833"/>
                    </a:lnTo>
                    <a:lnTo>
                      <a:pt x="2553" y="4917"/>
                    </a:lnTo>
                    <a:lnTo>
                      <a:pt x="2720" y="4917"/>
                    </a:lnTo>
                    <a:lnTo>
                      <a:pt x="2804" y="4875"/>
                    </a:lnTo>
                    <a:lnTo>
                      <a:pt x="2867" y="4687"/>
                    </a:lnTo>
                    <a:lnTo>
                      <a:pt x="2909" y="4792"/>
                    </a:lnTo>
                    <a:lnTo>
                      <a:pt x="2846" y="4833"/>
                    </a:lnTo>
                    <a:lnTo>
                      <a:pt x="2846" y="4938"/>
                    </a:lnTo>
                    <a:lnTo>
                      <a:pt x="2971" y="4917"/>
                    </a:lnTo>
                    <a:lnTo>
                      <a:pt x="3013" y="4771"/>
                    </a:lnTo>
                    <a:lnTo>
                      <a:pt x="3055" y="4687"/>
                    </a:lnTo>
                    <a:lnTo>
                      <a:pt x="3055" y="4687"/>
                    </a:lnTo>
                    <a:lnTo>
                      <a:pt x="3034" y="4917"/>
                    </a:lnTo>
                    <a:lnTo>
                      <a:pt x="3055" y="5001"/>
                    </a:lnTo>
                    <a:lnTo>
                      <a:pt x="3160" y="5001"/>
                    </a:lnTo>
                    <a:lnTo>
                      <a:pt x="3327" y="5105"/>
                    </a:lnTo>
                    <a:lnTo>
                      <a:pt x="3432" y="5043"/>
                    </a:lnTo>
                    <a:lnTo>
                      <a:pt x="3495" y="5022"/>
                    </a:lnTo>
                    <a:lnTo>
                      <a:pt x="3536" y="5105"/>
                    </a:lnTo>
                    <a:lnTo>
                      <a:pt x="3662" y="5084"/>
                    </a:lnTo>
                    <a:lnTo>
                      <a:pt x="3746" y="5022"/>
                    </a:lnTo>
                    <a:lnTo>
                      <a:pt x="3746" y="4896"/>
                    </a:lnTo>
                    <a:lnTo>
                      <a:pt x="3850" y="4792"/>
                    </a:lnTo>
                    <a:lnTo>
                      <a:pt x="3892" y="4729"/>
                    </a:lnTo>
                    <a:lnTo>
                      <a:pt x="3850" y="4603"/>
                    </a:lnTo>
                    <a:lnTo>
                      <a:pt x="3871" y="4520"/>
                    </a:lnTo>
                    <a:lnTo>
                      <a:pt x="3913" y="4520"/>
                    </a:lnTo>
                    <a:lnTo>
                      <a:pt x="3955" y="4666"/>
                    </a:lnTo>
                    <a:lnTo>
                      <a:pt x="3997" y="4687"/>
                    </a:lnTo>
                    <a:lnTo>
                      <a:pt x="3997" y="4729"/>
                    </a:lnTo>
                    <a:lnTo>
                      <a:pt x="3913" y="4812"/>
                    </a:lnTo>
                    <a:lnTo>
                      <a:pt x="3871" y="4980"/>
                    </a:lnTo>
                    <a:lnTo>
                      <a:pt x="3892" y="5210"/>
                    </a:lnTo>
                    <a:lnTo>
                      <a:pt x="3997" y="5252"/>
                    </a:lnTo>
                    <a:lnTo>
                      <a:pt x="4101" y="5210"/>
                    </a:lnTo>
                    <a:lnTo>
                      <a:pt x="4122" y="5315"/>
                    </a:lnTo>
                    <a:lnTo>
                      <a:pt x="4227" y="5315"/>
                    </a:lnTo>
                    <a:lnTo>
                      <a:pt x="4269" y="5357"/>
                    </a:lnTo>
                    <a:lnTo>
                      <a:pt x="4373" y="5357"/>
                    </a:lnTo>
                    <a:lnTo>
                      <a:pt x="4583" y="5231"/>
                    </a:lnTo>
                    <a:lnTo>
                      <a:pt x="4687" y="5210"/>
                    </a:lnTo>
                    <a:lnTo>
                      <a:pt x="4855" y="5315"/>
                    </a:lnTo>
                    <a:lnTo>
                      <a:pt x="4938" y="5294"/>
                    </a:lnTo>
                    <a:lnTo>
                      <a:pt x="5022" y="5336"/>
                    </a:lnTo>
                    <a:lnTo>
                      <a:pt x="5064" y="5252"/>
                    </a:lnTo>
                    <a:lnTo>
                      <a:pt x="5064" y="5210"/>
                    </a:lnTo>
                    <a:lnTo>
                      <a:pt x="5147" y="5084"/>
                    </a:lnTo>
                    <a:lnTo>
                      <a:pt x="5231" y="5043"/>
                    </a:lnTo>
                    <a:lnTo>
                      <a:pt x="5231" y="5001"/>
                    </a:lnTo>
                    <a:lnTo>
                      <a:pt x="5168" y="4875"/>
                    </a:lnTo>
                    <a:lnTo>
                      <a:pt x="5168" y="4729"/>
                    </a:lnTo>
                    <a:lnTo>
                      <a:pt x="5231" y="4812"/>
                    </a:lnTo>
                    <a:lnTo>
                      <a:pt x="5231" y="4896"/>
                    </a:lnTo>
                    <a:lnTo>
                      <a:pt x="5336" y="5022"/>
                    </a:lnTo>
                    <a:lnTo>
                      <a:pt x="5378" y="4938"/>
                    </a:lnTo>
                    <a:lnTo>
                      <a:pt x="5524" y="4938"/>
                    </a:lnTo>
                    <a:lnTo>
                      <a:pt x="5566" y="4980"/>
                    </a:lnTo>
                    <a:lnTo>
                      <a:pt x="5587" y="4896"/>
                    </a:lnTo>
                    <a:lnTo>
                      <a:pt x="5566" y="4792"/>
                    </a:lnTo>
                    <a:lnTo>
                      <a:pt x="5566" y="4708"/>
                    </a:lnTo>
                    <a:lnTo>
                      <a:pt x="5524" y="4666"/>
                    </a:lnTo>
                    <a:lnTo>
                      <a:pt x="5378" y="4687"/>
                    </a:lnTo>
                    <a:lnTo>
                      <a:pt x="5252" y="4708"/>
                    </a:lnTo>
                    <a:lnTo>
                      <a:pt x="5231" y="4603"/>
                    </a:lnTo>
                    <a:lnTo>
                      <a:pt x="5273" y="4582"/>
                    </a:lnTo>
                    <a:lnTo>
                      <a:pt x="5336" y="4603"/>
                    </a:lnTo>
                    <a:lnTo>
                      <a:pt x="5461" y="4561"/>
                    </a:lnTo>
                    <a:lnTo>
                      <a:pt x="5545" y="4457"/>
                    </a:lnTo>
                    <a:lnTo>
                      <a:pt x="5587" y="4520"/>
                    </a:lnTo>
                    <a:lnTo>
                      <a:pt x="5671" y="4499"/>
                    </a:lnTo>
                    <a:lnTo>
                      <a:pt x="5733" y="4394"/>
                    </a:lnTo>
                    <a:lnTo>
                      <a:pt x="5691" y="4310"/>
                    </a:lnTo>
                    <a:lnTo>
                      <a:pt x="5775" y="4206"/>
                    </a:lnTo>
                    <a:lnTo>
                      <a:pt x="5754" y="4143"/>
                    </a:lnTo>
                    <a:lnTo>
                      <a:pt x="5796" y="4143"/>
                    </a:lnTo>
                    <a:lnTo>
                      <a:pt x="5838" y="4080"/>
                    </a:lnTo>
                    <a:lnTo>
                      <a:pt x="5691" y="4038"/>
                    </a:lnTo>
                    <a:lnTo>
                      <a:pt x="5566" y="4059"/>
                    </a:lnTo>
                    <a:lnTo>
                      <a:pt x="5629" y="3976"/>
                    </a:lnTo>
                    <a:lnTo>
                      <a:pt x="5691" y="3955"/>
                    </a:lnTo>
                    <a:lnTo>
                      <a:pt x="5691" y="3850"/>
                    </a:lnTo>
                    <a:lnTo>
                      <a:pt x="5587" y="3766"/>
                    </a:lnTo>
                    <a:lnTo>
                      <a:pt x="5357" y="3766"/>
                    </a:lnTo>
                    <a:lnTo>
                      <a:pt x="5336" y="3724"/>
                    </a:lnTo>
                    <a:lnTo>
                      <a:pt x="5336" y="3641"/>
                    </a:lnTo>
                    <a:lnTo>
                      <a:pt x="5378" y="3620"/>
                    </a:lnTo>
                    <a:lnTo>
                      <a:pt x="5357" y="3515"/>
                    </a:lnTo>
                    <a:lnTo>
                      <a:pt x="5168" y="3348"/>
                    </a:lnTo>
                    <a:lnTo>
                      <a:pt x="5106" y="3348"/>
                    </a:lnTo>
                    <a:lnTo>
                      <a:pt x="5001" y="3432"/>
                    </a:lnTo>
                    <a:lnTo>
                      <a:pt x="4834" y="3432"/>
                    </a:lnTo>
                    <a:lnTo>
                      <a:pt x="4687" y="3452"/>
                    </a:lnTo>
                    <a:lnTo>
                      <a:pt x="4478" y="3327"/>
                    </a:lnTo>
                    <a:lnTo>
                      <a:pt x="4436" y="3243"/>
                    </a:lnTo>
                    <a:lnTo>
                      <a:pt x="4394" y="3222"/>
                    </a:lnTo>
                    <a:lnTo>
                      <a:pt x="4290" y="3264"/>
                    </a:lnTo>
                    <a:lnTo>
                      <a:pt x="4206" y="3264"/>
                    </a:lnTo>
                    <a:lnTo>
                      <a:pt x="4122" y="3306"/>
                    </a:lnTo>
                    <a:lnTo>
                      <a:pt x="4018" y="3306"/>
                    </a:lnTo>
                    <a:lnTo>
                      <a:pt x="3976" y="3411"/>
                    </a:lnTo>
                    <a:lnTo>
                      <a:pt x="3913" y="3348"/>
                    </a:lnTo>
                    <a:lnTo>
                      <a:pt x="3808" y="3264"/>
                    </a:lnTo>
                    <a:lnTo>
                      <a:pt x="3704" y="3327"/>
                    </a:lnTo>
                    <a:lnTo>
                      <a:pt x="3578" y="3348"/>
                    </a:lnTo>
                    <a:lnTo>
                      <a:pt x="3578" y="3411"/>
                    </a:lnTo>
                    <a:lnTo>
                      <a:pt x="3536" y="3452"/>
                    </a:lnTo>
                    <a:lnTo>
                      <a:pt x="3536" y="3369"/>
                    </a:lnTo>
                    <a:lnTo>
                      <a:pt x="3474" y="3327"/>
                    </a:lnTo>
                    <a:lnTo>
                      <a:pt x="3369" y="3348"/>
                    </a:lnTo>
                    <a:lnTo>
                      <a:pt x="3139" y="3327"/>
                    </a:lnTo>
                    <a:lnTo>
                      <a:pt x="3076" y="3348"/>
                    </a:lnTo>
                    <a:lnTo>
                      <a:pt x="3160" y="3432"/>
                    </a:lnTo>
                    <a:lnTo>
                      <a:pt x="3160" y="3536"/>
                    </a:lnTo>
                    <a:lnTo>
                      <a:pt x="3264" y="3620"/>
                    </a:lnTo>
                    <a:lnTo>
                      <a:pt x="3139" y="3578"/>
                    </a:lnTo>
                    <a:lnTo>
                      <a:pt x="3076" y="3515"/>
                    </a:lnTo>
                    <a:lnTo>
                      <a:pt x="3013" y="3473"/>
                    </a:lnTo>
                    <a:lnTo>
                      <a:pt x="2867" y="3536"/>
                    </a:lnTo>
                    <a:lnTo>
                      <a:pt x="2804" y="3473"/>
                    </a:lnTo>
                    <a:lnTo>
                      <a:pt x="2930" y="3432"/>
                    </a:lnTo>
                    <a:lnTo>
                      <a:pt x="2930" y="3348"/>
                    </a:lnTo>
                    <a:lnTo>
                      <a:pt x="2804" y="3222"/>
                    </a:lnTo>
                    <a:lnTo>
                      <a:pt x="2825" y="3139"/>
                    </a:lnTo>
                    <a:lnTo>
                      <a:pt x="2762" y="3097"/>
                    </a:lnTo>
                    <a:lnTo>
                      <a:pt x="2637" y="3160"/>
                    </a:lnTo>
                    <a:lnTo>
                      <a:pt x="2658" y="3243"/>
                    </a:lnTo>
                    <a:lnTo>
                      <a:pt x="2637" y="3306"/>
                    </a:lnTo>
                    <a:lnTo>
                      <a:pt x="2532" y="3264"/>
                    </a:lnTo>
                    <a:lnTo>
                      <a:pt x="2595" y="3201"/>
                    </a:lnTo>
                    <a:lnTo>
                      <a:pt x="2553" y="3139"/>
                    </a:lnTo>
                    <a:lnTo>
                      <a:pt x="2448" y="3097"/>
                    </a:lnTo>
                    <a:lnTo>
                      <a:pt x="2406" y="3139"/>
                    </a:lnTo>
                    <a:lnTo>
                      <a:pt x="2323" y="3139"/>
                    </a:lnTo>
                    <a:lnTo>
                      <a:pt x="2344" y="3034"/>
                    </a:lnTo>
                    <a:lnTo>
                      <a:pt x="2344" y="2992"/>
                    </a:lnTo>
                    <a:lnTo>
                      <a:pt x="2323" y="2888"/>
                    </a:lnTo>
                    <a:lnTo>
                      <a:pt x="2218" y="2908"/>
                    </a:lnTo>
                    <a:lnTo>
                      <a:pt x="2093" y="3034"/>
                    </a:lnTo>
                    <a:lnTo>
                      <a:pt x="2114" y="3160"/>
                    </a:lnTo>
                    <a:lnTo>
                      <a:pt x="2030" y="3160"/>
                    </a:lnTo>
                    <a:lnTo>
                      <a:pt x="1988" y="3055"/>
                    </a:lnTo>
                    <a:lnTo>
                      <a:pt x="2030" y="2992"/>
                    </a:lnTo>
                    <a:lnTo>
                      <a:pt x="2030" y="2908"/>
                    </a:lnTo>
                    <a:lnTo>
                      <a:pt x="2093" y="2720"/>
                    </a:lnTo>
                    <a:lnTo>
                      <a:pt x="2009" y="2636"/>
                    </a:lnTo>
                    <a:lnTo>
                      <a:pt x="1883" y="2699"/>
                    </a:lnTo>
                    <a:lnTo>
                      <a:pt x="1883" y="2636"/>
                    </a:lnTo>
                    <a:lnTo>
                      <a:pt x="1988" y="2616"/>
                    </a:lnTo>
                    <a:lnTo>
                      <a:pt x="2030" y="2490"/>
                    </a:lnTo>
                    <a:lnTo>
                      <a:pt x="2009" y="2385"/>
                    </a:lnTo>
                    <a:lnTo>
                      <a:pt x="1925" y="2427"/>
                    </a:lnTo>
                    <a:lnTo>
                      <a:pt x="1862" y="2385"/>
                    </a:lnTo>
                    <a:lnTo>
                      <a:pt x="1800" y="2427"/>
                    </a:lnTo>
                    <a:lnTo>
                      <a:pt x="1695" y="2427"/>
                    </a:lnTo>
                    <a:lnTo>
                      <a:pt x="1758" y="2385"/>
                    </a:lnTo>
                    <a:lnTo>
                      <a:pt x="1758" y="2323"/>
                    </a:lnTo>
                    <a:lnTo>
                      <a:pt x="1653" y="2323"/>
                    </a:lnTo>
                    <a:lnTo>
                      <a:pt x="1590" y="2406"/>
                    </a:lnTo>
                    <a:lnTo>
                      <a:pt x="1444" y="2427"/>
                    </a:lnTo>
                    <a:lnTo>
                      <a:pt x="1444" y="2364"/>
                    </a:lnTo>
                    <a:lnTo>
                      <a:pt x="1507" y="2323"/>
                    </a:lnTo>
                    <a:lnTo>
                      <a:pt x="1570" y="2218"/>
                    </a:lnTo>
                    <a:lnTo>
                      <a:pt x="1590" y="2155"/>
                    </a:lnTo>
                    <a:lnTo>
                      <a:pt x="1674" y="2155"/>
                    </a:lnTo>
                    <a:lnTo>
                      <a:pt x="1779" y="2260"/>
                    </a:lnTo>
                    <a:lnTo>
                      <a:pt x="1925" y="2260"/>
                    </a:lnTo>
                    <a:lnTo>
                      <a:pt x="1904" y="2197"/>
                    </a:lnTo>
                    <a:lnTo>
                      <a:pt x="1800" y="2071"/>
                    </a:lnTo>
                    <a:lnTo>
                      <a:pt x="1695" y="2071"/>
                    </a:lnTo>
                    <a:lnTo>
                      <a:pt x="1758" y="2009"/>
                    </a:lnTo>
                    <a:lnTo>
                      <a:pt x="1611" y="1883"/>
                    </a:lnTo>
                    <a:lnTo>
                      <a:pt x="1507" y="1841"/>
                    </a:lnTo>
                    <a:lnTo>
                      <a:pt x="1570" y="1799"/>
                    </a:lnTo>
                    <a:lnTo>
                      <a:pt x="1590" y="1737"/>
                    </a:lnTo>
                    <a:lnTo>
                      <a:pt x="1653" y="1737"/>
                    </a:lnTo>
                    <a:lnTo>
                      <a:pt x="1695" y="1841"/>
                    </a:lnTo>
                    <a:lnTo>
                      <a:pt x="1800" y="1967"/>
                    </a:lnTo>
                    <a:lnTo>
                      <a:pt x="1967" y="1988"/>
                    </a:lnTo>
                    <a:lnTo>
                      <a:pt x="2030" y="2092"/>
                    </a:lnTo>
                    <a:lnTo>
                      <a:pt x="2114" y="2009"/>
                    </a:lnTo>
                    <a:lnTo>
                      <a:pt x="2176" y="2092"/>
                    </a:lnTo>
                    <a:lnTo>
                      <a:pt x="2344" y="2155"/>
                    </a:lnTo>
                    <a:lnTo>
                      <a:pt x="2448" y="2155"/>
                    </a:lnTo>
                    <a:lnTo>
                      <a:pt x="2511" y="2051"/>
                    </a:lnTo>
                    <a:lnTo>
                      <a:pt x="2490" y="1904"/>
                    </a:lnTo>
                    <a:lnTo>
                      <a:pt x="2239" y="1758"/>
                    </a:lnTo>
                    <a:lnTo>
                      <a:pt x="2134" y="1653"/>
                    </a:lnTo>
                    <a:lnTo>
                      <a:pt x="2072" y="1653"/>
                    </a:lnTo>
                    <a:lnTo>
                      <a:pt x="2030" y="1548"/>
                    </a:lnTo>
                    <a:lnTo>
                      <a:pt x="1925" y="1444"/>
                    </a:lnTo>
                    <a:lnTo>
                      <a:pt x="1883" y="1444"/>
                    </a:lnTo>
                    <a:lnTo>
                      <a:pt x="1821" y="1381"/>
                    </a:lnTo>
                    <a:lnTo>
                      <a:pt x="1883" y="1318"/>
                    </a:lnTo>
                    <a:lnTo>
                      <a:pt x="1967" y="1339"/>
                    </a:lnTo>
                    <a:lnTo>
                      <a:pt x="2030" y="1444"/>
                    </a:lnTo>
                    <a:lnTo>
                      <a:pt x="2114" y="1444"/>
                    </a:lnTo>
                    <a:lnTo>
                      <a:pt x="2134" y="1548"/>
                    </a:lnTo>
                    <a:lnTo>
                      <a:pt x="2197" y="1548"/>
                    </a:lnTo>
                    <a:lnTo>
                      <a:pt x="2239" y="1465"/>
                    </a:lnTo>
                    <a:lnTo>
                      <a:pt x="2197" y="1276"/>
                    </a:lnTo>
                    <a:lnTo>
                      <a:pt x="2072" y="1130"/>
                    </a:lnTo>
                    <a:lnTo>
                      <a:pt x="1988" y="1130"/>
                    </a:lnTo>
                    <a:lnTo>
                      <a:pt x="1967" y="1109"/>
                    </a:lnTo>
                    <a:lnTo>
                      <a:pt x="1821" y="1109"/>
                    </a:lnTo>
                    <a:lnTo>
                      <a:pt x="1695" y="1172"/>
                    </a:lnTo>
                    <a:lnTo>
                      <a:pt x="1590" y="1172"/>
                    </a:lnTo>
                    <a:lnTo>
                      <a:pt x="1486" y="1109"/>
                    </a:lnTo>
                    <a:lnTo>
                      <a:pt x="1402" y="1130"/>
                    </a:lnTo>
                    <a:lnTo>
                      <a:pt x="1360" y="1025"/>
                    </a:lnTo>
                    <a:lnTo>
                      <a:pt x="1235" y="1214"/>
                    </a:lnTo>
                    <a:lnTo>
                      <a:pt x="1067" y="1276"/>
                    </a:lnTo>
                    <a:lnTo>
                      <a:pt x="1046" y="1381"/>
                    </a:lnTo>
                    <a:lnTo>
                      <a:pt x="963" y="1423"/>
                    </a:lnTo>
                    <a:lnTo>
                      <a:pt x="963" y="1339"/>
                    </a:lnTo>
                    <a:lnTo>
                      <a:pt x="1046" y="1235"/>
                    </a:lnTo>
                    <a:lnTo>
                      <a:pt x="1088" y="1235"/>
                    </a:lnTo>
                    <a:lnTo>
                      <a:pt x="1339" y="1004"/>
                    </a:lnTo>
                    <a:lnTo>
                      <a:pt x="1360" y="921"/>
                    </a:lnTo>
                    <a:lnTo>
                      <a:pt x="1298" y="816"/>
                    </a:lnTo>
                    <a:lnTo>
                      <a:pt x="1298" y="544"/>
                    </a:lnTo>
                    <a:lnTo>
                      <a:pt x="1339" y="523"/>
                    </a:lnTo>
                    <a:lnTo>
                      <a:pt x="1256" y="419"/>
                    </a:lnTo>
                    <a:lnTo>
                      <a:pt x="1193" y="481"/>
                    </a:lnTo>
                    <a:lnTo>
                      <a:pt x="1088" y="481"/>
                    </a:lnTo>
                    <a:lnTo>
                      <a:pt x="1026" y="419"/>
                    </a:lnTo>
                    <a:lnTo>
                      <a:pt x="1026" y="314"/>
                    </a:lnTo>
                    <a:lnTo>
                      <a:pt x="1026" y="230"/>
                    </a:lnTo>
                    <a:lnTo>
                      <a:pt x="816" y="188"/>
                    </a:lnTo>
                    <a:lnTo>
                      <a:pt x="733" y="84"/>
                    </a:lnTo>
                    <a:lnTo>
                      <a:pt x="628" y="84"/>
                    </a:lnTo>
                    <a:lnTo>
                      <a:pt x="5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32"/>
              <p:cNvSpPr/>
              <p:nvPr/>
            </p:nvSpPr>
            <p:spPr>
              <a:xfrm>
                <a:off x="2687175" y="1694400"/>
                <a:ext cx="33500" cy="37675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507" extrusionOk="0">
                    <a:moveTo>
                      <a:pt x="796" y="0"/>
                    </a:moveTo>
                    <a:lnTo>
                      <a:pt x="670" y="21"/>
                    </a:lnTo>
                    <a:lnTo>
                      <a:pt x="607" y="84"/>
                    </a:lnTo>
                    <a:lnTo>
                      <a:pt x="691" y="147"/>
                    </a:lnTo>
                    <a:lnTo>
                      <a:pt x="691" y="231"/>
                    </a:lnTo>
                    <a:lnTo>
                      <a:pt x="628" y="210"/>
                    </a:lnTo>
                    <a:lnTo>
                      <a:pt x="565" y="147"/>
                    </a:lnTo>
                    <a:lnTo>
                      <a:pt x="461" y="126"/>
                    </a:lnTo>
                    <a:lnTo>
                      <a:pt x="419" y="210"/>
                    </a:lnTo>
                    <a:lnTo>
                      <a:pt x="524" y="210"/>
                    </a:lnTo>
                    <a:lnTo>
                      <a:pt x="565" y="251"/>
                    </a:lnTo>
                    <a:lnTo>
                      <a:pt x="524" y="293"/>
                    </a:lnTo>
                    <a:lnTo>
                      <a:pt x="398" y="314"/>
                    </a:lnTo>
                    <a:lnTo>
                      <a:pt x="356" y="335"/>
                    </a:lnTo>
                    <a:lnTo>
                      <a:pt x="398" y="440"/>
                    </a:lnTo>
                    <a:lnTo>
                      <a:pt x="419" y="461"/>
                    </a:lnTo>
                    <a:lnTo>
                      <a:pt x="419" y="523"/>
                    </a:lnTo>
                    <a:lnTo>
                      <a:pt x="293" y="461"/>
                    </a:lnTo>
                    <a:lnTo>
                      <a:pt x="168" y="503"/>
                    </a:lnTo>
                    <a:lnTo>
                      <a:pt x="84" y="565"/>
                    </a:lnTo>
                    <a:lnTo>
                      <a:pt x="42" y="712"/>
                    </a:lnTo>
                    <a:lnTo>
                      <a:pt x="0" y="733"/>
                    </a:lnTo>
                    <a:lnTo>
                      <a:pt x="0" y="754"/>
                    </a:lnTo>
                    <a:lnTo>
                      <a:pt x="63" y="754"/>
                    </a:lnTo>
                    <a:lnTo>
                      <a:pt x="42" y="837"/>
                    </a:lnTo>
                    <a:lnTo>
                      <a:pt x="42" y="879"/>
                    </a:lnTo>
                    <a:lnTo>
                      <a:pt x="63" y="921"/>
                    </a:lnTo>
                    <a:lnTo>
                      <a:pt x="147" y="816"/>
                    </a:lnTo>
                    <a:lnTo>
                      <a:pt x="168" y="837"/>
                    </a:lnTo>
                    <a:lnTo>
                      <a:pt x="105" y="963"/>
                    </a:lnTo>
                    <a:lnTo>
                      <a:pt x="147" y="1026"/>
                    </a:lnTo>
                    <a:lnTo>
                      <a:pt x="210" y="1067"/>
                    </a:lnTo>
                    <a:lnTo>
                      <a:pt x="272" y="1047"/>
                    </a:lnTo>
                    <a:lnTo>
                      <a:pt x="293" y="1067"/>
                    </a:lnTo>
                    <a:lnTo>
                      <a:pt x="314" y="1151"/>
                    </a:lnTo>
                    <a:lnTo>
                      <a:pt x="356" y="1151"/>
                    </a:lnTo>
                    <a:lnTo>
                      <a:pt x="398" y="1088"/>
                    </a:lnTo>
                    <a:lnTo>
                      <a:pt x="461" y="1130"/>
                    </a:lnTo>
                    <a:lnTo>
                      <a:pt x="461" y="1256"/>
                    </a:lnTo>
                    <a:lnTo>
                      <a:pt x="482" y="1298"/>
                    </a:lnTo>
                    <a:lnTo>
                      <a:pt x="586" y="1277"/>
                    </a:lnTo>
                    <a:lnTo>
                      <a:pt x="607" y="1402"/>
                    </a:lnTo>
                    <a:lnTo>
                      <a:pt x="712" y="1402"/>
                    </a:lnTo>
                    <a:lnTo>
                      <a:pt x="837" y="1486"/>
                    </a:lnTo>
                    <a:lnTo>
                      <a:pt x="942" y="1486"/>
                    </a:lnTo>
                    <a:lnTo>
                      <a:pt x="1005" y="1507"/>
                    </a:lnTo>
                    <a:lnTo>
                      <a:pt x="1026" y="1486"/>
                    </a:lnTo>
                    <a:lnTo>
                      <a:pt x="1005" y="1402"/>
                    </a:lnTo>
                    <a:lnTo>
                      <a:pt x="1088" y="1381"/>
                    </a:lnTo>
                    <a:lnTo>
                      <a:pt x="1151" y="1235"/>
                    </a:lnTo>
                    <a:lnTo>
                      <a:pt x="1130" y="1088"/>
                    </a:lnTo>
                    <a:lnTo>
                      <a:pt x="1214" y="942"/>
                    </a:lnTo>
                    <a:lnTo>
                      <a:pt x="1235" y="921"/>
                    </a:lnTo>
                    <a:lnTo>
                      <a:pt x="1319" y="712"/>
                    </a:lnTo>
                    <a:lnTo>
                      <a:pt x="1319" y="565"/>
                    </a:lnTo>
                    <a:lnTo>
                      <a:pt x="1340" y="523"/>
                    </a:lnTo>
                    <a:lnTo>
                      <a:pt x="1319" y="419"/>
                    </a:lnTo>
                    <a:lnTo>
                      <a:pt x="1235" y="335"/>
                    </a:lnTo>
                    <a:lnTo>
                      <a:pt x="1235" y="210"/>
                    </a:lnTo>
                    <a:lnTo>
                      <a:pt x="1193" y="147"/>
                    </a:lnTo>
                    <a:lnTo>
                      <a:pt x="1151" y="42"/>
                    </a:lnTo>
                    <a:lnTo>
                      <a:pt x="1005" y="0"/>
                    </a:lnTo>
                    <a:lnTo>
                      <a:pt x="900" y="42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32"/>
              <p:cNvSpPr/>
              <p:nvPr/>
            </p:nvSpPr>
            <p:spPr>
              <a:xfrm>
                <a:off x="2605050" y="1520200"/>
                <a:ext cx="42400" cy="26175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047" extrusionOk="0">
                    <a:moveTo>
                      <a:pt x="1570" y="1"/>
                    </a:moveTo>
                    <a:lnTo>
                      <a:pt x="1486" y="64"/>
                    </a:lnTo>
                    <a:lnTo>
                      <a:pt x="1256" y="64"/>
                    </a:lnTo>
                    <a:lnTo>
                      <a:pt x="1130" y="168"/>
                    </a:lnTo>
                    <a:lnTo>
                      <a:pt x="963" y="168"/>
                    </a:lnTo>
                    <a:lnTo>
                      <a:pt x="921" y="189"/>
                    </a:lnTo>
                    <a:lnTo>
                      <a:pt x="816" y="105"/>
                    </a:lnTo>
                    <a:lnTo>
                      <a:pt x="712" y="84"/>
                    </a:lnTo>
                    <a:lnTo>
                      <a:pt x="356" y="189"/>
                    </a:lnTo>
                    <a:lnTo>
                      <a:pt x="126" y="189"/>
                    </a:lnTo>
                    <a:lnTo>
                      <a:pt x="105" y="273"/>
                    </a:lnTo>
                    <a:lnTo>
                      <a:pt x="0" y="377"/>
                    </a:lnTo>
                    <a:lnTo>
                      <a:pt x="0" y="482"/>
                    </a:lnTo>
                    <a:lnTo>
                      <a:pt x="105" y="461"/>
                    </a:lnTo>
                    <a:lnTo>
                      <a:pt x="231" y="461"/>
                    </a:lnTo>
                    <a:lnTo>
                      <a:pt x="314" y="419"/>
                    </a:lnTo>
                    <a:lnTo>
                      <a:pt x="398" y="461"/>
                    </a:lnTo>
                    <a:lnTo>
                      <a:pt x="503" y="461"/>
                    </a:lnTo>
                    <a:lnTo>
                      <a:pt x="565" y="503"/>
                    </a:lnTo>
                    <a:lnTo>
                      <a:pt x="503" y="587"/>
                    </a:lnTo>
                    <a:lnTo>
                      <a:pt x="544" y="712"/>
                    </a:lnTo>
                    <a:lnTo>
                      <a:pt x="628" y="817"/>
                    </a:lnTo>
                    <a:lnTo>
                      <a:pt x="712" y="712"/>
                    </a:lnTo>
                    <a:lnTo>
                      <a:pt x="712" y="628"/>
                    </a:lnTo>
                    <a:lnTo>
                      <a:pt x="754" y="587"/>
                    </a:lnTo>
                    <a:lnTo>
                      <a:pt x="858" y="712"/>
                    </a:lnTo>
                    <a:lnTo>
                      <a:pt x="837" y="838"/>
                    </a:lnTo>
                    <a:lnTo>
                      <a:pt x="984" y="1005"/>
                    </a:lnTo>
                    <a:lnTo>
                      <a:pt x="1088" y="984"/>
                    </a:lnTo>
                    <a:lnTo>
                      <a:pt x="1151" y="1047"/>
                    </a:lnTo>
                    <a:lnTo>
                      <a:pt x="1360" y="1047"/>
                    </a:lnTo>
                    <a:lnTo>
                      <a:pt x="1465" y="942"/>
                    </a:lnTo>
                    <a:lnTo>
                      <a:pt x="1591" y="900"/>
                    </a:lnTo>
                    <a:lnTo>
                      <a:pt x="1674" y="670"/>
                    </a:lnTo>
                    <a:lnTo>
                      <a:pt x="1591" y="503"/>
                    </a:lnTo>
                    <a:lnTo>
                      <a:pt x="1695" y="356"/>
                    </a:lnTo>
                    <a:lnTo>
                      <a:pt x="1695" y="273"/>
                    </a:lnTo>
                    <a:lnTo>
                      <a:pt x="1612" y="147"/>
                    </a:lnTo>
                    <a:lnTo>
                      <a:pt x="1653" y="64"/>
                    </a:lnTo>
                    <a:lnTo>
                      <a:pt x="157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32"/>
              <p:cNvSpPr/>
              <p:nvPr/>
            </p:nvSpPr>
            <p:spPr>
              <a:xfrm>
                <a:off x="2443425" y="1547400"/>
                <a:ext cx="1098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2428" extrusionOk="0">
                    <a:moveTo>
                      <a:pt x="4268" y="1"/>
                    </a:moveTo>
                    <a:lnTo>
                      <a:pt x="4185" y="43"/>
                    </a:lnTo>
                    <a:lnTo>
                      <a:pt x="4059" y="105"/>
                    </a:lnTo>
                    <a:lnTo>
                      <a:pt x="4059" y="252"/>
                    </a:lnTo>
                    <a:lnTo>
                      <a:pt x="4038" y="336"/>
                    </a:lnTo>
                    <a:lnTo>
                      <a:pt x="4059" y="377"/>
                    </a:lnTo>
                    <a:lnTo>
                      <a:pt x="3955" y="419"/>
                    </a:lnTo>
                    <a:lnTo>
                      <a:pt x="3934" y="315"/>
                    </a:lnTo>
                    <a:lnTo>
                      <a:pt x="3892" y="315"/>
                    </a:lnTo>
                    <a:lnTo>
                      <a:pt x="3871" y="377"/>
                    </a:lnTo>
                    <a:lnTo>
                      <a:pt x="3829" y="440"/>
                    </a:lnTo>
                    <a:lnTo>
                      <a:pt x="3766" y="357"/>
                    </a:lnTo>
                    <a:lnTo>
                      <a:pt x="3745" y="168"/>
                    </a:lnTo>
                    <a:lnTo>
                      <a:pt x="3641" y="64"/>
                    </a:lnTo>
                    <a:lnTo>
                      <a:pt x="3578" y="64"/>
                    </a:lnTo>
                    <a:lnTo>
                      <a:pt x="3557" y="126"/>
                    </a:lnTo>
                    <a:lnTo>
                      <a:pt x="3432" y="126"/>
                    </a:lnTo>
                    <a:lnTo>
                      <a:pt x="3306" y="64"/>
                    </a:lnTo>
                    <a:lnTo>
                      <a:pt x="3222" y="64"/>
                    </a:lnTo>
                    <a:lnTo>
                      <a:pt x="2992" y="43"/>
                    </a:lnTo>
                    <a:lnTo>
                      <a:pt x="2846" y="126"/>
                    </a:lnTo>
                    <a:lnTo>
                      <a:pt x="2804" y="231"/>
                    </a:lnTo>
                    <a:lnTo>
                      <a:pt x="2741" y="315"/>
                    </a:lnTo>
                    <a:lnTo>
                      <a:pt x="2699" y="273"/>
                    </a:lnTo>
                    <a:lnTo>
                      <a:pt x="2636" y="273"/>
                    </a:lnTo>
                    <a:lnTo>
                      <a:pt x="2364" y="482"/>
                    </a:lnTo>
                    <a:lnTo>
                      <a:pt x="2281" y="566"/>
                    </a:lnTo>
                    <a:lnTo>
                      <a:pt x="2197" y="566"/>
                    </a:lnTo>
                    <a:lnTo>
                      <a:pt x="2051" y="670"/>
                    </a:lnTo>
                    <a:lnTo>
                      <a:pt x="1946" y="691"/>
                    </a:lnTo>
                    <a:lnTo>
                      <a:pt x="1862" y="775"/>
                    </a:lnTo>
                    <a:lnTo>
                      <a:pt x="1841" y="859"/>
                    </a:lnTo>
                    <a:lnTo>
                      <a:pt x="1653" y="859"/>
                    </a:lnTo>
                    <a:lnTo>
                      <a:pt x="1590" y="880"/>
                    </a:lnTo>
                    <a:lnTo>
                      <a:pt x="1465" y="859"/>
                    </a:lnTo>
                    <a:lnTo>
                      <a:pt x="1423" y="901"/>
                    </a:lnTo>
                    <a:lnTo>
                      <a:pt x="1339" y="901"/>
                    </a:lnTo>
                    <a:lnTo>
                      <a:pt x="1151" y="1068"/>
                    </a:lnTo>
                    <a:lnTo>
                      <a:pt x="1025" y="1152"/>
                    </a:lnTo>
                    <a:lnTo>
                      <a:pt x="900" y="1089"/>
                    </a:lnTo>
                    <a:lnTo>
                      <a:pt x="795" y="1152"/>
                    </a:lnTo>
                    <a:lnTo>
                      <a:pt x="523" y="1193"/>
                    </a:lnTo>
                    <a:lnTo>
                      <a:pt x="398" y="1382"/>
                    </a:lnTo>
                    <a:lnTo>
                      <a:pt x="314" y="1382"/>
                    </a:lnTo>
                    <a:lnTo>
                      <a:pt x="167" y="1403"/>
                    </a:lnTo>
                    <a:lnTo>
                      <a:pt x="105" y="1528"/>
                    </a:lnTo>
                    <a:lnTo>
                      <a:pt x="209" y="1528"/>
                    </a:lnTo>
                    <a:lnTo>
                      <a:pt x="272" y="1591"/>
                    </a:lnTo>
                    <a:lnTo>
                      <a:pt x="167" y="1591"/>
                    </a:lnTo>
                    <a:lnTo>
                      <a:pt x="126" y="1633"/>
                    </a:lnTo>
                    <a:lnTo>
                      <a:pt x="209" y="1717"/>
                    </a:lnTo>
                    <a:lnTo>
                      <a:pt x="188" y="1779"/>
                    </a:lnTo>
                    <a:lnTo>
                      <a:pt x="0" y="1842"/>
                    </a:lnTo>
                    <a:lnTo>
                      <a:pt x="0" y="1905"/>
                    </a:lnTo>
                    <a:lnTo>
                      <a:pt x="126" y="1926"/>
                    </a:lnTo>
                    <a:lnTo>
                      <a:pt x="230" y="1905"/>
                    </a:lnTo>
                    <a:lnTo>
                      <a:pt x="293" y="1821"/>
                    </a:lnTo>
                    <a:lnTo>
                      <a:pt x="377" y="1800"/>
                    </a:lnTo>
                    <a:lnTo>
                      <a:pt x="481" y="1842"/>
                    </a:lnTo>
                    <a:lnTo>
                      <a:pt x="586" y="1989"/>
                    </a:lnTo>
                    <a:lnTo>
                      <a:pt x="586" y="2114"/>
                    </a:lnTo>
                    <a:lnTo>
                      <a:pt x="691" y="2156"/>
                    </a:lnTo>
                    <a:lnTo>
                      <a:pt x="732" y="2114"/>
                    </a:lnTo>
                    <a:lnTo>
                      <a:pt x="732" y="2009"/>
                    </a:lnTo>
                    <a:lnTo>
                      <a:pt x="753" y="1989"/>
                    </a:lnTo>
                    <a:lnTo>
                      <a:pt x="816" y="1821"/>
                    </a:lnTo>
                    <a:lnTo>
                      <a:pt x="858" y="1821"/>
                    </a:lnTo>
                    <a:lnTo>
                      <a:pt x="1004" y="1779"/>
                    </a:lnTo>
                    <a:lnTo>
                      <a:pt x="1067" y="1800"/>
                    </a:lnTo>
                    <a:lnTo>
                      <a:pt x="1046" y="1884"/>
                    </a:lnTo>
                    <a:lnTo>
                      <a:pt x="942" y="1926"/>
                    </a:lnTo>
                    <a:lnTo>
                      <a:pt x="900" y="2093"/>
                    </a:lnTo>
                    <a:lnTo>
                      <a:pt x="942" y="2156"/>
                    </a:lnTo>
                    <a:lnTo>
                      <a:pt x="858" y="2240"/>
                    </a:lnTo>
                    <a:lnTo>
                      <a:pt x="816" y="2323"/>
                    </a:lnTo>
                    <a:lnTo>
                      <a:pt x="858" y="2407"/>
                    </a:lnTo>
                    <a:lnTo>
                      <a:pt x="921" y="2323"/>
                    </a:lnTo>
                    <a:lnTo>
                      <a:pt x="1004" y="2344"/>
                    </a:lnTo>
                    <a:lnTo>
                      <a:pt x="1004" y="2428"/>
                    </a:lnTo>
                    <a:lnTo>
                      <a:pt x="1046" y="2428"/>
                    </a:lnTo>
                    <a:lnTo>
                      <a:pt x="1235" y="2323"/>
                    </a:lnTo>
                    <a:lnTo>
                      <a:pt x="1318" y="2219"/>
                    </a:lnTo>
                    <a:lnTo>
                      <a:pt x="1381" y="2240"/>
                    </a:lnTo>
                    <a:lnTo>
                      <a:pt x="1444" y="2135"/>
                    </a:lnTo>
                    <a:lnTo>
                      <a:pt x="1444" y="2009"/>
                    </a:lnTo>
                    <a:lnTo>
                      <a:pt x="1527" y="2009"/>
                    </a:lnTo>
                    <a:lnTo>
                      <a:pt x="1590" y="1905"/>
                    </a:lnTo>
                    <a:lnTo>
                      <a:pt x="1590" y="1779"/>
                    </a:lnTo>
                    <a:lnTo>
                      <a:pt x="1653" y="1717"/>
                    </a:lnTo>
                    <a:lnTo>
                      <a:pt x="1674" y="1779"/>
                    </a:lnTo>
                    <a:lnTo>
                      <a:pt x="1653" y="1842"/>
                    </a:lnTo>
                    <a:lnTo>
                      <a:pt x="1674" y="1926"/>
                    </a:lnTo>
                    <a:lnTo>
                      <a:pt x="1653" y="2051"/>
                    </a:lnTo>
                    <a:lnTo>
                      <a:pt x="1674" y="2198"/>
                    </a:lnTo>
                    <a:lnTo>
                      <a:pt x="1737" y="2198"/>
                    </a:lnTo>
                    <a:lnTo>
                      <a:pt x="1841" y="2051"/>
                    </a:lnTo>
                    <a:lnTo>
                      <a:pt x="1862" y="1926"/>
                    </a:lnTo>
                    <a:lnTo>
                      <a:pt x="1883" y="1884"/>
                    </a:lnTo>
                    <a:lnTo>
                      <a:pt x="1967" y="1842"/>
                    </a:lnTo>
                    <a:lnTo>
                      <a:pt x="2092" y="1696"/>
                    </a:lnTo>
                    <a:lnTo>
                      <a:pt x="2113" y="1570"/>
                    </a:lnTo>
                    <a:lnTo>
                      <a:pt x="2092" y="1465"/>
                    </a:lnTo>
                    <a:lnTo>
                      <a:pt x="2155" y="1361"/>
                    </a:lnTo>
                    <a:lnTo>
                      <a:pt x="2197" y="1486"/>
                    </a:lnTo>
                    <a:lnTo>
                      <a:pt x="2406" y="1361"/>
                    </a:lnTo>
                    <a:lnTo>
                      <a:pt x="2469" y="1193"/>
                    </a:lnTo>
                    <a:lnTo>
                      <a:pt x="2490" y="1089"/>
                    </a:lnTo>
                    <a:lnTo>
                      <a:pt x="2595" y="1068"/>
                    </a:lnTo>
                    <a:lnTo>
                      <a:pt x="2636" y="1047"/>
                    </a:lnTo>
                    <a:lnTo>
                      <a:pt x="2720" y="1089"/>
                    </a:lnTo>
                    <a:lnTo>
                      <a:pt x="2825" y="984"/>
                    </a:lnTo>
                    <a:lnTo>
                      <a:pt x="2888" y="1047"/>
                    </a:lnTo>
                    <a:lnTo>
                      <a:pt x="2825" y="1256"/>
                    </a:lnTo>
                    <a:lnTo>
                      <a:pt x="2678" y="1403"/>
                    </a:lnTo>
                    <a:lnTo>
                      <a:pt x="2636" y="1507"/>
                    </a:lnTo>
                    <a:lnTo>
                      <a:pt x="2574" y="1591"/>
                    </a:lnTo>
                    <a:lnTo>
                      <a:pt x="2574" y="1633"/>
                    </a:lnTo>
                    <a:lnTo>
                      <a:pt x="2469" y="1696"/>
                    </a:lnTo>
                    <a:lnTo>
                      <a:pt x="2323" y="1926"/>
                    </a:lnTo>
                    <a:lnTo>
                      <a:pt x="2323" y="1989"/>
                    </a:lnTo>
                    <a:lnTo>
                      <a:pt x="2385" y="2093"/>
                    </a:lnTo>
                    <a:lnTo>
                      <a:pt x="2364" y="2198"/>
                    </a:lnTo>
                    <a:lnTo>
                      <a:pt x="2427" y="2219"/>
                    </a:lnTo>
                    <a:lnTo>
                      <a:pt x="2532" y="2261"/>
                    </a:lnTo>
                    <a:lnTo>
                      <a:pt x="2616" y="2198"/>
                    </a:lnTo>
                    <a:lnTo>
                      <a:pt x="2720" y="2135"/>
                    </a:lnTo>
                    <a:lnTo>
                      <a:pt x="2741" y="2030"/>
                    </a:lnTo>
                    <a:lnTo>
                      <a:pt x="2741" y="1926"/>
                    </a:lnTo>
                    <a:lnTo>
                      <a:pt x="2825" y="1842"/>
                    </a:lnTo>
                    <a:lnTo>
                      <a:pt x="2888" y="1737"/>
                    </a:lnTo>
                    <a:lnTo>
                      <a:pt x="2950" y="1737"/>
                    </a:lnTo>
                    <a:lnTo>
                      <a:pt x="3013" y="1717"/>
                    </a:lnTo>
                    <a:lnTo>
                      <a:pt x="3097" y="1779"/>
                    </a:lnTo>
                    <a:lnTo>
                      <a:pt x="3201" y="1779"/>
                    </a:lnTo>
                    <a:lnTo>
                      <a:pt x="3243" y="1717"/>
                    </a:lnTo>
                    <a:lnTo>
                      <a:pt x="3432" y="1717"/>
                    </a:lnTo>
                    <a:lnTo>
                      <a:pt x="3515" y="1612"/>
                    </a:lnTo>
                    <a:lnTo>
                      <a:pt x="3557" y="1403"/>
                    </a:lnTo>
                    <a:lnTo>
                      <a:pt x="3662" y="1256"/>
                    </a:lnTo>
                    <a:lnTo>
                      <a:pt x="3662" y="1152"/>
                    </a:lnTo>
                    <a:lnTo>
                      <a:pt x="3683" y="1089"/>
                    </a:lnTo>
                    <a:lnTo>
                      <a:pt x="3766" y="1214"/>
                    </a:lnTo>
                    <a:lnTo>
                      <a:pt x="3871" y="1256"/>
                    </a:lnTo>
                    <a:lnTo>
                      <a:pt x="3892" y="1193"/>
                    </a:lnTo>
                    <a:lnTo>
                      <a:pt x="3892" y="1110"/>
                    </a:lnTo>
                    <a:lnTo>
                      <a:pt x="3787" y="963"/>
                    </a:lnTo>
                    <a:lnTo>
                      <a:pt x="3787" y="880"/>
                    </a:lnTo>
                    <a:lnTo>
                      <a:pt x="3934" y="775"/>
                    </a:lnTo>
                    <a:lnTo>
                      <a:pt x="4038" y="754"/>
                    </a:lnTo>
                    <a:lnTo>
                      <a:pt x="4143" y="691"/>
                    </a:lnTo>
                    <a:lnTo>
                      <a:pt x="4206" y="733"/>
                    </a:lnTo>
                    <a:lnTo>
                      <a:pt x="4289" y="733"/>
                    </a:lnTo>
                    <a:lnTo>
                      <a:pt x="4394" y="587"/>
                    </a:lnTo>
                    <a:lnTo>
                      <a:pt x="4373" y="524"/>
                    </a:lnTo>
                    <a:lnTo>
                      <a:pt x="4352" y="273"/>
                    </a:lnTo>
                    <a:lnTo>
                      <a:pt x="4373" y="231"/>
                    </a:lnTo>
                    <a:lnTo>
                      <a:pt x="4352" y="168"/>
                    </a:lnTo>
                    <a:lnTo>
                      <a:pt x="4352" y="22"/>
                    </a:lnTo>
                    <a:lnTo>
                      <a:pt x="426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32"/>
              <p:cNvSpPr/>
              <p:nvPr/>
            </p:nvSpPr>
            <p:spPr>
              <a:xfrm>
                <a:off x="2580975" y="1547400"/>
                <a:ext cx="48150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1299" extrusionOk="0">
                    <a:moveTo>
                      <a:pt x="796" y="1"/>
                    </a:moveTo>
                    <a:lnTo>
                      <a:pt x="524" y="43"/>
                    </a:lnTo>
                    <a:lnTo>
                      <a:pt x="440" y="43"/>
                    </a:lnTo>
                    <a:lnTo>
                      <a:pt x="336" y="126"/>
                    </a:lnTo>
                    <a:lnTo>
                      <a:pt x="231" y="168"/>
                    </a:lnTo>
                    <a:lnTo>
                      <a:pt x="210" y="315"/>
                    </a:lnTo>
                    <a:lnTo>
                      <a:pt x="64" y="419"/>
                    </a:lnTo>
                    <a:lnTo>
                      <a:pt x="64" y="524"/>
                    </a:lnTo>
                    <a:lnTo>
                      <a:pt x="1" y="629"/>
                    </a:lnTo>
                    <a:lnTo>
                      <a:pt x="22" y="754"/>
                    </a:lnTo>
                    <a:lnTo>
                      <a:pt x="22" y="880"/>
                    </a:lnTo>
                    <a:lnTo>
                      <a:pt x="106" y="880"/>
                    </a:lnTo>
                    <a:lnTo>
                      <a:pt x="231" y="963"/>
                    </a:lnTo>
                    <a:lnTo>
                      <a:pt x="315" y="1110"/>
                    </a:lnTo>
                    <a:lnTo>
                      <a:pt x="231" y="1193"/>
                    </a:lnTo>
                    <a:lnTo>
                      <a:pt x="252" y="1214"/>
                    </a:lnTo>
                    <a:lnTo>
                      <a:pt x="378" y="1214"/>
                    </a:lnTo>
                    <a:lnTo>
                      <a:pt x="524" y="1256"/>
                    </a:lnTo>
                    <a:lnTo>
                      <a:pt x="566" y="1214"/>
                    </a:lnTo>
                    <a:lnTo>
                      <a:pt x="691" y="1298"/>
                    </a:lnTo>
                    <a:lnTo>
                      <a:pt x="838" y="1298"/>
                    </a:lnTo>
                    <a:lnTo>
                      <a:pt x="943" y="1256"/>
                    </a:lnTo>
                    <a:lnTo>
                      <a:pt x="1068" y="1256"/>
                    </a:lnTo>
                    <a:lnTo>
                      <a:pt x="1110" y="1152"/>
                    </a:lnTo>
                    <a:lnTo>
                      <a:pt x="1110" y="1089"/>
                    </a:lnTo>
                    <a:lnTo>
                      <a:pt x="1215" y="1068"/>
                    </a:lnTo>
                    <a:lnTo>
                      <a:pt x="1256" y="984"/>
                    </a:lnTo>
                    <a:lnTo>
                      <a:pt x="1403" y="796"/>
                    </a:lnTo>
                    <a:lnTo>
                      <a:pt x="1382" y="733"/>
                    </a:lnTo>
                    <a:lnTo>
                      <a:pt x="1319" y="754"/>
                    </a:lnTo>
                    <a:lnTo>
                      <a:pt x="1215" y="733"/>
                    </a:lnTo>
                    <a:lnTo>
                      <a:pt x="1215" y="670"/>
                    </a:lnTo>
                    <a:lnTo>
                      <a:pt x="1361" y="545"/>
                    </a:lnTo>
                    <a:lnTo>
                      <a:pt x="1466" y="545"/>
                    </a:lnTo>
                    <a:lnTo>
                      <a:pt x="1738" y="440"/>
                    </a:lnTo>
                    <a:lnTo>
                      <a:pt x="1821" y="461"/>
                    </a:lnTo>
                    <a:lnTo>
                      <a:pt x="1926" y="273"/>
                    </a:lnTo>
                    <a:lnTo>
                      <a:pt x="1905" y="231"/>
                    </a:lnTo>
                    <a:lnTo>
                      <a:pt x="1779" y="210"/>
                    </a:lnTo>
                    <a:lnTo>
                      <a:pt x="1717" y="147"/>
                    </a:lnTo>
                    <a:lnTo>
                      <a:pt x="1591" y="126"/>
                    </a:lnTo>
                    <a:lnTo>
                      <a:pt x="1424" y="126"/>
                    </a:lnTo>
                    <a:lnTo>
                      <a:pt x="1403" y="105"/>
                    </a:lnTo>
                    <a:lnTo>
                      <a:pt x="1256" y="43"/>
                    </a:lnTo>
                    <a:lnTo>
                      <a:pt x="1173" y="64"/>
                    </a:lnTo>
                    <a:lnTo>
                      <a:pt x="1047" y="64"/>
                    </a:lnTo>
                    <a:lnTo>
                      <a:pt x="963" y="43"/>
                    </a:lnTo>
                    <a:lnTo>
                      <a:pt x="859" y="43"/>
                    </a:lnTo>
                    <a:lnTo>
                      <a:pt x="79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32"/>
              <p:cNvSpPr/>
              <p:nvPr/>
            </p:nvSpPr>
            <p:spPr>
              <a:xfrm>
                <a:off x="2474800" y="1600250"/>
                <a:ext cx="142825" cy="88425"/>
              </a:xfrm>
              <a:custGeom>
                <a:avLst/>
                <a:gdLst/>
                <a:ahLst/>
                <a:cxnLst/>
                <a:rect l="l" t="t" r="r" b="b"/>
                <a:pathLst>
                  <a:path w="5713" h="3537" extrusionOk="0">
                    <a:moveTo>
                      <a:pt x="2177" y="0"/>
                    </a:moveTo>
                    <a:lnTo>
                      <a:pt x="1863" y="84"/>
                    </a:lnTo>
                    <a:lnTo>
                      <a:pt x="1800" y="126"/>
                    </a:lnTo>
                    <a:lnTo>
                      <a:pt x="1863" y="188"/>
                    </a:lnTo>
                    <a:lnTo>
                      <a:pt x="1863" y="293"/>
                    </a:lnTo>
                    <a:lnTo>
                      <a:pt x="1988" y="356"/>
                    </a:lnTo>
                    <a:lnTo>
                      <a:pt x="2051" y="460"/>
                    </a:lnTo>
                    <a:lnTo>
                      <a:pt x="1967" y="439"/>
                    </a:lnTo>
                    <a:lnTo>
                      <a:pt x="1842" y="335"/>
                    </a:lnTo>
                    <a:lnTo>
                      <a:pt x="1758" y="335"/>
                    </a:lnTo>
                    <a:lnTo>
                      <a:pt x="1695" y="293"/>
                    </a:lnTo>
                    <a:lnTo>
                      <a:pt x="1591" y="293"/>
                    </a:lnTo>
                    <a:lnTo>
                      <a:pt x="1465" y="335"/>
                    </a:lnTo>
                    <a:lnTo>
                      <a:pt x="1381" y="335"/>
                    </a:lnTo>
                    <a:lnTo>
                      <a:pt x="1319" y="398"/>
                    </a:lnTo>
                    <a:lnTo>
                      <a:pt x="1256" y="502"/>
                    </a:lnTo>
                    <a:lnTo>
                      <a:pt x="1130" y="607"/>
                    </a:lnTo>
                    <a:lnTo>
                      <a:pt x="1214" y="711"/>
                    </a:lnTo>
                    <a:lnTo>
                      <a:pt x="1444" y="753"/>
                    </a:lnTo>
                    <a:lnTo>
                      <a:pt x="1549" y="753"/>
                    </a:lnTo>
                    <a:lnTo>
                      <a:pt x="1653" y="837"/>
                    </a:lnTo>
                    <a:lnTo>
                      <a:pt x="1737" y="837"/>
                    </a:lnTo>
                    <a:lnTo>
                      <a:pt x="1758" y="879"/>
                    </a:lnTo>
                    <a:lnTo>
                      <a:pt x="1695" y="921"/>
                    </a:lnTo>
                    <a:lnTo>
                      <a:pt x="1570" y="879"/>
                    </a:lnTo>
                    <a:lnTo>
                      <a:pt x="1319" y="858"/>
                    </a:lnTo>
                    <a:lnTo>
                      <a:pt x="1109" y="879"/>
                    </a:lnTo>
                    <a:lnTo>
                      <a:pt x="1026" y="858"/>
                    </a:lnTo>
                    <a:lnTo>
                      <a:pt x="921" y="879"/>
                    </a:lnTo>
                    <a:lnTo>
                      <a:pt x="754" y="1046"/>
                    </a:lnTo>
                    <a:lnTo>
                      <a:pt x="607" y="1193"/>
                    </a:lnTo>
                    <a:lnTo>
                      <a:pt x="628" y="1256"/>
                    </a:lnTo>
                    <a:lnTo>
                      <a:pt x="754" y="1256"/>
                    </a:lnTo>
                    <a:lnTo>
                      <a:pt x="942" y="1297"/>
                    </a:lnTo>
                    <a:lnTo>
                      <a:pt x="1068" y="1276"/>
                    </a:lnTo>
                    <a:lnTo>
                      <a:pt x="1214" y="1276"/>
                    </a:lnTo>
                    <a:lnTo>
                      <a:pt x="1256" y="1339"/>
                    </a:lnTo>
                    <a:lnTo>
                      <a:pt x="1340" y="1381"/>
                    </a:lnTo>
                    <a:lnTo>
                      <a:pt x="1214" y="1486"/>
                    </a:lnTo>
                    <a:lnTo>
                      <a:pt x="1068" y="1486"/>
                    </a:lnTo>
                    <a:lnTo>
                      <a:pt x="963" y="1569"/>
                    </a:lnTo>
                    <a:lnTo>
                      <a:pt x="837" y="1548"/>
                    </a:lnTo>
                    <a:lnTo>
                      <a:pt x="712" y="1465"/>
                    </a:lnTo>
                    <a:lnTo>
                      <a:pt x="503" y="1465"/>
                    </a:lnTo>
                    <a:lnTo>
                      <a:pt x="419" y="1444"/>
                    </a:lnTo>
                    <a:lnTo>
                      <a:pt x="314" y="1465"/>
                    </a:lnTo>
                    <a:lnTo>
                      <a:pt x="84" y="1611"/>
                    </a:lnTo>
                    <a:lnTo>
                      <a:pt x="126" y="1674"/>
                    </a:lnTo>
                    <a:lnTo>
                      <a:pt x="126" y="1800"/>
                    </a:lnTo>
                    <a:lnTo>
                      <a:pt x="0" y="1800"/>
                    </a:lnTo>
                    <a:lnTo>
                      <a:pt x="0" y="1862"/>
                    </a:lnTo>
                    <a:lnTo>
                      <a:pt x="189" y="1988"/>
                    </a:lnTo>
                    <a:lnTo>
                      <a:pt x="314" y="2134"/>
                    </a:lnTo>
                    <a:lnTo>
                      <a:pt x="377" y="2134"/>
                    </a:lnTo>
                    <a:lnTo>
                      <a:pt x="398" y="2030"/>
                    </a:lnTo>
                    <a:lnTo>
                      <a:pt x="482" y="2072"/>
                    </a:lnTo>
                    <a:lnTo>
                      <a:pt x="419" y="2134"/>
                    </a:lnTo>
                    <a:lnTo>
                      <a:pt x="544" y="2239"/>
                    </a:lnTo>
                    <a:lnTo>
                      <a:pt x="544" y="2385"/>
                    </a:lnTo>
                    <a:lnTo>
                      <a:pt x="649" y="2427"/>
                    </a:lnTo>
                    <a:lnTo>
                      <a:pt x="733" y="2344"/>
                    </a:lnTo>
                    <a:lnTo>
                      <a:pt x="733" y="2218"/>
                    </a:lnTo>
                    <a:lnTo>
                      <a:pt x="796" y="2239"/>
                    </a:lnTo>
                    <a:lnTo>
                      <a:pt x="900" y="2239"/>
                    </a:lnTo>
                    <a:lnTo>
                      <a:pt x="837" y="2323"/>
                    </a:lnTo>
                    <a:lnTo>
                      <a:pt x="837" y="2427"/>
                    </a:lnTo>
                    <a:lnTo>
                      <a:pt x="963" y="2511"/>
                    </a:lnTo>
                    <a:lnTo>
                      <a:pt x="1068" y="2490"/>
                    </a:lnTo>
                    <a:lnTo>
                      <a:pt x="1109" y="2406"/>
                    </a:lnTo>
                    <a:lnTo>
                      <a:pt x="1277" y="2323"/>
                    </a:lnTo>
                    <a:lnTo>
                      <a:pt x="1319" y="2197"/>
                    </a:lnTo>
                    <a:lnTo>
                      <a:pt x="1340" y="2176"/>
                    </a:lnTo>
                    <a:lnTo>
                      <a:pt x="1423" y="2281"/>
                    </a:lnTo>
                    <a:lnTo>
                      <a:pt x="1465" y="2197"/>
                    </a:lnTo>
                    <a:lnTo>
                      <a:pt x="1591" y="2176"/>
                    </a:lnTo>
                    <a:lnTo>
                      <a:pt x="1674" y="2176"/>
                    </a:lnTo>
                    <a:lnTo>
                      <a:pt x="1549" y="2281"/>
                    </a:lnTo>
                    <a:lnTo>
                      <a:pt x="1423" y="2344"/>
                    </a:lnTo>
                    <a:lnTo>
                      <a:pt x="1423" y="2448"/>
                    </a:lnTo>
                    <a:lnTo>
                      <a:pt x="1570" y="2511"/>
                    </a:lnTo>
                    <a:lnTo>
                      <a:pt x="1674" y="2490"/>
                    </a:lnTo>
                    <a:lnTo>
                      <a:pt x="1737" y="2532"/>
                    </a:lnTo>
                    <a:lnTo>
                      <a:pt x="1842" y="2511"/>
                    </a:lnTo>
                    <a:lnTo>
                      <a:pt x="1946" y="2490"/>
                    </a:lnTo>
                    <a:lnTo>
                      <a:pt x="2009" y="2406"/>
                    </a:lnTo>
                    <a:lnTo>
                      <a:pt x="2093" y="2490"/>
                    </a:lnTo>
                    <a:lnTo>
                      <a:pt x="2093" y="2553"/>
                    </a:lnTo>
                    <a:lnTo>
                      <a:pt x="2260" y="2553"/>
                    </a:lnTo>
                    <a:lnTo>
                      <a:pt x="2407" y="2490"/>
                    </a:lnTo>
                    <a:lnTo>
                      <a:pt x="2407" y="2553"/>
                    </a:lnTo>
                    <a:lnTo>
                      <a:pt x="2574" y="2553"/>
                    </a:lnTo>
                    <a:lnTo>
                      <a:pt x="2637" y="2490"/>
                    </a:lnTo>
                    <a:lnTo>
                      <a:pt x="2700" y="2532"/>
                    </a:lnTo>
                    <a:lnTo>
                      <a:pt x="2616" y="2595"/>
                    </a:lnTo>
                    <a:lnTo>
                      <a:pt x="2595" y="2657"/>
                    </a:lnTo>
                    <a:lnTo>
                      <a:pt x="2323" y="2657"/>
                    </a:lnTo>
                    <a:lnTo>
                      <a:pt x="2218" y="2741"/>
                    </a:lnTo>
                    <a:lnTo>
                      <a:pt x="2156" y="2720"/>
                    </a:lnTo>
                    <a:lnTo>
                      <a:pt x="2009" y="2720"/>
                    </a:lnTo>
                    <a:lnTo>
                      <a:pt x="1842" y="2657"/>
                    </a:lnTo>
                    <a:lnTo>
                      <a:pt x="1653" y="2657"/>
                    </a:lnTo>
                    <a:lnTo>
                      <a:pt x="1486" y="2741"/>
                    </a:lnTo>
                    <a:lnTo>
                      <a:pt x="1381" y="2741"/>
                    </a:lnTo>
                    <a:lnTo>
                      <a:pt x="1256" y="2720"/>
                    </a:lnTo>
                    <a:lnTo>
                      <a:pt x="1172" y="2762"/>
                    </a:lnTo>
                    <a:lnTo>
                      <a:pt x="1005" y="2720"/>
                    </a:lnTo>
                    <a:lnTo>
                      <a:pt x="837" y="2762"/>
                    </a:lnTo>
                    <a:lnTo>
                      <a:pt x="816" y="2950"/>
                    </a:lnTo>
                    <a:lnTo>
                      <a:pt x="837" y="3034"/>
                    </a:lnTo>
                    <a:lnTo>
                      <a:pt x="796" y="3160"/>
                    </a:lnTo>
                    <a:lnTo>
                      <a:pt x="921" y="3285"/>
                    </a:lnTo>
                    <a:lnTo>
                      <a:pt x="963" y="3390"/>
                    </a:lnTo>
                    <a:lnTo>
                      <a:pt x="1130" y="3432"/>
                    </a:lnTo>
                    <a:lnTo>
                      <a:pt x="1319" y="3494"/>
                    </a:lnTo>
                    <a:lnTo>
                      <a:pt x="1465" y="3494"/>
                    </a:lnTo>
                    <a:lnTo>
                      <a:pt x="1633" y="3452"/>
                    </a:lnTo>
                    <a:lnTo>
                      <a:pt x="1779" y="3452"/>
                    </a:lnTo>
                    <a:lnTo>
                      <a:pt x="1800" y="3536"/>
                    </a:lnTo>
                    <a:lnTo>
                      <a:pt x="1946" y="3536"/>
                    </a:lnTo>
                    <a:lnTo>
                      <a:pt x="2072" y="3473"/>
                    </a:lnTo>
                    <a:lnTo>
                      <a:pt x="2093" y="3473"/>
                    </a:lnTo>
                    <a:lnTo>
                      <a:pt x="2218" y="3452"/>
                    </a:lnTo>
                    <a:lnTo>
                      <a:pt x="2260" y="3369"/>
                    </a:lnTo>
                    <a:lnTo>
                      <a:pt x="2386" y="3369"/>
                    </a:lnTo>
                    <a:lnTo>
                      <a:pt x="2428" y="3348"/>
                    </a:lnTo>
                    <a:lnTo>
                      <a:pt x="2469" y="3243"/>
                    </a:lnTo>
                    <a:lnTo>
                      <a:pt x="2532" y="3222"/>
                    </a:lnTo>
                    <a:lnTo>
                      <a:pt x="2616" y="3222"/>
                    </a:lnTo>
                    <a:lnTo>
                      <a:pt x="2679" y="3139"/>
                    </a:lnTo>
                    <a:lnTo>
                      <a:pt x="2741" y="3180"/>
                    </a:lnTo>
                    <a:lnTo>
                      <a:pt x="2909" y="3180"/>
                    </a:lnTo>
                    <a:lnTo>
                      <a:pt x="2930" y="3222"/>
                    </a:lnTo>
                    <a:lnTo>
                      <a:pt x="3055" y="3222"/>
                    </a:lnTo>
                    <a:lnTo>
                      <a:pt x="3118" y="3160"/>
                    </a:lnTo>
                    <a:lnTo>
                      <a:pt x="3306" y="3076"/>
                    </a:lnTo>
                    <a:lnTo>
                      <a:pt x="3369" y="3076"/>
                    </a:lnTo>
                    <a:lnTo>
                      <a:pt x="3453" y="3055"/>
                    </a:lnTo>
                    <a:lnTo>
                      <a:pt x="3453" y="2971"/>
                    </a:lnTo>
                    <a:lnTo>
                      <a:pt x="3537" y="3013"/>
                    </a:lnTo>
                    <a:lnTo>
                      <a:pt x="3557" y="3076"/>
                    </a:lnTo>
                    <a:lnTo>
                      <a:pt x="3516" y="3160"/>
                    </a:lnTo>
                    <a:lnTo>
                      <a:pt x="3516" y="3222"/>
                    </a:lnTo>
                    <a:lnTo>
                      <a:pt x="3662" y="3264"/>
                    </a:lnTo>
                    <a:lnTo>
                      <a:pt x="3746" y="3243"/>
                    </a:lnTo>
                    <a:lnTo>
                      <a:pt x="3767" y="3160"/>
                    </a:lnTo>
                    <a:lnTo>
                      <a:pt x="3892" y="3118"/>
                    </a:lnTo>
                    <a:lnTo>
                      <a:pt x="3934" y="3118"/>
                    </a:lnTo>
                    <a:lnTo>
                      <a:pt x="3955" y="3180"/>
                    </a:lnTo>
                    <a:lnTo>
                      <a:pt x="3871" y="3264"/>
                    </a:lnTo>
                    <a:lnTo>
                      <a:pt x="3892" y="3348"/>
                    </a:lnTo>
                    <a:lnTo>
                      <a:pt x="4039" y="3390"/>
                    </a:lnTo>
                    <a:lnTo>
                      <a:pt x="4206" y="3369"/>
                    </a:lnTo>
                    <a:lnTo>
                      <a:pt x="4394" y="3285"/>
                    </a:lnTo>
                    <a:lnTo>
                      <a:pt x="4478" y="3285"/>
                    </a:lnTo>
                    <a:lnTo>
                      <a:pt x="4583" y="3264"/>
                    </a:lnTo>
                    <a:lnTo>
                      <a:pt x="4666" y="3327"/>
                    </a:lnTo>
                    <a:lnTo>
                      <a:pt x="4708" y="3285"/>
                    </a:lnTo>
                    <a:lnTo>
                      <a:pt x="4708" y="3243"/>
                    </a:lnTo>
                    <a:lnTo>
                      <a:pt x="4771" y="3222"/>
                    </a:lnTo>
                    <a:lnTo>
                      <a:pt x="4834" y="3222"/>
                    </a:lnTo>
                    <a:lnTo>
                      <a:pt x="4876" y="3139"/>
                    </a:lnTo>
                    <a:lnTo>
                      <a:pt x="4876" y="3055"/>
                    </a:lnTo>
                    <a:lnTo>
                      <a:pt x="4980" y="2971"/>
                    </a:lnTo>
                    <a:lnTo>
                      <a:pt x="5085" y="2971"/>
                    </a:lnTo>
                    <a:lnTo>
                      <a:pt x="5190" y="2804"/>
                    </a:lnTo>
                    <a:lnTo>
                      <a:pt x="5190" y="2720"/>
                    </a:lnTo>
                    <a:lnTo>
                      <a:pt x="5210" y="2657"/>
                    </a:lnTo>
                    <a:lnTo>
                      <a:pt x="5294" y="2657"/>
                    </a:lnTo>
                    <a:lnTo>
                      <a:pt x="5399" y="2616"/>
                    </a:lnTo>
                    <a:lnTo>
                      <a:pt x="5524" y="2490"/>
                    </a:lnTo>
                    <a:lnTo>
                      <a:pt x="5650" y="2218"/>
                    </a:lnTo>
                    <a:lnTo>
                      <a:pt x="5713" y="2072"/>
                    </a:lnTo>
                    <a:lnTo>
                      <a:pt x="5650" y="1967"/>
                    </a:lnTo>
                    <a:lnTo>
                      <a:pt x="5566" y="1779"/>
                    </a:lnTo>
                    <a:lnTo>
                      <a:pt x="5441" y="1695"/>
                    </a:lnTo>
                    <a:lnTo>
                      <a:pt x="5357" y="1695"/>
                    </a:lnTo>
                    <a:lnTo>
                      <a:pt x="5190" y="1820"/>
                    </a:lnTo>
                    <a:lnTo>
                      <a:pt x="5190" y="1925"/>
                    </a:lnTo>
                    <a:lnTo>
                      <a:pt x="5106" y="2072"/>
                    </a:lnTo>
                    <a:lnTo>
                      <a:pt x="5127" y="2092"/>
                    </a:lnTo>
                    <a:lnTo>
                      <a:pt x="5106" y="2134"/>
                    </a:lnTo>
                    <a:lnTo>
                      <a:pt x="5022" y="2134"/>
                    </a:lnTo>
                    <a:lnTo>
                      <a:pt x="4918" y="2239"/>
                    </a:lnTo>
                    <a:lnTo>
                      <a:pt x="4897" y="2197"/>
                    </a:lnTo>
                    <a:lnTo>
                      <a:pt x="4980" y="2009"/>
                    </a:lnTo>
                    <a:lnTo>
                      <a:pt x="5001" y="1883"/>
                    </a:lnTo>
                    <a:lnTo>
                      <a:pt x="4834" y="1800"/>
                    </a:lnTo>
                    <a:lnTo>
                      <a:pt x="4771" y="1820"/>
                    </a:lnTo>
                    <a:lnTo>
                      <a:pt x="4687" y="1904"/>
                    </a:lnTo>
                    <a:lnTo>
                      <a:pt x="4499" y="2009"/>
                    </a:lnTo>
                    <a:lnTo>
                      <a:pt x="4457" y="2113"/>
                    </a:lnTo>
                    <a:lnTo>
                      <a:pt x="4394" y="2030"/>
                    </a:lnTo>
                    <a:lnTo>
                      <a:pt x="4415" y="1925"/>
                    </a:lnTo>
                    <a:lnTo>
                      <a:pt x="4583" y="1800"/>
                    </a:lnTo>
                    <a:lnTo>
                      <a:pt x="4771" y="1695"/>
                    </a:lnTo>
                    <a:lnTo>
                      <a:pt x="4834" y="1569"/>
                    </a:lnTo>
                    <a:lnTo>
                      <a:pt x="4813" y="1507"/>
                    </a:lnTo>
                    <a:lnTo>
                      <a:pt x="4666" y="1507"/>
                    </a:lnTo>
                    <a:lnTo>
                      <a:pt x="4562" y="1548"/>
                    </a:lnTo>
                    <a:lnTo>
                      <a:pt x="4499" y="1548"/>
                    </a:lnTo>
                    <a:lnTo>
                      <a:pt x="4499" y="1486"/>
                    </a:lnTo>
                    <a:lnTo>
                      <a:pt x="4583" y="1402"/>
                    </a:lnTo>
                    <a:lnTo>
                      <a:pt x="4771" y="1276"/>
                    </a:lnTo>
                    <a:lnTo>
                      <a:pt x="4813" y="1276"/>
                    </a:lnTo>
                    <a:lnTo>
                      <a:pt x="4876" y="1235"/>
                    </a:lnTo>
                    <a:lnTo>
                      <a:pt x="4876" y="942"/>
                    </a:lnTo>
                    <a:lnTo>
                      <a:pt x="4834" y="921"/>
                    </a:lnTo>
                    <a:lnTo>
                      <a:pt x="4834" y="753"/>
                    </a:lnTo>
                    <a:lnTo>
                      <a:pt x="4876" y="649"/>
                    </a:lnTo>
                    <a:lnTo>
                      <a:pt x="4876" y="565"/>
                    </a:lnTo>
                    <a:lnTo>
                      <a:pt x="4938" y="502"/>
                    </a:lnTo>
                    <a:lnTo>
                      <a:pt x="5022" y="502"/>
                    </a:lnTo>
                    <a:lnTo>
                      <a:pt x="5085" y="419"/>
                    </a:lnTo>
                    <a:lnTo>
                      <a:pt x="5022" y="335"/>
                    </a:lnTo>
                    <a:lnTo>
                      <a:pt x="5043" y="251"/>
                    </a:lnTo>
                    <a:lnTo>
                      <a:pt x="4897" y="188"/>
                    </a:lnTo>
                    <a:lnTo>
                      <a:pt x="4813" y="188"/>
                    </a:lnTo>
                    <a:lnTo>
                      <a:pt x="4562" y="419"/>
                    </a:lnTo>
                    <a:lnTo>
                      <a:pt x="4415" y="460"/>
                    </a:lnTo>
                    <a:lnTo>
                      <a:pt x="4374" y="565"/>
                    </a:lnTo>
                    <a:lnTo>
                      <a:pt x="4394" y="628"/>
                    </a:lnTo>
                    <a:lnTo>
                      <a:pt x="4290" y="628"/>
                    </a:lnTo>
                    <a:lnTo>
                      <a:pt x="4248" y="607"/>
                    </a:lnTo>
                    <a:lnTo>
                      <a:pt x="4143" y="649"/>
                    </a:lnTo>
                    <a:lnTo>
                      <a:pt x="4039" y="816"/>
                    </a:lnTo>
                    <a:lnTo>
                      <a:pt x="4081" y="942"/>
                    </a:lnTo>
                    <a:lnTo>
                      <a:pt x="4081" y="1067"/>
                    </a:lnTo>
                    <a:lnTo>
                      <a:pt x="4143" y="1130"/>
                    </a:lnTo>
                    <a:lnTo>
                      <a:pt x="4206" y="1297"/>
                    </a:lnTo>
                    <a:lnTo>
                      <a:pt x="4143" y="1465"/>
                    </a:lnTo>
                    <a:lnTo>
                      <a:pt x="4039" y="1465"/>
                    </a:lnTo>
                    <a:lnTo>
                      <a:pt x="3871" y="1507"/>
                    </a:lnTo>
                    <a:lnTo>
                      <a:pt x="3788" y="1507"/>
                    </a:lnTo>
                    <a:lnTo>
                      <a:pt x="3746" y="1569"/>
                    </a:lnTo>
                    <a:lnTo>
                      <a:pt x="3788" y="1674"/>
                    </a:lnTo>
                    <a:lnTo>
                      <a:pt x="3788" y="1758"/>
                    </a:lnTo>
                    <a:lnTo>
                      <a:pt x="3892" y="1883"/>
                    </a:lnTo>
                    <a:lnTo>
                      <a:pt x="3955" y="2072"/>
                    </a:lnTo>
                    <a:lnTo>
                      <a:pt x="3767" y="2134"/>
                    </a:lnTo>
                    <a:lnTo>
                      <a:pt x="3788" y="2197"/>
                    </a:lnTo>
                    <a:lnTo>
                      <a:pt x="3829" y="2239"/>
                    </a:lnTo>
                    <a:lnTo>
                      <a:pt x="3746" y="2281"/>
                    </a:lnTo>
                    <a:lnTo>
                      <a:pt x="3662" y="2134"/>
                    </a:lnTo>
                    <a:lnTo>
                      <a:pt x="3453" y="2092"/>
                    </a:lnTo>
                    <a:lnTo>
                      <a:pt x="3411" y="2113"/>
                    </a:lnTo>
                    <a:lnTo>
                      <a:pt x="3265" y="2092"/>
                    </a:lnTo>
                    <a:lnTo>
                      <a:pt x="3244" y="2009"/>
                    </a:lnTo>
                    <a:lnTo>
                      <a:pt x="3202" y="1967"/>
                    </a:lnTo>
                    <a:lnTo>
                      <a:pt x="3118" y="2030"/>
                    </a:lnTo>
                    <a:lnTo>
                      <a:pt x="2993" y="2092"/>
                    </a:lnTo>
                    <a:lnTo>
                      <a:pt x="2930" y="2030"/>
                    </a:lnTo>
                    <a:lnTo>
                      <a:pt x="2930" y="1820"/>
                    </a:lnTo>
                    <a:lnTo>
                      <a:pt x="3034" y="1758"/>
                    </a:lnTo>
                    <a:lnTo>
                      <a:pt x="3118" y="1507"/>
                    </a:lnTo>
                    <a:lnTo>
                      <a:pt x="3034" y="1507"/>
                    </a:lnTo>
                    <a:lnTo>
                      <a:pt x="2909" y="1465"/>
                    </a:lnTo>
                    <a:lnTo>
                      <a:pt x="2804" y="1486"/>
                    </a:lnTo>
                    <a:lnTo>
                      <a:pt x="2783" y="1402"/>
                    </a:lnTo>
                    <a:lnTo>
                      <a:pt x="2888" y="1381"/>
                    </a:lnTo>
                    <a:lnTo>
                      <a:pt x="2993" y="1402"/>
                    </a:lnTo>
                    <a:lnTo>
                      <a:pt x="3034" y="1339"/>
                    </a:lnTo>
                    <a:lnTo>
                      <a:pt x="3013" y="1088"/>
                    </a:lnTo>
                    <a:lnTo>
                      <a:pt x="2909" y="963"/>
                    </a:lnTo>
                    <a:lnTo>
                      <a:pt x="2951" y="879"/>
                    </a:lnTo>
                    <a:lnTo>
                      <a:pt x="3013" y="858"/>
                    </a:lnTo>
                    <a:lnTo>
                      <a:pt x="3034" y="774"/>
                    </a:lnTo>
                    <a:lnTo>
                      <a:pt x="2951" y="711"/>
                    </a:lnTo>
                    <a:lnTo>
                      <a:pt x="2951" y="649"/>
                    </a:lnTo>
                    <a:lnTo>
                      <a:pt x="2909" y="565"/>
                    </a:lnTo>
                    <a:lnTo>
                      <a:pt x="2825" y="565"/>
                    </a:lnTo>
                    <a:lnTo>
                      <a:pt x="2783" y="523"/>
                    </a:lnTo>
                    <a:lnTo>
                      <a:pt x="2700" y="565"/>
                    </a:lnTo>
                    <a:lnTo>
                      <a:pt x="2490" y="565"/>
                    </a:lnTo>
                    <a:lnTo>
                      <a:pt x="2428" y="502"/>
                    </a:lnTo>
                    <a:lnTo>
                      <a:pt x="2532" y="335"/>
                    </a:lnTo>
                    <a:lnTo>
                      <a:pt x="2616" y="293"/>
                    </a:lnTo>
                    <a:lnTo>
                      <a:pt x="2574" y="126"/>
                    </a:lnTo>
                    <a:lnTo>
                      <a:pt x="2469" y="21"/>
                    </a:lnTo>
                    <a:lnTo>
                      <a:pt x="2281" y="21"/>
                    </a:lnTo>
                    <a:lnTo>
                      <a:pt x="21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32"/>
              <p:cNvSpPr/>
              <p:nvPr/>
            </p:nvSpPr>
            <p:spPr>
              <a:xfrm>
                <a:off x="2638000" y="1637900"/>
                <a:ext cx="69075" cy="67500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2700" extrusionOk="0">
                    <a:moveTo>
                      <a:pt x="1884" y="1"/>
                    </a:moveTo>
                    <a:lnTo>
                      <a:pt x="1758" y="84"/>
                    </a:lnTo>
                    <a:lnTo>
                      <a:pt x="1654" y="84"/>
                    </a:lnTo>
                    <a:lnTo>
                      <a:pt x="1612" y="126"/>
                    </a:lnTo>
                    <a:lnTo>
                      <a:pt x="1507" y="126"/>
                    </a:lnTo>
                    <a:lnTo>
                      <a:pt x="1423" y="189"/>
                    </a:lnTo>
                    <a:lnTo>
                      <a:pt x="1423" y="335"/>
                    </a:lnTo>
                    <a:lnTo>
                      <a:pt x="1403" y="398"/>
                    </a:lnTo>
                    <a:lnTo>
                      <a:pt x="1423" y="545"/>
                    </a:lnTo>
                    <a:lnTo>
                      <a:pt x="1528" y="649"/>
                    </a:lnTo>
                    <a:lnTo>
                      <a:pt x="1549" y="733"/>
                    </a:lnTo>
                    <a:lnTo>
                      <a:pt x="1549" y="733"/>
                    </a:lnTo>
                    <a:lnTo>
                      <a:pt x="1444" y="691"/>
                    </a:lnTo>
                    <a:lnTo>
                      <a:pt x="1361" y="691"/>
                    </a:lnTo>
                    <a:lnTo>
                      <a:pt x="1340" y="733"/>
                    </a:lnTo>
                    <a:lnTo>
                      <a:pt x="1528" y="858"/>
                    </a:lnTo>
                    <a:lnTo>
                      <a:pt x="1528" y="963"/>
                    </a:lnTo>
                    <a:lnTo>
                      <a:pt x="1423" y="1005"/>
                    </a:lnTo>
                    <a:lnTo>
                      <a:pt x="1403" y="1151"/>
                    </a:lnTo>
                    <a:lnTo>
                      <a:pt x="1444" y="1235"/>
                    </a:lnTo>
                    <a:lnTo>
                      <a:pt x="1340" y="1319"/>
                    </a:lnTo>
                    <a:lnTo>
                      <a:pt x="1235" y="1256"/>
                    </a:lnTo>
                    <a:lnTo>
                      <a:pt x="1235" y="1214"/>
                    </a:lnTo>
                    <a:lnTo>
                      <a:pt x="1256" y="1110"/>
                    </a:lnTo>
                    <a:lnTo>
                      <a:pt x="1235" y="796"/>
                    </a:lnTo>
                    <a:lnTo>
                      <a:pt x="1151" y="712"/>
                    </a:lnTo>
                    <a:lnTo>
                      <a:pt x="1131" y="628"/>
                    </a:lnTo>
                    <a:lnTo>
                      <a:pt x="1151" y="586"/>
                    </a:lnTo>
                    <a:lnTo>
                      <a:pt x="1151" y="482"/>
                    </a:lnTo>
                    <a:lnTo>
                      <a:pt x="1110" y="419"/>
                    </a:lnTo>
                    <a:lnTo>
                      <a:pt x="1089" y="314"/>
                    </a:lnTo>
                    <a:lnTo>
                      <a:pt x="1026" y="273"/>
                    </a:lnTo>
                    <a:lnTo>
                      <a:pt x="900" y="314"/>
                    </a:lnTo>
                    <a:lnTo>
                      <a:pt x="879" y="377"/>
                    </a:lnTo>
                    <a:lnTo>
                      <a:pt x="775" y="461"/>
                    </a:lnTo>
                    <a:lnTo>
                      <a:pt x="733" y="524"/>
                    </a:lnTo>
                    <a:lnTo>
                      <a:pt x="796" y="566"/>
                    </a:lnTo>
                    <a:lnTo>
                      <a:pt x="838" y="566"/>
                    </a:lnTo>
                    <a:lnTo>
                      <a:pt x="900" y="628"/>
                    </a:lnTo>
                    <a:lnTo>
                      <a:pt x="796" y="670"/>
                    </a:lnTo>
                    <a:lnTo>
                      <a:pt x="775" y="733"/>
                    </a:lnTo>
                    <a:lnTo>
                      <a:pt x="670" y="796"/>
                    </a:lnTo>
                    <a:lnTo>
                      <a:pt x="628" y="942"/>
                    </a:lnTo>
                    <a:lnTo>
                      <a:pt x="733" y="984"/>
                    </a:lnTo>
                    <a:lnTo>
                      <a:pt x="733" y="1026"/>
                    </a:lnTo>
                    <a:lnTo>
                      <a:pt x="607" y="1068"/>
                    </a:lnTo>
                    <a:lnTo>
                      <a:pt x="587" y="1172"/>
                    </a:lnTo>
                    <a:lnTo>
                      <a:pt x="628" y="1256"/>
                    </a:lnTo>
                    <a:lnTo>
                      <a:pt x="670" y="1361"/>
                    </a:lnTo>
                    <a:lnTo>
                      <a:pt x="607" y="1423"/>
                    </a:lnTo>
                    <a:lnTo>
                      <a:pt x="566" y="1382"/>
                    </a:lnTo>
                    <a:lnTo>
                      <a:pt x="566" y="1235"/>
                    </a:lnTo>
                    <a:lnTo>
                      <a:pt x="503" y="1214"/>
                    </a:lnTo>
                    <a:lnTo>
                      <a:pt x="503" y="1110"/>
                    </a:lnTo>
                    <a:lnTo>
                      <a:pt x="461" y="1130"/>
                    </a:lnTo>
                    <a:lnTo>
                      <a:pt x="294" y="1130"/>
                    </a:lnTo>
                    <a:lnTo>
                      <a:pt x="273" y="1214"/>
                    </a:lnTo>
                    <a:lnTo>
                      <a:pt x="335" y="1256"/>
                    </a:lnTo>
                    <a:lnTo>
                      <a:pt x="252" y="1298"/>
                    </a:lnTo>
                    <a:lnTo>
                      <a:pt x="168" y="1235"/>
                    </a:lnTo>
                    <a:lnTo>
                      <a:pt x="84" y="1298"/>
                    </a:lnTo>
                    <a:lnTo>
                      <a:pt x="1" y="1256"/>
                    </a:lnTo>
                    <a:lnTo>
                      <a:pt x="1" y="1402"/>
                    </a:lnTo>
                    <a:lnTo>
                      <a:pt x="63" y="1444"/>
                    </a:lnTo>
                    <a:lnTo>
                      <a:pt x="147" y="1444"/>
                    </a:lnTo>
                    <a:lnTo>
                      <a:pt x="189" y="1465"/>
                    </a:lnTo>
                    <a:lnTo>
                      <a:pt x="252" y="1444"/>
                    </a:lnTo>
                    <a:lnTo>
                      <a:pt x="356" y="1444"/>
                    </a:lnTo>
                    <a:lnTo>
                      <a:pt x="419" y="1465"/>
                    </a:lnTo>
                    <a:lnTo>
                      <a:pt x="503" y="1444"/>
                    </a:lnTo>
                    <a:lnTo>
                      <a:pt x="628" y="1507"/>
                    </a:lnTo>
                    <a:lnTo>
                      <a:pt x="796" y="1465"/>
                    </a:lnTo>
                    <a:lnTo>
                      <a:pt x="879" y="1528"/>
                    </a:lnTo>
                    <a:lnTo>
                      <a:pt x="984" y="1528"/>
                    </a:lnTo>
                    <a:lnTo>
                      <a:pt x="1444" y="1612"/>
                    </a:lnTo>
                    <a:lnTo>
                      <a:pt x="1507" y="1654"/>
                    </a:lnTo>
                    <a:lnTo>
                      <a:pt x="1423" y="1695"/>
                    </a:lnTo>
                    <a:lnTo>
                      <a:pt x="1298" y="1674"/>
                    </a:lnTo>
                    <a:lnTo>
                      <a:pt x="1151" y="1674"/>
                    </a:lnTo>
                    <a:lnTo>
                      <a:pt x="1047" y="1737"/>
                    </a:lnTo>
                    <a:lnTo>
                      <a:pt x="879" y="1758"/>
                    </a:lnTo>
                    <a:lnTo>
                      <a:pt x="921" y="1758"/>
                    </a:lnTo>
                    <a:lnTo>
                      <a:pt x="984" y="1800"/>
                    </a:lnTo>
                    <a:lnTo>
                      <a:pt x="921" y="1842"/>
                    </a:lnTo>
                    <a:lnTo>
                      <a:pt x="754" y="1779"/>
                    </a:lnTo>
                    <a:lnTo>
                      <a:pt x="670" y="1758"/>
                    </a:lnTo>
                    <a:lnTo>
                      <a:pt x="587" y="1800"/>
                    </a:lnTo>
                    <a:lnTo>
                      <a:pt x="607" y="1863"/>
                    </a:lnTo>
                    <a:lnTo>
                      <a:pt x="587" y="1905"/>
                    </a:lnTo>
                    <a:lnTo>
                      <a:pt x="524" y="1863"/>
                    </a:lnTo>
                    <a:lnTo>
                      <a:pt x="482" y="1863"/>
                    </a:lnTo>
                    <a:lnTo>
                      <a:pt x="503" y="1905"/>
                    </a:lnTo>
                    <a:lnTo>
                      <a:pt x="503" y="1967"/>
                    </a:lnTo>
                    <a:lnTo>
                      <a:pt x="566" y="2009"/>
                    </a:lnTo>
                    <a:lnTo>
                      <a:pt x="649" y="2051"/>
                    </a:lnTo>
                    <a:lnTo>
                      <a:pt x="607" y="2114"/>
                    </a:lnTo>
                    <a:lnTo>
                      <a:pt x="670" y="2198"/>
                    </a:lnTo>
                    <a:lnTo>
                      <a:pt x="607" y="2198"/>
                    </a:lnTo>
                    <a:lnTo>
                      <a:pt x="566" y="2114"/>
                    </a:lnTo>
                    <a:lnTo>
                      <a:pt x="503" y="2114"/>
                    </a:lnTo>
                    <a:lnTo>
                      <a:pt x="461" y="2218"/>
                    </a:lnTo>
                    <a:lnTo>
                      <a:pt x="461" y="2281"/>
                    </a:lnTo>
                    <a:lnTo>
                      <a:pt x="440" y="2323"/>
                    </a:lnTo>
                    <a:lnTo>
                      <a:pt x="440" y="2428"/>
                    </a:lnTo>
                    <a:lnTo>
                      <a:pt x="503" y="2491"/>
                    </a:lnTo>
                    <a:lnTo>
                      <a:pt x="607" y="2491"/>
                    </a:lnTo>
                    <a:lnTo>
                      <a:pt x="670" y="2532"/>
                    </a:lnTo>
                    <a:lnTo>
                      <a:pt x="712" y="2532"/>
                    </a:lnTo>
                    <a:lnTo>
                      <a:pt x="775" y="2470"/>
                    </a:lnTo>
                    <a:lnTo>
                      <a:pt x="900" y="2407"/>
                    </a:lnTo>
                    <a:lnTo>
                      <a:pt x="817" y="2511"/>
                    </a:lnTo>
                    <a:lnTo>
                      <a:pt x="859" y="2595"/>
                    </a:lnTo>
                    <a:lnTo>
                      <a:pt x="921" y="2595"/>
                    </a:lnTo>
                    <a:lnTo>
                      <a:pt x="1005" y="2511"/>
                    </a:lnTo>
                    <a:lnTo>
                      <a:pt x="1026" y="2574"/>
                    </a:lnTo>
                    <a:lnTo>
                      <a:pt x="1068" y="2679"/>
                    </a:lnTo>
                    <a:lnTo>
                      <a:pt x="1382" y="2700"/>
                    </a:lnTo>
                    <a:lnTo>
                      <a:pt x="1444" y="2595"/>
                    </a:lnTo>
                    <a:lnTo>
                      <a:pt x="1423" y="2511"/>
                    </a:lnTo>
                    <a:lnTo>
                      <a:pt x="1444" y="2407"/>
                    </a:lnTo>
                    <a:lnTo>
                      <a:pt x="1507" y="2365"/>
                    </a:lnTo>
                    <a:lnTo>
                      <a:pt x="1528" y="2407"/>
                    </a:lnTo>
                    <a:lnTo>
                      <a:pt x="1528" y="2511"/>
                    </a:lnTo>
                    <a:lnTo>
                      <a:pt x="1570" y="2616"/>
                    </a:lnTo>
                    <a:lnTo>
                      <a:pt x="1612" y="2574"/>
                    </a:lnTo>
                    <a:lnTo>
                      <a:pt x="1612" y="2470"/>
                    </a:lnTo>
                    <a:lnTo>
                      <a:pt x="1612" y="2407"/>
                    </a:lnTo>
                    <a:lnTo>
                      <a:pt x="1654" y="2323"/>
                    </a:lnTo>
                    <a:lnTo>
                      <a:pt x="1675" y="2281"/>
                    </a:lnTo>
                    <a:lnTo>
                      <a:pt x="1570" y="2302"/>
                    </a:lnTo>
                    <a:lnTo>
                      <a:pt x="1486" y="2344"/>
                    </a:lnTo>
                    <a:lnTo>
                      <a:pt x="1528" y="2239"/>
                    </a:lnTo>
                    <a:lnTo>
                      <a:pt x="1633" y="2198"/>
                    </a:lnTo>
                    <a:lnTo>
                      <a:pt x="1695" y="2135"/>
                    </a:lnTo>
                    <a:lnTo>
                      <a:pt x="1758" y="2072"/>
                    </a:lnTo>
                    <a:lnTo>
                      <a:pt x="1758" y="1988"/>
                    </a:lnTo>
                    <a:lnTo>
                      <a:pt x="1821" y="1967"/>
                    </a:lnTo>
                    <a:lnTo>
                      <a:pt x="1905" y="1988"/>
                    </a:lnTo>
                    <a:lnTo>
                      <a:pt x="1905" y="2072"/>
                    </a:lnTo>
                    <a:lnTo>
                      <a:pt x="1905" y="2156"/>
                    </a:lnTo>
                    <a:lnTo>
                      <a:pt x="1947" y="2093"/>
                    </a:lnTo>
                    <a:lnTo>
                      <a:pt x="2072" y="1926"/>
                    </a:lnTo>
                    <a:lnTo>
                      <a:pt x="2072" y="1863"/>
                    </a:lnTo>
                    <a:lnTo>
                      <a:pt x="1947" y="1779"/>
                    </a:lnTo>
                    <a:lnTo>
                      <a:pt x="1947" y="1737"/>
                    </a:lnTo>
                    <a:lnTo>
                      <a:pt x="1988" y="1674"/>
                    </a:lnTo>
                    <a:lnTo>
                      <a:pt x="2051" y="1716"/>
                    </a:lnTo>
                    <a:lnTo>
                      <a:pt x="2135" y="1716"/>
                    </a:lnTo>
                    <a:lnTo>
                      <a:pt x="2156" y="1612"/>
                    </a:lnTo>
                    <a:lnTo>
                      <a:pt x="2156" y="1549"/>
                    </a:lnTo>
                    <a:lnTo>
                      <a:pt x="2260" y="1423"/>
                    </a:lnTo>
                    <a:lnTo>
                      <a:pt x="2281" y="1340"/>
                    </a:lnTo>
                    <a:lnTo>
                      <a:pt x="2407" y="1214"/>
                    </a:lnTo>
                    <a:lnTo>
                      <a:pt x="2511" y="1151"/>
                    </a:lnTo>
                    <a:lnTo>
                      <a:pt x="2553" y="1089"/>
                    </a:lnTo>
                    <a:lnTo>
                      <a:pt x="2511" y="942"/>
                    </a:lnTo>
                    <a:lnTo>
                      <a:pt x="2616" y="775"/>
                    </a:lnTo>
                    <a:lnTo>
                      <a:pt x="2742" y="691"/>
                    </a:lnTo>
                    <a:lnTo>
                      <a:pt x="2763" y="586"/>
                    </a:lnTo>
                    <a:lnTo>
                      <a:pt x="2700" y="482"/>
                    </a:lnTo>
                    <a:lnTo>
                      <a:pt x="2595" y="461"/>
                    </a:lnTo>
                    <a:lnTo>
                      <a:pt x="2553" y="356"/>
                    </a:lnTo>
                    <a:lnTo>
                      <a:pt x="2595" y="356"/>
                    </a:lnTo>
                    <a:lnTo>
                      <a:pt x="2616" y="294"/>
                    </a:lnTo>
                    <a:lnTo>
                      <a:pt x="2595" y="252"/>
                    </a:lnTo>
                    <a:lnTo>
                      <a:pt x="2616" y="168"/>
                    </a:lnTo>
                    <a:lnTo>
                      <a:pt x="2595" y="84"/>
                    </a:lnTo>
                    <a:lnTo>
                      <a:pt x="2511" y="84"/>
                    </a:lnTo>
                    <a:lnTo>
                      <a:pt x="2553" y="147"/>
                    </a:lnTo>
                    <a:lnTo>
                      <a:pt x="2553" y="252"/>
                    </a:lnTo>
                    <a:lnTo>
                      <a:pt x="2470" y="273"/>
                    </a:lnTo>
                    <a:lnTo>
                      <a:pt x="2386" y="189"/>
                    </a:lnTo>
                    <a:lnTo>
                      <a:pt x="2302" y="273"/>
                    </a:lnTo>
                    <a:lnTo>
                      <a:pt x="2302" y="461"/>
                    </a:lnTo>
                    <a:lnTo>
                      <a:pt x="2260" y="503"/>
                    </a:lnTo>
                    <a:lnTo>
                      <a:pt x="2198" y="503"/>
                    </a:lnTo>
                    <a:lnTo>
                      <a:pt x="2156" y="566"/>
                    </a:lnTo>
                    <a:lnTo>
                      <a:pt x="2093" y="566"/>
                    </a:lnTo>
                    <a:lnTo>
                      <a:pt x="2093" y="482"/>
                    </a:lnTo>
                    <a:lnTo>
                      <a:pt x="2177" y="398"/>
                    </a:lnTo>
                    <a:lnTo>
                      <a:pt x="2219" y="168"/>
                    </a:lnTo>
                    <a:lnTo>
                      <a:pt x="2156" y="105"/>
                    </a:lnTo>
                    <a:lnTo>
                      <a:pt x="2072" y="126"/>
                    </a:lnTo>
                    <a:lnTo>
                      <a:pt x="1988" y="84"/>
                    </a:lnTo>
                    <a:lnTo>
                      <a:pt x="196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32"/>
              <p:cNvSpPr/>
              <p:nvPr/>
            </p:nvSpPr>
            <p:spPr>
              <a:xfrm>
                <a:off x="2686125" y="1510800"/>
                <a:ext cx="62275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3516" extrusionOk="0">
                    <a:moveTo>
                      <a:pt x="1026" y="0"/>
                    </a:moveTo>
                    <a:lnTo>
                      <a:pt x="921" y="63"/>
                    </a:lnTo>
                    <a:lnTo>
                      <a:pt x="879" y="147"/>
                    </a:lnTo>
                    <a:lnTo>
                      <a:pt x="754" y="230"/>
                    </a:lnTo>
                    <a:lnTo>
                      <a:pt x="733" y="335"/>
                    </a:lnTo>
                    <a:lnTo>
                      <a:pt x="607" y="481"/>
                    </a:lnTo>
                    <a:lnTo>
                      <a:pt x="607" y="586"/>
                    </a:lnTo>
                    <a:lnTo>
                      <a:pt x="712" y="649"/>
                    </a:lnTo>
                    <a:lnTo>
                      <a:pt x="754" y="586"/>
                    </a:lnTo>
                    <a:lnTo>
                      <a:pt x="879" y="565"/>
                    </a:lnTo>
                    <a:lnTo>
                      <a:pt x="921" y="628"/>
                    </a:lnTo>
                    <a:lnTo>
                      <a:pt x="775" y="753"/>
                    </a:lnTo>
                    <a:lnTo>
                      <a:pt x="649" y="837"/>
                    </a:lnTo>
                    <a:lnTo>
                      <a:pt x="545" y="984"/>
                    </a:lnTo>
                    <a:lnTo>
                      <a:pt x="545" y="1046"/>
                    </a:lnTo>
                    <a:lnTo>
                      <a:pt x="712" y="963"/>
                    </a:lnTo>
                    <a:lnTo>
                      <a:pt x="858" y="837"/>
                    </a:lnTo>
                    <a:lnTo>
                      <a:pt x="942" y="837"/>
                    </a:lnTo>
                    <a:lnTo>
                      <a:pt x="1026" y="774"/>
                    </a:lnTo>
                    <a:lnTo>
                      <a:pt x="1068" y="858"/>
                    </a:lnTo>
                    <a:lnTo>
                      <a:pt x="1047" y="984"/>
                    </a:lnTo>
                    <a:lnTo>
                      <a:pt x="963" y="984"/>
                    </a:lnTo>
                    <a:lnTo>
                      <a:pt x="838" y="1109"/>
                    </a:lnTo>
                    <a:lnTo>
                      <a:pt x="775" y="1193"/>
                    </a:lnTo>
                    <a:lnTo>
                      <a:pt x="838" y="1276"/>
                    </a:lnTo>
                    <a:lnTo>
                      <a:pt x="984" y="1256"/>
                    </a:lnTo>
                    <a:lnTo>
                      <a:pt x="1089" y="1297"/>
                    </a:lnTo>
                    <a:lnTo>
                      <a:pt x="963" y="1381"/>
                    </a:lnTo>
                    <a:lnTo>
                      <a:pt x="817" y="1465"/>
                    </a:lnTo>
                    <a:lnTo>
                      <a:pt x="712" y="1402"/>
                    </a:lnTo>
                    <a:lnTo>
                      <a:pt x="712" y="1486"/>
                    </a:lnTo>
                    <a:lnTo>
                      <a:pt x="838" y="1528"/>
                    </a:lnTo>
                    <a:lnTo>
                      <a:pt x="838" y="1590"/>
                    </a:lnTo>
                    <a:lnTo>
                      <a:pt x="649" y="1779"/>
                    </a:lnTo>
                    <a:lnTo>
                      <a:pt x="607" y="1779"/>
                    </a:lnTo>
                    <a:lnTo>
                      <a:pt x="545" y="1611"/>
                    </a:lnTo>
                    <a:lnTo>
                      <a:pt x="440" y="1569"/>
                    </a:lnTo>
                    <a:lnTo>
                      <a:pt x="335" y="1423"/>
                    </a:lnTo>
                    <a:lnTo>
                      <a:pt x="126" y="1528"/>
                    </a:lnTo>
                    <a:lnTo>
                      <a:pt x="126" y="1590"/>
                    </a:lnTo>
                    <a:lnTo>
                      <a:pt x="1" y="1800"/>
                    </a:lnTo>
                    <a:lnTo>
                      <a:pt x="105" y="1925"/>
                    </a:lnTo>
                    <a:lnTo>
                      <a:pt x="105" y="2051"/>
                    </a:lnTo>
                    <a:lnTo>
                      <a:pt x="189" y="2093"/>
                    </a:lnTo>
                    <a:lnTo>
                      <a:pt x="294" y="2009"/>
                    </a:lnTo>
                    <a:lnTo>
                      <a:pt x="356" y="2009"/>
                    </a:lnTo>
                    <a:lnTo>
                      <a:pt x="545" y="2051"/>
                    </a:lnTo>
                    <a:lnTo>
                      <a:pt x="733" y="2051"/>
                    </a:lnTo>
                    <a:lnTo>
                      <a:pt x="754" y="2113"/>
                    </a:lnTo>
                    <a:lnTo>
                      <a:pt x="942" y="2051"/>
                    </a:lnTo>
                    <a:lnTo>
                      <a:pt x="942" y="2134"/>
                    </a:lnTo>
                    <a:lnTo>
                      <a:pt x="838" y="2155"/>
                    </a:lnTo>
                    <a:lnTo>
                      <a:pt x="775" y="2239"/>
                    </a:lnTo>
                    <a:lnTo>
                      <a:pt x="817" y="2344"/>
                    </a:lnTo>
                    <a:lnTo>
                      <a:pt x="963" y="2323"/>
                    </a:lnTo>
                    <a:lnTo>
                      <a:pt x="1089" y="2427"/>
                    </a:lnTo>
                    <a:lnTo>
                      <a:pt x="1172" y="2616"/>
                    </a:lnTo>
                    <a:lnTo>
                      <a:pt x="1256" y="2616"/>
                    </a:lnTo>
                    <a:lnTo>
                      <a:pt x="1298" y="2657"/>
                    </a:lnTo>
                    <a:lnTo>
                      <a:pt x="1256" y="2741"/>
                    </a:lnTo>
                    <a:lnTo>
                      <a:pt x="1256" y="2867"/>
                    </a:lnTo>
                    <a:lnTo>
                      <a:pt x="1068" y="3201"/>
                    </a:lnTo>
                    <a:lnTo>
                      <a:pt x="1130" y="3390"/>
                    </a:lnTo>
                    <a:lnTo>
                      <a:pt x="1172" y="3494"/>
                    </a:lnTo>
                    <a:lnTo>
                      <a:pt x="1256" y="3494"/>
                    </a:lnTo>
                    <a:lnTo>
                      <a:pt x="1361" y="3473"/>
                    </a:lnTo>
                    <a:lnTo>
                      <a:pt x="1403" y="3515"/>
                    </a:lnTo>
                    <a:lnTo>
                      <a:pt x="1486" y="3515"/>
                    </a:lnTo>
                    <a:lnTo>
                      <a:pt x="1654" y="3411"/>
                    </a:lnTo>
                    <a:lnTo>
                      <a:pt x="1654" y="3348"/>
                    </a:lnTo>
                    <a:lnTo>
                      <a:pt x="1758" y="3285"/>
                    </a:lnTo>
                    <a:lnTo>
                      <a:pt x="1821" y="3160"/>
                    </a:lnTo>
                    <a:lnTo>
                      <a:pt x="1863" y="3034"/>
                    </a:lnTo>
                    <a:lnTo>
                      <a:pt x="1884" y="2846"/>
                    </a:lnTo>
                    <a:lnTo>
                      <a:pt x="1988" y="2678"/>
                    </a:lnTo>
                    <a:lnTo>
                      <a:pt x="1905" y="2657"/>
                    </a:lnTo>
                    <a:lnTo>
                      <a:pt x="1905" y="2574"/>
                    </a:lnTo>
                    <a:lnTo>
                      <a:pt x="1988" y="2532"/>
                    </a:lnTo>
                    <a:lnTo>
                      <a:pt x="2072" y="2365"/>
                    </a:lnTo>
                    <a:lnTo>
                      <a:pt x="2135" y="2365"/>
                    </a:lnTo>
                    <a:lnTo>
                      <a:pt x="2219" y="2260"/>
                    </a:lnTo>
                    <a:lnTo>
                      <a:pt x="2344" y="2197"/>
                    </a:lnTo>
                    <a:lnTo>
                      <a:pt x="2386" y="2030"/>
                    </a:lnTo>
                    <a:lnTo>
                      <a:pt x="2386" y="1925"/>
                    </a:lnTo>
                    <a:lnTo>
                      <a:pt x="2491" y="1841"/>
                    </a:lnTo>
                    <a:lnTo>
                      <a:pt x="2491" y="1800"/>
                    </a:lnTo>
                    <a:lnTo>
                      <a:pt x="2428" y="1695"/>
                    </a:lnTo>
                    <a:lnTo>
                      <a:pt x="2407" y="1569"/>
                    </a:lnTo>
                    <a:lnTo>
                      <a:pt x="2344" y="1569"/>
                    </a:lnTo>
                    <a:lnTo>
                      <a:pt x="2239" y="1507"/>
                    </a:lnTo>
                    <a:lnTo>
                      <a:pt x="2114" y="1507"/>
                    </a:lnTo>
                    <a:lnTo>
                      <a:pt x="2093" y="1465"/>
                    </a:lnTo>
                    <a:lnTo>
                      <a:pt x="2135" y="1360"/>
                    </a:lnTo>
                    <a:lnTo>
                      <a:pt x="2302" y="1276"/>
                    </a:lnTo>
                    <a:lnTo>
                      <a:pt x="2302" y="1193"/>
                    </a:lnTo>
                    <a:lnTo>
                      <a:pt x="2239" y="1109"/>
                    </a:lnTo>
                    <a:lnTo>
                      <a:pt x="2239" y="984"/>
                    </a:lnTo>
                    <a:lnTo>
                      <a:pt x="2281" y="879"/>
                    </a:lnTo>
                    <a:lnTo>
                      <a:pt x="2177" y="774"/>
                    </a:lnTo>
                    <a:lnTo>
                      <a:pt x="2093" y="774"/>
                    </a:lnTo>
                    <a:lnTo>
                      <a:pt x="1967" y="858"/>
                    </a:lnTo>
                    <a:lnTo>
                      <a:pt x="1779" y="900"/>
                    </a:lnTo>
                    <a:lnTo>
                      <a:pt x="1758" y="984"/>
                    </a:lnTo>
                    <a:lnTo>
                      <a:pt x="1675" y="1088"/>
                    </a:lnTo>
                    <a:lnTo>
                      <a:pt x="1591" y="1067"/>
                    </a:lnTo>
                    <a:lnTo>
                      <a:pt x="1570" y="963"/>
                    </a:lnTo>
                    <a:lnTo>
                      <a:pt x="1695" y="900"/>
                    </a:lnTo>
                    <a:lnTo>
                      <a:pt x="1758" y="837"/>
                    </a:lnTo>
                    <a:lnTo>
                      <a:pt x="1758" y="670"/>
                    </a:lnTo>
                    <a:lnTo>
                      <a:pt x="1800" y="460"/>
                    </a:lnTo>
                    <a:lnTo>
                      <a:pt x="1758" y="356"/>
                    </a:lnTo>
                    <a:lnTo>
                      <a:pt x="1695" y="272"/>
                    </a:lnTo>
                    <a:lnTo>
                      <a:pt x="1654" y="168"/>
                    </a:lnTo>
                    <a:lnTo>
                      <a:pt x="1507" y="105"/>
                    </a:lnTo>
                    <a:lnTo>
                      <a:pt x="1403" y="147"/>
                    </a:lnTo>
                    <a:lnTo>
                      <a:pt x="1277" y="105"/>
                    </a:lnTo>
                    <a:lnTo>
                      <a:pt x="1130" y="230"/>
                    </a:lnTo>
                    <a:lnTo>
                      <a:pt x="1047" y="209"/>
                    </a:lnTo>
                    <a:lnTo>
                      <a:pt x="1047" y="21"/>
                    </a:lnTo>
                    <a:lnTo>
                      <a:pt x="102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32"/>
              <p:cNvSpPr/>
              <p:nvPr/>
            </p:nvSpPr>
            <p:spPr>
              <a:xfrm>
                <a:off x="2799125" y="1455875"/>
                <a:ext cx="96775" cy="158525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6341" extrusionOk="0">
                    <a:moveTo>
                      <a:pt x="2385" y="0"/>
                    </a:moveTo>
                    <a:lnTo>
                      <a:pt x="2385" y="126"/>
                    </a:lnTo>
                    <a:lnTo>
                      <a:pt x="2302" y="272"/>
                    </a:lnTo>
                    <a:lnTo>
                      <a:pt x="2385" y="356"/>
                    </a:lnTo>
                    <a:lnTo>
                      <a:pt x="2490" y="356"/>
                    </a:lnTo>
                    <a:lnTo>
                      <a:pt x="2595" y="314"/>
                    </a:lnTo>
                    <a:lnTo>
                      <a:pt x="2741" y="377"/>
                    </a:lnTo>
                    <a:lnTo>
                      <a:pt x="2783" y="460"/>
                    </a:lnTo>
                    <a:lnTo>
                      <a:pt x="2888" y="481"/>
                    </a:lnTo>
                    <a:lnTo>
                      <a:pt x="2888" y="565"/>
                    </a:lnTo>
                    <a:lnTo>
                      <a:pt x="2699" y="733"/>
                    </a:lnTo>
                    <a:lnTo>
                      <a:pt x="2616" y="733"/>
                    </a:lnTo>
                    <a:lnTo>
                      <a:pt x="2490" y="649"/>
                    </a:lnTo>
                    <a:lnTo>
                      <a:pt x="2385" y="649"/>
                    </a:lnTo>
                    <a:lnTo>
                      <a:pt x="2281" y="628"/>
                    </a:lnTo>
                    <a:lnTo>
                      <a:pt x="2281" y="628"/>
                    </a:lnTo>
                    <a:lnTo>
                      <a:pt x="2323" y="733"/>
                    </a:lnTo>
                    <a:lnTo>
                      <a:pt x="2406" y="753"/>
                    </a:lnTo>
                    <a:lnTo>
                      <a:pt x="2323" y="837"/>
                    </a:lnTo>
                    <a:lnTo>
                      <a:pt x="2218" y="858"/>
                    </a:lnTo>
                    <a:lnTo>
                      <a:pt x="2072" y="691"/>
                    </a:lnTo>
                    <a:lnTo>
                      <a:pt x="1904" y="774"/>
                    </a:lnTo>
                    <a:lnTo>
                      <a:pt x="1862" y="942"/>
                    </a:lnTo>
                    <a:lnTo>
                      <a:pt x="1779" y="1005"/>
                    </a:lnTo>
                    <a:lnTo>
                      <a:pt x="1779" y="1088"/>
                    </a:lnTo>
                    <a:lnTo>
                      <a:pt x="1883" y="1109"/>
                    </a:lnTo>
                    <a:lnTo>
                      <a:pt x="1904" y="1256"/>
                    </a:lnTo>
                    <a:lnTo>
                      <a:pt x="2051" y="1318"/>
                    </a:lnTo>
                    <a:lnTo>
                      <a:pt x="2051" y="1381"/>
                    </a:lnTo>
                    <a:lnTo>
                      <a:pt x="1946" y="1381"/>
                    </a:lnTo>
                    <a:lnTo>
                      <a:pt x="1946" y="1465"/>
                    </a:lnTo>
                    <a:lnTo>
                      <a:pt x="1988" y="1528"/>
                    </a:lnTo>
                    <a:lnTo>
                      <a:pt x="1988" y="1611"/>
                    </a:lnTo>
                    <a:lnTo>
                      <a:pt x="1904" y="1590"/>
                    </a:lnTo>
                    <a:lnTo>
                      <a:pt x="1841" y="1528"/>
                    </a:lnTo>
                    <a:lnTo>
                      <a:pt x="1695" y="1507"/>
                    </a:lnTo>
                    <a:lnTo>
                      <a:pt x="1590" y="1423"/>
                    </a:lnTo>
                    <a:lnTo>
                      <a:pt x="1528" y="1402"/>
                    </a:lnTo>
                    <a:lnTo>
                      <a:pt x="1423" y="1486"/>
                    </a:lnTo>
                    <a:lnTo>
                      <a:pt x="1381" y="1569"/>
                    </a:lnTo>
                    <a:lnTo>
                      <a:pt x="1465" y="1674"/>
                    </a:lnTo>
                    <a:lnTo>
                      <a:pt x="1423" y="1779"/>
                    </a:lnTo>
                    <a:lnTo>
                      <a:pt x="1360" y="1737"/>
                    </a:lnTo>
                    <a:lnTo>
                      <a:pt x="1360" y="1674"/>
                    </a:lnTo>
                    <a:lnTo>
                      <a:pt x="1276" y="1611"/>
                    </a:lnTo>
                    <a:lnTo>
                      <a:pt x="1151" y="1569"/>
                    </a:lnTo>
                    <a:lnTo>
                      <a:pt x="1109" y="1569"/>
                    </a:lnTo>
                    <a:lnTo>
                      <a:pt x="1025" y="1486"/>
                    </a:lnTo>
                    <a:lnTo>
                      <a:pt x="942" y="1465"/>
                    </a:lnTo>
                    <a:lnTo>
                      <a:pt x="921" y="1528"/>
                    </a:lnTo>
                    <a:lnTo>
                      <a:pt x="963" y="1674"/>
                    </a:lnTo>
                    <a:lnTo>
                      <a:pt x="963" y="1800"/>
                    </a:lnTo>
                    <a:lnTo>
                      <a:pt x="1004" y="1946"/>
                    </a:lnTo>
                    <a:lnTo>
                      <a:pt x="1109" y="2009"/>
                    </a:lnTo>
                    <a:lnTo>
                      <a:pt x="1235" y="2030"/>
                    </a:lnTo>
                    <a:lnTo>
                      <a:pt x="1276" y="2093"/>
                    </a:lnTo>
                    <a:lnTo>
                      <a:pt x="1256" y="2113"/>
                    </a:lnTo>
                    <a:lnTo>
                      <a:pt x="1130" y="2113"/>
                    </a:lnTo>
                    <a:lnTo>
                      <a:pt x="1256" y="2197"/>
                    </a:lnTo>
                    <a:lnTo>
                      <a:pt x="1318" y="2260"/>
                    </a:lnTo>
                    <a:lnTo>
                      <a:pt x="1423" y="2344"/>
                    </a:lnTo>
                    <a:lnTo>
                      <a:pt x="1548" y="2344"/>
                    </a:lnTo>
                    <a:lnTo>
                      <a:pt x="1632" y="2260"/>
                    </a:lnTo>
                    <a:lnTo>
                      <a:pt x="1674" y="2260"/>
                    </a:lnTo>
                    <a:lnTo>
                      <a:pt x="1674" y="2344"/>
                    </a:lnTo>
                    <a:lnTo>
                      <a:pt x="1590" y="2427"/>
                    </a:lnTo>
                    <a:lnTo>
                      <a:pt x="1548" y="2616"/>
                    </a:lnTo>
                    <a:lnTo>
                      <a:pt x="1486" y="2616"/>
                    </a:lnTo>
                    <a:lnTo>
                      <a:pt x="1339" y="2469"/>
                    </a:lnTo>
                    <a:lnTo>
                      <a:pt x="1025" y="2427"/>
                    </a:lnTo>
                    <a:lnTo>
                      <a:pt x="921" y="2260"/>
                    </a:lnTo>
                    <a:lnTo>
                      <a:pt x="837" y="2239"/>
                    </a:lnTo>
                    <a:lnTo>
                      <a:pt x="795" y="2155"/>
                    </a:lnTo>
                    <a:lnTo>
                      <a:pt x="753" y="2155"/>
                    </a:lnTo>
                    <a:lnTo>
                      <a:pt x="712" y="2302"/>
                    </a:lnTo>
                    <a:lnTo>
                      <a:pt x="712" y="2344"/>
                    </a:lnTo>
                    <a:lnTo>
                      <a:pt x="649" y="2406"/>
                    </a:lnTo>
                    <a:lnTo>
                      <a:pt x="712" y="2574"/>
                    </a:lnTo>
                    <a:lnTo>
                      <a:pt x="628" y="2637"/>
                    </a:lnTo>
                    <a:lnTo>
                      <a:pt x="544" y="2616"/>
                    </a:lnTo>
                    <a:lnTo>
                      <a:pt x="544" y="2762"/>
                    </a:lnTo>
                    <a:lnTo>
                      <a:pt x="502" y="2783"/>
                    </a:lnTo>
                    <a:lnTo>
                      <a:pt x="502" y="3034"/>
                    </a:lnTo>
                    <a:lnTo>
                      <a:pt x="586" y="3097"/>
                    </a:lnTo>
                    <a:lnTo>
                      <a:pt x="732" y="3097"/>
                    </a:lnTo>
                    <a:lnTo>
                      <a:pt x="837" y="3160"/>
                    </a:lnTo>
                    <a:lnTo>
                      <a:pt x="942" y="3139"/>
                    </a:lnTo>
                    <a:lnTo>
                      <a:pt x="942" y="3181"/>
                    </a:lnTo>
                    <a:lnTo>
                      <a:pt x="858" y="3243"/>
                    </a:lnTo>
                    <a:lnTo>
                      <a:pt x="753" y="3181"/>
                    </a:lnTo>
                    <a:lnTo>
                      <a:pt x="586" y="3181"/>
                    </a:lnTo>
                    <a:lnTo>
                      <a:pt x="523" y="3160"/>
                    </a:lnTo>
                    <a:lnTo>
                      <a:pt x="419" y="3181"/>
                    </a:lnTo>
                    <a:lnTo>
                      <a:pt x="272" y="3369"/>
                    </a:lnTo>
                    <a:lnTo>
                      <a:pt x="230" y="3473"/>
                    </a:lnTo>
                    <a:lnTo>
                      <a:pt x="314" y="3557"/>
                    </a:lnTo>
                    <a:lnTo>
                      <a:pt x="293" y="3599"/>
                    </a:lnTo>
                    <a:lnTo>
                      <a:pt x="209" y="3620"/>
                    </a:lnTo>
                    <a:lnTo>
                      <a:pt x="209" y="3725"/>
                    </a:lnTo>
                    <a:lnTo>
                      <a:pt x="293" y="3787"/>
                    </a:lnTo>
                    <a:lnTo>
                      <a:pt x="335" y="3725"/>
                    </a:lnTo>
                    <a:lnTo>
                      <a:pt x="502" y="3725"/>
                    </a:lnTo>
                    <a:lnTo>
                      <a:pt x="586" y="3662"/>
                    </a:lnTo>
                    <a:lnTo>
                      <a:pt x="628" y="3704"/>
                    </a:lnTo>
                    <a:lnTo>
                      <a:pt x="628" y="3787"/>
                    </a:lnTo>
                    <a:lnTo>
                      <a:pt x="523" y="3808"/>
                    </a:lnTo>
                    <a:lnTo>
                      <a:pt x="440" y="3913"/>
                    </a:lnTo>
                    <a:lnTo>
                      <a:pt x="502" y="3976"/>
                    </a:lnTo>
                    <a:lnTo>
                      <a:pt x="586" y="3976"/>
                    </a:lnTo>
                    <a:lnTo>
                      <a:pt x="691" y="3892"/>
                    </a:lnTo>
                    <a:lnTo>
                      <a:pt x="753" y="3892"/>
                    </a:lnTo>
                    <a:lnTo>
                      <a:pt x="858" y="3808"/>
                    </a:lnTo>
                    <a:lnTo>
                      <a:pt x="858" y="3871"/>
                    </a:lnTo>
                    <a:lnTo>
                      <a:pt x="816" y="3934"/>
                    </a:lnTo>
                    <a:lnTo>
                      <a:pt x="858" y="3976"/>
                    </a:lnTo>
                    <a:lnTo>
                      <a:pt x="1046" y="3976"/>
                    </a:lnTo>
                    <a:lnTo>
                      <a:pt x="1067" y="4018"/>
                    </a:lnTo>
                    <a:lnTo>
                      <a:pt x="963" y="4038"/>
                    </a:lnTo>
                    <a:lnTo>
                      <a:pt x="963" y="4122"/>
                    </a:lnTo>
                    <a:lnTo>
                      <a:pt x="1067" y="4143"/>
                    </a:lnTo>
                    <a:lnTo>
                      <a:pt x="1172" y="4122"/>
                    </a:lnTo>
                    <a:lnTo>
                      <a:pt x="1318" y="4206"/>
                    </a:lnTo>
                    <a:lnTo>
                      <a:pt x="1590" y="4290"/>
                    </a:lnTo>
                    <a:lnTo>
                      <a:pt x="1632" y="4331"/>
                    </a:lnTo>
                    <a:lnTo>
                      <a:pt x="1381" y="4310"/>
                    </a:lnTo>
                    <a:lnTo>
                      <a:pt x="1276" y="4331"/>
                    </a:lnTo>
                    <a:lnTo>
                      <a:pt x="1130" y="4227"/>
                    </a:lnTo>
                    <a:lnTo>
                      <a:pt x="963" y="4290"/>
                    </a:lnTo>
                    <a:lnTo>
                      <a:pt x="963" y="4352"/>
                    </a:lnTo>
                    <a:lnTo>
                      <a:pt x="1130" y="4415"/>
                    </a:lnTo>
                    <a:lnTo>
                      <a:pt x="1339" y="4436"/>
                    </a:lnTo>
                    <a:lnTo>
                      <a:pt x="1569" y="4436"/>
                    </a:lnTo>
                    <a:lnTo>
                      <a:pt x="1653" y="4499"/>
                    </a:lnTo>
                    <a:lnTo>
                      <a:pt x="1423" y="4541"/>
                    </a:lnTo>
                    <a:lnTo>
                      <a:pt x="1339" y="4520"/>
                    </a:lnTo>
                    <a:lnTo>
                      <a:pt x="1109" y="4499"/>
                    </a:lnTo>
                    <a:lnTo>
                      <a:pt x="942" y="4457"/>
                    </a:lnTo>
                    <a:lnTo>
                      <a:pt x="900" y="4394"/>
                    </a:lnTo>
                    <a:lnTo>
                      <a:pt x="753" y="4352"/>
                    </a:lnTo>
                    <a:lnTo>
                      <a:pt x="607" y="4206"/>
                    </a:lnTo>
                    <a:lnTo>
                      <a:pt x="544" y="4248"/>
                    </a:lnTo>
                    <a:lnTo>
                      <a:pt x="481" y="4331"/>
                    </a:lnTo>
                    <a:lnTo>
                      <a:pt x="293" y="4352"/>
                    </a:lnTo>
                    <a:lnTo>
                      <a:pt x="209" y="4415"/>
                    </a:lnTo>
                    <a:lnTo>
                      <a:pt x="188" y="4624"/>
                    </a:lnTo>
                    <a:lnTo>
                      <a:pt x="314" y="4729"/>
                    </a:lnTo>
                    <a:lnTo>
                      <a:pt x="314" y="4854"/>
                    </a:lnTo>
                    <a:lnTo>
                      <a:pt x="272" y="4917"/>
                    </a:lnTo>
                    <a:lnTo>
                      <a:pt x="188" y="4729"/>
                    </a:lnTo>
                    <a:lnTo>
                      <a:pt x="126" y="4729"/>
                    </a:lnTo>
                    <a:lnTo>
                      <a:pt x="63" y="4980"/>
                    </a:lnTo>
                    <a:lnTo>
                      <a:pt x="84" y="5126"/>
                    </a:lnTo>
                    <a:lnTo>
                      <a:pt x="168" y="5147"/>
                    </a:lnTo>
                    <a:lnTo>
                      <a:pt x="188" y="5126"/>
                    </a:lnTo>
                    <a:lnTo>
                      <a:pt x="272" y="5126"/>
                    </a:lnTo>
                    <a:lnTo>
                      <a:pt x="335" y="5252"/>
                    </a:lnTo>
                    <a:lnTo>
                      <a:pt x="419" y="5273"/>
                    </a:lnTo>
                    <a:lnTo>
                      <a:pt x="335" y="5294"/>
                    </a:lnTo>
                    <a:lnTo>
                      <a:pt x="272" y="5336"/>
                    </a:lnTo>
                    <a:lnTo>
                      <a:pt x="188" y="5231"/>
                    </a:lnTo>
                    <a:lnTo>
                      <a:pt x="21" y="5252"/>
                    </a:lnTo>
                    <a:lnTo>
                      <a:pt x="0" y="5461"/>
                    </a:lnTo>
                    <a:lnTo>
                      <a:pt x="63" y="5503"/>
                    </a:lnTo>
                    <a:lnTo>
                      <a:pt x="126" y="5482"/>
                    </a:lnTo>
                    <a:lnTo>
                      <a:pt x="84" y="5566"/>
                    </a:lnTo>
                    <a:lnTo>
                      <a:pt x="84" y="5817"/>
                    </a:lnTo>
                    <a:lnTo>
                      <a:pt x="168" y="5754"/>
                    </a:lnTo>
                    <a:lnTo>
                      <a:pt x="230" y="5775"/>
                    </a:lnTo>
                    <a:lnTo>
                      <a:pt x="230" y="5963"/>
                    </a:lnTo>
                    <a:lnTo>
                      <a:pt x="398" y="6005"/>
                    </a:lnTo>
                    <a:lnTo>
                      <a:pt x="628" y="6173"/>
                    </a:lnTo>
                    <a:lnTo>
                      <a:pt x="732" y="6110"/>
                    </a:lnTo>
                    <a:lnTo>
                      <a:pt x="795" y="6005"/>
                    </a:lnTo>
                    <a:lnTo>
                      <a:pt x="753" y="5922"/>
                    </a:lnTo>
                    <a:lnTo>
                      <a:pt x="921" y="5922"/>
                    </a:lnTo>
                    <a:lnTo>
                      <a:pt x="942" y="6026"/>
                    </a:lnTo>
                    <a:lnTo>
                      <a:pt x="921" y="6131"/>
                    </a:lnTo>
                    <a:lnTo>
                      <a:pt x="942" y="6235"/>
                    </a:lnTo>
                    <a:lnTo>
                      <a:pt x="1004" y="6214"/>
                    </a:lnTo>
                    <a:lnTo>
                      <a:pt x="1067" y="5963"/>
                    </a:lnTo>
                    <a:lnTo>
                      <a:pt x="1067" y="5712"/>
                    </a:lnTo>
                    <a:lnTo>
                      <a:pt x="1130" y="5566"/>
                    </a:lnTo>
                    <a:lnTo>
                      <a:pt x="1256" y="5440"/>
                    </a:lnTo>
                    <a:lnTo>
                      <a:pt x="1318" y="5294"/>
                    </a:lnTo>
                    <a:lnTo>
                      <a:pt x="1318" y="5461"/>
                    </a:lnTo>
                    <a:lnTo>
                      <a:pt x="1172" y="5670"/>
                    </a:lnTo>
                    <a:lnTo>
                      <a:pt x="1151" y="5817"/>
                    </a:lnTo>
                    <a:lnTo>
                      <a:pt x="1172" y="5922"/>
                    </a:lnTo>
                    <a:lnTo>
                      <a:pt x="1130" y="6131"/>
                    </a:lnTo>
                    <a:lnTo>
                      <a:pt x="1172" y="6235"/>
                    </a:lnTo>
                    <a:lnTo>
                      <a:pt x="1151" y="6319"/>
                    </a:lnTo>
                    <a:lnTo>
                      <a:pt x="1214" y="6340"/>
                    </a:lnTo>
                    <a:lnTo>
                      <a:pt x="1256" y="6298"/>
                    </a:lnTo>
                    <a:lnTo>
                      <a:pt x="1339" y="6173"/>
                    </a:lnTo>
                    <a:lnTo>
                      <a:pt x="1528" y="5984"/>
                    </a:lnTo>
                    <a:lnTo>
                      <a:pt x="1590" y="5691"/>
                    </a:lnTo>
                    <a:lnTo>
                      <a:pt x="1674" y="5650"/>
                    </a:lnTo>
                    <a:lnTo>
                      <a:pt x="1674" y="5754"/>
                    </a:lnTo>
                    <a:lnTo>
                      <a:pt x="1632" y="5880"/>
                    </a:lnTo>
                    <a:lnTo>
                      <a:pt x="1632" y="5963"/>
                    </a:lnTo>
                    <a:lnTo>
                      <a:pt x="1737" y="5984"/>
                    </a:lnTo>
                    <a:lnTo>
                      <a:pt x="1862" y="5859"/>
                    </a:lnTo>
                    <a:lnTo>
                      <a:pt x="1946" y="5775"/>
                    </a:lnTo>
                    <a:lnTo>
                      <a:pt x="1946" y="5670"/>
                    </a:lnTo>
                    <a:lnTo>
                      <a:pt x="1841" y="5650"/>
                    </a:lnTo>
                    <a:lnTo>
                      <a:pt x="1841" y="5608"/>
                    </a:lnTo>
                    <a:lnTo>
                      <a:pt x="1946" y="5566"/>
                    </a:lnTo>
                    <a:lnTo>
                      <a:pt x="1946" y="5398"/>
                    </a:lnTo>
                    <a:lnTo>
                      <a:pt x="1904" y="5336"/>
                    </a:lnTo>
                    <a:lnTo>
                      <a:pt x="1904" y="5231"/>
                    </a:lnTo>
                    <a:lnTo>
                      <a:pt x="2072" y="5126"/>
                    </a:lnTo>
                    <a:lnTo>
                      <a:pt x="2113" y="4938"/>
                    </a:lnTo>
                    <a:lnTo>
                      <a:pt x="2218" y="4875"/>
                    </a:lnTo>
                    <a:lnTo>
                      <a:pt x="2281" y="4813"/>
                    </a:lnTo>
                    <a:lnTo>
                      <a:pt x="2281" y="4917"/>
                    </a:lnTo>
                    <a:lnTo>
                      <a:pt x="2281" y="4959"/>
                    </a:lnTo>
                    <a:lnTo>
                      <a:pt x="2197" y="4980"/>
                    </a:lnTo>
                    <a:lnTo>
                      <a:pt x="2113" y="5168"/>
                    </a:lnTo>
                    <a:lnTo>
                      <a:pt x="2051" y="5294"/>
                    </a:lnTo>
                    <a:lnTo>
                      <a:pt x="2009" y="5461"/>
                    </a:lnTo>
                    <a:lnTo>
                      <a:pt x="2072" y="5566"/>
                    </a:lnTo>
                    <a:lnTo>
                      <a:pt x="2092" y="5691"/>
                    </a:lnTo>
                    <a:lnTo>
                      <a:pt x="2155" y="5650"/>
                    </a:lnTo>
                    <a:lnTo>
                      <a:pt x="2260" y="5461"/>
                    </a:lnTo>
                    <a:lnTo>
                      <a:pt x="2469" y="5273"/>
                    </a:lnTo>
                    <a:lnTo>
                      <a:pt x="2532" y="5147"/>
                    </a:lnTo>
                    <a:lnTo>
                      <a:pt x="2532" y="4980"/>
                    </a:lnTo>
                    <a:lnTo>
                      <a:pt x="2616" y="4875"/>
                    </a:lnTo>
                    <a:lnTo>
                      <a:pt x="2699" y="4854"/>
                    </a:lnTo>
                    <a:lnTo>
                      <a:pt x="2699" y="4917"/>
                    </a:lnTo>
                    <a:lnTo>
                      <a:pt x="2678" y="4959"/>
                    </a:lnTo>
                    <a:lnTo>
                      <a:pt x="2678" y="5085"/>
                    </a:lnTo>
                    <a:lnTo>
                      <a:pt x="2741" y="5064"/>
                    </a:lnTo>
                    <a:lnTo>
                      <a:pt x="2888" y="4875"/>
                    </a:lnTo>
                    <a:lnTo>
                      <a:pt x="2971" y="4875"/>
                    </a:lnTo>
                    <a:lnTo>
                      <a:pt x="3139" y="4917"/>
                    </a:lnTo>
                    <a:lnTo>
                      <a:pt x="3327" y="4854"/>
                    </a:lnTo>
                    <a:lnTo>
                      <a:pt x="3432" y="4834"/>
                    </a:lnTo>
                    <a:lnTo>
                      <a:pt x="3494" y="4750"/>
                    </a:lnTo>
                    <a:lnTo>
                      <a:pt x="3620" y="4729"/>
                    </a:lnTo>
                    <a:lnTo>
                      <a:pt x="3662" y="4624"/>
                    </a:lnTo>
                    <a:lnTo>
                      <a:pt x="3662" y="4541"/>
                    </a:lnTo>
                    <a:lnTo>
                      <a:pt x="3683" y="4457"/>
                    </a:lnTo>
                    <a:lnTo>
                      <a:pt x="3620" y="4394"/>
                    </a:lnTo>
                    <a:lnTo>
                      <a:pt x="3662" y="4227"/>
                    </a:lnTo>
                    <a:lnTo>
                      <a:pt x="3662" y="3976"/>
                    </a:lnTo>
                    <a:lnTo>
                      <a:pt x="3620" y="3976"/>
                    </a:lnTo>
                    <a:lnTo>
                      <a:pt x="3536" y="4122"/>
                    </a:lnTo>
                    <a:lnTo>
                      <a:pt x="3411" y="4290"/>
                    </a:lnTo>
                    <a:lnTo>
                      <a:pt x="3348" y="4290"/>
                    </a:lnTo>
                    <a:lnTo>
                      <a:pt x="3348" y="4206"/>
                    </a:lnTo>
                    <a:lnTo>
                      <a:pt x="3432" y="4101"/>
                    </a:lnTo>
                    <a:lnTo>
                      <a:pt x="3536" y="4018"/>
                    </a:lnTo>
                    <a:lnTo>
                      <a:pt x="3557" y="3934"/>
                    </a:lnTo>
                    <a:lnTo>
                      <a:pt x="3432" y="3829"/>
                    </a:lnTo>
                    <a:lnTo>
                      <a:pt x="3411" y="3725"/>
                    </a:lnTo>
                    <a:lnTo>
                      <a:pt x="3348" y="3725"/>
                    </a:lnTo>
                    <a:lnTo>
                      <a:pt x="3306" y="3766"/>
                    </a:lnTo>
                    <a:lnTo>
                      <a:pt x="3264" y="3829"/>
                    </a:lnTo>
                    <a:lnTo>
                      <a:pt x="3201" y="3787"/>
                    </a:lnTo>
                    <a:lnTo>
                      <a:pt x="3097" y="3808"/>
                    </a:lnTo>
                    <a:lnTo>
                      <a:pt x="3013" y="3871"/>
                    </a:lnTo>
                    <a:lnTo>
                      <a:pt x="2909" y="3829"/>
                    </a:lnTo>
                    <a:lnTo>
                      <a:pt x="2950" y="3787"/>
                    </a:lnTo>
                    <a:lnTo>
                      <a:pt x="3222" y="3683"/>
                    </a:lnTo>
                    <a:lnTo>
                      <a:pt x="3327" y="3662"/>
                    </a:lnTo>
                    <a:lnTo>
                      <a:pt x="3536" y="3453"/>
                    </a:lnTo>
                    <a:lnTo>
                      <a:pt x="3578" y="3390"/>
                    </a:lnTo>
                    <a:lnTo>
                      <a:pt x="3725" y="3160"/>
                    </a:lnTo>
                    <a:lnTo>
                      <a:pt x="3766" y="2971"/>
                    </a:lnTo>
                    <a:lnTo>
                      <a:pt x="3725" y="2950"/>
                    </a:lnTo>
                    <a:lnTo>
                      <a:pt x="3641" y="2971"/>
                    </a:lnTo>
                    <a:lnTo>
                      <a:pt x="3578" y="3034"/>
                    </a:lnTo>
                    <a:lnTo>
                      <a:pt x="3536" y="2950"/>
                    </a:lnTo>
                    <a:lnTo>
                      <a:pt x="3578" y="2888"/>
                    </a:lnTo>
                    <a:lnTo>
                      <a:pt x="3641" y="2846"/>
                    </a:lnTo>
                    <a:lnTo>
                      <a:pt x="3725" y="2867"/>
                    </a:lnTo>
                    <a:lnTo>
                      <a:pt x="3766" y="2783"/>
                    </a:lnTo>
                    <a:lnTo>
                      <a:pt x="3766" y="2657"/>
                    </a:lnTo>
                    <a:lnTo>
                      <a:pt x="3871" y="2553"/>
                    </a:lnTo>
                    <a:lnTo>
                      <a:pt x="3871" y="2427"/>
                    </a:lnTo>
                    <a:lnTo>
                      <a:pt x="3850" y="2365"/>
                    </a:lnTo>
                    <a:lnTo>
                      <a:pt x="3850" y="2302"/>
                    </a:lnTo>
                    <a:lnTo>
                      <a:pt x="3745" y="2260"/>
                    </a:lnTo>
                    <a:lnTo>
                      <a:pt x="3641" y="2302"/>
                    </a:lnTo>
                    <a:lnTo>
                      <a:pt x="3494" y="2553"/>
                    </a:lnTo>
                    <a:lnTo>
                      <a:pt x="3494" y="2678"/>
                    </a:lnTo>
                    <a:lnTo>
                      <a:pt x="3557" y="2762"/>
                    </a:lnTo>
                    <a:lnTo>
                      <a:pt x="3473" y="2846"/>
                    </a:lnTo>
                    <a:lnTo>
                      <a:pt x="3432" y="2888"/>
                    </a:lnTo>
                    <a:lnTo>
                      <a:pt x="3369" y="2867"/>
                    </a:lnTo>
                    <a:lnTo>
                      <a:pt x="3411" y="2825"/>
                    </a:lnTo>
                    <a:lnTo>
                      <a:pt x="3348" y="2762"/>
                    </a:lnTo>
                    <a:lnTo>
                      <a:pt x="3348" y="2657"/>
                    </a:lnTo>
                    <a:lnTo>
                      <a:pt x="3453" y="2448"/>
                    </a:lnTo>
                    <a:lnTo>
                      <a:pt x="3432" y="2344"/>
                    </a:lnTo>
                    <a:lnTo>
                      <a:pt x="3453" y="2302"/>
                    </a:lnTo>
                    <a:lnTo>
                      <a:pt x="3473" y="2323"/>
                    </a:lnTo>
                    <a:lnTo>
                      <a:pt x="3557" y="2302"/>
                    </a:lnTo>
                    <a:lnTo>
                      <a:pt x="3536" y="2134"/>
                    </a:lnTo>
                    <a:lnTo>
                      <a:pt x="3453" y="2030"/>
                    </a:lnTo>
                    <a:lnTo>
                      <a:pt x="3348" y="2030"/>
                    </a:lnTo>
                    <a:lnTo>
                      <a:pt x="3222" y="2051"/>
                    </a:lnTo>
                    <a:lnTo>
                      <a:pt x="3160" y="2155"/>
                    </a:lnTo>
                    <a:lnTo>
                      <a:pt x="3139" y="2113"/>
                    </a:lnTo>
                    <a:lnTo>
                      <a:pt x="3118" y="2051"/>
                    </a:lnTo>
                    <a:lnTo>
                      <a:pt x="3139" y="1904"/>
                    </a:lnTo>
                    <a:lnTo>
                      <a:pt x="3055" y="1737"/>
                    </a:lnTo>
                    <a:lnTo>
                      <a:pt x="3097" y="1507"/>
                    </a:lnTo>
                    <a:lnTo>
                      <a:pt x="3097" y="1318"/>
                    </a:lnTo>
                    <a:lnTo>
                      <a:pt x="3139" y="1193"/>
                    </a:lnTo>
                    <a:lnTo>
                      <a:pt x="3160" y="1005"/>
                    </a:lnTo>
                    <a:lnTo>
                      <a:pt x="3139" y="858"/>
                    </a:lnTo>
                    <a:lnTo>
                      <a:pt x="3243" y="670"/>
                    </a:lnTo>
                    <a:lnTo>
                      <a:pt x="3243" y="523"/>
                    </a:lnTo>
                    <a:lnTo>
                      <a:pt x="3139" y="419"/>
                    </a:lnTo>
                    <a:lnTo>
                      <a:pt x="3118" y="272"/>
                    </a:lnTo>
                    <a:lnTo>
                      <a:pt x="2950" y="147"/>
                    </a:lnTo>
                    <a:lnTo>
                      <a:pt x="2909" y="63"/>
                    </a:lnTo>
                    <a:lnTo>
                      <a:pt x="2741" y="0"/>
                    </a:lnTo>
                    <a:lnTo>
                      <a:pt x="2699" y="21"/>
                    </a:lnTo>
                    <a:lnTo>
                      <a:pt x="2699" y="105"/>
                    </a:lnTo>
                    <a:lnTo>
                      <a:pt x="2678" y="126"/>
                    </a:lnTo>
                    <a:lnTo>
                      <a:pt x="25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32"/>
              <p:cNvSpPr/>
              <p:nvPr/>
            </p:nvSpPr>
            <p:spPr>
              <a:xfrm>
                <a:off x="2744725" y="1557875"/>
                <a:ext cx="36625" cy="48150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1926" extrusionOk="0">
                    <a:moveTo>
                      <a:pt x="711" y="0"/>
                    </a:moveTo>
                    <a:lnTo>
                      <a:pt x="586" y="105"/>
                    </a:lnTo>
                    <a:lnTo>
                      <a:pt x="502" y="168"/>
                    </a:lnTo>
                    <a:lnTo>
                      <a:pt x="502" y="356"/>
                    </a:lnTo>
                    <a:lnTo>
                      <a:pt x="419" y="419"/>
                    </a:lnTo>
                    <a:lnTo>
                      <a:pt x="356" y="377"/>
                    </a:lnTo>
                    <a:lnTo>
                      <a:pt x="272" y="544"/>
                    </a:lnTo>
                    <a:lnTo>
                      <a:pt x="272" y="733"/>
                    </a:lnTo>
                    <a:lnTo>
                      <a:pt x="188" y="837"/>
                    </a:lnTo>
                    <a:lnTo>
                      <a:pt x="272" y="963"/>
                    </a:lnTo>
                    <a:lnTo>
                      <a:pt x="147" y="963"/>
                    </a:lnTo>
                    <a:lnTo>
                      <a:pt x="167" y="1005"/>
                    </a:lnTo>
                    <a:lnTo>
                      <a:pt x="272" y="1088"/>
                    </a:lnTo>
                    <a:lnTo>
                      <a:pt x="398" y="1256"/>
                    </a:lnTo>
                    <a:lnTo>
                      <a:pt x="377" y="1360"/>
                    </a:lnTo>
                    <a:lnTo>
                      <a:pt x="356" y="1360"/>
                    </a:lnTo>
                    <a:lnTo>
                      <a:pt x="209" y="1256"/>
                    </a:lnTo>
                    <a:lnTo>
                      <a:pt x="84" y="1256"/>
                    </a:lnTo>
                    <a:lnTo>
                      <a:pt x="63" y="1318"/>
                    </a:lnTo>
                    <a:lnTo>
                      <a:pt x="0" y="1402"/>
                    </a:lnTo>
                    <a:lnTo>
                      <a:pt x="105" y="1465"/>
                    </a:lnTo>
                    <a:lnTo>
                      <a:pt x="147" y="1590"/>
                    </a:lnTo>
                    <a:lnTo>
                      <a:pt x="188" y="1632"/>
                    </a:lnTo>
                    <a:lnTo>
                      <a:pt x="105" y="1737"/>
                    </a:lnTo>
                    <a:lnTo>
                      <a:pt x="105" y="1883"/>
                    </a:lnTo>
                    <a:lnTo>
                      <a:pt x="251" y="1821"/>
                    </a:lnTo>
                    <a:lnTo>
                      <a:pt x="272" y="1737"/>
                    </a:lnTo>
                    <a:lnTo>
                      <a:pt x="356" y="1737"/>
                    </a:lnTo>
                    <a:lnTo>
                      <a:pt x="377" y="1883"/>
                    </a:lnTo>
                    <a:lnTo>
                      <a:pt x="460" y="1883"/>
                    </a:lnTo>
                    <a:lnTo>
                      <a:pt x="607" y="1842"/>
                    </a:lnTo>
                    <a:lnTo>
                      <a:pt x="711" y="1883"/>
                    </a:lnTo>
                    <a:lnTo>
                      <a:pt x="837" y="1779"/>
                    </a:lnTo>
                    <a:lnTo>
                      <a:pt x="900" y="1821"/>
                    </a:lnTo>
                    <a:lnTo>
                      <a:pt x="900" y="1925"/>
                    </a:lnTo>
                    <a:lnTo>
                      <a:pt x="983" y="1925"/>
                    </a:lnTo>
                    <a:lnTo>
                      <a:pt x="1025" y="1883"/>
                    </a:lnTo>
                    <a:lnTo>
                      <a:pt x="1235" y="1737"/>
                    </a:lnTo>
                    <a:lnTo>
                      <a:pt x="1235" y="1632"/>
                    </a:lnTo>
                    <a:lnTo>
                      <a:pt x="1214" y="1465"/>
                    </a:lnTo>
                    <a:lnTo>
                      <a:pt x="1151" y="1465"/>
                    </a:lnTo>
                    <a:lnTo>
                      <a:pt x="1109" y="1402"/>
                    </a:lnTo>
                    <a:lnTo>
                      <a:pt x="1193" y="1360"/>
                    </a:lnTo>
                    <a:lnTo>
                      <a:pt x="1297" y="1381"/>
                    </a:lnTo>
                    <a:lnTo>
                      <a:pt x="1339" y="1298"/>
                    </a:lnTo>
                    <a:lnTo>
                      <a:pt x="1465" y="1214"/>
                    </a:lnTo>
                    <a:lnTo>
                      <a:pt x="1423" y="984"/>
                    </a:lnTo>
                    <a:lnTo>
                      <a:pt x="1360" y="900"/>
                    </a:lnTo>
                    <a:lnTo>
                      <a:pt x="1360" y="837"/>
                    </a:lnTo>
                    <a:lnTo>
                      <a:pt x="1235" y="837"/>
                    </a:lnTo>
                    <a:lnTo>
                      <a:pt x="1193" y="691"/>
                    </a:lnTo>
                    <a:lnTo>
                      <a:pt x="1193" y="649"/>
                    </a:lnTo>
                    <a:lnTo>
                      <a:pt x="1130" y="586"/>
                    </a:lnTo>
                    <a:lnTo>
                      <a:pt x="1109" y="482"/>
                    </a:lnTo>
                    <a:lnTo>
                      <a:pt x="1046" y="461"/>
                    </a:lnTo>
                    <a:lnTo>
                      <a:pt x="1004" y="377"/>
                    </a:lnTo>
                    <a:lnTo>
                      <a:pt x="1025" y="272"/>
                    </a:lnTo>
                    <a:lnTo>
                      <a:pt x="983" y="168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32"/>
              <p:cNvSpPr/>
              <p:nvPr/>
            </p:nvSpPr>
            <p:spPr>
              <a:xfrm>
                <a:off x="2789175" y="1410350"/>
                <a:ext cx="386600" cy="302375"/>
              </a:xfrm>
              <a:custGeom>
                <a:avLst/>
                <a:gdLst/>
                <a:ahLst/>
                <a:cxnLst/>
                <a:rect l="l" t="t" r="r" b="b"/>
                <a:pathLst>
                  <a:path w="15464" h="12095" extrusionOk="0">
                    <a:moveTo>
                      <a:pt x="9625" y="1"/>
                    </a:moveTo>
                    <a:lnTo>
                      <a:pt x="9521" y="105"/>
                    </a:lnTo>
                    <a:lnTo>
                      <a:pt x="9416" y="105"/>
                    </a:lnTo>
                    <a:lnTo>
                      <a:pt x="9353" y="168"/>
                    </a:lnTo>
                    <a:lnTo>
                      <a:pt x="9416" y="252"/>
                    </a:lnTo>
                    <a:lnTo>
                      <a:pt x="9521" y="273"/>
                    </a:lnTo>
                    <a:lnTo>
                      <a:pt x="9584" y="315"/>
                    </a:lnTo>
                    <a:lnTo>
                      <a:pt x="9458" y="315"/>
                    </a:lnTo>
                    <a:lnTo>
                      <a:pt x="9395" y="377"/>
                    </a:lnTo>
                    <a:lnTo>
                      <a:pt x="9458" y="461"/>
                    </a:lnTo>
                    <a:lnTo>
                      <a:pt x="9584" y="566"/>
                    </a:lnTo>
                    <a:lnTo>
                      <a:pt x="9563" y="629"/>
                    </a:lnTo>
                    <a:lnTo>
                      <a:pt x="9521" y="691"/>
                    </a:lnTo>
                    <a:lnTo>
                      <a:pt x="9625" y="796"/>
                    </a:lnTo>
                    <a:lnTo>
                      <a:pt x="9709" y="817"/>
                    </a:lnTo>
                    <a:lnTo>
                      <a:pt x="9709" y="880"/>
                    </a:lnTo>
                    <a:lnTo>
                      <a:pt x="9605" y="901"/>
                    </a:lnTo>
                    <a:lnTo>
                      <a:pt x="9605" y="942"/>
                    </a:lnTo>
                    <a:lnTo>
                      <a:pt x="9395" y="712"/>
                    </a:lnTo>
                    <a:lnTo>
                      <a:pt x="9353" y="712"/>
                    </a:lnTo>
                    <a:lnTo>
                      <a:pt x="9312" y="796"/>
                    </a:lnTo>
                    <a:lnTo>
                      <a:pt x="9312" y="901"/>
                    </a:lnTo>
                    <a:lnTo>
                      <a:pt x="9270" y="880"/>
                    </a:lnTo>
                    <a:lnTo>
                      <a:pt x="9249" y="691"/>
                    </a:lnTo>
                    <a:lnTo>
                      <a:pt x="9270" y="566"/>
                    </a:lnTo>
                    <a:lnTo>
                      <a:pt x="9186" y="419"/>
                    </a:lnTo>
                    <a:lnTo>
                      <a:pt x="9186" y="273"/>
                    </a:lnTo>
                    <a:lnTo>
                      <a:pt x="9123" y="210"/>
                    </a:lnTo>
                    <a:lnTo>
                      <a:pt x="9081" y="252"/>
                    </a:lnTo>
                    <a:lnTo>
                      <a:pt x="8956" y="147"/>
                    </a:lnTo>
                    <a:lnTo>
                      <a:pt x="8872" y="105"/>
                    </a:lnTo>
                    <a:lnTo>
                      <a:pt x="8851" y="252"/>
                    </a:lnTo>
                    <a:lnTo>
                      <a:pt x="8872" y="461"/>
                    </a:lnTo>
                    <a:lnTo>
                      <a:pt x="8851" y="670"/>
                    </a:lnTo>
                    <a:lnTo>
                      <a:pt x="8893" y="817"/>
                    </a:lnTo>
                    <a:lnTo>
                      <a:pt x="8935" y="984"/>
                    </a:lnTo>
                    <a:lnTo>
                      <a:pt x="8935" y="1047"/>
                    </a:lnTo>
                    <a:lnTo>
                      <a:pt x="8935" y="1193"/>
                    </a:lnTo>
                    <a:lnTo>
                      <a:pt x="8872" y="1235"/>
                    </a:lnTo>
                    <a:lnTo>
                      <a:pt x="8830" y="1131"/>
                    </a:lnTo>
                    <a:lnTo>
                      <a:pt x="8788" y="984"/>
                    </a:lnTo>
                    <a:lnTo>
                      <a:pt x="8747" y="901"/>
                    </a:lnTo>
                    <a:lnTo>
                      <a:pt x="8747" y="775"/>
                    </a:lnTo>
                    <a:lnTo>
                      <a:pt x="8726" y="629"/>
                    </a:lnTo>
                    <a:lnTo>
                      <a:pt x="8684" y="482"/>
                    </a:lnTo>
                    <a:lnTo>
                      <a:pt x="8475" y="357"/>
                    </a:lnTo>
                    <a:lnTo>
                      <a:pt x="8412" y="357"/>
                    </a:lnTo>
                    <a:lnTo>
                      <a:pt x="8370" y="482"/>
                    </a:lnTo>
                    <a:lnTo>
                      <a:pt x="8349" y="524"/>
                    </a:lnTo>
                    <a:lnTo>
                      <a:pt x="8370" y="691"/>
                    </a:lnTo>
                    <a:lnTo>
                      <a:pt x="8558" y="817"/>
                    </a:lnTo>
                    <a:lnTo>
                      <a:pt x="8558" y="901"/>
                    </a:lnTo>
                    <a:lnTo>
                      <a:pt x="8370" y="880"/>
                    </a:lnTo>
                    <a:lnTo>
                      <a:pt x="8328" y="838"/>
                    </a:lnTo>
                    <a:lnTo>
                      <a:pt x="8244" y="838"/>
                    </a:lnTo>
                    <a:lnTo>
                      <a:pt x="8161" y="921"/>
                    </a:lnTo>
                    <a:lnTo>
                      <a:pt x="8244" y="1131"/>
                    </a:lnTo>
                    <a:lnTo>
                      <a:pt x="8224" y="1193"/>
                    </a:lnTo>
                    <a:lnTo>
                      <a:pt x="8077" y="1235"/>
                    </a:lnTo>
                    <a:lnTo>
                      <a:pt x="8035" y="1340"/>
                    </a:lnTo>
                    <a:lnTo>
                      <a:pt x="7952" y="1403"/>
                    </a:lnTo>
                    <a:lnTo>
                      <a:pt x="7910" y="1319"/>
                    </a:lnTo>
                    <a:lnTo>
                      <a:pt x="7910" y="1214"/>
                    </a:lnTo>
                    <a:lnTo>
                      <a:pt x="7847" y="1214"/>
                    </a:lnTo>
                    <a:lnTo>
                      <a:pt x="7784" y="1361"/>
                    </a:lnTo>
                    <a:lnTo>
                      <a:pt x="7700" y="1403"/>
                    </a:lnTo>
                    <a:lnTo>
                      <a:pt x="7680" y="1131"/>
                    </a:lnTo>
                    <a:lnTo>
                      <a:pt x="7700" y="984"/>
                    </a:lnTo>
                    <a:lnTo>
                      <a:pt x="7700" y="921"/>
                    </a:lnTo>
                    <a:lnTo>
                      <a:pt x="7491" y="838"/>
                    </a:lnTo>
                    <a:lnTo>
                      <a:pt x="7470" y="775"/>
                    </a:lnTo>
                    <a:lnTo>
                      <a:pt x="7533" y="691"/>
                    </a:lnTo>
                    <a:lnTo>
                      <a:pt x="7554" y="608"/>
                    </a:lnTo>
                    <a:lnTo>
                      <a:pt x="7470" y="566"/>
                    </a:lnTo>
                    <a:lnTo>
                      <a:pt x="7261" y="524"/>
                    </a:lnTo>
                    <a:lnTo>
                      <a:pt x="7219" y="482"/>
                    </a:lnTo>
                    <a:lnTo>
                      <a:pt x="7073" y="524"/>
                    </a:lnTo>
                    <a:lnTo>
                      <a:pt x="7031" y="629"/>
                    </a:lnTo>
                    <a:lnTo>
                      <a:pt x="7115" y="712"/>
                    </a:lnTo>
                    <a:lnTo>
                      <a:pt x="7115" y="921"/>
                    </a:lnTo>
                    <a:lnTo>
                      <a:pt x="7073" y="984"/>
                    </a:lnTo>
                    <a:lnTo>
                      <a:pt x="6968" y="942"/>
                    </a:lnTo>
                    <a:lnTo>
                      <a:pt x="6864" y="984"/>
                    </a:lnTo>
                    <a:lnTo>
                      <a:pt x="6780" y="901"/>
                    </a:lnTo>
                    <a:lnTo>
                      <a:pt x="6654" y="901"/>
                    </a:lnTo>
                    <a:lnTo>
                      <a:pt x="6633" y="1026"/>
                    </a:lnTo>
                    <a:lnTo>
                      <a:pt x="6675" y="1089"/>
                    </a:lnTo>
                    <a:lnTo>
                      <a:pt x="6738" y="1193"/>
                    </a:lnTo>
                    <a:lnTo>
                      <a:pt x="6801" y="1256"/>
                    </a:lnTo>
                    <a:lnTo>
                      <a:pt x="6801" y="1403"/>
                    </a:lnTo>
                    <a:lnTo>
                      <a:pt x="6864" y="1465"/>
                    </a:lnTo>
                    <a:lnTo>
                      <a:pt x="6905" y="1465"/>
                    </a:lnTo>
                    <a:lnTo>
                      <a:pt x="7010" y="1633"/>
                    </a:lnTo>
                    <a:lnTo>
                      <a:pt x="7010" y="1779"/>
                    </a:lnTo>
                    <a:lnTo>
                      <a:pt x="6968" y="1842"/>
                    </a:lnTo>
                    <a:lnTo>
                      <a:pt x="6989" y="1717"/>
                    </a:lnTo>
                    <a:lnTo>
                      <a:pt x="6947" y="1717"/>
                    </a:lnTo>
                    <a:lnTo>
                      <a:pt x="6843" y="1842"/>
                    </a:lnTo>
                    <a:lnTo>
                      <a:pt x="6780" y="1758"/>
                    </a:lnTo>
                    <a:lnTo>
                      <a:pt x="6780" y="1654"/>
                    </a:lnTo>
                    <a:lnTo>
                      <a:pt x="6801" y="1633"/>
                    </a:lnTo>
                    <a:lnTo>
                      <a:pt x="6780" y="1549"/>
                    </a:lnTo>
                    <a:lnTo>
                      <a:pt x="6738" y="1612"/>
                    </a:lnTo>
                    <a:lnTo>
                      <a:pt x="6654" y="1612"/>
                    </a:lnTo>
                    <a:lnTo>
                      <a:pt x="6654" y="1758"/>
                    </a:lnTo>
                    <a:lnTo>
                      <a:pt x="6592" y="1842"/>
                    </a:lnTo>
                    <a:lnTo>
                      <a:pt x="6571" y="1758"/>
                    </a:lnTo>
                    <a:lnTo>
                      <a:pt x="6508" y="1675"/>
                    </a:lnTo>
                    <a:lnTo>
                      <a:pt x="6550" y="1570"/>
                    </a:lnTo>
                    <a:lnTo>
                      <a:pt x="6550" y="1424"/>
                    </a:lnTo>
                    <a:lnTo>
                      <a:pt x="6445" y="1298"/>
                    </a:lnTo>
                    <a:lnTo>
                      <a:pt x="6382" y="1298"/>
                    </a:lnTo>
                    <a:lnTo>
                      <a:pt x="6257" y="1465"/>
                    </a:lnTo>
                    <a:lnTo>
                      <a:pt x="6215" y="1507"/>
                    </a:lnTo>
                    <a:lnTo>
                      <a:pt x="6215" y="1633"/>
                    </a:lnTo>
                    <a:lnTo>
                      <a:pt x="6257" y="1717"/>
                    </a:lnTo>
                    <a:lnTo>
                      <a:pt x="6215" y="1758"/>
                    </a:lnTo>
                    <a:lnTo>
                      <a:pt x="6131" y="1675"/>
                    </a:lnTo>
                    <a:lnTo>
                      <a:pt x="6152" y="1612"/>
                    </a:lnTo>
                    <a:lnTo>
                      <a:pt x="6110" y="1528"/>
                    </a:lnTo>
                    <a:lnTo>
                      <a:pt x="6131" y="1424"/>
                    </a:lnTo>
                    <a:lnTo>
                      <a:pt x="6110" y="1298"/>
                    </a:lnTo>
                    <a:lnTo>
                      <a:pt x="5985" y="1235"/>
                    </a:lnTo>
                    <a:lnTo>
                      <a:pt x="5985" y="1089"/>
                    </a:lnTo>
                    <a:lnTo>
                      <a:pt x="5985" y="984"/>
                    </a:lnTo>
                    <a:lnTo>
                      <a:pt x="5943" y="984"/>
                    </a:lnTo>
                    <a:lnTo>
                      <a:pt x="5796" y="1110"/>
                    </a:lnTo>
                    <a:lnTo>
                      <a:pt x="5713" y="1131"/>
                    </a:lnTo>
                    <a:lnTo>
                      <a:pt x="5692" y="1256"/>
                    </a:lnTo>
                    <a:lnTo>
                      <a:pt x="5713" y="1340"/>
                    </a:lnTo>
                    <a:lnTo>
                      <a:pt x="5692" y="1403"/>
                    </a:lnTo>
                    <a:lnTo>
                      <a:pt x="5692" y="1465"/>
                    </a:lnTo>
                    <a:lnTo>
                      <a:pt x="5608" y="1528"/>
                    </a:lnTo>
                    <a:lnTo>
                      <a:pt x="5608" y="1445"/>
                    </a:lnTo>
                    <a:lnTo>
                      <a:pt x="5629" y="1403"/>
                    </a:lnTo>
                    <a:lnTo>
                      <a:pt x="5608" y="1340"/>
                    </a:lnTo>
                    <a:lnTo>
                      <a:pt x="5524" y="1424"/>
                    </a:lnTo>
                    <a:lnTo>
                      <a:pt x="5462" y="1570"/>
                    </a:lnTo>
                    <a:lnTo>
                      <a:pt x="5399" y="1612"/>
                    </a:lnTo>
                    <a:lnTo>
                      <a:pt x="5399" y="1340"/>
                    </a:lnTo>
                    <a:lnTo>
                      <a:pt x="5420" y="1256"/>
                    </a:lnTo>
                    <a:lnTo>
                      <a:pt x="5420" y="1193"/>
                    </a:lnTo>
                    <a:lnTo>
                      <a:pt x="5336" y="1152"/>
                    </a:lnTo>
                    <a:lnTo>
                      <a:pt x="5273" y="1214"/>
                    </a:lnTo>
                    <a:lnTo>
                      <a:pt x="5022" y="1214"/>
                    </a:lnTo>
                    <a:lnTo>
                      <a:pt x="4876" y="1319"/>
                    </a:lnTo>
                    <a:lnTo>
                      <a:pt x="4771" y="1298"/>
                    </a:lnTo>
                    <a:lnTo>
                      <a:pt x="4646" y="1361"/>
                    </a:lnTo>
                    <a:lnTo>
                      <a:pt x="4583" y="1465"/>
                    </a:lnTo>
                    <a:lnTo>
                      <a:pt x="4457" y="1465"/>
                    </a:lnTo>
                    <a:lnTo>
                      <a:pt x="4353" y="1528"/>
                    </a:lnTo>
                    <a:lnTo>
                      <a:pt x="4332" y="1654"/>
                    </a:lnTo>
                    <a:lnTo>
                      <a:pt x="4248" y="1612"/>
                    </a:lnTo>
                    <a:lnTo>
                      <a:pt x="4227" y="1633"/>
                    </a:lnTo>
                    <a:lnTo>
                      <a:pt x="4248" y="1737"/>
                    </a:lnTo>
                    <a:lnTo>
                      <a:pt x="4290" y="1758"/>
                    </a:lnTo>
                    <a:lnTo>
                      <a:pt x="4269" y="1863"/>
                    </a:lnTo>
                    <a:lnTo>
                      <a:pt x="4290" y="1968"/>
                    </a:lnTo>
                    <a:lnTo>
                      <a:pt x="4415" y="1947"/>
                    </a:lnTo>
                    <a:lnTo>
                      <a:pt x="4478" y="1863"/>
                    </a:lnTo>
                    <a:lnTo>
                      <a:pt x="4478" y="1779"/>
                    </a:lnTo>
                    <a:lnTo>
                      <a:pt x="4604" y="1758"/>
                    </a:lnTo>
                    <a:lnTo>
                      <a:pt x="4667" y="1717"/>
                    </a:lnTo>
                    <a:lnTo>
                      <a:pt x="4708" y="1675"/>
                    </a:lnTo>
                    <a:lnTo>
                      <a:pt x="4750" y="1821"/>
                    </a:lnTo>
                    <a:lnTo>
                      <a:pt x="4813" y="1758"/>
                    </a:lnTo>
                    <a:lnTo>
                      <a:pt x="4855" y="1654"/>
                    </a:lnTo>
                    <a:lnTo>
                      <a:pt x="4897" y="1633"/>
                    </a:lnTo>
                    <a:lnTo>
                      <a:pt x="4876" y="1779"/>
                    </a:lnTo>
                    <a:lnTo>
                      <a:pt x="4918" y="1842"/>
                    </a:lnTo>
                    <a:lnTo>
                      <a:pt x="5064" y="1842"/>
                    </a:lnTo>
                    <a:lnTo>
                      <a:pt x="4939" y="1884"/>
                    </a:lnTo>
                    <a:lnTo>
                      <a:pt x="4771" y="1926"/>
                    </a:lnTo>
                    <a:lnTo>
                      <a:pt x="4604" y="2051"/>
                    </a:lnTo>
                    <a:lnTo>
                      <a:pt x="4478" y="2093"/>
                    </a:lnTo>
                    <a:lnTo>
                      <a:pt x="4499" y="2198"/>
                    </a:lnTo>
                    <a:lnTo>
                      <a:pt x="4499" y="2281"/>
                    </a:lnTo>
                    <a:lnTo>
                      <a:pt x="4583" y="2281"/>
                    </a:lnTo>
                    <a:lnTo>
                      <a:pt x="4667" y="2198"/>
                    </a:lnTo>
                    <a:lnTo>
                      <a:pt x="4771" y="2198"/>
                    </a:lnTo>
                    <a:lnTo>
                      <a:pt x="4918" y="2156"/>
                    </a:lnTo>
                    <a:lnTo>
                      <a:pt x="5127" y="2135"/>
                    </a:lnTo>
                    <a:lnTo>
                      <a:pt x="5378" y="2072"/>
                    </a:lnTo>
                    <a:lnTo>
                      <a:pt x="5420" y="2135"/>
                    </a:lnTo>
                    <a:lnTo>
                      <a:pt x="5420" y="2198"/>
                    </a:lnTo>
                    <a:lnTo>
                      <a:pt x="5336" y="2240"/>
                    </a:lnTo>
                    <a:lnTo>
                      <a:pt x="5273" y="2177"/>
                    </a:lnTo>
                    <a:lnTo>
                      <a:pt x="5169" y="2177"/>
                    </a:lnTo>
                    <a:lnTo>
                      <a:pt x="5064" y="2261"/>
                    </a:lnTo>
                    <a:lnTo>
                      <a:pt x="4876" y="2261"/>
                    </a:lnTo>
                    <a:lnTo>
                      <a:pt x="4708" y="2386"/>
                    </a:lnTo>
                    <a:lnTo>
                      <a:pt x="4562" y="2386"/>
                    </a:lnTo>
                    <a:lnTo>
                      <a:pt x="4541" y="2449"/>
                    </a:lnTo>
                    <a:lnTo>
                      <a:pt x="4604" y="2554"/>
                    </a:lnTo>
                    <a:lnTo>
                      <a:pt x="4708" y="2554"/>
                    </a:lnTo>
                    <a:lnTo>
                      <a:pt x="4813" y="2616"/>
                    </a:lnTo>
                    <a:lnTo>
                      <a:pt x="4750" y="2658"/>
                    </a:lnTo>
                    <a:lnTo>
                      <a:pt x="4562" y="2658"/>
                    </a:lnTo>
                    <a:lnTo>
                      <a:pt x="4478" y="2574"/>
                    </a:lnTo>
                    <a:lnTo>
                      <a:pt x="4415" y="2574"/>
                    </a:lnTo>
                    <a:lnTo>
                      <a:pt x="4353" y="2616"/>
                    </a:lnTo>
                    <a:lnTo>
                      <a:pt x="4353" y="2763"/>
                    </a:lnTo>
                    <a:lnTo>
                      <a:pt x="4290" y="2826"/>
                    </a:lnTo>
                    <a:lnTo>
                      <a:pt x="4332" y="2909"/>
                    </a:lnTo>
                    <a:lnTo>
                      <a:pt x="4415" y="2972"/>
                    </a:lnTo>
                    <a:lnTo>
                      <a:pt x="4562" y="2909"/>
                    </a:lnTo>
                    <a:lnTo>
                      <a:pt x="4750" y="3014"/>
                    </a:lnTo>
                    <a:lnTo>
                      <a:pt x="4897" y="2993"/>
                    </a:lnTo>
                    <a:lnTo>
                      <a:pt x="4918" y="3035"/>
                    </a:lnTo>
                    <a:lnTo>
                      <a:pt x="5022" y="3035"/>
                    </a:lnTo>
                    <a:lnTo>
                      <a:pt x="5169" y="3139"/>
                    </a:lnTo>
                    <a:lnTo>
                      <a:pt x="5231" y="3139"/>
                    </a:lnTo>
                    <a:lnTo>
                      <a:pt x="5315" y="3118"/>
                    </a:lnTo>
                    <a:lnTo>
                      <a:pt x="5462" y="3139"/>
                    </a:lnTo>
                    <a:lnTo>
                      <a:pt x="5545" y="3139"/>
                    </a:lnTo>
                    <a:lnTo>
                      <a:pt x="5713" y="3035"/>
                    </a:lnTo>
                    <a:lnTo>
                      <a:pt x="5943" y="3035"/>
                    </a:lnTo>
                    <a:lnTo>
                      <a:pt x="6110" y="3014"/>
                    </a:lnTo>
                    <a:lnTo>
                      <a:pt x="6173" y="2972"/>
                    </a:lnTo>
                    <a:lnTo>
                      <a:pt x="6236" y="2930"/>
                    </a:lnTo>
                    <a:lnTo>
                      <a:pt x="6320" y="2930"/>
                    </a:lnTo>
                    <a:lnTo>
                      <a:pt x="6320" y="2993"/>
                    </a:lnTo>
                    <a:lnTo>
                      <a:pt x="6278" y="3077"/>
                    </a:lnTo>
                    <a:lnTo>
                      <a:pt x="6068" y="3098"/>
                    </a:lnTo>
                    <a:lnTo>
                      <a:pt x="5838" y="3139"/>
                    </a:lnTo>
                    <a:lnTo>
                      <a:pt x="5755" y="3202"/>
                    </a:lnTo>
                    <a:lnTo>
                      <a:pt x="5650" y="3223"/>
                    </a:lnTo>
                    <a:lnTo>
                      <a:pt x="5629" y="3244"/>
                    </a:lnTo>
                    <a:lnTo>
                      <a:pt x="5462" y="3223"/>
                    </a:lnTo>
                    <a:lnTo>
                      <a:pt x="5336" y="3286"/>
                    </a:lnTo>
                    <a:lnTo>
                      <a:pt x="5231" y="3286"/>
                    </a:lnTo>
                    <a:lnTo>
                      <a:pt x="5190" y="3223"/>
                    </a:lnTo>
                    <a:lnTo>
                      <a:pt x="5085" y="3223"/>
                    </a:lnTo>
                    <a:lnTo>
                      <a:pt x="4897" y="3118"/>
                    </a:lnTo>
                    <a:lnTo>
                      <a:pt x="4562" y="3118"/>
                    </a:lnTo>
                    <a:lnTo>
                      <a:pt x="4499" y="3077"/>
                    </a:lnTo>
                    <a:lnTo>
                      <a:pt x="4374" y="3098"/>
                    </a:lnTo>
                    <a:lnTo>
                      <a:pt x="4269" y="3077"/>
                    </a:lnTo>
                    <a:lnTo>
                      <a:pt x="4227" y="3118"/>
                    </a:lnTo>
                    <a:lnTo>
                      <a:pt x="4248" y="3286"/>
                    </a:lnTo>
                    <a:lnTo>
                      <a:pt x="4290" y="3328"/>
                    </a:lnTo>
                    <a:lnTo>
                      <a:pt x="4290" y="3516"/>
                    </a:lnTo>
                    <a:lnTo>
                      <a:pt x="4353" y="3642"/>
                    </a:lnTo>
                    <a:lnTo>
                      <a:pt x="4395" y="3704"/>
                    </a:lnTo>
                    <a:lnTo>
                      <a:pt x="4478" y="3725"/>
                    </a:lnTo>
                    <a:lnTo>
                      <a:pt x="4646" y="3934"/>
                    </a:lnTo>
                    <a:lnTo>
                      <a:pt x="4708" y="3976"/>
                    </a:lnTo>
                    <a:lnTo>
                      <a:pt x="4771" y="3955"/>
                    </a:lnTo>
                    <a:lnTo>
                      <a:pt x="4897" y="3767"/>
                    </a:lnTo>
                    <a:lnTo>
                      <a:pt x="5106" y="3662"/>
                    </a:lnTo>
                    <a:lnTo>
                      <a:pt x="5315" y="3537"/>
                    </a:lnTo>
                    <a:lnTo>
                      <a:pt x="5441" y="3432"/>
                    </a:lnTo>
                    <a:lnTo>
                      <a:pt x="5503" y="3349"/>
                    </a:lnTo>
                    <a:lnTo>
                      <a:pt x="5545" y="3349"/>
                    </a:lnTo>
                    <a:lnTo>
                      <a:pt x="5817" y="3411"/>
                    </a:lnTo>
                    <a:lnTo>
                      <a:pt x="6027" y="3390"/>
                    </a:lnTo>
                    <a:lnTo>
                      <a:pt x="6173" y="3390"/>
                    </a:lnTo>
                    <a:lnTo>
                      <a:pt x="6320" y="3495"/>
                    </a:lnTo>
                    <a:lnTo>
                      <a:pt x="6571" y="3516"/>
                    </a:lnTo>
                    <a:lnTo>
                      <a:pt x="6780" y="3516"/>
                    </a:lnTo>
                    <a:lnTo>
                      <a:pt x="6864" y="3558"/>
                    </a:lnTo>
                    <a:lnTo>
                      <a:pt x="6843" y="3600"/>
                    </a:lnTo>
                    <a:lnTo>
                      <a:pt x="6654" y="3621"/>
                    </a:lnTo>
                    <a:lnTo>
                      <a:pt x="6550" y="3600"/>
                    </a:lnTo>
                    <a:lnTo>
                      <a:pt x="6361" y="3558"/>
                    </a:lnTo>
                    <a:lnTo>
                      <a:pt x="6152" y="3453"/>
                    </a:lnTo>
                    <a:lnTo>
                      <a:pt x="6047" y="3453"/>
                    </a:lnTo>
                    <a:lnTo>
                      <a:pt x="5964" y="3495"/>
                    </a:lnTo>
                    <a:lnTo>
                      <a:pt x="5734" y="3453"/>
                    </a:lnTo>
                    <a:lnTo>
                      <a:pt x="5608" y="3432"/>
                    </a:lnTo>
                    <a:lnTo>
                      <a:pt x="5545" y="3516"/>
                    </a:lnTo>
                    <a:lnTo>
                      <a:pt x="5399" y="3600"/>
                    </a:lnTo>
                    <a:lnTo>
                      <a:pt x="5294" y="3725"/>
                    </a:lnTo>
                    <a:lnTo>
                      <a:pt x="5106" y="3830"/>
                    </a:lnTo>
                    <a:lnTo>
                      <a:pt x="5022" y="3976"/>
                    </a:lnTo>
                    <a:lnTo>
                      <a:pt x="4939" y="4060"/>
                    </a:lnTo>
                    <a:lnTo>
                      <a:pt x="4918" y="4123"/>
                    </a:lnTo>
                    <a:lnTo>
                      <a:pt x="5064" y="4227"/>
                    </a:lnTo>
                    <a:lnTo>
                      <a:pt x="5190" y="4227"/>
                    </a:lnTo>
                    <a:lnTo>
                      <a:pt x="5190" y="4290"/>
                    </a:lnTo>
                    <a:lnTo>
                      <a:pt x="5294" y="4395"/>
                    </a:lnTo>
                    <a:lnTo>
                      <a:pt x="5503" y="4395"/>
                    </a:lnTo>
                    <a:lnTo>
                      <a:pt x="5755" y="4478"/>
                    </a:lnTo>
                    <a:lnTo>
                      <a:pt x="5943" y="4478"/>
                    </a:lnTo>
                    <a:lnTo>
                      <a:pt x="6110" y="4332"/>
                    </a:lnTo>
                    <a:lnTo>
                      <a:pt x="6131" y="4144"/>
                    </a:lnTo>
                    <a:lnTo>
                      <a:pt x="6278" y="4081"/>
                    </a:lnTo>
                    <a:lnTo>
                      <a:pt x="6382" y="4123"/>
                    </a:lnTo>
                    <a:lnTo>
                      <a:pt x="6257" y="4165"/>
                    </a:lnTo>
                    <a:lnTo>
                      <a:pt x="6257" y="4269"/>
                    </a:lnTo>
                    <a:lnTo>
                      <a:pt x="6361" y="4290"/>
                    </a:lnTo>
                    <a:lnTo>
                      <a:pt x="6508" y="4248"/>
                    </a:lnTo>
                    <a:lnTo>
                      <a:pt x="6654" y="4269"/>
                    </a:lnTo>
                    <a:lnTo>
                      <a:pt x="6780" y="4186"/>
                    </a:lnTo>
                    <a:lnTo>
                      <a:pt x="6884" y="4227"/>
                    </a:lnTo>
                    <a:lnTo>
                      <a:pt x="6780" y="4332"/>
                    </a:lnTo>
                    <a:lnTo>
                      <a:pt x="6571" y="4353"/>
                    </a:lnTo>
                    <a:lnTo>
                      <a:pt x="6466" y="4374"/>
                    </a:lnTo>
                    <a:lnTo>
                      <a:pt x="6320" y="4374"/>
                    </a:lnTo>
                    <a:lnTo>
                      <a:pt x="6152" y="4541"/>
                    </a:lnTo>
                    <a:lnTo>
                      <a:pt x="6173" y="4604"/>
                    </a:lnTo>
                    <a:lnTo>
                      <a:pt x="6257" y="4646"/>
                    </a:lnTo>
                    <a:lnTo>
                      <a:pt x="6445" y="4604"/>
                    </a:lnTo>
                    <a:lnTo>
                      <a:pt x="6571" y="4771"/>
                    </a:lnTo>
                    <a:lnTo>
                      <a:pt x="7010" y="4771"/>
                    </a:lnTo>
                    <a:lnTo>
                      <a:pt x="7156" y="4750"/>
                    </a:lnTo>
                    <a:lnTo>
                      <a:pt x="7554" y="4583"/>
                    </a:lnTo>
                    <a:lnTo>
                      <a:pt x="7680" y="4562"/>
                    </a:lnTo>
                    <a:lnTo>
                      <a:pt x="7889" y="4395"/>
                    </a:lnTo>
                    <a:lnTo>
                      <a:pt x="7847" y="4353"/>
                    </a:lnTo>
                    <a:lnTo>
                      <a:pt x="7805" y="4353"/>
                    </a:lnTo>
                    <a:lnTo>
                      <a:pt x="7952" y="4165"/>
                    </a:lnTo>
                    <a:lnTo>
                      <a:pt x="8056" y="4165"/>
                    </a:lnTo>
                    <a:lnTo>
                      <a:pt x="8140" y="4039"/>
                    </a:lnTo>
                    <a:lnTo>
                      <a:pt x="8161" y="4060"/>
                    </a:lnTo>
                    <a:lnTo>
                      <a:pt x="8224" y="4165"/>
                    </a:lnTo>
                    <a:lnTo>
                      <a:pt x="8265" y="4165"/>
                    </a:lnTo>
                    <a:lnTo>
                      <a:pt x="8265" y="4060"/>
                    </a:lnTo>
                    <a:lnTo>
                      <a:pt x="8579" y="3830"/>
                    </a:lnTo>
                    <a:lnTo>
                      <a:pt x="8788" y="3809"/>
                    </a:lnTo>
                    <a:lnTo>
                      <a:pt x="9123" y="3662"/>
                    </a:lnTo>
                    <a:lnTo>
                      <a:pt x="9123" y="3746"/>
                    </a:lnTo>
                    <a:lnTo>
                      <a:pt x="8851" y="3872"/>
                    </a:lnTo>
                    <a:lnTo>
                      <a:pt x="8684" y="3872"/>
                    </a:lnTo>
                    <a:lnTo>
                      <a:pt x="8370" y="4060"/>
                    </a:lnTo>
                    <a:lnTo>
                      <a:pt x="8328" y="4227"/>
                    </a:lnTo>
                    <a:lnTo>
                      <a:pt x="8203" y="4332"/>
                    </a:lnTo>
                    <a:lnTo>
                      <a:pt x="8056" y="4332"/>
                    </a:lnTo>
                    <a:lnTo>
                      <a:pt x="8014" y="4478"/>
                    </a:lnTo>
                    <a:lnTo>
                      <a:pt x="7952" y="4541"/>
                    </a:lnTo>
                    <a:lnTo>
                      <a:pt x="7952" y="4583"/>
                    </a:lnTo>
                    <a:lnTo>
                      <a:pt x="8244" y="4562"/>
                    </a:lnTo>
                    <a:lnTo>
                      <a:pt x="8328" y="4604"/>
                    </a:lnTo>
                    <a:lnTo>
                      <a:pt x="8454" y="4604"/>
                    </a:lnTo>
                    <a:lnTo>
                      <a:pt x="8579" y="4688"/>
                    </a:lnTo>
                    <a:lnTo>
                      <a:pt x="8558" y="4750"/>
                    </a:lnTo>
                    <a:lnTo>
                      <a:pt x="8663" y="4792"/>
                    </a:lnTo>
                    <a:lnTo>
                      <a:pt x="8747" y="4792"/>
                    </a:lnTo>
                    <a:lnTo>
                      <a:pt x="8788" y="4855"/>
                    </a:lnTo>
                    <a:lnTo>
                      <a:pt x="8663" y="4876"/>
                    </a:lnTo>
                    <a:lnTo>
                      <a:pt x="8558" y="4918"/>
                    </a:lnTo>
                    <a:lnTo>
                      <a:pt x="8433" y="4813"/>
                    </a:lnTo>
                    <a:lnTo>
                      <a:pt x="8224" y="4750"/>
                    </a:lnTo>
                    <a:lnTo>
                      <a:pt x="7952" y="4771"/>
                    </a:lnTo>
                    <a:lnTo>
                      <a:pt x="7554" y="4813"/>
                    </a:lnTo>
                    <a:lnTo>
                      <a:pt x="7408" y="4876"/>
                    </a:lnTo>
                    <a:lnTo>
                      <a:pt x="7303" y="4876"/>
                    </a:lnTo>
                    <a:lnTo>
                      <a:pt x="7303" y="4918"/>
                    </a:lnTo>
                    <a:lnTo>
                      <a:pt x="7324" y="4981"/>
                    </a:lnTo>
                    <a:lnTo>
                      <a:pt x="7512" y="5022"/>
                    </a:lnTo>
                    <a:lnTo>
                      <a:pt x="7680" y="5022"/>
                    </a:lnTo>
                    <a:lnTo>
                      <a:pt x="7784" y="5085"/>
                    </a:lnTo>
                    <a:lnTo>
                      <a:pt x="7784" y="5169"/>
                    </a:lnTo>
                    <a:lnTo>
                      <a:pt x="7638" y="5190"/>
                    </a:lnTo>
                    <a:lnTo>
                      <a:pt x="7533" y="5106"/>
                    </a:lnTo>
                    <a:lnTo>
                      <a:pt x="7324" y="5085"/>
                    </a:lnTo>
                    <a:lnTo>
                      <a:pt x="7219" y="5002"/>
                    </a:lnTo>
                    <a:lnTo>
                      <a:pt x="7115" y="4981"/>
                    </a:lnTo>
                    <a:lnTo>
                      <a:pt x="6947" y="5064"/>
                    </a:lnTo>
                    <a:lnTo>
                      <a:pt x="6696" y="5085"/>
                    </a:lnTo>
                    <a:lnTo>
                      <a:pt x="6508" y="5002"/>
                    </a:lnTo>
                    <a:lnTo>
                      <a:pt x="6361" y="5002"/>
                    </a:lnTo>
                    <a:lnTo>
                      <a:pt x="6215" y="4960"/>
                    </a:lnTo>
                    <a:lnTo>
                      <a:pt x="6131" y="4897"/>
                    </a:lnTo>
                    <a:lnTo>
                      <a:pt x="5922" y="4918"/>
                    </a:lnTo>
                    <a:lnTo>
                      <a:pt x="5859" y="5064"/>
                    </a:lnTo>
                    <a:lnTo>
                      <a:pt x="5922" y="5169"/>
                    </a:lnTo>
                    <a:lnTo>
                      <a:pt x="5922" y="5587"/>
                    </a:lnTo>
                    <a:lnTo>
                      <a:pt x="5943" y="5629"/>
                    </a:lnTo>
                    <a:lnTo>
                      <a:pt x="5838" y="5755"/>
                    </a:lnTo>
                    <a:lnTo>
                      <a:pt x="5838" y="5839"/>
                    </a:lnTo>
                    <a:lnTo>
                      <a:pt x="5922" y="5901"/>
                    </a:lnTo>
                    <a:lnTo>
                      <a:pt x="5985" y="6006"/>
                    </a:lnTo>
                    <a:lnTo>
                      <a:pt x="6131" y="6006"/>
                    </a:lnTo>
                    <a:lnTo>
                      <a:pt x="6236" y="6069"/>
                    </a:lnTo>
                    <a:lnTo>
                      <a:pt x="6110" y="6048"/>
                    </a:lnTo>
                    <a:lnTo>
                      <a:pt x="6027" y="6111"/>
                    </a:lnTo>
                    <a:lnTo>
                      <a:pt x="5985" y="6173"/>
                    </a:lnTo>
                    <a:lnTo>
                      <a:pt x="5964" y="6069"/>
                    </a:lnTo>
                    <a:lnTo>
                      <a:pt x="5859" y="5964"/>
                    </a:lnTo>
                    <a:lnTo>
                      <a:pt x="5817" y="5964"/>
                    </a:lnTo>
                    <a:lnTo>
                      <a:pt x="5796" y="6027"/>
                    </a:lnTo>
                    <a:lnTo>
                      <a:pt x="5713" y="5922"/>
                    </a:lnTo>
                    <a:lnTo>
                      <a:pt x="5692" y="5734"/>
                    </a:lnTo>
                    <a:lnTo>
                      <a:pt x="5692" y="5525"/>
                    </a:lnTo>
                    <a:lnTo>
                      <a:pt x="5629" y="5232"/>
                    </a:lnTo>
                    <a:lnTo>
                      <a:pt x="5503" y="5085"/>
                    </a:lnTo>
                    <a:lnTo>
                      <a:pt x="5503" y="4981"/>
                    </a:lnTo>
                    <a:lnTo>
                      <a:pt x="5231" y="4792"/>
                    </a:lnTo>
                    <a:lnTo>
                      <a:pt x="5169" y="4792"/>
                    </a:lnTo>
                    <a:lnTo>
                      <a:pt x="5001" y="4688"/>
                    </a:lnTo>
                    <a:lnTo>
                      <a:pt x="4980" y="4583"/>
                    </a:lnTo>
                    <a:lnTo>
                      <a:pt x="4876" y="4541"/>
                    </a:lnTo>
                    <a:lnTo>
                      <a:pt x="4708" y="4583"/>
                    </a:lnTo>
                    <a:lnTo>
                      <a:pt x="4353" y="4981"/>
                    </a:lnTo>
                    <a:lnTo>
                      <a:pt x="4290" y="5106"/>
                    </a:lnTo>
                    <a:lnTo>
                      <a:pt x="4290" y="5211"/>
                    </a:lnTo>
                    <a:lnTo>
                      <a:pt x="4374" y="5274"/>
                    </a:lnTo>
                    <a:lnTo>
                      <a:pt x="4499" y="5315"/>
                    </a:lnTo>
                    <a:lnTo>
                      <a:pt x="4562" y="5441"/>
                    </a:lnTo>
                    <a:lnTo>
                      <a:pt x="4562" y="5525"/>
                    </a:lnTo>
                    <a:lnTo>
                      <a:pt x="4541" y="5546"/>
                    </a:lnTo>
                    <a:lnTo>
                      <a:pt x="4457" y="5420"/>
                    </a:lnTo>
                    <a:lnTo>
                      <a:pt x="4374" y="5399"/>
                    </a:lnTo>
                    <a:lnTo>
                      <a:pt x="4290" y="5336"/>
                    </a:lnTo>
                    <a:lnTo>
                      <a:pt x="4248" y="5378"/>
                    </a:lnTo>
                    <a:lnTo>
                      <a:pt x="4164" y="5399"/>
                    </a:lnTo>
                    <a:lnTo>
                      <a:pt x="4143" y="5483"/>
                    </a:lnTo>
                    <a:lnTo>
                      <a:pt x="4185" y="5608"/>
                    </a:lnTo>
                    <a:lnTo>
                      <a:pt x="4269" y="5650"/>
                    </a:lnTo>
                    <a:lnTo>
                      <a:pt x="4332" y="5818"/>
                    </a:lnTo>
                    <a:lnTo>
                      <a:pt x="4353" y="6131"/>
                    </a:lnTo>
                    <a:lnTo>
                      <a:pt x="4269" y="6278"/>
                    </a:lnTo>
                    <a:lnTo>
                      <a:pt x="4269" y="6445"/>
                    </a:lnTo>
                    <a:lnTo>
                      <a:pt x="4185" y="6634"/>
                    </a:lnTo>
                    <a:lnTo>
                      <a:pt x="4185" y="6759"/>
                    </a:lnTo>
                    <a:lnTo>
                      <a:pt x="4227" y="6780"/>
                    </a:lnTo>
                    <a:lnTo>
                      <a:pt x="4290" y="6759"/>
                    </a:lnTo>
                    <a:lnTo>
                      <a:pt x="4290" y="6759"/>
                    </a:lnTo>
                    <a:lnTo>
                      <a:pt x="4269" y="6906"/>
                    </a:lnTo>
                    <a:lnTo>
                      <a:pt x="4185" y="7052"/>
                    </a:lnTo>
                    <a:lnTo>
                      <a:pt x="4143" y="6968"/>
                    </a:lnTo>
                    <a:lnTo>
                      <a:pt x="4123" y="6864"/>
                    </a:lnTo>
                    <a:lnTo>
                      <a:pt x="4018" y="6780"/>
                    </a:lnTo>
                    <a:lnTo>
                      <a:pt x="3934" y="6864"/>
                    </a:lnTo>
                    <a:lnTo>
                      <a:pt x="3934" y="7052"/>
                    </a:lnTo>
                    <a:lnTo>
                      <a:pt x="4081" y="7303"/>
                    </a:lnTo>
                    <a:lnTo>
                      <a:pt x="4248" y="7282"/>
                    </a:lnTo>
                    <a:lnTo>
                      <a:pt x="4353" y="7324"/>
                    </a:lnTo>
                    <a:lnTo>
                      <a:pt x="4395" y="7408"/>
                    </a:lnTo>
                    <a:lnTo>
                      <a:pt x="4583" y="7408"/>
                    </a:lnTo>
                    <a:lnTo>
                      <a:pt x="4792" y="7491"/>
                    </a:lnTo>
                    <a:lnTo>
                      <a:pt x="4876" y="7408"/>
                    </a:lnTo>
                    <a:lnTo>
                      <a:pt x="5001" y="7324"/>
                    </a:lnTo>
                    <a:lnTo>
                      <a:pt x="5001" y="7261"/>
                    </a:lnTo>
                    <a:lnTo>
                      <a:pt x="5085" y="7219"/>
                    </a:lnTo>
                    <a:lnTo>
                      <a:pt x="5085" y="7303"/>
                    </a:lnTo>
                    <a:lnTo>
                      <a:pt x="5022" y="7408"/>
                    </a:lnTo>
                    <a:lnTo>
                      <a:pt x="5022" y="7533"/>
                    </a:lnTo>
                    <a:lnTo>
                      <a:pt x="4980" y="7596"/>
                    </a:lnTo>
                    <a:lnTo>
                      <a:pt x="4876" y="7533"/>
                    </a:lnTo>
                    <a:lnTo>
                      <a:pt x="4646" y="7533"/>
                    </a:lnTo>
                    <a:lnTo>
                      <a:pt x="4541" y="7575"/>
                    </a:lnTo>
                    <a:lnTo>
                      <a:pt x="4541" y="7680"/>
                    </a:lnTo>
                    <a:lnTo>
                      <a:pt x="4583" y="7701"/>
                    </a:lnTo>
                    <a:lnTo>
                      <a:pt x="4708" y="7701"/>
                    </a:lnTo>
                    <a:lnTo>
                      <a:pt x="4750" y="7784"/>
                    </a:lnTo>
                    <a:lnTo>
                      <a:pt x="4646" y="7784"/>
                    </a:lnTo>
                    <a:lnTo>
                      <a:pt x="4646" y="7952"/>
                    </a:lnTo>
                    <a:lnTo>
                      <a:pt x="4478" y="7722"/>
                    </a:lnTo>
                    <a:lnTo>
                      <a:pt x="4395" y="7722"/>
                    </a:lnTo>
                    <a:lnTo>
                      <a:pt x="4353" y="7617"/>
                    </a:lnTo>
                    <a:lnTo>
                      <a:pt x="4290" y="7533"/>
                    </a:lnTo>
                    <a:lnTo>
                      <a:pt x="4039" y="7366"/>
                    </a:lnTo>
                    <a:lnTo>
                      <a:pt x="3976" y="7366"/>
                    </a:lnTo>
                    <a:lnTo>
                      <a:pt x="3830" y="7199"/>
                    </a:lnTo>
                    <a:lnTo>
                      <a:pt x="3830" y="7178"/>
                    </a:lnTo>
                    <a:lnTo>
                      <a:pt x="3725" y="7178"/>
                    </a:lnTo>
                    <a:lnTo>
                      <a:pt x="3620" y="7261"/>
                    </a:lnTo>
                    <a:lnTo>
                      <a:pt x="3516" y="7261"/>
                    </a:lnTo>
                    <a:lnTo>
                      <a:pt x="3432" y="7303"/>
                    </a:lnTo>
                    <a:lnTo>
                      <a:pt x="3286" y="7261"/>
                    </a:lnTo>
                    <a:lnTo>
                      <a:pt x="3034" y="7303"/>
                    </a:lnTo>
                    <a:lnTo>
                      <a:pt x="2972" y="7282"/>
                    </a:lnTo>
                    <a:lnTo>
                      <a:pt x="2783" y="7471"/>
                    </a:lnTo>
                    <a:lnTo>
                      <a:pt x="2700" y="7617"/>
                    </a:lnTo>
                    <a:lnTo>
                      <a:pt x="2700" y="7743"/>
                    </a:lnTo>
                    <a:lnTo>
                      <a:pt x="2595" y="7784"/>
                    </a:lnTo>
                    <a:lnTo>
                      <a:pt x="2490" y="7847"/>
                    </a:lnTo>
                    <a:lnTo>
                      <a:pt x="2365" y="7910"/>
                    </a:lnTo>
                    <a:lnTo>
                      <a:pt x="2344" y="7994"/>
                    </a:lnTo>
                    <a:lnTo>
                      <a:pt x="2198" y="8098"/>
                    </a:lnTo>
                    <a:lnTo>
                      <a:pt x="2177" y="8224"/>
                    </a:lnTo>
                    <a:lnTo>
                      <a:pt x="2260" y="8224"/>
                    </a:lnTo>
                    <a:lnTo>
                      <a:pt x="2281" y="8307"/>
                    </a:lnTo>
                    <a:lnTo>
                      <a:pt x="2177" y="8307"/>
                    </a:lnTo>
                    <a:lnTo>
                      <a:pt x="2093" y="8349"/>
                    </a:lnTo>
                    <a:lnTo>
                      <a:pt x="2260" y="8475"/>
                    </a:lnTo>
                    <a:lnTo>
                      <a:pt x="2407" y="8517"/>
                    </a:lnTo>
                    <a:lnTo>
                      <a:pt x="2511" y="8433"/>
                    </a:lnTo>
                    <a:lnTo>
                      <a:pt x="2490" y="8349"/>
                    </a:lnTo>
                    <a:lnTo>
                      <a:pt x="2658" y="8370"/>
                    </a:lnTo>
                    <a:lnTo>
                      <a:pt x="2825" y="8245"/>
                    </a:lnTo>
                    <a:lnTo>
                      <a:pt x="2825" y="8349"/>
                    </a:lnTo>
                    <a:lnTo>
                      <a:pt x="2700" y="8412"/>
                    </a:lnTo>
                    <a:lnTo>
                      <a:pt x="2616" y="8538"/>
                    </a:lnTo>
                    <a:lnTo>
                      <a:pt x="2616" y="8621"/>
                    </a:lnTo>
                    <a:lnTo>
                      <a:pt x="2783" y="8621"/>
                    </a:lnTo>
                    <a:lnTo>
                      <a:pt x="2888" y="8642"/>
                    </a:lnTo>
                    <a:lnTo>
                      <a:pt x="3014" y="8475"/>
                    </a:lnTo>
                    <a:lnTo>
                      <a:pt x="3202" y="8349"/>
                    </a:lnTo>
                    <a:lnTo>
                      <a:pt x="3307" y="8119"/>
                    </a:lnTo>
                    <a:lnTo>
                      <a:pt x="3453" y="7931"/>
                    </a:lnTo>
                    <a:lnTo>
                      <a:pt x="3558" y="7910"/>
                    </a:lnTo>
                    <a:lnTo>
                      <a:pt x="3558" y="7910"/>
                    </a:lnTo>
                    <a:lnTo>
                      <a:pt x="3537" y="7994"/>
                    </a:lnTo>
                    <a:lnTo>
                      <a:pt x="3453" y="8035"/>
                    </a:lnTo>
                    <a:lnTo>
                      <a:pt x="3307" y="8245"/>
                    </a:lnTo>
                    <a:lnTo>
                      <a:pt x="3348" y="8349"/>
                    </a:lnTo>
                    <a:lnTo>
                      <a:pt x="3244" y="8349"/>
                    </a:lnTo>
                    <a:lnTo>
                      <a:pt x="3181" y="8454"/>
                    </a:lnTo>
                    <a:lnTo>
                      <a:pt x="3202" y="8538"/>
                    </a:lnTo>
                    <a:lnTo>
                      <a:pt x="3286" y="8538"/>
                    </a:lnTo>
                    <a:lnTo>
                      <a:pt x="3223" y="8580"/>
                    </a:lnTo>
                    <a:lnTo>
                      <a:pt x="3139" y="8580"/>
                    </a:lnTo>
                    <a:lnTo>
                      <a:pt x="3034" y="8684"/>
                    </a:lnTo>
                    <a:lnTo>
                      <a:pt x="3076" y="8747"/>
                    </a:lnTo>
                    <a:lnTo>
                      <a:pt x="3202" y="8747"/>
                    </a:lnTo>
                    <a:lnTo>
                      <a:pt x="3118" y="8789"/>
                    </a:lnTo>
                    <a:lnTo>
                      <a:pt x="2993" y="8747"/>
                    </a:lnTo>
                    <a:lnTo>
                      <a:pt x="2888" y="8747"/>
                    </a:lnTo>
                    <a:lnTo>
                      <a:pt x="2804" y="8789"/>
                    </a:lnTo>
                    <a:lnTo>
                      <a:pt x="2721" y="8831"/>
                    </a:lnTo>
                    <a:lnTo>
                      <a:pt x="2679" y="8872"/>
                    </a:lnTo>
                    <a:lnTo>
                      <a:pt x="2721" y="8977"/>
                    </a:lnTo>
                    <a:lnTo>
                      <a:pt x="2804" y="8977"/>
                    </a:lnTo>
                    <a:lnTo>
                      <a:pt x="2867" y="8935"/>
                    </a:lnTo>
                    <a:lnTo>
                      <a:pt x="2909" y="8956"/>
                    </a:lnTo>
                    <a:lnTo>
                      <a:pt x="3014" y="8956"/>
                    </a:lnTo>
                    <a:lnTo>
                      <a:pt x="3014" y="9040"/>
                    </a:lnTo>
                    <a:lnTo>
                      <a:pt x="2930" y="9040"/>
                    </a:lnTo>
                    <a:lnTo>
                      <a:pt x="2825" y="8998"/>
                    </a:lnTo>
                    <a:lnTo>
                      <a:pt x="2783" y="9040"/>
                    </a:lnTo>
                    <a:lnTo>
                      <a:pt x="2783" y="9082"/>
                    </a:lnTo>
                    <a:lnTo>
                      <a:pt x="2888" y="9103"/>
                    </a:lnTo>
                    <a:lnTo>
                      <a:pt x="2867" y="9144"/>
                    </a:lnTo>
                    <a:lnTo>
                      <a:pt x="2783" y="9186"/>
                    </a:lnTo>
                    <a:lnTo>
                      <a:pt x="2700" y="9186"/>
                    </a:lnTo>
                    <a:lnTo>
                      <a:pt x="2700" y="9249"/>
                    </a:lnTo>
                    <a:lnTo>
                      <a:pt x="2783" y="9396"/>
                    </a:lnTo>
                    <a:lnTo>
                      <a:pt x="2867" y="9396"/>
                    </a:lnTo>
                    <a:lnTo>
                      <a:pt x="2909" y="9312"/>
                    </a:lnTo>
                    <a:lnTo>
                      <a:pt x="3034" y="9207"/>
                    </a:lnTo>
                    <a:lnTo>
                      <a:pt x="3014" y="9312"/>
                    </a:lnTo>
                    <a:lnTo>
                      <a:pt x="2909" y="9396"/>
                    </a:lnTo>
                    <a:lnTo>
                      <a:pt x="2825" y="9479"/>
                    </a:lnTo>
                    <a:lnTo>
                      <a:pt x="2804" y="9563"/>
                    </a:lnTo>
                    <a:lnTo>
                      <a:pt x="2972" y="9626"/>
                    </a:lnTo>
                    <a:lnTo>
                      <a:pt x="3097" y="9626"/>
                    </a:lnTo>
                    <a:lnTo>
                      <a:pt x="3118" y="9605"/>
                    </a:lnTo>
                    <a:lnTo>
                      <a:pt x="3181" y="9605"/>
                    </a:lnTo>
                    <a:lnTo>
                      <a:pt x="3244" y="9668"/>
                    </a:lnTo>
                    <a:lnTo>
                      <a:pt x="3432" y="9584"/>
                    </a:lnTo>
                    <a:lnTo>
                      <a:pt x="3620" y="9416"/>
                    </a:lnTo>
                    <a:lnTo>
                      <a:pt x="3620" y="9396"/>
                    </a:lnTo>
                    <a:lnTo>
                      <a:pt x="3725" y="9312"/>
                    </a:lnTo>
                    <a:lnTo>
                      <a:pt x="3934" y="9103"/>
                    </a:lnTo>
                    <a:lnTo>
                      <a:pt x="3934" y="9040"/>
                    </a:lnTo>
                    <a:lnTo>
                      <a:pt x="4018" y="8956"/>
                    </a:lnTo>
                    <a:lnTo>
                      <a:pt x="4081" y="8956"/>
                    </a:lnTo>
                    <a:lnTo>
                      <a:pt x="4018" y="9040"/>
                    </a:lnTo>
                    <a:lnTo>
                      <a:pt x="3976" y="9144"/>
                    </a:lnTo>
                    <a:lnTo>
                      <a:pt x="3809" y="9354"/>
                    </a:lnTo>
                    <a:lnTo>
                      <a:pt x="3599" y="9479"/>
                    </a:lnTo>
                    <a:lnTo>
                      <a:pt x="3453" y="9626"/>
                    </a:lnTo>
                    <a:lnTo>
                      <a:pt x="3307" y="9709"/>
                    </a:lnTo>
                    <a:lnTo>
                      <a:pt x="3223" y="9793"/>
                    </a:lnTo>
                    <a:lnTo>
                      <a:pt x="3286" y="9877"/>
                    </a:lnTo>
                    <a:lnTo>
                      <a:pt x="3223" y="9898"/>
                    </a:lnTo>
                    <a:lnTo>
                      <a:pt x="3076" y="9772"/>
                    </a:lnTo>
                    <a:lnTo>
                      <a:pt x="2825" y="9772"/>
                    </a:lnTo>
                    <a:lnTo>
                      <a:pt x="2825" y="9835"/>
                    </a:lnTo>
                    <a:lnTo>
                      <a:pt x="2783" y="9814"/>
                    </a:lnTo>
                    <a:lnTo>
                      <a:pt x="2700" y="9688"/>
                    </a:lnTo>
                    <a:lnTo>
                      <a:pt x="2490" y="9584"/>
                    </a:lnTo>
                    <a:lnTo>
                      <a:pt x="2407" y="9605"/>
                    </a:lnTo>
                    <a:lnTo>
                      <a:pt x="2365" y="9563"/>
                    </a:lnTo>
                    <a:lnTo>
                      <a:pt x="2407" y="9416"/>
                    </a:lnTo>
                    <a:lnTo>
                      <a:pt x="2407" y="9082"/>
                    </a:lnTo>
                    <a:lnTo>
                      <a:pt x="2365" y="8872"/>
                    </a:lnTo>
                    <a:lnTo>
                      <a:pt x="2239" y="8726"/>
                    </a:lnTo>
                    <a:lnTo>
                      <a:pt x="2156" y="8726"/>
                    </a:lnTo>
                    <a:lnTo>
                      <a:pt x="2030" y="8663"/>
                    </a:lnTo>
                    <a:lnTo>
                      <a:pt x="1946" y="8684"/>
                    </a:lnTo>
                    <a:lnTo>
                      <a:pt x="1821" y="8684"/>
                    </a:lnTo>
                    <a:lnTo>
                      <a:pt x="1737" y="8726"/>
                    </a:lnTo>
                    <a:lnTo>
                      <a:pt x="1633" y="8747"/>
                    </a:lnTo>
                    <a:lnTo>
                      <a:pt x="1633" y="8831"/>
                    </a:lnTo>
                    <a:lnTo>
                      <a:pt x="1654" y="8935"/>
                    </a:lnTo>
                    <a:lnTo>
                      <a:pt x="1633" y="8977"/>
                    </a:lnTo>
                    <a:lnTo>
                      <a:pt x="1612" y="9165"/>
                    </a:lnTo>
                    <a:lnTo>
                      <a:pt x="1654" y="9249"/>
                    </a:lnTo>
                    <a:lnTo>
                      <a:pt x="1716" y="9249"/>
                    </a:lnTo>
                    <a:lnTo>
                      <a:pt x="1716" y="9312"/>
                    </a:lnTo>
                    <a:lnTo>
                      <a:pt x="1612" y="9396"/>
                    </a:lnTo>
                    <a:lnTo>
                      <a:pt x="1570" y="9458"/>
                    </a:lnTo>
                    <a:lnTo>
                      <a:pt x="1654" y="9563"/>
                    </a:lnTo>
                    <a:lnTo>
                      <a:pt x="1737" y="9563"/>
                    </a:lnTo>
                    <a:lnTo>
                      <a:pt x="1758" y="9500"/>
                    </a:lnTo>
                    <a:lnTo>
                      <a:pt x="1884" y="9563"/>
                    </a:lnTo>
                    <a:lnTo>
                      <a:pt x="1863" y="9584"/>
                    </a:lnTo>
                    <a:lnTo>
                      <a:pt x="1737" y="9584"/>
                    </a:lnTo>
                    <a:lnTo>
                      <a:pt x="1737" y="9605"/>
                    </a:lnTo>
                    <a:lnTo>
                      <a:pt x="1821" y="9668"/>
                    </a:lnTo>
                    <a:lnTo>
                      <a:pt x="1821" y="9709"/>
                    </a:lnTo>
                    <a:lnTo>
                      <a:pt x="1737" y="9772"/>
                    </a:lnTo>
                    <a:lnTo>
                      <a:pt x="1716" y="9793"/>
                    </a:lnTo>
                    <a:lnTo>
                      <a:pt x="1779" y="9814"/>
                    </a:lnTo>
                    <a:lnTo>
                      <a:pt x="1842" y="9877"/>
                    </a:lnTo>
                    <a:lnTo>
                      <a:pt x="1946" y="9877"/>
                    </a:lnTo>
                    <a:lnTo>
                      <a:pt x="1967" y="9898"/>
                    </a:lnTo>
                    <a:lnTo>
                      <a:pt x="1926" y="9940"/>
                    </a:lnTo>
                    <a:lnTo>
                      <a:pt x="1821" y="9940"/>
                    </a:lnTo>
                    <a:lnTo>
                      <a:pt x="1779" y="9981"/>
                    </a:lnTo>
                    <a:lnTo>
                      <a:pt x="1654" y="9877"/>
                    </a:lnTo>
                    <a:lnTo>
                      <a:pt x="1612" y="9898"/>
                    </a:lnTo>
                    <a:lnTo>
                      <a:pt x="1570" y="9940"/>
                    </a:lnTo>
                    <a:lnTo>
                      <a:pt x="1507" y="9940"/>
                    </a:lnTo>
                    <a:lnTo>
                      <a:pt x="1444" y="9835"/>
                    </a:lnTo>
                    <a:lnTo>
                      <a:pt x="1361" y="9814"/>
                    </a:lnTo>
                    <a:lnTo>
                      <a:pt x="1298" y="9877"/>
                    </a:lnTo>
                    <a:lnTo>
                      <a:pt x="1110" y="9877"/>
                    </a:lnTo>
                    <a:lnTo>
                      <a:pt x="984" y="9793"/>
                    </a:lnTo>
                    <a:lnTo>
                      <a:pt x="879" y="9793"/>
                    </a:lnTo>
                    <a:lnTo>
                      <a:pt x="817" y="9835"/>
                    </a:lnTo>
                    <a:lnTo>
                      <a:pt x="817" y="9919"/>
                    </a:lnTo>
                    <a:lnTo>
                      <a:pt x="733" y="9940"/>
                    </a:lnTo>
                    <a:lnTo>
                      <a:pt x="628" y="9981"/>
                    </a:lnTo>
                    <a:lnTo>
                      <a:pt x="586" y="10044"/>
                    </a:lnTo>
                    <a:lnTo>
                      <a:pt x="419" y="10086"/>
                    </a:lnTo>
                    <a:lnTo>
                      <a:pt x="377" y="10107"/>
                    </a:lnTo>
                    <a:lnTo>
                      <a:pt x="273" y="10128"/>
                    </a:lnTo>
                    <a:lnTo>
                      <a:pt x="189" y="10212"/>
                    </a:lnTo>
                    <a:lnTo>
                      <a:pt x="168" y="10316"/>
                    </a:lnTo>
                    <a:lnTo>
                      <a:pt x="168" y="10358"/>
                    </a:lnTo>
                    <a:lnTo>
                      <a:pt x="147" y="10442"/>
                    </a:lnTo>
                    <a:lnTo>
                      <a:pt x="1" y="10525"/>
                    </a:lnTo>
                    <a:lnTo>
                      <a:pt x="1" y="10609"/>
                    </a:lnTo>
                    <a:lnTo>
                      <a:pt x="42" y="10651"/>
                    </a:lnTo>
                    <a:lnTo>
                      <a:pt x="42" y="10818"/>
                    </a:lnTo>
                    <a:lnTo>
                      <a:pt x="63" y="10860"/>
                    </a:lnTo>
                    <a:lnTo>
                      <a:pt x="189" y="10860"/>
                    </a:lnTo>
                    <a:lnTo>
                      <a:pt x="252" y="10735"/>
                    </a:lnTo>
                    <a:lnTo>
                      <a:pt x="294" y="10735"/>
                    </a:lnTo>
                    <a:lnTo>
                      <a:pt x="273" y="10756"/>
                    </a:lnTo>
                    <a:lnTo>
                      <a:pt x="210" y="10860"/>
                    </a:lnTo>
                    <a:lnTo>
                      <a:pt x="273" y="10881"/>
                    </a:lnTo>
                    <a:lnTo>
                      <a:pt x="356" y="10818"/>
                    </a:lnTo>
                    <a:lnTo>
                      <a:pt x="356" y="10651"/>
                    </a:lnTo>
                    <a:lnTo>
                      <a:pt x="398" y="10421"/>
                    </a:lnTo>
                    <a:lnTo>
                      <a:pt x="482" y="10400"/>
                    </a:lnTo>
                    <a:lnTo>
                      <a:pt x="566" y="10337"/>
                    </a:lnTo>
                    <a:lnTo>
                      <a:pt x="419" y="10567"/>
                    </a:lnTo>
                    <a:lnTo>
                      <a:pt x="419" y="10672"/>
                    </a:lnTo>
                    <a:lnTo>
                      <a:pt x="398" y="10714"/>
                    </a:lnTo>
                    <a:lnTo>
                      <a:pt x="377" y="10839"/>
                    </a:lnTo>
                    <a:lnTo>
                      <a:pt x="314" y="10944"/>
                    </a:lnTo>
                    <a:lnTo>
                      <a:pt x="377" y="10986"/>
                    </a:lnTo>
                    <a:lnTo>
                      <a:pt x="419" y="10986"/>
                    </a:lnTo>
                    <a:lnTo>
                      <a:pt x="503" y="11069"/>
                    </a:lnTo>
                    <a:lnTo>
                      <a:pt x="607" y="11069"/>
                    </a:lnTo>
                    <a:lnTo>
                      <a:pt x="628" y="10965"/>
                    </a:lnTo>
                    <a:lnTo>
                      <a:pt x="607" y="10944"/>
                    </a:lnTo>
                    <a:lnTo>
                      <a:pt x="670" y="10839"/>
                    </a:lnTo>
                    <a:lnTo>
                      <a:pt x="691" y="10735"/>
                    </a:lnTo>
                    <a:lnTo>
                      <a:pt x="733" y="10672"/>
                    </a:lnTo>
                    <a:lnTo>
                      <a:pt x="733" y="10756"/>
                    </a:lnTo>
                    <a:lnTo>
                      <a:pt x="775" y="10818"/>
                    </a:lnTo>
                    <a:lnTo>
                      <a:pt x="712" y="10944"/>
                    </a:lnTo>
                    <a:lnTo>
                      <a:pt x="712" y="11028"/>
                    </a:lnTo>
                    <a:lnTo>
                      <a:pt x="712" y="11090"/>
                    </a:lnTo>
                    <a:lnTo>
                      <a:pt x="796" y="11195"/>
                    </a:lnTo>
                    <a:lnTo>
                      <a:pt x="838" y="11237"/>
                    </a:lnTo>
                    <a:lnTo>
                      <a:pt x="921" y="11153"/>
                    </a:lnTo>
                    <a:lnTo>
                      <a:pt x="900" y="11069"/>
                    </a:lnTo>
                    <a:lnTo>
                      <a:pt x="900" y="11048"/>
                    </a:lnTo>
                    <a:lnTo>
                      <a:pt x="921" y="11028"/>
                    </a:lnTo>
                    <a:lnTo>
                      <a:pt x="1005" y="11028"/>
                    </a:lnTo>
                    <a:lnTo>
                      <a:pt x="1047" y="10965"/>
                    </a:lnTo>
                    <a:lnTo>
                      <a:pt x="1026" y="10860"/>
                    </a:lnTo>
                    <a:lnTo>
                      <a:pt x="984" y="10818"/>
                    </a:lnTo>
                    <a:lnTo>
                      <a:pt x="984" y="10735"/>
                    </a:lnTo>
                    <a:lnTo>
                      <a:pt x="1026" y="10756"/>
                    </a:lnTo>
                    <a:lnTo>
                      <a:pt x="1110" y="10923"/>
                    </a:lnTo>
                    <a:lnTo>
                      <a:pt x="1110" y="10986"/>
                    </a:lnTo>
                    <a:lnTo>
                      <a:pt x="1047" y="11090"/>
                    </a:lnTo>
                    <a:lnTo>
                      <a:pt x="1005" y="11090"/>
                    </a:lnTo>
                    <a:lnTo>
                      <a:pt x="942" y="11195"/>
                    </a:lnTo>
                    <a:lnTo>
                      <a:pt x="984" y="11258"/>
                    </a:lnTo>
                    <a:lnTo>
                      <a:pt x="1026" y="11258"/>
                    </a:lnTo>
                    <a:lnTo>
                      <a:pt x="1089" y="11279"/>
                    </a:lnTo>
                    <a:lnTo>
                      <a:pt x="1110" y="11341"/>
                    </a:lnTo>
                    <a:lnTo>
                      <a:pt x="1151" y="11341"/>
                    </a:lnTo>
                    <a:lnTo>
                      <a:pt x="1340" y="11446"/>
                    </a:lnTo>
                    <a:lnTo>
                      <a:pt x="1402" y="11446"/>
                    </a:lnTo>
                    <a:lnTo>
                      <a:pt x="1402" y="11551"/>
                    </a:lnTo>
                    <a:lnTo>
                      <a:pt x="1612" y="11551"/>
                    </a:lnTo>
                    <a:lnTo>
                      <a:pt x="1674" y="11593"/>
                    </a:lnTo>
                    <a:lnTo>
                      <a:pt x="1737" y="11572"/>
                    </a:lnTo>
                    <a:lnTo>
                      <a:pt x="1779" y="11488"/>
                    </a:lnTo>
                    <a:lnTo>
                      <a:pt x="1716" y="11362"/>
                    </a:lnTo>
                    <a:lnTo>
                      <a:pt x="1654" y="11174"/>
                    </a:lnTo>
                    <a:lnTo>
                      <a:pt x="1716" y="11048"/>
                    </a:lnTo>
                    <a:lnTo>
                      <a:pt x="1758" y="10986"/>
                    </a:lnTo>
                    <a:lnTo>
                      <a:pt x="1779" y="11048"/>
                    </a:lnTo>
                    <a:lnTo>
                      <a:pt x="1821" y="11174"/>
                    </a:lnTo>
                    <a:lnTo>
                      <a:pt x="1821" y="11279"/>
                    </a:lnTo>
                    <a:lnTo>
                      <a:pt x="1842" y="11341"/>
                    </a:lnTo>
                    <a:lnTo>
                      <a:pt x="1926" y="11341"/>
                    </a:lnTo>
                    <a:lnTo>
                      <a:pt x="1946" y="11279"/>
                    </a:lnTo>
                    <a:lnTo>
                      <a:pt x="2030" y="11279"/>
                    </a:lnTo>
                    <a:lnTo>
                      <a:pt x="2051" y="11237"/>
                    </a:lnTo>
                    <a:lnTo>
                      <a:pt x="2072" y="11153"/>
                    </a:lnTo>
                    <a:lnTo>
                      <a:pt x="2135" y="11090"/>
                    </a:lnTo>
                    <a:lnTo>
                      <a:pt x="2156" y="10965"/>
                    </a:lnTo>
                    <a:lnTo>
                      <a:pt x="2177" y="10923"/>
                    </a:lnTo>
                    <a:lnTo>
                      <a:pt x="2198" y="10923"/>
                    </a:lnTo>
                    <a:lnTo>
                      <a:pt x="2260" y="11048"/>
                    </a:lnTo>
                    <a:lnTo>
                      <a:pt x="2239" y="11090"/>
                    </a:lnTo>
                    <a:lnTo>
                      <a:pt x="2177" y="11195"/>
                    </a:lnTo>
                    <a:lnTo>
                      <a:pt x="2156" y="11279"/>
                    </a:lnTo>
                    <a:lnTo>
                      <a:pt x="2198" y="11341"/>
                    </a:lnTo>
                    <a:lnTo>
                      <a:pt x="2198" y="11404"/>
                    </a:lnTo>
                    <a:lnTo>
                      <a:pt x="2302" y="11488"/>
                    </a:lnTo>
                    <a:lnTo>
                      <a:pt x="2386" y="11446"/>
                    </a:lnTo>
                    <a:lnTo>
                      <a:pt x="2490" y="11279"/>
                    </a:lnTo>
                    <a:lnTo>
                      <a:pt x="2449" y="11174"/>
                    </a:lnTo>
                    <a:lnTo>
                      <a:pt x="2470" y="11028"/>
                    </a:lnTo>
                    <a:lnTo>
                      <a:pt x="2574" y="10944"/>
                    </a:lnTo>
                    <a:lnTo>
                      <a:pt x="2679" y="10923"/>
                    </a:lnTo>
                    <a:lnTo>
                      <a:pt x="2574" y="11028"/>
                    </a:lnTo>
                    <a:lnTo>
                      <a:pt x="2553" y="11132"/>
                    </a:lnTo>
                    <a:lnTo>
                      <a:pt x="2595" y="11237"/>
                    </a:lnTo>
                    <a:lnTo>
                      <a:pt x="2511" y="11446"/>
                    </a:lnTo>
                    <a:lnTo>
                      <a:pt x="2511" y="11509"/>
                    </a:lnTo>
                    <a:lnTo>
                      <a:pt x="2595" y="11593"/>
                    </a:lnTo>
                    <a:lnTo>
                      <a:pt x="2700" y="11572"/>
                    </a:lnTo>
                    <a:lnTo>
                      <a:pt x="2783" y="11593"/>
                    </a:lnTo>
                    <a:lnTo>
                      <a:pt x="2867" y="11572"/>
                    </a:lnTo>
                    <a:lnTo>
                      <a:pt x="2867" y="11446"/>
                    </a:lnTo>
                    <a:lnTo>
                      <a:pt x="2930" y="11362"/>
                    </a:lnTo>
                    <a:lnTo>
                      <a:pt x="2909" y="11279"/>
                    </a:lnTo>
                    <a:lnTo>
                      <a:pt x="2825" y="11132"/>
                    </a:lnTo>
                    <a:lnTo>
                      <a:pt x="2909" y="10944"/>
                    </a:lnTo>
                    <a:lnTo>
                      <a:pt x="2909" y="10818"/>
                    </a:lnTo>
                    <a:lnTo>
                      <a:pt x="2972" y="10923"/>
                    </a:lnTo>
                    <a:lnTo>
                      <a:pt x="2930" y="11028"/>
                    </a:lnTo>
                    <a:lnTo>
                      <a:pt x="2909" y="11090"/>
                    </a:lnTo>
                    <a:lnTo>
                      <a:pt x="2993" y="11258"/>
                    </a:lnTo>
                    <a:lnTo>
                      <a:pt x="3076" y="11279"/>
                    </a:lnTo>
                    <a:lnTo>
                      <a:pt x="3118" y="11300"/>
                    </a:lnTo>
                    <a:lnTo>
                      <a:pt x="3034" y="11341"/>
                    </a:lnTo>
                    <a:lnTo>
                      <a:pt x="2993" y="11488"/>
                    </a:lnTo>
                    <a:lnTo>
                      <a:pt x="3014" y="11551"/>
                    </a:lnTo>
                    <a:lnTo>
                      <a:pt x="3181" y="11593"/>
                    </a:lnTo>
                    <a:lnTo>
                      <a:pt x="3244" y="11551"/>
                    </a:lnTo>
                    <a:lnTo>
                      <a:pt x="3348" y="11697"/>
                    </a:lnTo>
                    <a:lnTo>
                      <a:pt x="3348" y="11802"/>
                    </a:lnTo>
                    <a:lnTo>
                      <a:pt x="3286" y="11906"/>
                    </a:lnTo>
                    <a:lnTo>
                      <a:pt x="3181" y="11990"/>
                    </a:lnTo>
                    <a:lnTo>
                      <a:pt x="3223" y="12011"/>
                    </a:lnTo>
                    <a:lnTo>
                      <a:pt x="3286" y="12095"/>
                    </a:lnTo>
                    <a:lnTo>
                      <a:pt x="3369" y="12095"/>
                    </a:lnTo>
                    <a:lnTo>
                      <a:pt x="3495" y="12074"/>
                    </a:lnTo>
                    <a:lnTo>
                      <a:pt x="3537" y="12095"/>
                    </a:lnTo>
                    <a:lnTo>
                      <a:pt x="3725" y="11927"/>
                    </a:lnTo>
                    <a:lnTo>
                      <a:pt x="3830" y="11969"/>
                    </a:lnTo>
                    <a:lnTo>
                      <a:pt x="3871" y="11990"/>
                    </a:lnTo>
                    <a:lnTo>
                      <a:pt x="4039" y="11823"/>
                    </a:lnTo>
                    <a:lnTo>
                      <a:pt x="4123" y="11802"/>
                    </a:lnTo>
                    <a:lnTo>
                      <a:pt x="4227" y="11655"/>
                    </a:lnTo>
                    <a:lnTo>
                      <a:pt x="4290" y="11593"/>
                    </a:lnTo>
                    <a:lnTo>
                      <a:pt x="4332" y="11613"/>
                    </a:lnTo>
                    <a:lnTo>
                      <a:pt x="4290" y="11781"/>
                    </a:lnTo>
                    <a:lnTo>
                      <a:pt x="4269" y="11906"/>
                    </a:lnTo>
                    <a:lnTo>
                      <a:pt x="4290" y="11927"/>
                    </a:lnTo>
                    <a:lnTo>
                      <a:pt x="4395" y="11865"/>
                    </a:lnTo>
                    <a:lnTo>
                      <a:pt x="4478" y="11718"/>
                    </a:lnTo>
                    <a:lnTo>
                      <a:pt x="4583" y="11655"/>
                    </a:lnTo>
                    <a:lnTo>
                      <a:pt x="4687" y="11655"/>
                    </a:lnTo>
                    <a:lnTo>
                      <a:pt x="4813" y="11446"/>
                    </a:lnTo>
                    <a:lnTo>
                      <a:pt x="4876" y="11237"/>
                    </a:lnTo>
                    <a:lnTo>
                      <a:pt x="4855" y="11153"/>
                    </a:lnTo>
                    <a:lnTo>
                      <a:pt x="4876" y="11048"/>
                    </a:lnTo>
                    <a:lnTo>
                      <a:pt x="4792" y="11028"/>
                    </a:lnTo>
                    <a:lnTo>
                      <a:pt x="4750" y="11048"/>
                    </a:lnTo>
                    <a:lnTo>
                      <a:pt x="4667" y="11048"/>
                    </a:lnTo>
                    <a:lnTo>
                      <a:pt x="4541" y="11132"/>
                    </a:lnTo>
                    <a:lnTo>
                      <a:pt x="4478" y="11195"/>
                    </a:lnTo>
                    <a:lnTo>
                      <a:pt x="4374" y="11195"/>
                    </a:lnTo>
                    <a:lnTo>
                      <a:pt x="4457" y="11090"/>
                    </a:lnTo>
                    <a:lnTo>
                      <a:pt x="4478" y="11028"/>
                    </a:lnTo>
                    <a:lnTo>
                      <a:pt x="4374" y="11048"/>
                    </a:lnTo>
                    <a:lnTo>
                      <a:pt x="4353" y="10986"/>
                    </a:lnTo>
                    <a:lnTo>
                      <a:pt x="4374" y="10923"/>
                    </a:lnTo>
                    <a:lnTo>
                      <a:pt x="4457" y="10923"/>
                    </a:lnTo>
                    <a:lnTo>
                      <a:pt x="4499" y="10735"/>
                    </a:lnTo>
                    <a:lnTo>
                      <a:pt x="4562" y="10651"/>
                    </a:lnTo>
                    <a:lnTo>
                      <a:pt x="4541" y="10546"/>
                    </a:lnTo>
                    <a:lnTo>
                      <a:pt x="4395" y="10463"/>
                    </a:lnTo>
                    <a:lnTo>
                      <a:pt x="4185" y="10525"/>
                    </a:lnTo>
                    <a:lnTo>
                      <a:pt x="4060" y="10630"/>
                    </a:lnTo>
                    <a:lnTo>
                      <a:pt x="4123" y="10504"/>
                    </a:lnTo>
                    <a:lnTo>
                      <a:pt x="4039" y="10358"/>
                    </a:lnTo>
                    <a:lnTo>
                      <a:pt x="3892" y="10295"/>
                    </a:lnTo>
                    <a:lnTo>
                      <a:pt x="3830" y="10316"/>
                    </a:lnTo>
                    <a:lnTo>
                      <a:pt x="3767" y="10358"/>
                    </a:lnTo>
                    <a:lnTo>
                      <a:pt x="3725" y="10358"/>
                    </a:lnTo>
                    <a:lnTo>
                      <a:pt x="3599" y="10525"/>
                    </a:lnTo>
                    <a:lnTo>
                      <a:pt x="3495" y="10525"/>
                    </a:lnTo>
                    <a:lnTo>
                      <a:pt x="3558" y="10337"/>
                    </a:lnTo>
                    <a:lnTo>
                      <a:pt x="3453" y="10232"/>
                    </a:lnTo>
                    <a:lnTo>
                      <a:pt x="3809" y="10232"/>
                    </a:lnTo>
                    <a:lnTo>
                      <a:pt x="3830" y="10191"/>
                    </a:lnTo>
                    <a:lnTo>
                      <a:pt x="3725" y="10044"/>
                    </a:lnTo>
                    <a:lnTo>
                      <a:pt x="3767" y="9981"/>
                    </a:lnTo>
                    <a:lnTo>
                      <a:pt x="3830" y="9793"/>
                    </a:lnTo>
                    <a:lnTo>
                      <a:pt x="3830" y="9709"/>
                    </a:lnTo>
                    <a:lnTo>
                      <a:pt x="3934" y="9605"/>
                    </a:lnTo>
                    <a:lnTo>
                      <a:pt x="3934" y="9668"/>
                    </a:lnTo>
                    <a:lnTo>
                      <a:pt x="3955" y="9730"/>
                    </a:lnTo>
                    <a:lnTo>
                      <a:pt x="3934" y="9835"/>
                    </a:lnTo>
                    <a:lnTo>
                      <a:pt x="3871" y="9898"/>
                    </a:lnTo>
                    <a:lnTo>
                      <a:pt x="3934" y="10128"/>
                    </a:lnTo>
                    <a:lnTo>
                      <a:pt x="4164" y="10421"/>
                    </a:lnTo>
                    <a:lnTo>
                      <a:pt x="4332" y="10442"/>
                    </a:lnTo>
                    <a:lnTo>
                      <a:pt x="4353" y="10421"/>
                    </a:lnTo>
                    <a:lnTo>
                      <a:pt x="4478" y="10421"/>
                    </a:lnTo>
                    <a:lnTo>
                      <a:pt x="4771" y="10546"/>
                    </a:lnTo>
                    <a:lnTo>
                      <a:pt x="4813" y="10525"/>
                    </a:lnTo>
                    <a:lnTo>
                      <a:pt x="4897" y="10358"/>
                    </a:lnTo>
                    <a:lnTo>
                      <a:pt x="4980" y="10295"/>
                    </a:lnTo>
                    <a:lnTo>
                      <a:pt x="5022" y="10295"/>
                    </a:lnTo>
                    <a:lnTo>
                      <a:pt x="4980" y="10358"/>
                    </a:lnTo>
                    <a:lnTo>
                      <a:pt x="5064" y="10400"/>
                    </a:lnTo>
                    <a:lnTo>
                      <a:pt x="5169" y="10337"/>
                    </a:lnTo>
                    <a:lnTo>
                      <a:pt x="5190" y="10253"/>
                    </a:lnTo>
                    <a:lnTo>
                      <a:pt x="5211" y="10212"/>
                    </a:lnTo>
                    <a:lnTo>
                      <a:pt x="5273" y="10253"/>
                    </a:lnTo>
                    <a:lnTo>
                      <a:pt x="5399" y="10212"/>
                    </a:lnTo>
                    <a:lnTo>
                      <a:pt x="5399" y="10086"/>
                    </a:lnTo>
                    <a:lnTo>
                      <a:pt x="5545" y="9981"/>
                    </a:lnTo>
                    <a:lnTo>
                      <a:pt x="5545" y="9877"/>
                    </a:lnTo>
                    <a:lnTo>
                      <a:pt x="5524" y="9835"/>
                    </a:lnTo>
                    <a:lnTo>
                      <a:pt x="5420" y="9835"/>
                    </a:lnTo>
                    <a:lnTo>
                      <a:pt x="5524" y="9730"/>
                    </a:lnTo>
                    <a:lnTo>
                      <a:pt x="5545" y="9521"/>
                    </a:lnTo>
                    <a:lnTo>
                      <a:pt x="5713" y="9500"/>
                    </a:lnTo>
                    <a:lnTo>
                      <a:pt x="5943" y="9563"/>
                    </a:lnTo>
                    <a:lnTo>
                      <a:pt x="6027" y="9626"/>
                    </a:lnTo>
                    <a:lnTo>
                      <a:pt x="6173" y="9626"/>
                    </a:lnTo>
                    <a:lnTo>
                      <a:pt x="6278" y="9563"/>
                    </a:lnTo>
                    <a:lnTo>
                      <a:pt x="6382" y="9563"/>
                    </a:lnTo>
                    <a:lnTo>
                      <a:pt x="6466" y="9668"/>
                    </a:lnTo>
                    <a:lnTo>
                      <a:pt x="6571" y="9626"/>
                    </a:lnTo>
                    <a:lnTo>
                      <a:pt x="6675" y="9521"/>
                    </a:lnTo>
                    <a:lnTo>
                      <a:pt x="6759" y="9479"/>
                    </a:lnTo>
                    <a:lnTo>
                      <a:pt x="6759" y="9396"/>
                    </a:lnTo>
                    <a:lnTo>
                      <a:pt x="6633" y="9396"/>
                    </a:lnTo>
                    <a:lnTo>
                      <a:pt x="6278" y="9207"/>
                    </a:lnTo>
                    <a:lnTo>
                      <a:pt x="6257" y="9144"/>
                    </a:lnTo>
                    <a:lnTo>
                      <a:pt x="6340" y="9082"/>
                    </a:lnTo>
                    <a:lnTo>
                      <a:pt x="6445" y="9103"/>
                    </a:lnTo>
                    <a:lnTo>
                      <a:pt x="6487" y="9165"/>
                    </a:lnTo>
                    <a:lnTo>
                      <a:pt x="6592" y="9144"/>
                    </a:lnTo>
                    <a:lnTo>
                      <a:pt x="6780" y="9291"/>
                    </a:lnTo>
                    <a:lnTo>
                      <a:pt x="6864" y="9270"/>
                    </a:lnTo>
                    <a:lnTo>
                      <a:pt x="6989" y="9165"/>
                    </a:lnTo>
                    <a:lnTo>
                      <a:pt x="7073" y="9144"/>
                    </a:lnTo>
                    <a:lnTo>
                      <a:pt x="7115" y="9061"/>
                    </a:lnTo>
                    <a:lnTo>
                      <a:pt x="7094" y="8935"/>
                    </a:lnTo>
                    <a:lnTo>
                      <a:pt x="6968" y="8831"/>
                    </a:lnTo>
                    <a:lnTo>
                      <a:pt x="6884" y="8831"/>
                    </a:lnTo>
                    <a:lnTo>
                      <a:pt x="6864" y="8747"/>
                    </a:lnTo>
                    <a:lnTo>
                      <a:pt x="6738" y="8684"/>
                    </a:lnTo>
                    <a:lnTo>
                      <a:pt x="6738" y="8642"/>
                    </a:lnTo>
                    <a:lnTo>
                      <a:pt x="6864" y="8663"/>
                    </a:lnTo>
                    <a:lnTo>
                      <a:pt x="6947" y="8684"/>
                    </a:lnTo>
                    <a:lnTo>
                      <a:pt x="6968" y="8768"/>
                    </a:lnTo>
                    <a:lnTo>
                      <a:pt x="7031" y="8789"/>
                    </a:lnTo>
                    <a:lnTo>
                      <a:pt x="7156" y="8789"/>
                    </a:lnTo>
                    <a:lnTo>
                      <a:pt x="7198" y="8852"/>
                    </a:lnTo>
                    <a:lnTo>
                      <a:pt x="7387" y="8726"/>
                    </a:lnTo>
                    <a:lnTo>
                      <a:pt x="7428" y="8726"/>
                    </a:lnTo>
                    <a:lnTo>
                      <a:pt x="7470" y="8538"/>
                    </a:lnTo>
                    <a:lnTo>
                      <a:pt x="7596" y="8328"/>
                    </a:lnTo>
                    <a:lnTo>
                      <a:pt x="7596" y="8224"/>
                    </a:lnTo>
                    <a:lnTo>
                      <a:pt x="7512" y="8161"/>
                    </a:lnTo>
                    <a:lnTo>
                      <a:pt x="7387" y="8056"/>
                    </a:lnTo>
                    <a:lnTo>
                      <a:pt x="7198" y="8056"/>
                    </a:lnTo>
                    <a:lnTo>
                      <a:pt x="7094" y="8119"/>
                    </a:lnTo>
                    <a:lnTo>
                      <a:pt x="7094" y="8035"/>
                    </a:lnTo>
                    <a:lnTo>
                      <a:pt x="7219" y="7994"/>
                    </a:lnTo>
                    <a:lnTo>
                      <a:pt x="7366" y="7994"/>
                    </a:lnTo>
                    <a:lnTo>
                      <a:pt x="7387" y="7931"/>
                    </a:lnTo>
                    <a:lnTo>
                      <a:pt x="7198" y="7784"/>
                    </a:lnTo>
                    <a:lnTo>
                      <a:pt x="7115" y="7743"/>
                    </a:lnTo>
                    <a:lnTo>
                      <a:pt x="7010" y="7743"/>
                    </a:lnTo>
                    <a:lnTo>
                      <a:pt x="6968" y="7722"/>
                    </a:lnTo>
                    <a:lnTo>
                      <a:pt x="6947" y="7743"/>
                    </a:lnTo>
                    <a:lnTo>
                      <a:pt x="6843" y="7784"/>
                    </a:lnTo>
                    <a:lnTo>
                      <a:pt x="6801" y="7743"/>
                    </a:lnTo>
                    <a:lnTo>
                      <a:pt x="6780" y="7784"/>
                    </a:lnTo>
                    <a:lnTo>
                      <a:pt x="6675" y="7784"/>
                    </a:lnTo>
                    <a:lnTo>
                      <a:pt x="6675" y="7701"/>
                    </a:lnTo>
                    <a:lnTo>
                      <a:pt x="6696" y="7638"/>
                    </a:lnTo>
                    <a:lnTo>
                      <a:pt x="6487" y="7533"/>
                    </a:lnTo>
                    <a:lnTo>
                      <a:pt x="6466" y="7491"/>
                    </a:lnTo>
                    <a:lnTo>
                      <a:pt x="6466" y="7491"/>
                    </a:lnTo>
                    <a:lnTo>
                      <a:pt x="6571" y="7533"/>
                    </a:lnTo>
                    <a:lnTo>
                      <a:pt x="6759" y="7575"/>
                    </a:lnTo>
                    <a:lnTo>
                      <a:pt x="6843" y="7617"/>
                    </a:lnTo>
                    <a:lnTo>
                      <a:pt x="6801" y="7701"/>
                    </a:lnTo>
                    <a:lnTo>
                      <a:pt x="6801" y="7701"/>
                    </a:lnTo>
                    <a:lnTo>
                      <a:pt x="6989" y="7638"/>
                    </a:lnTo>
                    <a:lnTo>
                      <a:pt x="7198" y="7638"/>
                    </a:lnTo>
                    <a:lnTo>
                      <a:pt x="7324" y="7743"/>
                    </a:lnTo>
                    <a:lnTo>
                      <a:pt x="7366" y="7722"/>
                    </a:lnTo>
                    <a:lnTo>
                      <a:pt x="7387" y="7596"/>
                    </a:lnTo>
                    <a:lnTo>
                      <a:pt x="7115" y="7512"/>
                    </a:lnTo>
                    <a:lnTo>
                      <a:pt x="6905" y="7491"/>
                    </a:lnTo>
                    <a:lnTo>
                      <a:pt x="6759" y="7429"/>
                    </a:lnTo>
                    <a:lnTo>
                      <a:pt x="6780" y="7387"/>
                    </a:lnTo>
                    <a:lnTo>
                      <a:pt x="6884" y="7366"/>
                    </a:lnTo>
                    <a:lnTo>
                      <a:pt x="6989" y="7429"/>
                    </a:lnTo>
                    <a:lnTo>
                      <a:pt x="7219" y="7491"/>
                    </a:lnTo>
                    <a:lnTo>
                      <a:pt x="7408" y="7491"/>
                    </a:lnTo>
                    <a:lnTo>
                      <a:pt x="7470" y="7596"/>
                    </a:lnTo>
                    <a:lnTo>
                      <a:pt x="7470" y="7722"/>
                    </a:lnTo>
                    <a:lnTo>
                      <a:pt x="7491" y="7805"/>
                    </a:lnTo>
                    <a:lnTo>
                      <a:pt x="7638" y="7910"/>
                    </a:lnTo>
                    <a:lnTo>
                      <a:pt x="7805" y="7952"/>
                    </a:lnTo>
                    <a:lnTo>
                      <a:pt x="7889" y="8035"/>
                    </a:lnTo>
                    <a:lnTo>
                      <a:pt x="7910" y="8035"/>
                    </a:lnTo>
                    <a:lnTo>
                      <a:pt x="7993" y="7994"/>
                    </a:lnTo>
                    <a:lnTo>
                      <a:pt x="7952" y="7847"/>
                    </a:lnTo>
                    <a:lnTo>
                      <a:pt x="7993" y="7743"/>
                    </a:lnTo>
                    <a:lnTo>
                      <a:pt x="7952" y="7701"/>
                    </a:lnTo>
                    <a:lnTo>
                      <a:pt x="8056" y="7617"/>
                    </a:lnTo>
                    <a:lnTo>
                      <a:pt x="7993" y="7575"/>
                    </a:lnTo>
                    <a:lnTo>
                      <a:pt x="7680" y="7491"/>
                    </a:lnTo>
                    <a:lnTo>
                      <a:pt x="7554" y="7512"/>
                    </a:lnTo>
                    <a:lnTo>
                      <a:pt x="7512" y="7512"/>
                    </a:lnTo>
                    <a:lnTo>
                      <a:pt x="7408" y="7408"/>
                    </a:lnTo>
                    <a:lnTo>
                      <a:pt x="7282" y="7387"/>
                    </a:lnTo>
                    <a:lnTo>
                      <a:pt x="7198" y="7282"/>
                    </a:lnTo>
                    <a:lnTo>
                      <a:pt x="7115" y="7282"/>
                    </a:lnTo>
                    <a:lnTo>
                      <a:pt x="7073" y="7324"/>
                    </a:lnTo>
                    <a:lnTo>
                      <a:pt x="6989" y="7324"/>
                    </a:lnTo>
                    <a:lnTo>
                      <a:pt x="7010" y="7219"/>
                    </a:lnTo>
                    <a:lnTo>
                      <a:pt x="6864" y="7178"/>
                    </a:lnTo>
                    <a:lnTo>
                      <a:pt x="6843" y="7094"/>
                    </a:lnTo>
                    <a:lnTo>
                      <a:pt x="6947" y="7073"/>
                    </a:lnTo>
                    <a:lnTo>
                      <a:pt x="6989" y="7115"/>
                    </a:lnTo>
                    <a:lnTo>
                      <a:pt x="7094" y="7157"/>
                    </a:lnTo>
                    <a:lnTo>
                      <a:pt x="7156" y="7073"/>
                    </a:lnTo>
                    <a:lnTo>
                      <a:pt x="7115" y="7010"/>
                    </a:lnTo>
                    <a:lnTo>
                      <a:pt x="7156" y="6968"/>
                    </a:lnTo>
                    <a:lnTo>
                      <a:pt x="7219" y="7052"/>
                    </a:lnTo>
                    <a:lnTo>
                      <a:pt x="7219" y="7178"/>
                    </a:lnTo>
                    <a:lnTo>
                      <a:pt x="7324" y="7219"/>
                    </a:lnTo>
                    <a:lnTo>
                      <a:pt x="7638" y="7303"/>
                    </a:lnTo>
                    <a:lnTo>
                      <a:pt x="7700" y="7261"/>
                    </a:lnTo>
                    <a:lnTo>
                      <a:pt x="7554" y="7052"/>
                    </a:lnTo>
                    <a:lnTo>
                      <a:pt x="7408" y="6989"/>
                    </a:lnTo>
                    <a:lnTo>
                      <a:pt x="7303" y="6947"/>
                    </a:lnTo>
                    <a:lnTo>
                      <a:pt x="7303" y="6864"/>
                    </a:lnTo>
                    <a:lnTo>
                      <a:pt x="7324" y="6801"/>
                    </a:lnTo>
                    <a:lnTo>
                      <a:pt x="7408" y="6906"/>
                    </a:lnTo>
                    <a:lnTo>
                      <a:pt x="7554" y="6906"/>
                    </a:lnTo>
                    <a:lnTo>
                      <a:pt x="7638" y="6968"/>
                    </a:lnTo>
                    <a:lnTo>
                      <a:pt x="7680" y="7073"/>
                    </a:lnTo>
                    <a:lnTo>
                      <a:pt x="7721" y="7052"/>
                    </a:lnTo>
                    <a:lnTo>
                      <a:pt x="7805" y="7157"/>
                    </a:lnTo>
                    <a:lnTo>
                      <a:pt x="7910" y="7199"/>
                    </a:lnTo>
                    <a:lnTo>
                      <a:pt x="7952" y="7261"/>
                    </a:lnTo>
                    <a:lnTo>
                      <a:pt x="8014" y="7282"/>
                    </a:lnTo>
                    <a:lnTo>
                      <a:pt x="8077" y="7178"/>
                    </a:lnTo>
                    <a:lnTo>
                      <a:pt x="8203" y="7178"/>
                    </a:lnTo>
                    <a:lnTo>
                      <a:pt x="8307" y="7282"/>
                    </a:lnTo>
                    <a:lnTo>
                      <a:pt x="8349" y="7261"/>
                    </a:lnTo>
                    <a:lnTo>
                      <a:pt x="8349" y="7157"/>
                    </a:lnTo>
                    <a:lnTo>
                      <a:pt x="8412" y="7157"/>
                    </a:lnTo>
                    <a:lnTo>
                      <a:pt x="8516" y="7261"/>
                    </a:lnTo>
                    <a:lnTo>
                      <a:pt x="8642" y="7261"/>
                    </a:lnTo>
                    <a:lnTo>
                      <a:pt x="8684" y="7199"/>
                    </a:lnTo>
                    <a:lnTo>
                      <a:pt x="8684" y="6885"/>
                    </a:lnTo>
                    <a:lnTo>
                      <a:pt x="8433" y="6634"/>
                    </a:lnTo>
                    <a:lnTo>
                      <a:pt x="8349" y="6634"/>
                    </a:lnTo>
                    <a:lnTo>
                      <a:pt x="8307" y="6655"/>
                    </a:lnTo>
                    <a:lnTo>
                      <a:pt x="8224" y="6634"/>
                    </a:lnTo>
                    <a:lnTo>
                      <a:pt x="8244" y="6571"/>
                    </a:lnTo>
                    <a:lnTo>
                      <a:pt x="8433" y="6550"/>
                    </a:lnTo>
                    <a:lnTo>
                      <a:pt x="8516" y="6571"/>
                    </a:lnTo>
                    <a:lnTo>
                      <a:pt x="8558" y="6550"/>
                    </a:lnTo>
                    <a:lnTo>
                      <a:pt x="8642" y="6592"/>
                    </a:lnTo>
                    <a:lnTo>
                      <a:pt x="8642" y="6696"/>
                    </a:lnTo>
                    <a:lnTo>
                      <a:pt x="8684" y="6759"/>
                    </a:lnTo>
                    <a:lnTo>
                      <a:pt x="8851" y="6780"/>
                    </a:lnTo>
                    <a:lnTo>
                      <a:pt x="8851" y="6968"/>
                    </a:lnTo>
                    <a:lnTo>
                      <a:pt x="8893" y="7052"/>
                    </a:lnTo>
                    <a:lnTo>
                      <a:pt x="8998" y="7052"/>
                    </a:lnTo>
                    <a:lnTo>
                      <a:pt x="9060" y="7094"/>
                    </a:lnTo>
                    <a:lnTo>
                      <a:pt x="9353" y="7115"/>
                    </a:lnTo>
                    <a:lnTo>
                      <a:pt x="9500" y="7115"/>
                    </a:lnTo>
                    <a:lnTo>
                      <a:pt x="9688" y="6947"/>
                    </a:lnTo>
                    <a:lnTo>
                      <a:pt x="9709" y="6864"/>
                    </a:lnTo>
                    <a:lnTo>
                      <a:pt x="9605" y="6801"/>
                    </a:lnTo>
                    <a:lnTo>
                      <a:pt x="9563" y="6843"/>
                    </a:lnTo>
                    <a:lnTo>
                      <a:pt x="9500" y="6780"/>
                    </a:lnTo>
                    <a:lnTo>
                      <a:pt x="9563" y="6759"/>
                    </a:lnTo>
                    <a:lnTo>
                      <a:pt x="9709" y="6696"/>
                    </a:lnTo>
                    <a:lnTo>
                      <a:pt x="9835" y="6738"/>
                    </a:lnTo>
                    <a:lnTo>
                      <a:pt x="9981" y="6675"/>
                    </a:lnTo>
                    <a:lnTo>
                      <a:pt x="10002" y="6571"/>
                    </a:lnTo>
                    <a:lnTo>
                      <a:pt x="9918" y="6466"/>
                    </a:lnTo>
                    <a:lnTo>
                      <a:pt x="9625" y="6466"/>
                    </a:lnTo>
                    <a:lnTo>
                      <a:pt x="9395" y="6424"/>
                    </a:lnTo>
                    <a:lnTo>
                      <a:pt x="9416" y="6362"/>
                    </a:lnTo>
                    <a:lnTo>
                      <a:pt x="9521" y="6362"/>
                    </a:lnTo>
                    <a:lnTo>
                      <a:pt x="9563" y="6257"/>
                    </a:lnTo>
                    <a:lnTo>
                      <a:pt x="9605" y="6278"/>
                    </a:lnTo>
                    <a:lnTo>
                      <a:pt x="9625" y="6383"/>
                    </a:lnTo>
                    <a:lnTo>
                      <a:pt x="9709" y="6383"/>
                    </a:lnTo>
                    <a:lnTo>
                      <a:pt x="9772" y="6341"/>
                    </a:lnTo>
                    <a:lnTo>
                      <a:pt x="9981" y="6424"/>
                    </a:lnTo>
                    <a:lnTo>
                      <a:pt x="10044" y="6362"/>
                    </a:lnTo>
                    <a:lnTo>
                      <a:pt x="10149" y="6445"/>
                    </a:lnTo>
                    <a:lnTo>
                      <a:pt x="10211" y="6445"/>
                    </a:lnTo>
                    <a:lnTo>
                      <a:pt x="10316" y="6320"/>
                    </a:lnTo>
                    <a:lnTo>
                      <a:pt x="10295" y="6236"/>
                    </a:lnTo>
                    <a:lnTo>
                      <a:pt x="10149" y="6152"/>
                    </a:lnTo>
                    <a:lnTo>
                      <a:pt x="10211" y="6048"/>
                    </a:lnTo>
                    <a:lnTo>
                      <a:pt x="10253" y="6006"/>
                    </a:lnTo>
                    <a:lnTo>
                      <a:pt x="10232" y="5839"/>
                    </a:lnTo>
                    <a:lnTo>
                      <a:pt x="10316" y="5901"/>
                    </a:lnTo>
                    <a:lnTo>
                      <a:pt x="10316" y="6006"/>
                    </a:lnTo>
                    <a:lnTo>
                      <a:pt x="10253" y="6069"/>
                    </a:lnTo>
                    <a:lnTo>
                      <a:pt x="10295" y="6152"/>
                    </a:lnTo>
                    <a:lnTo>
                      <a:pt x="10358" y="6173"/>
                    </a:lnTo>
                    <a:lnTo>
                      <a:pt x="10441" y="6111"/>
                    </a:lnTo>
                    <a:lnTo>
                      <a:pt x="10734" y="6111"/>
                    </a:lnTo>
                    <a:lnTo>
                      <a:pt x="10776" y="6027"/>
                    </a:lnTo>
                    <a:lnTo>
                      <a:pt x="10923" y="5922"/>
                    </a:lnTo>
                    <a:lnTo>
                      <a:pt x="10881" y="5797"/>
                    </a:lnTo>
                    <a:lnTo>
                      <a:pt x="10944" y="5755"/>
                    </a:lnTo>
                    <a:lnTo>
                      <a:pt x="11048" y="5755"/>
                    </a:lnTo>
                    <a:lnTo>
                      <a:pt x="11132" y="5650"/>
                    </a:lnTo>
                    <a:lnTo>
                      <a:pt x="11216" y="5692"/>
                    </a:lnTo>
                    <a:lnTo>
                      <a:pt x="11299" y="5629"/>
                    </a:lnTo>
                    <a:lnTo>
                      <a:pt x="11550" y="5608"/>
                    </a:lnTo>
                    <a:lnTo>
                      <a:pt x="11613" y="5483"/>
                    </a:lnTo>
                    <a:lnTo>
                      <a:pt x="11822" y="5420"/>
                    </a:lnTo>
                    <a:lnTo>
                      <a:pt x="11927" y="5336"/>
                    </a:lnTo>
                    <a:lnTo>
                      <a:pt x="12073" y="5336"/>
                    </a:lnTo>
                    <a:lnTo>
                      <a:pt x="12136" y="5315"/>
                    </a:lnTo>
                    <a:lnTo>
                      <a:pt x="12262" y="5315"/>
                    </a:lnTo>
                    <a:lnTo>
                      <a:pt x="12429" y="5232"/>
                    </a:lnTo>
                    <a:lnTo>
                      <a:pt x="12555" y="5106"/>
                    </a:lnTo>
                    <a:lnTo>
                      <a:pt x="12659" y="5085"/>
                    </a:lnTo>
                    <a:lnTo>
                      <a:pt x="12743" y="4960"/>
                    </a:lnTo>
                    <a:lnTo>
                      <a:pt x="12952" y="4918"/>
                    </a:lnTo>
                    <a:lnTo>
                      <a:pt x="13036" y="4876"/>
                    </a:lnTo>
                    <a:lnTo>
                      <a:pt x="13224" y="4771"/>
                    </a:lnTo>
                    <a:lnTo>
                      <a:pt x="13308" y="4604"/>
                    </a:lnTo>
                    <a:lnTo>
                      <a:pt x="13371" y="4458"/>
                    </a:lnTo>
                    <a:lnTo>
                      <a:pt x="13182" y="4458"/>
                    </a:lnTo>
                    <a:lnTo>
                      <a:pt x="13057" y="4478"/>
                    </a:lnTo>
                    <a:lnTo>
                      <a:pt x="12973" y="4437"/>
                    </a:lnTo>
                    <a:lnTo>
                      <a:pt x="12848" y="4458"/>
                    </a:lnTo>
                    <a:lnTo>
                      <a:pt x="12659" y="4646"/>
                    </a:lnTo>
                    <a:lnTo>
                      <a:pt x="12387" y="4667"/>
                    </a:lnTo>
                    <a:lnTo>
                      <a:pt x="11927" y="4709"/>
                    </a:lnTo>
                    <a:lnTo>
                      <a:pt x="11801" y="4688"/>
                    </a:lnTo>
                    <a:lnTo>
                      <a:pt x="11488" y="4688"/>
                    </a:lnTo>
                    <a:lnTo>
                      <a:pt x="11299" y="4771"/>
                    </a:lnTo>
                    <a:lnTo>
                      <a:pt x="11299" y="4667"/>
                    </a:lnTo>
                    <a:lnTo>
                      <a:pt x="11174" y="4667"/>
                    </a:lnTo>
                    <a:lnTo>
                      <a:pt x="11216" y="4562"/>
                    </a:lnTo>
                    <a:lnTo>
                      <a:pt x="11362" y="4562"/>
                    </a:lnTo>
                    <a:lnTo>
                      <a:pt x="11446" y="4583"/>
                    </a:lnTo>
                    <a:lnTo>
                      <a:pt x="11550" y="4541"/>
                    </a:lnTo>
                    <a:lnTo>
                      <a:pt x="11571" y="4604"/>
                    </a:lnTo>
                    <a:lnTo>
                      <a:pt x="11718" y="4604"/>
                    </a:lnTo>
                    <a:lnTo>
                      <a:pt x="11906" y="4583"/>
                    </a:lnTo>
                    <a:lnTo>
                      <a:pt x="12032" y="4583"/>
                    </a:lnTo>
                    <a:lnTo>
                      <a:pt x="12346" y="4541"/>
                    </a:lnTo>
                    <a:lnTo>
                      <a:pt x="12848" y="4332"/>
                    </a:lnTo>
                    <a:lnTo>
                      <a:pt x="12931" y="4269"/>
                    </a:lnTo>
                    <a:lnTo>
                      <a:pt x="12848" y="4186"/>
                    </a:lnTo>
                    <a:lnTo>
                      <a:pt x="12638" y="4144"/>
                    </a:lnTo>
                    <a:lnTo>
                      <a:pt x="12262" y="4081"/>
                    </a:lnTo>
                    <a:lnTo>
                      <a:pt x="12199" y="3976"/>
                    </a:lnTo>
                    <a:lnTo>
                      <a:pt x="12199" y="3976"/>
                    </a:lnTo>
                    <a:lnTo>
                      <a:pt x="12346" y="4060"/>
                    </a:lnTo>
                    <a:lnTo>
                      <a:pt x="12450" y="4039"/>
                    </a:lnTo>
                    <a:lnTo>
                      <a:pt x="12450" y="3976"/>
                    </a:lnTo>
                    <a:lnTo>
                      <a:pt x="12325" y="3851"/>
                    </a:lnTo>
                    <a:lnTo>
                      <a:pt x="12304" y="3725"/>
                    </a:lnTo>
                    <a:lnTo>
                      <a:pt x="12408" y="3851"/>
                    </a:lnTo>
                    <a:lnTo>
                      <a:pt x="12597" y="4060"/>
                    </a:lnTo>
                    <a:lnTo>
                      <a:pt x="12638" y="4060"/>
                    </a:lnTo>
                    <a:lnTo>
                      <a:pt x="12722" y="4018"/>
                    </a:lnTo>
                    <a:lnTo>
                      <a:pt x="12764" y="4081"/>
                    </a:lnTo>
                    <a:lnTo>
                      <a:pt x="12973" y="4081"/>
                    </a:lnTo>
                    <a:lnTo>
                      <a:pt x="13057" y="4144"/>
                    </a:lnTo>
                    <a:lnTo>
                      <a:pt x="13141" y="4144"/>
                    </a:lnTo>
                    <a:lnTo>
                      <a:pt x="13287" y="4165"/>
                    </a:lnTo>
                    <a:lnTo>
                      <a:pt x="13371" y="4123"/>
                    </a:lnTo>
                    <a:lnTo>
                      <a:pt x="13308" y="4081"/>
                    </a:lnTo>
                    <a:lnTo>
                      <a:pt x="13162" y="4060"/>
                    </a:lnTo>
                    <a:lnTo>
                      <a:pt x="13162" y="3976"/>
                    </a:lnTo>
                    <a:lnTo>
                      <a:pt x="13350" y="4018"/>
                    </a:lnTo>
                    <a:lnTo>
                      <a:pt x="13475" y="4060"/>
                    </a:lnTo>
                    <a:lnTo>
                      <a:pt x="13601" y="4165"/>
                    </a:lnTo>
                    <a:lnTo>
                      <a:pt x="13664" y="4144"/>
                    </a:lnTo>
                    <a:lnTo>
                      <a:pt x="13706" y="4018"/>
                    </a:lnTo>
                    <a:lnTo>
                      <a:pt x="13810" y="4081"/>
                    </a:lnTo>
                    <a:lnTo>
                      <a:pt x="13978" y="4081"/>
                    </a:lnTo>
                    <a:lnTo>
                      <a:pt x="14124" y="4039"/>
                    </a:lnTo>
                    <a:lnTo>
                      <a:pt x="14229" y="4018"/>
                    </a:lnTo>
                    <a:lnTo>
                      <a:pt x="14354" y="3914"/>
                    </a:lnTo>
                    <a:lnTo>
                      <a:pt x="14710" y="3746"/>
                    </a:lnTo>
                    <a:lnTo>
                      <a:pt x="14794" y="3662"/>
                    </a:lnTo>
                    <a:lnTo>
                      <a:pt x="14794" y="3621"/>
                    </a:lnTo>
                    <a:lnTo>
                      <a:pt x="14877" y="3600"/>
                    </a:lnTo>
                    <a:lnTo>
                      <a:pt x="15003" y="3621"/>
                    </a:lnTo>
                    <a:lnTo>
                      <a:pt x="15045" y="3558"/>
                    </a:lnTo>
                    <a:lnTo>
                      <a:pt x="15275" y="3432"/>
                    </a:lnTo>
                    <a:lnTo>
                      <a:pt x="15400" y="3181"/>
                    </a:lnTo>
                    <a:lnTo>
                      <a:pt x="15463" y="2909"/>
                    </a:lnTo>
                    <a:lnTo>
                      <a:pt x="15442" y="2721"/>
                    </a:lnTo>
                    <a:lnTo>
                      <a:pt x="15379" y="2595"/>
                    </a:lnTo>
                    <a:lnTo>
                      <a:pt x="15233" y="2512"/>
                    </a:lnTo>
                    <a:lnTo>
                      <a:pt x="15149" y="2512"/>
                    </a:lnTo>
                    <a:lnTo>
                      <a:pt x="15128" y="2554"/>
                    </a:lnTo>
                    <a:lnTo>
                      <a:pt x="15024" y="2554"/>
                    </a:lnTo>
                    <a:lnTo>
                      <a:pt x="14961" y="2658"/>
                    </a:lnTo>
                    <a:lnTo>
                      <a:pt x="14877" y="2700"/>
                    </a:lnTo>
                    <a:lnTo>
                      <a:pt x="14835" y="2658"/>
                    </a:lnTo>
                    <a:lnTo>
                      <a:pt x="14961" y="2470"/>
                    </a:lnTo>
                    <a:lnTo>
                      <a:pt x="15003" y="2386"/>
                    </a:lnTo>
                    <a:lnTo>
                      <a:pt x="15107" y="2302"/>
                    </a:lnTo>
                    <a:lnTo>
                      <a:pt x="15128" y="2156"/>
                    </a:lnTo>
                    <a:lnTo>
                      <a:pt x="15066" y="2051"/>
                    </a:lnTo>
                    <a:lnTo>
                      <a:pt x="15024" y="2030"/>
                    </a:lnTo>
                    <a:lnTo>
                      <a:pt x="15107" y="1968"/>
                    </a:lnTo>
                    <a:lnTo>
                      <a:pt x="15170" y="1737"/>
                    </a:lnTo>
                    <a:lnTo>
                      <a:pt x="15066" y="1717"/>
                    </a:lnTo>
                    <a:lnTo>
                      <a:pt x="14940" y="1737"/>
                    </a:lnTo>
                    <a:lnTo>
                      <a:pt x="14919" y="1842"/>
                    </a:lnTo>
                    <a:lnTo>
                      <a:pt x="14856" y="1884"/>
                    </a:lnTo>
                    <a:lnTo>
                      <a:pt x="14794" y="1926"/>
                    </a:lnTo>
                    <a:lnTo>
                      <a:pt x="14731" y="1863"/>
                    </a:lnTo>
                    <a:lnTo>
                      <a:pt x="14794" y="1779"/>
                    </a:lnTo>
                    <a:lnTo>
                      <a:pt x="14794" y="1717"/>
                    </a:lnTo>
                    <a:lnTo>
                      <a:pt x="14835" y="1633"/>
                    </a:lnTo>
                    <a:lnTo>
                      <a:pt x="14814" y="1570"/>
                    </a:lnTo>
                    <a:lnTo>
                      <a:pt x="14689" y="1654"/>
                    </a:lnTo>
                    <a:lnTo>
                      <a:pt x="14626" y="1779"/>
                    </a:lnTo>
                    <a:lnTo>
                      <a:pt x="14584" y="1821"/>
                    </a:lnTo>
                    <a:lnTo>
                      <a:pt x="14522" y="1758"/>
                    </a:lnTo>
                    <a:lnTo>
                      <a:pt x="14584" y="1633"/>
                    </a:lnTo>
                    <a:lnTo>
                      <a:pt x="14542" y="1549"/>
                    </a:lnTo>
                    <a:lnTo>
                      <a:pt x="14417" y="1549"/>
                    </a:lnTo>
                    <a:lnTo>
                      <a:pt x="14270" y="1633"/>
                    </a:lnTo>
                    <a:lnTo>
                      <a:pt x="14208" y="1737"/>
                    </a:lnTo>
                    <a:lnTo>
                      <a:pt x="14082" y="1737"/>
                    </a:lnTo>
                    <a:lnTo>
                      <a:pt x="14019" y="1779"/>
                    </a:lnTo>
                    <a:lnTo>
                      <a:pt x="13978" y="1884"/>
                    </a:lnTo>
                    <a:lnTo>
                      <a:pt x="13894" y="1884"/>
                    </a:lnTo>
                    <a:lnTo>
                      <a:pt x="13789" y="1842"/>
                    </a:lnTo>
                    <a:lnTo>
                      <a:pt x="13580" y="1821"/>
                    </a:lnTo>
                    <a:lnTo>
                      <a:pt x="13308" y="1821"/>
                    </a:lnTo>
                    <a:lnTo>
                      <a:pt x="13496" y="1758"/>
                    </a:lnTo>
                    <a:lnTo>
                      <a:pt x="13559" y="1717"/>
                    </a:lnTo>
                    <a:lnTo>
                      <a:pt x="13643" y="1737"/>
                    </a:lnTo>
                    <a:lnTo>
                      <a:pt x="13747" y="1737"/>
                    </a:lnTo>
                    <a:lnTo>
                      <a:pt x="13894" y="1654"/>
                    </a:lnTo>
                    <a:lnTo>
                      <a:pt x="14019" y="1633"/>
                    </a:lnTo>
                    <a:lnTo>
                      <a:pt x="14124" y="1507"/>
                    </a:lnTo>
                    <a:lnTo>
                      <a:pt x="14333" y="1403"/>
                    </a:lnTo>
                    <a:lnTo>
                      <a:pt x="14396" y="1340"/>
                    </a:lnTo>
                    <a:lnTo>
                      <a:pt x="14354" y="1298"/>
                    </a:lnTo>
                    <a:lnTo>
                      <a:pt x="14270" y="1298"/>
                    </a:lnTo>
                    <a:lnTo>
                      <a:pt x="14061" y="1152"/>
                    </a:lnTo>
                    <a:lnTo>
                      <a:pt x="14019" y="1089"/>
                    </a:lnTo>
                    <a:lnTo>
                      <a:pt x="13978" y="1089"/>
                    </a:lnTo>
                    <a:lnTo>
                      <a:pt x="13873" y="1131"/>
                    </a:lnTo>
                    <a:lnTo>
                      <a:pt x="13810" y="1193"/>
                    </a:lnTo>
                    <a:lnTo>
                      <a:pt x="13747" y="1152"/>
                    </a:lnTo>
                    <a:lnTo>
                      <a:pt x="13706" y="1089"/>
                    </a:lnTo>
                    <a:lnTo>
                      <a:pt x="13789" y="1005"/>
                    </a:lnTo>
                    <a:lnTo>
                      <a:pt x="13768" y="921"/>
                    </a:lnTo>
                    <a:lnTo>
                      <a:pt x="13601" y="942"/>
                    </a:lnTo>
                    <a:lnTo>
                      <a:pt x="13538" y="1047"/>
                    </a:lnTo>
                    <a:lnTo>
                      <a:pt x="13454" y="1026"/>
                    </a:lnTo>
                    <a:lnTo>
                      <a:pt x="13454" y="901"/>
                    </a:lnTo>
                    <a:lnTo>
                      <a:pt x="13308" y="942"/>
                    </a:lnTo>
                    <a:lnTo>
                      <a:pt x="13266" y="1005"/>
                    </a:lnTo>
                    <a:lnTo>
                      <a:pt x="13224" y="921"/>
                    </a:lnTo>
                    <a:lnTo>
                      <a:pt x="13287" y="838"/>
                    </a:lnTo>
                    <a:lnTo>
                      <a:pt x="13245" y="775"/>
                    </a:lnTo>
                    <a:lnTo>
                      <a:pt x="13308" y="775"/>
                    </a:lnTo>
                    <a:lnTo>
                      <a:pt x="13371" y="691"/>
                    </a:lnTo>
                    <a:lnTo>
                      <a:pt x="13287" y="608"/>
                    </a:lnTo>
                    <a:lnTo>
                      <a:pt x="13078" y="587"/>
                    </a:lnTo>
                    <a:lnTo>
                      <a:pt x="12910" y="503"/>
                    </a:lnTo>
                    <a:lnTo>
                      <a:pt x="12785" y="524"/>
                    </a:lnTo>
                    <a:lnTo>
                      <a:pt x="12659" y="629"/>
                    </a:lnTo>
                    <a:lnTo>
                      <a:pt x="12638" y="733"/>
                    </a:lnTo>
                    <a:lnTo>
                      <a:pt x="12597" y="775"/>
                    </a:lnTo>
                    <a:lnTo>
                      <a:pt x="12513" y="670"/>
                    </a:lnTo>
                    <a:lnTo>
                      <a:pt x="12638" y="524"/>
                    </a:lnTo>
                    <a:lnTo>
                      <a:pt x="12659" y="461"/>
                    </a:lnTo>
                    <a:lnTo>
                      <a:pt x="12513" y="461"/>
                    </a:lnTo>
                    <a:lnTo>
                      <a:pt x="12387" y="377"/>
                    </a:lnTo>
                    <a:lnTo>
                      <a:pt x="12262" y="377"/>
                    </a:lnTo>
                    <a:lnTo>
                      <a:pt x="12199" y="482"/>
                    </a:lnTo>
                    <a:lnTo>
                      <a:pt x="12011" y="608"/>
                    </a:lnTo>
                    <a:lnTo>
                      <a:pt x="11885" y="733"/>
                    </a:lnTo>
                    <a:lnTo>
                      <a:pt x="11801" y="775"/>
                    </a:lnTo>
                    <a:lnTo>
                      <a:pt x="11781" y="712"/>
                    </a:lnTo>
                    <a:lnTo>
                      <a:pt x="11822" y="587"/>
                    </a:lnTo>
                    <a:lnTo>
                      <a:pt x="11822" y="419"/>
                    </a:lnTo>
                    <a:lnTo>
                      <a:pt x="11781" y="377"/>
                    </a:lnTo>
                    <a:lnTo>
                      <a:pt x="11739" y="273"/>
                    </a:lnTo>
                    <a:lnTo>
                      <a:pt x="11592" y="189"/>
                    </a:lnTo>
                    <a:lnTo>
                      <a:pt x="11467" y="210"/>
                    </a:lnTo>
                    <a:lnTo>
                      <a:pt x="11341" y="189"/>
                    </a:lnTo>
                    <a:lnTo>
                      <a:pt x="11278" y="85"/>
                    </a:lnTo>
                    <a:lnTo>
                      <a:pt x="11153" y="64"/>
                    </a:lnTo>
                    <a:lnTo>
                      <a:pt x="10985" y="105"/>
                    </a:lnTo>
                    <a:lnTo>
                      <a:pt x="10881" y="85"/>
                    </a:lnTo>
                    <a:lnTo>
                      <a:pt x="10818" y="64"/>
                    </a:lnTo>
                    <a:lnTo>
                      <a:pt x="10734" y="1"/>
                    </a:lnTo>
                    <a:lnTo>
                      <a:pt x="10651" y="64"/>
                    </a:lnTo>
                    <a:lnTo>
                      <a:pt x="10630" y="210"/>
                    </a:lnTo>
                    <a:lnTo>
                      <a:pt x="10734" y="461"/>
                    </a:lnTo>
                    <a:lnTo>
                      <a:pt x="10651" y="670"/>
                    </a:lnTo>
                    <a:lnTo>
                      <a:pt x="10651" y="817"/>
                    </a:lnTo>
                    <a:lnTo>
                      <a:pt x="10609" y="880"/>
                    </a:lnTo>
                    <a:lnTo>
                      <a:pt x="10525" y="838"/>
                    </a:lnTo>
                    <a:lnTo>
                      <a:pt x="10400" y="880"/>
                    </a:lnTo>
                    <a:lnTo>
                      <a:pt x="10337" y="817"/>
                    </a:lnTo>
                    <a:lnTo>
                      <a:pt x="10421" y="733"/>
                    </a:lnTo>
                    <a:lnTo>
                      <a:pt x="10358" y="566"/>
                    </a:lnTo>
                    <a:lnTo>
                      <a:pt x="10421" y="461"/>
                    </a:lnTo>
                    <a:lnTo>
                      <a:pt x="10441" y="315"/>
                    </a:lnTo>
                    <a:lnTo>
                      <a:pt x="10400" y="273"/>
                    </a:lnTo>
                    <a:lnTo>
                      <a:pt x="10232" y="398"/>
                    </a:lnTo>
                    <a:lnTo>
                      <a:pt x="10232" y="461"/>
                    </a:lnTo>
                    <a:lnTo>
                      <a:pt x="10149" y="482"/>
                    </a:lnTo>
                    <a:lnTo>
                      <a:pt x="10107" y="419"/>
                    </a:lnTo>
                    <a:lnTo>
                      <a:pt x="10149" y="273"/>
                    </a:lnTo>
                    <a:lnTo>
                      <a:pt x="10107" y="210"/>
                    </a:lnTo>
                    <a:lnTo>
                      <a:pt x="10044" y="252"/>
                    </a:lnTo>
                    <a:lnTo>
                      <a:pt x="9981" y="398"/>
                    </a:lnTo>
                    <a:lnTo>
                      <a:pt x="9897" y="398"/>
                    </a:lnTo>
                    <a:lnTo>
                      <a:pt x="9877" y="357"/>
                    </a:lnTo>
                    <a:lnTo>
                      <a:pt x="9918" y="252"/>
                    </a:lnTo>
                    <a:lnTo>
                      <a:pt x="9918" y="105"/>
                    </a:lnTo>
                    <a:lnTo>
                      <a:pt x="9897" y="64"/>
                    </a:lnTo>
                    <a:lnTo>
                      <a:pt x="962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32"/>
              <p:cNvSpPr/>
              <p:nvPr/>
            </p:nvSpPr>
            <p:spPr>
              <a:xfrm>
                <a:off x="2905300" y="2401625"/>
                <a:ext cx="91575" cy="98875"/>
              </a:xfrm>
              <a:custGeom>
                <a:avLst/>
                <a:gdLst/>
                <a:ahLst/>
                <a:cxnLst/>
                <a:rect l="l" t="t" r="r" b="b"/>
                <a:pathLst>
                  <a:path w="3663" h="3955" extrusionOk="0">
                    <a:moveTo>
                      <a:pt x="2909" y="2155"/>
                    </a:move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930" y="2155"/>
                    </a:lnTo>
                    <a:close/>
                    <a:moveTo>
                      <a:pt x="2323" y="0"/>
                    </a:moveTo>
                    <a:lnTo>
                      <a:pt x="2260" y="42"/>
                    </a:lnTo>
                    <a:lnTo>
                      <a:pt x="2219" y="84"/>
                    </a:lnTo>
                    <a:lnTo>
                      <a:pt x="2135" y="84"/>
                    </a:lnTo>
                    <a:lnTo>
                      <a:pt x="2072" y="147"/>
                    </a:lnTo>
                    <a:lnTo>
                      <a:pt x="2009" y="188"/>
                    </a:lnTo>
                    <a:lnTo>
                      <a:pt x="1905" y="188"/>
                    </a:lnTo>
                    <a:lnTo>
                      <a:pt x="1779" y="293"/>
                    </a:lnTo>
                    <a:lnTo>
                      <a:pt x="1675" y="377"/>
                    </a:lnTo>
                    <a:lnTo>
                      <a:pt x="1675" y="460"/>
                    </a:lnTo>
                    <a:lnTo>
                      <a:pt x="1612" y="460"/>
                    </a:lnTo>
                    <a:lnTo>
                      <a:pt x="1570" y="419"/>
                    </a:lnTo>
                    <a:lnTo>
                      <a:pt x="1570" y="460"/>
                    </a:lnTo>
                    <a:lnTo>
                      <a:pt x="1591" y="481"/>
                    </a:lnTo>
                    <a:lnTo>
                      <a:pt x="1591" y="523"/>
                    </a:lnTo>
                    <a:lnTo>
                      <a:pt x="1528" y="586"/>
                    </a:lnTo>
                    <a:lnTo>
                      <a:pt x="1423" y="670"/>
                    </a:lnTo>
                    <a:lnTo>
                      <a:pt x="1382" y="691"/>
                    </a:lnTo>
                    <a:lnTo>
                      <a:pt x="1402" y="711"/>
                    </a:lnTo>
                    <a:lnTo>
                      <a:pt x="1382" y="774"/>
                    </a:lnTo>
                    <a:lnTo>
                      <a:pt x="1319" y="774"/>
                    </a:lnTo>
                    <a:lnTo>
                      <a:pt x="1319" y="816"/>
                    </a:lnTo>
                    <a:lnTo>
                      <a:pt x="1382" y="837"/>
                    </a:lnTo>
                    <a:lnTo>
                      <a:pt x="1319" y="879"/>
                    </a:lnTo>
                    <a:lnTo>
                      <a:pt x="1256" y="879"/>
                    </a:lnTo>
                    <a:lnTo>
                      <a:pt x="1193" y="942"/>
                    </a:lnTo>
                    <a:lnTo>
                      <a:pt x="1193" y="1004"/>
                    </a:lnTo>
                    <a:lnTo>
                      <a:pt x="1214" y="1004"/>
                    </a:lnTo>
                    <a:lnTo>
                      <a:pt x="1256" y="1025"/>
                    </a:lnTo>
                    <a:lnTo>
                      <a:pt x="1193" y="1046"/>
                    </a:lnTo>
                    <a:lnTo>
                      <a:pt x="1151" y="1046"/>
                    </a:lnTo>
                    <a:lnTo>
                      <a:pt x="1089" y="1151"/>
                    </a:lnTo>
                    <a:lnTo>
                      <a:pt x="1068" y="1214"/>
                    </a:lnTo>
                    <a:lnTo>
                      <a:pt x="942" y="1402"/>
                    </a:lnTo>
                    <a:lnTo>
                      <a:pt x="942" y="1444"/>
                    </a:lnTo>
                    <a:lnTo>
                      <a:pt x="984" y="1507"/>
                    </a:lnTo>
                    <a:lnTo>
                      <a:pt x="984" y="1548"/>
                    </a:lnTo>
                    <a:lnTo>
                      <a:pt x="963" y="1548"/>
                    </a:lnTo>
                    <a:lnTo>
                      <a:pt x="942" y="1527"/>
                    </a:lnTo>
                    <a:lnTo>
                      <a:pt x="900" y="1527"/>
                    </a:lnTo>
                    <a:lnTo>
                      <a:pt x="796" y="1569"/>
                    </a:lnTo>
                    <a:lnTo>
                      <a:pt x="754" y="1653"/>
                    </a:lnTo>
                    <a:lnTo>
                      <a:pt x="754" y="1716"/>
                    </a:lnTo>
                    <a:lnTo>
                      <a:pt x="796" y="1716"/>
                    </a:lnTo>
                    <a:lnTo>
                      <a:pt x="858" y="1758"/>
                    </a:lnTo>
                    <a:lnTo>
                      <a:pt x="838" y="1779"/>
                    </a:lnTo>
                    <a:lnTo>
                      <a:pt x="838" y="1841"/>
                    </a:lnTo>
                    <a:lnTo>
                      <a:pt x="775" y="1883"/>
                    </a:lnTo>
                    <a:lnTo>
                      <a:pt x="649" y="1862"/>
                    </a:lnTo>
                    <a:lnTo>
                      <a:pt x="628" y="1883"/>
                    </a:lnTo>
                    <a:lnTo>
                      <a:pt x="628" y="1946"/>
                    </a:lnTo>
                    <a:lnTo>
                      <a:pt x="545" y="2030"/>
                    </a:lnTo>
                    <a:lnTo>
                      <a:pt x="482" y="2134"/>
                    </a:lnTo>
                    <a:lnTo>
                      <a:pt x="440" y="2197"/>
                    </a:lnTo>
                    <a:lnTo>
                      <a:pt x="419" y="2197"/>
                    </a:lnTo>
                    <a:lnTo>
                      <a:pt x="419" y="2134"/>
                    </a:lnTo>
                    <a:lnTo>
                      <a:pt x="377" y="2197"/>
                    </a:lnTo>
                    <a:lnTo>
                      <a:pt x="335" y="2134"/>
                    </a:lnTo>
                    <a:lnTo>
                      <a:pt x="356" y="2072"/>
                    </a:lnTo>
                    <a:lnTo>
                      <a:pt x="440" y="2030"/>
                    </a:lnTo>
                    <a:lnTo>
                      <a:pt x="461" y="1967"/>
                    </a:lnTo>
                    <a:lnTo>
                      <a:pt x="440" y="1988"/>
                    </a:lnTo>
                    <a:lnTo>
                      <a:pt x="356" y="2051"/>
                    </a:lnTo>
                    <a:lnTo>
                      <a:pt x="231" y="2134"/>
                    </a:lnTo>
                    <a:lnTo>
                      <a:pt x="168" y="2260"/>
                    </a:lnTo>
                    <a:lnTo>
                      <a:pt x="231" y="2260"/>
                    </a:lnTo>
                    <a:lnTo>
                      <a:pt x="314" y="2239"/>
                    </a:lnTo>
                    <a:lnTo>
                      <a:pt x="461" y="2197"/>
                    </a:lnTo>
                    <a:lnTo>
                      <a:pt x="586" y="2197"/>
                    </a:lnTo>
                    <a:lnTo>
                      <a:pt x="524" y="2281"/>
                    </a:lnTo>
                    <a:lnTo>
                      <a:pt x="419" y="2406"/>
                    </a:lnTo>
                    <a:lnTo>
                      <a:pt x="335" y="2511"/>
                    </a:lnTo>
                    <a:lnTo>
                      <a:pt x="210" y="2595"/>
                    </a:lnTo>
                    <a:lnTo>
                      <a:pt x="105" y="2699"/>
                    </a:lnTo>
                    <a:lnTo>
                      <a:pt x="22" y="2699"/>
                    </a:lnTo>
                    <a:lnTo>
                      <a:pt x="1" y="2762"/>
                    </a:lnTo>
                    <a:lnTo>
                      <a:pt x="22" y="2804"/>
                    </a:lnTo>
                    <a:lnTo>
                      <a:pt x="1" y="2888"/>
                    </a:lnTo>
                    <a:lnTo>
                      <a:pt x="22" y="2929"/>
                    </a:lnTo>
                    <a:lnTo>
                      <a:pt x="63" y="2929"/>
                    </a:lnTo>
                    <a:lnTo>
                      <a:pt x="168" y="2971"/>
                    </a:lnTo>
                    <a:lnTo>
                      <a:pt x="314" y="2929"/>
                    </a:lnTo>
                    <a:lnTo>
                      <a:pt x="377" y="2888"/>
                    </a:lnTo>
                    <a:lnTo>
                      <a:pt x="482" y="2888"/>
                    </a:lnTo>
                    <a:lnTo>
                      <a:pt x="566" y="2825"/>
                    </a:lnTo>
                    <a:lnTo>
                      <a:pt x="586" y="2783"/>
                    </a:lnTo>
                    <a:lnTo>
                      <a:pt x="586" y="2804"/>
                    </a:lnTo>
                    <a:lnTo>
                      <a:pt x="545" y="2888"/>
                    </a:lnTo>
                    <a:lnTo>
                      <a:pt x="670" y="2908"/>
                    </a:lnTo>
                    <a:lnTo>
                      <a:pt x="754" y="2888"/>
                    </a:lnTo>
                    <a:lnTo>
                      <a:pt x="796" y="2929"/>
                    </a:lnTo>
                    <a:lnTo>
                      <a:pt x="963" y="2929"/>
                    </a:lnTo>
                    <a:lnTo>
                      <a:pt x="1047" y="2908"/>
                    </a:lnTo>
                    <a:lnTo>
                      <a:pt x="1068" y="2971"/>
                    </a:lnTo>
                    <a:lnTo>
                      <a:pt x="1110" y="3013"/>
                    </a:lnTo>
                    <a:lnTo>
                      <a:pt x="1214" y="3013"/>
                    </a:lnTo>
                    <a:lnTo>
                      <a:pt x="1256" y="2992"/>
                    </a:lnTo>
                    <a:lnTo>
                      <a:pt x="1277" y="3013"/>
                    </a:lnTo>
                    <a:lnTo>
                      <a:pt x="1361" y="3013"/>
                    </a:lnTo>
                    <a:lnTo>
                      <a:pt x="1402" y="2992"/>
                    </a:lnTo>
                    <a:lnTo>
                      <a:pt x="1402" y="2950"/>
                    </a:lnTo>
                    <a:lnTo>
                      <a:pt x="1486" y="2950"/>
                    </a:lnTo>
                    <a:lnTo>
                      <a:pt x="1507" y="2992"/>
                    </a:lnTo>
                    <a:lnTo>
                      <a:pt x="1570" y="2992"/>
                    </a:lnTo>
                    <a:lnTo>
                      <a:pt x="1591" y="2929"/>
                    </a:lnTo>
                    <a:lnTo>
                      <a:pt x="1633" y="2929"/>
                    </a:lnTo>
                    <a:lnTo>
                      <a:pt x="1695" y="2971"/>
                    </a:lnTo>
                    <a:lnTo>
                      <a:pt x="1716" y="2908"/>
                    </a:lnTo>
                    <a:lnTo>
                      <a:pt x="1716" y="2867"/>
                    </a:lnTo>
                    <a:lnTo>
                      <a:pt x="1716" y="2783"/>
                    </a:lnTo>
                    <a:lnTo>
                      <a:pt x="1737" y="2804"/>
                    </a:lnTo>
                    <a:lnTo>
                      <a:pt x="1779" y="2762"/>
                    </a:lnTo>
                    <a:lnTo>
                      <a:pt x="1821" y="2762"/>
                    </a:lnTo>
                    <a:lnTo>
                      <a:pt x="1800" y="2783"/>
                    </a:lnTo>
                    <a:lnTo>
                      <a:pt x="1779" y="2888"/>
                    </a:lnTo>
                    <a:lnTo>
                      <a:pt x="1800" y="2908"/>
                    </a:lnTo>
                    <a:lnTo>
                      <a:pt x="1821" y="2867"/>
                    </a:lnTo>
                    <a:lnTo>
                      <a:pt x="1884" y="2783"/>
                    </a:lnTo>
                    <a:lnTo>
                      <a:pt x="1905" y="2783"/>
                    </a:lnTo>
                    <a:lnTo>
                      <a:pt x="1905" y="2867"/>
                    </a:lnTo>
                    <a:lnTo>
                      <a:pt x="1884" y="2908"/>
                    </a:lnTo>
                    <a:lnTo>
                      <a:pt x="1884" y="2971"/>
                    </a:lnTo>
                    <a:lnTo>
                      <a:pt x="1947" y="2929"/>
                    </a:lnTo>
                    <a:lnTo>
                      <a:pt x="1988" y="2929"/>
                    </a:lnTo>
                    <a:lnTo>
                      <a:pt x="1988" y="2971"/>
                    </a:lnTo>
                    <a:lnTo>
                      <a:pt x="1884" y="3034"/>
                    </a:lnTo>
                    <a:lnTo>
                      <a:pt x="1779" y="3097"/>
                    </a:lnTo>
                    <a:lnTo>
                      <a:pt x="1800" y="3118"/>
                    </a:lnTo>
                    <a:lnTo>
                      <a:pt x="1821" y="3097"/>
                    </a:lnTo>
                    <a:lnTo>
                      <a:pt x="1884" y="3097"/>
                    </a:lnTo>
                    <a:lnTo>
                      <a:pt x="1905" y="3118"/>
                    </a:lnTo>
                    <a:lnTo>
                      <a:pt x="1947" y="3118"/>
                    </a:lnTo>
                    <a:lnTo>
                      <a:pt x="1988" y="3139"/>
                    </a:lnTo>
                    <a:lnTo>
                      <a:pt x="2030" y="3118"/>
                    </a:lnTo>
                    <a:lnTo>
                      <a:pt x="2114" y="3097"/>
                    </a:lnTo>
                    <a:lnTo>
                      <a:pt x="2135" y="3013"/>
                    </a:lnTo>
                    <a:lnTo>
                      <a:pt x="2135" y="2971"/>
                    </a:lnTo>
                    <a:lnTo>
                      <a:pt x="2198" y="2992"/>
                    </a:lnTo>
                    <a:lnTo>
                      <a:pt x="2260" y="3013"/>
                    </a:lnTo>
                    <a:lnTo>
                      <a:pt x="2323" y="3076"/>
                    </a:lnTo>
                    <a:lnTo>
                      <a:pt x="2365" y="3034"/>
                    </a:lnTo>
                    <a:lnTo>
                      <a:pt x="2428" y="3013"/>
                    </a:lnTo>
                    <a:lnTo>
                      <a:pt x="2511" y="3013"/>
                    </a:lnTo>
                    <a:lnTo>
                      <a:pt x="2449" y="3076"/>
                    </a:lnTo>
                    <a:lnTo>
                      <a:pt x="2449" y="3097"/>
                    </a:lnTo>
                    <a:lnTo>
                      <a:pt x="2344" y="3139"/>
                    </a:lnTo>
                    <a:lnTo>
                      <a:pt x="2239" y="3139"/>
                    </a:lnTo>
                    <a:lnTo>
                      <a:pt x="2198" y="3201"/>
                    </a:lnTo>
                    <a:lnTo>
                      <a:pt x="2198" y="3243"/>
                    </a:lnTo>
                    <a:lnTo>
                      <a:pt x="2156" y="3285"/>
                    </a:lnTo>
                    <a:lnTo>
                      <a:pt x="2135" y="3327"/>
                    </a:lnTo>
                    <a:lnTo>
                      <a:pt x="2051" y="3327"/>
                    </a:lnTo>
                    <a:lnTo>
                      <a:pt x="2009" y="3348"/>
                    </a:lnTo>
                    <a:lnTo>
                      <a:pt x="1988" y="3411"/>
                    </a:lnTo>
                    <a:lnTo>
                      <a:pt x="1926" y="3432"/>
                    </a:lnTo>
                    <a:lnTo>
                      <a:pt x="1821" y="3452"/>
                    </a:lnTo>
                    <a:lnTo>
                      <a:pt x="1737" y="3515"/>
                    </a:lnTo>
                    <a:lnTo>
                      <a:pt x="1716" y="3557"/>
                    </a:lnTo>
                    <a:lnTo>
                      <a:pt x="1737" y="3599"/>
                    </a:lnTo>
                    <a:lnTo>
                      <a:pt x="1779" y="3620"/>
                    </a:lnTo>
                    <a:lnTo>
                      <a:pt x="1842" y="3620"/>
                    </a:lnTo>
                    <a:lnTo>
                      <a:pt x="1884" y="3557"/>
                    </a:lnTo>
                    <a:lnTo>
                      <a:pt x="1905" y="3536"/>
                    </a:lnTo>
                    <a:lnTo>
                      <a:pt x="1947" y="3536"/>
                    </a:lnTo>
                    <a:lnTo>
                      <a:pt x="1947" y="3599"/>
                    </a:lnTo>
                    <a:lnTo>
                      <a:pt x="1988" y="3620"/>
                    </a:lnTo>
                    <a:lnTo>
                      <a:pt x="2051" y="3599"/>
                    </a:lnTo>
                    <a:lnTo>
                      <a:pt x="2114" y="3536"/>
                    </a:lnTo>
                    <a:lnTo>
                      <a:pt x="2135" y="3494"/>
                    </a:lnTo>
                    <a:lnTo>
                      <a:pt x="2156" y="3494"/>
                    </a:lnTo>
                    <a:lnTo>
                      <a:pt x="2198" y="3432"/>
                    </a:lnTo>
                    <a:lnTo>
                      <a:pt x="2219" y="3348"/>
                    </a:lnTo>
                    <a:lnTo>
                      <a:pt x="2260" y="3327"/>
                    </a:lnTo>
                    <a:lnTo>
                      <a:pt x="2365" y="3222"/>
                    </a:lnTo>
                    <a:lnTo>
                      <a:pt x="2428" y="3201"/>
                    </a:lnTo>
                    <a:lnTo>
                      <a:pt x="2470" y="3222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553" y="3285"/>
                    </a:lnTo>
                    <a:lnTo>
                      <a:pt x="2616" y="3243"/>
                    </a:lnTo>
                    <a:lnTo>
                      <a:pt x="2658" y="3118"/>
                    </a:lnTo>
                    <a:lnTo>
                      <a:pt x="2721" y="3013"/>
                    </a:lnTo>
                    <a:lnTo>
                      <a:pt x="2721" y="2908"/>
                    </a:lnTo>
                    <a:lnTo>
                      <a:pt x="2742" y="2888"/>
                    </a:lnTo>
                    <a:lnTo>
                      <a:pt x="2763" y="2888"/>
                    </a:lnTo>
                    <a:lnTo>
                      <a:pt x="2825" y="2929"/>
                    </a:lnTo>
                    <a:lnTo>
                      <a:pt x="2846" y="2929"/>
                    </a:lnTo>
                    <a:lnTo>
                      <a:pt x="2888" y="2971"/>
                    </a:lnTo>
                    <a:lnTo>
                      <a:pt x="2888" y="3076"/>
                    </a:lnTo>
                    <a:lnTo>
                      <a:pt x="2867" y="3139"/>
                    </a:lnTo>
                    <a:lnTo>
                      <a:pt x="2846" y="3222"/>
                    </a:lnTo>
                    <a:lnTo>
                      <a:pt x="2867" y="3285"/>
                    </a:lnTo>
                    <a:lnTo>
                      <a:pt x="2846" y="3327"/>
                    </a:lnTo>
                    <a:lnTo>
                      <a:pt x="2763" y="3411"/>
                    </a:lnTo>
                    <a:lnTo>
                      <a:pt x="2721" y="3557"/>
                    </a:lnTo>
                    <a:lnTo>
                      <a:pt x="2721" y="3641"/>
                    </a:lnTo>
                    <a:lnTo>
                      <a:pt x="2679" y="3662"/>
                    </a:lnTo>
                    <a:lnTo>
                      <a:pt x="2679" y="3745"/>
                    </a:lnTo>
                    <a:lnTo>
                      <a:pt x="2742" y="3766"/>
                    </a:lnTo>
                    <a:lnTo>
                      <a:pt x="2825" y="3724"/>
                    </a:lnTo>
                    <a:lnTo>
                      <a:pt x="2888" y="3557"/>
                    </a:lnTo>
                    <a:lnTo>
                      <a:pt x="2951" y="3557"/>
                    </a:lnTo>
                    <a:lnTo>
                      <a:pt x="3035" y="3452"/>
                    </a:lnTo>
                    <a:lnTo>
                      <a:pt x="3076" y="3411"/>
                    </a:lnTo>
                    <a:lnTo>
                      <a:pt x="3097" y="3432"/>
                    </a:lnTo>
                    <a:lnTo>
                      <a:pt x="3202" y="3432"/>
                    </a:lnTo>
                    <a:lnTo>
                      <a:pt x="3202" y="3494"/>
                    </a:lnTo>
                    <a:lnTo>
                      <a:pt x="3139" y="3515"/>
                    </a:lnTo>
                    <a:lnTo>
                      <a:pt x="3035" y="3620"/>
                    </a:lnTo>
                    <a:lnTo>
                      <a:pt x="3035" y="3704"/>
                    </a:lnTo>
                    <a:lnTo>
                      <a:pt x="2993" y="3766"/>
                    </a:lnTo>
                    <a:lnTo>
                      <a:pt x="3035" y="3808"/>
                    </a:lnTo>
                    <a:lnTo>
                      <a:pt x="3035" y="3913"/>
                    </a:lnTo>
                    <a:lnTo>
                      <a:pt x="3076" y="3955"/>
                    </a:lnTo>
                    <a:lnTo>
                      <a:pt x="3097" y="3871"/>
                    </a:lnTo>
                    <a:lnTo>
                      <a:pt x="3160" y="3829"/>
                    </a:lnTo>
                    <a:lnTo>
                      <a:pt x="3202" y="3829"/>
                    </a:lnTo>
                    <a:lnTo>
                      <a:pt x="3265" y="3913"/>
                    </a:lnTo>
                    <a:lnTo>
                      <a:pt x="3307" y="3934"/>
                    </a:lnTo>
                    <a:lnTo>
                      <a:pt x="3390" y="3871"/>
                    </a:lnTo>
                    <a:lnTo>
                      <a:pt x="3390" y="3829"/>
                    </a:lnTo>
                    <a:lnTo>
                      <a:pt x="3411" y="3829"/>
                    </a:lnTo>
                    <a:lnTo>
                      <a:pt x="3453" y="3766"/>
                    </a:lnTo>
                    <a:lnTo>
                      <a:pt x="3453" y="3704"/>
                    </a:lnTo>
                    <a:lnTo>
                      <a:pt x="3474" y="3704"/>
                    </a:lnTo>
                    <a:lnTo>
                      <a:pt x="3495" y="3641"/>
                    </a:lnTo>
                    <a:lnTo>
                      <a:pt x="3474" y="3599"/>
                    </a:lnTo>
                    <a:lnTo>
                      <a:pt x="3495" y="3494"/>
                    </a:lnTo>
                    <a:lnTo>
                      <a:pt x="3599" y="3348"/>
                    </a:lnTo>
                    <a:lnTo>
                      <a:pt x="3662" y="3243"/>
                    </a:lnTo>
                    <a:lnTo>
                      <a:pt x="3662" y="3097"/>
                    </a:lnTo>
                    <a:lnTo>
                      <a:pt x="3662" y="3034"/>
                    </a:lnTo>
                    <a:lnTo>
                      <a:pt x="3620" y="3034"/>
                    </a:lnTo>
                    <a:lnTo>
                      <a:pt x="3620" y="3097"/>
                    </a:lnTo>
                    <a:lnTo>
                      <a:pt x="3579" y="3180"/>
                    </a:lnTo>
                    <a:lnTo>
                      <a:pt x="3495" y="3222"/>
                    </a:lnTo>
                    <a:lnTo>
                      <a:pt x="3411" y="3306"/>
                    </a:lnTo>
                    <a:lnTo>
                      <a:pt x="3369" y="3327"/>
                    </a:lnTo>
                    <a:lnTo>
                      <a:pt x="3348" y="3243"/>
                    </a:lnTo>
                    <a:lnTo>
                      <a:pt x="3369" y="3180"/>
                    </a:lnTo>
                    <a:lnTo>
                      <a:pt x="3369" y="3097"/>
                    </a:lnTo>
                    <a:lnTo>
                      <a:pt x="3474" y="3013"/>
                    </a:lnTo>
                    <a:lnTo>
                      <a:pt x="3495" y="2971"/>
                    </a:lnTo>
                    <a:lnTo>
                      <a:pt x="3579" y="2888"/>
                    </a:lnTo>
                    <a:lnTo>
                      <a:pt x="3599" y="2888"/>
                    </a:lnTo>
                    <a:lnTo>
                      <a:pt x="3662" y="2867"/>
                    </a:lnTo>
                    <a:lnTo>
                      <a:pt x="3620" y="2804"/>
                    </a:lnTo>
                    <a:lnTo>
                      <a:pt x="3579" y="2867"/>
                    </a:lnTo>
                    <a:lnTo>
                      <a:pt x="3516" y="2867"/>
                    </a:lnTo>
                    <a:lnTo>
                      <a:pt x="3453" y="2888"/>
                    </a:lnTo>
                    <a:lnTo>
                      <a:pt x="3390" y="2888"/>
                    </a:lnTo>
                    <a:lnTo>
                      <a:pt x="3307" y="2929"/>
                    </a:lnTo>
                    <a:lnTo>
                      <a:pt x="3286" y="2992"/>
                    </a:lnTo>
                    <a:lnTo>
                      <a:pt x="3181" y="3076"/>
                    </a:lnTo>
                    <a:lnTo>
                      <a:pt x="3181" y="3118"/>
                    </a:lnTo>
                    <a:lnTo>
                      <a:pt x="3139" y="3180"/>
                    </a:lnTo>
                    <a:lnTo>
                      <a:pt x="3055" y="3097"/>
                    </a:lnTo>
                    <a:lnTo>
                      <a:pt x="3055" y="3034"/>
                    </a:lnTo>
                    <a:lnTo>
                      <a:pt x="3035" y="2971"/>
                    </a:lnTo>
                    <a:lnTo>
                      <a:pt x="3035" y="2888"/>
                    </a:lnTo>
                    <a:lnTo>
                      <a:pt x="3076" y="2929"/>
                    </a:lnTo>
                    <a:lnTo>
                      <a:pt x="3097" y="2929"/>
                    </a:lnTo>
                    <a:lnTo>
                      <a:pt x="3181" y="2825"/>
                    </a:lnTo>
                    <a:lnTo>
                      <a:pt x="3139" y="2825"/>
                    </a:lnTo>
                    <a:lnTo>
                      <a:pt x="3055" y="2804"/>
                    </a:lnTo>
                    <a:lnTo>
                      <a:pt x="3181" y="2804"/>
                    </a:lnTo>
                    <a:lnTo>
                      <a:pt x="3076" y="2783"/>
                    </a:lnTo>
                    <a:lnTo>
                      <a:pt x="3035" y="2720"/>
                    </a:lnTo>
                    <a:lnTo>
                      <a:pt x="3035" y="2678"/>
                    </a:lnTo>
                    <a:lnTo>
                      <a:pt x="3055" y="2657"/>
                    </a:lnTo>
                    <a:lnTo>
                      <a:pt x="3160" y="2657"/>
                    </a:lnTo>
                    <a:lnTo>
                      <a:pt x="3181" y="2616"/>
                    </a:lnTo>
                    <a:lnTo>
                      <a:pt x="3265" y="2553"/>
                    </a:lnTo>
                    <a:lnTo>
                      <a:pt x="3286" y="2448"/>
                    </a:lnTo>
                    <a:lnTo>
                      <a:pt x="3369" y="2448"/>
                    </a:lnTo>
                    <a:lnTo>
                      <a:pt x="3390" y="2469"/>
                    </a:lnTo>
                    <a:lnTo>
                      <a:pt x="3495" y="2406"/>
                    </a:lnTo>
                    <a:lnTo>
                      <a:pt x="3516" y="2344"/>
                    </a:lnTo>
                    <a:lnTo>
                      <a:pt x="3516" y="2260"/>
                    </a:lnTo>
                    <a:lnTo>
                      <a:pt x="3495" y="2197"/>
                    </a:lnTo>
                    <a:lnTo>
                      <a:pt x="3411" y="2281"/>
                    </a:lnTo>
                    <a:lnTo>
                      <a:pt x="3369" y="2302"/>
                    </a:lnTo>
                    <a:lnTo>
                      <a:pt x="3348" y="2281"/>
                    </a:lnTo>
                    <a:lnTo>
                      <a:pt x="3286" y="2281"/>
                    </a:lnTo>
                    <a:lnTo>
                      <a:pt x="3286" y="2344"/>
                    </a:lnTo>
                    <a:lnTo>
                      <a:pt x="3286" y="2406"/>
                    </a:lnTo>
                    <a:lnTo>
                      <a:pt x="3244" y="2448"/>
                    </a:lnTo>
                    <a:lnTo>
                      <a:pt x="3181" y="2448"/>
                    </a:lnTo>
                    <a:lnTo>
                      <a:pt x="3097" y="2490"/>
                    </a:lnTo>
                    <a:lnTo>
                      <a:pt x="3055" y="2511"/>
                    </a:lnTo>
                    <a:lnTo>
                      <a:pt x="3055" y="2574"/>
                    </a:lnTo>
                    <a:lnTo>
                      <a:pt x="2993" y="2595"/>
                    </a:lnTo>
                    <a:lnTo>
                      <a:pt x="3035" y="2553"/>
                    </a:lnTo>
                    <a:lnTo>
                      <a:pt x="3035" y="2469"/>
                    </a:lnTo>
                    <a:lnTo>
                      <a:pt x="2993" y="2490"/>
                    </a:lnTo>
                    <a:lnTo>
                      <a:pt x="2951" y="2490"/>
                    </a:lnTo>
                    <a:lnTo>
                      <a:pt x="2993" y="2469"/>
                    </a:lnTo>
                    <a:lnTo>
                      <a:pt x="3055" y="2406"/>
                    </a:lnTo>
                    <a:lnTo>
                      <a:pt x="3076" y="2385"/>
                    </a:lnTo>
                    <a:lnTo>
                      <a:pt x="3035" y="2364"/>
                    </a:lnTo>
                    <a:lnTo>
                      <a:pt x="3076" y="2302"/>
                    </a:lnTo>
                    <a:lnTo>
                      <a:pt x="3097" y="2239"/>
                    </a:lnTo>
                    <a:lnTo>
                      <a:pt x="3055" y="2197"/>
                    </a:lnTo>
                    <a:lnTo>
                      <a:pt x="2993" y="2260"/>
                    </a:lnTo>
                    <a:lnTo>
                      <a:pt x="3035" y="2197"/>
                    </a:lnTo>
                    <a:lnTo>
                      <a:pt x="3035" y="2155"/>
                    </a:lnTo>
                    <a:lnTo>
                      <a:pt x="2993" y="2155"/>
                    </a:lnTo>
                    <a:lnTo>
                      <a:pt x="2930" y="2176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825" y="2176"/>
                    </a:ln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25" y="2155"/>
                    </a:lnTo>
                    <a:lnTo>
                      <a:pt x="2909" y="2155"/>
                    </a:lnTo>
                    <a:lnTo>
                      <a:pt x="2993" y="2113"/>
                    </a:lnTo>
                    <a:lnTo>
                      <a:pt x="3035" y="2072"/>
                    </a:lnTo>
                    <a:lnTo>
                      <a:pt x="3076" y="2072"/>
                    </a:lnTo>
                    <a:lnTo>
                      <a:pt x="3139" y="2051"/>
                    </a:lnTo>
                    <a:lnTo>
                      <a:pt x="3139" y="1967"/>
                    </a:lnTo>
                    <a:lnTo>
                      <a:pt x="3181" y="1904"/>
                    </a:lnTo>
                    <a:lnTo>
                      <a:pt x="3181" y="1862"/>
                    </a:lnTo>
                    <a:lnTo>
                      <a:pt x="3097" y="1800"/>
                    </a:lnTo>
                    <a:lnTo>
                      <a:pt x="2993" y="1716"/>
                    </a:lnTo>
                    <a:lnTo>
                      <a:pt x="2888" y="1716"/>
                    </a:lnTo>
                    <a:lnTo>
                      <a:pt x="2783" y="1737"/>
                    </a:lnTo>
                    <a:lnTo>
                      <a:pt x="2742" y="1737"/>
                    </a:lnTo>
                    <a:lnTo>
                      <a:pt x="2742" y="1779"/>
                    </a:lnTo>
                    <a:lnTo>
                      <a:pt x="2679" y="1862"/>
                    </a:lnTo>
                    <a:lnTo>
                      <a:pt x="2658" y="1946"/>
                    </a:lnTo>
                    <a:lnTo>
                      <a:pt x="2679" y="1841"/>
                    </a:lnTo>
                    <a:lnTo>
                      <a:pt x="2658" y="1820"/>
                    </a:lnTo>
                    <a:lnTo>
                      <a:pt x="2679" y="1758"/>
                    </a:lnTo>
                    <a:lnTo>
                      <a:pt x="2742" y="1674"/>
                    </a:lnTo>
                    <a:lnTo>
                      <a:pt x="2721" y="1674"/>
                    </a:lnTo>
                    <a:lnTo>
                      <a:pt x="2637" y="1737"/>
                    </a:lnTo>
                    <a:lnTo>
                      <a:pt x="2574" y="1779"/>
                    </a:lnTo>
                    <a:lnTo>
                      <a:pt x="2553" y="1862"/>
                    </a:lnTo>
                    <a:lnTo>
                      <a:pt x="2532" y="1841"/>
                    </a:lnTo>
                    <a:lnTo>
                      <a:pt x="2491" y="1862"/>
                    </a:lnTo>
                    <a:lnTo>
                      <a:pt x="2449" y="1883"/>
                    </a:lnTo>
                    <a:lnTo>
                      <a:pt x="2428" y="1862"/>
                    </a:lnTo>
                    <a:lnTo>
                      <a:pt x="2344" y="1925"/>
                    </a:lnTo>
                    <a:lnTo>
                      <a:pt x="2323" y="2030"/>
                    </a:lnTo>
                    <a:lnTo>
                      <a:pt x="2239" y="2072"/>
                    </a:lnTo>
                    <a:lnTo>
                      <a:pt x="2239" y="2072"/>
                    </a:lnTo>
                    <a:lnTo>
                      <a:pt x="2281" y="2030"/>
                    </a:lnTo>
                    <a:lnTo>
                      <a:pt x="2323" y="1883"/>
                    </a:lnTo>
                    <a:lnTo>
                      <a:pt x="2365" y="1779"/>
                    </a:lnTo>
                    <a:lnTo>
                      <a:pt x="2344" y="1758"/>
                    </a:lnTo>
                    <a:lnTo>
                      <a:pt x="2281" y="1779"/>
                    </a:lnTo>
                    <a:lnTo>
                      <a:pt x="2260" y="1841"/>
                    </a:lnTo>
                    <a:lnTo>
                      <a:pt x="2219" y="1883"/>
                    </a:lnTo>
                    <a:lnTo>
                      <a:pt x="2177" y="1841"/>
                    </a:lnTo>
                    <a:lnTo>
                      <a:pt x="2239" y="1779"/>
                    </a:lnTo>
                    <a:lnTo>
                      <a:pt x="2260" y="1737"/>
                    </a:lnTo>
                    <a:lnTo>
                      <a:pt x="2260" y="1716"/>
                    </a:lnTo>
                    <a:lnTo>
                      <a:pt x="2177" y="1737"/>
                    </a:lnTo>
                    <a:lnTo>
                      <a:pt x="2072" y="1820"/>
                    </a:lnTo>
                    <a:lnTo>
                      <a:pt x="2030" y="1820"/>
                    </a:lnTo>
                    <a:lnTo>
                      <a:pt x="2009" y="1737"/>
                    </a:lnTo>
                    <a:lnTo>
                      <a:pt x="1967" y="1737"/>
                    </a:lnTo>
                    <a:lnTo>
                      <a:pt x="1905" y="1820"/>
                    </a:lnTo>
                    <a:lnTo>
                      <a:pt x="1842" y="1820"/>
                    </a:lnTo>
                    <a:lnTo>
                      <a:pt x="1842" y="1779"/>
                    </a:lnTo>
                    <a:lnTo>
                      <a:pt x="1947" y="1737"/>
                    </a:lnTo>
                    <a:lnTo>
                      <a:pt x="2009" y="1632"/>
                    </a:lnTo>
                    <a:lnTo>
                      <a:pt x="2030" y="1548"/>
                    </a:lnTo>
                    <a:lnTo>
                      <a:pt x="1947" y="1548"/>
                    </a:lnTo>
                    <a:lnTo>
                      <a:pt x="1863" y="1611"/>
                    </a:lnTo>
                    <a:lnTo>
                      <a:pt x="1863" y="1611"/>
                    </a:lnTo>
                    <a:lnTo>
                      <a:pt x="1926" y="1527"/>
                    </a:lnTo>
                    <a:lnTo>
                      <a:pt x="2009" y="1444"/>
                    </a:lnTo>
                    <a:lnTo>
                      <a:pt x="2114" y="1444"/>
                    </a:lnTo>
                    <a:lnTo>
                      <a:pt x="2156" y="1423"/>
                    </a:lnTo>
                    <a:lnTo>
                      <a:pt x="2239" y="1381"/>
                    </a:lnTo>
                    <a:lnTo>
                      <a:pt x="2281" y="1339"/>
                    </a:lnTo>
                    <a:lnTo>
                      <a:pt x="2281" y="1276"/>
                    </a:lnTo>
                    <a:lnTo>
                      <a:pt x="2260" y="1318"/>
                    </a:lnTo>
                    <a:lnTo>
                      <a:pt x="2156" y="1339"/>
                    </a:lnTo>
                    <a:lnTo>
                      <a:pt x="2114" y="1318"/>
                    </a:lnTo>
                    <a:lnTo>
                      <a:pt x="2030" y="1235"/>
                    </a:lnTo>
                    <a:lnTo>
                      <a:pt x="1967" y="1235"/>
                    </a:lnTo>
                    <a:lnTo>
                      <a:pt x="1926" y="1255"/>
                    </a:lnTo>
                    <a:lnTo>
                      <a:pt x="1967" y="1151"/>
                    </a:lnTo>
                    <a:lnTo>
                      <a:pt x="2009" y="1130"/>
                    </a:lnTo>
                    <a:lnTo>
                      <a:pt x="2009" y="1109"/>
                    </a:lnTo>
                    <a:lnTo>
                      <a:pt x="1947" y="1130"/>
                    </a:lnTo>
                    <a:lnTo>
                      <a:pt x="1863" y="1193"/>
                    </a:lnTo>
                    <a:lnTo>
                      <a:pt x="1821" y="1255"/>
                    </a:lnTo>
                    <a:lnTo>
                      <a:pt x="1737" y="1339"/>
                    </a:lnTo>
                    <a:lnTo>
                      <a:pt x="1695" y="1360"/>
                    </a:lnTo>
                    <a:lnTo>
                      <a:pt x="1654" y="1423"/>
                    </a:lnTo>
                    <a:lnTo>
                      <a:pt x="1591" y="1465"/>
                    </a:lnTo>
                    <a:lnTo>
                      <a:pt x="1528" y="1548"/>
                    </a:lnTo>
                    <a:lnTo>
                      <a:pt x="1528" y="1444"/>
                    </a:lnTo>
                    <a:lnTo>
                      <a:pt x="1549" y="1360"/>
                    </a:lnTo>
                    <a:lnTo>
                      <a:pt x="1612" y="1297"/>
                    </a:lnTo>
                    <a:lnTo>
                      <a:pt x="1612" y="1235"/>
                    </a:lnTo>
                    <a:lnTo>
                      <a:pt x="1654" y="1130"/>
                    </a:lnTo>
                    <a:lnTo>
                      <a:pt x="1737" y="1046"/>
                    </a:lnTo>
                    <a:lnTo>
                      <a:pt x="1737" y="1004"/>
                    </a:lnTo>
                    <a:lnTo>
                      <a:pt x="1800" y="942"/>
                    </a:lnTo>
                    <a:lnTo>
                      <a:pt x="1821" y="921"/>
                    </a:lnTo>
                    <a:lnTo>
                      <a:pt x="1863" y="816"/>
                    </a:lnTo>
                    <a:lnTo>
                      <a:pt x="1947" y="774"/>
                    </a:lnTo>
                    <a:lnTo>
                      <a:pt x="2009" y="711"/>
                    </a:lnTo>
                    <a:lnTo>
                      <a:pt x="2051" y="691"/>
                    </a:lnTo>
                    <a:lnTo>
                      <a:pt x="2072" y="670"/>
                    </a:lnTo>
                    <a:lnTo>
                      <a:pt x="2072" y="607"/>
                    </a:lnTo>
                    <a:lnTo>
                      <a:pt x="2114" y="565"/>
                    </a:lnTo>
                    <a:lnTo>
                      <a:pt x="2135" y="481"/>
                    </a:lnTo>
                    <a:lnTo>
                      <a:pt x="2135" y="523"/>
                    </a:lnTo>
                    <a:lnTo>
                      <a:pt x="2114" y="586"/>
                    </a:lnTo>
                    <a:lnTo>
                      <a:pt x="2135" y="628"/>
                    </a:lnTo>
                    <a:lnTo>
                      <a:pt x="2219" y="523"/>
                    </a:lnTo>
                    <a:lnTo>
                      <a:pt x="2323" y="419"/>
                    </a:lnTo>
                    <a:lnTo>
                      <a:pt x="2344" y="377"/>
                    </a:lnTo>
                    <a:lnTo>
                      <a:pt x="2323" y="314"/>
                    </a:lnTo>
                    <a:lnTo>
                      <a:pt x="2260" y="314"/>
                    </a:lnTo>
                    <a:lnTo>
                      <a:pt x="2219" y="377"/>
                    </a:lnTo>
                    <a:lnTo>
                      <a:pt x="2177" y="293"/>
                    </a:lnTo>
                    <a:lnTo>
                      <a:pt x="2156" y="272"/>
                    </a:lnTo>
                    <a:lnTo>
                      <a:pt x="2177" y="209"/>
                    </a:lnTo>
                    <a:lnTo>
                      <a:pt x="2239" y="188"/>
                    </a:lnTo>
                    <a:lnTo>
                      <a:pt x="2323" y="209"/>
                    </a:lnTo>
                    <a:lnTo>
                      <a:pt x="2386" y="272"/>
                    </a:lnTo>
                    <a:lnTo>
                      <a:pt x="2449" y="251"/>
                    </a:lnTo>
                    <a:lnTo>
                      <a:pt x="2491" y="188"/>
                    </a:lnTo>
                    <a:lnTo>
                      <a:pt x="2491" y="42"/>
                    </a:lnTo>
                    <a:lnTo>
                      <a:pt x="2428" y="42"/>
                    </a:lnTo>
                    <a:lnTo>
                      <a:pt x="2365" y="63"/>
                    </a:lnTo>
                    <a:lnTo>
                      <a:pt x="2365" y="105"/>
                    </a:lnTo>
                    <a:lnTo>
                      <a:pt x="2323" y="105"/>
                    </a:lnTo>
                    <a:lnTo>
                      <a:pt x="2323" y="63"/>
                    </a:lnTo>
                    <a:lnTo>
                      <a:pt x="232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32"/>
              <p:cNvSpPr/>
              <p:nvPr/>
            </p:nvSpPr>
            <p:spPr>
              <a:xfrm>
                <a:off x="1922950" y="1659350"/>
                <a:ext cx="1050900" cy="913875"/>
              </a:xfrm>
              <a:custGeom>
                <a:avLst/>
                <a:gdLst/>
                <a:ahLst/>
                <a:cxnLst/>
                <a:rect l="l" t="t" r="r" b="b"/>
                <a:pathLst>
                  <a:path w="42036" h="36555" extrusionOk="0">
                    <a:moveTo>
                      <a:pt x="4310" y="26929"/>
                    </a:moveTo>
                    <a:lnTo>
                      <a:pt x="4310" y="27055"/>
                    </a:lnTo>
                    <a:lnTo>
                      <a:pt x="4268" y="27159"/>
                    </a:lnTo>
                    <a:lnTo>
                      <a:pt x="4101" y="27264"/>
                    </a:lnTo>
                    <a:lnTo>
                      <a:pt x="4076" y="27268"/>
                    </a:lnTo>
                    <a:lnTo>
                      <a:pt x="4076" y="27268"/>
                    </a:lnTo>
                    <a:lnTo>
                      <a:pt x="4101" y="27243"/>
                    </a:lnTo>
                    <a:lnTo>
                      <a:pt x="4185" y="27117"/>
                    </a:lnTo>
                    <a:lnTo>
                      <a:pt x="4289" y="27034"/>
                    </a:lnTo>
                    <a:lnTo>
                      <a:pt x="4310" y="26929"/>
                    </a:lnTo>
                    <a:close/>
                    <a:moveTo>
                      <a:pt x="40508" y="27473"/>
                    </a:moveTo>
                    <a:lnTo>
                      <a:pt x="40299" y="27557"/>
                    </a:lnTo>
                    <a:lnTo>
                      <a:pt x="40090" y="27599"/>
                    </a:lnTo>
                    <a:lnTo>
                      <a:pt x="40132" y="27536"/>
                    </a:lnTo>
                    <a:lnTo>
                      <a:pt x="40404" y="27473"/>
                    </a:lnTo>
                    <a:close/>
                    <a:moveTo>
                      <a:pt x="19459" y="0"/>
                    </a:moveTo>
                    <a:lnTo>
                      <a:pt x="19187" y="105"/>
                    </a:lnTo>
                    <a:lnTo>
                      <a:pt x="18810" y="105"/>
                    </a:lnTo>
                    <a:lnTo>
                      <a:pt x="18727" y="63"/>
                    </a:lnTo>
                    <a:lnTo>
                      <a:pt x="18392" y="84"/>
                    </a:lnTo>
                    <a:lnTo>
                      <a:pt x="18308" y="63"/>
                    </a:lnTo>
                    <a:lnTo>
                      <a:pt x="18120" y="105"/>
                    </a:lnTo>
                    <a:lnTo>
                      <a:pt x="18078" y="210"/>
                    </a:lnTo>
                    <a:lnTo>
                      <a:pt x="18120" y="272"/>
                    </a:lnTo>
                    <a:lnTo>
                      <a:pt x="18078" y="377"/>
                    </a:lnTo>
                    <a:lnTo>
                      <a:pt x="18078" y="524"/>
                    </a:lnTo>
                    <a:lnTo>
                      <a:pt x="18036" y="775"/>
                    </a:lnTo>
                    <a:lnTo>
                      <a:pt x="18120" y="879"/>
                    </a:lnTo>
                    <a:lnTo>
                      <a:pt x="18036" y="942"/>
                    </a:lnTo>
                    <a:lnTo>
                      <a:pt x="17911" y="942"/>
                    </a:lnTo>
                    <a:lnTo>
                      <a:pt x="17764" y="1109"/>
                    </a:lnTo>
                    <a:lnTo>
                      <a:pt x="17701" y="1214"/>
                    </a:lnTo>
                    <a:lnTo>
                      <a:pt x="17471" y="1298"/>
                    </a:lnTo>
                    <a:lnTo>
                      <a:pt x="17367" y="1444"/>
                    </a:lnTo>
                    <a:lnTo>
                      <a:pt x="17095" y="1633"/>
                    </a:lnTo>
                    <a:lnTo>
                      <a:pt x="16990" y="1674"/>
                    </a:lnTo>
                    <a:lnTo>
                      <a:pt x="16990" y="1758"/>
                    </a:lnTo>
                    <a:lnTo>
                      <a:pt x="17074" y="1925"/>
                    </a:lnTo>
                    <a:lnTo>
                      <a:pt x="17074" y="2072"/>
                    </a:lnTo>
                    <a:lnTo>
                      <a:pt x="16760" y="2030"/>
                    </a:lnTo>
                    <a:lnTo>
                      <a:pt x="16739" y="1946"/>
                    </a:lnTo>
                    <a:lnTo>
                      <a:pt x="16718" y="2135"/>
                    </a:lnTo>
                    <a:lnTo>
                      <a:pt x="16613" y="2281"/>
                    </a:lnTo>
                    <a:lnTo>
                      <a:pt x="16530" y="2302"/>
                    </a:lnTo>
                    <a:lnTo>
                      <a:pt x="16509" y="2365"/>
                    </a:lnTo>
                    <a:lnTo>
                      <a:pt x="16300" y="2407"/>
                    </a:lnTo>
                    <a:lnTo>
                      <a:pt x="16237" y="2574"/>
                    </a:lnTo>
                    <a:lnTo>
                      <a:pt x="16132" y="2595"/>
                    </a:lnTo>
                    <a:lnTo>
                      <a:pt x="16028" y="2700"/>
                    </a:lnTo>
                    <a:lnTo>
                      <a:pt x="15944" y="2700"/>
                    </a:lnTo>
                    <a:lnTo>
                      <a:pt x="15923" y="2804"/>
                    </a:lnTo>
                    <a:lnTo>
                      <a:pt x="15776" y="2888"/>
                    </a:lnTo>
                    <a:lnTo>
                      <a:pt x="15672" y="2993"/>
                    </a:lnTo>
                    <a:lnTo>
                      <a:pt x="15588" y="2972"/>
                    </a:lnTo>
                    <a:lnTo>
                      <a:pt x="15588" y="3076"/>
                    </a:lnTo>
                    <a:lnTo>
                      <a:pt x="15776" y="3139"/>
                    </a:lnTo>
                    <a:lnTo>
                      <a:pt x="15986" y="3139"/>
                    </a:lnTo>
                    <a:lnTo>
                      <a:pt x="15986" y="3244"/>
                    </a:lnTo>
                    <a:lnTo>
                      <a:pt x="15839" y="3202"/>
                    </a:lnTo>
                    <a:lnTo>
                      <a:pt x="15944" y="3516"/>
                    </a:lnTo>
                    <a:lnTo>
                      <a:pt x="16028" y="3599"/>
                    </a:lnTo>
                    <a:lnTo>
                      <a:pt x="16007" y="3725"/>
                    </a:lnTo>
                    <a:lnTo>
                      <a:pt x="15944" y="3871"/>
                    </a:lnTo>
                    <a:lnTo>
                      <a:pt x="16007" y="4018"/>
                    </a:lnTo>
                    <a:lnTo>
                      <a:pt x="15902" y="4185"/>
                    </a:lnTo>
                    <a:lnTo>
                      <a:pt x="15902" y="4394"/>
                    </a:lnTo>
                    <a:lnTo>
                      <a:pt x="15902" y="4457"/>
                    </a:lnTo>
                    <a:lnTo>
                      <a:pt x="15986" y="4457"/>
                    </a:lnTo>
                    <a:lnTo>
                      <a:pt x="16028" y="4478"/>
                    </a:lnTo>
                    <a:lnTo>
                      <a:pt x="16111" y="4394"/>
                    </a:lnTo>
                    <a:lnTo>
                      <a:pt x="16237" y="4374"/>
                    </a:lnTo>
                    <a:lnTo>
                      <a:pt x="16341" y="4394"/>
                    </a:lnTo>
                    <a:lnTo>
                      <a:pt x="16509" y="4374"/>
                    </a:lnTo>
                    <a:lnTo>
                      <a:pt x="16676" y="4227"/>
                    </a:lnTo>
                    <a:lnTo>
                      <a:pt x="16760" y="4185"/>
                    </a:lnTo>
                    <a:lnTo>
                      <a:pt x="16760" y="4143"/>
                    </a:lnTo>
                    <a:lnTo>
                      <a:pt x="16864" y="4060"/>
                    </a:lnTo>
                    <a:lnTo>
                      <a:pt x="16927" y="4143"/>
                    </a:lnTo>
                    <a:lnTo>
                      <a:pt x="16927" y="4269"/>
                    </a:lnTo>
                    <a:lnTo>
                      <a:pt x="16844" y="4353"/>
                    </a:lnTo>
                    <a:lnTo>
                      <a:pt x="16927" y="4457"/>
                    </a:lnTo>
                    <a:lnTo>
                      <a:pt x="17032" y="4457"/>
                    </a:lnTo>
                    <a:lnTo>
                      <a:pt x="17178" y="4374"/>
                    </a:lnTo>
                    <a:lnTo>
                      <a:pt x="17346" y="4374"/>
                    </a:lnTo>
                    <a:lnTo>
                      <a:pt x="17450" y="4248"/>
                    </a:lnTo>
                    <a:lnTo>
                      <a:pt x="17597" y="4081"/>
                    </a:lnTo>
                    <a:lnTo>
                      <a:pt x="17576" y="4018"/>
                    </a:lnTo>
                    <a:lnTo>
                      <a:pt x="17701" y="3850"/>
                    </a:lnTo>
                    <a:lnTo>
                      <a:pt x="17722" y="3767"/>
                    </a:lnTo>
                    <a:lnTo>
                      <a:pt x="17890" y="3620"/>
                    </a:lnTo>
                    <a:lnTo>
                      <a:pt x="18015" y="3557"/>
                    </a:lnTo>
                    <a:lnTo>
                      <a:pt x="18036" y="3453"/>
                    </a:lnTo>
                    <a:lnTo>
                      <a:pt x="18099" y="3306"/>
                    </a:lnTo>
                    <a:lnTo>
                      <a:pt x="18204" y="3453"/>
                    </a:lnTo>
                    <a:lnTo>
                      <a:pt x="18350" y="3453"/>
                    </a:lnTo>
                    <a:lnTo>
                      <a:pt x="18497" y="3348"/>
                    </a:lnTo>
                    <a:lnTo>
                      <a:pt x="18643" y="3327"/>
                    </a:lnTo>
                    <a:lnTo>
                      <a:pt x="18706" y="3181"/>
                    </a:lnTo>
                    <a:lnTo>
                      <a:pt x="18769" y="3181"/>
                    </a:lnTo>
                    <a:lnTo>
                      <a:pt x="18873" y="3076"/>
                    </a:lnTo>
                    <a:lnTo>
                      <a:pt x="18936" y="2909"/>
                    </a:lnTo>
                    <a:lnTo>
                      <a:pt x="19124" y="2867"/>
                    </a:lnTo>
                    <a:lnTo>
                      <a:pt x="19187" y="2846"/>
                    </a:lnTo>
                    <a:lnTo>
                      <a:pt x="19250" y="2888"/>
                    </a:lnTo>
                    <a:lnTo>
                      <a:pt x="19333" y="2846"/>
                    </a:lnTo>
                    <a:lnTo>
                      <a:pt x="19543" y="2846"/>
                    </a:lnTo>
                    <a:lnTo>
                      <a:pt x="19668" y="2762"/>
                    </a:lnTo>
                    <a:lnTo>
                      <a:pt x="19773" y="2762"/>
                    </a:lnTo>
                    <a:lnTo>
                      <a:pt x="20024" y="2658"/>
                    </a:lnTo>
                    <a:lnTo>
                      <a:pt x="20233" y="2616"/>
                    </a:lnTo>
                    <a:lnTo>
                      <a:pt x="20296" y="2595"/>
                    </a:lnTo>
                    <a:cubicBezTo>
                      <a:pt x="20338" y="2679"/>
                      <a:pt x="20442" y="2741"/>
                      <a:pt x="20526" y="2762"/>
                    </a:cubicBezTo>
                    <a:lnTo>
                      <a:pt x="20401" y="2783"/>
                    </a:lnTo>
                    <a:lnTo>
                      <a:pt x="19877" y="2993"/>
                    </a:lnTo>
                    <a:lnTo>
                      <a:pt x="19752" y="3097"/>
                    </a:lnTo>
                    <a:lnTo>
                      <a:pt x="19438" y="3181"/>
                    </a:lnTo>
                    <a:lnTo>
                      <a:pt x="19020" y="3369"/>
                    </a:lnTo>
                    <a:lnTo>
                      <a:pt x="18852" y="3495"/>
                    </a:lnTo>
                    <a:lnTo>
                      <a:pt x="18852" y="3578"/>
                    </a:lnTo>
                    <a:lnTo>
                      <a:pt x="18957" y="3578"/>
                    </a:lnTo>
                    <a:lnTo>
                      <a:pt x="19020" y="3620"/>
                    </a:lnTo>
                    <a:lnTo>
                      <a:pt x="18915" y="3704"/>
                    </a:lnTo>
                    <a:lnTo>
                      <a:pt x="18831" y="3704"/>
                    </a:lnTo>
                    <a:lnTo>
                      <a:pt x="18643" y="3850"/>
                    </a:lnTo>
                    <a:lnTo>
                      <a:pt x="18497" y="3850"/>
                    </a:lnTo>
                    <a:lnTo>
                      <a:pt x="18413" y="3934"/>
                    </a:lnTo>
                    <a:lnTo>
                      <a:pt x="18392" y="4039"/>
                    </a:lnTo>
                    <a:lnTo>
                      <a:pt x="18225" y="4143"/>
                    </a:lnTo>
                    <a:lnTo>
                      <a:pt x="18162" y="4227"/>
                    </a:lnTo>
                    <a:lnTo>
                      <a:pt x="18162" y="4353"/>
                    </a:lnTo>
                    <a:lnTo>
                      <a:pt x="18225" y="4311"/>
                    </a:lnTo>
                    <a:lnTo>
                      <a:pt x="18308" y="4374"/>
                    </a:lnTo>
                    <a:lnTo>
                      <a:pt x="18266" y="4457"/>
                    </a:lnTo>
                    <a:lnTo>
                      <a:pt x="18287" y="4478"/>
                    </a:lnTo>
                    <a:lnTo>
                      <a:pt x="18371" y="4457"/>
                    </a:lnTo>
                    <a:lnTo>
                      <a:pt x="18476" y="4415"/>
                    </a:lnTo>
                    <a:lnTo>
                      <a:pt x="18580" y="4415"/>
                    </a:lnTo>
                    <a:lnTo>
                      <a:pt x="18643" y="4457"/>
                    </a:lnTo>
                    <a:lnTo>
                      <a:pt x="18622" y="4541"/>
                    </a:lnTo>
                    <a:lnTo>
                      <a:pt x="18497" y="4583"/>
                    </a:lnTo>
                    <a:lnTo>
                      <a:pt x="18371" y="4520"/>
                    </a:lnTo>
                    <a:lnTo>
                      <a:pt x="18287" y="4562"/>
                    </a:lnTo>
                    <a:lnTo>
                      <a:pt x="18308" y="4666"/>
                    </a:lnTo>
                    <a:lnTo>
                      <a:pt x="18517" y="4771"/>
                    </a:lnTo>
                    <a:lnTo>
                      <a:pt x="18601" y="4729"/>
                    </a:lnTo>
                    <a:lnTo>
                      <a:pt x="18622" y="4646"/>
                    </a:lnTo>
                    <a:lnTo>
                      <a:pt x="18685" y="4646"/>
                    </a:lnTo>
                    <a:lnTo>
                      <a:pt x="18727" y="4687"/>
                    </a:lnTo>
                    <a:lnTo>
                      <a:pt x="18685" y="4771"/>
                    </a:lnTo>
                    <a:lnTo>
                      <a:pt x="18789" y="4771"/>
                    </a:lnTo>
                    <a:lnTo>
                      <a:pt x="18957" y="4792"/>
                    </a:lnTo>
                    <a:lnTo>
                      <a:pt x="19145" y="4750"/>
                    </a:lnTo>
                    <a:lnTo>
                      <a:pt x="19250" y="4750"/>
                    </a:lnTo>
                    <a:lnTo>
                      <a:pt x="19417" y="4834"/>
                    </a:lnTo>
                    <a:lnTo>
                      <a:pt x="19543" y="4792"/>
                    </a:lnTo>
                    <a:lnTo>
                      <a:pt x="19647" y="4855"/>
                    </a:lnTo>
                    <a:lnTo>
                      <a:pt x="19689" y="4959"/>
                    </a:lnTo>
                    <a:lnTo>
                      <a:pt x="19773" y="4959"/>
                    </a:lnTo>
                    <a:lnTo>
                      <a:pt x="19752" y="5001"/>
                    </a:lnTo>
                    <a:lnTo>
                      <a:pt x="19668" y="5001"/>
                    </a:lnTo>
                    <a:lnTo>
                      <a:pt x="19522" y="4897"/>
                    </a:lnTo>
                    <a:lnTo>
                      <a:pt x="19313" y="4897"/>
                    </a:lnTo>
                    <a:lnTo>
                      <a:pt x="19250" y="4959"/>
                    </a:lnTo>
                    <a:lnTo>
                      <a:pt x="19375" y="5001"/>
                    </a:lnTo>
                    <a:lnTo>
                      <a:pt x="19417" y="5064"/>
                    </a:lnTo>
                    <a:lnTo>
                      <a:pt x="19229" y="5064"/>
                    </a:lnTo>
                    <a:lnTo>
                      <a:pt x="19145" y="4980"/>
                    </a:lnTo>
                    <a:lnTo>
                      <a:pt x="18894" y="5001"/>
                    </a:lnTo>
                    <a:lnTo>
                      <a:pt x="18810" y="5064"/>
                    </a:lnTo>
                    <a:lnTo>
                      <a:pt x="18727" y="5001"/>
                    </a:lnTo>
                    <a:lnTo>
                      <a:pt x="18643" y="5001"/>
                    </a:lnTo>
                    <a:lnTo>
                      <a:pt x="18580" y="5043"/>
                    </a:lnTo>
                    <a:lnTo>
                      <a:pt x="18497" y="5043"/>
                    </a:lnTo>
                    <a:lnTo>
                      <a:pt x="18225" y="5064"/>
                    </a:lnTo>
                    <a:lnTo>
                      <a:pt x="18183" y="5085"/>
                    </a:lnTo>
                    <a:lnTo>
                      <a:pt x="17973" y="5127"/>
                    </a:lnTo>
                    <a:lnTo>
                      <a:pt x="17953" y="5273"/>
                    </a:lnTo>
                    <a:lnTo>
                      <a:pt x="17973" y="5587"/>
                    </a:lnTo>
                    <a:lnTo>
                      <a:pt x="17994" y="5629"/>
                    </a:lnTo>
                    <a:lnTo>
                      <a:pt x="17994" y="5754"/>
                    </a:lnTo>
                    <a:lnTo>
                      <a:pt x="17953" y="5796"/>
                    </a:lnTo>
                    <a:lnTo>
                      <a:pt x="17953" y="5859"/>
                    </a:lnTo>
                    <a:lnTo>
                      <a:pt x="17994" y="5922"/>
                    </a:lnTo>
                    <a:lnTo>
                      <a:pt x="18099" y="5901"/>
                    </a:lnTo>
                    <a:lnTo>
                      <a:pt x="18141" y="5901"/>
                    </a:lnTo>
                    <a:lnTo>
                      <a:pt x="18225" y="5943"/>
                    </a:lnTo>
                    <a:lnTo>
                      <a:pt x="18329" y="5943"/>
                    </a:lnTo>
                    <a:lnTo>
                      <a:pt x="18371" y="5901"/>
                    </a:lnTo>
                    <a:lnTo>
                      <a:pt x="18392" y="5901"/>
                    </a:lnTo>
                    <a:lnTo>
                      <a:pt x="18476" y="5922"/>
                    </a:lnTo>
                    <a:lnTo>
                      <a:pt x="18517" y="5964"/>
                    </a:lnTo>
                    <a:lnTo>
                      <a:pt x="18559" y="5943"/>
                    </a:lnTo>
                    <a:lnTo>
                      <a:pt x="18622" y="6006"/>
                    </a:lnTo>
                    <a:lnTo>
                      <a:pt x="18622" y="6047"/>
                    </a:lnTo>
                    <a:lnTo>
                      <a:pt x="18706" y="6068"/>
                    </a:lnTo>
                    <a:lnTo>
                      <a:pt x="18789" y="6047"/>
                    </a:lnTo>
                    <a:lnTo>
                      <a:pt x="18852" y="6047"/>
                    </a:lnTo>
                    <a:lnTo>
                      <a:pt x="18915" y="6110"/>
                    </a:lnTo>
                    <a:lnTo>
                      <a:pt x="19041" y="6110"/>
                    </a:lnTo>
                    <a:lnTo>
                      <a:pt x="19124" y="6068"/>
                    </a:lnTo>
                    <a:lnTo>
                      <a:pt x="19229" y="6131"/>
                    </a:lnTo>
                    <a:lnTo>
                      <a:pt x="19333" y="6068"/>
                    </a:lnTo>
                    <a:lnTo>
                      <a:pt x="19417" y="6110"/>
                    </a:lnTo>
                    <a:lnTo>
                      <a:pt x="19543" y="6110"/>
                    </a:lnTo>
                    <a:lnTo>
                      <a:pt x="19647" y="6068"/>
                    </a:lnTo>
                    <a:lnTo>
                      <a:pt x="19752" y="6131"/>
                    </a:lnTo>
                    <a:lnTo>
                      <a:pt x="19773" y="6215"/>
                    </a:lnTo>
                    <a:lnTo>
                      <a:pt x="19857" y="6152"/>
                    </a:lnTo>
                    <a:lnTo>
                      <a:pt x="19877" y="6257"/>
                    </a:lnTo>
                    <a:lnTo>
                      <a:pt x="19982" y="6340"/>
                    </a:lnTo>
                    <a:lnTo>
                      <a:pt x="19982" y="6382"/>
                    </a:lnTo>
                    <a:lnTo>
                      <a:pt x="20003" y="6445"/>
                    </a:lnTo>
                    <a:lnTo>
                      <a:pt x="20108" y="6445"/>
                    </a:lnTo>
                    <a:lnTo>
                      <a:pt x="20191" y="6466"/>
                    </a:lnTo>
                    <a:lnTo>
                      <a:pt x="20212" y="6550"/>
                    </a:lnTo>
                    <a:lnTo>
                      <a:pt x="20275" y="6570"/>
                    </a:lnTo>
                    <a:lnTo>
                      <a:pt x="20359" y="6654"/>
                    </a:lnTo>
                    <a:lnTo>
                      <a:pt x="20317" y="6696"/>
                    </a:lnTo>
                    <a:lnTo>
                      <a:pt x="20317" y="6780"/>
                    </a:lnTo>
                    <a:lnTo>
                      <a:pt x="20422" y="6884"/>
                    </a:lnTo>
                    <a:lnTo>
                      <a:pt x="20589" y="6989"/>
                    </a:lnTo>
                    <a:lnTo>
                      <a:pt x="20589" y="7052"/>
                    </a:lnTo>
                    <a:lnTo>
                      <a:pt x="20568" y="7073"/>
                    </a:lnTo>
                    <a:lnTo>
                      <a:pt x="20589" y="7114"/>
                    </a:lnTo>
                    <a:lnTo>
                      <a:pt x="20526" y="7094"/>
                    </a:lnTo>
                    <a:lnTo>
                      <a:pt x="20317" y="7052"/>
                    </a:lnTo>
                    <a:lnTo>
                      <a:pt x="20170" y="6989"/>
                    </a:lnTo>
                    <a:lnTo>
                      <a:pt x="20087" y="7010"/>
                    </a:lnTo>
                    <a:lnTo>
                      <a:pt x="20003" y="6989"/>
                    </a:lnTo>
                    <a:lnTo>
                      <a:pt x="19982" y="7010"/>
                    </a:lnTo>
                    <a:lnTo>
                      <a:pt x="19898" y="7010"/>
                    </a:lnTo>
                    <a:lnTo>
                      <a:pt x="19836" y="6905"/>
                    </a:lnTo>
                    <a:lnTo>
                      <a:pt x="19752" y="6905"/>
                    </a:lnTo>
                    <a:lnTo>
                      <a:pt x="19689" y="6801"/>
                    </a:lnTo>
                    <a:lnTo>
                      <a:pt x="19647" y="6780"/>
                    </a:lnTo>
                    <a:lnTo>
                      <a:pt x="19522" y="6801"/>
                    </a:lnTo>
                    <a:lnTo>
                      <a:pt x="19438" y="6780"/>
                    </a:lnTo>
                    <a:lnTo>
                      <a:pt x="19375" y="6738"/>
                    </a:lnTo>
                    <a:lnTo>
                      <a:pt x="19250" y="6675"/>
                    </a:lnTo>
                    <a:lnTo>
                      <a:pt x="19229" y="6591"/>
                    </a:lnTo>
                    <a:lnTo>
                      <a:pt x="19166" y="6591"/>
                    </a:lnTo>
                    <a:lnTo>
                      <a:pt x="19124" y="6570"/>
                    </a:lnTo>
                    <a:lnTo>
                      <a:pt x="18999" y="6570"/>
                    </a:lnTo>
                    <a:lnTo>
                      <a:pt x="18936" y="6550"/>
                    </a:lnTo>
                    <a:lnTo>
                      <a:pt x="18685" y="6550"/>
                    </a:lnTo>
                    <a:lnTo>
                      <a:pt x="18517" y="6529"/>
                    </a:lnTo>
                    <a:lnTo>
                      <a:pt x="18413" y="6487"/>
                    </a:lnTo>
                    <a:lnTo>
                      <a:pt x="17973" y="6487"/>
                    </a:lnTo>
                    <a:lnTo>
                      <a:pt x="17890" y="6529"/>
                    </a:lnTo>
                    <a:lnTo>
                      <a:pt x="17764" y="6550"/>
                    </a:lnTo>
                    <a:lnTo>
                      <a:pt x="17701" y="6633"/>
                    </a:lnTo>
                    <a:lnTo>
                      <a:pt x="17701" y="6801"/>
                    </a:lnTo>
                    <a:lnTo>
                      <a:pt x="17597" y="6968"/>
                    </a:lnTo>
                    <a:lnTo>
                      <a:pt x="17639" y="7156"/>
                    </a:lnTo>
                    <a:lnTo>
                      <a:pt x="17597" y="7219"/>
                    </a:lnTo>
                    <a:lnTo>
                      <a:pt x="17639" y="7282"/>
                    </a:lnTo>
                    <a:lnTo>
                      <a:pt x="17701" y="7303"/>
                    </a:lnTo>
                    <a:lnTo>
                      <a:pt x="17681" y="7366"/>
                    </a:lnTo>
                    <a:lnTo>
                      <a:pt x="17639" y="7387"/>
                    </a:lnTo>
                    <a:lnTo>
                      <a:pt x="17701" y="7617"/>
                    </a:lnTo>
                    <a:lnTo>
                      <a:pt x="17785" y="7700"/>
                    </a:lnTo>
                    <a:lnTo>
                      <a:pt x="17806" y="7742"/>
                    </a:lnTo>
                    <a:lnTo>
                      <a:pt x="17973" y="7847"/>
                    </a:lnTo>
                    <a:lnTo>
                      <a:pt x="18015" y="7910"/>
                    </a:lnTo>
                    <a:lnTo>
                      <a:pt x="18120" y="7889"/>
                    </a:lnTo>
                    <a:lnTo>
                      <a:pt x="18183" y="7951"/>
                    </a:lnTo>
                    <a:lnTo>
                      <a:pt x="18266" y="7993"/>
                    </a:lnTo>
                    <a:lnTo>
                      <a:pt x="18392" y="7931"/>
                    </a:lnTo>
                    <a:lnTo>
                      <a:pt x="18476" y="7931"/>
                    </a:lnTo>
                    <a:lnTo>
                      <a:pt x="18538" y="8014"/>
                    </a:lnTo>
                    <a:lnTo>
                      <a:pt x="18685" y="8014"/>
                    </a:lnTo>
                    <a:lnTo>
                      <a:pt x="18748" y="8140"/>
                    </a:lnTo>
                    <a:lnTo>
                      <a:pt x="18831" y="8161"/>
                    </a:lnTo>
                    <a:lnTo>
                      <a:pt x="18852" y="8223"/>
                    </a:lnTo>
                    <a:lnTo>
                      <a:pt x="18727" y="8265"/>
                    </a:lnTo>
                    <a:lnTo>
                      <a:pt x="18727" y="8349"/>
                    </a:lnTo>
                    <a:lnTo>
                      <a:pt x="18685" y="8412"/>
                    </a:lnTo>
                    <a:lnTo>
                      <a:pt x="18685" y="8454"/>
                    </a:lnTo>
                    <a:lnTo>
                      <a:pt x="18622" y="8537"/>
                    </a:lnTo>
                    <a:lnTo>
                      <a:pt x="18497" y="8621"/>
                    </a:lnTo>
                    <a:lnTo>
                      <a:pt x="18497" y="8663"/>
                    </a:lnTo>
                    <a:lnTo>
                      <a:pt x="18434" y="8747"/>
                    </a:lnTo>
                    <a:lnTo>
                      <a:pt x="18517" y="8788"/>
                    </a:lnTo>
                    <a:lnTo>
                      <a:pt x="18517" y="8935"/>
                    </a:lnTo>
                    <a:lnTo>
                      <a:pt x="18580" y="9060"/>
                    </a:lnTo>
                    <a:lnTo>
                      <a:pt x="18580" y="9144"/>
                    </a:lnTo>
                    <a:lnTo>
                      <a:pt x="18434" y="9165"/>
                    </a:lnTo>
                    <a:lnTo>
                      <a:pt x="18497" y="9207"/>
                    </a:lnTo>
                    <a:lnTo>
                      <a:pt x="18685" y="9249"/>
                    </a:lnTo>
                    <a:lnTo>
                      <a:pt x="18748" y="9207"/>
                    </a:lnTo>
                    <a:lnTo>
                      <a:pt x="18810" y="9207"/>
                    </a:lnTo>
                    <a:lnTo>
                      <a:pt x="18831" y="9270"/>
                    </a:lnTo>
                    <a:lnTo>
                      <a:pt x="18894" y="9207"/>
                    </a:lnTo>
                    <a:lnTo>
                      <a:pt x="18936" y="9207"/>
                    </a:lnTo>
                    <a:lnTo>
                      <a:pt x="18999" y="9249"/>
                    </a:lnTo>
                    <a:lnTo>
                      <a:pt x="19145" y="9249"/>
                    </a:lnTo>
                    <a:lnTo>
                      <a:pt x="19333" y="9311"/>
                    </a:lnTo>
                    <a:lnTo>
                      <a:pt x="19417" y="9249"/>
                    </a:lnTo>
                    <a:lnTo>
                      <a:pt x="19564" y="9249"/>
                    </a:lnTo>
                    <a:lnTo>
                      <a:pt x="19585" y="9291"/>
                    </a:lnTo>
                    <a:lnTo>
                      <a:pt x="19626" y="9291"/>
                    </a:lnTo>
                    <a:lnTo>
                      <a:pt x="19668" y="9270"/>
                    </a:lnTo>
                    <a:lnTo>
                      <a:pt x="19752" y="9249"/>
                    </a:lnTo>
                    <a:lnTo>
                      <a:pt x="19794" y="9270"/>
                    </a:lnTo>
                    <a:lnTo>
                      <a:pt x="19836" y="9353"/>
                    </a:lnTo>
                    <a:lnTo>
                      <a:pt x="19877" y="9353"/>
                    </a:lnTo>
                    <a:lnTo>
                      <a:pt x="19940" y="9311"/>
                    </a:lnTo>
                    <a:lnTo>
                      <a:pt x="19982" y="9353"/>
                    </a:lnTo>
                    <a:lnTo>
                      <a:pt x="20003" y="9416"/>
                    </a:lnTo>
                    <a:lnTo>
                      <a:pt x="20066" y="9416"/>
                    </a:lnTo>
                    <a:lnTo>
                      <a:pt x="20108" y="9374"/>
                    </a:lnTo>
                    <a:lnTo>
                      <a:pt x="20254" y="9353"/>
                    </a:lnTo>
                    <a:lnTo>
                      <a:pt x="20296" y="9270"/>
                    </a:lnTo>
                    <a:lnTo>
                      <a:pt x="20401" y="9249"/>
                    </a:lnTo>
                    <a:lnTo>
                      <a:pt x="20484" y="9249"/>
                    </a:lnTo>
                    <a:lnTo>
                      <a:pt x="20589" y="9144"/>
                    </a:lnTo>
                    <a:lnTo>
                      <a:pt x="20714" y="9081"/>
                    </a:lnTo>
                    <a:lnTo>
                      <a:pt x="20819" y="9060"/>
                    </a:lnTo>
                    <a:lnTo>
                      <a:pt x="20840" y="8998"/>
                    </a:lnTo>
                    <a:lnTo>
                      <a:pt x="20924" y="8998"/>
                    </a:lnTo>
                    <a:lnTo>
                      <a:pt x="21028" y="9039"/>
                    </a:lnTo>
                    <a:lnTo>
                      <a:pt x="21112" y="9039"/>
                    </a:lnTo>
                    <a:lnTo>
                      <a:pt x="21196" y="9081"/>
                    </a:lnTo>
                    <a:lnTo>
                      <a:pt x="21405" y="9081"/>
                    </a:lnTo>
                    <a:lnTo>
                      <a:pt x="21635" y="8935"/>
                    </a:lnTo>
                    <a:lnTo>
                      <a:pt x="21656" y="8851"/>
                    </a:lnTo>
                    <a:lnTo>
                      <a:pt x="21719" y="8851"/>
                    </a:lnTo>
                    <a:lnTo>
                      <a:pt x="21740" y="8893"/>
                    </a:lnTo>
                    <a:lnTo>
                      <a:pt x="21761" y="8851"/>
                    </a:lnTo>
                    <a:lnTo>
                      <a:pt x="21844" y="8788"/>
                    </a:lnTo>
                    <a:lnTo>
                      <a:pt x="21844" y="8726"/>
                    </a:lnTo>
                    <a:lnTo>
                      <a:pt x="21865" y="8663"/>
                    </a:lnTo>
                    <a:lnTo>
                      <a:pt x="21928" y="8684"/>
                    </a:lnTo>
                    <a:lnTo>
                      <a:pt x="21991" y="8684"/>
                    </a:lnTo>
                    <a:lnTo>
                      <a:pt x="22054" y="8642"/>
                    </a:lnTo>
                    <a:lnTo>
                      <a:pt x="22054" y="8579"/>
                    </a:lnTo>
                    <a:lnTo>
                      <a:pt x="22095" y="8621"/>
                    </a:lnTo>
                    <a:lnTo>
                      <a:pt x="22158" y="8621"/>
                    </a:lnTo>
                    <a:lnTo>
                      <a:pt x="22179" y="8663"/>
                    </a:lnTo>
                    <a:lnTo>
                      <a:pt x="22179" y="8726"/>
                    </a:lnTo>
                    <a:lnTo>
                      <a:pt x="22242" y="8767"/>
                    </a:lnTo>
                    <a:lnTo>
                      <a:pt x="22158" y="8830"/>
                    </a:lnTo>
                    <a:lnTo>
                      <a:pt x="22158" y="8893"/>
                    </a:lnTo>
                    <a:lnTo>
                      <a:pt x="22095" y="8977"/>
                    </a:lnTo>
                    <a:lnTo>
                      <a:pt x="22054" y="8998"/>
                    </a:lnTo>
                    <a:lnTo>
                      <a:pt x="22054" y="9060"/>
                    </a:lnTo>
                    <a:lnTo>
                      <a:pt x="22137" y="9081"/>
                    </a:lnTo>
                    <a:lnTo>
                      <a:pt x="22200" y="9165"/>
                    </a:lnTo>
                    <a:lnTo>
                      <a:pt x="22242" y="9144"/>
                    </a:lnTo>
                    <a:lnTo>
                      <a:pt x="22305" y="9144"/>
                    </a:lnTo>
                    <a:lnTo>
                      <a:pt x="22409" y="9186"/>
                    </a:lnTo>
                    <a:lnTo>
                      <a:pt x="22409" y="9207"/>
                    </a:lnTo>
                    <a:cubicBezTo>
                      <a:pt x="22367" y="9207"/>
                      <a:pt x="22305" y="9249"/>
                      <a:pt x="22263" y="9270"/>
                    </a:cubicBezTo>
                    <a:lnTo>
                      <a:pt x="22242" y="9270"/>
                    </a:lnTo>
                    <a:cubicBezTo>
                      <a:pt x="22137" y="9291"/>
                      <a:pt x="22054" y="9353"/>
                      <a:pt x="21949" y="9374"/>
                    </a:cubicBezTo>
                    <a:cubicBezTo>
                      <a:pt x="21886" y="9374"/>
                      <a:pt x="21865" y="9395"/>
                      <a:pt x="21844" y="9458"/>
                    </a:cubicBezTo>
                    <a:lnTo>
                      <a:pt x="21551" y="9521"/>
                    </a:lnTo>
                    <a:lnTo>
                      <a:pt x="21133" y="9563"/>
                    </a:lnTo>
                    <a:lnTo>
                      <a:pt x="21007" y="9521"/>
                    </a:lnTo>
                    <a:lnTo>
                      <a:pt x="20903" y="9521"/>
                    </a:lnTo>
                    <a:lnTo>
                      <a:pt x="20735" y="9730"/>
                    </a:lnTo>
                    <a:lnTo>
                      <a:pt x="20631" y="9793"/>
                    </a:lnTo>
                    <a:lnTo>
                      <a:pt x="20589" y="9876"/>
                    </a:lnTo>
                    <a:lnTo>
                      <a:pt x="20673" y="9918"/>
                    </a:lnTo>
                    <a:lnTo>
                      <a:pt x="20735" y="9876"/>
                    </a:lnTo>
                    <a:lnTo>
                      <a:pt x="20798" y="9876"/>
                    </a:lnTo>
                    <a:lnTo>
                      <a:pt x="20777" y="9981"/>
                    </a:lnTo>
                    <a:lnTo>
                      <a:pt x="20694" y="10023"/>
                    </a:lnTo>
                    <a:lnTo>
                      <a:pt x="20714" y="10086"/>
                    </a:lnTo>
                    <a:lnTo>
                      <a:pt x="20882" y="10107"/>
                    </a:lnTo>
                    <a:lnTo>
                      <a:pt x="20903" y="10148"/>
                    </a:lnTo>
                    <a:lnTo>
                      <a:pt x="21028" y="10127"/>
                    </a:lnTo>
                    <a:lnTo>
                      <a:pt x="21028" y="10044"/>
                    </a:lnTo>
                    <a:lnTo>
                      <a:pt x="20945" y="9981"/>
                    </a:lnTo>
                    <a:lnTo>
                      <a:pt x="20945" y="9897"/>
                    </a:lnTo>
                    <a:lnTo>
                      <a:pt x="21028" y="9876"/>
                    </a:lnTo>
                    <a:lnTo>
                      <a:pt x="21049" y="9918"/>
                    </a:lnTo>
                    <a:lnTo>
                      <a:pt x="21133" y="9918"/>
                    </a:lnTo>
                    <a:lnTo>
                      <a:pt x="21238" y="10002"/>
                    </a:lnTo>
                    <a:lnTo>
                      <a:pt x="21321" y="9981"/>
                    </a:lnTo>
                    <a:lnTo>
                      <a:pt x="21342" y="9876"/>
                    </a:lnTo>
                    <a:lnTo>
                      <a:pt x="21426" y="9814"/>
                    </a:lnTo>
                    <a:lnTo>
                      <a:pt x="21426" y="9918"/>
                    </a:lnTo>
                    <a:lnTo>
                      <a:pt x="21530" y="10023"/>
                    </a:lnTo>
                    <a:lnTo>
                      <a:pt x="21551" y="9981"/>
                    </a:lnTo>
                    <a:lnTo>
                      <a:pt x="21551" y="9897"/>
                    </a:lnTo>
                    <a:lnTo>
                      <a:pt x="21656" y="9897"/>
                    </a:lnTo>
                    <a:lnTo>
                      <a:pt x="21677" y="9814"/>
                    </a:lnTo>
                    <a:lnTo>
                      <a:pt x="21761" y="9814"/>
                    </a:lnTo>
                    <a:lnTo>
                      <a:pt x="21886" y="9772"/>
                    </a:lnTo>
                    <a:cubicBezTo>
                      <a:pt x="21932" y="9802"/>
                      <a:pt x="21989" y="9822"/>
                      <a:pt x="22041" y="9822"/>
                    </a:cubicBezTo>
                    <a:cubicBezTo>
                      <a:pt x="22060" y="9822"/>
                      <a:pt x="22079" y="9819"/>
                      <a:pt x="22095" y="9814"/>
                    </a:cubicBezTo>
                    <a:cubicBezTo>
                      <a:pt x="22116" y="9814"/>
                      <a:pt x="22132" y="9808"/>
                      <a:pt x="22142" y="9803"/>
                    </a:cubicBezTo>
                    <a:lnTo>
                      <a:pt x="22142" y="9803"/>
                    </a:lnTo>
                    <a:lnTo>
                      <a:pt x="22095" y="9835"/>
                    </a:lnTo>
                    <a:lnTo>
                      <a:pt x="22158" y="9918"/>
                    </a:lnTo>
                    <a:lnTo>
                      <a:pt x="22033" y="10044"/>
                    </a:lnTo>
                    <a:lnTo>
                      <a:pt x="21949" y="10002"/>
                    </a:lnTo>
                    <a:lnTo>
                      <a:pt x="21886" y="10044"/>
                    </a:lnTo>
                    <a:lnTo>
                      <a:pt x="21782" y="10044"/>
                    </a:lnTo>
                    <a:lnTo>
                      <a:pt x="21740" y="10002"/>
                    </a:lnTo>
                    <a:lnTo>
                      <a:pt x="21656" y="10002"/>
                    </a:lnTo>
                    <a:lnTo>
                      <a:pt x="21551" y="10190"/>
                    </a:lnTo>
                    <a:lnTo>
                      <a:pt x="21572" y="10316"/>
                    </a:lnTo>
                    <a:lnTo>
                      <a:pt x="21572" y="10462"/>
                    </a:lnTo>
                    <a:lnTo>
                      <a:pt x="21551" y="10316"/>
                    </a:lnTo>
                    <a:lnTo>
                      <a:pt x="21510" y="10316"/>
                    </a:lnTo>
                    <a:lnTo>
                      <a:pt x="21468" y="10232"/>
                    </a:lnTo>
                    <a:lnTo>
                      <a:pt x="21405" y="10232"/>
                    </a:lnTo>
                    <a:lnTo>
                      <a:pt x="21342" y="10337"/>
                    </a:lnTo>
                    <a:lnTo>
                      <a:pt x="21196" y="10379"/>
                    </a:lnTo>
                    <a:lnTo>
                      <a:pt x="21133" y="10400"/>
                    </a:lnTo>
                    <a:lnTo>
                      <a:pt x="21133" y="10316"/>
                    </a:lnTo>
                    <a:lnTo>
                      <a:pt x="21091" y="10316"/>
                    </a:lnTo>
                    <a:lnTo>
                      <a:pt x="21007" y="10420"/>
                    </a:lnTo>
                    <a:lnTo>
                      <a:pt x="20924" y="10441"/>
                    </a:lnTo>
                    <a:lnTo>
                      <a:pt x="20882" y="10400"/>
                    </a:lnTo>
                    <a:lnTo>
                      <a:pt x="20798" y="10400"/>
                    </a:lnTo>
                    <a:lnTo>
                      <a:pt x="20735" y="10483"/>
                    </a:lnTo>
                    <a:lnTo>
                      <a:pt x="20735" y="10504"/>
                    </a:lnTo>
                    <a:lnTo>
                      <a:pt x="20589" y="10525"/>
                    </a:lnTo>
                    <a:lnTo>
                      <a:pt x="20505" y="10588"/>
                    </a:lnTo>
                    <a:lnTo>
                      <a:pt x="20505" y="10692"/>
                    </a:lnTo>
                    <a:lnTo>
                      <a:pt x="20526" y="10797"/>
                    </a:lnTo>
                    <a:lnTo>
                      <a:pt x="20422" y="11069"/>
                    </a:lnTo>
                    <a:lnTo>
                      <a:pt x="20380" y="11278"/>
                    </a:lnTo>
                    <a:lnTo>
                      <a:pt x="20380" y="11362"/>
                    </a:lnTo>
                    <a:lnTo>
                      <a:pt x="20484" y="11446"/>
                    </a:lnTo>
                    <a:lnTo>
                      <a:pt x="20463" y="11488"/>
                    </a:lnTo>
                    <a:lnTo>
                      <a:pt x="20359" y="11529"/>
                    </a:lnTo>
                    <a:lnTo>
                      <a:pt x="20359" y="11592"/>
                    </a:lnTo>
                    <a:lnTo>
                      <a:pt x="20422" y="11697"/>
                    </a:lnTo>
                    <a:lnTo>
                      <a:pt x="20422" y="11801"/>
                    </a:lnTo>
                    <a:lnTo>
                      <a:pt x="20380" y="11864"/>
                    </a:lnTo>
                    <a:lnTo>
                      <a:pt x="20359" y="11801"/>
                    </a:lnTo>
                    <a:lnTo>
                      <a:pt x="20275" y="11864"/>
                    </a:lnTo>
                    <a:lnTo>
                      <a:pt x="20212" y="11843"/>
                    </a:lnTo>
                    <a:lnTo>
                      <a:pt x="20254" y="11760"/>
                    </a:lnTo>
                    <a:lnTo>
                      <a:pt x="20296" y="11739"/>
                    </a:lnTo>
                    <a:lnTo>
                      <a:pt x="20296" y="11634"/>
                    </a:lnTo>
                    <a:lnTo>
                      <a:pt x="20212" y="11634"/>
                    </a:lnTo>
                    <a:lnTo>
                      <a:pt x="20087" y="11864"/>
                    </a:lnTo>
                    <a:lnTo>
                      <a:pt x="20066" y="12115"/>
                    </a:lnTo>
                    <a:lnTo>
                      <a:pt x="20108" y="12408"/>
                    </a:lnTo>
                    <a:lnTo>
                      <a:pt x="20108" y="12785"/>
                    </a:lnTo>
                    <a:lnTo>
                      <a:pt x="20087" y="12408"/>
                    </a:lnTo>
                    <a:lnTo>
                      <a:pt x="20045" y="12220"/>
                    </a:lnTo>
                    <a:lnTo>
                      <a:pt x="19982" y="12178"/>
                    </a:lnTo>
                    <a:lnTo>
                      <a:pt x="20045" y="12073"/>
                    </a:lnTo>
                    <a:lnTo>
                      <a:pt x="20045" y="11990"/>
                    </a:lnTo>
                    <a:lnTo>
                      <a:pt x="19898" y="11906"/>
                    </a:lnTo>
                    <a:lnTo>
                      <a:pt x="19961" y="11780"/>
                    </a:lnTo>
                    <a:lnTo>
                      <a:pt x="19961" y="11571"/>
                    </a:lnTo>
                    <a:lnTo>
                      <a:pt x="19877" y="11446"/>
                    </a:lnTo>
                    <a:lnTo>
                      <a:pt x="19877" y="11236"/>
                    </a:lnTo>
                    <a:lnTo>
                      <a:pt x="19961" y="11111"/>
                    </a:lnTo>
                    <a:lnTo>
                      <a:pt x="20045" y="10923"/>
                    </a:lnTo>
                    <a:lnTo>
                      <a:pt x="20045" y="10755"/>
                    </a:lnTo>
                    <a:lnTo>
                      <a:pt x="20003" y="10755"/>
                    </a:lnTo>
                    <a:lnTo>
                      <a:pt x="19961" y="10839"/>
                    </a:lnTo>
                    <a:lnTo>
                      <a:pt x="19940" y="10964"/>
                    </a:lnTo>
                    <a:lnTo>
                      <a:pt x="19857" y="11048"/>
                    </a:lnTo>
                    <a:lnTo>
                      <a:pt x="19836" y="11027"/>
                    </a:lnTo>
                    <a:lnTo>
                      <a:pt x="19794" y="10902"/>
                    </a:lnTo>
                    <a:lnTo>
                      <a:pt x="19877" y="10713"/>
                    </a:lnTo>
                    <a:lnTo>
                      <a:pt x="19898" y="10609"/>
                    </a:lnTo>
                    <a:lnTo>
                      <a:pt x="19836" y="10546"/>
                    </a:lnTo>
                    <a:lnTo>
                      <a:pt x="19752" y="10630"/>
                    </a:lnTo>
                    <a:lnTo>
                      <a:pt x="19731" y="10609"/>
                    </a:lnTo>
                    <a:lnTo>
                      <a:pt x="19689" y="10546"/>
                    </a:lnTo>
                    <a:lnTo>
                      <a:pt x="19731" y="10483"/>
                    </a:lnTo>
                    <a:lnTo>
                      <a:pt x="19731" y="10337"/>
                    </a:lnTo>
                    <a:lnTo>
                      <a:pt x="19668" y="10337"/>
                    </a:lnTo>
                    <a:lnTo>
                      <a:pt x="19668" y="10295"/>
                    </a:lnTo>
                    <a:lnTo>
                      <a:pt x="19689" y="10232"/>
                    </a:lnTo>
                    <a:lnTo>
                      <a:pt x="19689" y="10127"/>
                    </a:lnTo>
                    <a:lnTo>
                      <a:pt x="19585" y="10169"/>
                    </a:lnTo>
                    <a:lnTo>
                      <a:pt x="19271" y="10274"/>
                    </a:lnTo>
                    <a:lnTo>
                      <a:pt x="19103" y="10379"/>
                    </a:lnTo>
                    <a:lnTo>
                      <a:pt x="19041" y="10337"/>
                    </a:lnTo>
                    <a:lnTo>
                      <a:pt x="19041" y="10295"/>
                    </a:lnTo>
                    <a:lnTo>
                      <a:pt x="18999" y="10295"/>
                    </a:lnTo>
                    <a:lnTo>
                      <a:pt x="18915" y="10379"/>
                    </a:lnTo>
                    <a:lnTo>
                      <a:pt x="18831" y="10379"/>
                    </a:lnTo>
                    <a:lnTo>
                      <a:pt x="18789" y="10295"/>
                    </a:lnTo>
                    <a:lnTo>
                      <a:pt x="18622" y="10420"/>
                    </a:lnTo>
                    <a:lnTo>
                      <a:pt x="18622" y="10337"/>
                    </a:lnTo>
                    <a:lnTo>
                      <a:pt x="18517" y="10295"/>
                    </a:lnTo>
                    <a:lnTo>
                      <a:pt x="18476" y="10295"/>
                    </a:lnTo>
                    <a:lnTo>
                      <a:pt x="18476" y="10337"/>
                    </a:lnTo>
                    <a:lnTo>
                      <a:pt x="18308" y="10337"/>
                    </a:lnTo>
                    <a:lnTo>
                      <a:pt x="18078" y="10232"/>
                    </a:lnTo>
                    <a:lnTo>
                      <a:pt x="17890" y="10232"/>
                    </a:lnTo>
                    <a:lnTo>
                      <a:pt x="17701" y="10127"/>
                    </a:lnTo>
                    <a:lnTo>
                      <a:pt x="17555" y="10127"/>
                    </a:lnTo>
                    <a:lnTo>
                      <a:pt x="17555" y="10023"/>
                    </a:lnTo>
                    <a:lnTo>
                      <a:pt x="17429" y="9918"/>
                    </a:lnTo>
                    <a:lnTo>
                      <a:pt x="17346" y="9981"/>
                    </a:lnTo>
                    <a:lnTo>
                      <a:pt x="17241" y="9897"/>
                    </a:lnTo>
                    <a:lnTo>
                      <a:pt x="17220" y="9772"/>
                    </a:lnTo>
                    <a:lnTo>
                      <a:pt x="17116" y="9709"/>
                    </a:lnTo>
                    <a:lnTo>
                      <a:pt x="17053" y="9667"/>
                    </a:lnTo>
                    <a:lnTo>
                      <a:pt x="17157" y="9646"/>
                    </a:lnTo>
                    <a:lnTo>
                      <a:pt x="17283" y="9646"/>
                    </a:lnTo>
                    <a:lnTo>
                      <a:pt x="17283" y="9500"/>
                    </a:lnTo>
                    <a:lnTo>
                      <a:pt x="17388" y="9437"/>
                    </a:lnTo>
                    <a:lnTo>
                      <a:pt x="17367" y="9353"/>
                    </a:lnTo>
                    <a:lnTo>
                      <a:pt x="17471" y="9353"/>
                    </a:lnTo>
                    <a:lnTo>
                      <a:pt x="17639" y="9395"/>
                    </a:lnTo>
                    <a:lnTo>
                      <a:pt x="17681" y="9374"/>
                    </a:lnTo>
                    <a:lnTo>
                      <a:pt x="17681" y="9332"/>
                    </a:lnTo>
                    <a:lnTo>
                      <a:pt x="17806" y="9332"/>
                    </a:lnTo>
                    <a:lnTo>
                      <a:pt x="18078" y="9395"/>
                    </a:lnTo>
                    <a:lnTo>
                      <a:pt x="18183" y="9291"/>
                    </a:lnTo>
                    <a:lnTo>
                      <a:pt x="18183" y="9165"/>
                    </a:lnTo>
                    <a:lnTo>
                      <a:pt x="18225" y="9060"/>
                    </a:lnTo>
                    <a:lnTo>
                      <a:pt x="18183" y="8935"/>
                    </a:lnTo>
                    <a:lnTo>
                      <a:pt x="18183" y="8809"/>
                    </a:lnTo>
                    <a:lnTo>
                      <a:pt x="18120" y="8705"/>
                    </a:lnTo>
                    <a:lnTo>
                      <a:pt x="18078" y="8537"/>
                    </a:lnTo>
                    <a:lnTo>
                      <a:pt x="17994" y="8516"/>
                    </a:lnTo>
                    <a:lnTo>
                      <a:pt x="17973" y="8433"/>
                    </a:lnTo>
                    <a:lnTo>
                      <a:pt x="17806" y="8286"/>
                    </a:lnTo>
                    <a:lnTo>
                      <a:pt x="17764" y="8286"/>
                    </a:lnTo>
                    <a:lnTo>
                      <a:pt x="17743" y="8349"/>
                    </a:lnTo>
                    <a:lnTo>
                      <a:pt x="17681" y="8349"/>
                    </a:lnTo>
                    <a:lnTo>
                      <a:pt x="17660" y="8286"/>
                    </a:lnTo>
                    <a:lnTo>
                      <a:pt x="17492" y="8203"/>
                    </a:lnTo>
                    <a:lnTo>
                      <a:pt x="17492" y="8244"/>
                    </a:lnTo>
                    <a:lnTo>
                      <a:pt x="17597" y="8328"/>
                    </a:lnTo>
                    <a:lnTo>
                      <a:pt x="17576" y="8391"/>
                    </a:lnTo>
                    <a:lnTo>
                      <a:pt x="17639" y="8454"/>
                    </a:lnTo>
                    <a:lnTo>
                      <a:pt x="17576" y="8558"/>
                    </a:lnTo>
                    <a:lnTo>
                      <a:pt x="17492" y="8454"/>
                    </a:lnTo>
                    <a:lnTo>
                      <a:pt x="17492" y="8349"/>
                    </a:lnTo>
                    <a:lnTo>
                      <a:pt x="17388" y="8349"/>
                    </a:lnTo>
                    <a:lnTo>
                      <a:pt x="17220" y="8244"/>
                    </a:lnTo>
                    <a:lnTo>
                      <a:pt x="17178" y="8182"/>
                    </a:lnTo>
                    <a:lnTo>
                      <a:pt x="17137" y="8223"/>
                    </a:lnTo>
                    <a:lnTo>
                      <a:pt x="17053" y="8182"/>
                    </a:lnTo>
                    <a:lnTo>
                      <a:pt x="17011" y="8077"/>
                    </a:lnTo>
                    <a:lnTo>
                      <a:pt x="16906" y="7993"/>
                    </a:lnTo>
                    <a:lnTo>
                      <a:pt x="16739" y="7993"/>
                    </a:lnTo>
                    <a:lnTo>
                      <a:pt x="16551" y="7805"/>
                    </a:lnTo>
                    <a:lnTo>
                      <a:pt x="16404" y="7721"/>
                    </a:lnTo>
                    <a:lnTo>
                      <a:pt x="16383" y="7617"/>
                    </a:lnTo>
                    <a:lnTo>
                      <a:pt x="15902" y="7345"/>
                    </a:lnTo>
                    <a:lnTo>
                      <a:pt x="15776" y="7135"/>
                    </a:lnTo>
                    <a:lnTo>
                      <a:pt x="15776" y="6968"/>
                    </a:lnTo>
                    <a:lnTo>
                      <a:pt x="15672" y="6717"/>
                    </a:lnTo>
                    <a:lnTo>
                      <a:pt x="15672" y="6612"/>
                    </a:lnTo>
                    <a:lnTo>
                      <a:pt x="15567" y="6612"/>
                    </a:lnTo>
                    <a:lnTo>
                      <a:pt x="15442" y="6508"/>
                    </a:lnTo>
                    <a:lnTo>
                      <a:pt x="15337" y="6508"/>
                    </a:lnTo>
                    <a:lnTo>
                      <a:pt x="15253" y="6424"/>
                    </a:lnTo>
                    <a:lnTo>
                      <a:pt x="15149" y="6403"/>
                    </a:lnTo>
                    <a:lnTo>
                      <a:pt x="15065" y="6319"/>
                    </a:lnTo>
                    <a:lnTo>
                      <a:pt x="14940" y="6361"/>
                    </a:lnTo>
                    <a:lnTo>
                      <a:pt x="14793" y="6487"/>
                    </a:lnTo>
                    <a:lnTo>
                      <a:pt x="14688" y="6696"/>
                    </a:lnTo>
                    <a:lnTo>
                      <a:pt x="14584" y="6738"/>
                    </a:lnTo>
                    <a:lnTo>
                      <a:pt x="14479" y="6801"/>
                    </a:lnTo>
                    <a:lnTo>
                      <a:pt x="14375" y="6801"/>
                    </a:lnTo>
                    <a:lnTo>
                      <a:pt x="14312" y="6738"/>
                    </a:lnTo>
                    <a:lnTo>
                      <a:pt x="14144" y="6696"/>
                    </a:lnTo>
                    <a:lnTo>
                      <a:pt x="14061" y="6633"/>
                    </a:lnTo>
                    <a:lnTo>
                      <a:pt x="14144" y="6529"/>
                    </a:lnTo>
                    <a:lnTo>
                      <a:pt x="14207" y="6466"/>
                    </a:lnTo>
                    <a:lnTo>
                      <a:pt x="14270" y="6466"/>
                    </a:lnTo>
                    <a:lnTo>
                      <a:pt x="14375" y="6361"/>
                    </a:lnTo>
                    <a:lnTo>
                      <a:pt x="14458" y="6319"/>
                    </a:lnTo>
                    <a:lnTo>
                      <a:pt x="14479" y="6257"/>
                    </a:lnTo>
                    <a:lnTo>
                      <a:pt x="14458" y="6215"/>
                    </a:lnTo>
                    <a:lnTo>
                      <a:pt x="14375" y="6236"/>
                    </a:lnTo>
                    <a:lnTo>
                      <a:pt x="14333" y="6194"/>
                    </a:lnTo>
                    <a:lnTo>
                      <a:pt x="14354" y="6110"/>
                    </a:lnTo>
                    <a:lnTo>
                      <a:pt x="14458" y="6006"/>
                    </a:lnTo>
                    <a:lnTo>
                      <a:pt x="14437" y="5943"/>
                    </a:lnTo>
                    <a:lnTo>
                      <a:pt x="14542" y="5838"/>
                    </a:lnTo>
                    <a:lnTo>
                      <a:pt x="14542" y="5754"/>
                    </a:lnTo>
                    <a:lnTo>
                      <a:pt x="14521" y="5629"/>
                    </a:lnTo>
                    <a:lnTo>
                      <a:pt x="14375" y="5650"/>
                    </a:lnTo>
                    <a:lnTo>
                      <a:pt x="14375" y="5734"/>
                    </a:lnTo>
                    <a:lnTo>
                      <a:pt x="14165" y="5880"/>
                    </a:lnTo>
                    <a:lnTo>
                      <a:pt x="14061" y="5838"/>
                    </a:lnTo>
                    <a:lnTo>
                      <a:pt x="14165" y="6047"/>
                    </a:lnTo>
                    <a:lnTo>
                      <a:pt x="14103" y="6131"/>
                    </a:lnTo>
                    <a:lnTo>
                      <a:pt x="14061" y="6026"/>
                    </a:lnTo>
                    <a:lnTo>
                      <a:pt x="13914" y="6026"/>
                    </a:lnTo>
                    <a:lnTo>
                      <a:pt x="13810" y="6131"/>
                    </a:lnTo>
                    <a:lnTo>
                      <a:pt x="13893" y="6152"/>
                    </a:lnTo>
                    <a:lnTo>
                      <a:pt x="13851" y="6298"/>
                    </a:lnTo>
                    <a:lnTo>
                      <a:pt x="13747" y="6236"/>
                    </a:lnTo>
                    <a:lnTo>
                      <a:pt x="13642" y="6319"/>
                    </a:lnTo>
                    <a:lnTo>
                      <a:pt x="13684" y="6403"/>
                    </a:lnTo>
                    <a:lnTo>
                      <a:pt x="13789" y="6403"/>
                    </a:lnTo>
                    <a:lnTo>
                      <a:pt x="13831" y="6466"/>
                    </a:lnTo>
                    <a:lnTo>
                      <a:pt x="13642" y="6570"/>
                    </a:lnTo>
                    <a:lnTo>
                      <a:pt x="13579" y="6424"/>
                    </a:lnTo>
                    <a:lnTo>
                      <a:pt x="13433" y="6361"/>
                    </a:lnTo>
                    <a:lnTo>
                      <a:pt x="13391" y="6236"/>
                    </a:lnTo>
                    <a:lnTo>
                      <a:pt x="13391" y="5713"/>
                    </a:lnTo>
                    <a:lnTo>
                      <a:pt x="13496" y="5503"/>
                    </a:lnTo>
                    <a:lnTo>
                      <a:pt x="13475" y="5148"/>
                    </a:lnTo>
                    <a:lnTo>
                      <a:pt x="13538" y="5001"/>
                    </a:lnTo>
                    <a:lnTo>
                      <a:pt x="13517" y="4562"/>
                    </a:lnTo>
                    <a:lnTo>
                      <a:pt x="13517" y="4625"/>
                    </a:lnTo>
                    <a:lnTo>
                      <a:pt x="13370" y="4687"/>
                    </a:lnTo>
                    <a:lnTo>
                      <a:pt x="13266" y="4855"/>
                    </a:lnTo>
                    <a:lnTo>
                      <a:pt x="13349" y="4938"/>
                    </a:lnTo>
                    <a:lnTo>
                      <a:pt x="13287" y="5001"/>
                    </a:lnTo>
                    <a:lnTo>
                      <a:pt x="13349" y="5148"/>
                    </a:lnTo>
                    <a:lnTo>
                      <a:pt x="13307" y="5315"/>
                    </a:lnTo>
                    <a:lnTo>
                      <a:pt x="13245" y="5294"/>
                    </a:lnTo>
                    <a:lnTo>
                      <a:pt x="13161" y="5210"/>
                    </a:lnTo>
                    <a:lnTo>
                      <a:pt x="13119" y="5294"/>
                    </a:lnTo>
                    <a:lnTo>
                      <a:pt x="13119" y="5378"/>
                    </a:lnTo>
                    <a:lnTo>
                      <a:pt x="13056" y="5315"/>
                    </a:lnTo>
                    <a:lnTo>
                      <a:pt x="12952" y="5399"/>
                    </a:lnTo>
                    <a:lnTo>
                      <a:pt x="12952" y="5482"/>
                    </a:lnTo>
                    <a:lnTo>
                      <a:pt x="12889" y="5482"/>
                    </a:lnTo>
                    <a:lnTo>
                      <a:pt x="12638" y="5608"/>
                    </a:lnTo>
                    <a:lnTo>
                      <a:pt x="12491" y="5775"/>
                    </a:lnTo>
                    <a:lnTo>
                      <a:pt x="12429" y="5692"/>
                    </a:lnTo>
                    <a:lnTo>
                      <a:pt x="12429" y="5587"/>
                    </a:lnTo>
                    <a:lnTo>
                      <a:pt x="12575" y="5524"/>
                    </a:lnTo>
                    <a:lnTo>
                      <a:pt x="12596" y="5420"/>
                    </a:lnTo>
                    <a:lnTo>
                      <a:pt x="12491" y="5420"/>
                    </a:lnTo>
                    <a:lnTo>
                      <a:pt x="12387" y="5482"/>
                    </a:lnTo>
                    <a:lnTo>
                      <a:pt x="12178" y="5482"/>
                    </a:lnTo>
                    <a:lnTo>
                      <a:pt x="12052" y="5566"/>
                    </a:lnTo>
                    <a:lnTo>
                      <a:pt x="11780" y="5566"/>
                    </a:lnTo>
                    <a:lnTo>
                      <a:pt x="11424" y="5817"/>
                    </a:lnTo>
                    <a:lnTo>
                      <a:pt x="11257" y="5880"/>
                    </a:lnTo>
                    <a:lnTo>
                      <a:pt x="11111" y="6089"/>
                    </a:lnTo>
                    <a:lnTo>
                      <a:pt x="11090" y="5985"/>
                    </a:lnTo>
                    <a:lnTo>
                      <a:pt x="11215" y="5796"/>
                    </a:lnTo>
                    <a:lnTo>
                      <a:pt x="11173" y="5713"/>
                    </a:lnTo>
                    <a:lnTo>
                      <a:pt x="10985" y="5817"/>
                    </a:lnTo>
                    <a:lnTo>
                      <a:pt x="10964" y="5775"/>
                    </a:lnTo>
                    <a:lnTo>
                      <a:pt x="10880" y="5796"/>
                    </a:lnTo>
                    <a:lnTo>
                      <a:pt x="10797" y="5838"/>
                    </a:lnTo>
                    <a:lnTo>
                      <a:pt x="10734" y="5775"/>
                    </a:lnTo>
                    <a:lnTo>
                      <a:pt x="10629" y="5796"/>
                    </a:lnTo>
                    <a:lnTo>
                      <a:pt x="10587" y="5880"/>
                    </a:lnTo>
                    <a:lnTo>
                      <a:pt x="10315" y="6047"/>
                    </a:lnTo>
                    <a:lnTo>
                      <a:pt x="10211" y="6047"/>
                    </a:lnTo>
                    <a:lnTo>
                      <a:pt x="10022" y="6110"/>
                    </a:lnTo>
                    <a:lnTo>
                      <a:pt x="9897" y="6257"/>
                    </a:lnTo>
                    <a:lnTo>
                      <a:pt x="9939" y="6361"/>
                    </a:lnTo>
                    <a:lnTo>
                      <a:pt x="9834" y="6340"/>
                    </a:lnTo>
                    <a:lnTo>
                      <a:pt x="9792" y="6403"/>
                    </a:lnTo>
                    <a:lnTo>
                      <a:pt x="9688" y="6361"/>
                    </a:lnTo>
                    <a:lnTo>
                      <a:pt x="9657" y="6408"/>
                    </a:lnTo>
                    <a:lnTo>
                      <a:pt x="9657" y="6408"/>
                    </a:lnTo>
                    <a:lnTo>
                      <a:pt x="9583" y="6319"/>
                    </a:lnTo>
                    <a:lnTo>
                      <a:pt x="9625" y="6215"/>
                    </a:lnTo>
                    <a:lnTo>
                      <a:pt x="9709" y="6215"/>
                    </a:lnTo>
                    <a:lnTo>
                      <a:pt x="9792" y="6110"/>
                    </a:lnTo>
                    <a:lnTo>
                      <a:pt x="9897" y="6026"/>
                    </a:lnTo>
                    <a:lnTo>
                      <a:pt x="9939" y="6068"/>
                    </a:lnTo>
                    <a:lnTo>
                      <a:pt x="10022" y="6026"/>
                    </a:lnTo>
                    <a:lnTo>
                      <a:pt x="10043" y="5943"/>
                    </a:lnTo>
                    <a:lnTo>
                      <a:pt x="10169" y="5838"/>
                    </a:lnTo>
                    <a:lnTo>
                      <a:pt x="10211" y="5901"/>
                    </a:lnTo>
                    <a:lnTo>
                      <a:pt x="10462" y="5796"/>
                    </a:lnTo>
                    <a:lnTo>
                      <a:pt x="10546" y="5650"/>
                    </a:lnTo>
                    <a:lnTo>
                      <a:pt x="10671" y="5608"/>
                    </a:lnTo>
                    <a:lnTo>
                      <a:pt x="10880" y="5629"/>
                    </a:lnTo>
                    <a:lnTo>
                      <a:pt x="10901" y="5587"/>
                    </a:lnTo>
                    <a:lnTo>
                      <a:pt x="11090" y="5587"/>
                    </a:lnTo>
                    <a:lnTo>
                      <a:pt x="11278" y="5503"/>
                    </a:lnTo>
                    <a:lnTo>
                      <a:pt x="11320" y="5587"/>
                    </a:lnTo>
                    <a:lnTo>
                      <a:pt x="11383" y="5587"/>
                    </a:lnTo>
                    <a:lnTo>
                      <a:pt x="11445" y="5524"/>
                    </a:lnTo>
                    <a:lnTo>
                      <a:pt x="11529" y="5524"/>
                    </a:lnTo>
                    <a:lnTo>
                      <a:pt x="11675" y="5503"/>
                    </a:lnTo>
                    <a:lnTo>
                      <a:pt x="11738" y="5399"/>
                    </a:lnTo>
                    <a:lnTo>
                      <a:pt x="11989" y="5315"/>
                    </a:lnTo>
                    <a:lnTo>
                      <a:pt x="12240" y="5231"/>
                    </a:lnTo>
                    <a:lnTo>
                      <a:pt x="12261" y="5127"/>
                    </a:lnTo>
                    <a:lnTo>
                      <a:pt x="12324" y="5127"/>
                    </a:lnTo>
                    <a:lnTo>
                      <a:pt x="12366" y="5085"/>
                    </a:lnTo>
                    <a:lnTo>
                      <a:pt x="12324" y="5022"/>
                    </a:lnTo>
                    <a:lnTo>
                      <a:pt x="12324" y="4918"/>
                    </a:lnTo>
                    <a:lnTo>
                      <a:pt x="12240" y="4876"/>
                    </a:lnTo>
                    <a:lnTo>
                      <a:pt x="12219" y="4918"/>
                    </a:lnTo>
                    <a:lnTo>
                      <a:pt x="12219" y="5001"/>
                    </a:lnTo>
                    <a:lnTo>
                      <a:pt x="12115" y="5022"/>
                    </a:lnTo>
                    <a:lnTo>
                      <a:pt x="12073" y="4980"/>
                    </a:lnTo>
                    <a:lnTo>
                      <a:pt x="12031" y="4980"/>
                    </a:lnTo>
                    <a:lnTo>
                      <a:pt x="12010" y="4938"/>
                    </a:lnTo>
                    <a:lnTo>
                      <a:pt x="11885" y="4938"/>
                    </a:lnTo>
                    <a:lnTo>
                      <a:pt x="11696" y="5001"/>
                    </a:lnTo>
                    <a:lnTo>
                      <a:pt x="11634" y="5106"/>
                    </a:lnTo>
                    <a:lnTo>
                      <a:pt x="11571" y="5169"/>
                    </a:lnTo>
                    <a:lnTo>
                      <a:pt x="11508" y="5085"/>
                    </a:lnTo>
                    <a:lnTo>
                      <a:pt x="11466" y="5085"/>
                    </a:lnTo>
                    <a:lnTo>
                      <a:pt x="11362" y="5169"/>
                    </a:lnTo>
                    <a:lnTo>
                      <a:pt x="11090" y="5252"/>
                    </a:lnTo>
                    <a:lnTo>
                      <a:pt x="10755" y="5273"/>
                    </a:lnTo>
                    <a:lnTo>
                      <a:pt x="10692" y="5210"/>
                    </a:lnTo>
                    <a:lnTo>
                      <a:pt x="10629" y="5210"/>
                    </a:lnTo>
                    <a:lnTo>
                      <a:pt x="10650" y="5273"/>
                    </a:lnTo>
                    <a:lnTo>
                      <a:pt x="10587" y="5315"/>
                    </a:lnTo>
                    <a:lnTo>
                      <a:pt x="10483" y="5294"/>
                    </a:lnTo>
                    <a:lnTo>
                      <a:pt x="10420" y="5294"/>
                    </a:lnTo>
                    <a:lnTo>
                      <a:pt x="10357" y="5420"/>
                    </a:lnTo>
                    <a:lnTo>
                      <a:pt x="10211" y="5587"/>
                    </a:lnTo>
                    <a:lnTo>
                      <a:pt x="10148" y="5524"/>
                    </a:lnTo>
                    <a:lnTo>
                      <a:pt x="10043" y="5524"/>
                    </a:lnTo>
                    <a:lnTo>
                      <a:pt x="10022" y="5503"/>
                    </a:lnTo>
                    <a:lnTo>
                      <a:pt x="9897" y="5503"/>
                    </a:lnTo>
                    <a:lnTo>
                      <a:pt x="9813" y="5566"/>
                    </a:lnTo>
                    <a:lnTo>
                      <a:pt x="9730" y="5566"/>
                    </a:lnTo>
                    <a:lnTo>
                      <a:pt x="9688" y="5629"/>
                    </a:lnTo>
                    <a:lnTo>
                      <a:pt x="9583" y="5671"/>
                    </a:lnTo>
                    <a:lnTo>
                      <a:pt x="9478" y="5734"/>
                    </a:lnTo>
                    <a:lnTo>
                      <a:pt x="9311" y="5817"/>
                    </a:lnTo>
                    <a:lnTo>
                      <a:pt x="9123" y="5880"/>
                    </a:lnTo>
                    <a:lnTo>
                      <a:pt x="9081" y="5985"/>
                    </a:lnTo>
                    <a:lnTo>
                      <a:pt x="9081" y="6152"/>
                    </a:lnTo>
                    <a:lnTo>
                      <a:pt x="9102" y="6466"/>
                    </a:lnTo>
                    <a:lnTo>
                      <a:pt x="9081" y="6633"/>
                    </a:lnTo>
                    <a:lnTo>
                      <a:pt x="9018" y="6612"/>
                    </a:lnTo>
                    <a:lnTo>
                      <a:pt x="8955" y="6654"/>
                    </a:lnTo>
                    <a:lnTo>
                      <a:pt x="8704" y="6863"/>
                    </a:lnTo>
                    <a:lnTo>
                      <a:pt x="8788" y="6759"/>
                    </a:lnTo>
                    <a:lnTo>
                      <a:pt x="8893" y="6633"/>
                    </a:lnTo>
                    <a:lnTo>
                      <a:pt x="8914" y="6550"/>
                    </a:lnTo>
                    <a:lnTo>
                      <a:pt x="8872" y="6529"/>
                    </a:lnTo>
                    <a:lnTo>
                      <a:pt x="8872" y="6445"/>
                    </a:lnTo>
                    <a:lnTo>
                      <a:pt x="8746" y="6257"/>
                    </a:lnTo>
                    <a:lnTo>
                      <a:pt x="8662" y="6257"/>
                    </a:lnTo>
                    <a:lnTo>
                      <a:pt x="8600" y="6173"/>
                    </a:lnTo>
                    <a:lnTo>
                      <a:pt x="8537" y="6152"/>
                    </a:lnTo>
                    <a:lnTo>
                      <a:pt x="8537" y="6006"/>
                    </a:lnTo>
                    <a:lnTo>
                      <a:pt x="8390" y="5817"/>
                    </a:lnTo>
                    <a:lnTo>
                      <a:pt x="8370" y="5817"/>
                    </a:lnTo>
                    <a:lnTo>
                      <a:pt x="8286" y="5796"/>
                    </a:lnTo>
                    <a:lnTo>
                      <a:pt x="8265" y="5692"/>
                    </a:lnTo>
                    <a:lnTo>
                      <a:pt x="8181" y="5629"/>
                    </a:lnTo>
                    <a:lnTo>
                      <a:pt x="8139" y="5671"/>
                    </a:lnTo>
                    <a:lnTo>
                      <a:pt x="8035" y="5587"/>
                    </a:lnTo>
                    <a:lnTo>
                      <a:pt x="7846" y="5378"/>
                    </a:lnTo>
                    <a:lnTo>
                      <a:pt x="7805" y="5190"/>
                    </a:lnTo>
                    <a:lnTo>
                      <a:pt x="7805" y="5001"/>
                    </a:lnTo>
                    <a:lnTo>
                      <a:pt x="7763" y="4980"/>
                    </a:lnTo>
                    <a:lnTo>
                      <a:pt x="7721" y="5043"/>
                    </a:lnTo>
                    <a:lnTo>
                      <a:pt x="7658" y="5001"/>
                    </a:lnTo>
                    <a:lnTo>
                      <a:pt x="7616" y="4876"/>
                    </a:lnTo>
                    <a:lnTo>
                      <a:pt x="7658" y="4750"/>
                    </a:lnTo>
                    <a:lnTo>
                      <a:pt x="7637" y="4729"/>
                    </a:lnTo>
                    <a:lnTo>
                      <a:pt x="7658" y="4646"/>
                    </a:lnTo>
                    <a:lnTo>
                      <a:pt x="7533" y="4520"/>
                    </a:lnTo>
                    <a:lnTo>
                      <a:pt x="7533" y="4415"/>
                    </a:lnTo>
                    <a:lnTo>
                      <a:pt x="7428" y="4332"/>
                    </a:lnTo>
                    <a:lnTo>
                      <a:pt x="7386" y="4332"/>
                    </a:lnTo>
                    <a:lnTo>
                      <a:pt x="7323" y="4248"/>
                    </a:lnTo>
                    <a:lnTo>
                      <a:pt x="7219" y="4164"/>
                    </a:lnTo>
                    <a:lnTo>
                      <a:pt x="7114" y="4164"/>
                    </a:lnTo>
                    <a:lnTo>
                      <a:pt x="6800" y="3934"/>
                    </a:lnTo>
                    <a:lnTo>
                      <a:pt x="6717" y="3934"/>
                    </a:lnTo>
                    <a:lnTo>
                      <a:pt x="6696" y="3850"/>
                    </a:lnTo>
                    <a:lnTo>
                      <a:pt x="0" y="16091"/>
                    </a:lnTo>
                    <a:lnTo>
                      <a:pt x="377" y="16091"/>
                    </a:lnTo>
                    <a:lnTo>
                      <a:pt x="502" y="16153"/>
                    </a:lnTo>
                    <a:lnTo>
                      <a:pt x="711" y="16007"/>
                    </a:lnTo>
                    <a:lnTo>
                      <a:pt x="1004" y="16049"/>
                    </a:lnTo>
                    <a:lnTo>
                      <a:pt x="858" y="16300"/>
                    </a:lnTo>
                    <a:lnTo>
                      <a:pt x="921" y="16446"/>
                    </a:lnTo>
                    <a:lnTo>
                      <a:pt x="1025" y="16718"/>
                    </a:lnTo>
                    <a:lnTo>
                      <a:pt x="1172" y="17388"/>
                    </a:lnTo>
                    <a:lnTo>
                      <a:pt x="1235" y="17534"/>
                    </a:lnTo>
                    <a:lnTo>
                      <a:pt x="1130" y="17702"/>
                    </a:lnTo>
                    <a:lnTo>
                      <a:pt x="1130" y="17765"/>
                    </a:lnTo>
                    <a:lnTo>
                      <a:pt x="1172" y="17765"/>
                    </a:lnTo>
                    <a:lnTo>
                      <a:pt x="1381" y="17744"/>
                    </a:lnTo>
                    <a:lnTo>
                      <a:pt x="1569" y="17723"/>
                    </a:lnTo>
                    <a:lnTo>
                      <a:pt x="1695" y="17639"/>
                    </a:lnTo>
                    <a:lnTo>
                      <a:pt x="1862" y="17409"/>
                    </a:lnTo>
                    <a:lnTo>
                      <a:pt x="1988" y="17283"/>
                    </a:lnTo>
                    <a:lnTo>
                      <a:pt x="2197" y="17200"/>
                    </a:lnTo>
                    <a:lnTo>
                      <a:pt x="2260" y="17179"/>
                    </a:lnTo>
                    <a:lnTo>
                      <a:pt x="2469" y="17116"/>
                    </a:lnTo>
                    <a:lnTo>
                      <a:pt x="2636" y="17116"/>
                    </a:lnTo>
                    <a:lnTo>
                      <a:pt x="2783" y="17221"/>
                    </a:lnTo>
                    <a:lnTo>
                      <a:pt x="2783" y="17325"/>
                    </a:lnTo>
                    <a:lnTo>
                      <a:pt x="2804" y="17409"/>
                    </a:lnTo>
                    <a:lnTo>
                      <a:pt x="2720" y="17555"/>
                    </a:lnTo>
                    <a:lnTo>
                      <a:pt x="2699" y="17639"/>
                    </a:lnTo>
                    <a:lnTo>
                      <a:pt x="2825" y="17974"/>
                    </a:lnTo>
                    <a:lnTo>
                      <a:pt x="2804" y="18078"/>
                    </a:lnTo>
                    <a:lnTo>
                      <a:pt x="2846" y="18288"/>
                    </a:lnTo>
                    <a:lnTo>
                      <a:pt x="2992" y="18455"/>
                    </a:lnTo>
                    <a:lnTo>
                      <a:pt x="3013" y="18664"/>
                    </a:lnTo>
                    <a:lnTo>
                      <a:pt x="3055" y="18748"/>
                    </a:lnTo>
                    <a:lnTo>
                      <a:pt x="3097" y="18853"/>
                    </a:lnTo>
                    <a:lnTo>
                      <a:pt x="3034" y="18957"/>
                    </a:lnTo>
                    <a:lnTo>
                      <a:pt x="3034" y="19062"/>
                    </a:lnTo>
                    <a:lnTo>
                      <a:pt x="3055" y="19146"/>
                    </a:lnTo>
                    <a:lnTo>
                      <a:pt x="3013" y="19501"/>
                    </a:lnTo>
                    <a:lnTo>
                      <a:pt x="3013" y="19920"/>
                    </a:lnTo>
                    <a:lnTo>
                      <a:pt x="3034" y="20338"/>
                    </a:lnTo>
                    <a:lnTo>
                      <a:pt x="2929" y="20380"/>
                    </a:lnTo>
                    <a:lnTo>
                      <a:pt x="2929" y="20464"/>
                    </a:lnTo>
                    <a:lnTo>
                      <a:pt x="2971" y="20464"/>
                    </a:lnTo>
                    <a:lnTo>
                      <a:pt x="3055" y="20527"/>
                    </a:lnTo>
                    <a:lnTo>
                      <a:pt x="3076" y="20568"/>
                    </a:lnTo>
                    <a:lnTo>
                      <a:pt x="3034" y="20589"/>
                    </a:lnTo>
                    <a:lnTo>
                      <a:pt x="2971" y="20652"/>
                    </a:lnTo>
                    <a:lnTo>
                      <a:pt x="3013" y="20736"/>
                    </a:lnTo>
                    <a:lnTo>
                      <a:pt x="3055" y="20778"/>
                    </a:lnTo>
                    <a:lnTo>
                      <a:pt x="3076" y="20861"/>
                    </a:lnTo>
                    <a:lnTo>
                      <a:pt x="3055" y="20903"/>
                    </a:lnTo>
                    <a:lnTo>
                      <a:pt x="3055" y="20966"/>
                    </a:lnTo>
                    <a:lnTo>
                      <a:pt x="3160" y="20966"/>
                    </a:lnTo>
                    <a:lnTo>
                      <a:pt x="3243" y="20987"/>
                    </a:lnTo>
                    <a:lnTo>
                      <a:pt x="3348" y="21154"/>
                    </a:lnTo>
                    <a:lnTo>
                      <a:pt x="3369" y="21217"/>
                    </a:lnTo>
                    <a:lnTo>
                      <a:pt x="3452" y="21280"/>
                    </a:lnTo>
                    <a:lnTo>
                      <a:pt x="3578" y="21363"/>
                    </a:lnTo>
                    <a:lnTo>
                      <a:pt x="3641" y="21468"/>
                    </a:lnTo>
                    <a:lnTo>
                      <a:pt x="3641" y="21573"/>
                    </a:lnTo>
                    <a:lnTo>
                      <a:pt x="3683" y="21594"/>
                    </a:lnTo>
                    <a:lnTo>
                      <a:pt x="3704" y="21635"/>
                    </a:lnTo>
                    <a:lnTo>
                      <a:pt x="3683" y="21698"/>
                    </a:lnTo>
                    <a:lnTo>
                      <a:pt x="3683" y="21740"/>
                    </a:lnTo>
                    <a:lnTo>
                      <a:pt x="3641" y="21782"/>
                    </a:lnTo>
                    <a:lnTo>
                      <a:pt x="3641" y="21845"/>
                    </a:lnTo>
                    <a:lnTo>
                      <a:pt x="3641" y="21887"/>
                    </a:lnTo>
                    <a:lnTo>
                      <a:pt x="3662" y="21907"/>
                    </a:lnTo>
                    <a:lnTo>
                      <a:pt x="3599" y="22033"/>
                    </a:lnTo>
                    <a:lnTo>
                      <a:pt x="3452" y="22326"/>
                    </a:lnTo>
                    <a:lnTo>
                      <a:pt x="3432" y="22514"/>
                    </a:lnTo>
                    <a:lnTo>
                      <a:pt x="3285" y="22661"/>
                    </a:lnTo>
                    <a:lnTo>
                      <a:pt x="3285" y="22744"/>
                    </a:lnTo>
                    <a:lnTo>
                      <a:pt x="3327" y="22744"/>
                    </a:lnTo>
                    <a:lnTo>
                      <a:pt x="3494" y="22535"/>
                    </a:lnTo>
                    <a:lnTo>
                      <a:pt x="3536" y="22410"/>
                    </a:lnTo>
                    <a:lnTo>
                      <a:pt x="3662" y="22305"/>
                    </a:lnTo>
                    <a:lnTo>
                      <a:pt x="3683" y="22347"/>
                    </a:lnTo>
                    <a:lnTo>
                      <a:pt x="3766" y="22368"/>
                    </a:lnTo>
                    <a:lnTo>
                      <a:pt x="3766" y="22431"/>
                    </a:lnTo>
                    <a:lnTo>
                      <a:pt x="3599" y="22514"/>
                    </a:lnTo>
                    <a:lnTo>
                      <a:pt x="3557" y="22619"/>
                    </a:lnTo>
                    <a:lnTo>
                      <a:pt x="3390" y="22786"/>
                    </a:lnTo>
                    <a:lnTo>
                      <a:pt x="3390" y="22828"/>
                    </a:lnTo>
                    <a:lnTo>
                      <a:pt x="3473" y="22828"/>
                    </a:lnTo>
                    <a:lnTo>
                      <a:pt x="3432" y="22870"/>
                    </a:lnTo>
                    <a:lnTo>
                      <a:pt x="3285" y="22849"/>
                    </a:lnTo>
                    <a:lnTo>
                      <a:pt x="3222" y="22870"/>
                    </a:lnTo>
                    <a:lnTo>
                      <a:pt x="3160" y="23037"/>
                    </a:lnTo>
                    <a:lnTo>
                      <a:pt x="3055" y="23142"/>
                    </a:lnTo>
                    <a:lnTo>
                      <a:pt x="3076" y="23268"/>
                    </a:lnTo>
                    <a:lnTo>
                      <a:pt x="3034" y="23247"/>
                    </a:lnTo>
                    <a:lnTo>
                      <a:pt x="2971" y="23184"/>
                    </a:lnTo>
                    <a:lnTo>
                      <a:pt x="2908" y="23247"/>
                    </a:lnTo>
                    <a:lnTo>
                      <a:pt x="2908" y="23393"/>
                    </a:lnTo>
                    <a:lnTo>
                      <a:pt x="3013" y="23393"/>
                    </a:lnTo>
                    <a:lnTo>
                      <a:pt x="3034" y="23477"/>
                    </a:lnTo>
                    <a:lnTo>
                      <a:pt x="2971" y="23665"/>
                    </a:lnTo>
                    <a:lnTo>
                      <a:pt x="2950" y="23937"/>
                    </a:lnTo>
                    <a:lnTo>
                      <a:pt x="3013" y="24125"/>
                    </a:lnTo>
                    <a:lnTo>
                      <a:pt x="3076" y="24293"/>
                    </a:lnTo>
                    <a:lnTo>
                      <a:pt x="3160" y="24314"/>
                    </a:lnTo>
                    <a:lnTo>
                      <a:pt x="3180" y="24230"/>
                    </a:lnTo>
                    <a:lnTo>
                      <a:pt x="3264" y="24146"/>
                    </a:lnTo>
                    <a:lnTo>
                      <a:pt x="3452" y="24104"/>
                    </a:lnTo>
                    <a:lnTo>
                      <a:pt x="3557" y="24021"/>
                    </a:lnTo>
                    <a:lnTo>
                      <a:pt x="3662" y="23895"/>
                    </a:lnTo>
                    <a:lnTo>
                      <a:pt x="3704" y="23895"/>
                    </a:lnTo>
                    <a:lnTo>
                      <a:pt x="3704" y="24021"/>
                    </a:lnTo>
                    <a:lnTo>
                      <a:pt x="3662" y="24125"/>
                    </a:lnTo>
                    <a:lnTo>
                      <a:pt x="3599" y="24146"/>
                    </a:lnTo>
                    <a:lnTo>
                      <a:pt x="3536" y="24251"/>
                    </a:lnTo>
                    <a:lnTo>
                      <a:pt x="3536" y="24314"/>
                    </a:lnTo>
                    <a:lnTo>
                      <a:pt x="3641" y="24397"/>
                    </a:lnTo>
                    <a:lnTo>
                      <a:pt x="3704" y="24460"/>
                    </a:lnTo>
                    <a:lnTo>
                      <a:pt x="3808" y="24460"/>
                    </a:lnTo>
                    <a:lnTo>
                      <a:pt x="3892" y="24502"/>
                    </a:lnTo>
                    <a:lnTo>
                      <a:pt x="3955" y="24544"/>
                    </a:lnTo>
                    <a:lnTo>
                      <a:pt x="3808" y="24502"/>
                    </a:lnTo>
                    <a:lnTo>
                      <a:pt x="3683" y="24502"/>
                    </a:lnTo>
                    <a:lnTo>
                      <a:pt x="3578" y="24439"/>
                    </a:lnTo>
                    <a:lnTo>
                      <a:pt x="3432" y="24439"/>
                    </a:lnTo>
                    <a:lnTo>
                      <a:pt x="3369" y="24523"/>
                    </a:lnTo>
                    <a:lnTo>
                      <a:pt x="3369" y="24607"/>
                    </a:lnTo>
                    <a:lnTo>
                      <a:pt x="3432" y="24669"/>
                    </a:lnTo>
                    <a:lnTo>
                      <a:pt x="3452" y="24920"/>
                    </a:lnTo>
                    <a:lnTo>
                      <a:pt x="3494" y="24983"/>
                    </a:lnTo>
                    <a:lnTo>
                      <a:pt x="3557" y="24983"/>
                    </a:lnTo>
                    <a:lnTo>
                      <a:pt x="3641" y="24941"/>
                    </a:lnTo>
                    <a:lnTo>
                      <a:pt x="3683" y="24983"/>
                    </a:lnTo>
                    <a:lnTo>
                      <a:pt x="3641" y="25046"/>
                    </a:lnTo>
                    <a:lnTo>
                      <a:pt x="3599" y="25088"/>
                    </a:lnTo>
                    <a:lnTo>
                      <a:pt x="3683" y="25151"/>
                    </a:lnTo>
                    <a:lnTo>
                      <a:pt x="3683" y="25192"/>
                    </a:lnTo>
                    <a:lnTo>
                      <a:pt x="3662" y="25255"/>
                    </a:lnTo>
                    <a:lnTo>
                      <a:pt x="3557" y="25234"/>
                    </a:lnTo>
                    <a:lnTo>
                      <a:pt x="3411" y="25276"/>
                    </a:lnTo>
                    <a:lnTo>
                      <a:pt x="3264" y="25381"/>
                    </a:lnTo>
                    <a:lnTo>
                      <a:pt x="3243" y="25423"/>
                    </a:lnTo>
                    <a:lnTo>
                      <a:pt x="3306" y="25485"/>
                    </a:lnTo>
                    <a:lnTo>
                      <a:pt x="3452" y="25423"/>
                    </a:lnTo>
                    <a:lnTo>
                      <a:pt x="3536" y="25465"/>
                    </a:lnTo>
                    <a:lnTo>
                      <a:pt x="3452" y="25485"/>
                    </a:lnTo>
                    <a:lnTo>
                      <a:pt x="3432" y="25548"/>
                    </a:lnTo>
                    <a:lnTo>
                      <a:pt x="3515" y="25632"/>
                    </a:lnTo>
                    <a:lnTo>
                      <a:pt x="3662" y="25590"/>
                    </a:lnTo>
                    <a:lnTo>
                      <a:pt x="3829" y="25465"/>
                    </a:lnTo>
                    <a:lnTo>
                      <a:pt x="3934" y="25297"/>
                    </a:lnTo>
                    <a:lnTo>
                      <a:pt x="4038" y="25297"/>
                    </a:lnTo>
                    <a:lnTo>
                      <a:pt x="4143" y="25213"/>
                    </a:lnTo>
                    <a:lnTo>
                      <a:pt x="4164" y="25109"/>
                    </a:lnTo>
                    <a:lnTo>
                      <a:pt x="4185" y="25088"/>
                    </a:lnTo>
                    <a:lnTo>
                      <a:pt x="4206" y="25172"/>
                    </a:lnTo>
                    <a:lnTo>
                      <a:pt x="4143" y="25339"/>
                    </a:lnTo>
                    <a:lnTo>
                      <a:pt x="4038" y="25402"/>
                    </a:lnTo>
                    <a:lnTo>
                      <a:pt x="3913" y="25465"/>
                    </a:lnTo>
                    <a:lnTo>
                      <a:pt x="3892" y="25548"/>
                    </a:lnTo>
                    <a:lnTo>
                      <a:pt x="3955" y="25611"/>
                    </a:lnTo>
                    <a:lnTo>
                      <a:pt x="4038" y="25590"/>
                    </a:lnTo>
                    <a:lnTo>
                      <a:pt x="4164" y="25590"/>
                    </a:lnTo>
                    <a:lnTo>
                      <a:pt x="4268" y="25611"/>
                    </a:lnTo>
                    <a:lnTo>
                      <a:pt x="4122" y="25611"/>
                    </a:lnTo>
                    <a:lnTo>
                      <a:pt x="4017" y="25674"/>
                    </a:lnTo>
                    <a:lnTo>
                      <a:pt x="4017" y="25820"/>
                    </a:lnTo>
                    <a:lnTo>
                      <a:pt x="4059" y="25967"/>
                    </a:lnTo>
                    <a:lnTo>
                      <a:pt x="4017" y="25988"/>
                    </a:lnTo>
                    <a:lnTo>
                      <a:pt x="3976" y="25904"/>
                    </a:lnTo>
                    <a:lnTo>
                      <a:pt x="3976" y="25757"/>
                    </a:lnTo>
                    <a:lnTo>
                      <a:pt x="3913" y="25674"/>
                    </a:lnTo>
                    <a:lnTo>
                      <a:pt x="3850" y="25716"/>
                    </a:lnTo>
                    <a:lnTo>
                      <a:pt x="3578" y="25904"/>
                    </a:lnTo>
                    <a:lnTo>
                      <a:pt x="3536" y="25988"/>
                    </a:lnTo>
                    <a:lnTo>
                      <a:pt x="3369" y="26071"/>
                    </a:lnTo>
                    <a:lnTo>
                      <a:pt x="3327" y="26134"/>
                    </a:lnTo>
                    <a:lnTo>
                      <a:pt x="3348" y="26218"/>
                    </a:lnTo>
                    <a:lnTo>
                      <a:pt x="3348" y="26301"/>
                    </a:lnTo>
                    <a:lnTo>
                      <a:pt x="3369" y="26322"/>
                    </a:lnTo>
                    <a:lnTo>
                      <a:pt x="3452" y="26281"/>
                    </a:lnTo>
                    <a:lnTo>
                      <a:pt x="3557" y="26218"/>
                    </a:lnTo>
                    <a:lnTo>
                      <a:pt x="3599" y="26113"/>
                    </a:lnTo>
                    <a:lnTo>
                      <a:pt x="3662" y="26134"/>
                    </a:lnTo>
                    <a:lnTo>
                      <a:pt x="3704" y="26197"/>
                    </a:lnTo>
                    <a:lnTo>
                      <a:pt x="3892" y="26218"/>
                    </a:lnTo>
                    <a:lnTo>
                      <a:pt x="3871" y="26239"/>
                    </a:lnTo>
                    <a:lnTo>
                      <a:pt x="3766" y="26218"/>
                    </a:lnTo>
                    <a:lnTo>
                      <a:pt x="3599" y="26218"/>
                    </a:lnTo>
                    <a:lnTo>
                      <a:pt x="3536" y="26281"/>
                    </a:lnTo>
                    <a:lnTo>
                      <a:pt x="3536" y="26322"/>
                    </a:lnTo>
                    <a:lnTo>
                      <a:pt x="3557" y="26385"/>
                    </a:lnTo>
                    <a:lnTo>
                      <a:pt x="3473" y="26406"/>
                    </a:lnTo>
                    <a:lnTo>
                      <a:pt x="3432" y="26385"/>
                    </a:lnTo>
                    <a:lnTo>
                      <a:pt x="3264" y="26427"/>
                    </a:lnTo>
                    <a:lnTo>
                      <a:pt x="3264" y="26490"/>
                    </a:lnTo>
                    <a:lnTo>
                      <a:pt x="3390" y="26490"/>
                    </a:lnTo>
                    <a:lnTo>
                      <a:pt x="3473" y="26532"/>
                    </a:lnTo>
                    <a:lnTo>
                      <a:pt x="3578" y="26532"/>
                    </a:lnTo>
                    <a:lnTo>
                      <a:pt x="3515" y="26594"/>
                    </a:lnTo>
                    <a:lnTo>
                      <a:pt x="3390" y="26594"/>
                    </a:lnTo>
                    <a:lnTo>
                      <a:pt x="3327" y="26532"/>
                    </a:lnTo>
                    <a:lnTo>
                      <a:pt x="3222" y="26553"/>
                    </a:lnTo>
                    <a:lnTo>
                      <a:pt x="3180" y="26657"/>
                    </a:lnTo>
                    <a:lnTo>
                      <a:pt x="3243" y="26720"/>
                    </a:lnTo>
                    <a:lnTo>
                      <a:pt x="3327" y="26720"/>
                    </a:lnTo>
                    <a:lnTo>
                      <a:pt x="3452" y="26699"/>
                    </a:lnTo>
                    <a:lnTo>
                      <a:pt x="3536" y="26741"/>
                    </a:lnTo>
                    <a:lnTo>
                      <a:pt x="3683" y="26741"/>
                    </a:lnTo>
                    <a:lnTo>
                      <a:pt x="3662" y="26804"/>
                    </a:lnTo>
                    <a:lnTo>
                      <a:pt x="3557" y="26825"/>
                    </a:lnTo>
                    <a:lnTo>
                      <a:pt x="3452" y="26804"/>
                    </a:lnTo>
                    <a:lnTo>
                      <a:pt x="3432" y="26825"/>
                    </a:lnTo>
                    <a:lnTo>
                      <a:pt x="3452" y="26845"/>
                    </a:lnTo>
                    <a:lnTo>
                      <a:pt x="3662" y="26845"/>
                    </a:lnTo>
                    <a:lnTo>
                      <a:pt x="3662" y="26908"/>
                    </a:lnTo>
                    <a:lnTo>
                      <a:pt x="3536" y="26929"/>
                    </a:lnTo>
                    <a:lnTo>
                      <a:pt x="3390" y="26908"/>
                    </a:lnTo>
                    <a:lnTo>
                      <a:pt x="3327" y="26845"/>
                    </a:lnTo>
                    <a:lnTo>
                      <a:pt x="3264" y="26908"/>
                    </a:lnTo>
                    <a:lnTo>
                      <a:pt x="3327" y="27013"/>
                    </a:lnTo>
                    <a:lnTo>
                      <a:pt x="3452" y="27076"/>
                    </a:lnTo>
                    <a:lnTo>
                      <a:pt x="3473" y="27013"/>
                    </a:lnTo>
                    <a:lnTo>
                      <a:pt x="3557" y="27013"/>
                    </a:lnTo>
                    <a:lnTo>
                      <a:pt x="3641" y="27055"/>
                    </a:lnTo>
                    <a:lnTo>
                      <a:pt x="3787" y="27034"/>
                    </a:lnTo>
                    <a:lnTo>
                      <a:pt x="3850" y="27076"/>
                    </a:lnTo>
                    <a:lnTo>
                      <a:pt x="3766" y="27117"/>
                    </a:lnTo>
                    <a:lnTo>
                      <a:pt x="3766" y="27159"/>
                    </a:lnTo>
                    <a:lnTo>
                      <a:pt x="3871" y="27159"/>
                    </a:lnTo>
                    <a:lnTo>
                      <a:pt x="3892" y="27243"/>
                    </a:lnTo>
                    <a:lnTo>
                      <a:pt x="4026" y="27276"/>
                    </a:lnTo>
                    <a:lnTo>
                      <a:pt x="3976" y="27285"/>
                    </a:lnTo>
                    <a:lnTo>
                      <a:pt x="3871" y="27285"/>
                    </a:lnTo>
                    <a:lnTo>
                      <a:pt x="3787" y="27369"/>
                    </a:lnTo>
                    <a:lnTo>
                      <a:pt x="3787" y="27431"/>
                    </a:lnTo>
                    <a:lnTo>
                      <a:pt x="3871" y="27473"/>
                    </a:lnTo>
                    <a:lnTo>
                      <a:pt x="3913" y="27431"/>
                    </a:lnTo>
                    <a:lnTo>
                      <a:pt x="3976" y="27389"/>
                    </a:lnTo>
                    <a:lnTo>
                      <a:pt x="3996" y="27452"/>
                    </a:lnTo>
                    <a:lnTo>
                      <a:pt x="4017" y="27452"/>
                    </a:lnTo>
                    <a:lnTo>
                      <a:pt x="4080" y="27369"/>
                    </a:lnTo>
                    <a:lnTo>
                      <a:pt x="4185" y="27306"/>
                    </a:lnTo>
                    <a:lnTo>
                      <a:pt x="4185" y="27369"/>
                    </a:lnTo>
                    <a:lnTo>
                      <a:pt x="4164" y="27410"/>
                    </a:lnTo>
                    <a:lnTo>
                      <a:pt x="4164" y="27473"/>
                    </a:lnTo>
                    <a:lnTo>
                      <a:pt x="4206" y="27494"/>
                    </a:lnTo>
                    <a:lnTo>
                      <a:pt x="4289" y="27557"/>
                    </a:lnTo>
                    <a:lnTo>
                      <a:pt x="4373" y="27557"/>
                    </a:lnTo>
                    <a:lnTo>
                      <a:pt x="4499" y="27369"/>
                    </a:lnTo>
                    <a:lnTo>
                      <a:pt x="4520" y="27159"/>
                    </a:lnTo>
                    <a:lnTo>
                      <a:pt x="4582" y="27055"/>
                    </a:lnTo>
                    <a:lnTo>
                      <a:pt x="4645" y="27034"/>
                    </a:lnTo>
                    <a:lnTo>
                      <a:pt x="4645" y="27097"/>
                    </a:lnTo>
                    <a:lnTo>
                      <a:pt x="4603" y="27159"/>
                    </a:lnTo>
                    <a:lnTo>
                      <a:pt x="4603" y="27306"/>
                    </a:lnTo>
                    <a:lnTo>
                      <a:pt x="4499" y="27473"/>
                    </a:lnTo>
                    <a:lnTo>
                      <a:pt x="4415" y="27557"/>
                    </a:lnTo>
                    <a:lnTo>
                      <a:pt x="4436" y="27599"/>
                    </a:lnTo>
                    <a:lnTo>
                      <a:pt x="4582" y="27599"/>
                    </a:lnTo>
                    <a:lnTo>
                      <a:pt x="4687" y="27578"/>
                    </a:lnTo>
                    <a:lnTo>
                      <a:pt x="4708" y="27599"/>
                    </a:lnTo>
                    <a:lnTo>
                      <a:pt x="4624" y="27682"/>
                    </a:lnTo>
                    <a:lnTo>
                      <a:pt x="4582" y="27808"/>
                    </a:lnTo>
                    <a:lnTo>
                      <a:pt x="4415" y="27913"/>
                    </a:lnTo>
                    <a:lnTo>
                      <a:pt x="4415" y="27975"/>
                    </a:lnTo>
                    <a:lnTo>
                      <a:pt x="4499" y="28122"/>
                    </a:lnTo>
                    <a:lnTo>
                      <a:pt x="4624" y="28185"/>
                    </a:lnTo>
                    <a:lnTo>
                      <a:pt x="4708" y="28122"/>
                    </a:lnTo>
                    <a:lnTo>
                      <a:pt x="4792" y="28122"/>
                    </a:lnTo>
                    <a:lnTo>
                      <a:pt x="4812" y="28226"/>
                    </a:lnTo>
                    <a:lnTo>
                      <a:pt x="4875" y="28331"/>
                    </a:lnTo>
                    <a:lnTo>
                      <a:pt x="4875" y="28415"/>
                    </a:lnTo>
                    <a:lnTo>
                      <a:pt x="4812" y="28415"/>
                    </a:lnTo>
                    <a:lnTo>
                      <a:pt x="4771" y="28310"/>
                    </a:lnTo>
                    <a:lnTo>
                      <a:pt x="4708" y="28310"/>
                    </a:lnTo>
                    <a:lnTo>
                      <a:pt x="4708" y="28415"/>
                    </a:lnTo>
                    <a:lnTo>
                      <a:pt x="4812" y="28561"/>
                    </a:lnTo>
                    <a:lnTo>
                      <a:pt x="4938" y="28498"/>
                    </a:lnTo>
                    <a:lnTo>
                      <a:pt x="5085" y="28436"/>
                    </a:lnTo>
                    <a:lnTo>
                      <a:pt x="5147" y="28352"/>
                    </a:lnTo>
                    <a:lnTo>
                      <a:pt x="5147" y="28352"/>
                    </a:lnTo>
                    <a:lnTo>
                      <a:pt x="5126" y="28519"/>
                    </a:lnTo>
                    <a:lnTo>
                      <a:pt x="5022" y="28750"/>
                    </a:lnTo>
                    <a:lnTo>
                      <a:pt x="5043" y="28938"/>
                    </a:lnTo>
                    <a:lnTo>
                      <a:pt x="5126" y="28959"/>
                    </a:lnTo>
                    <a:lnTo>
                      <a:pt x="20087" y="30444"/>
                    </a:lnTo>
                    <a:lnTo>
                      <a:pt x="20212" y="30507"/>
                    </a:lnTo>
                    <a:lnTo>
                      <a:pt x="20359" y="30507"/>
                    </a:lnTo>
                    <a:lnTo>
                      <a:pt x="20484" y="30612"/>
                    </a:lnTo>
                    <a:lnTo>
                      <a:pt x="20484" y="30674"/>
                    </a:lnTo>
                    <a:lnTo>
                      <a:pt x="20568" y="30737"/>
                    </a:lnTo>
                    <a:lnTo>
                      <a:pt x="20589" y="30779"/>
                    </a:lnTo>
                    <a:lnTo>
                      <a:pt x="20694" y="30821"/>
                    </a:lnTo>
                    <a:lnTo>
                      <a:pt x="20714" y="30842"/>
                    </a:lnTo>
                    <a:lnTo>
                      <a:pt x="20840" y="30884"/>
                    </a:lnTo>
                    <a:lnTo>
                      <a:pt x="20903" y="30946"/>
                    </a:lnTo>
                    <a:lnTo>
                      <a:pt x="20945" y="30946"/>
                    </a:lnTo>
                    <a:lnTo>
                      <a:pt x="21049" y="30926"/>
                    </a:lnTo>
                    <a:lnTo>
                      <a:pt x="21133" y="30946"/>
                    </a:lnTo>
                    <a:lnTo>
                      <a:pt x="21238" y="30946"/>
                    </a:lnTo>
                    <a:lnTo>
                      <a:pt x="21363" y="31051"/>
                    </a:lnTo>
                    <a:lnTo>
                      <a:pt x="21447" y="31051"/>
                    </a:lnTo>
                    <a:lnTo>
                      <a:pt x="21510" y="31198"/>
                    </a:lnTo>
                    <a:lnTo>
                      <a:pt x="21719" y="31239"/>
                    </a:lnTo>
                    <a:lnTo>
                      <a:pt x="21823" y="31260"/>
                    </a:lnTo>
                    <a:lnTo>
                      <a:pt x="21886" y="31344"/>
                    </a:lnTo>
                    <a:lnTo>
                      <a:pt x="21970" y="31407"/>
                    </a:lnTo>
                    <a:lnTo>
                      <a:pt x="22158" y="31407"/>
                    </a:lnTo>
                    <a:lnTo>
                      <a:pt x="22263" y="31344"/>
                    </a:lnTo>
                    <a:lnTo>
                      <a:pt x="22305" y="31407"/>
                    </a:lnTo>
                    <a:lnTo>
                      <a:pt x="22367" y="31511"/>
                    </a:lnTo>
                    <a:lnTo>
                      <a:pt x="22618" y="31532"/>
                    </a:lnTo>
                    <a:lnTo>
                      <a:pt x="22681" y="31574"/>
                    </a:lnTo>
                    <a:lnTo>
                      <a:pt x="22807" y="31616"/>
                    </a:lnTo>
                    <a:lnTo>
                      <a:pt x="22890" y="31658"/>
                    </a:lnTo>
                    <a:lnTo>
                      <a:pt x="25192" y="32725"/>
                    </a:lnTo>
                    <a:lnTo>
                      <a:pt x="25339" y="32913"/>
                    </a:lnTo>
                    <a:lnTo>
                      <a:pt x="25694" y="33206"/>
                    </a:lnTo>
                    <a:lnTo>
                      <a:pt x="26050" y="34985"/>
                    </a:lnTo>
                    <a:lnTo>
                      <a:pt x="26008" y="35738"/>
                    </a:lnTo>
                    <a:lnTo>
                      <a:pt x="25945" y="35864"/>
                    </a:lnTo>
                    <a:lnTo>
                      <a:pt x="25903" y="36010"/>
                    </a:lnTo>
                    <a:lnTo>
                      <a:pt x="25820" y="36136"/>
                    </a:lnTo>
                    <a:lnTo>
                      <a:pt x="25611" y="36240"/>
                    </a:lnTo>
                    <a:lnTo>
                      <a:pt x="25506" y="36366"/>
                    </a:lnTo>
                    <a:lnTo>
                      <a:pt x="25611" y="36554"/>
                    </a:lnTo>
                    <a:lnTo>
                      <a:pt x="27598" y="36031"/>
                    </a:lnTo>
                    <a:lnTo>
                      <a:pt x="27849" y="35947"/>
                    </a:lnTo>
                    <a:lnTo>
                      <a:pt x="27912" y="35654"/>
                    </a:lnTo>
                    <a:lnTo>
                      <a:pt x="28979" y="35340"/>
                    </a:lnTo>
                    <a:lnTo>
                      <a:pt x="29461" y="34985"/>
                    </a:lnTo>
                    <a:lnTo>
                      <a:pt x="29565" y="34901"/>
                    </a:lnTo>
                    <a:lnTo>
                      <a:pt x="29712" y="34880"/>
                    </a:lnTo>
                    <a:lnTo>
                      <a:pt x="29984" y="34650"/>
                    </a:lnTo>
                    <a:lnTo>
                      <a:pt x="30088" y="34545"/>
                    </a:lnTo>
                    <a:lnTo>
                      <a:pt x="30214" y="34483"/>
                    </a:lnTo>
                    <a:lnTo>
                      <a:pt x="30318" y="34378"/>
                    </a:lnTo>
                    <a:lnTo>
                      <a:pt x="30528" y="34357"/>
                    </a:lnTo>
                    <a:lnTo>
                      <a:pt x="32202" y="34378"/>
                    </a:lnTo>
                    <a:lnTo>
                      <a:pt x="32327" y="34252"/>
                    </a:lnTo>
                    <a:lnTo>
                      <a:pt x="32390" y="34252"/>
                    </a:lnTo>
                    <a:lnTo>
                      <a:pt x="32432" y="34190"/>
                    </a:lnTo>
                    <a:lnTo>
                      <a:pt x="32515" y="34190"/>
                    </a:lnTo>
                    <a:lnTo>
                      <a:pt x="32620" y="34231"/>
                    </a:lnTo>
                    <a:lnTo>
                      <a:pt x="32704" y="34169"/>
                    </a:lnTo>
                    <a:lnTo>
                      <a:pt x="32725" y="34085"/>
                    </a:lnTo>
                    <a:lnTo>
                      <a:pt x="32913" y="33876"/>
                    </a:lnTo>
                    <a:lnTo>
                      <a:pt x="32976" y="33855"/>
                    </a:lnTo>
                    <a:lnTo>
                      <a:pt x="33143" y="33667"/>
                    </a:lnTo>
                    <a:lnTo>
                      <a:pt x="33185" y="33541"/>
                    </a:lnTo>
                    <a:lnTo>
                      <a:pt x="33227" y="33415"/>
                    </a:lnTo>
                    <a:lnTo>
                      <a:pt x="33373" y="33332"/>
                    </a:lnTo>
                    <a:lnTo>
                      <a:pt x="33373" y="33227"/>
                    </a:lnTo>
                    <a:lnTo>
                      <a:pt x="33478" y="33102"/>
                    </a:lnTo>
                    <a:lnTo>
                      <a:pt x="33687" y="32871"/>
                    </a:lnTo>
                    <a:lnTo>
                      <a:pt x="33750" y="32767"/>
                    </a:lnTo>
                    <a:lnTo>
                      <a:pt x="33854" y="32662"/>
                    </a:lnTo>
                    <a:lnTo>
                      <a:pt x="33875" y="32662"/>
                    </a:lnTo>
                    <a:lnTo>
                      <a:pt x="33959" y="32704"/>
                    </a:lnTo>
                    <a:lnTo>
                      <a:pt x="34022" y="32788"/>
                    </a:lnTo>
                    <a:lnTo>
                      <a:pt x="34168" y="32767"/>
                    </a:lnTo>
                    <a:lnTo>
                      <a:pt x="34315" y="32809"/>
                    </a:lnTo>
                    <a:lnTo>
                      <a:pt x="34378" y="32767"/>
                    </a:lnTo>
                    <a:lnTo>
                      <a:pt x="34608" y="32976"/>
                    </a:lnTo>
                    <a:lnTo>
                      <a:pt x="34608" y="33143"/>
                    </a:lnTo>
                    <a:lnTo>
                      <a:pt x="34482" y="33876"/>
                    </a:lnTo>
                    <a:lnTo>
                      <a:pt x="34440" y="33959"/>
                    </a:lnTo>
                    <a:lnTo>
                      <a:pt x="34503" y="33959"/>
                    </a:lnTo>
                    <a:lnTo>
                      <a:pt x="34524" y="34043"/>
                    </a:lnTo>
                    <a:lnTo>
                      <a:pt x="34587" y="34085"/>
                    </a:lnTo>
                    <a:lnTo>
                      <a:pt x="34587" y="34190"/>
                    </a:lnTo>
                    <a:lnTo>
                      <a:pt x="34587" y="34252"/>
                    </a:lnTo>
                    <a:lnTo>
                      <a:pt x="34587" y="34294"/>
                    </a:lnTo>
                    <a:lnTo>
                      <a:pt x="34545" y="34357"/>
                    </a:lnTo>
                    <a:lnTo>
                      <a:pt x="34587" y="34378"/>
                    </a:lnTo>
                    <a:lnTo>
                      <a:pt x="34733" y="34399"/>
                    </a:lnTo>
                    <a:lnTo>
                      <a:pt x="34859" y="34378"/>
                    </a:lnTo>
                    <a:lnTo>
                      <a:pt x="34901" y="34462"/>
                    </a:lnTo>
                    <a:lnTo>
                      <a:pt x="34963" y="34483"/>
                    </a:lnTo>
                    <a:lnTo>
                      <a:pt x="35026" y="34399"/>
                    </a:lnTo>
                    <a:lnTo>
                      <a:pt x="35110" y="34462"/>
                    </a:lnTo>
                    <a:lnTo>
                      <a:pt x="35235" y="34441"/>
                    </a:lnTo>
                    <a:lnTo>
                      <a:pt x="35277" y="34336"/>
                    </a:lnTo>
                    <a:lnTo>
                      <a:pt x="35382" y="34231"/>
                    </a:lnTo>
                    <a:lnTo>
                      <a:pt x="35382" y="34231"/>
                    </a:lnTo>
                    <a:lnTo>
                      <a:pt x="35319" y="34336"/>
                    </a:lnTo>
                    <a:lnTo>
                      <a:pt x="35340" y="34336"/>
                    </a:lnTo>
                    <a:lnTo>
                      <a:pt x="35319" y="34378"/>
                    </a:lnTo>
                    <a:lnTo>
                      <a:pt x="35361" y="34399"/>
                    </a:lnTo>
                    <a:lnTo>
                      <a:pt x="35633" y="34336"/>
                    </a:lnTo>
                    <a:lnTo>
                      <a:pt x="35675" y="34252"/>
                    </a:lnTo>
                    <a:lnTo>
                      <a:pt x="35842" y="34252"/>
                    </a:lnTo>
                    <a:lnTo>
                      <a:pt x="35968" y="34127"/>
                    </a:lnTo>
                    <a:lnTo>
                      <a:pt x="36072" y="34085"/>
                    </a:lnTo>
                    <a:lnTo>
                      <a:pt x="36198" y="33918"/>
                    </a:lnTo>
                    <a:lnTo>
                      <a:pt x="36198" y="33980"/>
                    </a:lnTo>
                    <a:lnTo>
                      <a:pt x="36282" y="33939"/>
                    </a:lnTo>
                    <a:lnTo>
                      <a:pt x="36282" y="33980"/>
                    </a:lnTo>
                    <a:lnTo>
                      <a:pt x="36156" y="34127"/>
                    </a:lnTo>
                    <a:lnTo>
                      <a:pt x="36051" y="34148"/>
                    </a:lnTo>
                    <a:lnTo>
                      <a:pt x="35947" y="34294"/>
                    </a:lnTo>
                    <a:lnTo>
                      <a:pt x="36072" y="34336"/>
                    </a:lnTo>
                    <a:lnTo>
                      <a:pt x="36156" y="34231"/>
                    </a:lnTo>
                    <a:lnTo>
                      <a:pt x="36261" y="34231"/>
                    </a:lnTo>
                    <a:lnTo>
                      <a:pt x="36323" y="34273"/>
                    </a:lnTo>
                    <a:lnTo>
                      <a:pt x="36575" y="34294"/>
                    </a:lnTo>
                    <a:lnTo>
                      <a:pt x="36742" y="34294"/>
                    </a:lnTo>
                    <a:lnTo>
                      <a:pt x="36616" y="34357"/>
                    </a:lnTo>
                    <a:lnTo>
                      <a:pt x="36470" y="34378"/>
                    </a:lnTo>
                    <a:lnTo>
                      <a:pt x="36365" y="34399"/>
                    </a:lnTo>
                    <a:lnTo>
                      <a:pt x="36323" y="34483"/>
                    </a:lnTo>
                    <a:lnTo>
                      <a:pt x="36323" y="34545"/>
                    </a:lnTo>
                    <a:lnTo>
                      <a:pt x="36261" y="34483"/>
                    </a:lnTo>
                    <a:lnTo>
                      <a:pt x="36219" y="34378"/>
                    </a:lnTo>
                    <a:lnTo>
                      <a:pt x="36156" y="34357"/>
                    </a:lnTo>
                    <a:lnTo>
                      <a:pt x="35968" y="34399"/>
                    </a:lnTo>
                    <a:lnTo>
                      <a:pt x="35779" y="34545"/>
                    </a:lnTo>
                    <a:lnTo>
                      <a:pt x="35549" y="34587"/>
                    </a:lnTo>
                    <a:lnTo>
                      <a:pt x="35340" y="34713"/>
                    </a:lnTo>
                    <a:lnTo>
                      <a:pt x="35319" y="34817"/>
                    </a:lnTo>
                    <a:lnTo>
                      <a:pt x="35173" y="34922"/>
                    </a:lnTo>
                    <a:lnTo>
                      <a:pt x="35110" y="35110"/>
                    </a:lnTo>
                    <a:lnTo>
                      <a:pt x="35110" y="35236"/>
                    </a:lnTo>
                    <a:lnTo>
                      <a:pt x="35131" y="35340"/>
                    </a:lnTo>
                    <a:lnTo>
                      <a:pt x="35152" y="35445"/>
                    </a:lnTo>
                    <a:lnTo>
                      <a:pt x="35215" y="35424"/>
                    </a:lnTo>
                    <a:lnTo>
                      <a:pt x="35256" y="35445"/>
                    </a:lnTo>
                    <a:lnTo>
                      <a:pt x="35256" y="35592"/>
                    </a:lnTo>
                    <a:lnTo>
                      <a:pt x="35361" y="35654"/>
                    </a:lnTo>
                    <a:lnTo>
                      <a:pt x="35403" y="35612"/>
                    </a:lnTo>
                    <a:lnTo>
                      <a:pt x="35466" y="35654"/>
                    </a:lnTo>
                    <a:lnTo>
                      <a:pt x="35507" y="35612"/>
                    </a:lnTo>
                    <a:lnTo>
                      <a:pt x="35507" y="35508"/>
                    </a:lnTo>
                    <a:lnTo>
                      <a:pt x="35570" y="35487"/>
                    </a:lnTo>
                    <a:lnTo>
                      <a:pt x="35654" y="35487"/>
                    </a:lnTo>
                    <a:lnTo>
                      <a:pt x="35779" y="35382"/>
                    </a:lnTo>
                    <a:lnTo>
                      <a:pt x="35884" y="35340"/>
                    </a:lnTo>
                    <a:lnTo>
                      <a:pt x="36031" y="35131"/>
                    </a:lnTo>
                    <a:lnTo>
                      <a:pt x="36219" y="35006"/>
                    </a:lnTo>
                    <a:lnTo>
                      <a:pt x="36177" y="34964"/>
                    </a:lnTo>
                    <a:lnTo>
                      <a:pt x="36240" y="34817"/>
                    </a:lnTo>
                    <a:lnTo>
                      <a:pt x="36323" y="34817"/>
                    </a:lnTo>
                    <a:lnTo>
                      <a:pt x="36386" y="34755"/>
                    </a:lnTo>
                    <a:lnTo>
                      <a:pt x="36428" y="34755"/>
                    </a:lnTo>
                    <a:lnTo>
                      <a:pt x="36491" y="34880"/>
                    </a:lnTo>
                    <a:lnTo>
                      <a:pt x="36637" y="34901"/>
                    </a:lnTo>
                    <a:lnTo>
                      <a:pt x="36637" y="34859"/>
                    </a:lnTo>
                    <a:lnTo>
                      <a:pt x="36721" y="34859"/>
                    </a:lnTo>
                    <a:lnTo>
                      <a:pt x="36909" y="34755"/>
                    </a:lnTo>
                    <a:lnTo>
                      <a:pt x="37077" y="34692"/>
                    </a:lnTo>
                    <a:lnTo>
                      <a:pt x="37286" y="34650"/>
                    </a:lnTo>
                    <a:lnTo>
                      <a:pt x="37391" y="34650"/>
                    </a:lnTo>
                    <a:lnTo>
                      <a:pt x="37663" y="34483"/>
                    </a:lnTo>
                    <a:lnTo>
                      <a:pt x="37809" y="34441"/>
                    </a:lnTo>
                    <a:lnTo>
                      <a:pt x="37914" y="34441"/>
                    </a:lnTo>
                    <a:lnTo>
                      <a:pt x="37997" y="34462"/>
                    </a:lnTo>
                    <a:lnTo>
                      <a:pt x="38081" y="34399"/>
                    </a:lnTo>
                    <a:lnTo>
                      <a:pt x="38018" y="34357"/>
                    </a:lnTo>
                    <a:lnTo>
                      <a:pt x="37935" y="34357"/>
                    </a:lnTo>
                    <a:lnTo>
                      <a:pt x="37830" y="34294"/>
                    </a:lnTo>
                    <a:lnTo>
                      <a:pt x="37872" y="34294"/>
                    </a:lnTo>
                    <a:lnTo>
                      <a:pt x="37956" y="34273"/>
                    </a:lnTo>
                    <a:lnTo>
                      <a:pt x="37956" y="34231"/>
                    </a:lnTo>
                    <a:lnTo>
                      <a:pt x="37663" y="34169"/>
                    </a:lnTo>
                    <a:lnTo>
                      <a:pt x="37537" y="34148"/>
                    </a:lnTo>
                    <a:lnTo>
                      <a:pt x="37558" y="34085"/>
                    </a:lnTo>
                    <a:lnTo>
                      <a:pt x="37537" y="33980"/>
                    </a:lnTo>
                    <a:lnTo>
                      <a:pt x="37370" y="34085"/>
                    </a:lnTo>
                    <a:lnTo>
                      <a:pt x="37349" y="34148"/>
                    </a:lnTo>
                    <a:lnTo>
                      <a:pt x="37160" y="34106"/>
                    </a:lnTo>
                    <a:lnTo>
                      <a:pt x="37139" y="34064"/>
                    </a:lnTo>
                    <a:lnTo>
                      <a:pt x="36993" y="34022"/>
                    </a:lnTo>
                    <a:lnTo>
                      <a:pt x="36930" y="34043"/>
                    </a:lnTo>
                    <a:lnTo>
                      <a:pt x="36826" y="33980"/>
                    </a:lnTo>
                    <a:lnTo>
                      <a:pt x="36637" y="33980"/>
                    </a:lnTo>
                    <a:lnTo>
                      <a:pt x="36491" y="33876"/>
                    </a:lnTo>
                    <a:lnTo>
                      <a:pt x="36616" y="33834"/>
                    </a:lnTo>
                    <a:lnTo>
                      <a:pt x="36637" y="33750"/>
                    </a:lnTo>
                    <a:lnTo>
                      <a:pt x="36491" y="33750"/>
                    </a:lnTo>
                    <a:lnTo>
                      <a:pt x="36428" y="33708"/>
                    </a:lnTo>
                    <a:lnTo>
                      <a:pt x="36323" y="33708"/>
                    </a:lnTo>
                    <a:lnTo>
                      <a:pt x="36282" y="33541"/>
                    </a:lnTo>
                    <a:lnTo>
                      <a:pt x="36219" y="33499"/>
                    </a:lnTo>
                    <a:lnTo>
                      <a:pt x="36219" y="33332"/>
                    </a:lnTo>
                    <a:lnTo>
                      <a:pt x="36261" y="33227"/>
                    </a:lnTo>
                    <a:lnTo>
                      <a:pt x="36177" y="33143"/>
                    </a:lnTo>
                    <a:lnTo>
                      <a:pt x="36261" y="33039"/>
                    </a:lnTo>
                    <a:lnTo>
                      <a:pt x="36261" y="32997"/>
                    </a:lnTo>
                    <a:lnTo>
                      <a:pt x="36051" y="32997"/>
                    </a:lnTo>
                    <a:lnTo>
                      <a:pt x="36114" y="32913"/>
                    </a:lnTo>
                    <a:lnTo>
                      <a:pt x="36198" y="32913"/>
                    </a:lnTo>
                    <a:lnTo>
                      <a:pt x="36365" y="32620"/>
                    </a:lnTo>
                    <a:lnTo>
                      <a:pt x="36470" y="32558"/>
                    </a:lnTo>
                    <a:lnTo>
                      <a:pt x="36428" y="32474"/>
                    </a:lnTo>
                    <a:lnTo>
                      <a:pt x="36365" y="32474"/>
                    </a:lnTo>
                    <a:lnTo>
                      <a:pt x="36323" y="32411"/>
                    </a:lnTo>
                    <a:lnTo>
                      <a:pt x="36219" y="32411"/>
                    </a:lnTo>
                    <a:lnTo>
                      <a:pt x="36114" y="32495"/>
                    </a:lnTo>
                    <a:lnTo>
                      <a:pt x="35989" y="32558"/>
                    </a:lnTo>
                    <a:lnTo>
                      <a:pt x="35947" y="32474"/>
                    </a:lnTo>
                    <a:lnTo>
                      <a:pt x="35905" y="32369"/>
                    </a:lnTo>
                    <a:lnTo>
                      <a:pt x="35675" y="32307"/>
                    </a:lnTo>
                    <a:lnTo>
                      <a:pt x="35528" y="32286"/>
                    </a:lnTo>
                    <a:lnTo>
                      <a:pt x="35361" y="32307"/>
                    </a:lnTo>
                    <a:lnTo>
                      <a:pt x="35528" y="32244"/>
                    </a:lnTo>
                    <a:lnTo>
                      <a:pt x="35654" y="32265"/>
                    </a:lnTo>
                    <a:lnTo>
                      <a:pt x="35779" y="32244"/>
                    </a:lnTo>
                    <a:lnTo>
                      <a:pt x="35863" y="32181"/>
                    </a:lnTo>
                    <a:lnTo>
                      <a:pt x="35989" y="32244"/>
                    </a:lnTo>
                    <a:lnTo>
                      <a:pt x="36093" y="32307"/>
                    </a:lnTo>
                    <a:lnTo>
                      <a:pt x="36219" y="32307"/>
                    </a:lnTo>
                    <a:lnTo>
                      <a:pt x="36386" y="32202"/>
                    </a:lnTo>
                    <a:lnTo>
                      <a:pt x="36470" y="32202"/>
                    </a:lnTo>
                    <a:lnTo>
                      <a:pt x="36575" y="32097"/>
                    </a:lnTo>
                    <a:lnTo>
                      <a:pt x="36700" y="32076"/>
                    </a:lnTo>
                    <a:lnTo>
                      <a:pt x="36784" y="31867"/>
                    </a:lnTo>
                    <a:lnTo>
                      <a:pt x="36721" y="31825"/>
                    </a:lnTo>
                    <a:lnTo>
                      <a:pt x="36805" y="31783"/>
                    </a:lnTo>
                    <a:lnTo>
                      <a:pt x="36742" y="31721"/>
                    </a:lnTo>
                    <a:lnTo>
                      <a:pt x="36616" y="31658"/>
                    </a:lnTo>
                    <a:lnTo>
                      <a:pt x="36533" y="31658"/>
                    </a:lnTo>
                    <a:lnTo>
                      <a:pt x="36575" y="31637"/>
                    </a:lnTo>
                    <a:lnTo>
                      <a:pt x="36575" y="31616"/>
                    </a:lnTo>
                    <a:lnTo>
                      <a:pt x="36742" y="31637"/>
                    </a:lnTo>
                    <a:lnTo>
                      <a:pt x="36742" y="31574"/>
                    </a:lnTo>
                    <a:lnTo>
                      <a:pt x="36512" y="31449"/>
                    </a:lnTo>
                    <a:lnTo>
                      <a:pt x="36303" y="31365"/>
                    </a:lnTo>
                    <a:lnTo>
                      <a:pt x="35905" y="31365"/>
                    </a:lnTo>
                    <a:lnTo>
                      <a:pt x="35800" y="31428"/>
                    </a:lnTo>
                    <a:lnTo>
                      <a:pt x="35675" y="31428"/>
                    </a:lnTo>
                    <a:lnTo>
                      <a:pt x="35319" y="31553"/>
                    </a:lnTo>
                    <a:lnTo>
                      <a:pt x="35026" y="31616"/>
                    </a:lnTo>
                    <a:lnTo>
                      <a:pt x="34859" y="31679"/>
                    </a:lnTo>
                    <a:lnTo>
                      <a:pt x="34712" y="31721"/>
                    </a:lnTo>
                    <a:lnTo>
                      <a:pt x="34440" y="31867"/>
                    </a:lnTo>
                    <a:lnTo>
                      <a:pt x="34064" y="32139"/>
                    </a:lnTo>
                    <a:lnTo>
                      <a:pt x="33771" y="32390"/>
                    </a:lnTo>
                    <a:lnTo>
                      <a:pt x="33666" y="32453"/>
                    </a:lnTo>
                    <a:lnTo>
                      <a:pt x="33541" y="32579"/>
                    </a:lnTo>
                    <a:lnTo>
                      <a:pt x="33373" y="32767"/>
                    </a:lnTo>
                    <a:lnTo>
                      <a:pt x="33185" y="32892"/>
                    </a:lnTo>
                    <a:lnTo>
                      <a:pt x="32934" y="33018"/>
                    </a:lnTo>
                    <a:lnTo>
                      <a:pt x="32641" y="33143"/>
                    </a:lnTo>
                    <a:lnTo>
                      <a:pt x="32515" y="33143"/>
                    </a:lnTo>
                    <a:lnTo>
                      <a:pt x="32704" y="33102"/>
                    </a:lnTo>
                    <a:lnTo>
                      <a:pt x="33018" y="32976"/>
                    </a:lnTo>
                    <a:lnTo>
                      <a:pt x="33038" y="32892"/>
                    </a:lnTo>
                    <a:lnTo>
                      <a:pt x="33290" y="32725"/>
                    </a:lnTo>
                    <a:lnTo>
                      <a:pt x="33373" y="32599"/>
                    </a:lnTo>
                    <a:lnTo>
                      <a:pt x="33436" y="32453"/>
                    </a:lnTo>
                    <a:lnTo>
                      <a:pt x="33541" y="32411"/>
                    </a:lnTo>
                    <a:lnTo>
                      <a:pt x="33666" y="32286"/>
                    </a:lnTo>
                    <a:lnTo>
                      <a:pt x="33813" y="32202"/>
                    </a:lnTo>
                    <a:lnTo>
                      <a:pt x="33875" y="31993"/>
                    </a:lnTo>
                    <a:lnTo>
                      <a:pt x="34106" y="31888"/>
                    </a:lnTo>
                    <a:lnTo>
                      <a:pt x="34231" y="31679"/>
                    </a:lnTo>
                    <a:lnTo>
                      <a:pt x="34294" y="31658"/>
                    </a:lnTo>
                    <a:lnTo>
                      <a:pt x="34315" y="31595"/>
                    </a:lnTo>
                    <a:lnTo>
                      <a:pt x="34440" y="31532"/>
                    </a:lnTo>
                    <a:lnTo>
                      <a:pt x="34545" y="31491"/>
                    </a:lnTo>
                    <a:lnTo>
                      <a:pt x="34608" y="31386"/>
                    </a:lnTo>
                    <a:lnTo>
                      <a:pt x="34712" y="31344"/>
                    </a:lnTo>
                    <a:lnTo>
                      <a:pt x="34754" y="31386"/>
                    </a:lnTo>
                    <a:lnTo>
                      <a:pt x="34838" y="31365"/>
                    </a:lnTo>
                    <a:lnTo>
                      <a:pt x="34922" y="31239"/>
                    </a:lnTo>
                    <a:lnTo>
                      <a:pt x="35131" y="31239"/>
                    </a:lnTo>
                    <a:lnTo>
                      <a:pt x="35235" y="31177"/>
                    </a:lnTo>
                    <a:lnTo>
                      <a:pt x="35424" y="31177"/>
                    </a:lnTo>
                    <a:lnTo>
                      <a:pt x="35487" y="31072"/>
                    </a:lnTo>
                    <a:lnTo>
                      <a:pt x="35528" y="30946"/>
                    </a:lnTo>
                    <a:lnTo>
                      <a:pt x="35570" y="30905"/>
                    </a:lnTo>
                    <a:lnTo>
                      <a:pt x="35570" y="30821"/>
                    </a:lnTo>
                    <a:lnTo>
                      <a:pt x="35696" y="30758"/>
                    </a:lnTo>
                    <a:lnTo>
                      <a:pt x="35905" y="30591"/>
                    </a:lnTo>
                    <a:lnTo>
                      <a:pt x="36010" y="30549"/>
                    </a:lnTo>
                    <a:lnTo>
                      <a:pt x="36072" y="30507"/>
                    </a:lnTo>
                    <a:lnTo>
                      <a:pt x="36010" y="30444"/>
                    </a:lnTo>
                    <a:lnTo>
                      <a:pt x="36072" y="30382"/>
                    </a:lnTo>
                    <a:lnTo>
                      <a:pt x="36156" y="30319"/>
                    </a:lnTo>
                    <a:lnTo>
                      <a:pt x="36261" y="30423"/>
                    </a:lnTo>
                    <a:lnTo>
                      <a:pt x="36386" y="30486"/>
                    </a:lnTo>
                    <a:lnTo>
                      <a:pt x="36616" y="30444"/>
                    </a:lnTo>
                    <a:lnTo>
                      <a:pt x="36805" y="30528"/>
                    </a:lnTo>
                    <a:lnTo>
                      <a:pt x="36888" y="30528"/>
                    </a:lnTo>
                    <a:lnTo>
                      <a:pt x="36951" y="30549"/>
                    </a:lnTo>
                    <a:lnTo>
                      <a:pt x="37098" y="30486"/>
                    </a:lnTo>
                    <a:lnTo>
                      <a:pt x="37160" y="30549"/>
                    </a:lnTo>
                    <a:lnTo>
                      <a:pt x="37265" y="30549"/>
                    </a:lnTo>
                    <a:lnTo>
                      <a:pt x="37349" y="30507"/>
                    </a:lnTo>
                    <a:lnTo>
                      <a:pt x="37474" y="30591"/>
                    </a:lnTo>
                    <a:lnTo>
                      <a:pt x="37663" y="30612"/>
                    </a:lnTo>
                    <a:lnTo>
                      <a:pt x="37746" y="30570"/>
                    </a:lnTo>
                    <a:lnTo>
                      <a:pt x="37788" y="30570"/>
                    </a:lnTo>
                    <a:lnTo>
                      <a:pt x="37893" y="30633"/>
                    </a:lnTo>
                    <a:lnTo>
                      <a:pt x="38039" y="30674"/>
                    </a:lnTo>
                    <a:lnTo>
                      <a:pt x="38081" y="30633"/>
                    </a:lnTo>
                    <a:lnTo>
                      <a:pt x="38248" y="30716"/>
                    </a:lnTo>
                    <a:lnTo>
                      <a:pt x="38311" y="30716"/>
                    </a:lnTo>
                    <a:lnTo>
                      <a:pt x="38416" y="30674"/>
                    </a:lnTo>
                    <a:lnTo>
                      <a:pt x="38500" y="30695"/>
                    </a:lnTo>
                    <a:lnTo>
                      <a:pt x="38479" y="30737"/>
                    </a:lnTo>
                    <a:lnTo>
                      <a:pt x="38583" y="30779"/>
                    </a:lnTo>
                    <a:lnTo>
                      <a:pt x="38834" y="30695"/>
                    </a:lnTo>
                    <a:lnTo>
                      <a:pt x="38897" y="30695"/>
                    </a:lnTo>
                    <a:lnTo>
                      <a:pt x="39023" y="30633"/>
                    </a:lnTo>
                    <a:lnTo>
                      <a:pt x="39085" y="30674"/>
                    </a:lnTo>
                    <a:lnTo>
                      <a:pt x="39253" y="30674"/>
                    </a:lnTo>
                    <a:lnTo>
                      <a:pt x="39336" y="30716"/>
                    </a:lnTo>
                    <a:lnTo>
                      <a:pt x="39441" y="30674"/>
                    </a:lnTo>
                    <a:lnTo>
                      <a:pt x="39462" y="30591"/>
                    </a:lnTo>
                    <a:lnTo>
                      <a:pt x="39608" y="30591"/>
                    </a:lnTo>
                    <a:lnTo>
                      <a:pt x="39671" y="30528"/>
                    </a:lnTo>
                    <a:lnTo>
                      <a:pt x="39734" y="30570"/>
                    </a:lnTo>
                    <a:lnTo>
                      <a:pt x="39818" y="30465"/>
                    </a:lnTo>
                    <a:lnTo>
                      <a:pt x="39922" y="30402"/>
                    </a:lnTo>
                    <a:lnTo>
                      <a:pt x="39943" y="30361"/>
                    </a:lnTo>
                    <a:lnTo>
                      <a:pt x="40048" y="30382"/>
                    </a:lnTo>
                    <a:lnTo>
                      <a:pt x="40132" y="30214"/>
                    </a:lnTo>
                    <a:lnTo>
                      <a:pt x="40132" y="30110"/>
                    </a:lnTo>
                    <a:lnTo>
                      <a:pt x="40194" y="30110"/>
                    </a:lnTo>
                    <a:lnTo>
                      <a:pt x="40278" y="30047"/>
                    </a:lnTo>
                    <a:lnTo>
                      <a:pt x="40299" y="29963"/>
                    </a:lnTo>
                    <a:lnTo>
                      <a:pt x="40257" y="29942"/>
                    </a:lnTo>
                    <a:lnTo>
                      <a:pt x="40278" y="29879"/>
                    </a:lnTo>
                    <a:lnTo>
                      <a:pt x="40383" y="29879"/>
                    </a:lnTo>
                    <a:lnTo>
                      <a:pt x="40487" y="29858"/>
                    </a:lnTo>
                    <a:lnTo>
                      <a:pt x="40487" y="29775"/>
                    </a:lnTo>
                    <a:lnTo>
                      <a:pt x="40508" y="29754"/>
                    </a:lnTo>
                    <a:lnTo>
                      <a:pt x="40571" y="29838"/>
                    </a:lnTo>
                    <a:lnTo>
                      <a:pt x="40696" y="29858"/>
                    </a:lnTo>
                    <a:lnTo>
                      <a:pt x="40801" y="29775"/>
                    </a:lnTo>
                    <a:lnTo>
                      <a:pt x="40822" y="29838"/>
                    </a:lnTo>
                    <a:lnTo>
                      <a:pt x="40906" y="29838"/>
                    </a:lnTo>
                    <a:lnTo>
                      <a:pt x="40989" y="29775"/>
                    </a:lnTo>
                    <a:lnTo>
                      <a:pt x="41031" y="29838"/>
                    </a:lnTo>
                    <a:lnTo>
                      <a:pt x="41136" y="29796"/>
                    </a:lnTo>
                    <a:lnTo>
                      <a:pt x="41178" y="29754"/>
                    </a:lnTo>
                    <a:lnTo>
                      <a:pt x="41241" y="29754"/>
                    </a:lnTo>
                    <a:lnTo>
                      <a:pt x="41324" y="29649"/>
                    </a:lnTo>
                    <a:lnTo>
                      <a:pt x="41387" y="29649"/>
                    </a:lnTo>
                    <a:lnTo>
                      <a:pt x="41492" y="29545"/>
                    </a:lnTo>
                    <a:lnTo>
                      <a:pt x="41617" y="29545"/>
                    </a:lnTo>
                    <a:lnTo>
                      <a:pt x="41764" y="29440"/>
                    </a:lnTo>
                    <a:lnTo>
                      <a:pt x="41826" y="29356"/>
                    </a:lnTo>
                    <a:lnTo>
                      <a:pt x="41910" y="29356"/>
                    </a:lnTo>
                    <a:lnTo>
                      <a:pt x="41931" y="29252"/>
                    </a:lnTo>
                    <a:lnTo>
                      <a:pt x="41973" y="29147"/>
                    </a:lnTo>
                    <a:lnTo>
                      <a:pt x="41910" y="29126"/>
                    </a:lnTo>
                    <a:lnTo>
                      <a:pt x="41805" y="29147"/>
                    </a:lnTo>
                    <a:lnTo>
                      <a:pt x="41722" y="29105"/>
                    </a:lnTo>
                    <a:lnTo>
                      <a:pt x="41764" y="29105"/>
                    </a:lnTo>
                    <a:lnTo>
                      <a:pt x="41868" y="29126"/>
                    </a:lnTo>
                    <a:lnTo>
                      <a:pt x="41952" y="29105"/>
                    </a:lnTo>
                    <a:lnTo>
                      <a:pt x="41868" y="29001"/>
                    </a:lnTo>
                    <a:lnTo>
                      <a:pt x="41764" y="29001"/>
                    </a:lnTo>
                    <a:lnTo>
                      <a:pt x="41617" y="28917"/>
                    </a:lnTo>
                    <a:lnTo>
                      <a:pt x="41554" y="28812"/>
                    </a:lnTo>
                    <a:lnTo>
                      <a:pt x="41554" y="28812"/>
                    </a:lnTo>
                    <a:lnTo>
                      <a:pt x="41701" y="28896"/>
                    </a:lnTo>
                    <a:lnTo>
                      <a:pt x="41805" y="28833"/>
                    </a:lnTo>
                    <a:lnTo>
                      <a:pt x="41826" y="28729"/>
                    </a:lnTo>
                    <a:lnTo>
                      <a:pt x="41910" y="28708"/>
                    </a:lnTo>
                    <a:lnTo>
                      <a:pt x="41952" y="28603"/>
                    </a:lnTo>
                    <a:lnTo>
                      <a:pt x="41764" y="28540"/>
                    </a:lnTo>
                    <a:lnTo>
                      <a:pt x="41847" y="28478"/>
                    </a:lnTo>
                    <a:lnTo>
                      <a:pt x="41931" y="28498"/>
                    </a:lnTo>
                    <a:lnTo>
                      <a:pt x="42015" y="28415"/>
                    </a:lnTo>
                    <a:lnTo>
                      <a:pt x="41973" y="28331"/>
                    </a:lnTo>
                    <a:lnTo>
                      <a:pt x="41826" y="28268"/>
                    </a:lnTo>
                    <a:lnTo>
                      <a:pt x="41805" y="28164"/>
                    </a:lnTo>
                    <a:lnTo>
                      <a:pt x="41847" y="28122"/>
                    </a:lnTo>
                    <a:lnTo>
                      <a:pt x="41952" y="28185"/>
                    </a:lnTo>
                    <a:lnTo>
                      <a:pt x="41931" y="28101"/>
                    </a:lnTo>
                    <a:lnTo>
                      <a:pt x="41764" y="28017"/>
                    </a:lnTo>
                    <a:lnTo>
                      <a:pt x="41617" y="28017"/>
                    </a:lnTo>
                    <a:lnTo>
                      <a:pt x="41638" y="27954"/>
                    </a:lnTo>
                    <a:lnTo>
                      <a:pt x="41701" y="27913"/>
                    </a:lnTo>
                    <a:lnTo>
                      <a:pt x="41659" y="27871"/>
                    </a:lnTo>
                    <a:lnTo>
                      <a:pt x="41533" y="27871"/>
                    </a:lnTo>
                    <a:lnTo>
                      <a:pt x="41387" y="27954"/>
                    </a:lnTo>
                    <a:lnTo>
                      <a:pt x="41345" y="28059"/>
                    </a:lnTo>
                    <a:lnTo>
                      <a:pt x="41303" y="28101"/>
                    </a:lnTo>
                    <a:lnTo>
                      <a:pt x="41241" y="27996"/>
                    </a:lnTo>
                    <a:lnTo>
                      <a:pt x="41094" y="27996"/>
                    </a:lnTo>
                    <a:lnTo>
                      <a:pt x="41157" y="27913"/>
                    </a:lnTo>
                    <a:lnTo>
                      <a:pt x="41220" y="27913"/>
                    </a:lnTo>
                    <a:lnTo>
                      <a:pt x="41345" y="27808"/>
                    </a:lnTo>
                    <a:lnTo>
                      <a:pt x="41387" y="27703"/>
                    </a:lnTo>
                    <a:lnTo>
                      <a:pt x="41303" y="27536"/>
                    </a:lnTo>
                    <a:lnTo>
                      <a:pt x="41115" y="27473"/>
                    </a:lnTo>
                    <a:lnTo>
                      <a:pt x="40885" y="27494"/>
                    </a:lnTo>
                    <a:lnTo>
                      <a:pt x="40801" y="27536"/>
                    </a:lnTo>
                    <a:lnTo>
                      <a:pt x="40822" y="27557"/>
                    </a:lnTo>
                    <a:lnTo>
                      <a:pt x="40969" y="27557"/>
                    </a:lnTo>
                    <a:lnTo>
                      <a:pt x="41010" y="27578"/>
                    </a:lnTo>
                    <a:lnTo>
                      <a:pt x="40885" y="27578"/>
                    </a:lnTo>
                    <a:lnTo>
                      <a:pt x="40717" y="27557"/>
                    </a:lnTo>
                    <a:lnTo>
                      <a:pt x="40550" y="27641"/>
                    </a:lnTo>
                    <a:lnTo>
                      <a:pt x="40404" y="27661"/>
                    </a:lnTo>
                    <a:lnTo>
                      <a:pt x="40299" y="27787"/>
                    </a:lnTo>
                    <a:lnTo>
                      <a:pt x="40257" y="27892"/>
                    </a:lnTo>
                    <a:lnTo>
                      <a:pt x="40173" y="27892"/>
                    </a:lnTo>
                    <a:lnTo>
                      <a:pt x="40048" y="27996"/>
                    </a:lnTo>
                    <a:lnTo>
                      <a:pt x="39860" y="27996"/>
                    </a:lnTo>
                    <a:lnTo>
                      <a:pt x="39755" y="28205"/>
                    </a:lnTo>
                    <a:lnTo>
                      <a:pt x="39671" y="28205"/>
                    </a:lnTo>
                    <a:lnTo>
                      <a:pt x="39629" y="28268"/>
                    </a:lnTo>
                    <a:lnTo>
                      <a:pt x="39567" y="28268"/>
                    </a:lnTo>
                    <a:lnTo>
                      <a:pt x="39525" y="28185"/>
                    </a:lnTo>
                    <a:lnTo>
                      <a:pt x="39608" y="28101"/>
                    </a:lnTo>
                    <a:lnTo>
                      <a:pt x="39671" y="28122"/>
                    </a:lnTo>
                    <a:lnTo>
                      <a:pt x="39713" y="28059"/>
                    </a:lnTo>
                    <a:lnTo>
                      <a:pt x="39462" y="27871"/>
                    </a:lnTo>
                    <a:lnTo>
                      <a:pt x="39441" y="27808"/>
                    </a:lnTo>
                    <a:lnTo>
                      <a:pt x="39357" y="27787"/>
                    </a:lnTo>
                    <a:lnTo>
                      <a:pt x="39399" y="27745"/>
                    </a:lnTo>
                    <a:lnTo>
                      <a:pt x="39399" y="27641"/>
                    </a:lnTo>
                    <a:lnTo>
                      <a:pt x="39525" y="27850"/>
                    </a:lnTo>
                    <a:lnTo>
                      <a:pt x="39734" y="27975"/>
                    </a:lnTo>
                    <a:lnTo>
                      <a:pt x="39776" y="27913"/>
                    </a:lnTo>
                    <a:lnTo>
                      <a:pt x="39818" y="27808"/>
                    </a:lnTo>
                    <a:lnTo>
                      <a:pt x="39943" y="27808"/>
                    </a:lnTo>
                    <a:lnTo>
                      <a:pt x="40027" y="27745"/>
                    </a:lnTo>
                    <a:lnTo>
                      <a:pt x="40194" y="27641"/>
                    </a:lnTo>
                    <a:lnTo>
                      <a:pt x="40404" y="27578"/>
                    </a:lnTo>
                    <a:lnTo>
                      <a:pt x="40613" y="27557"/>
                    </a:lnTo>
                    <a:lnTo>
                      <a:pt x="40592" y="27494"/>
                    </a:lnTo>
                    <a:lnTo>
                      <a:pt x="40508" y="27473"/>
                    </a:lnTo>
                    <a:lnTo>
                      <a:pt x="40613" y="27473"/>
                    </a:lnTo>
                    <a:lnTo>
                      <a:pt x="40717" y="27369"/>
                    </a:lnTo>
                    <a:lnTo>
                      <a:pt x="40906" y="27285"/>
                    </a:lnTo>
                    <a:lnTo>
                      <a:pt x="40969" y="27348"/>
                    </a:lnTo>
                    <a:lnTo>
                      <a:pt x="41199" y="27285"/>
                    </a:lnTo>
                    <a:lnTo>
                      <a:pt x="41199" y="27243"/>
                    </a:lnTo>
                    <a:lnTo>
                      <a:pt x="41387" y="27222"/>
                    </a:lnTo>
                    <a:lnTo>
                      <a:pt x="41282" y="27117"/>
                    </a:lnTo>
                    <a:lnTo>
                      <a:pt x="41010" y="27034"/>
                    </a:lnTo>
                    <a:lnTo>
                      <a:pt x="41073" y="26971"/>
                    </a:lnTo>
                    <a:lnTo>
                      <a:pt x="41136" y="26971"/>
                    </a:lnTo>
                    <a:lnTo>
                      <a:pt x="41199" y="26866"/>
                    </a:lnTo>
                    <a:lnTo>
                      <a:pt x="41115" y="26845"/>
                    </a:lnTo>
                    <a:lnTo>
                      <a:pt x="40969" y="26908"/>
                    </a:lnTo>
                    <a:lnTo>
                      <a:pt x="40885" y="27013"/>
                    </a:lnTo>
                    <a:lnTo>
                      <a:pt x="40759" y="26929"/>
                    </a:lnTo>
                    <a:lnTo>
                      <a:pt x="40613" y="26950"/>
                    </a:lnTo>
                    <a:lnTo>
                      <a:pt x="40592" y="26866"/>
                    </a:lnTo>
                    <a:lnTo>
                      <a:pt x="40676" y="26845"/>
                    </a:lnTo>
                    <a:lnTo>
                      <a:pt x="40676" y="26657"/>
                    </a:lnTo>
                    <a:lnTo>
                      <a:pt x="40696" y="26615"/>
                    </a:lnTo>
                    <a:lnTo>
                      <a:pt x="40550" y="26720"/>
                    </a:lnTo>
                    <a:lnTo>
                      <a:pt x="40550" y="26657"/>
                    </a:lnTo>
                    <a:lnTo>
                      <a:pt x="40592" y="26615"/>
                    </a:lnTo>
                    <a:lnTo>
                      <a:pt x="40550" y="26594"/>
                    </a:lnTo>
                    <a:lnTo>
                      <a:pt x="40341" y="26762"/>
                    </a:lnTo>
                    <a:lnTo>
                      <a:pt x="40257" y="26845"/>
                    </a:lnTo>
                    <a:lnTo>
                      <a:pt x="40194" y="26845"/>
                    </a:lnTo>
                    <a:lnTo>
                      <a:pt x="40278" y="26762"/>
                    </a:lnTo>
                    <a:lnTo>
                      <a:pt x="40445" y="26636"/>
                    </a:lnTo>
                    <a:lnTo>
                      <a:pt x="40383" y="26594"/>
                    </a:lnTo>
                    <a:lnTo>
                      <a:pt x="40236" y="26657"/>
                    </a:lnTo>
                    <a:lnTo>
                      <a:pt x="40194" y="26636"/>
                    </a:lnTo>
                    <a:lnTo>
                      <a:pt x="40257" y="26594"/>
                    </a:lnTo>
                    <a:lnTo>
                      <a:pt x="40341" y="26532"/>
                    </a:lnTo>
                    <a:lnTo>
                      <a:pt x="40341" y="26490"/>
                    </a:lnTo>
                    <a:lnTo>
                      <a:pt x="40194" y="26511"/>
                    </a:lnTo>
                    <a:lnTo>
                      <a:pt x="40090" y="26615"/>
                    </a:lnTo>
                    <a:lnTo>
                      <a:pt x="39985" y="26741"/>
                    </a:lnTo>
                    <a:lnTo>
                      <a:pt x="39943" y="26720"/>
                    </a:lnTo>
                    <a:lnTo>
                      <a:pt x="39985" y="26615"/>
                    </a:lnTo>
                    <a:lnTo>
                      <a:pt x="40090" y="26532"/>
                    </a:lnTo>
                    <a:lnTo>
                      <a:pt x="40090" y="26490"/>
                    </a:lnTo>
                    <a:lnTo>
                      <a:pt x="40027" y="26490"/>
                    </a:lnTo>
                    <a:lnTo>
                      <a:pt x="39818" y="26699"/>
                    </a:lnTo>
                    <a:lnTo>
                      <a:pt x="39713" y="26720"/>
                    </a:lnTo>
                    <a:lnTo>
                      <a:pt x="39608" y="26636"/>
                    </a:lnTo>
                    <a:lnTo>
                      <a:pt x="39734" y="26657"/>
                    </a:lnTo>
                    <a:lnTo>
                      <a:pt x="39839" y="26594"/>
                    </a:lnTo>
                    <a:lnTo>
                      <a:pt x="40027" y="26343"/>
                    </a:lnTo>
                    <a:lnTo>
                      <a:pt x="40152" y="26281"/>
                    </a:lnTo>
                    <a:lnTo>
                      <a:pt x="40069" y="26197"/>
                    </a:lnTo>
                    <a:lnTo>
                      <a:pt x="40090" y="26092"/>
                    </a:lnTo>
                    <a:lnTo>
                      <a:pt x="40069" y="26071"/>
                    </a:lnTo>
                    <a:lnTo>
                      <a:pt x="39964" y="26218"/>
                    </a:lnTo>
                    <a:lnTo>
                      <a:pt x="39922" y="26218"/>
                    </a:lnTo>
                    <a:lnTo>
                      <a:pt x="39922" y="26176"/>
                    </a:lnTo>
                    <a:lnTo>
                      <a:pt x="39964" y="26092"/>
                    </a:lnTo>
                    <a:lnTo>
                      <a:pt x="39964" y="25925"/>
                    </a:lnTo>
                    <a:lnTo>
                      <a:pt x="39880" y="25904"/>
                    </a:lnTo>
                    <a:lnTo>
                      <a:pt x="39860" y="25883"/>
                    </a:lnTo>
                    <a:lnTo>
                      <a:pt x="39755" y="25967"/>
                    </a:lnTo>
                    <a:lnTo>
                      <a:pt x="39734" y="25904"/>
                    </a:lnTo>
                    <a:lnTo>
                      <a:pt x="39755" y="25820"/>
                    </a:lnTo>
                    <a:lnTo>
                      <a:pt x="39734" y="25799"/>
                    </a:lnTo>
                    <a:lnTo>
                      <a:pt x="39650" y="25799"/>
                    </a:lnTo>
                    <a:lnTo>
                      <a:pt x="39713" y="25757"/>
                    </a:lnTo>
                    <a:lnTo>
                      <a:pt x="39650" y="25695"/>
                    </a:lnTo>
                    <a:lnTo>
                      <a:pt x="39650" y="25611"/>
                    </a:lnTo>
                    <a:lnTo>
                      <a:pt x="39608" y="25611"/>
                    </a:lnTo>
                    <a:lnTo>
                      <a:pt x="39441" y="25653"/>
                    </a:lnTo>
                    <a:lnTo>
                      <a:pt x="39441" y="25695"/>
                    </a:lnTo>
                    <a:lnTo>
                      <a:pt x="39357" y="25716"/>
                    </a:lnTo>
                    <a:lnTo>
                      <a:pt x="39148" y="25674"/>
                    </a:lnTo>
                    <a:lnTo>
                      <a:pt x="39316" y="25674"/>
                    </a:lnTo>
                    <a:lnTo>
                      <a:pt x="39357" y="25590"/>
                    </a:lnTo>
                    <a:lnTo>
                      <a:pt x="39504" y="25569"/>
                    </a:lnTo>
                    <a:lnTo>
                      <a:pt x="39525" y="25506"/>
                    </a:lnTo>
                    <a:lnTo>
                      <a:pt x="39462" y="25444"/>
                    </a:lnTo>
                    <a:lnTo>
                      <a:pt x="39357" y="25339"/>
                    </a:lnTo>
                    <a:lnTo>
                      <a:pt x="39357" y="25234"/>
                    </a:lnTo>
                    <a:lnTo>
                      <a:pt x="39211" y="25151"/>
                    </a:lnTo>
                    <a:lnTo>
                      <a:pt x="39357" y="25151"/>
                    </a:lnTo>
                    <a:lnTo>
                      <a:pt x="39525" y="25234"/>
                    </a:lnTo>
                    <a:lnTo>
                      <a:pt x="39650" y="25234"/>
                    </a:lnTo>
                    <a:lnTo>
                      <a:pt x="39650" y="25151"/>
                    </a:lnTo>
                    <a:lnTo>
                      <a:pt x="39546" y="25088"/>
                    </a:lnTo>
                    <a:lnTo>
                      <a:pt x="39567" y="25046"/>
                    </a:lnTo>
                    <a:lnTo>
                      <a:pt x="39650" y="25067"/>
                    </a:lnTo>
                    <a:lnTo>
                      <a:pt x="39776" y="24962"/>
                    </a:lnTo>
                    <a:lnTo>
                      <a:pt x="39860" y="24920"/>
                    </a:lnTo>
                    <a:lnTo>
                      <a:pt x="39880" y="24816"/>
                    </a:lnTo>
                    <a:lnTo>
                      <a:pt x="39776" y="24711"/>
                    </a:lnTo>
                    <a:lnTo>
                      <a:pt x="39713" y="24732"/>
                    </a:lnTo>
                    <a:lnTo>
                      <a:pt x="39608" y="24711"/>
                    </a:lnTo>
                    <a:lnTo>
                      <a:pt x="39671" y="24648"/>
                    </a:lnTo>
                    <a:lnTo>
                      <a:pt x="39713" y="24565"/>
                    </a:lnTo>
                    <a:lnTo>
                      <a:pt x="39650" y="24523"/>
                    </a:lnTo>
                    <a:lnTo>
                      <a:pt x="39525" y="24523"/>
                    </a:lnTo>
                    <a:lnTo>
                      <a:pt x="39462" y="24502"/>
                    </a:lnTo>
                    <a:lnTo>
                      <a:pt x="39399" y="24523"/>
                    </a:lnTo>
                    <a:lnTo>
                      <a:pt x="39316" y="24439"/>
                    </a:lnTo>
                    <a:lnTo>
                      <a:pt x="39420" y="24439"/>
                    </a:lnTo>
                    <a:lnTo>
                      <a:pt x="39462" y="24397"/>
                    </a:lnTo>
                    <a:lnTo>
                      <a:pt x="39546" y="24418"/>
                    </a:lnTo>
                    <a:lnTo>
                      <a:pt x="39650" y="24314"/>
                    </a:lnTo>
                    <a:lnTo>
                      <a:pt x="39608" y="24125"/>
                    </a:lnTo>
                    <a:lnTo>
                      <a:pt x="39504" y="24021"/>
                    </a:lnTo>
                    <a:lnTo>
                      <a:pt x="39441" y="24104"/>
                    </a:lnTo>
                    <a:lnTo>
                      <a:pt x="39336" y="24084"/>
                    </a:lnTo>
                    <a:lnTo>
                      <a:pt x="39253" y="24146"/>
                    </a:lnTo>
                    <a:lnTo>
                      <a:pt x="39295" y="24042"/>
                    </a:lnTo>
                    <a:lnTo>
                      <a:pt x="39420" y="23979"/>
                    </a:lnTo>
                    <a:lnTo>
                      <a:pt x="39504" y="23979"/>
                    </a:lnTo>
                    <a:lnTo>
                      <a:pt x="39504" y="23874"/>
                    </a:lnTo>
                    <a:lnTo>
                      <a:pt x="39399" y="23832"/>
                    </a:lnTo>
                    <a:lnTo>
                      <a:pt x="39316" y="23874"/>
                    </a:lnTo>
                    <a:lnTo>
                      <a:pt x="39190" y="23874"/>
                    </a:lnTo>
                    <a:lnTo>
                      <a:pt x="39002" y="23937"/>
                    </a:lnTo>
                    <a:lnTo>
                      <a:pt x="39002" y="23937"/>
                    </a:lnTo>
                    <a:lnTo>
                      <a:pt x="39148" y="23728"/>
                    </a:lnTo>
                    <a:lnTo>
                      <a:pt x="39253" y="23728"/>
                    </a:lnTo>
                    <a:lnTo>
                      <a:pt x="39357" y="23686"/>
                    </a:lnTo>
                    <a:lnTo>
                      <a:pt x="39357" y="23623"/>
                    </a:lnTo>
                    <a:lnTo>
                      <a:pt x="39441" y="23560"/>
                    </a:lnTo>
                    <a:lnTo>
                      <a:pt x="39420" y="23519"/>
                    </a:lnTo>
                    <a:lnTo>
                      <a:pt x="39295" y="23581"/>
                    </a:lnTo>
                    <a:lnTo>
                      <a:pt x="39106" y="23581"/>
                    </a:lnTo>
                    <a:lnTo>
                      <a:pt x="38939" y="23665"/>
                    </a:lnTo>
                    <a:lnTo>
                      <a:pt x="38939" y="23665"/>
                    </a:lnTo>
                    <a:lnTo>
                      <a:pt x="39002" y="23581"/>
                    </a:lnTo>
                    <a:lnTo>
                      <a:pt x="38981" y="23498"/>
                    </a:lnTo>
                    <a:lnTo>
                      <a:pt x="39023" y="23414"/>
                    </a:lnTo>
                    <a:lnTo>
                      <a:pt x="39106" y="23477"/>
                    </a:lnTo>
                    <a:lnTo>
                      <a:pt x="39295" y="23477"/>
                    </a:lnTo>
                    <a:lnTo>
                      <a:pt x="39399" y="23351"/>
                    </a:lnTo>
                    <a:lnTo>
                      <a:pt x="39399" y="23205"/>
                    </a:lnTo>
                    <a:lnTo>
                      <a:pt x="39295" y="23268"/>
                    </a:lnTo>
                    <a:lnTo>
                      <a:pt x="39211" y="23247"/>
                    </a:lnTo>
                    <a:lnTo>
                      <a:pt x="39316" y="23142"/>
                    </a:lnTo>
                    <a:lnTo>
                      <a:pt x="39336" y="23037"/>
                    </a:lnTo>
                    <a:lnTo>
                      <a:pt x="39253" y="22996"/>
                    </a:lnTo>
                    <a:lnTo>
                      <a:pt x="39002" y="23079"/>
                    </a:lnTo>
                    <a:lnTo>
                      <a:pt x="38918" y="23037"/>
                    </a:lnTo>
                    <a:lnTo>
                      <a:pt x="38981" y="22954"/>
                    </a:lnTo>
                    <a:lnTo>
                      <a:pt x="39106" y="22975"/>
                    </a:lnTo>
                    <a:lnTo>
                      <a:pt x="39211" y="22954"/>
                    </a:lnTo>
                    <a:lnTo>
                      <a:pt x="39295" y="22828"/>
                    </a:lnTo>
                    <a:lnTo>
                      <a:pt x="39211" y="22765"/>
                    </a:lnTo>
                    <a:lnTo>
                      <a:pt x="39211" y="22682"/>
                    </a:lnTo>
                    <a:lnTo>
                      <a:pt x="39127" y="22765"/>
                    </a:lnTo>
                    <a:lnTo>
                      <a:pt x="39085" y="22765"/>
                    </a:lnTo>
                    <a:lnTo>
                      <a:pt x="39044" y="22682"/>
                    </a:lnTo>
                    <a:lnTo>
                      <a:pt x="38981" y="22619"/>
                    </a:lnTo>
                    <a:lnTo>
                      <a:pt x="39044" y="22577"/>
                    </a:lnTo>
                    <a:lnTo>
                      <a:pt x="39106" y="22640"/>
                    </a:lnTo>
                    <a:lnTo>
                      <a:pt x="39148" y="22577"/>
                    </a:lnTo>
                    <a:lnTo>
                      <a:pt x="39148" y="22452"/>
                    </a:lnTo>
                    <a:lnTo>
                      <a:pt x="39044" y="22347"/>
                    </a:lnTo>
                    <a:lnTo>
                      <a:pt x="39023" y="22242"/>
                    </a:lnTo>
                    <a:lnTo>
                      <a:pt x="39106" y="22200"/>
                    </a:lnTo>
                    <a:lnTo>
                      <a:pt x="39106" y="22096"/>
                    </a:lnTo>
                    <a:lnTo>
                      <a:pt x="39023" y="22096"/>
                    </a:lnTo>
                    <a:lnTo>
                      <a:pt x="39044" y="22033"/>
                    </a:lnTo>
                    <a:lnTo>
                      <a:pt x="39085" y="21928"/>
                    </a:lnTo>
                    <a:lnTo>
                      <a:pt x="39002" y="21928"/>
                    </a:lnTo>
                    <a:lnTo>
                      <a:pt x="38918" y="21907"/>
                    </a:lnTo>
                    <a:lnTo>
                      <a:pt x="38918" y="21887"/>
                    </a:lnTo>
                    <a:lnTo>
                      <a:pt x="38981" y="21887"/>
                    </a:lnTo>
                    <a:lnTo>
                      <a:pt x="39044" y="21803"/>
                    </a:lnTo>
                    <a:lnTo>
                      <a:pt x="38981" y="21740"/>
                    </a:lnTo>
                    <a:lnTo>
                      <a:pt x="38981" y="21677"/>
                    </a:lnTo>
                    <a:lnTo>
                      <a:pt x="39044" y="21615"/>
                    </a:lnTo>
                    <a:lnTo>
                      <a:pt x="39023" y="21573"/>
                    </a:lnTo>
                    <a:lnTo>
                      <a:pt x="38918" y="21615"/>
                    </a:lnTo>
                    <a:lnTo>
                      <a:pt x="38918" y="21615"/>
                    </a:lnTo>
                    <a:lnTo>
                      <a:pt x="39023" y="21531"/>
                    </a:lnTo>
                    <a:lnTo>
                      <a:pt x="38981" y="21489"/>
                    </a:lnTo>
                    <a:lnTo>
                      <a:pt x="38876" y="21510"/>
                    </a:lnTo>
                    <a:lnTo>
                      <a:pt x="38772" y="21635"/>
                    </a:lnTo>
                    <a:lnTo>
                      <a:pt x="38792" y="21719"/>
                    </a:lnTo>
                    <a:lnTo>
                      <a:pt x="38730" y="21824"/>
                    </a:lnTo>
                    <a:lnTo>
                      <a:pt x="38604" y="21949"/>
                    </a:lnTo>
                    <a:lnTo>
                      <a:pt x="38604" y="22033"/>
                    </a:lnTo>
                    <a:lnTo>
                      <a:pt x="38520" y="22096"/>
                    </a:lnTo>
                    <a:lnTo>
                      <a:pt x="38520" y="22200"/>
                    </a:lnTo>
                    <a:lnTo>
                      <a:pt x="38458" y="22117"/>
                    </a:lnTo>
                    <a:lnTo>
                      <a:pt x="38395" y="22138"/>
                    </a:lnTo>
                    <a:lnTo>
                      <a:pt x="38311" y="22326"/>
                    </a:lnTo>
                    <a:lnTo>
                      <a:pt x="38311" y="22410"/>
                    </a:lnTo>
                    <a:lnTo>
                      <a:pt x="38416" y="22410"/>
                    </a:lnTo>
                    <a:lnTo>
                      <a:pt x="38479" y="22472"/>
                    </a:lnTo>
                    <a:lnTo>
                      <a:pt x="38479" y="22556"/>
                    </a:lnTo>
                    <a:lnTo>
                      <a:pt x="38374" y="22452"/>
                    </a:lnTo>
                    <a:lnTo>
                      <a:pt x="38311" y="22452"/>
                    </a:lnTo>
                    <a:lnTo>
                      <a:pt x="38290" y="22535"/>
                    </a:lnTo>
                    <a:lnTo>
                      <a:pt x="38207" y="22640"/>
                    </a:lnTo>
                    <a:lnTo>
                      <a:pt x="38144" y="22682"/>
                    </a:lnTo>
                    <a:lnTo>
                      <a:pt x="38102" y="22849"/>
                    </a:lnTo>
                    <a:lnTo>
                      <a:pt x="37997" y="22870"/>
                    </a:lnTo>
                    <a:lnTo>
                      <a:pt x="37935" y="22975"/>
                    </a:lnTo>
                    <a:lnTo>
                      <a:pt x="37935" y="23037"/>
                    </a:lnTo>
                    <a:lnTo>
                      <a:pt x="37872" y="23037"/>
                    </a:lnTo>
                    <a:lnTo>
                      <a:pt x="37872" y="23205"/>
                    </a:lnTo>
                    <a:lnTo>
                      <a:pt x="37788" y="23393"/>
                    </a:lnTo>
                    <a:lnTo>
                      <a:pt x="37788" y="23393"/>
                    </a:lnTo>
                    <a:lnTo>
                      <a:pt x="37830" y="23268"/>
                    </a:lnTo>
                    <a:lnTo>
                      <a:pt x="37788" y="23100"/>
                    </a:lnTo>
                    <a:lnTo>
                      <a:pt x="37725" y="23037"/>
                    </a:lnTo>
                    <a:lnTo>
                      <a:pt x="37558" y="23142"/>
                    </a:lnTo>
                    <a:lnTo>
                      <a:pt x="37474" y="23247"/>
                    </a:lnTo>
                    <a:lnTo>
                      <a:pt x="37453" y="23351"/>
                    </a:lnTo>
                    <a:lnTo>
                      <a:pt x="37349" y="23372"/>
                    </a:lnTo>
                    <a:lnTo>
                      <a:pt x="37307" y="23414"/>
                    </a:lnTo>
                    <a:lnTo>
                      <a:pt x="37265" y="23372"/>
                    </a:lnTo>
                    <a:lnTo>
                      <a:pt x="37202" y="23372"/>
                    </a:lnTo>
                    <a:lnTo>
                      <a:pt x="37098" y="23456"/>
                    </a:lnTo>
                    <a:lnTo>
                      <a:pt x="36993" y="23456"/>
                    </a:lnTo>
                    <a:lnTo>
                      <a:pt x="36847" y="23560"/>
                    </a:lnTo>
                    <a:lnTo>
                      <a:pt x="36826" y="23686"/>
                    </a:lnTo>
                    <a:lnTo>
                      <a:pt x="36700" y="23832"/>
                    </a:lnTo>
                    <a:lnTo>
                      <a:pt x="36742" y="23728"/>
                    </a:lnTo>
                    <a:lnTo>
                      <a:pt x="36742" y="23623"/>
                    </a:lnTo>
                    <a:lnTo>
                      <a:pt x="36784" y="23581"/>
                    </a:lnTo>
                    <a:lnTo>
                      <a:pt x="36784" y="23351"/>
                    </a:lnTo>
                    <a:lnTo>
                      <a:pt x="36805" y="23247"/>
                    </a:lnTo>
                    <a:lnTo>
                      <a:pt x="36784" y="23247"/>
                    </a:lnTo>
                    <a:lnTo>
                      <a:pt x="36365" y="23456"/>
                    </a:lnTo>
                    <a:lnTo>
                      <a:pt x="36198" y="23770"/>
                    </a:lnTo>
                    <a:lnTo>
                      <a:pt x="36072" y="23812"/>
                    </a:lnTo>
                    <a:lnTo>
                      <a:pt x="36156" y="23707"/>
                    </a:lnTo>
                    <a:lnTo>
                      <a:pt x="36177" y="23581"/>
                    </a:lnTo>
                    <a:lnTo>
                      <a:pt x="36303" y="23393"/>
                    </a:lnTo>
                    <a:lnTo>
                      <a:pt x="36303" y="23268"/>
                    </a:lnTo>
                    <a:lnTo>
                      <a:pt x="36323" y="23142"/>
                    </a:lnTo>
                    <a:lnTo>
                      <a:pt x="36282" y="23037"/>
                    </a:lnTo>
                    <a:lnTo>
                      <a:pt x="36177" y="22933"/>
                    </a:lnTo>
                    <a:lnTo>
                      <a:pt x="36072" y="22933"/>
                    </a:lnTo>
                    <a:lnTo>
                      <a:pt x="36093" y="23058"/>
                    </a:lnTo>
                    <a:lnTo>
                      <a:pt x="36072" y="23058"/>
                    </a:lnTo>
                    <a:lnTo>
                      <a:pt x="35968" y="22975"/>
                    </a:lnTo>
                    <a:lnTo>
                      <a:pt x="35842" y="22765"/>
                    </a:lnTo>
                    <a:lnTo>
                      <a:pt x="36051" y="22870"/>
                    </a:lnTo>
                    <a:lnTo>
                      <a:pt x="36093" y="22849"/>
                    </a:lnTo>
                    <a:lnTo>
                      <a:pt x="35989" y="22807"/>
                    </a:lnTo>
                    <a:lnTo>
                      <a:pt x="35863" y="22598"/>
                    </a:lnTo>
                    <a:lnTo>
                      <a:pt x="35842" y="22577"/>
                    </a:lnTo>
                    <a:lnTo>
                      <a:pt x="35968" y="22431"/>
                    </a:lnTo>
                    <a:lnTo>
                      <a:pt x="35989" y="22347"/>
                    </a:lnTo>
                    <a:lnTo>
                      <a:pt x="36093" y="22179"/>
                    </a:lnTo>
                    <a:lnTo>
                      <a:pt x="36093" y="21970"/>
                    </a:lnTo>
                    <a:lnTo>
                      <a:pt x="35947" y="21845"/>
                    </a:lnTo>
                    <a:lnTo>
                      <a:pt x="35738" y="21803"/>
                    </a:lnTo>
                    <a:lnTo>
                      <a:pt x="35466" y="21656"/>
                    </a:lnTo>
                    <a:lnTo>
                      <a:pt x="35466" y="21656"/>
                    </a:lnTo>
                    <a:lnTo>
                      <a:pt x="35759" y="21761"/>
                    </a:lnTo>
                    <a:lnTo>
                      <a:pt x="36010" y="21803"/>
                    </a:lnTo>
                    <a:lnTo>
                      <a:pt x="36051" y="21615"/>
                    </a:lnTo>
                    <a:lnTo>
                      <a:pt x="36093" y="21531"/>
                    </a:lnTo>
                    <a:lnTo>
                      <a:pt x="36114" y="21698"/>
                    </a:lnTo>
                    <a:lnTo>
                      <a:pt x="36177" y="21594"/>
                    </a:lnTo>
                    <a:lnTo>
                      <a:pt x="36093" y="21363"/>
                    </a:lnTo>
                    <a:lnTo>
                      <a:pt x="36198" y="21196"/>
                    </a:lnTo>
                    <a:lnTo>
                      <a:pt x="36365" y="21175"/>
                    </a:lnTo>
                    <a:lnTo>
                      <a:pt x="36386" y="20987"/>
                    </a:lnTo>
                    <a:lnTo>
                      <a:pt x="36386" y="20778"/>
                    </a:lnTo>
                    <a:lnTo>
                      <a:pt x="36303" y="20778"/>
                    </a:lnTo>
                    <a:lnTo>
                      <a:pt x="36282" y="20966"/>
                    </a:lnTo>
                    <a:lnTo>
                      <a:pt x="36156" y="21071"/>
                    </a:lnTo>
                    <a:lnTo>
                      <a:pt x="36093" y="20987"/>
                    </a:lnTo>
                    <a:lnTo>
                      <a:pt x="36114" y="20778"/>
                    </a:lnTo>
                    <a:lnTo>
                      <a:pt x="35968" y="20715"/>
                    </a:lnTo>
                    <a:lnTo>
                      <a:pt x="35842" y="20778"/>
                    </a:lnTo>
                    <a:lnTo>
                      <a:pt x="35779" y="20715"/>
                    </a:lnTo>
                    <a:lnTo>
                      <a:pt x="35696" y="20757"/>
                    </a:lnTo>
                    <a:lnTo>
                      <a:pt x="35528" y="20589"/>
                    </a:lnTo>
                    <a:lnTo>
                      <a:pt x="35424" y="20652"/>
                    </a:lnTo>
                    <a:lnTo>
                      <a:pt x="35424" y="20547"/>
                    </a:lnTo>
                    <a:lnTo>
                      <a:pt x="35319" y="20652"/>
                    </a:lnTo>
                    <a:lnTo>
                      <a:pt x="35319" y="20547"/>
                    </a:lnTo>
                    <a:lnTo>
                      <a:pt x="35173" y="20401"/>
                    </a:lnTo>
                    <a:lnTo>
                      <a:pt x="35277" y="20401"/>
                    </a:lnTo>
                    <a:lnTo>
                      <a:pt x="35340" y="20296"/>
                    </a:lnTo>
                    <a:lnTo>
                      <a:pt x="35445" y="20380"/>
                    </a:lnTo>
                    <a:lnTo>
                      <a:pt x="35466" y="20296"/>
                    </a:lnTo>
                    <a:lnTo>
                      <a:pt x="35361" y="20171"/>
                    </a:lnTo>
                    <a:lnTo>
                      <a:pt x="35277" y="20255"/>
                    </a:lnTo>
                    <a:lnTo>
                      <a:pt x="35173" y="20171"/>
                    </a:lnTo>
                    <a:lnTo>
                      <a:pt x="35277" y="20150"/>
                    </a:lnTo>
                    <a:lnTo>
                      <a:pt x="35235" y="20024"/>
                    </a:lnTo>
                    <a:lnTo>
                      <a:pt x="35110" y="19920"/>
                    </a:lnTo>
                    <a:lnTo>
                      <a:pt x="35026" y="19962"/>
                    </a:lnTo>
                    <a:lnTo>
                      <a:pt x="35026" y="19878"/>
                    </a:lnTo>
                    <a:lnTo>
                      <a:pt x="35110" y="19773"/>
                    </a:lnTo>
                    <a:lnTo>
                      <a:pt x="35110" y="19606"/>
                    </a:lnTo>
                    <a:lnTo>
                      <a:pt x="35005" y="19606"/>
                    </a:lnTo>
                    <a:lnTo>
                      <a:pt x="34859" y="19501"/>
                    </a:lnTo>
                    <a:lnTo>
                      <a:pt x="34859" y="19397"/>
                    </a:lnTo>
                    <a:lnTo>
                      <a:pt x="34650" y="19229"/>
                    </a:lnTo>
                    <a:lnTo>
                      <a:pt x="34503" y="19313"/>
                    </a:lnTo>
                    <a:lnTo>
                      <a:pt x="34398" y="19313"/>
                    </a:lnTo>
                    <a:lnTo>
                      <a:pt x="34336" y="19397"/>
                    </a:lnTo>
                    <a:lnTo>
                      <a:pt x="34210" y="19334"/>
                    </a:lnTo>
                    <a:lnTo>
                      <a:pt x="34210" y="19480"/>
                    </a:lnTo>
                    <a:lnTo>
                      <a:pt x="34126" y="19376"/>
                    </a:lnTo>
                    <a:lnTo>
                      <a:pt x="34043" y="19376"/>
                    </a:lnTo>
                    <a:lnTo>
                      <a:pt x="34001" y="19292"/>
                    </a:lnTo>
                    <a:lnTo>
                      <a:pt x="33896" y="19292"/>
                    </a:lnTo>
                    <a:lnTo>
                      <a:pt x="33729" y="19397"/>
                    </a:lnTo>
                    <a:lnTo>
                      <a:pt x="33562" y="19397"/>
                    </a:lnTo>
                    <a:lnTo>
                      <a:pt x="33708" y="19334"/>
                    </a:lnTo>
                    <a:lnTo>
                      <a:pt x="33729" y="19229"/>
                    </a:lnTo>
                    <a:lnTo>
                      <a:pt x="33603" y="19229"/>
                    </a:lnTo>
                    <a:lnTo>
                      <a:pt x="33352" y="19104"/>
                    </a:lnTo>
                    <a:lnTo>
                      <a:pt x="33164" y="18999"/>
                    </a:lnTo>
                    <a:lnTo>
                      <a:pt x="32976" y="18999"/>
                    </a:lnTo>
                    <a:lnTo>
                      <a:pt x="32913" y="18957"/>
                    </a:lnTo>
                    <a:lnTo>
                      <a:pt x="32829" y="18978"/>
                    </a:lnTo>
                    <a:lnTo>
                      <a:pt x="32746" y="18978"/>
                    </a:lnTo>
                    <a:lnTo>
                      <a:pt x="32662" y="19062"/>
                    </a:lnTo>
                    <a:lnTo>
                      <a:pt x="32662" y="19125"/>
                    </a:lnTo>
                    <a:lnTo>
                      <a:pt x="32578" y="19125"/>
                    </a:lnTo>
                    <a:lnTo>
                      <a:pt x="32536" y="19104"/>
                    </a:lnTo>
                    <a:lnTo>
                      <a:pt x="32453" y="19166"/>
                    </a:lnTo>
                    <a:lnTo>
                      <a:pt x="32453" y="19313"/>
                    </a:lnTo>
                    <a:lnTo>
                      <a:pt x="32369" y="19480"/>
                    </a:lnTo>
                    <a:lnTo>
                      <a:pt x="32369" y="19690"/>
                    </a:lnTo>
                    <a:lnTo>
                      <a:pt x="32453" y="19794"/>
                    </a:lnTo>
                    <a:lnTo>
                      <a:pt x="32515" y="19794"/>
                    </a:lnTo>
                    <a:lnTo>
                      <a:pt x="32515" y="19836"/>
                    </a:lnTo>
                    <a:lnTo>
                      <a:pt x="32557" y="19857"/>
                    </a:lnTo>
                    <a:lnTo>
                      <a:pt x="32557" y="20003"/>
                    </a:lnTo>
                    <a:lnTo>
                      <a:pt x="32515" y="20045"/>
                    </a:lnTo>
                    <a:lnTo>
                      <a:pt x="32432" y="20045"/>
                    </a:lnTo>
                    <a:lnTo>
                      <a:pt x="32411" y="20171"/>
                    </a:lnTo>
                    <a:lnTo>
                      <a:pt x="32243" y="20380"/>
                    </a:lnTo>
                    <a:lnTo>
                      <a:pt x="32013" y="20568"/>
                    </a:lnTo>
                    <a:lnTo>
                      <a:pt x="32013" y="20652"/>
                    </a:lnTo>
                    <a:lnTo>
                      <a:pt x="32055" y="20673"/>
                    </a:lnTo>
                    <a:lnTo>
                      <a:pt x="32243" y="20652"/>
                    </a:lnTo>
                    <a:lnTo>
                      <a:pt x="32327" y="20652"/>
                    </a:lnTo>
                    <a:lnTo>
                      <a:pt x="32243" y="20694"/>
                    </a:lnTo>
                    <a:lnTo>
                      <a:pt x="32202" y="20861"/>
                    </a:lnTo>
                    <a:lnTo>
                      <a:pt x="32202" y="20903"/>
                    </a:lnTo>
                    <a:lnTo>
                      <a:pt x="32327" y="20945"/>
                    </a:lnTo>
                    <a:lnTo>
                      <a:pt x="32222" y="20966"/>
                    </a:lnTo>
                    <a:lnTo>
                      <a:pt x="32139" y="21050"/>
                    </a:lnTo>
                    <a:lnTo>
                      <a:pt x="32160" y="21112"/>
                    </a:lnTo>
                    <a:lnTo>
                      <a:pt x="32222" y="21175"/>
                    </a:lnTo>
                    <a:lnTo>
                      <a:pt x="32118" y="21301"/>
                    </a:lnTo>
                    <a:lnTo>
                      <a:pt x="32118" y="21363"/>
                    </a:lnTo>
                    <a:lnTo>
                      <a:pt x="32264" y="21363"/>
                    </a:lnTo>
                    <a:lnTo>
                      <a:pt x="32306" y="21426"/>
                    </a:lnTo>
                    <a:lnTo>
                      <a:pt x="32160" y="21635"/>
                    </a:lnTo>
                    <a:lnTo>
                      <a:pt x="32034" y="21698"/>
                    </a:lnTo>
                    <a:lnTo>
                      <a:pt x="32034" y="21824"/>
                    </a:lnTo>
                    <a:lnTo>
                      <a:pt x="32097" y="21887"/>
                    </a:lnTo>
                    <a:lnTo>
                      <a:pt x="32013" y="21845"/>
                    </a:lnTo>
                    <a:lnTo>
                      <a:pt x="31930" y="21719"/>
                    </a:lnTo>
                    <a:lnTo>
                      <a:pt x="31888" y="21719"/>
                    </a:lnTo>
                    <a:lnTo>
                      <a:pt x="31741" y="21887"/>
                    </a:lnTo>
                    <a:lnTo>
                      <a:pt x="31741" y="21928"/>
                    </a:lnTo>
                    <a:lnTo>
                      <a:pt x="31804" y="21949"/>
                    </a:lnTo>
                    <a:lnTo>
                      <a:pt x="31804" y="22033"/>
                    </a:lnTo>
                    <a:lnTo>
                      <a:pt x="31720" y="22117"/>
                    </a:lnTo>
                    <a:lnTo>
                      <a:pt x="31616" y="22117"/>
                    </a:lnTo>
                    <a:lnTo>
                      <a:pt x="31302" y="22431"/>
                    </a:lnTo>
                    <a:lnTo>
                      <a:pt x="31197" y="22472"/>
                    </a:lnTo>
                    <a:lnTo>
                      <a:pt x="31113" y="22724"/>
                    </a:lnTo>
                    <a:lnTo>
                      <a:pt x="31155" y="22786"/>
                    </a:lnTo>
                    <a:lnTo>
                      <a:pt x="31260" y="22828"/>
                    </a:lnTo>
                    <a:lnTo>
                      <a:pt x="31281" y="22954"/>
                    </a:lnTo>
                    <a:lnTo>
                      <a:pt x="31406" y="23037"/>
                    </a:lnTo>
                    <a:lnTo>
                      <a:pt x="31595" y="23288"/>
                    </a:lnTo>
                    <a:lnTo>
                      <a:pt x="31616" y="23602"/>
                    </a:lnTo>
                    <a:lnTo>
                      <a:pt x="31595" y="23937"/>
                    </a:lnTo>
                    <a:lnTo>
                      <a:pt x="31678" y="24125"/>
                    </a:lnTo>
                    <a:lnTo>
                      <a:pt x="31637" y="24251"/>
                    </a:lnTo>
                    <a:lnTo>
                      <a:pt x="31637" y="24460"/>
                    </a:lnTo>
                    <a:lnTo>
                      <a:pt x="31595" y="24523"/>
                    </a:lnTo>
                    <a:lnTo>
                      <a:pt x="31490" y="24816"/>
                    </a:lnTo>
                    <a:lnTo>
                      <a:pt x="31427" y="24962"/>
                    </a:lnTo>
                    <a:lnTo>
                      <a:pt x="31490" y="24962"/>
                    </a:lnTo>
                    <a:lnTo>
                      <a:pt x="31511" y="24858"/>
                    </a:lnTo>
                    <a:lnTo>
                      <a:pt x="31595" y="24816"/>
                    </a:lnTo>
                    <a:lnTo>
                      <a:pt x="31595" y="24962"/>
                    </a:lnTo>
                    <a:lnTo>
                      <a:pt x="31699" y="25088"/>
                    </a:lnTo>
                    <a:lnTo>
                      <a:pt x="31616" y="25192"/>
                    </a:lnTo>
                    <a:lnTo>
                      <a:pt x="31511" y="25192"/>
                    </a:lnTo>
                    <a:lnTo>
                      <a:pt x="31469" y="25151"/>
                    </a:lnTo>
                    <a:lnTo>
                      <a:pt x="31385" y="25151"/>
                    </a:lnTo>
                    <a:lnTo>
                      <a:pt x="31218" y="25402"/>
                    </a:lnTo>
                    <a:lnTo>
                      <a:pt x="31093" y="25465"/>
                    </a:lnTo>
                    <a:lnTo>
                      <a:pt x="31072" y="25569"/>
                    </a:lnTo>
                    <a:lnTo>
                      <a:pt x="30800" y="25674"/>
                    </a:lnTo>
                    <a:lnTo>
                      <a:pt x="30737" y="25757"/>
                    </a:lnTo>
                    <a:lnTo>
                      <a:pt x="30737" y="25799"/>
                    </a:lnTo>
                    <a:lnTo>
                      <a:pt x="30360" y="25925"/>
                    </a:lnTo>
                    <a:lnTo>
                      <a:pt x="30130" y="26029"/>
                    </a:lnTo>
                    <a:lnTo>
                      <a:pt x="30067" y="26092"/>
                    </a:lnTo>
                    <a:lnTo>
                      <a:pt x="29942" y="26092"/>
                    </a:lnTo>
                    <a:lnTo>
                      <a:pt x="29837" y="26176"/>
                    </a:lnTo>
                    <a:lnTo>
                      <a:pt x="29607" y="26197"/>
                    </a:lnTo>
                    <a:lnTo>
                      <a:pt x="29440" y="26281"/>
                    </a:lnTo>
                    <a:lnTo>
                      <a:pt x="29481" y="26322"/>
                    </a:lnTo>
                    <a:lnTo>
                      <a:pt x="29481" y="26427"/>
                    </a:lnTo>
                    <a:lnTo>
                      <a:pt x="29523" y="26511"/>
                    </a:lnTo>
                    <a:lnTo>
                      <a:pt x="29523" y="26615"/>
                    </a:lnTo>
                    <a:lnTo>
                      <a:pt x="29586" y="26699"/>
                    </a:lnTo>
                    <a:lnTo>
                      <a:pt x="29523" y="26720"/>
                    </a:lnTo>
                    <a:lnTo>
                      <a:pt x="29544" y="26804"/>
                    </a:lnTo>
                    <a:lnTo>
                      <a:pt x="29607" y="26825"/>
                    </a:lnTo>
                    <a:lnTo>
                      <a:pt x="29523" y="26866"/>
                    </a:lnTo>
                    <a:lnTo>
                      <a:pt x="29586" y="26971"/>
                    </a:lnTo>
                    <a:lnTo>
                      <a:pt x="29523" y="27013"/>
                    </a:lnTo>
                    <a:lnTo>
                      <a:pt x="29544" y="27117"/>
                    </a:lnTo>
                    <a:lnTo>
                      <a:pt x="29502" y="27159"/>
                    </a:lnTo>
                    <a:lnTo>
                      <a:pt x="29481" y="27348"/>
                    </a:lnTo>
                    <a:lnTo>
                      <a:pt x="29502" y="27452"/>
                    </a:lnTo>
                    <a:lnTo>
                      <a:pt x="29419" y="27745"/>
                    </a:lnTo>
                    <a:lnTo>
                      <a:pt x="29440" y="27808"/>
                    </a:lnTo>
                    <a:lnTo>
                      <a:pt x="29502" y="27850"/>
                    </a:lnTo>
                    <a:lnTo>
                      <a:pt x="29502" y="27913"/>
                    </a:lnTo>
                    <a:lnTo>
                      <a:pt x="29544" y="27975"/>
                    </a:lnTo>
                    <a:lnTo>
                      <a:pt x="29440" y="28101"/>
                    </a:lnTo>
                    <a:lnTo>
                      <a:pt x="29440" y="28226"/>
                    </a:lnTo>
                    <a:lnTo>
                      <a:pt x="29523" y="28268"/>
                    </a:lnTo>
                    <a:lnTo>
                      <a:pt x="29544" y="28436"/>
                    </a:lnTo>
                    <a:lnTo>
                      <a:pt x="29607" y="28498"/>
                    </a:lnTo>
                    <a:lnTo>
                      <a:pt x="29481" y="28624"/>
                    </a:lnTo>
                    <a:lnTo>
                      <a:pt x="29419" y="28791"/>
                    </a:lnTo>
                    <a:lnTo>
                      <a:pt x="29377" y="28812"/>
                    </a:lnTo>
                    <a:lnTo>
                      <a:pt x="29314" y="28791"/>
                    </a:lnTo>
                    <a:lnTo>
                      <a:pt x="29314" y="28896"/>
                    </a:lnTo>
                    <a:lnTo>
                      <a:pt x="29377" y="28959"/>
                    </a:lnTo>
                    <a:lnTo>
                      <a:pt x="29314" y="29042"/>
                    </a:lnTo>
                    <a:lnTo>
                      <a:pt x="29293" y="29231"/>
                    </a:lnTo>
                    <a:lnTo>
                      <a:pt x="29314" y="29356"/>
                    </a:lnTo>
                    <a:lnTo>
                      <a:pt x="29419" y="29482"/>
                    </a:lnTo>
                    <a:lnTo>
                      <a:pt x="29523" y="29545"/>
                    </a:lnTo>
                    <a:lnTo>
                      <a:pt x="29335" y="29524"/>
                    </a:lnTo>
                    <a:lnTo>
                      <a:pt x="29209" y="29419"/>
                    </a:lnTo>
                    <a:lnTo>
                      <a:pt x="29230" y="29252"/>
                    </a:lnTo>
                    <a:lnTo>
                      <a:pt x="29189" y="29042"/>
                    </a:lnTo>
                    <a:lnTo>
                      <a:pt x="29105" y="29022"/>
                    </a:lnTo>
                    <a:lnTo>
                      <a:pt x="29084" y="28959"/>
                    </a:lnTo>
                    <a:lnTo>
                      <a:pt x="29105" y="28854"/>
                    </a:lnTo>
                    <a:lnTo>
                      <a:pt x="29063" y="28854"/>
                    </a:lnTo>
                    <a:lnTo>
                      <a:pt x="28875" y="29105"/>
                    </a:lnTo>
                    <a:lnTo>
                      <a:pt x="28875" y="29210"/>
                    </a:lnTo>
                    <a:lnTo>
                      <a:pt x="28854" y="29314"/>
                    </a:lnTo>
                    <a:lnTo>
                      <a:pt x="28749" y="29314"/>
                    </a:lnTo>
                    <a:lnTo>
                      <a:pt x="28644" y="29210"/>
                    </a:lnTo>
                    <a:lnTo>
                      <a:pt x="28477" y="29147"/>
                    </a:lnTo>
                    <a:lnTo>
                      <a:pt x="28352" y="29252"/>
                    </a:lnTo>
                    <a:lnTo>
                      <a:pt x="28184" y="29335"/>
                    </a:lnTo>
                    <a:lnTo>
                      <a:pt x="28184" y="29335"/>
                    </a:lnTo>
                    <a:lnTo>
                      <a:pt x="28393" y="29147"/>
                    </a:lnTo>
                    <a:lnTo>
                      <a:pt x="28456" y="29001"/>
                    </a:lnTo>
                    <a:lnTo>
                      <a:pt x="28435" y="28917"/>
                    </a:lnTo>
                    <a:lnTo>
                      <a:pt x="28393" y="28729"/>
                    </a:lnTo>
                    <a:lnTo>
                      <a:pt x="28331" y="28624"/>
                    </a:lnTo>
                    <a:lnTo>
                      <a:pt x="28289" y="28540"/>
                    </a:lnTo>
                    <a:lnTo>
                      <a:pt x="28268" y="28540"/>
                    </a:lnTo>
                    <a:lnTo>
                      <a:pt x="28142" y="28478"/>
                    </a:lnTo>
                    <a:lnTo>
                      <a:pt x="28038" y="28415"/>
                    </a:lnTo>
                    <a:lnTo>
                      <a:pt x="28038" y="28331"/>
                    </a:lnTo>
                    <a:lnTo>
                      <a:pt x="28017" y="28289"/>
                    </a:lnTo>
                    <a:lnTo>
                      <a:pt x="28038" y="28185"/>
                    </a:lnTo>
                    <a:lnTo>
                      <a:pt x="27954" y="28080"/>
                    </a:lnTo>
                    <a:lnTo>
                      <a:pt x="27870" y="28017"/>
                    </a:lnTo>
                    <a:lnTo>
                      <a:pt x="27870" y="27892"/>
                    </a:lnTo>
                    <a:lnTo>
                      <a:pt x="27766" y="27808"/>
                    </a:lnTo>
                    <a:lnTo>
                      <a:pt x="27724" y="27703"/>
                    </a:lnTo>
                    <a:lnTo>
                      <a:pt x="27766" y="27473"/>
                    </a:lnTo>
                    <a:lnTo>
                      <a:pt x="27870" y="27369"/>
                    </a:lnTo>
                    <a:lnTo>
                      <a:pt x="27933" y="27222"/>
                    </a:lnTo>
                    <a:lnTo>
                      <a:pt x="27933" y="27117"/>
                    </a:lnTo>
                    <a:lnTo>
                      <a:pt x="28080" y="26866"/>
                    </a:lnTo>
                    <a:lnTo>
                      <a:pt x="28080" y="26615"/>
                    </a:lnTo>
                    <a:lnTo>
                      <a:pt x="28059" y="26594"/>
                    </a:lnTo>
                    <a:lnTo>
                      <a:pt x="28038" y="26448"/>
                    </a:lnTo>
                    <a:lnTo>
                      <a:pt x="28121" y="26301"/>
                    </a:lnTo>
                    <a:lnTo>
                      <a:pt x="28184" y="26197"/>
                    </a:lnTo>
                    <a:lnTo>
                      <a:pt x="28184" y="26092"/>
                    </a:lnTo>
                    <a:lnTo>
                      <a:pt x="28352" y="25799"/>
                    </a:lnTo>
                    <a:lnTo>
                      <a:pt x="28331" y="25611"/>
                    </a:lnTo>
                    <a:lnTo>
                      <a:pt x="28268" y="25611"/>
                    </a:lnTo>
                    <a:lnTo>
                      <a:pt x="28247" y="25653"/>
                    </a:lnTo>
                    <a:lnTo>
                      <a:pt x="28247" y="25590"/>
                    </a:lnTo>
                    <a:lnTo>
                      <a:pt x="28163" y="25590"/>
                    </a:lnTo>
                    <a:lnTo>
                      <a:pt x="28038" y="25653"/>
                    </a:lnTo>
                    <a:lnTo>
                      <a:pt x="27849" y="25611"/>
                    </a:lnTo>
                    <a:lnTo>
                      <a:pt x="27661" y="25569"/>
                    </a:lnTo>
                    <a:lnTo>
                      <a:pt x="27619" y="25569"/>
                    </a:lnTo>
                    <a:lnTo>
                      <a:pt x="27556" y="25506"/>
                    </a:lnTo>
                    <a:lnTo>
                      <a:pt x="27326" y="25506"/>
                    </a:lnTo>
                    <a:lnTo>
                      <a:pt x="27201" y="25548"/>
                    </a:lnTo>
                    <a:lnTo>
                      <a:pt x="27138" y="25506"/>
                    </a:lnTo>
                    <a:lnTo>
                      <a:pt x="26971" y="25506"/>
                    </a:lnTo>
                    <a:lnTo>
                      <a:pt x="26929" y="25485"/>
                    </a:lnTo>
                    <a:lnTo>
                      <a:pt x="26971" y="25444"/>
                    </a:lnTo>
                    <a:lnTo>
                      <a:pt x="26803" y="25297"/>
                    </a:lnTo>
                    <a:lnTo>
                      <a:pt x="26782" y="25234"/>
                    </a:lnTo>
                    <a:lnTo>
                      <a:pt x="26594" y="25046"/>
                    </a:lnTo>
                    <a:lnTo>
                      <a:pt x="26510" y="25025"/>
                    </a:lnTo>
                    <a:lnTo>
                      <a:pt x="26343" y="24879"/>
                    </a:lnTo>
                    <a:lnTo>
                      <a:pt x="26259" y="24858"/>
                    </a:lnTo>
                    <a:lnTo>
                      <a:pt x="26029" y="24711"/>
                    </a:lnTo>
                    <a:lnTo>
                      <a:pt x="25966" y="24648"/>
                    </a:lnTo>
                    <a:lnTo>
                      <a:pt x="25903" y="24753"/>
                    </a:lnTo>
                    <a:lnTo>
                      <a:pt x="25903" y="24711"/>
                    </a:lnTo>
                    <a:lnTo>
                      <a:pt x="25820" y="24523"/>
                    </a:lnTo>
                    <a:lnTo>
                      <a:pt x="25736" y="24439"/>
                    </a:lnTo>
                    <a:lnTo>
                      <a:pt x="25736" y="24335"/>
                    </a:lnTo>
                    <a:lnTo>
                      <a:pt x="25631" y="24293"/>
                    </a:lnTo>
                    <a:lnTo>
                      <a:pt x="25527" y="24104"/>
                    </a:lnTo>
                    <a:lnTo>
                      <a:pt x="25443" y="24084"/>
                    </a:lnTo>
                    <a:lnTo>
                      <a:pt x="25255" y="23895"/>
                    </a:lnTo>
                    <a:lnTo>
                      <a:pt x="25150" y="23874"/>
                    </a:lnTo>
                    <a:lnTo>
                      <a:pt x="25087" y="23812"/>
                    </a:lnTo>
                    <a:lnTo>
                      <a:pt x="24815" y="23728"/>
                    </a:lnTo>
                    <a:lnTo>
                      <a:pt x="24627" y="23581"/>
                    </a:lnTo>
                    <a:lnTo>
                      <a:pt x="24376" y="23393"/>
                    </a:lnTo>
                    <a:lnTo>
                      <a:pt x="24167" y="23414"/>
                    </a:lnTo>
                    <a:lnTo>
                      <a:pt x="23748" y="23560"/>
                    </a:lnTo>
                    <a:lnTo>
                      <a:pt x="23330" y="23686"/>
                    </a:lnTo>
                    <a:lnTo>
                      <a:pt x="23142" y="23686"/>
                    </a:lnTo>
                    <a:lnTo>
                      <a:pt x="23016" y="23623"/>
                    </a:lnTo>
                    <a:lnTo>
                      <a:pt x="23016" y="23623"/>
                    </a:lnTo>
                    <a:lnTo>
                      <a:pt x="23142" y="23665"/>
                    </a:lnTo>
                    <a:lnTo>
                      <a:pt x="23330" y="23602"/>
                    </a:lnTo>
                    <a:lnTo>
                      <a:pt x="23665" y="23268"/>
                    </a:lnTo>
                    <a:lnTo>
                      <a:pt x="23727" y="23163"/>
                    </a:lnTo>
                    <a:lnTo>
                      <a:pt x="23665" y="22933"/>
                    </a:lnTo>
                    <a:lnTo>
                      <a:pt x="23581" y="22828"/>
                    </a:lnTo>
                    <a:lnTo>
                      <a:pt x="23665" y="22577"/>
                    </a:lnTo>
                    <a:lnTo>
                      <a:pt x="23665" y="22347"/>
                    </a:lnTo>
                    <a:lnTo>
                      <a:pt x="23581" y="22200"/>
                    </a:lnTo>
                    <a:lnTo>
                      <a:pt x="23581" y="22054"/>
                    </a:lnTo>
                    <a:lnTo>
                      <a:pt x="23644" y="21928"/>
                    </a:lnTo>
                    <a:lnTo>
                      <a:pt x="23644" y="21824"/>
                    </a:lnTo>
                    <a:lnTo>
                      <a:pt x="23539" y="21782"/>
                    </a:lnTo>
                    <a:lnTo>
                      <a:pt x="23204" y="21782"/>
                    </a:lnTo>
                    <a:lnTo>
                      <a:pt x="23037" y="22054"/>
                    </a:lnTo>
                    <a:lnTo>
                      <a:pt x="22828" y="22305"/>
                    </a:lnTo>
                    <a:lnTo>
                      <a:pt x="22577" y="22326"/>
                    </a:lnTo>
                    <a:lnTo>
                      <a:pt x="22409" y="22452"/>
                    </a:lnTo>
                    <a:lnTo>
                      <a:pt x="22472" y="22347"/>
                    </a:lnTo>
                    <a:lnTo>
                      <a:pt x="22786" y="22263"/>
                    </a:lnTo>
                    <a:lnTo>
                      <a:pt x="22932" y="22117"/>
                    </a:lnTo>
                    <a:lnTo>
                      <a:pt x="23037" y="21845"/>
                    </a:lnTo>
                    <a:lnTo>
                      <a:pt x="22995" y="21824"/>
                    </a:lnTo>
                    <a:lnTo>
                      <a:pt x="22995" y="21677"/>
                    </a:lnTo>
                    <a:lnTo>
                      <a:pt x="22932" y="21594"/>
                    </a:lnTo>
                    <a:lnTo>
                      <a:pt x="22953" y="21489"/>
                    </a:lnTo>
                    <a:lnTo>
                      <a:pt x="22932" y="21405"/>
                    </a:lnTo>
                    <a:lnTo>
                      <a:pt x="22807" y="21384"/>
                    </a:lnTo>
                    <a:lnTo>
                      <a:pt x="22849" y="21322"/>
                    </a:lnTo>
                    <a:lnTo>
                      <a:pt x="22953" y="21301"/>
                    </a:lnTo>
                    <a:lnTo>
                      <a:pt x="22995" y="21196"/>
                    </a:lnTo>
                    <a:lnTo>
                      <a:pt x="23100" y="21008"/>
                    </a:lnTo>
                    <a:lnTo>
                      <a:pt x="23100" y="20861"/>
                    </a:lnTo>
                    <a:lnTo>
                      <a:pt x="23037" y="20799"/>
                    </a:lnTo>
                    <a:lnTo>
                      <a:pt x="23121" y="20568"/>
                    </a:lnTo>
                    <a:lnTo>
                      <a:pt x="23204" y="20527"/>
                    </a:lnTo>
                    <a:lnTo>
                      <a:pt x="23246" y="20359"/>
                    </a:lnTo>
                    <a:lnTo>
                      <a:pt x="23330" y="20255"/>
                    </a:lnTo>
                    <a:lnTo>
                      <a:pt x="23372" y="20045"/>
                    </a:lnTo>
                    <a:lnTo>
                      <a:pt x="23476" y="19941"/>
                    </a:lnTo>
                    <a:lnTo>
                      <a:pt x="23435" y="19815"/>
                    </a:lnTo>
                    <a:lnTo>
                      <a:pt x="23435" y="19731"/>
                    </a:lnTo>
                    <a:lnTo>
                      <a:pt x="23560" y="19815"/>
                    </a:lnTo>
                    <a:lnTo>
                      <a:pt x="23665" y="19711"/>
                    </a:lnTo>
                    <a:lnTo>
                      <a:pt x="23665" y="19606"/>
                    </a:lnTo>
                    <a:lnTo>
                      <a:pt x="23790" y="19585"/>
                    </a:lnTo>
                    <a:lnTo>
                      <a:pt x="23958" y="19397"/>
                    </a:lnTo>
                    <a:lnTo>
                      <a:pt x="24062" y="19334"/>
                    </a:lnTo>
                    <a:lnTo>
                      <a:pt x="24041" y="19229"/>
                    </a:lnTo>
                    <a:lnTo>
                      <a:pt x="24125" y="19166"/>
                    </a:lnTo>
                    <a:lnTo>
                      <a:pt x="24188" y="19166"/>
                    </a:lnTo>
                    <a:lnTo>
                      <a:pt x="24230" y="19083"/>
                    </a:lnTo>
                    <a:lnTo>
                      <a:pt x="24167" y="18999"/>
                    </a:lnTo>
                    <a:lnTo>
                      <a:pt x="24292" y="18915"/>
                    </a:lnTo>
                    <a:lnTo>
                      <a:pt x="24376" y="18769"/>
                    </a:lnTo>
                    <a:lnTo>
                      <a:pt x="24481" y="18769"/>
                    </a:lnTo>
                    <a:lnTo>
                      <a:pt x="24481" y="18706"/>
                    </a:lnTo>
                    <a:lnTo>
                      <a:pt x="24543" y="18664"/>
                    </a:lnTo>
                    <a:lnTo>
                      <a:pt x="24397" y="18560"/>
                    </a:lnTo>
                    <a:lnTo>
                      <a:pt x="24460" y="18539"/>
                    </a:lnTo>
                    <a:lnTo>
                      <a:pt x="24460" y="18455"/>
                    </a:lnTo>
                    <a:lnTo>
                      <a:pt x="24543" y="18476"/>
                    </a:lnTo>
                    <a:lnTo>
                      <a:pt x="24669" y="18581"/>
                    </a:lnTo>
                    <a:lnTo>
                      <a:pt x="24690" y="18643"/>
                    </a:lnTo>
                    <a:lnTo>
                      <a:pt x="24753" y="18602"/>
                    </a:lnTo>
                    <a:lnTo>
                      <a:pt x="24711" y="18539"/>
                    </a:lnTo>
                    <a:lnTo>
                      <a:pt x="24606" y="18476"/>
                    </a:lnTo>
                    <a:lnTo>
                      <a:pt x="24795" y="18392"/>
                    </a:lnTo>
                    <a:lnTo>
                      <a:pt x="24836" y="18330"/>
                    </a:lnTo>
                    <a:lnTo>
                      <a:pt x="24983" y="18330"/>
                    </a:lnTo>
                    <a:lnTo>
                      <a:pt x="25004" y="18350"/>
                    </a:lnTo>
                    <a:lnTo>
                      <a:pt x="25025" y="18267"/>
                    </a:lnTo>
                    <a:lnTo>
                      <a:pt x="25004" y="18225"/>
                    </a:lnTo>
                    <a:lnTo>
                      <a:pt x="25087" y="18225"/>
                    </a:lnTo>
                    <a:lnTo>
                      <a:pt x="25108" y="18350"/>
                    </a:lnTo>
                    <a:lnTo>
                      <a:pt x="25192" y="18246"/>
                    </a:lnTo>
                    <a:lnTo>
                      <a:pt x="25192" y="18225"/>
                    </a:lnTo>
                    <a:lnTo>
                      <a:pt x="25108" y="18162"/>
                    </a:lnTo>
                    <a:lnTo>
                      <a:pt x="25108" y="18058"/>
                    </a:lnTo>
                    <a:lnTo>
                      <a:pt x="25150" y="18120"/>
                    </a:lnTo>
                    <a:lnTo>
                      <a:pt x="25359" y="18162"/>
                    </a:lnTo>
                    <a:lnTo>
                      <a:pt x="25339" y="18078"/>
                    </a:lnTo>
                    <a:lnTo>
                      <a:pt x="25234" y="18037"/>
                    </a:lnTo>
                    <a:lnTo>
                      <a:pt x="25213" y="17953"/>
                    </a:lnTo>
                    <a:lnTo>
                      <a:pt x="25255" y="17932"/>
                    </a:lnTo>
                    <a:lnTo>
                      <a:pt x="25297" y="17848"/>
                    </a:lnTo>
                    <a:lnTo>
                      <a:pt x="25318" y="18016"/>
                    </a:lnTo>
                    <a:lnTo>
                      <a:pt x="25422" y="17974"/>
                    </a:lnTo>
                    <a:lnTo>
                      <a:pt x="25506" y="18016"/>
                    </a:lnTo>
                    <a:lnTo>
                      <a:pt x="25590" y="17953"/>
                    </a:lnTo>
                    <a:lnTo>
                      <a:pt x="25464" y="17744"/>
                    </a:lnTo>
                    <a:lnTo>
                      <a:pt x="25401" y="17514"/>
                    </a:lnTo>
                    <a:lnTo>
                      <a:pt x="25297" y="17388"/>
                    </a:lnTo>
                    <a:lnTo>
                      <a:pt x="25297" y="17283"/>
                    </a:lnTo>
                    <a:lnTo>
                      <a:pt x="25255" y="17200"/>
                    </a:lnTo>
                    <a:lnTo>
                      <a:pt x="25297" y="17137"/>
                    </a:lnTo>
                    <a:lnTo>
                      <a:pt x="25359" y="17221"/>
                    </a:lnTo>
                    <a:lnTo>
                      <a:pt x="25422" y="17409"/>
                    </a:lnTo>
                    <a:lnTo>
                      <a:pt x="25569" y="17597"/>
                    </a:lnTo>
                    <a:lnTo>
                      <a:pt x="25841" y="17639"/>
                    </a:lnTo>
                    <a:lnTo>
                      <a:pt x="25945" y="17723"/>
                    </a:lnTo>
                    <a:lnTo>
                      <a:pt x="26071" y="17723"/>
                    </a:lnTo>
                    <a:lnTo>
                      <a:pt x="26155" y="17660"/>
                    </a:lnTo>
                    <a:lnTo>
                      <a:pt x="26259" y="17660"/>
                    </a:lnTo>
                    <a:lnTo>
                      <a:pt x="26406" y="17514"/>
                    </a:lnTo>
                    <a:lnTo>
                      <a:pt x="26448" y="17242"/>
                    </a:lnTo>
                    <a:lnTo>
                      <a:pt x="26238" y="16990"/>
                    </a:lnTo>
                    <a:lnTo>
                      <a:pt x="26196" y="16823"/>
                    </a:lnTo>
                    <a:lnTo>
                      <a:pt x="26134" y="16739"/>
                    </a:lnTo>
                    <a:lnTo>
                      <a:pt x="26071" y="16739"/>
                    </a:lnTo>
                    <a:lnTo>
                      <a:pt x="25945" y="16886"/>
                    </a:lnTo>
                    <a:lnTo>
                      <a:pt x="25715" y="16907"/>
                    </a:lnTo>
                    <a:lnTo>
                      <a:pt x="25652" y="16928"/>
                    </a:lnTo>
                    <a:lnTo>
                      <a:pt x="25652" y="16907"/>
                    </a:lnTo>
                    <a:lnTo>
                      <a:pt x="25631" y="16823"/>
                    </a:lnTo>
                    <a:lnTo>
                      <a:pt x="25715" y="16865"/>
                    </a:lnTo>
                    <a:lnTo>
                      <a:pt x="25841" y="16823"/>
                    </a:lnTo>
                    <a:lnTo>
                      <a:pt x="25966" y="16718"/>
                    </a:lnTo>
                    <a:lnTo>
                      <a:pt x="25945" y="16677"/>
                    </a:lnTo>
                    <a:lnTo>
                      <a:pt x="25736" y="16551"/>
                    </a:lnTo>
                    <a:lnTo>
                      <a:pt x="25506" y="16300"/>
                    </a:lnTo>
                    <a:lnTo>
                      <a:pt x="25443" y="16300"/>
                    </a:lnTo>
                    <a:lnTo>
                      <a:pt x="25422" y="16363"/>
                    </a:lnTo>
                    <a:lnTo>
                      <a:pt x="25464" y="16446"/>
                    </a:lnTo>
                    <a:lnTo>
                      <a:pt x="25443" y="16488"/>
                    </a:lnTo>
                    <a:lnTo>
                      <a:pt x="25339" y="16405"/>
                    </a:lnTo>
                    <a:lnTo>
                      <a:pt x="25297" y="16258"/>
                    </a:lnTo>
                    <a:lnTo>
                      <a:pt x="25401" y="16279"/>
                    </a:lnTo>
                    <a:lnTo>
                      <a:pt x="25401" y="16091"/>
                    </a:lnTo>
                    <a:lnTo>
                      <a:pt x="25443" y="16195"/>
                    </a:lnTo>
                    <a:lnTo>
                      <a:pt x="25611" y="16342"/>
                    </a:lnTo>
                    <a:lnTo>
                      <a:pt x="25694" y="16363"/>
                    </a:lnTo>
                    <a:lnTo>
                      <a:pt x="25757" y="16551"/>
                    </a:lnTo>
                    <a:lnTo>
                      <a:pt x="25966" y="16677"/>
                    </a:lnTo>
                    <a:lnTo>
                      <a:pt x="26217" y="16760"/>
                    </a:lnTo>
                    <a:lnTo>
                      <a:pt x="26322" y="16907"/>
                    </a:lnTo>
                    <a:lnTo>
                      <a:pt x="26427" y="16970"/>
                    </a:lnTo>
                    <a:lnTo>
                      <a:pt x="26448" y="17032"/>
                    </a:lnTo>
                    <a:lnTo>
                      <a:pt x="26573" y="17095"/>
                    </a:lnTo>
                    <a:lnTo>
                      <a:pt x="26636" y="17137"/>
                    </a:lnTo>
                    <a:lnTo>
                      <a:pt x="26636" y="17011"/>
                    </a:lnTo>
                    <a:lnTo>
                      <a:pt x="26740" y="16970"/>
                    </a:lnTo>
                    <a:lnTo>
                      <a:pt x="26657" y="16907"/>
                    </a:lnTo>
                    <a:lnTo>
                      <a:pt x="26678" y="16802"/>
                    </a:lnTo>
                    <a:lnTo>
                      <a:pt x="26761" y="16928"/>
                    </a:lnTo>
                    <a:lnTo>
                      <a:pt x="26782" y="17011"/>
                    </a:lnTo>
                    <a:lnTo>
                      <a:pt x="26866" y="17032"/>
                    </a:lnTo>
                    <a:lnTo>
                      <a:pt x="26992" y="16865"/>
                    </a:lnTo>
                    <a:lnTo>
                      <a:pt x="26992" y="16656"/>
                    </a:lnTo>
                    <a:lnTo>
                      <a:pt x="26950" y="16572"/>
                    </a:lnTo>
                    <a:lnTo>
                      <a:pt x="26992" y="16405"/>
                    </a:lnTo>
                    <a:lnTo>
                      <a:pt x="27054" y="16593"/>
                    </a:lnTo>
                    <a:lnTo>
                      <a:pt x="27054" y="16698"/>
                    </a:lnTo>
                    <a:lnTo>
                      <a:pt x="27117" y="16467"/>
                    </a:lnTo>
                    <a:lnTo>
                      <a:pt x="27222" y="16405"/>
                    </a:lnTo>
                    <a:lnTo>
                      <a:pt x="27264" y="16467"/>
                    </a:lnTo>
                    <a:lnTo>
                      <a:pt x="27284" y="16488"/>
                    </a:lnTo>
                    <a:lnTo>
                      <a:pt x="27201" y="16593"/>
                    </a:lnTo>
                    <a:lnTo>
                      <a:pt x="27264" y="16614"/>
                    </a:lnTo>
                    <a:lnTo>
                      <a:pt x="27284" y="16698"/>
                    </a:lnTo>
                    <a:lnTo>
                      <a:pt x="27368" y="16614"/>
                    </a:lnTo>
                    <a:lnTo>
                      <a:pt x="27431" y="16656"/>
                    </a:lnTo>
                    <a:lnTo>
                      <a:pt x="27577" y="16802"/>
                    </a:lnTo>
                    <a:lnTo>
                      <a:pt x="27598" y="16760"/>
                    </a:lnTo>
                    <a:lnTo>
                      <a:pt x="27682" y="16760"/>
                    </a:lnTo>
                    <a:lnTo>
                      <a:pt x="27724" y="16802"/>
                    </a:lnTo>
                    <a:lnTo>
                      <a:pt x="27828" y="16781"/>
                    </a:lnTo>
                    <a:lnTo>
                      <a:pt x="27933" y="16593"/>
                    </a:lnTo>
                    <a:lnTo>
                      <a:pt x="28100" y="16509"/>
                    </a:lnTo>
                    <a:lnTo>
                      <a:pt x="28456" y="16153"/>
                    </a:lnTo>
                    <a:lnTo>
                      <a:pt x="28477" y="16070"/>
                    </a:lnTo>
                    <a:lnTo>
                      <a:pt x="28540" y="16049"/>
                    </a:lnTo>
                    <a:lnTo>
                      <a:pt x="28561" y="16091"/>
                    </a:lnTo>
                    <a:lnTo>
                      <a:pt x="28728" y="15881"/>
                    </a:lnTo>
                    <a:lnTo>
                      <a:pt x="28833" y="15840"/>
                    </a:lnTo>
                    <a:lnTo>
                      <a:pt x="28958" y="15735"/>
                    </a:lnTo>
                    <a:lnTo>
                      <a:pt x="29000" y="15672"/>
                    </a:lnTo>
                    <a:lnTo>
                      <a:pt x="28979" y="15547"/>
                    </a:lnTo>
                    <a:lnTo>
                      <a:pt x="28561" y="15442"/>
                    </a:lnTo>
                    <a:lnTo>
                      <a:pt x="28331" y="15400"/>
                    </a:lnTo>
                    <a:lnTo>
                      <a:pt x="28121" y="15317"/>
                    </a:lnTo>
                    <a:lnTo>
                      <a:pt x="28038" y="15128"/>
                    </a:lnTo>
                    <a:lnTo>
                      <a:pt x="27912" y="14898"/>
                    </a:lnTo>
                    <a:lnTo>
                      <a:pt x="27849" y="14898"/>
                    </a:lnTo>
                    <a:lnTo>
                      <a:pt x="27828" y="14710"/>
                    </a:lnTo>
                    <a:lnTo>
                      <a:pt x="27808" y="14689"/>
                    </a:lnTo>
                    <a:lnTo>
                      <a:pt x="27828" y="14626"/>
                    </a:lnTo>
                    <a:lnTo>
                      <a:pt x="27870" y="14626"/>
                    </a:lnTo>
                    <a:lnTo>
                      <a:pt x="27912" y="14563"/>
                    </a:lnTo>
                    <a:lnTo>
                      <a:pt x="27828" y="14501"/>
                    </a:lnTo>
                    <a:lnTo>
                      <a:pt x="27598" y="14501"/>
                    </a:lnTo>
                    <a:lnTo>
                      <a:pt x="27326" y="14417"/>
                    </a:lnTo>
                    <a:lnTo>
                      <a:pt x="27243" y="14417"/>
                    </a:lnTo>
                    <a:lnTo>
                      <a:pt x="27201" y="14480"/>
                    </a:lnTo>
                    <a:lnTo>
                      <a:pt x="27117" y="14396"/>
                    </a:lnTo>
                    <a:lnTo>
                      <a:pt x="27117" y="14312"/>
                    </a:lnTo>
                    <a:lnTo>
                      <a:pt x="27222" y="14354"/>
                    </a:lnTo>
                    <a:lnTo>
                      <a:pt x="27494" y="14375"/>
                    </a:lnTo>
                    <a:lnTo>
                      <a:pt x="27640" y="14480"/>
                    </a:lnTo>
                    <a:lnTo>
                      <a:pt x="27870" y="14480"/>
                    </a:lnTo>
                    <a:lnTo>
                      <a:pt x="28017" y="14584"/>
                    </a:lnTo>
                    <a:lnTo>
                      <a:pt x="28142" y="14814"/>
                    </a:lnTo>
                    <a:lnTo>
                      <a:pt x="28247" y="14835"/>
                    </a:lnTo>
                    <a:lnTo>
                      <a:pt x="28289" y="14898"/>
                    </a:lnTo>
                    <a:lnTo>
                      <a:pt x="28247" y="14919"/>
                    </a:lnTo>
                    <a:lnTo>
                      <a:pt x="28184" y="14919"/>
                    </a:lnTo>
                    <a:lnTo>
                      <a:pt x="28184" y="14982"/>
                    </a:lnTo>
                    <a:lnTo>
                      <a:pt x="28372" y="15045"/>
                    </a:lnTo>
                    <a:lnTo>
                      <a:pt x="28435" y="15191"/>
                    </a:lnTo>
                    <a:lnTo>
                      <a:pt x="28498" y="15296"/>
                    </a:lnTo>
                    <a:lnTo>
                      <a:pt x="28875" y="15358"/>
                    </a:lnTo>
                    <a:lnTo>
                      <a:pt x="28979" y="15317"/>
                    </a:lnTo>
                    <a:lnTo>
                      <a:pt x="29021" y="15191"/>
                    </a:lnTo>
                    <a:lnTo>
                      <a:pt x="29105" y="15128"/>
                    </a:lnTo>
                    <a:lnTo>
                      <a:pt x="29189" y="15149"/>
                    </a:lnTo>
                    <a:lnTo>
                      <a:pt x="29314" y="15003"/>
                    </a:lnTo>
                    <a:lnTo>
                      <a:pt x="29335" y="14982"/>
                    </a:lnTo>
                    <a:lnTo>
                      <a:pt x="29502" y="15128"/>
                    </a:lnTo>
                    <a:lnTo>
                      <a:pt x="29481" y="15149"/>
                    </a:lnTo>
                    <a:lnTo>
                      <a:pt x="29377" y="15317"/>
                    </a:lnTo>
                    <a:lnTo>
                      <a:pt x="29377" y="15400"/>
                    </a:lnTo>
                    <a:lnTo>
                      <a:pt x="29293" y="15505"/>
                    </a:lnTo>
                    <a:lnTo>
                      <a:pt x="29293" y="15568"/>
                    </a:lnTo>
                    <a:lnTo>
                      <a:pt x="29189" y="15756"/>
                    </a:lnTo>
                    <a:lnTo>
                      <a:pt x="29230" y="15840"/>
                    </a:lnTo>
                    <a:lnTo>
                      <a:pt x="29189" y="15861"/>
                    </a:lnTo>
                    <a:lnTo>
                      <a:pt x="29168" y="15965"/>
                    </a:lnTo>
                    <a:lnTo>
                      <a:pt x="29168" y="16070"/>
                    </a:lnTo>
                    <a:lnTo>
                      <a:pt x="29000" y="16195"/>
                    </a:lnTo>
                    <a:lnTo>
                      <a:pt x="28958" y="16300"/>
                    </a:lnTo>
                    <a:lnTo>
                      <a:pt x="28958" y="16467"/>
                    </a:lnTo>
                    <a:lnTo>
                      <a:pt x="28916" y="16509"/>
                    </a:lnTo>
                    <a:lnTo>
                      <a:pt x="28916" y="16677"/>
                    </a:lnTo>
                    <a:lnTo>
                      <a:pt x="28854" y="16760"/>
                    </a:lnTo>
                    <a:lnTo>
                      <a:pt x="28707" y="16760"/>
                    </a:lnTo>
                    <a:lnTo>
                      <a:pt x="28540" y="16823"/>
                    </a:lnTo>
                    <a:lnTo>
                      <a:pt x="28540" y="16928"/>
                    </a:lnTo>
                    <a:lnTo>
                      <a:pt x="28477" y="17116"/>
                    </a:lnTo>
                    <a:lnTo>
                      <a:pt x="28498" y="17242"/>
                    </a:lnTo>
                    <a:lnTo>
                      <a:pt x="28561" y="17242"/>
                    </a:lnTo>
                    <a:lnTo>
                      <a:pt x="28582" y="17137"/>
                    </a:lnTo>
                    <a:lnTo>
                      <a:pt x="28644" y="17116"/>
                    </a:lnTo>
                    <a:lnTo>
                      <a:pt x="28686" y="17137"/>
                    </a:lnTo>
                    <a:lnTo>
                      <a:pt x="28770" y="17200"/>
                    </a:lnTo>
                    <a:lnTo>
                      <a:pt x="28854" y="17200"/>
                    </a:lnTo>
                    <a:lnTo>
                      <a:pt x="28896" y="17179"/>
                    </a:lnTo>
                    <a:lnTo>
                      <a:pt x="28958" y="17179"/>
                    </a:lnTo>
                    <a:lnTo>
                      <a:pt x="29000" y="17221"/>
                    </a:lnTo>
                    <a:lnTo>
                      <a:pt x="29021" y="17304"/>
                    </a:lnTo>
                    <a:lnTo>
                      <a:pt x="28958" y="17409"/>
                    </a:lnTo>
                    <a:lnTo>
                      <a:pt x="28979" y="17514"/>
                    </a:lnTo>
                    <a:lnTo>
                      <a:pt x="28896" y="17597"/>
                    </a:lnTo>
                    <a:lnTo>
                      <a:pt x="28896" y="17744"/>
                    </a:lnTo>
                    <a:lnTo>
                      <a:pt x="28916" y="17806"/>
                    </a:lnTo>
                    <a:lnTo>
                      <a:pt x="28979" y="17765"/>
                    </a:lnTo>
                    <a:lnTo>
                      <a:pt x="29021" y="17806"/>
                    </a:lnTo>
                    <a:lnTo>
                      <a:pt x="29105" y="17806"/>
                    </a:lnTo>
                    <a:lnTo>
                      <a:pt x="29168" y="17744"/>
                    </a:lnTo>
                    <a:lnTo>
                      <a:pt x="29272" y="17744"/>
                    </a:lnTo>
                    <a:lnTo>
                      <a:pt x="29293" y="17702"/>
                    </a:lnTo>
                    <a:lnTo>
                      <a:pt x="29377" y="17639"/>
                    </a:lnTo>
                    <a:lnTo>
                      <a:pt x="29440" y="17639"/>
                    </a:lnTo>
                    <a:lnTo>
                      <a:pt x="29544" y="17555"/>
                    </a:lnTo>
                    <a:lnTo>
                      <a:pt x="29586" y="17430"/>
                    </a:lnTo>
                    <a:lnTo>
                      <a:pt x="29649" y="17346"/>
                    </a:lnTo>
                    <a:lnTo>
                      <a:pt x="29712" y="17283"/>
                    </a:lnTo>
                    <a:lnTo>
                      <a:pt x="29753" y="17283"/>
                    </a:lnTo>
                    <a:lnTo>
                      <a:pt x="29816" y="17325"/>
                    </a:lnTo>
                    <a:lnTo>
                      <a:pt x="29900" y="17283"/>
                    </a:lnTo>
                    <a:lnTo>
                      <a:pt x="29942" y="17242"/>
                    </a:lnTo>
                    <a:lnTo>
                      <a:pt x="30025" y="17242"/>
                    </a:lnTo>
                    <a:lnTo>
                      <a:pt x="30067" y="17095"/>
                    </a:lnTo>
                    <a:lnTo>
                      <a:pt x="30067" y="16970"/>
                    </a:lnTo>
                    <a:lnTo>
                      <a:pt x="30172" y="16886"/>
                    </a:lnTo>
                    <a:lnTo>
                      <a:pt x="30214" y="16802"/>
                    </a:lnTo>
                    <a:lnTo>
                      <a:pt x="30277" y="16802"/>
                    </a:lnTo>
                    <a:lnTo>
                      <a:pt x="30339" y="16865"/>
                    </a:lnTo>
                    <a:lnTo>
                      <a:pt x="30381" y="16802"/>
                    </a:lnTo>
                    <a:lnTo>
                      <a:pt x="30444" y="16781"/>
                    </a:lnTo>
                    <a:lnTo>
                      <a:pt x="30486" y="16802"/>
                    </a:lnTo>
                    <a:lnTo>
                      <a:pt x="30528" y="16907"/>
                    </a:lnTo>
                    <a:lnTo>
                      <a:pt x="30444" y="16970"/>
                    </a:lnTo>
                    <a:lnTo>
                      <a:pt x="30381" y="17011"/>
                    </a:lnTo>
                    <a:lnTo>
                      <a:pt x="30465" y="17074"/>
                    </a:lnTo>
                    <a:lnTo>
                      <a:pt x="30632" y="17074"/>
                    </a:lnTo>
                    <a:lnTo>
                      <a:pt x="30695" y="17095"/>
                    </a:lnTo>
                    <a:lnTo>
                      <a:pt x="30737" y="17179"/>
                    </a:lnTo>
                    <a:lnTo>
                      <a:pt x="30653" y="17283"/>
                    </a:lnTo>
                    <a:lnTo>
                      <a:pt x="30569" y="17304"/>
                    </a:lnTo>
                    <a:lnTo>
                      <a:pt x="30569" y="17430"/>
                    </a:lnTo>
                    <a:lnTo>
                      <a:pt x="30653" y="17451"/>
                    </a:lnTo>
                    <a:lnTo>
                      <a:pt x="30695" y="17430"/>
                    </a:lnTo>
                    <a:lnTo>
                      <a:pt x="30779" y="17430"/>
                    </a:lnTo>
                    <a:lnTo>
                      <a:pt x="30800" y="17451"/>
                    </a:lnTo>
                    <a:lnTo>
                      <a:pt x="30883" y="17430"/>
                    </a:lnTo>
                    <a:lnTo>
                      <a:pt x="30904" y="17514"/>
                    </a:lnTo>
                    <a:lnTo>
                      <a:pt x="31009" y="17514"/>
                    </a:lnTo>
                    <a:lnTo>
                      <a:pt x="31072" y="17555"/>
                    </a:lnTo>
                    <a:lnTo>
                      <a:pt x="31113" y="17555"/>
                    </a:lnTo>
                    <a:lnTo>
                      <a:pt x="31260" y="17639"/>
                    </a:lnTo>
                    <a:lnTo>
                      <a:pt x="31302" y="17618"/>
                    </a:lnTo>
                    <a:lnTo>
                      <a:pt x="31365" y="17493"/>
                    </a:lnTo>
                    <a:lnTo>
                      <a:pt x="31406" y="17451"/>
                    </a:lnTo>
                    <a:lnTo>
                      <a:pt x="31490" y="17346"/>
                    </a:lnTo>
                    <a:lnTo>
                      <a:pt x="31595" y="17346"/>
                    </a:lnTo>
                    <a:lnTo>
                      <a:pt x="31616" y="17304"/>
                    </a:lnTo>
                    <a:lnTo>
                      <a:pt x="31532" y="17283"/>
                    </a:lnTo>
                    <a:lnTo>
                      <a:pt x="31490" y="17200"/>
                    </a:lnTo>
                    <a:lnTo>
                      <a:pt x="31574" y="17179"/>
                    </a:lnTo>
                    <a:lnTo>
                      <a:pt x="31595" y="17095"/>
                    </a:lnTo>
                    <a:lnTo>
                      <a:pt x="31511" y="17053"/>
                    </a:lnTo>
                    <a:lnTo>
                      <a:pt x="31469" y="16990"/>
                    </a:lnTo>
                    <a:lnTo>
                      <a:pt x="31406" y="17011"/>
                    </a:lnTo>
                    <a:lnTo>
                      <a:pt x="31406" y="17095"/>
                    </a:lnTo>
                    <a:lnTo>
                      <a:pt x="31365" y="17116"/>
                    </a:lnTo>
                    <a:lnTo>
                      <a:pt x="31302" y="17095"/>
                    </a:lnTo>
                    <a:lnTo>
                      <a:pt x="31197" y="17032"/>
                    </a:lnTo>
                    <a:lnTo>
                      <a:pt x="31197" y="16970"/>
                    </a:lnTo>
                    <a:lnTo>
                      <a:pt x="31155" y="16990"/>
                    </a:lnTo>
                    <a:lnTo>
                      <a:pt x="31072" y="17074"/>
                    </a:lnTo>
                    <a:lnTo>
                      <a:pt x="30883" y="17074"/>
                    </a:lnTo>
                    <a:lnTo>
                      <a:pt x="30800" y="17011"/>
                    </a:lnTo>
                    <a:lnTo>
                      <a:pt x="30904" y="16970"/>
                    </a:lnTo>
                    <a:lnTo>
                      <a:pt x="30988" y="16970"/>
                    </a:lnTo>
                    <a:lnTo>
                      <a:pt x="31072" y="16907"/>
                    </a:lnTo>
                    <a:lnTo>
                      <a:pt x="31072" y="16823"/>
                    </a:lnTo>
                    <a:lnTo>
                      <a:pt x="31051" y="16802"/>
                    </a:lnTo>
                    <a:lnTo>
                      <a:pt x="31051" y="16677"/>
                    </a:lnTo>
                    <a:lnTo>
                      <a:pt x="31072" y="16593"/>
                    </a:lnTo>
                    <a:lnTo>
                      <a:pt x="31072" y="16551"/>
                    </a:lnTo>
                    <a:lnTo>
                      <a:pt x="31009" y="16488"/>
                    </a:lnTo>
                    <a:lnTo>
                      <a:pt x="31009" y="16405"/>
                    </a:lnTo>
                    <a:lnTo>
                      <a:pt x="30862" y="16258"/>
                    </a:lnTo>
                    <a:lnTo>
                      <a:pt x="30737" y="16195"/>
                    </a:lnTo>
                    <a:lnTo>
                      <a:pt x="30737" y="16153"/>
                    </a:lnTo>
                    <a:lnTo>
                      <a:pt x="30695" y="16028"/>
                    </a:lnTo>
                    <a:lnTo>
                      <a:pt x="30632" y="16028"/>
                    </a:lnTo>
                    <a:lnTo>
                      <a:pt x="30590" y="15944"/>
                    </a:lnTo>
                    <a:lnTo>
                      <a:pt x="30632" y="15819"/>
                    </a:lnTo>
                    <a:lnTo>
                      <a:pt x="30590" y="15735"/>
                    </a:lnTo>
                    <a:lnTo>
                      <a:pt x="30465" y="15735"/>
                    </a:lnTo>
                    <a:lnTo>
                      <a:pt x="30277" y="15651"/>
                    </a:lnTo>
                    <a:lnTo>
                      <a:pt x="30235" y="15547"/>
                    </a:lnTo>
                    <a:lnTo>
                      <a:pt x="30277" y="15505"/>
                    </a:lnTo>
                    <a:lnTo>
                      <a:pt x="30277" y="15442"/>
                    </a:lnTo>
                    <a:lnTo>
                      <a:pt x="30214" y="15358"/>
                    </a:lnTo>
                    <a:lnTo>
                      <a:pt x="30172" y="15296"/>
                    </a:lnTo>
                    <a:lnTo>
                      <a:pt x="30151" y="15296"/>
                    </a:lnTo>
                    <a:lnTo>
                      <a:pt x="30046" y="15421"/>
                    </a:lnTo>
                    <a:lnTo>
                      <a:pt x="30025" y="15526"/>
                    </a:lnTo>
                    <a:lnTo>
                      <a:pt x="29963" y="15568"/>
                    </a:lnTo>
                    <a:lnTo>
                      <a:pt x="29921" y="15526"/>
                    </a:lnTo>
                    <a:lnTo>
                      <a:pt x="29921" y="15400"/>
                    </a:lnTo>
                    <a:lnTo>
                      <a:pt x="29858" y="15296"/>
                    </a:lnTo>
                    <a:lnTo>
                      <a:pt x="29900" y="15212"/>
                    </a:lnTo>
                    <a:lnTo>
                      <a:pt x="30025" y="15212"/>
                    </a:lnTo>
                    <a:lnTo>
                      <a:pt x="30005" y="15128"/>
                    </a:lnTo>
                    <a:lnTo>
                      <a:pt x="30025" y="15024"/>
                    </a:lnTo>
                    <a:lnTo>
                      <a:pt x="30005" y="14919"/>
                    </a:lnTo>
                    <a:lnTo>
                      <a:pt x="29900" y="14940"/>
                    </a:lnTo>
                    <a:lnTo>
                      <a:pt x="29900" y="14877"/>
                    </a:lnTo>
                    <a:lnTo>
                      <a:pt x="29963" y="14773"/>
                    </a:lnTo>
                    <a:lnTo>
                      <a:pt x="29921" y="14731"/>
                    </a:lnTo>
                    <a:lnTo>
                      <a:pt x="29712" y="14814"/>
                    </a:lnTo>
                    <a:cubicBezTo>
                      <a:pt x="29691" y="14773"/>
                      <a:pt x="29628" y="14731"/>
                      <a:pt x="29607" y="14689"/>
                    </a:cubicBezTo>
                    <a:lnTo>
                      <a:pt x="29712" y="14605"/>
                    </a:lnTo>
                    <a:lnTo>
                      <a:pt x="29795" y="14584"/>
                    </a:lnTo>
                    <a:lnTo>
                      <a:pt x="29858" y="14417"/>
                    </a:lnTo>
                    <a:lnTo>
                      <a:pt x="29816" y="14312"/>
                    </a:lnTo>
                    <a:lnTo>
                      <a:pt x="29691" y="14291"/>
                    </a:lnTo>
                    <a:lnTo>
                      <a:pt x="29628" y="14208"/>
                    </a:lnTo>
                    <a:lnTo>
                      <a:pt x="29628" y="14103"/>
                    </a:lnTo>
                    <a:lnTo>
                      <a:pt x="29691" y="14082"/>
                    </a:lnTo>
                    <a:lnTo>
                      <a:pt x="29649" y="13998"/>
                    </a:lnTo>
                    <a:lnTo>
                      <a:pt x="29691" y="13915"/>
                    </a:lnTo>
                    <a:lnTo>
                      <a:pt x="29816" y="13998"/>
                    </a:lnTo>
                    <a:lnTo>
                      <a:pt x="29921" y="13977"/>
                    </a:lnTo>
                    <a:lnTo>
                      <a:pt x="30025" y="14061"/>
                    </a:lnTo>
                    <a:lnTo>
                      <a:pt x="30151" y="14061"/>
                    </a:lnTo>
                    <a:lnTo>
                      <a:pt x="30318" y="13977"/>
                    </a:lnTo>
                    <a:lnTo>
                      <a:pt x="30318" y="14019"/>
                    </a:lnTo>
                    <a:lnTo>
                      <a:pt x="30360" y="14061"/>
                    </a:lnTo>
                    <a:lnTo>
                      <a:pt x="30339" y="14082"/>
                    </a:lnTo>
                    <a:lnTo>
                      <a:pt x="30277" y="14249"/>
                    </a:lnTo>
                    <a:lnTo>
                      <a:pt x="30277" y="14312"/>
                    </a:lnTo>
                    <a:lnTo>
                      <a:pt x="30360" y="14291"/>
                    </a:lnTo>
                    <a:lnTo>
                      <a:pt x="30381" y="14354"/>
                    </a:lnTo>
                    <a:lnTo>
                      <a:pt x="30465" y="14375"/>
                    </a:lnTo>
                    <a:lnTo>
                      <a:pt x="30590" y="14459"/>
                    </a:lnTo>
                    <a:lnTo>
                      <a:pt x="30632" y="14354"/>
                    </a:lnTo>
                    <a:lnTo>
                      <a:pt x="30528" y="14249"/>
                    </a:lnTo>
                    <a:lnTo>
                      <a:pt x="30590" y="14145"/>
                    </a:lnTo>
                    <a:lnTo>
                      <a:pt x="30632" y="14208"/>
                    </a:lnTo>
                    <a:lnTo>
                      <a:pt x="30695" y="14249"/>
                    </a:lnTo>
                    <a:lnTo>
                      <a:pt x="30737" y="14354"/>
                    </a:lnTo>
                    <a:lnTo>
                      <a:pt x="30904" y="14501"/>
                    </a:lnTo>
                    <a:lnTo>
                      <a:pt x="30967" y="14501"/>
                    </a:lnTo>
                    <a:lnTo>
                      <a:pt x="30967" y="14417"/>
                    </a:lnTo>
                    <a:lnTo>
                      <a:pt x="30946" y="14375"/>
                    </a:lnTo>
                    <a:lnTo>
                      <a:pt x="30988" y="14291"/>
                    </a:lnTo>
                    <a:lnTo>
                      <a:pt x="30967" y="14145"/>
                    </a:lnTo>
                    <a:lnTo>
                      <a:pt x="30904" y="14103"/>
                    </a:lnTo>
                    <a:lnTo>
                      <a:pt x="30946" y="13957"/>
                    </a:lnTo>
                    <a:lnTo>
                      <a:pt x="30862" y="13768"/>
                    </a:lnTo>
                    <a:lnTo>
                      <a:pt x="30758" y="13726"/>
                    </a:lnTo>
                    <a:lnTo>
                      <a:pt x="30758" y="13622"/>
                    </a:lnTo>
                    <a:lnTo>
                      <a:pt x="30695" y="13580"/>
                    </a:lnTo>
                    <a:lnTo>
                      <a:pt x="30549" y="13685"/>
                    </a:lnTo>
                    <a:lnTo>
                      <a:pt x="30486" y="13685"/>
                    </a:lnTo>
                    <a:lnTo>
                      <a:pt x="30590" y="13538"/>
                    </a:lnTo>
                    <a:lnTo>
                      <a:pt x="30695" y="13538"/>
                    </a:lnTo>
                    <a:lnTo>
                      <a:pt x="30737" y="13559"/>
                    </a:lnTo>
                    <a:lnTo>
                      <a:pt x="30841" y="13517"/>
                    </a:lnTo>
                    <a:lnTo>
                      <a:pt x="30925" y="13622"/>
                    </a:lnTo>
                    <a:lnTo>
                      <a:pt x="30967" y="13643"/>
                    </a:lnTo>
                    <a:lnTo>
                      <a:pt x="30967" y="13873"/>
                    </a:lnTo>
                    <a:lnTo>
                      <a:pt x="31009" y="13873"/>
                    </a:lnTo>
                    <a:lnTo>
                      <a:pt x="31155" y="13768"/>
                    </a:lnTo>
                    <a:lnTo>
                      <a:pt x="31051" y="13936"/>
                    </a:lnTo>
                    <a:lnTo>
                      <a:pt x="31051" y="13998"/>
                    </a:lnTo>
                    <a:lnTo>
                      <a:pt x="30967" y="14040"/>
                    </a:lnTo>
                    <a:lnTo>
                      <a:pt x="30967" y="14082"/>
                    </a:lnTo>
                    <a:lnTo>
                      <a:pt x="31051" y="14166"/>
                    </a:lnTo>
                    <a:lnTo>
                      <a:pt x="31072" y="14291"/>
                    </a:lnTo>
                    <a:lnTo>
                      <a:pt x="31009" y="14375"/>
                    </a:lnTo>
                    <a:lnTo>
                      <a:pt x="31072" y="14417"/>
                    </a:lnTo>
                    <a:lnTo>
                      <a:pt x="31365" y="14354"/>
                    </a:lnTo>
                    <a:lnTo>
                      <a:pt x="31406" y="14249"/>
                    </a:lnTo>
                    <a:lnTo>
                      <a:pt x="31511" y="14249"/>
                    </a:lnTo>
                    <a:lnTo>
                      <a:pt x="31574" y="14270"/>
                    </a:lnTo>
                    <a:lnTo>
                      <a:pt x="31720" y="14082"/>
                    </a:lnTo>
                    <a:lnTo>
                      <a:pt x="31804" y="14082"/>
                    </a:lnTo>
                    <a:lnTo>
                      <a:pt x="31846" y="13998"/>
                    </a:lnTo>
                    <a:lnTo>
                      <a:pt x="31950" y="13936"/>
                    </a:lnTo>
                    <a:lnTo>
                      <a:pt x="31992" y="13789"/>
                    </a:lnTo>
                    <a:lnTo>
                      <a:pt x="32055" y="13747"/>
                    </a:lnTo>
                    <a:lnTo>
                      <a:pt x="32243" y="13747"/>
                    </a:lnTo>
                    <a:lnTo>
                      <a:pt x="32348" y="13789"/>
                    </a:lnTo>
                    <a:lnTo>
                      <a:pt x="32411" y="13726"/>
                    </a:lnTo>
                    <a:lnTo>
                      <a:pt x="32369" y="13622"/>
                    </a:lnTo>
                    <a:lnTo>
                      <a:pt x="32536" y="13475"/>
                    </a:lnTo>
                    <a:lnTo>
                      <a:pt x="32557" y="13413"/>
                    </a:lnTo>
                    <a:lnTo>
                      <a:pt x="32620" y="13371"/>
                    </a:lnTo>
                    <a:lnTo>
                      <a:pt x="32641" y="13245"/>
                    </a:lnTo>
                    <a:lnTo>
                      <a:pt x="32515" y="13015"/>
                    </a:lnTo>
                    <a:lnTo>
                      <a:pt x="32536" y="12931"/>
                    </a:lnTo>
                    <a:lnTo>
                      <a:pt x="32411" y="12827"/>
                    </a:lnTo>
                    <a:lnTo>
                      <a:pt x="32369" y="12701"/>
                    </a:lnTo>
                    <a:lnTo>
                      <a:pt x="32432" y="12596"/>
                    </a:lnTo>
                    <a:lnTo>
                      <a:pt x="32557" y="12534"/>
                    </a:lnTo>
                    <a:lnTo>
                      <a:pt x="32578" y="12471"/>
                    </a:lnTo>
                    <a:lnTo>
                      <a:pt x="32557" y="12471"/>
                    </a:lnTo>
                    <a:lnTo>
                      <a:pt x="32474" y="12534"/>
                    </a:lnTo>
                    <a:lnTo>
                      <a:pt x="32453" y="12534"/>
                    </a:lnTo>
                    <a:lnTo>
                      <a:pt x="32453" y="12471"/>
                    </a:lnTo>
                    <a:lnTo>
                      <a:pt x="32536" y="12366"/>
                    </a:lnTo>
                    <a:lnTo>
                      <a:pt x="32432" y="12366"/>
                    </a:lnTo>
                    <a:lnTo>
                      <a:pt x="32515" y="12283"/>
                    </a:lnTo>
                    <a:lnTo>
                      <a:pt x="32536" y="12199"/>
                    </a:lnTo>
                    <a:lnTo>
                      <a:pt x="32453" y="12157"/>
                    </a:lnTo>
                    <a:lnTo>
                      <a:pt x="32348" y="12115"/>
                    </a:lnTo>
                    <a:lnTo>
                      <a:pt x="32411" y="12094"/>
                    </a:lnTo>
                    <a:lnTo>
                      <a:pt x="32411" y="11990"/>
                    </a:lnTo>
                    <a:lnTo>
                      <a:pt x="32474" y="11990"/>
                    </a:lnTo>
                    <a:lnTo>
                      <a:pt x="32515" y="12052"/>
                    </a:lnTo>
                    <a:lnTo>
                      <a:pt x="32620" y="12052"/>
                    </a:lnTo>
                    <a:lnTo>
                      <a:pt x="32683" y="12157"/>
                    </a:lnTo>
                    <a:lnTo>
                      <a:pt x="32766" y="12178"/>
                    </a:lnTo>
                    <a:lnTo>
                      <a:pt x="32829" y="12094"/>
                    </a:lnTo>
                    <a:lnTo>
                      <a:pt x="32892" y="12115"/>
                    </a:lnTo>
                    <a:lnTo>
                      <a:pt x="33059" y="12073"/>
                    </a:lnTo>
                    <a:lnTo>
                      <a:pt x="33185" y="11990"/>
                    </a:lnTo>
                    <a:lnTo>
                      <a:pt x="33143" y="11948"/>
                    </a:lnTo>
                    <a:lnTo>
                      <a:pt x="33206" y="11843"/>
                    </a:lnTo>
                    <a:lnTo>
                      <a:pt x="33185" y="11801"/>
                    </a:lnTo>
                    <a:lnTo>
                      <a:pt x="33143" y="11801"/>
                    </a:lnTo>
                    <a:lnTo>
                      <a:pt x="33143" y="11739"/>
                    </a:lnTo>
                    <a:lnTo>
                      <a:pt x="33080" y="11697"/>
                    </a:lnTo>
                    <a:lnTo>
                      <a:pt x="32934" y="11697"/>
                    </a:lnTo>
                    <a:lnTo>
                      <a:pt x="32997" y="11655"/>
                    </a:lnTo>
                    <a:lnTo>
                      <a:pt x="33101" y="11634"/>
                    </a:lnTo>
                    <a:lnTo>
                      <a:pt x="33290" y="11488"/>
                    </a:lnTo>
                    <a:lnTo>
                      <a:pt x="33373" y="11383"/>
                    </a:lnTo>
                    <a:lnTo>
                      <a:pt x="33352" y="11341"/>
                    </a:lnTo>
                    <a:lnTo>
                      <a:pt x="33290" y="11320"/>
                    </a:lnTo>
                    <a:lnTo>
                      <a:pt x="33269" y="11236"/>
                    </a:lnTo>
                    <a:lnTo>
                      <a:pt x="33080" y="11174"/>
                    </a:lnTo>
                    <a:lnTo>
                      <a:pt x="32976" y="11216"/>
                    </a:lnTo>
                    <a:lnTo>
                      <a:pt x="32934" y="11174"/>
                    </a:lnTo>
                    <a:lnTo>
                      <a:pt x="33038" y="11153"/>
                    </a:lnTo>
                    <a:lnTo>
                      <a:pt x="33038" y="11027"/>
                    </a:lnTo>
                    <a:lnTo>
                      <a:pt x="32808" y="10860"/>
                    </a:lnTo>
                    <a:lnTo>
                      <a:pt x="32808" y="10818"/>
                    </a:lnTo>
                    <a:lnTo>
                      <a:pt x="32871" y="10818"/>
                    </a:lnTo>
                    <a:lnTo>
                      <a:pt x="32955" y="10902"/>
                    </a:lnTo>
                    <a:lnTo>
                      <a:pt x="33038" y="10860"/>
                    </a:lnTo>
                    <a:lnTo>
                      <a:pt x="32955" y="10797"/>
                    </a:lnTo>
                    <a:lnTo>
                      <a:pt x="33018" y="10755"/>
                    </a:lnTo>
                    <a:lnTo>
                      <a:pt x="33018" y="10713"/>
                    </a:lnTo>
                    <a:lnTo>
                      <a:pt x="32871" y="10651"/>
                    </a:lnTo>
                    <a:lnTo>
                      <a:pt x="32766" y="10588"/>
                    </a:lnTo>
                    <a:lnTo>
                      <a:pt x="32662" y="10651"/>
                    </a:lnTo>
                    <a:lnTo>
                      <a:pt x="32515" y="10588"/>
                    </a:lnTo>
                    <a:cubicBezTo>
                      <a:pt x="32536" y="10546"/>
                      <a:pt x="32536" y="10525"/>
                      <a:pt x="32536" y="10504"/>
                    </a:cubicBezTo>
                    <a:lnTo>
                      <a:pt x="32599" y="10504"/>
                    </a:lnTo>
                    <a:lnTo>
                      <a:pt x="32620" y="10483"/>
                    </a:lnTo>
                    <a:lnTo>
                      <a:pt x="32599" y="10420"/>
                    </a:lnTo>
                    <a:lnTo>
                      <a:pt x="32536" y="10420"/>
                    </a:lnTo>
                    <a:cubicBezTo>
                      <a:pt x="32536" y="10400"/>
                      <a:pt x="32536" y="10339"/>
                      <a:pt x="32517" y="10317"/>
                    </a:cubicBezTo>
                    <a:lnTo>
                      <a:pt x="32517" y="10317"/>
                    </a:lnTo>
                    <a:cubicBezTo>
                      <a:pt x="32518" y="10308"/>
                      <a:pt x="32523" y="10287"/>
                      <a:pt x="32536" y="10274"/>
                    </a:cubicBezTo>
                    <a:cubicBezTo>
                      <a:pt x="32536" y="10274"/>
                      <a:pt x="32536" y="10232"/>
                      <a:pt x="32557" y="10232"/>
                    </a:cubicBezTo>
                    <a:lnTo>
                      <a:pt x="32641" y="10316"/>
                    </a:lnTo>
                    <a:lnTo>
                      <a:pt x="32746" y="10274"/>
                    </a:lnTo>
                    <a:lnTo>
                      <a:pt x="32934" y="10232"/>
                    </a:lnTo>
                    <a:lnTo>
                      <a:pt x="32976" y="10337"/>
                    </a:lnTo>
                    <a:lnTo>
                      <a:pt x="33080" y="10379"/>
                    </a:lnTo>
                    <a:lnTo>
                      <a:pt x="33143" y="10441"/>
                    </a:lnTo>
                    <a:lnTo>
                      <a:pt x="33185" y="10420"/>
                    </a:lnTo>
                    <a:lnTo>
                      <a:pt x="33352" y="10525"/>
                    </a:lnTo>
                    <a:lnTo>
                      <a:pt x="33394" y="10483"/>
                    </a:lnTo>
                    <a:lnTo>
                      <a:pt x="33457" y="10504"/>
                    </a:lnTo>
                    <a:lnTo>
                      <a:pt x="33499" y="10420"/>
                    </a:lnTo>
                    <a:lnTo>
                      <a:pt x="33478" y="10337"/>
                    </a:lnTo>
                    <a:lnTo>
                      <a:pt x="33394" y="10295"/>
                    </a:lnTo>
                    <a:lnTo>
                      <a:pt x="33310" y="10190"/>
                    </a:lnTo>
                    <a:lnTo>
                      <a:pt x="33269" y="10107"/>
                    </a:lnTo>
                    <a:lnTo>
                      <a:pt x="33059" y="9918"/>
                    </a:lnTo>
                    <a:lnTo>
                      <a:pt x="33038" y="9855"/>
                    </a:lnTo>
                    <a:lnTo>
                      <a:pt x="33038" y="9855"/>
                    </a:lnTo>
                    <a:lnTo>
                      <a:pt x="33101" y="9897"/>
                    </a:lnTo>
                    <a:lnTo>
                      <a:pt x="33143" y="9960"/>
                    </a:lnTo>
                    <a:lnTo>
                      <a:pt x="33206" y="9981"/>
                    </a:lnTo>
                    <a:lnTo>
                      <a:pt x="33310" y="10107"/>
                    </a:lnTo>
                    <a:lnTo>
                      <a:pt x="33394" y="10127"/>
                    </a:lnTo>
                    <a:lnTo>
                      <a:pt x="33415" y="10190"/>
                    </a:lnTo>
                    <a:lnTo>
                      <a:pt x="33499" y="10295"/>
                    </a:lnTo>
                    <a:lnTo>
                      <a:pt x="33603" y="10400"/>
                    </a:lnTo>
                    <a:lnTo>
                      <a:pt x="33624" y="10462"/>
                    </a:lnTo>
                    <a:lnTo>
                      <a:pt x="33687" y="10504"/>
                    </a:lnTo>
                    <a:lnTo>
                      <a:pt x="33792" y="10609"/>
                    </a:lnTo>
                    <a:lnTo>
                      <a:pt x="33834" y="10713"/>
                    </a:lnTo>
                    <a:lnTo>
                      <a:pt x="33938" y="10713"/>
                    </a:lnTo>
                    <a:lnTo>
                      <a:pt x="33980" y="10672"/>
                    </a:lnTo>
                    <a:lnTo>
                      <a:pt x="33917" y="10546"/>
                    </a:lnTo>
                    <a:lnTo>
                      <a:pt x="33834" y="10337"/>
                    </a:lnTo>
                    <a:lnTo>
                      <a:pt x="34001" y="10358"/>
                    </a:lnTo>
                    <a:lnTo>
                      <a:pt x="34189" y="10462"/>
                    </a:lnTo>
                    <a:lnTo>
                      <a:pt x="34357" y="10462"/>
                    </a:lnTo>
                    <a:lnTo>
                      <a:pt x="34357" y="10567"/>
                    </a:lnTo>
                    <a:lnTo>
                      <a:pt x="34336" y="10630"/>
                    </a:lnTo>
                    <a:lnTo>
                      <a:pt x="34440" y="10713"/>
                    </a:lnTo>
                    <a:lnTo>
                      <a:pt x="34545" y="10713"/>
                    </a:lnTo>
                    <a:lnTo>
                      <a:pt x="34566" y="10734"/>
                    </a:lnTo>
                    <a:lnTo>
                      <a:pt x="34838" y="10734"/>
                    </a:lnTo>
                    <a:lnTo>
                      <a:pt x="34922" y="10672"/>
                    </a:lnTo>
                    <a:lnTo>
                      <a:pt x="34984" y="10546"/>
                    </a:lnTo>
                    <a:lnTo>
                      <a:pt x="34984" y="10441"/>
                    </a:lnTo>
                    <a:lnTo>
                      <a:pt x="35026" y="10337"/>
                    </a:lnTo>
                    <a:lnTo>
                      <a:pt x="34963" y="10295"/>
                    </a:lnTo>
                    <a:lnTo>
                      <a:pt x="34880" y="10086"/>
                    </a:lnTo>
                    <a:lnTo>
                      <a:pt x="34838" y="10086"/>
                    </a:lnTo>
                    <a:lnTo>
                      <a:pt x="34754" y="9939"/>
                    </a:lnTo>
                    <a:lnTo>
                      <a:pt x="34775" y="9814"/>
                    </a:lnTo>
                    <a:lnTo>
                      <a:pt x="34838" y="9793"/>
                    </a:lnTo>
                    <a:lnTo>
                      <a:pt x="34838" y="9709"/>
                    </a:lnTo>
                    <a:lnTo>
                      <a:pt x="34859" y="9688"/>
                    </a:lnTo>
                    <a:lnTo>
                      <a:pt x="34922" y="9730"/>
                    </a:lnTo>
                    <a:lnTo>
                      <a:pt x="34943" y="9835"/>
                    </a:lnTo>
                    <a:lnTo>
                      <a:pt x="34984" y="9730"/>
                    </a:lnTo>
                    <a:lnTo>
                      <a:pt x="34984" y="9583"/>
                    </a:lnTo>
                    <a:lnTo>
                      <a:pt x="35047" y="9542"/>
                    </a:lnTo>
                    <a:lnTo>
                      <a:pt x="35089" y="9500"/>
                    </a:lnTo>
                    <a:lnTo>
                      <a:pt x="35089" y="9604"/>
                    </a:lnTo>
                    <a:lnTo>
                      <a:pt x="35131" y="9667"/>
                    </a:lnTo>
                    <a:lnTo>
                      <a:pt x="35089" y="9709"/>
                    </a:lnTo>
                    <a:lnTo>
                      <a:pt x="34984" y="9772"/>
                    </a:lnTo>
                    <a:lnTo>
                      <a:pt x="34963" y="9897"/>
                    </a:lnTo>
                    <a:lnTo>
                      <a:pt x="35026" y="9918"/>
                    </a:lnTo>
                    <a:lnTo>
                      <a:pt x="35068" y="10002"/>
                    </a:lnTo>
                    <a:lnTo>
                      <a:pt x="35068" y="10086"/>
                    </a:lnTo>
                    <a:lnTo>
                      <a:pt x="35194" y="10232"/>
                    </a:lnTo>
                    <a:lnTo>
                      <a:pt x="35256" y="10274"/>
                    </a:lnTo>
                    <a:lnTo>
                      <a:pt x="35256" y="10190"/>
                    </a:lnTo>
                    <a:lnTo>
                      <a:pt x="35298" y="10169"/>
                    </a:lnTo>
                    <a:lnTo>
                      <a:pt x="35361" y="10211"/>
                    </a:lnTo>
                    <a:lnTo>
                      <a:pt x="35466" y="10169"/>
                    </a:lnTo>
                    <a:lnTo>
                      <a:pt x="35487" y="10211"/>
                    </a:lnTo>
                    <a:lnTo>
                      <a:pt x="35466" y="10253"/>
                    </a:lnTo>
                    <a:lnTo>
                      <a:pt x="35466" y="10358"/>
                    </a:lnTo>
                    <a:lnTo>
                      <a:pt x="35403" y="10525"/>
                    </a:lnTo>
                    <a:lnTo>
                      <a:pt x="35403" y="10567"/>
                    </a:lnTo>
                    <a:lnTo>
                      <a:pt x="35298" y="10734"/>
                    </a:lnTo>
                    <a:lnTo>
                      <a:pt x="35235" y="10923"/>
                    </a:lnTo>
                    <a:lnTo>
                      <a:pt x="35235" y="10964"/>
                    </a:lnTo>
                    <a:lnTo>
                      <a:pt x="35256" y="10964"/>
                    </a:lnTo>
                    <a:lnTo>
                      <a:pt x="35298" y="10860"/>
                    </a:lnTo>
                    <a:lnTo>
                      <a:pt x="35403" y="10902"/>
                    </a:lnTo>
                    <a:lnTo>
                      <a:pt x="35403" y="10923"/>
                    </a:lnTo>
                    <a:lnTo>
                      <a:pt x="35487" y="10923"/>
                    </a:lnTo>
                    <a:lnTo>
                      <a:pt x="35549" y="11006"/>
                    </a:lnTo>
                    <a:lnTo>
                      <a:pt x="35696" y="11027"/>
                    </a:lnTo>
                    <a:lnTo>
                      <a:pt x="35591" y="11069"/>
                    </a:lnTo>
                    <a:lnTo>
                      <a:pt x="35570" y="11132"/>
                    </a:lnTo>
                    <a:lnTo>
                      <a:pt x="35507" y="11153"/>
                    </a:lnTo>
                    <a:lnTo>
                      <a:pt x="35466" y="11111"/>
                    </a:lnTo>
                    <a:lnTo>
                      <a:pt x="35382" y="11132"/>
                    </a:lnTo>
                    <a:lnTo>
                      <a:pt x="35403" y="11216"/>
                    </a:lnTo>
                    <a:lnTo>
                      <a:pt x="35466" y="11236"/>
                    </a:lnTo>
                    <a:lnTo>
                      <a:pt x="35487" y="11257"/>
                    </a:lnTo>
                    <a:lnTo>
                      <a:pt x="35591" y="11257"/>
                    </a:lnTo>
                    <a:lnTo>
                      <a:pt x="35591" y="11341"/>
                    </a:lnTo>
                    <a:lnTo>
                      <a:pt x="35612" y="11383"/>
                    </a:lnTo>
                    <a:lnTo>
                      <a:pt x="35612" y="11467"/>
                    </a:lnTo>
                    <a:lnTo>
                      <a:pt x="35675" y="11550"/>
                    </a:lnTo>
                    <a:lnTo>
                      <a:pt x="35779" y="11571"/>
                    </a:lnTo>
                    <a:lnTo>
                      <a:pt x="35821" y="11655"/>
                    </a:lnTo>
                    <a:lnTo>
                      <a:pt x="35863" y="11739"/>
                    </a:lnTo>
                    <a:lnTo>
                      <a:pt x="35821" y="11843"/>
                    </a:lnTo>
                    <a:lnTo>
                      <a:pt x="35759" y="11906"/>
                    </a:lnTo>
                    <a:lnTo>
                      <a:pt x="35675" y="11906"/>
                    </a:lnTo>
                    <a:lnTo>
                      <a:pt x="35612" y="11948"/>
                    </a:lnTo>
                    <a:lnTo>
                      <a:pt x="35570" y="11906"/>
                    </a:lnTo>
                    <a:lnTo>
                      <a:pt x="35487" y="11885"/>
                    </a:lnTo>
                    <a:lnTo>
                      <a:pt x="35445" y="11906"/>
                    </a:lnTo>
                    <a:lnTo>
                      <a:pt x="35361" y="12011"/>
                    </a:lnTo>
                    <a:lnTo>
                      <a:pt x="35403" y="12052"/>
                    </a:lnTo>
                    <a:lnTo>
                      <a:pt x="35403" y="12094"/>
                    </a:lnTo>
                    <a:lnTo>
                      <a:pt x="35361" y="12178"/>
                    </a:lnTo>
                    <a:lnTo>
                      <a:pt x="35382" y="12220"/>
                    </a:lnTo>
                    <a:lnTo>
                      <a:pt x="35445" y="12220"/>
                    </a:lnTo>
                    <a:lnTo>
                      <a:pt x="35466" y="12199"/>
                    </a:lnTo>
                    <a:lnTo>
                      <a:pt x="35549" y="12178"/>
                    </a:lnTo>
                    <a:lnTo>
                      <a:pt x="35654" y="12178"/>
                    </a:lnTo>
                    <a:lnTo>
                      <a:pt x="35717" y="12115"/>
                    </a:lnTo>
                    <a:lnTo>
                      <a:pt x="35800" y="12115"/>
                    </a:lnTo>
                    <a:lnTo>
                      <a:pt x="35863" y="12011"/>
                    </a:lnTo>
                    <a:lnTo>
                      <a:pt x="35905" y="11990"/>
                    </a:lnTo>
                    <a:lnTo>
                      <a:pt x="35926" y="12115"/>
                    </a:lnTo>
                    <a:lnTo>
                      <a:pt x="35989" y="12157"/>
                    </a:lnTo>
                    <a:lnTo>
                      <a:pt x="36072" y="12094"/>
                    </a:lnTo>
                    <a:lnTo>
                      <a:pt x="36135" y="11969"/>
                    </a:lnTo>
                    <a:lnTo>
                      <a:pt x="36240" y="11885"/>
                    </a:lnTo>
                    <a:lnTo>
                      <a:pt x="36303" y="11948"/>
                    </a:lnTo>
                    <a:lnTo>
                      <a:pt x="36303" y="11990"/>
                    </a:lnTo>
                    <a:lnTo>
                      <a:pt x="36219" y="12011"/>
                    </a:lnTo>
                    <a:lnTo>
                      <a:pt x="36177" y="12073"/>
                    </a:lnTo>
                    <a:lnTo>
                      <a:pt x="36219" y="12094"/>
                    </a:lnTo>
                    <a:lnTo>
                      <a:pt x="36219" y="12157"/>
                    </a:lnTo>
                    <a:lnTo>
                      <a:pt x="36093" y="12199"/>
                    </a:lnTo>
                    <a:lnTo>
                      <a:pt x="36072" y="12220"/>
                    </a:lnTo>
                    <a:lnTo>
                      <a:pt x="36219" y="12199"/>
                    </a:lnTo>
                    <a:lnTo>
                      <a:pt x="36240" y="12283"/>
                    </a:lnTo>
                    <a:lnTo>
                      <a:pt x="36135" y="12366"/>
                    </a:lnTo>
                    <a:lnTo>
                      <a:pt x="36177" y="12492"/>
                    </a:lnTo>
                    <a:lnTo>
                      <a:pt x="36219" y="12513"/>
                    </a:lnTo>
                    <a:lnTo>
                      <a:pt x="36282" y="12617"/>
                    </a:lnTo>
                    <a:lnTo>
                      <a:pt x="36407" y="12596"/>
                    </a:lnTo>
                    <a:lnTo>
                      <a:pt x="36428" y="12534"/>
                    </a:lnTo>
                    <a:lnTo>
                      <a:pt x="36407" y="12471"/>
                    </a:lnTo>
                    <a:lnTo>
                      <a:pt x="36407" y="12387"/>
                    </a:lnTo>
                    <a:lnTo>
                      <a:pt x="36449" y="12366"/>
                    </a:lnTo>
                    <a:lnTo>
                      <a:pt x="36595" y="12471"/>
                    </a:lnTo>
                    <a:lnTo>
                      <a:pt x="36595" y="12534"/>
                    </a:lnTo>
                    <a:lnTo>
                      <a:pt x="36533" y="12638"/>
                    </a:lnTo>
                    <a:lnTo>
                      <a:pt x="36616" y="12701"/>
                    </a:lnTo>
                    <a:lnTo>
                      <a:pt x="36637" y="12743"/>
                    </a:lnTo>
                    <a:lnTo>
                      <a:pt x="36491" y="12827"/>
                    </a:lnTo>
                    <a:lnTo>
                      <a:pt x="36449" y="12889"/>
                    </a:lnTo>
                    <a:lnTo>
                      <a:pt x="36533" y="12952"/>
                    </a:lnTo>
                    <a:lnTo>
                      <a:pt x="36763" y="12952"/>
                    </a:lnTo>
                    <a:lnTo>
                      <a:pt x="36826" y="12994"/>
                    </a:lnTo>
                    <a:lnTo>
                      <a:pt x="36826" y="13099"/>
                    </a:lnTo>
                    <a:lnTo>
                      <a:pt x="36826" y="13161"/>
                    </a:lnTo>
                    <a:lnTo>
                      <a:pt x="36867" y="13140"/>
                    </a:lnTo>
                    <a:lnTo>
                      <a:pt x="36867" y="13057"/>
                    </a:lnTo>
                    <a:lnTo>
                      <a:pt x="36930" y="12994"/>
                    </a:lnTo>
                    <a:lnTo>
                      <a:pt x="36972" y="12994"/>
                    </a:lnTo>
                    <a:lnTo>
                      <a:pt x="36972" y="13057"/>
                    </a:lnTo>
                    <a:lnTo>
                      <a:pt x="36930" y="13161"/>
                    </a:lnTo>
                    <a:lnTo>
                      <a:pt x="36930" y="13245"/>
                    </a:lnTo>
                    <a:lnTo>
                      <a:pt x="36847" y="13266"/>
                    </a:lnTo>
                    <a:lnTo>
                      <a:pt x="36805" y="13433"/>
                    </a:lnTo>
                    <a:lnTo>
                      <a:pt x="36805" y="13475"/>
                    </a:lnTo>
                    <a:lnTo>
                      <a:pt x="36867" y="13517"/>
                    </a:lnTo>
                    <a:lnTo>
                      <a:pt x="36867" y="13622"/>
                    </a:lnTo>
                    <a:lnTo>
                      <a:pt x="36826" y="13726"/>
                    </a:lnTo>
                    <a:lnTo>
                      <a:pt x="36826" y="13831"/>
                    </a:lnTo>
                    <a:lnTo>
                      <a:pt x="36847" y="13852"/>
                    </a:lnTo>
                    <a:lnTo>
                      <a:pt x="36847" y="13873"/>
                    </a:lnTo>
                    <a:lnTo>
                      <a:pt x="36826" y="14082"/>
                    </a:lnTo>
                    <a:lnTo>
                      <a:pt x="36763" y="14166"/>
                    </a:lnTo>
                    <a:lnTo>
                      <a:pt x="36826" y="14270"/>
                    </a:lnTo>
                    <a:lnTo>
                      <a:pt x="36805" y="14354"/>
                    </a:lnTo>
                    <a:lnTo>
                      <a:pt x="36637" y="14396"/>
                    </a:lnTo>
                    <a:lnTo>
                      <a:pt x="36491" y="14375"/>
                    </a:lnTo>
                    <a:lnTo>
                      <a:pt x="36428" y="14396"/>
                    </a:lnTo>
                    <a:lnTo>
                      <a:pt x="36407" y="14480"/>
                    </a:lnTo>
                    <a:lnTo>
                      <a:pt x="36198" y="14626"/>
                    </a:lnTo>
                    <a:lnTo>
                      <a:pt x="36198" y="14710"/>
                    </a:lnTo>
                    <a:lnTo>
                      <a:pt x="36344" y="14793"/>
                    </a:lnTo>
                    <a:lnTo>
                      <a:pt x="36303" y="14793"/>
                    </a:lnTo>
                    <a:lnTo>
                      <a:pt x="36219" y="14814"/>
                    </a:lnTo>
                    <a:lnTo>
                      <a:pt x="36303" y="14814"/>
                    </a:lnTo>
                    <a:lnTo>
                      <a:pt x="36177" y="14982"/>
                    </a:lnTo>
                    <a:lnTo>
                      <a:pt x="36093" y="15024"/>
                    </a:lnTo>
                    <a:lnTo>
                      <a:pt x="35884" y="15149"/>
                    </a:lnTo>
                    <a:lnTo>
                      <a:pt x="35738" y="15296"/>
                    </a:lnTo>
                    <a:lnTo>
                      <a:pt x="35675" y="15296"/>
                    </a:lnTo>
                    <a:lnTo>
                      <a:pt x="35633" y="15337"/>
                    </a:lnTo>
                    <a:lnTo>
                      <a:pt x="35591" y="15463"/>
                    </a:lnTo>
                    <a:lnTo>
                      <a:pt x="35675" y="15568"/>
                    </a:lnTo>
                    <a:lnTo>
                      <a:pt x="35696" y="15672"/>
                    </a:lnTo>
                    <a:lnTo>
                      <a:pt x="35800" y="15840"/>
                    </a:lnTo>
                    <a:lnTo>
                      <a:pt x="35842" y="16133"/>
                    </a:lnTo>
                    <a:lnTo>
                      <a:pt x="35779" y="16174"/>
                    </a:lnTo>
                    <a:lnTo>
                      <a:pt x="35738" y="16153"/>
                    </a:lnTo>
                    <a:lnTo>
                      <a:pt x="35675" y="16195"/>
                    </a:lnTo>
                    <a:lnTo>
                      <a:pt x="35654" y="16300"/>
                    </a:lnTo>
                    <a:lnTo>
                      <a:pt x="35633" y="16195"/>
                    </a:lnTo>
                    <a:lnTo>
                      <a:pt x="35633" y="16049"/>
                    </a:lnTo>
                    <a:lnTo>
                      <a:pt x="35570" y="15986"/>
                    </a:lnTo>
                    <a:lnTo>
                      <a:pt x="35466" y="16049"/>
                    </a:lnTo>
                    <a:lnTo>
                      <a:pt x="35424" y="16153"/>
                    </a:lnTo>
                    <a:lnTo>
                      <a:pt x="35319" y="16216"/>
                    </a:lnTo>
                    <a:lnTo>
                      <a:pt x="35235" y="16174"/>
                    </a:lnTo>
                    <a:lnTo>
                      <a:pt x="35256" y="16112"/>
                    </a:lnTo>
                    <a:lnTo>
                      <a:pt x="35256" y="16070"/>
                    </a:lnTo>
                    <a:lnTo>
                      <a:pt x="35047" y="16070"/>
                    </a:lnTo>
                    <a:lnTo>
                      <a:pt x="35005" y="16174"/>
                    </a:lnTo>
                    <a:lnTo>
                      <a:pt x="34922" y="16258"/>
                    </a:lnTo>
                    <a:lnTo>
                      <a:pt x="34796" y="16216"/>
                    </a:lnTo>
                    <a:lnTo>
                      <a:pt x="34712" y="16216"/>
                    </a:lnTo>
                    <a:lnTo>
                      <a:pt x="34650" y="16174"/>
                    </a:lnTo>
                    <a:lnTo>
                      <a:pt x="34587" y="16174"/>
                    </a:lnTo>
                    <a:lnTo>
                      <a:pt x="34503" y="16258"/>
                    </a:lnTo>
                    <a:lnTo>
                      <a:pt x="34357" y="16195"/>
                    </a:lnTo>
                    <a:lnTo>
                      <a:pt x="34315" y="16174"/>
                    </a:lnTo>
                    <a:lnTo>
                      <a:pt x="34231" y="16070"/>
                    </a:lnTo>
                    <a:lnTo>
                      <a:pt x="34106" y="15986"/>
                    </a:lnTo>
                    <a:lnTo>
                      <a:pt x="33980" y="15965"/>
                    </a:lnTo>
                    <a:lnTo>
                      <a:pt x="33834" y="15777"/>
                    </a:lnTo>
                    <a:lnTo>
                      <a:pt x="33813" y="15840"/>
                    </a:lnTo>
                    <a:lnTo>
                      <a:pt x="33813" y="15902"/>
                    </a:lnTo>
                    <a:lnTo>
                      <a:pt x="33792" y="15965"/>
                    </a:lnTo>
                    <a:lnTo>
                      <a:pt x="33750" y="15944"/>
                    </a:lnTo>
                    <a:lnTo>
                      <a:pt x="33708" y="15965"/>
                    </a:lnTo>
                    <a:lnTo>
                      <a:pt x="33708" y="16049"/>
                    </a:lnTo>
                    <a:lnTo>
                      <a:pt x="33771" y="16112"/>
                    </a:lnTo>
                    <a:lnTo>
                      <a:pt x="33750" y="16195"/>
                    </a:lnTo>
                    <a:lnTo>
                      <a:pt x="33687" y="16195"/>
                    </a:lnTo>
                    <a:lnTo>
                      <a:pt x="33582" y="16216"/>
                    </a:lnTo>
                    <a:lnTo>
                      <a:pt x="33499" y="16300"/>
                    </a:lnTo>
                    <a:lnTo>
                      <a:pt x="33373" y="16300"/>
                    </a:lnTo>
                    <a:lnTo>
                      <a:pt x="33290" y="16384"/>
                    </a:lnTo>
                    <a:lnTo>
                      <a:pt x="33290" y="16488"/>
                    </a:lnTo>
                    <a:lnTo>
                      <a:pt x="33206" y="16530"/>
                    </a:lnTo>
                    <a:lnTo>
                      <a:pt x="33164" y="16677"/>
                    </a:lnTo>
                    <a:lnTo>
                      <a:pt x="33248" y="16886"/>
                    </a:lnTo>
                    <a:lnTo>
                      <a:pt x="33352" y="16990"/>
                    </a:lnTo>
                    <a:lnTo>
                      <a:pt x="33394" y="16949"/>
                    </a:lnTo>
                    <a:lnTo>
                      <a:pt x="33499" y="17095"/>
                    </a:lnTo>
                    <a:lnTo>
                      <a:pt x="33478" y="17158"/>
                    </a:lnTo>
                    <a:lnTo>
                      <a:pt x="33666" y="17158"/>
                    </a:lnTo>
                    <a:lnTo>
                      <a:pt x="33771" y="17200"/>
                    </a:lnTo>
                    <a:lnTo>
                      <a:pt x="33813" y="17137"/>
                    </a:lnTo>
                    <a:lnTo>
                      <a:pt x="33917" y="17137"/>
                    </a:lnTo>
                    <a:lnTo>
                      <a:pt x="33980" y="17095"/>
                    </a:lnTo>
                    <a:lnTo>
                      <a:pt x="34106" y="17095"/>
                    </a:lnTo>
                    <a:lnTo>
                      <a:pt x="34189" y="17053"/>
                    </a:lnTo>
                    <a:lnTo>
                      <a:pt x="34273" y="17095"/>
                    </a:lnTo>
                    <a:lnTo>
                      <a:pt x="34315" y="17032"/>
                    </a:lnTo>
                    <a:lnTo>
                      <a:pt x="34315" y="16928"/>
                    </a:lnTo>
                    <a:lnTo>
                      <a:pt x="34336" y="16865"/>
                    </a:lnTo>
                    <a:lnTo>
                      <a:pt x="34398" y="16865"/>
                    </a:lnTo>
                    <a:lnTo>
                      <a:pt x="34503" y="17032"/>
                    </a:lnTo>
                    <a:lnTo>
                      <a:pt x="34587" y="17032"/>
                    </a:lnTo>
                    <a:lnTo>
                      <a:pt x="34650" y="17116"/>
                    </a:lnTo>
                    <a:lnTo>
                      <a:pt x="34796" y="17137"/>
                    </a:lnTo>
                    <a:lnTo>
                      <a:pt x="34817" y="17074"/>
                    </a:lnTo>
                    <a:lnTo>
                      <a:pt x="34901" y="16970"/>
                    </a:lnTo>
                    <a:lnTo>
                      <a:pt x="34943" y="16970"/>
                    </a:lnTo>
                    <a:lnTo>
                      <a:pt x="35026" y="16886"/>
                    </a:lnTo>
                    <a:lnTo>
                      <a:pt x="35131" y="16865"/>
                    </a:lnTo>
                    <a:lnTo>
                      <a:pt x="35110" y="16928"/>
                    </a:lnTo>
                    <a:lnTo>
                      <a:pt x="35110" y="17032"/>
                    </a:lnTo>
                    <a:lnTo>
                      <a:pt x="35026" y="17137"/>
                    </a:lnTo>
                    <a:lnTo>
                      <a:pt x="35026" y="17262"/>
                    </a:lnTo>
                    <a:lnTo>
                      <a:pt x="35131" y="17221"/>
                    </a:lnTo>
                    <a:lnTo>
                      <a:pt x="35173" y="17032"/>
                    </a:lnTo>
                    <a:lnTo>
                      <a:pt x="35215" y="17074"/>
                    </a:lnTo>
                    <a:lnTo>
                      <a:pt x="35256" y="17032"/>
                    </a:lnTo>
                    <a:lnTo>
                      <a:pt x="35340" y="17074"/>
                    </a:lnTo>
                    <a:lnTo>
                      <a:pt x="35256" y="17200"/>
                    </a:lnTo>
                    <a:lnTo>
                      <a:pt x="35277" y="17283"/>
                    </a:lnTo>
                    <a:lnTo>
                      <a:pt x="35277" y="17179"/>
                    </a:lnTo>
                    <a:lnTo>
                      <a:pt x="35466" y="17011"/>
                    </a:lnTo>
                    <a:lnTo>
                      <a:pt x="35487" y="17074"/>
                    </a:lnTo>
                    <a:lnTo>
                      <a:pt x="35361" y="17179"/>
                    </a:lnTo>
                    <a:lnTo>
                      <a:pt x="35361" y="17242"/>
                    </a:lnTo>
                    <a:lnTo>
                      <a:pt x="35445" y="17304"/>
                    </a:lnTo>
                    <a:lnTo>
                      <a:pt x="35487" y="17451"/>
                    </a:lnTo>
                    <a:lnTo>
                      <a:pt x="35487" y="17555"/>
                    </a:lnTo>
                    <a:lnTo>
                      <a:pt x="35507" y="17660"/>
                    </a:lnTo>
                    <a:lnTo>
                      <a:pt x="35612" y="17639"/>
                    </a:lnTo>
                    <a:lnTo>
                      <a:pt x="35612" y="17765"/>
                    </a:lnTo>
                    <a:lnTo>
                      <a:pt x="35675" y="17827"/>
                    </a:lnTo>
                    <a:lnTo>
                      <a:pt x="35759" y="17681"/>
                    </a:lnTo>
                    <a:lnTo>
                      <a:pt x="35717" y="17869"/>
                    </a:lnTo>
                    <a:lnTo>
                      <a:pt x="35654" y="17953"/>
                    </a:lnTo>
                    <a:lnTo>
                      <a:pt x="35759" y="18058"/>
                    </a:lnTo>
                    <a:lnTo>
                      <a:pt x="35759" y="17974"/>
                    </a:lnTo>
                    <a:lnTo>
                      <a:pt x="35800" y="17869"/>
                    </a:lnTo>
                    <a:lnTo>
                      <a:pt x="35863" y="17848"/>
                    </a:lnTo>
                    <a:lnTo>
                      <a:pt x="35863" y="17848"/>
                    </a:lnTo>
                    <a:lnTo>
                      <a:pt x="35821" y="17890"/>
                    </a:lnTo>
                    <a:lnTo>
                      <a:pt x="35863" y="18037"/>
                    </a:lnTo>
                    <a:lnTo>
                      <a:pt x="35926" y="18162"/>
                    </a:lnTo>
                    <a:lnTo>
                      <a:pt x="36093" y="18141"/>
                    </a:lnTo>
                    <a:lnTo>
                      <a:pt x="36031" y="18183"/>
                    </a:lnTo>
                    <a:lnTo>
                      <a:pt x="35821" y="18309"/>
                    </a:lnTo>
                    <a:lnTo>
                      <a:pt x="35675" y="18309"/>
                    </a:lnTo>
                    <a:lnTo>
                      <a:pt x="35654" y="18371"/>
                    </a:lnTo>
                    <a:lnTo>
                      <a:pt x="35759" y="18413"/>
                    </a:lnTo>
                    <a:lnTo>
                      <a:pt x="35759" y="18560"/>
                    </a:lnTo>
                    <a:lnTo>
                      <a:pt x="35821" y="18664"/>
                    </a:lnTo>
                    <a:lnTo>
                      <a:pt x="35905" y="18727"/>
                    </a:lnTo>
                    <a:lnTo>
                      <a:pt x="35989" y="18727"/>
                    </a:lnTo>
                    <a:lnTo>
                      <a:pt x="35989" y="18790"/>
                    </a:lnTo>
                    <a:lnTo>
                      <a:pt x="36093" y="18874"/>
                    </a:lnTo>
                    <a:lnTo>
                      <a:pt x="36156" y="18915"/>
                    </a:lnTo>
                    <a:lnTo>
                      <a:pt x="36219" y="18915"/>
                    </a:lnTo>
                    <a:lnTo>
                      <a:pt x="36407" y="19041"/>
                    </a:lnTo>
                    <a:lnTo>
                      <a:pt x="36512" y="19041"/>
                    </a:lnTo>
                    <a:lnTo>
                      <a:pt x="36512" y="19104"/>
                    </a:lnTo>
                    <a:lnTo>
                      <a:pt x="36575" y="19125"/>
                    </a:lnTo>
                    <a:lnTo>
                      <a:pt x="36595" y="19083"/>
                    </a:lnTo>
                    <a:lnTo>
                      <a:pt x="36616" y="19041"/>
                    </a:lnTo>
                    <a:lnTo>
                      <a:pt x="36721" y="19104"/>
                    </a:lnTo>
                    <a:lnTo>
                      <a:pt x="36679" y="19125"/>
                    </a:lnTo>
                    <a:lnTo>
                      <a:pt x="36616" y="19187"/>
                    </a:lnTo>
                    <a:lnTo>
                      <a:pt x="36679" y="19292"/>
                    </a:lnTo>
                    <a:lnTo>
                      <a:pt x="36742" y="19334"/>
                    </a:lnTo>
                    <a:lnTo>
                      <a:pt x="36805" y="19334"/>
                    </a:lnTo>
                    <a:lnTo>
                      <a:pt x="36805" y="19418"/>
                    </a:lnTo>
                    <a:lnTo>
                      <a:pt x="36930" y="19543"/>
                    </a:lnTo>
                    <a:lnTo>
                      <a:pt x="37014" y="19543"/>
                    </a:lnTo>
                    <a:lnTo>
                      <a:pt x="37056" y="19606"/>
                    </a:lnTo>
                    <a:lnTo>
                      <a:pt x="37098" y="19648"/>
                    </a:lnTo>
                    <a:lnTo>
                      <a:pt x="37265" y="19731"/>
                    </a:lnTo>
                    <a:lnTo>
                      <a:pt x="37328" y="19711"/>
                    </a:lnTo>
                    <a:lnTo>
                      <a:pt x="37370" y="19731"/>
                    </a:lnTo>
                    <a:lnTo>
                      <a:pt x="37453" y="19731"/>
                    </a:lnTo>
                    <a:lnTo>
                      <a:pt x="37537" y="19773"/>
                    </a:lnTo>
                    <a:lnTo>
                      <a:pt x="37558" y="19857"/>
                    </a:lnTo>
                    <a:lnTo>
                      <a:pt x="37725" y="19983"/>
                    </a:lnTo>
                    <a:lnTo>
                      <a:pt x="37788" y="19983"/>
                    </a:lnTo>
                    <a:lnTo>
                      <a:pt x="37872" y="20045"/>
                    </a:lnTo>
                    <a:lnTo>
                      <a:pt x="38060" y="20087"/>
                    </a:lnTo>
                    <a:lnTo>
                      <a:pt x="38165" y="20150"/>
                    </a:lnTo>
                    <a:lnTo>
                      <a:pt x="38269" y="20150"/>
                    </a:lnTo>
                    <a:lnTo>
                      <a:pt x="38290" y="20129"/>
                    </a:lnTo>
                    <a:lnTo>
                      <a:pt x="38290" y="20066"/>
                    </a:lnTo>
                    <a:lnTo>
                      <a:pt x="38207" y="19983"/>
                    </a:lnTo>
                    <a:lnTo>
                      <a:pt x="38165" y="19920"/>
                    </a:lnTo>
                    <a:lnTo>
                      <a:pt x="38207" y="19857"/>
                    </a:lnTo>
                    <a:lnTo>
                      <a:pt x="38290" y="19878"/>
                    </a:lnTo>
                    <a:lnTo>
                      <a:pt x="38311" y="19815"/>
                    </a:lnTo>
                    <a:lnTo>
                      <a:pt x="38290" y="19752"/>
                    </a:lnTo>
                    <a:lnTo>
                      <a:pt x="38248" y="19773"/>
                    </a:lnTo>
                    <a:lnTo>
                      <a:pt x="38207" y="19731"/>
                    </a:lnTo>
                    <a:lnTo>
                      <a:pt x="38248" y="19606"/>
                    </a:lnTo>
                    <a:lnTo>
                      <a:pt x="38207" y="19564"/>
                    </a:lnTo>
                    <a:lnTo>
                      <a:pt x="38102" y="19669"/>
                    </a:lnTo>
                    <a:lnTo>
                      <a:pt x="38102" y="19627"/>
                    </a:lnTo>
                    <a:lnTo>
                      <a:pt x="38081" y="19543"/>
                    </a:lnTo>
                    <a:lnTo>
                      <a:pt x="38018" y="19543"/>
                    </a:lnTo>
                    <a:lnTo>
                      <a:pt x="38123" y="19439"/>
                    </a:lnTo>
                    <a:lnTo>
                      <a:pt x="38102" y="19313"/>
                    </a:lnTo>
                    <a:lnTo>
                      <a:pt x="38060" y="19292"/>
                    </a:lnTo>
                    <a:lnTo>
                      <a:pt x="37956" y="19292"/>
                    </a:lnTo>
                    <a:lnTo>
                      <a:pt x="37976" y="19187"/>
                    </a:lnTo>
                    <a:lnTo>
                      <a:pt x="37935" y="19083"/>
                    </a:lnTo>
                    <a:lnTo>
                      <a:pt x="37893" y="18999"/>
                    </a:lnTo>
                    <a:lnTo>
                      <a:pt x="37788" y="18999"/>
                    </a:lnTo>
                    <a:lnTo>
                      <a:pt x="37851" y="18915"/>
                    </a:lnTo>
                    <a:lnTo>
                      <a:pt x="37767" y="18894"/>
                    </a:lnTo>
                    <a:lnTo>
                      <a:pt x="37725" y="18894"/>
                    </a:lnTo>
                    <a:lnTo>
                      <a:pt x="37746" y="18832"/>
                    </a:lnTo>
                    <a:lnTo>
                      <a:pt x="37663" y="18727"/>
                    </a:lnTo>
                    <a:lnTo>
                      <a:pt x="37663" y="18748"/>
                    </a:lnTo>
                    <a:lnTo>
                      <a:pt x="37621" y="18748"/>
                    </a:lnTo>
                    <a:lnTo>
                      <a:pt x="37621" y="18602"/>
                    </a:lnTo>
                    <a:lnTo>
                      <a:pt x="37621" y="18539"/>
                    </a:lnTo>
                    <a:lnTo>
                      <a:pt x="37621" y="18476"/>
                    </a:lnTo>
                    <a:lnTo>
                      <a:pt x="37453" y="18350"/>
                    </a:lnTo>
                    <a:lnTo>
                      <a:pt x="37432" y="18225"/>
                    </a:lnTo>
                    <a:lnTo>
                      <a:pt x="37432" y="18120"/>
                    </a:lnTo>
                    <a:lnTo>
                      <a:pt x="37516" y="18162"/>
                    </a:lnTo>
                    <a:lnTo>
                      <a:pt x="37558" y="18078"/>
                    </a:lnTo>
                    <a:lnTo>
                      <a:pt x="37663" y="18120"/>
                    </a:lnTo>
                    <a:lnTo>
                      <a:pt x="37663" y="18225"/>
                    </a:lnTo>
                    <a:lnTo>
                      <a:pt x="37746" y="18371"/>
                    </a:lnTo>
                    <a:lnTo>
                      <a:pt x="37872" y="18434"/>
                    </a:lnTo>
                    <a:lnTo>
                      <a:pt x="37935" y="18476"/>
                    </a:lnTo>
                    <a:lnTo>
                      <a:pt x="37935" y="18560"/>
                    </a:lnTo>
                    <a:lnTo>
                      <a:pt x="37976" y="18602"/>
                    </a:lnTo>
                    <a:lnTo>
                      <a:pt x="37976" y="18539"/>
                    </a:lnTo>
                    <a:lnTo>
                      <a:pt x="37935" y="18392"/>
                    </a:lnTo>
                    <a:lnTo>
                      <a:pt x="37935" y="18350"/>
                    </a:lnTo>
                    <a:lnTo>
                      <a:pt x="37976" y="18309"/>
                    </a:lnTo>
                    <a:lnTo>
                      <a:pt x="38018" y="18392"/>
                    </a:lnTo>
                    <a:lnTo>
                      <a:pt x="38018" y="18455"/>
                    </a:lnTo>
                    <a:lnTo>
                      <a:pt x="38081" y="18497"/>
                    </a:lnTo>
                    <a:lnTo>
                      <a:pt x="38123" y="18685"/>
                    </a:lnTo>
                    <a:lnTo>
                      <a:pt x="38207" y="18706"/>
                    </a:lnTo>
                    <a:lnTo>
                      <a:pt x="38207" y="18769"/>
                    </a:lnTo>
                    <a:lnTo>
                      <a:pt x="38290" y="18832"/>
                    </a:lnTo>
                    <a:lnTo>
                      <a:pt x="38374" y="19020"/>
                    </a:lnTo>
                    <a:lnTo>
                      <a:pt x="38416" y="18936"/>
                    </a:lnTo>
                    <a:lnTo>
                      <a:pt x="38395" y="18832"/>
                    </a:lnTo>
                    <a:lnTo>
                      <a:pt x="38395" y="18664"/>
                    </a:lnTo>
                    <a:lnTo>
                      <a:pt x="38416" y="18560"/>
                    </a:lnTo>
                    <a:lnTo>
                      <a:pt x="38416" y="18643"/>
                    </a:lnTo>
                    <a:lnTo>
                      <a:pt x="38479" y="18811"/>
                    </a:lnTo>
                    <a:lnTo>
                      <a:pt x="38479" y="18915"/>
                    </a:lnTo>
                    <a:lnTo>
                      <a:pt x="38479" y="18999"/>
                    </a:lnTo>
                    <a:lnTo>
                      <a:pt x="38520" y="19020"/>
                    </a:lnTo>
                    <a:lnTo>
                      <a:pt x="38604" y="19083"/>
                    </a:lnTo>
                    <a:lnTo>
                      <a:pt x="38625" y="18999"/>
                    </a:lnTo>
                    <a:lnTo>
                      <a:pt x="38583" y="18957"/>
                    </a:lnTo>
                    <a:lnTo>
                      <a:pt x="38583" y="18894"/>
                    </a:lnTo>
                    <a:lnTo>
                      <a:pt x="38667" y="18915"/>
                    </a:lnTo>
                    <a:lnTo>
                      <a:pt x="38688" y="19020"/>
                    </a:lnTo>
                    <a:lnTo>
                      <a:pt x="38688" y="19104"/>
                    </a:lnTo>
                    <a:lnTo>
                      <a:pt x="38709" y="19125"/>
                    </a:lnTo>
                    <a:lnTo>
                      <a:pt x="38709" y="19062"/>
                    </a:lnTo>
                    <a:lnTo>
                      <a:pt x="38772" y="19020"/>
                    </a:lnTo>
                    <a:lnTo>
                      <a:pt x="38772" y="19187"/>
                    </a:lnTo>
                    <a:lnTo>
                      <a:pt x="38813" y="19271"/>
                    </a:lnTo>
                    <a:lnTo>
                      <a:pt x="38897" y="19271"/>
                    </a:lnTo>
                    <a:lnTo>
                      <a:pt x="38939" y="19208"/>
                    </a:lnTo>
                    <a:lnTo>
                      <a:pt x="38939" y="19313"/>
                    </a:lnTo>
                    <a:lnTo>
                      <a:pt x="38918" y="19376"/>
                    </a:lnTo>
                    <a:lnTo>
                      <a:pt x="38981" y="19543"/>
                    </a:lnTo>
                    <a:lnTo>
                      <a:pt x="39023" y="19627"/>
                    </a:lnTo>
                    <a:lnTo>
                      <a:pt x="39127" y="19627"/>
                    </a:lnTo>
                    <a:lnTo>
                      <a:pt x="39127" y="19543"/>
                    </a:lnTo>
                    <a:lnTo>
                      <a:pt x="39106" y="19522"/>
                    </a:lnTo>
                    <a:lnTo>
                      <a:pt x="39106" y="19397"/>
                    </a:lnTo>
                    <a:lnTo>
                      <a:pt x="39044" y="19187"/>
                    </a:lnTo>
                    <a:lnTo>
                      <a:pt x="39127" y="19187"/>
                    </a:lnTo>
                    <a:lnTo>
                      <a:pt x="39169" y="19271"/>
                    </a:lnTo>
                    <a:lnTo>
                      <a:pt x="39274" y="19292"/>
                    </a:lnTo>
                    <a:lnTo>
                      <a:pt x="39316" y="19271"/>
                    </a:lnTo>
                    <a:lnTo>
                      <a:pt x="39253" y="19166"/>
                    </a:lnTo>
                    <a:lnTo>
                      <a:pt x="39295" y="19083"/>
                    </a:lnTo>
                    <a:lnTo>
                      <a:pt x="39295" y="18894"/>
                    </a:lnTo>
                    <a:lnTo>
                      <a:pt x="39211" y="18706"/>
                    </a:lnTo>
                    <a:lnTo>
                      <a:pt x="39232" y="18560"/>
                    </a:lnTo>
                    <a:lnTo>
                      <a:pt x="39232" y="18392"/>
                    </a:lnTo>
                    <a:lnTo>
                      <a:pt x="39253" y="18560"/>
                    </a:lnTo>
                    <a:lnTo>
                      <a:pt x="39232" y="18664"/>
                    </a:lnTo>
                    <a:lnTo>
                      <a:pt x="39253" y="18790"/>
                    </a:lnTo>
                    <a:lnTo>
                      <a:pt x="39420" y="18957"/>
                    </a:lnTo>
                    <a:lnTo>
                      <a:pt x="39441" y="18894"/>
                    </a:lnTo>
                    <a:lnTo>
                      <a:pt x="39420" y="18769"/>
                    </a:lnTo>
                    <a:lnTo>
                      <a:pt x="39462" y="18664"/>
                    </a:lnTo>
                    <a:lnTo>
                      <a:pt x="39462" y="18497"/>
                    </a:lnTo>
                    <a:lnTo>
                      <a:pt x="39546" y="18455"/>
                    </a:lnTo>
                    <a:lnTo>
                      <a:pt x="39525" y="18434"/>
                    </a:lnTo>
                    <a:lnTo>
                      <a:pt x="39399" y="18246"/>
                    </a:lnTo>
                    <a:lnTo>
                      <a:pt x="39357" y="18120"/>
                    </a:lnTo>
                    <a:lnTo>
                      <a:pt x="39316" y="18078"/>
                    </a:lnTo>
                    <a:lnTo>
                      <a:pt x="39336" y="18016"/>
                    </a:lnTo>
                    <a:lnTo>
                      <a:pt x="39253" y="17869"/>
                    </a:lnTo>
                    <a:lnTo>
                      <a:pt x="39190" y="17786"/>
                    </a:lnTo>
                    <a:lnTo>
                      <a:pt x="39316" y="17765"/>
                    </a:lnTo>
                    <a:lnTo>
                      <a:pt x="39336" y="17723"/>
                    </a:lnTo>
                    <a:lnTo>
                      <a:pt x="39420" y="17639"/>
                    </a:lnTo>
                    <a:lnTo>
                      <a:pt x="39357" y="17576"/>
                    </a:lnTo>
                    <a:lnTo>
                      <a:pt x="39295" y="17618"/>
                    </a:lnTo>
                    <a:lnTo>
                      <a:pt x="39148" y="17639"/>
                    </a:lnTo>
                    <a:lnTo>
                      <a:pt x="39106" y="17597"/>
                    </a:lnTo>
                    <a:lnTo>
                      <a:pt x="39127" y="17555"/>
                    </a:lnTo>
                    <a:lnTo>
                      <a:pt x="39148" y="17514"/>
                    </a:lnTo>
                    <a:lnTo>
                      <a:pt x="39232" y="17430"/>
                    </a:lnTo>
                    <a:lnTo>
                      <a:pt x="39253" y="17325"/>
                    </a:lnTo>
                    <a:lnTo>
                      <a:pt x="39211" y="17242"/>
                    </a:lnTo>
                    <a:lnTo>
                      <a:pt x="39148" y="17242"/>
                    </a:lnTo>
                    <a:lnTo>
                      <a:pt x="39148" y="17304"/>
                    </a:lnTo>
                    <a:lnTo>
                      <a:pt x="39106" y="17388"/>
                    </a:lnTo>
                    <a:lnTo>
                      <a:pt x="39106" y="17304"/>
                    </a:lnTo>
                    <a:lnTo>
                      <a:pt x="39085" y="17325"/>
                    </a:lnTo>
                    <a:lnTo>
                      <a:pt x="38939" y="17346"/>
                    </a:lnTo>
                    <a:lnTo>
                      <a:pt x="38918" y="17304"/>
                    </a:lnTo>
                    <a:lnTo>
                      <a:pt x="39002" y="17242"/>
                    </a:lnTo>
                    <a:lnTo>
                      <a:pt x="39023" y="17200"/>
                    </a:lnTo>
                    <a:lnTo>
                      <a:pt x="38981" y="17137"/>
                    </a:lnTo>
                    <a:lnTo>
                      <a:pt x="38939" y="17032"/>
                    </a:lnTo>
                    <a:lnTo>
                      <a:pt x="38876" y="16990"/>
                    </a:lnTo>
                    <a:lnTo>
                      <a:pt x="38813" y="17011"/>
                    </a:lnTo>
                    <a:lnTo>
                      <a:pt x="38813" y="17116"/>
                    </a:lnTo>
                    <a:lnTo>
                      <a:pt x="38792" y="17179"/>
                    </a:lnTo>
                    <a:lnTo>
                      <a:pt x="38772" y="17137"/>
                    </a:lnTo>
                    <a:lnTo>
                      <a:pt x="38772" y="17011"/>
                    </a:lnTo>
                    <a:lnTo>
                      <a:pt x="38730" y="16928"/>
                    </a:lnTo>
                    <a:lnTo>
                      <a:pt x="38688" y="16928"/>
                    </a:lnTo>
                    <a:lnTo>
                      <a:pt x="38709" y="16865"/>
                    </a:lnTo>
                    <a:lnTo>
                      <a:pt x="38667" y="16865"/>
                    </a:lnTo>
                    <a:lnTo>
                      <a:pt x="38667" y="16823"/>
                    </a:lnTo>
                    <a:lnTo>
                      <a:pt x="38688" y="16823"/>
                    </a:lnTo>
                    <a:lnTo>
                      <a:pt x="38667" y="16760"/>
                    </a:lnTo>
                    <a:lnTo>
                      <a:pt x="38604" y="16718"/>
                    </a:lnTo>
                    <a:lnTo>
                      <a:pt x="38625" y="16677"/>
                    </a:lnTo>
                    <a:lnTo>
                      <a:pt x="38730" y="16677"/>
                    </a:lnTo>
                    <a:lnTo>
                      <a:pt x="38792" y="16656"/>
                    </a:lnTo>
                    <a:lnTo>
                      <a:pt x="38730" y="16593"/>
                    </a:lnTo>
                    <a:lnTo>
                      <a:pt x="38625" y="16593"/>
                    </a:lnTo>
                    <a:lnTo>
                      <a:pt x="38583" y="16572"/>
                    </a:lnTo>
                    <a:lnTo>
                      <a:pt x="38625" y="16488"/>
                    </a:lnTo>
                    <a:lnTo>
                      <a:pt x="38730" y="16446"/>
                    </a:lnTo>
                    <a:lnTo>
                      <a:pt x="38730" y="16405"/>
                    </a:lnTo>
                    <a:lnTo>
                      <a:pt x="38688" y="16363"/>
                    </a:lnTo>
                    <a:lnTo>
                      <a:pt x="38520" y="16363"/>
                    </a:lnTo>
                    <a:lnTo>
                      <a:pt x="38500" y="16405"/>
                    </a:lnTo>
                    <a:lnTo>
                      <a:pt x="38458" y="16488"/>
                    </a:lnTo>
                    <a:lnTo>
                      <a:pt x="38248" y="16530"/>
                    </a:lnTo>
                    <a:lnTo>
                      <a:pt x="38353" y="16467"/>
                    </a:lnTo>
                    <a:lnTo>
                      <a:pt x="38500" y="16321"/>
                    </a:lnTo>
                    <a:lnTo>
                      <a:pt x="38562" y="16216"/>
                    </a:lnTo>
                    <a:lnTo>
                      <a:pt x="38562" y="16174"/>
                    </a:lnTo>
                    <a:lnTo>
                      <a:pt x="38458" y="16174"/>
                    </a:lnTo>
                    <a:lnTo>
                      <a:pt x="38395" y="16153"/>
                    </a:lnTo>
                    <a:lnTo>
                      <a:pt x="38458" y="16091"/>
                    </a:lnTo>
                    <a:lnTo>
                      <a:pt x="38416" y="16049"/>
                    </a:lnTo>
                    <a:lnTo>
                      <a:pt x="38374" y="16070"/>
                    </a:lnTo>
                    <a:lnTo>
                      <a:pt x="38374" y="15986"/>
                    </a:lnTo>
                    <a:lnTo>
                      <a:pt x="38416" y="15923"/>
                    </a:lnTo>
                    <a:lnTo>
                      <a:pt x="38416" y="15819"/>
                    </a:lnTo>
                    <a:lnTo>
                      <a:pt x="38290" y="15777"/>
                    </a:lnTo>
                    <a:lnTo>
                      <a:pt x="38207" y="15756"/>
                    </a:lnTo>
                    <a:lnTo>
                      <a:pt x="38081" y="15756"/>
                    </a:lnTo>
                    <a:lnTo>
                      <a:pt x="38039" y="15693"/>
                    </a:lnTo>
                    <a:lnTo>
                      <a:pt x="38165" y="15693"/>
                    </a:lnTo>
                    <a:lnTo>
                      <a:pt x="38269" y="15672"/>
                    </a:lnTo>
                    <a:lnTo>
                      <a:pt x="38311" y="15630"/>
                    </a:lnTo>
                    <a:lnTo>
                      <a:pt x="38374" y="15693"/>
                    </a:lnTo>
                    <a:lnTo>
                      <a:pt x="38395" y="15756"/>
                    </a:lnTo>
                    <a:lnTo>
                      <a:pt x="38500" y="15756"/>
                    </a:lnTo>
                    <a:lnTo>
                      <a:pt x="38604" y="15798"/>
                    </a:lnTo>
                    <a:lnTo>
                      <a:pt x="38625" y="15881"/>
                    </a:lnTo>
                    <a:lnTo>
                      <a:pt x="38604" y="15965"/>
                    </a:lnTo>
                    <a:lnTo>
                      <a:pt x="38625" y="16049"/>
                    </a:lnTo>
                    <a:lnTo>
                      <a:pt x="38730" y="16174"/>
                    </a:lnTo>
                    <a:lnTo>
                      <a:pt x="38772" y="16174"/>
                    </a:lnTo>
                    <a:lnTo>
                      <a:pt x="38792" y="16070"/>
                    </a:lnTo>
                    <a:lnTo>
                      <a:pt x="38834" y="16133"/>
                    </a:lnTo>
                    <a:lnTo>
                      <a:pt x="38981" y="16153"/>
                    </a:lnTo>
                    <a:lnTo>
                      <a:pt x="39023" y="16133"/>
                    </a:lnTo>
                    <a:lnTo>
                      <a:pt x="39023" y="16070"/>
                    </a:lnTo>
                    <a:lnTo>
                      <a:pt x="38981" y="16049"/>
                    </a:lnTo>
                    <a:lnTo>
                      <a:pt x="38981" y="15965"/>
                    </a:lnTo>
                    <a:lnTo>
                      <a:pt x="38939" y="15861"/>
                    </a:lnTo>
                    <a:lnTo>
                      <a:pt x="38876" y="15777"/>
                    </a:lnTo>
                    <a:lnTo>
                      <a:pt x="38792" y="15756"/>
                    </a:lnTo>
                    <a:lnTo>
                      <a:pt x="38813" y="15672"/>
                    </a:lnTo>
                    <a:lnTo>
                      <a:pt x="38813" y="15589"/>
                    </a:lnTo>
                    <a:lnTo>
                      <a:pt x="38772" y="15547"/>
                    </a:lnTo>
                    <a:lnTo>
                      <a:pt x="38792" y="15526"/>
                    </a:lnTo>
                    <a:lnTo>
                      <a:pt x="38834" y="15547"/>
                    </a:lnTo>
                    <a:lnTo>
                      <a:pt x="38876" y="15651"/>
                    </a:lnTo>
                    <a:lnTo>
                      <a:pt x="38918" y="15693"/>
                    </a:lnTo>
                    <a:lnTo>
                      <a:pt x="39002" y="15672"/>
                    </a:lnTo>
                    <a:lnTo>
                      <a:pt x="38981" y="15651"/>
                    </a:lnTo>
                    <a:lnTo>
                      <a:pt x="39002" y="15630"/>
                    </a:lnTo>
                    <a:lnTo>
                      <a:pt x="39085" y="15651"/>
                    </a:lnTo>
                    <a:lnTo>
                      <a:pt x="39044" y="15547"/>
                    </a:lnTo>
                    <a:lnTo>
                      <a:pt x="39002" y="15442"/>
                    </a:lnTo>
                    <a:lnTo>
                      <a:pt x="38897" y="15379"/>
                    </a:lnTo>
                    <a:lnTo>
                      <a:pt x="39002" y="15379"/>
                    </a:lnTo>
                    <a:lnTo>
                      <a:pt x="39044" y="15442"/>
                    </a:lnTo>
                    <a:lnTo>
                      <a:pt x="39106" y="15484"/>
                    </a:lnTo>
                    <a:lnTo>
                      <a:pt x="39190" y="15463"/>
                    </a:lnTo>
                    <a:lnTo>
                      <a:pt x="39148" y="15421"/>
                    </a:lnTo>
                    <a:lnTo>
                      <a:pt x="39148" y="15337"/>
                    </a:lnTo>
                    <a:lnTo>
                      <a:pt x="39190" y="15337"/>
                    </a:lnTo>
                    <a:lnTo>
                      <a:pt x="39232" y="15379"/>
                    </a:lnTo>
                    <a:lnTo>
                      <a:pt x="39295" y="15421"/>
                    </a:lnTo>
                    <a:lnTo>
                      <a:pt x="39295" y="15463"/>
                    </a:lnTo>
                    <a:lnTo>
                      <a:pt x="39232" y="15484"/>
                    </a:lnTo>
                    <a:lnTo>
                      <a:pt x="39232" y="15589"/>
                    </a:lnTo>
                    <a:lnTo>
                      <a:pt x="39232" y="15630"/>
                    </a:lnTo>
                    <a:lnTo>
                      <a:pt x="39295" y="15630"/>
                    </a:lnTo>
                    <a:lnTo>
                      <a:pt x="39336" y="15651"/>
                    </a:lnTo>
                    <a:lnTo>
                      <a:pt x="39336" y="15693"/>
                    </a:lnTo>
                    <a:lnTo>
                      <a:pt x="39295" y="15735"/>
                    </a:lnTo>
                    <a:lnTo>
                      <a:pt x="39253" y="15777"/>
                    </a:lnTo>
                    <a:lnTo>
                      <a:pt x="39316" y="15798"/>
                    </a:lnTo>
                    <a:lnTo>
                      <a:pt x="39357" y="15777"/>
                    </a:lnTo>
                    <a:lnTo>
                      <a:pt x="39399" y="15798"/>
                    </a:lnTo>
                    <a:lnTo>
                      <a:pt x="39357" y="15881"/>
                    </a:lnTo>
                    <a:lnTo>
                      <a:pt x="39399" y="15944"/>
                    </a:lnTo>
                    <a:lnTo>
                      <a:pt x="39441" y="15965"/>
                    </a:lnTo>
                    <a:lnTo>
                      <a:pt x="39525" y="15944"/>
                    </a:lnTo>
                    <a:lnTo>
                      <a:pt x="39734" y="15798"/>
                    </a:lnTo>
                    <a:lnTo>
                      <a:pt x="39818" y="15672"/>
                    </a:lnTo>
                    <a:lnTo>
                      <a:pt x="39818" y="15756"/>
                    </a:lnTo>
                    <a:lnTo>
                      <a:pt x="39755" y="15798"/>
                    </a:lnTo>
                    <a:lnTo>
                      <a:pt x="39734" y="15861"/>
                    </a:lnTo>
                    <a:lnTo>
                      <a:pt x="39629" y="15902"/>
                    </a:lnTo>
                    <a:lnTo>
                      <a:pt x="39462" y="16070"/>
                    </a:lnTo>
                    <a:lnTo>
                      <a:pt x="39462" y="16112"/>
                    </a:lnTo>
                    <a:lnTo>
                      <a:pt x="39546" y="16153"/>
                    </a:lnTo>
                    <a:lnTo>
                      <a:pt x="39650" y="16112"/>
                    </a:lnTo>
                    <a:lnTo>
                      <a:pt x="39818" y="16007"/>
                    </a:lnTo>
                    <a:lnTo>
                      <a:pt x="39880" y="16007"/>
                    </a:lnTo>
                    <a:lnTo>
                      <a:pt x="40027" y="15965"/>
                    </a:lnTo>
                    <a:lnTo>
                      <a:pt x="40069" y="15881"/>
                    </a:lnTo>
                    <a:lnTo>
                      <a:pt x="40132" y="15861"/>
                    </a:lnTo>
                    <a:lnTo>
                      <a:pt x="40236" y="15777"/>
                    </a:lnTo>
                    <a:lnTo>
                      <a:pt x="40278" y="15777"/>
                    </a:lnTo>
                    <a:lnTo>
                      <a:pt x="40278" y="15840"/>
                    </a:lnTo>
                    <a:lnTo>
                      <a:pt x="40236" y="15861"/>
                    </a:lnTo>
                    <a:lnTo>
                      <a:pt x="40152" y="15965"/>
                    </a:lnTo>
                    <a:lnTo>
                      <a:pt x="40090" y="16070"/>
                    </a:lnTo>
                    <a:lnTo>
                      <a:pt x="40027" y="16112"/>
                    </a:lnTo>
                    <a:lnTo>
                      <a:pt x="39943" y="16195"/>
                    </a:lnTo>
                    <a:lnTo>
                      <a:pt x="39839" y="16216"/>
                    </a:lnTo>
                    <a:lnTo>
                      <a:pt x="39776" y="16258"/>
                    </a:lnTo>
                    <a:lnTo>
                      <a:pt x="39713" y="16384"/>
                    </a:lnTo>
                    <a:lnTo>
                      <a:pt x="39713" y="16426"/>
                    </a:lnTo>
                    <a:lnTo>
                      <a:pt x="39734" y="16467"/>
                    </a:lnTo>
                    <a:lnTo>
                      <a:pt x="39776" y="16426"/>
                    </a:lnTo>
                    <a:lnTo>
                      <a:pt x="39860" y="16426"/>
                    </a:lnTo>
                    <a:lnTo>
                      <a:pt x="39943" y="16467"/>
                    </a:lnTo>
                    <a:lnTo>
                      <a:pt x="39860" y="16488"/>
                    </a:lnTo>
                    <a:lnTo>
                      <a:pt x="39776" y="16509"/>
                    </a:lnTo>
                    <a:lnTo>
                      <a:pt x="39734" y="16551"/>
                    </a:lnTo>
                    <a:lnTo>
                      <a:pt x="39734" y="16593"/>
                    </a:lnTo>
                    <a:lnTo>
                      <a:pt x="39776" y="16614"/>
                    </a:lnTo>
                    <a:lnTo>
                      <a:pt x="39860" y="16593"/>
                    </a:lnTo>
                    <a:lnTo>
                      <a:pt x="39922" y="16572"/>
                    </a:lnTo>
                    <a:lnTo>
                      <a:pt x="39839" y="16677"/>
                    </a:lnTo>
                    <a:lnTo>
                      <a:pt x="39755" y="16698"/>
                    </a:lnTo>
                    <a:lnTo>
                      <a:pt x="39734" y="16739"/>
                    </a:lnTo>
                    <a:lnTo>
                      <a:pt x="39755" y="16781"/>
                    </a:lnTo>
                    <a:lnTo>
                      <a:pt x="39839" y="16802"/>
                    </a:lnTo>
                    <a:lnTo>
                      <a:pt x="39922" y="16781"/>
                    </a:lnTo>
                    <a:lnTo>
                      <a:pt x="39985" y="16781"/>
                    </a:lnTo>
                    <a:lnTo>
                      <a:pt x="40027" y="16802"/>
                    </a:lnTo>
                    <a:lnTo>
                      <a:pt x="39964" y="16823"/>
                    </a:lnTo>
                    <a:lnTo>
                      <a:pt x="39964" y="16865"/>
                    </a:lnTo>
                    <a:lnTo>
                      <a:pt x="39860" y="16907"/>
                    </a:lnTo>
                    <a:lnTo>
                      <a:pt x="39839" y="16970"/>
                    </a:lnTo>
                    <a:lnTo>
                      <a:pt x="39860" y="17032"/>
                    </a:lnTo>
                    <a:lnTo>
                      <a:pt x="39922" y="17116"/>
                    </a:lnTo>
                    <a:lnTo>
                      <a:pt x="39922" y="17200"/>
                    </a:lnTo>
                    <a:lnTo>
                      <a:pt x="39943" y="17221"/>
                    </a:lnTo>
                    <a:lnTo>
                      <a:pt x="39985" y="17137"/>
                    </a:lnTo>
                    <a:lnTo>
                      <a:pt x="40048" y="17032"/>
                    </a:lnTo>
                    <a:lnTo>
                      <a:pt x="40090" y="16990"/>
                    </a:lnTo>
                    <a:lnTo>
                      <a:pt x="40132" y="16990"/>
                    </a:lnTo>
                    <a:lnTo>
                      <a:pt x="40090" y="17032"/>
                    </a:lnTo>
                    <a:lnTo>
                      <a:pt x="40090" y="17095"/>
                    </a:lnTo>
                    <a:lnTo>
                      <a:pt x="40048" y="17116"/>
                    </a:lnTo>
                    <a:lnTo>
                      <a:pt x="40048" y="17137"/>
                    </a:lnTo>
                    <a:lnTo>
                      <a:pt x="40090" y="17200"/>
                    </a:lnTo>
                    <a:lnTo>
                      <a:pt x="40069" y="17242"/>
                    </a:lnTo>
                    <a:lnTo>
                      <a:pt x="40132" y="17304"/>
                    </a:lnTo>
                    <a:lnTo>
                      <a:pt x="40152" y="17304"/>
                    </a:lnTo>
                    <a:lnTo>
                      <a:pt x="40173" y="17242"/>
                    </a:lnTo>
                    <a:lnTo>
                      <a:pt x="40257" y="17221"/>
                    </a:lnTo>
                    <a:lnTo>
                      <a:pt x="40278" y="17221"/>
                    </a:lnTo>
                    <a:lnTo>
                      <a:pt x="40278" y="17283"/>
                    </a:lnTo>
                    <a:lnTo>
                      <a:pt x="40236" y="17325"/>
                    </a:lnTo>
                    <a:lnTo>
                      <a:pt x="40236" y="17346"/>
                    </a:lnTo>
                    <a:lnTo>
                      <a:pt x="40278" y="17388"/>
                    </a:lnTo>
                    <a:lnTo>
                      <a:pt x="40278" y="17430"/>
                    </a:lnTo>
                    <a:lnTo>
                      <a:pt x="40299" y="17451"/>
                    </a:lnTo>
                    <a:lnTo>
                      <a:pt x="40299" y="17514"/>
                    </a:lnTo>
                    <a:lnTo>
                      <a:pt x="40362" y="17534"/>
                    </a:lnTo>
                    <a:lnTo>
                      <a:pt x="40383" y="17493"/>
                    </a:lnTo>
                    <a:lnTo>
                      <a:pt x="40487" y="17451"/>
                    </a:lnTo>
                    <a:lnTo>
                      <a:pt x="40508" y="17388"/>
                    </a:lnTo>
                    <a:lnTo>
                      <a:pt x="40508" y="17325"/>
                    </a:lnTo>
                    <a:lnTo>
                      <a:pt x="40445" y="17242"/>
                    </a:lnTo>
                    <a:lnTo>
                      <a:pt x="40466" y="17242"/>
                    </a:lnTo>
                    <a:lnTo>
                      <a:pt x="40508" y="17283"/>
                    </a:lnTo>
                    <a:lnTo>
                      <a:pt x="40550" y="17283"/>
                    </a:lnTo>
                    <a:lnTo>
                      <a:pt x="40550" y="17221"/>
                    </a:lnTo>
                    <a:lnTo>
                      <a:pt x="40508" y="17137"/>
                    </a:lnTo>
                    <a:lnTo>
                      <a:pt x="40508" y="17095"/>
                    </a:lnTo>
                    <a:lnTo>
                      <a:pt x="40571" y="17074"/>
                    </a:lnTo>
                    <a:lnTo>
                      <a:pt x="40571" y="16990"/>
                    </a:lnTo>
                    <a:lnTo>
                      <a:pt x="40571" y="16928"/>
                    </a:lnTo>
                    <a:lnTo>
                      <a:pt x="40508" y="16928"/>
                    </a:lnTo>
                    <a:lnTo>
                      <a:pt x="40466" y="16886"/>
                    </a:lnTo>
                    <a:lnTo>
                      <a:pt x="40466" y="16865"/>
                    </a:lnTo>
                    <a:lnTo>
                      <a:pt x="40487" y="16886"/>
                    </a:lnTo>
                    <a:lnTo>
                      <a:pt x="40571" y="16907"/>
                    </a:lnTo>
                    <a:lnTo>
                      <a:pt x="40613" y="16865"/>
                    </a:lnTo>
                    <a:lnTo>
                      <a:pt x="40592" y="16802"/>
                    </a:lnTo>
                    <a:lnTo>
                      <a:pt x="40550" y="16802"/>
                    </a:lnTo>
                    <a:lnTo>
                      <a:pt x="40508" y="16781"/>
                    </a:lnTo>
                    <a:lnTo>
                      <a:pt x="40592" y="16781"/>
                    </a:lnTo>
                    <a:lnTo>
                      <a:pt x="40655" y="16718"/>
                    </a:lnTo>
                    <a:lnTo>
                      <a:pt x="40655" y="16572"/>
                    </a:lnTo>
                    <a:lnTo>
                      <a:pt x="40676" y="16509"/>
                    </a:lnTo>
                    <a:lnTo>
                      <a:pt x="40696" y="16572"/>
                    </a:lnTo>
                    <a:lnTo>
                      <a:pt x="40696" y="16656"/>
                    </a:lnTo>
                    <a:lnTo>
                      <a:pt x="40717" y="16718"/>
                    </a:lnTo>
                    <a:lnTo>
                      <a:pt x="40696" y="16802"/>
                    </a:lnTo>
                    <a:lnTo>
                      <a:pt x="40759" y="16823"/>
                    </a:lnTo>
                    <a:lnTo>
                      <a:pt x="40822" y="16802"/>
                    </a:lnTo>
                    <a:lnTo>
                      <a:pt x="40864" y="16760"/>
                    </a:lnTo>
                    <a:lnTo>
                      <a:pt x="40906" y="16718"/>
                    </a:lnTo>
                    <a:lnTo>
                      <a:pt x="40906" y="16823"/>
                    </a:lnTo>
                    <a:lnTo>
                      <a:pt x="40927" y="16865"/>
                    </a:lnTo>
                    <a:lnTo>
                      <a:pt x="40989" y="16865"/>
                    </a:lnTo>
                    <a:lnTo>
                      <a:pt x="41010" y="16823"/>
                    </a:lnTo>
                    <a:lnTo>
                      <a:pt x="41010" y="16698"/>
                    </a:lnTo>
                    <a:lnTo>
                      <a:pt x="41010" y="16593"/>
                    </a:lnTo>
                    <a:lnTo>
                      <a:pt x="40969" y="16572"/>
                    </a:lnTo>
                    <a:lnTo>
                      <a:pt x="40927" y="16551"/>
                    </a:lnTo>
                    <a:lnTo>
                      <a:pt x="41010" y="16572"/>
                    </a:lnTo>
                    <a:lnTo>
                      <a:pt x="41094" y="16614"/>
                    </a:lnTo>
                    <a:lnTo>
                      <a:pt x="41115" y="16698"/>
                    </a:lnTo>
                    <a:lnTo>
                      <a:pt x="41178" y="16698"/>
                    </a:lnTo>
                    <a:lnTo>
                      <a:pt x="41199" y="16656"/>
                    </a:lnTo>
                    <a:lnTo>
                      <a:pt x="41199" y="16509"/>
                    </a:lnTo>
                    <a:lnTo>
                      <a:pt x="41136" y="16446"/>
                    </a:lnTo>
                    <a:lnTo>
                      <a:pt x="41031" y="16363"/>
                    </a:lnTo>
                    <a:lnTo>
                      <a:pt x="41010" y="16300"/>
                    </a:lnTo>
                    <a:lnTo>
                      <a:pt x="41031" y="16300"/>
                    </a:lnTo>
                    <a:lnTo>
                      <a:pt x="41094" y="16363"/>
                    </a:lnTo>
                    <a:lnTo>
                      <a:pt x="41199" y="16446"/>
                    </a:lnTo>
                    <a:lnTo>
                      <a:pt x="41220" y="16509"/>
                    </a:lnTo>
                    <a:lnTo>
                      <a:pt x="41387" y="16509"/>
                    </a:lnTo>
                    <a:lnTo>
                      <a:pt x="41408" y="16446"/>
                    </a:lnTo>
                    <a:lnTo>
                      <a:pt x="41387" y="16384"/>
                    </a:lnTo>
                    <a:lnTo>
                      <a:pt x="41324" y="16363"/>
                    </a:lnTo>
                    <a:lnTo>
                      <a:pt x="41282" y="16300"/>
                    </a:lnTo>
                    <a:lnTo>
                      <a:pt x="41178" y="16300"/>
                    </a:lnTo>
                    <a:lnTo>
                      <a:pt x="41115" y="16258"/>
                    </a:lnTo>
                    <a:lnTo>
                      <a:pt x="41136" y="16153"/>
                    </a:lnTo>
                    <a:lnTo>
                      <a:pt x="41178" y="16195"/>
                    </a:lnTo>
                    <a:lnTo>
                      <a:pt x="41241" y="16258"/>
                    </a:lnTo>
                    <a:lnTo>
                      <a:pt x="41324" y="16258"/>
                    </a:lnTo>
                    <a:lnTo>
                      <a:pt x="41345" y="16195"/>
                    </a:lnTo>
                    <a:lnTo>
                      <a:pt x="41324" y="16133"/>
                    </a:lnTo>
                    <a:lnTo>
                      <a:pt x="41282" y="16091"/>
                    </a:lnTo>
                    <a:lnTo>
                      <a:pt x="41282" y="16049"/>
                    </a:lnTo>
                    <a:lnTo>
                      <a:pt x="41324" y="16028"/>
                    </a:lnTo>
                    <a:lnTo>
                      <a:pt x="41345" y="16049"/>
                    </a:lnTo>
                    <a:lnTo>
                      <a:pt x="41429" y="16091"/>
                    </a:lnTo>
                    <a:lnTo>
                      <a:pt x="41429" y="16153"/>
                    </a:lnTo>
                    <a:lnTo>
                      <a:pt x="41408" y="16237"/>
                    </a:lnTo>
                    <a:lnTo>
                      <a:pt x="41513" y="16258"/>
                    </a:lnTo>
                    <a:lnTo>
                      <a:pt x="41617" y="16279"/>
                    </a:lnTo>
                    <a:lnTo>
                      <a:pt x="41701" y="16258"/>
                    </a:lnTo>
                    <a:lnTo>
                      <a:pt x="41764" y="16258"/>
                    </a:lnTo>
                    <a:lnTo>
                      <a:pt x="41826" y="16174"/>
                    </a:lnTo>
                    <a:lnTo>
                      <a:pt x="41826" y="16133"/>
                    </a:lnTo>
                    <a:lnTo>
                      <a:pt x="41638" y="16133"/>
                    </a:lnTo>
                    <a:lnTo>
                      <a:pt x="41617" y="16091"/>
                    </a:lnTo>
                    <a:lnTo>
                      <a:pt x="41659" y="16049"/>
                    </a:lnTo>
                    <a:lnTo>
                      <a:pt x="41743" y="16070"/>
                    </a:lnTo>
                    <a:lnTo>
                      <a:pt x="41805" y="16049"/>
                    </a:lnTo>
                    <a:lnTo>
                      <a:pt x="41764" y="15986"/>
                    </a:lnTo>
                    <a:lnTo>
                      <a:pt x="41722" y="15965"/>
                    </a:lnTo>
                    <a:lnTo>
                      <a:pt x="41743" y="15944"/>
                    </a:lnTo>
                    <a:lnTo>
                      <a:pt x="41722" y="15881"/>
                    </a:lnTo>
                    <a:lnTo>
                      <a:pt x="41659" y="15861"/>
                    </a:lnTo>
                    <a:lnTo>
                      <a:pt x="41596" y="15881"/>
                    </a:lnTo>
                    <a:lnTo>
                      <a:pt x="41638" y="15819"/>
                    </a:lnTo>
                    <a:lnTo>
                      <a:pt x="41701" y="15756"/>
                    </a:lnTo>
                    <a:lnTo>
                      <a:pt x="41722" y="15777"/>
                    </a:lnTo>
                    <a:lnTo>
                      <a:pt x="41764" y="15819"/>
                    </a:lnTo>
                    <a:lnTo>
                      <a:pt x="41826" y="15881"/>
                    </a:lnTo>
                    <a:lnTo>
                      <a:pt x="41826" y="15965"/>
                    </a:lnTo>
                    <a:lnTo>
                      <a:pt x="41952" y="15965"/>
                    </a:lnTo>
                    <a:lnTo>
                      <a:pt x="42015" y="15944"/>
                    </a:lnTo>
                    <a:lnTo>
                      <a:pt x="42036" y="15923"/>
                    </a:lnTo>
                    <a:lnTo>
                      <a:pt x="42015" y="15840"/>
                    </a:lnTo>
                    <a:lnTo>
                      <a:pt x="41931" y="15777"/>
                    </a:lnTo>
                    <a:lnTo>
                      <a:pt x="41931" y="15714"/>
                    </a:lnTo>
                    <a:lnTo>
                      <a:pt x="41910" y="15651"/>
                    </a:lnTo>
                    <a:lnTo>
                      <a:pt x="41805" y="15651"/>
                    </a:lnTo>
                    <a:lnTo>
                      <a:pt x="41847" y="15547"/>
                    </a:lnTo>
                    <a:lnTo>
                      <a:pt x="41805" y="15463"/>
                    </a:lnTo>
                    <a:lnTo>
                      <a:pt x="41701" y="15463"/>
                    </a:lnTo>
                    <a:lnTo>
                      <a:pt x="41743" y="15400"/>
                    </a:lnTo>
                    <a:lnTo>
                      <a:pt x="41722" y="15358"/>
                    </a:lnTo>
                    <a:lnTo>
                      <a:pt x="41596" y="15442"/>
                    </a:lnTo>
                    <a:lnTo>
                      <a:pt x="41533" y="15526"/>
                    </a:lnTo>
                    <a:lnTo>
                      <a:pt x="41554" y="15651"/>
                    </a:lnTo>
                    <a:lnTo>
                      <a:pt x="41533" y="15651"/>
                    </a:lnTo>
                    <a:lnTo>
                      <a:pt x="41492" y="15609"/>
                    </a:lnTo>
                    <a:lnTo>
                      <a:pt x="41492" y="15442"/>
                    </a:lnTo>
                    <a:lnTo>
                      <a:pt x="41450" y="15421"/>
                    </a:lnTo>
                    <a:lnTo>
                      <a:pt x="41408" y="15442"/>
                    </a:lnTo>
                    <a:lnTo>
                      <a:pt x="41408" y="15526"/>
                    </a:lnTo>
                    <a:lnTo>
                      <a:pt x="41324" y="15651"/>
                    </a:lnTo>
                    <a:lnTo>
                      <a:pt x="41282" y="15714"/>
                    </a:lnTo>
                    <a:lnTo>
                      <a:pt x="41282" y="15714"/>
                    </a:lnTo>
                    <a:lnTo>
                      <a:pt x="41303" y="15630"/>
                    </a:lnTo>
                    <a:lnTo>
                      <a:pt x="41303" y="15505"/>
                    </a:lnTo>
                    <a:lnTo>
                      <a:pt x="41387" y="15358"/>
                    </a:lnTo>
                    <a:lnTo>
                      <a:pt x="41387" y="15296"/>
                    </a:lnTo>
                    <a:lnTo>
                      <a:pt x="41282" y="15317"/>
                    </a:lnTo>
                    <a:lnTo>
                      <a:pt x="41178" y="15442"/>
                    </a:lnTo>
                    <a:lnTo>
                      <a:pt x="41178" y="15505"/>
                    </a:lnTo>
                    <a:lnTo>
                      <a:pt x="41094" y="15568"/>
                    </a:lnTo>
                    <a:lnTo>
                      <a:pt x="41010" y="15568"/>
                    </a:lnTo>
                    <a:lnTo>
                      <a:pt x="41010" y="15505"/>
                    </a:lnTo>
                    <a:lnTo>
                      <a:pt x="41073" y="15400"/>
                    </a:lnTo>
                    <a:lnTo>
                      <a:pt x="41199" y="15337"/>
                    </a:lnTo>
                    <a:lnTo>
                      <a:pt x="41241" y="15233"/>
                    </a:lnTo>
                    <a:lnTo>
                      <a:pt x="41303" y="15149"/>
                    </a:lnTo>
                    <a:lnTo>
                      <a:pt x="41345" y="15149"/>
                    </a:lnTo>
                    <a:lnTo>
                      <a:pt x="41429" y="15086"/>
                    </a:lnTo>
                    <a:lnTo>
                      <a:pt x="41450" y="15024"/>
                    </a:lnTo>
                    <a:lnTo>
                      <a:pt x="41387" y="15003"/>
                    </a:lnTo>
                    <a:lnTo>
                      <a:pt x="41282" y="15086"/>
                    </a:lnTo>
                    <a:lnTo>
                      <a:pt x="41199" y="15149"/>
                    </a:lnTo>
                    <a:lnTo>
                      <a:pt x="41115" y="15191"/>
                    </a:lnTo>
                    <a:lnTo>
                      <a:pt x="41010" y="15296"/>
                    </a:lnTo>
                    <a:lnTo>
                      <a:pt x="41073" y="15191"/>
                    </a:lnTo>
                    <a:lnTo>
                      <a:pt x="41136" y="15086"/>
                    </a:lnTo>
                    <a:lnTo>
                      <a:pt x="41115" y="15086"/>
                    </a:lnTo>
                    <a:lnTo>
                      <a:pt x="41010" y="15107"/>
                    </a:lnTo>
                    <a:lnTo>
                      <a:pt x="40969" y="15149"/>
                    </a:lnTo>
                    <a:lnTo>
                      <a:pt x="40801" y="15128"/>
                    </a:lnTo>
                    <a:lnTo>
                      <a:pt x="40696" y="15128"/>
                    </a:lnTo>
                    <a:lnTo>
                      <a:pt x="40655" y="15086"/>
                    </a:lnTo>
                    <a:lnTo>
                      <a:pt x="40759" y="15086"/>
                    </a:lnTo>
                    <a:lnTo>
                      <a:pt x="40969" y="15024"/>
                    </a:lnTo>
                    <a:lnTo>
                      <a:pt x="40864" y="14982"/>
                    </a:lnTo>
                    <a:lnTo>
                      <a:pt x="40780" y="14919"/>
                    </a:lnTo>
                    <a:lnTo>
                      <a:pt x="40864" y="14919"/>
                    </a:lnTo>
                    <a:lnTo>
                      <a:pt x="40927" y="14898"/>
                    </a:lnTo>
                    <a:lnTo>
                      <a:pt x="40885" y="14793"/>
                    </a:lnTo>
                    <a:lnTo>
                      <a:pt x="40801" y="14773"/>
                    </a:lnTo>
                    <a:lnTo>
                      <a:pt x="40801" y="14731"/>
                    </a:lnTo>
                    <a:lnTo>
                      <a:pt x="40885" y="14689"/>
                    </a:lnTo>
                    <a:lnTo>
                      <a:pt x="40885" y="14605"/>
                    </a:lnTo>
                    <a:lnTo>
                      <a:pt x="40864" y="14480"/>
                    </a:lnTo>
                    <a:lnTo>
                      <a:pt x="40822" y="14417"/>
                    </a:lnTo>
                    <a:lnTo>
                      <a:pt x="40696" y="14480"/>
                    </a:lnTo>
                    <a:lnTo>
                      <a:pt x="40655" y="14521"/>
                    </a:lnTo>
                    <a:lnTo>
                      <a:pt x="40592" y="14501"/>
                    </a:lnTo>
                    <a:lnTo>
                      <a:pt x="40571" y="14521"/>
                    </a:lnTo>
                    <a:lnTo>
                      <a:pt x="40550" y="14501"/>
                    </a:lnTo>
                    <a:lnTo>
                      <a:pt x="40592" y="14417"/>
                    </a:lnTo>
                    <a:lnTo>
                      <a:pt x="40613" y="14312"/>
                    </a:lnTo>
                    <a:lnTo>
                      <a:pt x="40759" y="14291"/>
                    </a:lnTo>
                    <a:lnTo>
                      <a:pt x="40801" y="14249"/>
                    </a:lnTo>
                    <a:lnTo>
                      <a:pt x="40801" y="14103"/>
                    </a:lnTo>
                    <a:lnTo>
                      <a:pt x="40780" y="14061"/>
                    </a:lnTo>
                    <a:lnTo>
                      <a:pt x="40696" y="14145"/>
                    </a:lnTo>
                    <a:lnTo>
                      <a:pt x="40571" y="14249"/>
                    </a:lnTo>
                    <a:lnTo>
                      <a:pt x="40508" y="14312"/>
                    </a:lnTo>
                    <a:lnTo>
                      <a:pt x="40445" y="14375"/>
                    </a:lnTo>
                    <a:lnTo>
                      <a:pt x="40445" y="14480"/>
                    </a:lnTo>
                    <a:lnTo>
                      <a:pt x="40445" y="14563"/>
                    </a:lnTo>
                    <a:lnTo>
                      <a:pt x="40278" y="14291"/>
                    </a:lnTo>
                    <a:lnTo>
                      <a:pt x="40278" y="14187"/>
                    </a:lnTo>
                    <a:lnTo>
                      <a:pt x="40278" y="14082"/>
                    </a:lnTo>
                    <a:lnTo>
                      <a:pt x="40341" y="13998"/>
                    </a:lnTo>
                    <a:lnTo>
                      <a:pt x="40424" y="13873"/>
                    </a:lnTo>
                    <a:lnTo>
                      <a:pt x="40466" y="13789"/>
                    </a:lnTo>
                    <a:lnTo>
                      <a:pt x="40424" y="13768"/>
                    </a:lnTo>
                    <a:lnTo>
                      <a:pt x="40362" y="13831"/>
                    </a:lnTo>
                    <a:lnTo>
                      <a:pt x="40299" y="13894"/>
                    </a:lnTo>
                    <a:lnTo>
                      <a:pt x="40299" y="13936"/>
                    </a:lnTo>
                    <a:lnTo>
                      <a:pt x="40194" y="13977"/>
                    </a:lnTo>
                    <a:lnTo>
                      <a:pt x="40152" y="14061"/>
                    </a:lnTo>
                    <a:lnTo>
                      <a:pt x="40152" y="14103"/>
                    </a:lnTo>
                    <a:lnTo>
                      <a:pt x="40069" y="14249"/>
                    </a:lnTo>
                    <a:lnTo>
                      <a:pt x="40027" y="14270"/>
                    </a:lnTo>
                    <a:lnTo>
                      <a:pt x="40027" y="14187"/>
                    </a:lnTo>
                    <a:lnTo>
                      <a:pt x="40069" y="14082"/>
                    </a:lnTo>
                    <a:lnTo>
                      <a:pt x="40173" y="13894"/>
                    </a:lnTo>
                    <a:lnTo>
                      <a:pt x="40215" y="13852"/>
                    </a:lnTo>
                    <a:lnTo>
                      <a:pt x="40194" y="13768"/>
                    </a:lnTo>
                    <a:lnTo>
                      <a:pt x="40111" y="13768"/>
                    </a:lnTo>
                    <a:lnTo>
                      <a:pt x="40048" y="13852"/>
                    </a:lnTo>
                    <a:lnTo>
                      <a:pt x="40048" y="13936"/>
                    </a:lnTo>
                    <a:lnTo>
                      <a:pt x="40006" y="13957"/>
                    </a:lnTo>
                    <a:lnTo>
                      <a:pt x="40006" y="13873"/>
                    </a:lnTo>
                    <a:lnTo>
                      <a:pt x="40069" y="13747"/>
                    </a:lnTo>
                    <a:lnTo>
                      <a:pt x="40090" y="13685"/>
                    </a:lnTo>
                    <a:lnTo>
                      <a:pt x="40048" y="13622"/>
                    </a:lnTo>
                    <a:lnTo>
                      <a:pt x="39943" y="13580"/>
                    </a:lnTo>
                    <a:lnTo>
                      <a:pt x="39964" y="13559"/>
                    </a:lnTo>
                    <a:lnTo>
                      <a:pt x="39901" y="13517"/>
                    </a:lnTo>
                    <a:lnTo>
                      <a:pt x="39776" y="13517"/>
                    </a:lnTo>
                    <a:lnTo>
                      <a:pt x="39692" y="13538"/>
                    </a:lnTo>
                    <a:lnTo>
                      <a:pt x="39734" y="13454"/>
                    </a:lnTo>
                    <a:lnTo>
                      <a:pt x="39818" y="13433"/>
                    </a:lnTo>
                    <a:lnTo>
                      <a:pt x="39713" y="13413"/>
                    </a:lnTo>
                    <a:lnTo>
                      <a:pt x="39567" y="13413"/>
                    </a:lnTo>
                    <a:lnTo>
                      <a:pt x="39504" y="13517"/>
                    </a:lnTo>
                    <a:lnTo>
                      <a:pt x="39504" y="13433"/>
                    </a:lnTo>
                    <a:lnTo>
                      <a:pt x="39671" y="13350"/>
                    </a:lnTo>
                    <a:lnTo>
                      <a:pt x="39818" y="13329"/>
                    </a:lnTo>
                    <a:lnTo>
                      <a:pt x="39860" y="13371"/>
                    </a:lnTo>
                    <a:lnTo>
                      <a:pt x="39964" y="13392"/>
                    </a:lnTo>
                    <a:lnTo>
                      <a:pt x="39985" y="13350"/>
                    </a:lnTo>
                    <a:lnTo>
                      <a:pt x="40027" y="13266"/>
                    </a:lnTo>
                    <a:lnTo>
                      <a:pt x="39943" y="13266"/>
                    </a:lnTo>
                    <a:lnTo>
                      <a:pt x="39839" y="13245"/>
                    </a:lnTo>
                    <a:lnTo>
                      <a:pt x="39734" y="13182"/>
                    </a:lnTo>
                    <a:lnTo>
                      <a:pt x="39650" y="13182"/>
                    </a:lnTo>
                    <a:lnTo>
                      <a:pt x="39650" y="13287"/>
                    </a:lnTo>
                    <a:lnTo>
                      <a:pt x="39608" y="13287"/>
                    </a:lnTo>
                    <a:lnTo>
                      <a:pt x="39608" y="13245"/>
                    </a:lnTo>
                    <a:lnTo>
                      <a:pt x="39629" y="13182"/>
                    </a:lnTo>
                    <a:lnTo>
                      <a:pt x="39629" y="13140"/>
                    </a:lnTo>
                    <a:lnTo>
                      <a:pt x="39525" y="13140"/>
                    </a:lnTo>
                    <a:lnTo>
                      <a:pt x="39525" y="13182"/>
                    </a:lnTo>
                    <a:lnTo>
                      <a:pt x="39462" y="13224"/>
                    </a:lnTo>
                    <a:lnTo>
                      <a:pt x="39441" y="13161"/>
                    </a:lnTo>
                    <a:lnTo>
                      <a:pt x="39441" y="13078"/>
                    </a:lnTo>
                    <a:lnTo>
                      <a:pt x="39399" y="13057"/>
                    </a:lnTo>
                    <a:lnTo>
                      <a:pt x="39357" y="13078"/>
                    </a:lnTo>
                    <a:lnTo>
                      <a:pt x="39316" y="13036"/>
                    </a:lnTo>
                    <a:lnTo>
                      <a:pt x="39232" y="12994"/>
                    </a:lnTo>
                    <a:lnTo>
                      <a:pt x="39148" y="12994"/>
                    </a:lnTo>
                    <a:lnTo>
                      <a:pt x="39232" y="12910"/>
                    </a:lnTo>
                    <a:lnTo>
                      <a:pt x="39295" y="12868"/>
                    </a:lnTo>
                    <a:lnTo>
                      <a:pt x="39441" y="12973"/>
                    </a:lnTo>
                    <a:lnTo>
                      <a:pt x="39504" y="12973"/>
                    </a:lnTo>
                    <a:lnTo>
                      <a:pt x="39462" y="12931"/>
                    </a:lnTo>
                    <a:lnTo>
                      <a:pt x="39169" y="12764"/>
                    </a:lnTo>
                    <a:lnTo>
                      <a:pt x="39044" y="12743"/>
                    </a:lnTo>
                    <a:lnTo>
                      <a:pt x="39023" y="12722"/>
                    </a:lnTo>
                    <a:lnTo>
                      <a:pt x="39106" y="12722"/>
                    </a:lnTo>
                    <a:lnTo>
                      <a:pt x="39316" y="12806"/>
                    </a:lnTo>
                    <a:lnTo>
                      <a:pt x="39441" y="12806"/>
                    </a:lnTo>
                    <a:lnTo>
                      <a:pt x="39650" y="12848"/>
                    </a:lnTo>
                    <a:lnTo>
                      <a:pt x="39692" y="12848"/>
                    </a:lnTo>
                    <a:lnTo>
                      <a:pt x="39671" y="12806"/>
                    </a:lnTo>
                    <a:lnTo>
                      <a:pt x="39671" y="12722"/>
                    </a:lnTo>
                    <a:lnTo>
                      <a:pt x="39629" y="12659"/>
                    </a:lnTo>
                    <a:lnTo>
                      <a:pt x="39546" y="12638"/>
                    </a:lnTo>
                    <a:lnTo>
                      <a:pt x="39462" y="12596"/>
                    </a:lnTo>
                    <a:lnTo>
                      <a:pt x="39483" y="12555"/>
                    </a:lnTo>
                    <a:lnTo>
                      <a:pt x="39546" y="12555"/>
                    </a:lnTo>
                    <a:lnTo>
                      <a:pt x="39567" y="12617"/>
                    </a:lnTo>
                    <a:lnTo>
                      <a:pt x="39629" y="12638"/>
                    </a:lnTo>
                    <a:lnTo>
                      <a:pt x="39671" y="12617"/>
                    </a:lnTo>
                    <a:lnTo>
                      <a:pt x="39776" y="12617"/>
                    </a:lnTo>
                    <a:lnTo>
                      <a:pt x="39797" y="12596"/>
                    </a:lnTo>
                    <a:lnTo>
                      <a:pt x="39797" y="12534"/>
                    </a:lnTo>
                    <a:lnTo>
                      <a:pt x="39734" y="12513"/>
                    </a:lnTo>
                    <a:lnTo>
                      <a:pt x="39734" y="12450"/>
                    </a:lnTo>
                    <a:lnTo>
                      <a:pt x="39671" y="12387"/>
                    </a:lnTo>
                    <a:lnTo>
                      <a:pt x="39588" y="12408"/>
                    </a:lnTo>
                    <a:lnTo>
                      <a:pt x="39525" y="12450"/>
                    </a:lnTo>
                    <a:lnTo>
                      <a:pt x="39378" y="12450"/>
                    </a:lnTo>
                    <a:lnTo>
                      <a:pt x="39357" y="12513"/>
                    </a:lnTo>
                    <a:lnTo>
                      <a:pt x="39316" y="12513"/>
                    </a:lnTo>
                    <a:lnTo>
                      <a:pt x="39274" y="12429"/>
                    </a:lnTo>
                    <a:lnTo>
                      <a:pt x="39378" y="12387"/>
                    </a:lnTo>
                    <a:lnTo>
                      <a:pt x="39525" y="12387"/>
                    </a:lnTo>
                    <a:lnTo>
                      <a:pt x="39567" y="12345"/>
                    </a:lnTo>
                    <a:lnTo>
                      <a:pt x="39692" y="12345"/>
                    </a:lnTo>
                    <a:lnTo>
                      <a:pt x="39734" y="12304"/>
                    </a:lnTo>
                    <a:lnTo>
                      <a:pt x="39650" y="12283"/>
                    </a:lnTo>
                    <a:lnTo>
                      <a:pt x="39546" y="12241"/>
                    </a:lnTo>
                    <a:lnTo>
                      <a:pt x="39525" y="12199"/>
                    </a:lnTo>
                    <a:lnTo>
                      <a:pt x="39588" y="12241"/>
                    </a:lnTo>
                    <a:lnTo>
                      <a:pt x="39776" y="12241"/>
                    </a:lnTo>
                    <a:lnTo>
                      <a:pt x="39839" y="12283"/>
                    </a:lnTo>
                    <a:lnTo>
                      <a:pt x="39964" y="12429"/>
                    </a:lnTo>
                    <a:lnTo>
                      <a:pt x="40048" y="12450"/>
                    </a:lnTo>
                    <a:lnTo>
                      <a:pt x="40090" y="12429"/>
                    </a:lnTo>
                    <a:lnTo>
                      <a:pt x="40111" y="12492"/>
                    </a:lnTo>
                    <a:lnTo>
                      <a:pt x="40173" y="12513"/>
                    </a:lnTo>
                    <a:lnTo>
                      <a:pt x="40215" y="12450"/>
                    </a:lnTo>
                    <a:lnTo>
                      <a:pt x="40278" y="12450"/>
                    </a:lnTo>
                    <a:lnTo>
                      <a:pt x="40320" y="12555"/>
                    </a:lnTo>
                    <a:lnTo>
                      <a:pt x="40404" y="12555"/>
                    </a:lnTo>
                    <a:lnTo>
                      <a:pt x="40466" y="12534"/>
                    </a:lnTo>
                    <a:lnTo>
                      <a:pt x="40466" y="12408"/>
                    </a:lnTo>
                    <a:lnTo>
                      <a:pt x="40404" y="12324"/>
                    </a:lnTo>
                    <a:lnTo>
                      <a:pt x="40383" y="12241"/>
                    </a:lnTo>
                    <a:lnTo>
                      <a:pt x="40278" y="12199"/>
                    </a:lnTo>
                    <a:lnTo>
                      <a:pt x="40194" y="12136"/>
                    </a:lnTo>
                    <a:lnTo>
                      <a:pt x="40152" y="12115"/>
                    </a:lnTo>
                    <a:lnTo>
                      <a:pt x="40090" y="12136"/>
                    </a:lnTo>
                    <a:lnTo>
                      <a:pt x="40048" y="12178"/>
                    </a:lnTo>
                    <a:lnTo>
                      <a:pt x="39964" y="12115"/>
                    </a:lnTo>
                    <a:lnTo>
                      <a:pt x="39797" y="11990"/>
                    </a:lnTo>
                    <a:lnTo>
                      <a:pt x="39692" y="11969"/>
                    </a:lnTo>
                    <a:lnTo>
                      <a:pt x="39483" y="11990"/>
                    </a:lnTo>
                    <a:lnTo>
                      <a:pt x="39420" y="11969"/>
                    </a:lnTo>
                    <a:lnTo>
                      <a:pt x="39588" y="11927"/>
                    </a:lnTo>
                    <a:lnTo>
                      <a:pt x="39671" y="11864"/>
                    </a:lnTo>
                    <a:lnTo>
                      <a:pt x="39755" y="11864"/>
                    </a:lnTo>
                    <a:lnTo>
                      <a:pt x="39776" y="11885"/>
                    </a:lnTo>
                    <a:lnTo>
                      <a:pt x="39860" y="11885"/>
                    </a:lnTo>
                    <a:lnTo>
                      <a:pt x="39943" y="11822"/>
                    </a:lnTo>
                    <a:lnTo>
                      <a:pt x="40006" y="11780"/>
                    </a:lnTo>
                    <a:lnTo>
                      <a:pt x="40173" y="11780"/>
                    </a:lnTo>
                    <a:lnTo>
                      <a:pt x="40257" y="11822"/>
                    </a:lnTo>
                    <a:lnTo>
                      <a:pt x="40383" y="11822"/>
                    </a:lnTo>
                    <a:lnTo>
                      <a:pt x="40424" y="11760"/>
                    </a:lnTo>
                    <a:lnTo>
                      <a:pt x="40466" y="11676"/>
                    </a:lnTo>
                    <a:lnTo>
                      <a:pt x="40404" y="11592"/>
                    </a:lnTo>
                    <a:lnTo>
                      <a:pt x="40383" y="11467"/>
                    </a:lnTo>
                    <a:lnTo>
                      <a:pt x="40278" y="11236"/>
                    </a:lnTo>
                    <a:lnTo>
                      <a:pt x="40257" y="11090"/>
                    </a:lnTo>
                    <a:lnTo>
                      <a:pt x="40194" y="11132"/>
                    </a:lnTo>
                    <a:lnTo>
                      <a:pt x="40173" y="11090"/>
                    </a:lnTo>
                    <a:lnTo>
                      <a:pt x="40090" y="11132"/>
                    </a:lnTo>
                    <a:lnTo>
                      <a:pt x="40090" y="11174"/>
                    </a:lnTo>
                    <a:lnTo>
                      <a:pt x="40048" y="11278"/>
                    </a:lnTo>
                    <a:lnTo>
                      <a:pt x="40069" y="11299"/>
                    </a:lnTo>
                    <a:lnTo>
                      <a:pt x="40069" y="11383"/>
                    </a:lnTo>
                    <a:lnTo>
                      <a:pt x="40006" y="11404"/>
                    </a:lnTo>
                    <a:lnTo>
                      <a:pt x="39901" y="11467"/>
                    </a:lnTo>
                    <a:lnTo>
                      <a:pt x="39839" y="11550"/>
                    </a:lnTo>
                    <a:lnTo>
                      <a:pt x="39734" y="11508"/>
                    </a:lnTo>
                    <a:lnTo>
                      <a:pt x="39650" y="11488"/>
                    </a:lnTo>
                    <a:lnTo>
                      <a:pt x="39546" y="11508"/>
                    </a:lnTo>
                    <a:lnTo>
                      <a:pt x="39462" y="11613"/>
                    </a:lnTo>
                    <a:lnTo>
                      <a:pt x="39357" y="11718"/>
                    </a:lnTo>
                    <a:lnTo>
                      <a:pt x="39316" y="11697"/>
                    </a:lnTo>
                    <a:lnTo>
                      <a:pt x="39232" y="11676"/>
                    </a:lnTo>
                    <a:lnTo>
                      <a:pt x="39127" y="11697"/>
                    </a:lnTo>
                    <a:lnTo>
                      <a:pt x="39085" y="11697"/>
                    </a:lnTo>
                    <a:lnTo>
                      <a:pt x="39190" y="11592"/>
                    </a:lnTo>
                    <a:lnTo>
                      <a:pt x="39232" y="11571"/>
                    </a:lnTo>
                    <a:lnTo>
                      <a:pt x="39316" y="11613"/>
                    </a:lnTo>
                    <a:lnTo>
                      <a:pt x="39420" y="11571"/>
                    </a:lnTo>
                    <a:lnTo>
                      <a:pt x="39462" y="11467"/>
                    </a:lnTo>
                    <a:lnTo>
                      <a:pt x="39546" y="11404"/>
                    </a:lnTo>
                    <a:lnTo>
                      <a:pt x="39588" y="11404"/>
                    </a:lnTo>
                    <a:lnTo>
                      <a:pt x="39692" y="11362"/>
                    </a:lnTo>
                    <a:lnTo>
                      <a:pt x="39776" y="11299"/>
                    </a:lnTo>
                    <a:lnTo>
                      <a:pt x="39776" y="11174"/>
                    </a:lnTo>
                    <a:lnTo>
                      <a:pt x="39776" y="11132"/>
                    </a:lnTo>
                    <a:lnTo>
                      <a:pt x="39692" y="11132"/>
                    </a:lnTo>
                    <a:lnTo>
                      <a:pt x="39629" y="11153"/>
                    </a:lnTo>
                    <a:lnTo>
                      <a:pt x="39546" y="11132"/>
                    </a:lnTo>
                    <a:lnTo>
                      <a:pt x="39420" y="11132"/>
                    </a:lnTo>
                    <a:lnTo>
                      <a:pt x="39253" y="11278"/>
                    </a:lnTo>
                    <a:lnTo>
                      <a:pt x="39148" y="11383"/>
                    </a:lnTo>
                    <a:lnTo>
                      <a:pt x="38960" y="11404"/>
                    </a:lnTo>
                    <a:lnTo>
                      <a:pt x="39023" y="11362"/>
                    </a:lnTo>
                    <a:lnTo>
                      <a:pt x="39148" y="11341"/>
                    </a:lnTo>
                    <a:lnTo>
                      <a:pt x="39169" y="11257"/>
                    </a:lnTo>
                    <a:lnTo>
                      <a:pt x="39127" y="11236"/>
                    </a:lnTo>
                    <a:lnTo>
                      <a:pt x="39023" y="11236"/>
                    </a:lnTo>
                    <a:lnTo>
                      <a:pt x="39190" y="11153"/>
                    </a:lnTo>
                    <a:lnTo>
                      <a:pt x="39295" y="11153"/>
                    </a:lnTo>
                    <a:lnTo>
                      <a:pt x="39441" y="11048"/>
                    </a:lnTo>
                    <a:lnTo>
                      <a:pt x="39567" y="11048"/>
                    </a:lnTo>
                    <a:lnTo>
                      <a:pt x="39650" y="11027"/>
                    </a:lnTo>
                    <a:lnTo>
                      <a:pt x="39839" y="11027"/>
                    </a:lnTo>
                    <a:lnTo>
                      <a:pt x="39922" y="10944"/>
                    </a:lnTo>
                    <a:lnTo>
                      <a:pt x="39964" y="10881"/>
                    </a:lnTo>
                    <a:lnTo>
                      <a:pt x="39985" y="10839"/>
                    </a:lnTo>
                    <a:lnTo>
                      <a:pt x="40069" y="10818"/>
                    </a:lnTo>
                    <a:lnTo>
                      <a:pt x="40069" y="10923"/>
                    </a:lnTo>
                    <a:lnTo>
                      <a:pt x="40132" y="10944"/>
                    </a:lnTo>
                    <a:lnTo>
                      <a:pt x="40236" y="10839"/>
                    </a:lnTo>
                    <a:lnTo>
                      <a:pt x="40257" y="10734"/>
                    </a:lnTo>
                    <a:lnTo>
                      <a:pt x="40236" y="10672"/>
                    </a:lnTo>
                    <a:lnTo>
                      <a:pt x="40152" y="10630"/>
                    </a:lnTo>
                    <a:lnTo>
                      <a:pt x="40090" y="10525"/>
                    </a:lnTo>
                    <a:lnTo>
                      <a:pt x="39964" y="10400"/>
                    </a:lnTo>
                    <a:lnTo>
                      <a:pt x="39922" y="10295"/>
                    </a:lnTo>
                    <a:lnTo>
                      <a:pt x="39839" y="10295"/>
                    </a:lnTo>
                    <a:lnTo>
                      <a:pt x="39755" y="10337"/>
                    </a:lnTo>
                    <a:lnTo>
                      <a:pt x="39713" y="10400"/>
                    </a:lnTo>
                    <a:lnTo>
                      <a:pt x="39629" y="10420"/>
                    </a:lnTo>
                    <a:lnTo>
                      <a:pt x="39525" y="10504"/>
                    </a:lnTo>
                    <a:lnTo>
                      <a:pt x="39420" y="10504"/>
                    </a:lnTo>
                    <a:lnTo>
                      <a:pt x="39336" y="10567"/>
                    </a:lnTo>
                    <a:lnTo>
                      <a:pt x="39316" y="10546"/>
                    </a:lnTo>
                    <a:lnTo>
                      <a:pt x="39336" y="10441"/>
                    </a:lnTo>
                    <a:lnTo>
                      <a:pt x="39420" y="10400"/>
                    </a:lnTo>
                    <a:lnTo>
                      <a:pt x="39525" y="10400"/>
                    </a:lnTo>
                    <a:lnTo>
                      <a:pt x="39650" y="10253"/>
                    </a:lnTo>
                    <a:lnTo>
                      <a:pt x="39713" y="10190"/>
                    </a:lnTo>
                    <a:lnTo>
                      <a:pt x="39713" y="10127"/>
                    </a:lnTo>
                    <a:lnTo>
                      <a:pt x="39629" y="10148"/>
                    </a:lnTo>
                    <a:lnTo>
                      <a:pt x="39462" y="10211"/>
                    </a:lnTo>
                    <a:lnTo>
                      <a:pt x="39316" y="10316"/>
                    </a:lnTo>
                    <a:lnTo>
                      <a:pt x="39253" y="10316"/>
                    </a:lnTo>
                    <a:lnTo>
                      <a:pt x="39211" y="10358"/>
                    </a:lnTo>
                    <a:lnTo>
                      <a:pt x="39169" y="10441"/>
                    </a:lnTo>
                    <a:lnTo>
                      <a:pt x="39106" y="10630"/>
                    </a:lnTo>
                    <a:lnTo>
                      <a:pt x="38918" y="10839"/>
                    </a:lnTo>
                    <a:lnTo>
                      <a:pt x="38730" y="10944"/>
                    </a:lnTo>
                    <a:lnTo>
                      <a:pt x="38730" y="10923"/>
                    </a:lnTo>
                    <a:lnTo>
                      <a:pt x="38813" y="10839"/>
                    </a:lnTo>
                    <a:lnTo>
                      <a:pt x="38939" y="10713"/>
                    </a:lnTo>
                    <a:lnTo>
                      <a:pt x="39023" y="10567"/>
                    </a:lnTo>
                    <a:lnTo>
                      <a:pt x="39064" y="10525"/>
                    </a:lnTo>
                    <a:lnTo>
                      <a:pt x="39064" y="10462"/>
                    </a:lnTo>
                    <a:lnTo>
                      <a:pt x="39023" y="10462"/>
                    </a:lnTo>
                    <a:lnTo>
                      <a:pt x="39002" y="10441"/>
                    </a:lnTo>
                    <a:lnTo>
                      <a:pt x="38939" y="10462"/>
                    </a:lnTo>
                    <a:lnTo>
                      <a:pt x="38855" y="10609"/>
                    </a:lnTo>
                    <a:lnTo>
                      <a:pt x="38730" y="10734"/>
                    </a:lnTo>
                    <a:lnTo>
                      <a:pt x="38688" y="10734"/>
                    </a:lnTo>
                    <a:lnTo>
                      <a:pt x="38709" y="10651"/>
                    </a:lnTo>
                    <a:lnTo>
                      <a:pt x="38730" y="10567"/>
                    </a:lnTo>
                    <a:lnTo>
                      <a:pt x="38834" y="10462"/>
                    </a:lnTo>
                    <a:lnTo>
                      <a:pt x="38876" y="10400"/>
                    </a:lnTo>
                    <a:lnTo>
                      <a:pt x="38918" y="10316"/>
                    </a:lnTo>
                    <a:lnTo>
                      <a:pt x="39002" y="10316"/>
                    </a:lnTo>
                    <a:lnTo>
                      <a:pt x="39044" y="10337"/>
                    </a:lnTo>
                    <a:lnTo>
                      <a:pt x="39148" y="10337"/>
                    </a:lnTo>
                    <a:lnTo>
                      <a:pt x="39190" y="10295"/>
                    </a:lnTo>
                    <a:lnTo>
                      <a:pt x="39253" y="10211"/>
                    </a:lnTo>
                    <a:lnTo>
                      <a:pt x="39357" y="10148"/>
                    </a:lnTo>
                    <a:lnTo>
                      <a:pt x="39462" y="10023"/>
                    </a:lnTo>
                    <a:lnTo>
                      <a:pt x="39525" y="9918"/>
                    </a:lnTo>
                    <a:lnTo>
                      <a:pt x="39483" y="9814"/>
                    </a:lnTo>
                    <a:lnTo>
                      <a:pt x="39525" y="9730"/>
                    </a:lnTo>
                    <a:lnTo>
                      <a:pt x="39483" y="9709"/>
                    </a:lnTo>
                    <a:lnTo>
                      <a:pt x="39336" y="9793"/>
                    </a:lnTo>
                    <a:lnTo>
                      <a:pt x="39274" y="9876"/>
                    </a:lnTo>
                    <a:lnTo>
                      <a:pt x="39274" y="9981"/>
                    </a:lnTo>
                    <a:lnTo>
                      <a:pt x="39253" y="10107"/>
                    </a:lnTo>
                    <a:lnTo>
                      <a:pt x="39211" y="10127"/>
                    </a:lnTo>
                    <a:lnTo>
                      <a:pt x="39232" y="10086"/>
                    </a:lnTo>
                    <a:lnTo>
                      <a:pt x="39232" y="10023"/>
                    </a:lnTo>
                    <a:lnTo>
                      <a:pt x="39148" y="9981"/>
                    </a:lnTo>
                    <a:lnTo>
                      <a:pt x="39044" y="9981"/>
                    </a:lnTo>
                    <a:lnTo>
                      <a:pt x="38939" y="10044"/>
                    </a:lnTo>
                    <a:lnTo>
                      <a:pt x="38855" y="10023"/>
                    </a:lnTo>
                    <a:lnTo>
                      <a:pt x="38730" y="10044"/>
                    </a:lnTo>
                    <a:lnTo>
                      <a:pt x="38625" y="10107"/>
                    </a:lnTo>
                    <a:lnTo>
                      <a:pt x="38500" y="10107"/>
                    </a:lnTo>
                    <a:lnTo>
                      <a:pt x="38583" y="10044"/>
                    </a:lnTo>
                    <a:lnTo>
                      <a:pt x="38688" y="10002"/>
                    </a:lnTo>
                    <a:lnTo>
                      <a:pt x="38772" y="9897"/>
                    </a:lnTo>
                    <a:lnTo>
                      <a:pt x="38730" y="9814"/>
                    </a:lnTo>
                    <a:lnTo>
                      <a:pt x="38688" y="9814"/>
                    </a:lnTo>
                    <a:lnTo>
                      <a:pt x="38541" y="9835"/>
                    </a:lnTo>
                    <a:lnTo>
                      <a:pt x="38604" y="9772"/>
                    </a:lnTo>
                    <a:lnTo>
                      <a:pt x="38688" y="9772"/>
                    </a:lnTo>
                    <a:lnTo>
                      <a:pt x="38772" y="9709"/>
                    </a:lnTo>
                    <a:lnTo>
                      <a:pt x="38813" y="9604"/>
                    </a:lnTo>
                    <a:lnTo>
                      <a:pt x="38897" y="9583"/>
                    </a:lnTo>
                    <a:lnTo>
                      <a:pt x="38939" y="9521"/>
                    </a:lnTo>
                    <a:lnTo>
                      <a:pt x="39002" y="9521"/>
                    </a:lnTo>
                    <a:lnTo>
                      <a:pt x="39106" y="9604"/>
                    </a:lnTo>
                    <a:lnTo>
                      <a:pt x="39169" y="9667"/>
                    </a:lnTo>
                    <a:lnTo>
                      <a:pt x="39253" y="9667"/>
                    </a:lnTo>
                    <a:lnTo>
                      <a:pt x="39357" y="9521"/>
                    </a:lnTo>
                    <a:lnTo>
                      <a:pt x="39441" y="9458"/>
                    </a:lnTo>
                    <a:lnTo>
                      <a:pt x="39441" y="9395"/>
                    </a:lnTo>
                    <a:lnTo>
                      <a:pt x="39336" y="9270"/>
                    </a:lnTo>
                    <a:lnTo>
                      <a:pt x="39316" y="9165"/>
                    </a:lnTo>
                    <a:lnTo>
                      <a:pt x="39274" y="9060"/>
                    </a:lnTo>
                    <a:lnTo>
                      <a:pt x="39169" y="8956"/>
                    </a:lnTo>
                    <a:lnTo>
                      <a:pt x="39106" y="8893"/>
                    </a:lnTo>
                    <a:lnTo>
                      <a:pt x="39023" y="8726"/>
                    </a:lnTo>
                    <a:lnTo>
                      <a:pt x="38960" y="8747"/>
                    </a:lnTo>
                    <a:lnTo>
                      <a:pt x="38960" y="8830"/>
                    </a:lnTo>
                    <a:lnTo>
                      <a:pt x="38918" y="8893"/>
                    </a:lnTo>
                    <a:lnTo>
                      <a:pt x="38855" y="8935"/>
                    </a:lnTo>
                    <a:lnTo>
                      <a:pt x="38834" y="8977"/>
                    </a:lnTo>
                    <a:lnTo>
                      <a:pt x="38834" y="9060"/>
                    </a:lnTo>
                    <a:lnTo>
                      <a:pt x="38751" y="9102"/>
                    </a:lnTo>
                    <a:lnTo>
                      <a:pt x="38709" y="9186"/>
                    </a:lnTo>
                    <a:lnTo>
                      <a:pt x="38709" y="9291"/>
                    </a:lnTo>
                    <a:lnTo>
                      <a:pt x="38583" y="9353"/>
                    </a:lnTo>
                    <a:lnTo>
                      <a:pt x="38500" y="9458"/>
                    </a:lnTo>
                    <a:lnTo>
                      <a:pt x="38479" y="9542"/>
                    </a:lnTo>
                    <a:lnTo>
                      <a:pt x="38416" y="9604"/>
                    </a:lnTo>
                    <a:lnTo>
                      <a:pt x="38374" y="9583"/>
                    </a:lnTo>
                    <a:lnTo>
                      <a:pt x="38395" y="9458"/>
                    </a:lnTo>
                    <a:lnTo>
                      <a:pt x="38500" y="9291"/>
                    </a:lnTo>
                    <a:lnTo>
                      <a:pt x="38583" y="9270"/>
                    </a:lnTo>
                    <a:lnTo>
                      <a:pt x="38583" y="9228"/>
                    </a:lnTo>
                    <a:lnTo>
                      <a:pt x="38541" y="9186"/>
                    </a:lnTo>
                    <a:lnTo>
                      <a:pt x="38500" y="9123"/>
                    </a:lnTo>
                    <a:lnTo>
                      <a:pt x="38186" y="9332"/>
                    </a:lnTo>
                    <a:lnTo>
                      <a:pt x="38060" y="9500"/>
                    </a:lnTo>
                    <a:lnTo>
                      <a:pt x="37997" y="9583"/>
                    </a:lnTo>
                    <a:lnTo>
                      <a:pt x="37893" y="9604"/>
                    </a:lnTo>
                    <a:lnTo>
                      <a:pt x="37893" y="9583"/>
                    </a:lnTo>
                    <a:lnTo>
                      <a:pt x="37956" y="9542"/>
                    </a:lnTo>
                    <a:lnTo>
                      <a:pt x="38039" y="9374"/>
                    </a:lnTo>
                    <a:lnTo>
                      <a:pt x="38060" y="9291"/>
                    </a:lnTo>
                    <a:lnTo>
                      <a:pt x="38186" y="9165"/>
                    </a:lnTo>
                    <a:lnTo>
                      <a:pt x="38248" y="9081"/>
                    </a:lnTo>
                    <a:lnTo>
                      <a:pt x="38207" y="9019"/>
                    </a:lnTo>
                    <a:lnTo>
                      <a:pt x="38207" y="8935"/>
                    </a:lnTo>
                    <a:lnTo>
                      <a:pt x="38081" y="9019"/>
                    </a:lnTo>
                    <a:lnTo>
                      <a:pt x="37935" y="9144"/>
                    </a:lnTo>
                    <a:lnTo>
                      <a:pt x="37893" y="9249"/>
                    </a:lnTo>
                    <a:lnTo>
                      <a:pt x="37809" y="9353"/>
                    </a:lnTo>
                    <a:lnTo>
                      <a:pt x="37788" y="9332"/>
                    </a:lnTo>
                    <a:lnTo>
                      <a:pt x="37809" y="9228"/>
                    </a:lnTo>
                    <a:lnTo>
                      <a:pt x="37872" y="9123"/>
                    </a:lnTo>
                    <a:lnTo>
                      <a:pt x="37809" y="9081"/>
                    </a:lnTo>
                    <a:lnTo>
                      <a:pt x="37809" y="9039"/>
                    </a:lnTo>
                    <a:lnTo>
                      <a:pt x="37893" y="9019"/>
                    </a:lnTo>
                    <a:lnTo>
                      <a:pt x="38081" y="8872"/>
                    </a:lnTo>
                    <a:lnTo>
                      <a:pt x="38269" y="8726"/>
                    </a:lnTo>
                    <a:lnTo>
                      <a:pt x="38269" y="8642"/>
                    </a:lnTo>
                    <a:lnTo>
                      <a:pt x="38186" y="8642"/>
                    </a:lnTo>
                    <a:lnTo>
                      <a:pt x="38060" y="8726"/>
                    </a:lnTo>
                    <a:lnTo>
                      <a:pt x="38018" y="8809"/>
                    </a:lnTo>
                    <a:lnTo>
                      <a:pt x="37914" y="8851"/>
                    </a:lnTo>
                    <a:lnTo>
                      <a:pt x="37914" y="8809"/>
                    </a:lnTo>
                    <a:lnTo>
                      <a:pt x="37893" y="8747"/>
                    </a:lnTo>
                    <a:lnTo>
                      <a:pt x="37704" y="8872"/>
                    </a:lnTo>
                    <a:lnTo>
                      <a:pt x="37642" y="8977"/>
                    </a:lnTo>
                    <a:lnTo>
                      <a:pt x="37558" y="9165"/>
                    </a:lnTo>
                    <a:lnTo>
                      <a:pt x="37432" y="9249"/>
                    </a:lnTo>
                    <a:lnTo>
                      <a:pt x="37349" y="9249"/>
                    </a:lnTo>
                    <a:lnTo>
                      <a:pt x="37432" y="9165"/>
                    </a:lnTo>
                    <a:lnTo>
                      <a:pt x="37558" y="9060"/>
                    </a:lnTo>
                    <a:lnTo>
                      <a:pt x="37600" y="8956"/>
                    </a:lnTo>
                    <a:lnTo>
                      <a:pt x="37579" y="8935"/>
                    </a:lnTo>
                    <a:lnTo>
                      <a:pt x="37495" y="8935"/>
                    </a:lnTo>
                    <a:lnTo>
                      <a:pt x="37600" y="8851"/>
                    </a:lnTo>
                    <a:lnTo>
                      <a:pt x="37746" y="8830"/>
                    </a:lnTo>
                    <a:lnTo>
                      <a:pt x="37788" y="8767"/>
                    </a:lnTo>
                    <a:lnTo>
                      <a:pt x="37767" y="8726"/>
                    </a:lnTo>
                    <a:lnTo>
                      <a:pt x="37683" y="8747"/>
                    </a:lnTo>
                    <a:lnTo>
                      <a:pt x="37558" y="8767"/>
                    </a:lnTo>
                    <a:lnTo>
                      <a:pt x="37474" y="8851"/>
                    </a:lnTo>
                    <a:lnTo>
                      <a:pt x="37391" y="8830"/>
                    </a:lnTo>
                    <a:lnTo>
                      <a:pt x="37600" y="8726"/>
                    </a:lnTo>
                    <a:lnTo>
                      <a:pt x="37579" y="8663"/>
                    </a:lnTo>
                    <a:lnTo>
                      <a:pt x="37474" y="8663"/>
                    </a:lnTo>
                    <a:lnTo>
                      <a:pt x="37537" y="8600"/>
                    </a:lnTo>
                    <a:lnTo>
                      <a:pt x="37642" y="8600"/>
                    </a:lnTo>
                    <a:lnTo>
                      <a:pt x="37683" y="8642"/>
                    </a:lnTo>
                    <a:lnTo>
                      <a:pt x="37809" y="8642"/>
                    </a:lnTo>
                    <a:lnTo>
                      <a:pt x="37872" y="8537"/>
                    </a:lnTo>
                    <a:lnTo>
                      <a:pt x="37997" y="8495"/>
                    </a:lnTo>
                    <a:lnTo>
                      <a:pt x="37997" y="8412"/>
                    </a:lnTo>
                    <a:lnTo>
                      <a:pt x="38060" y="8328"/>
                    </a:lnTo>
                    <a:lnTo>
                      <a:pt x="38060" y="8286"/>
                    </a:lnTo>
                    <a:lnTo>
                      <a:pt x="37976" y="8286"/>
                    </a:lnTo>
                    <a:lnTo>
                      <a:pt x="37914" y="8223"/>
                    </a:lnTo>
                    <a:lnTo>
                      <a:pt x="37809" y="8203"/>
                    </a:lnTo>
                    <a:lnTo>
                      <a:pt x="37683" y="8307"/>
                    </a:lnTo>
                    <a:lnTo>
                      <a:pt x="37537" y="8349"/>
                    </a:lnTo>
                    <a:lnTo>
                      <a:pt x="37453" y="8495"/>
                    </a:lnTo>
                    <a:lnTo>
                      <a:pt x="37244" y="8705"/>
                    </a:lnTo>
                    <a:lnTo>
                      <a:pt x="37181" y="8705"/>
                    </a:lnTo>
                    <a:lnTo>
                      <a:pt x="37223" y="8621"/>
                    </a:lnTo>
                    <a:lnTo>
                      <a:pt x="37265" y="8621"/>
                    </a:lnTo>
                    <a:lnTo>
                      <a:pt x="37370" y="8537"/>
                    </a:lnTo>
                    <a:lnTo>
                      <a:pt x="37495" y="8349"/>
                    </a:lnTo>
                    <a:lnTo>
                      <a:pt x="37642" y="8286"/>
                    </a:lnTo>
                    <a:lnTo>
                      <a:pt x="37704" y="8203"/>
                    </a:lnTo>
                    <a:lnTo>
                      <a:pt x="37683" y="8140"/>
                    </a:lnTo>
                    <a:lnTo>
                      <a:pt x="37495" y="8140"/>
                    </a:lnTo>
                    <a:lnTo>
                      <a:pt x="37328" y="8286"/>
                    </a:lnTo>
                    <a:lnTo>
                      <a:pt x="37495" y="8119"/>
                    </a:lnTo>
                    <a:lnTo>
                      <a:pt x="37663" y="8077"/>
                    </a:lnTo>
                    <a:lnTo>
                      <a:pt x="37767" y="8098"/>
                    </a:lnTo>
                    <a:lnTo>
                      <a:pt x="37851" y="8119"/>
                    </a:lnTo>
                    <a:lnTo>
                      <a:pt x="37956" y="8014"/>
                    </a:lnTo>
                    <a:lnTo>
                      <a:pt x="37956" y="7931"/>
                    </a:lnTo>
                    <a:lnTo>
                      <a:pt x="37914" y="7889"/>
                    </a:lnTo>
                    <a:lnTo>
                      <a:pt x="37914" y="7805"/>
                    </a:lnTo>
                    <a:lnTo>
                      <a:pt x="37914" y="7721"/>
                    </a:lnTo>
                    <a:lnTo>
                      <a:pt x="37788" y="7679"/>
                    </a:lnTo>
                    <a:lnTo>
                      <a:pt x="37746" y="7596"/>
                    </a:lnTo>
                    <a:lnTo>
                      <a:pt x="37642" y="7575"/>
                    </a:lnTo>
                    <a:lnTo>
                      <a:pt x="37600" y="7617"/>
                    </a:lnTo>
                    <a:lnTo>
                      <a:pt x="37558" y="7617"/>
                    </a:lnTo>
                    <a:lnTo>
                      <a:pt x="37558" y="7533"/>
                    </a:lnTo>
                    <a:lnTo>
                      <a:pt x="37474" y="7512"/>
                    </a:lnTo>
                    <a:lnTo>
                      <a:pt x="37391" y="7428"/>
                    </a:lnTo>
                    <a:lnTo>
                      <a:pt x="37391" y="7366"/>
                    </a:lnTo>
                    <a:lnTo>
                      <a:pt x="37244" y="7282"/>
                    </a:lnTo>
                    <a:lnTo>
                      <a:pt x="37181" y="7282"/>
                    </a:lnTo>
                    <a:lnTo>
                      <a:pt x="37139" y="7219"/>
                    </a:lnTo>
                    <a:lnTo>
                      <a:pt x="37014" y="7219"/>
                    </a:lnTo>
                    <a:lnTo>
                      <a:pt x="36826" y="7261"/>
                    </a:lnTo>
                    <a:lnTo>
                      <a:pt x="36721" y="7366"/>
                    </a:lnTo>
                    <a:lnTo>
                      <a:pt x="36595" y="7366"/>
                    </a:lnTo>
                    <a:lnTo>
                      <a:pt x="36491" y="7533"/>
                    </a:lnTo>
                    <a:lnTo>
                      <a:pt x="36512" y="7596"/>
                    </a:lnTo>
                    <a:lnTo>
                      <a:pt x="36595" y="7617"/>
                    </a:lnTo>
                    <a:lnTo>
                      <a:pt x="36805" y="7805"/>
                    </a:lnTo>
                    <a:lnTo>
                      <a:pt x="36826" y="7847"/>
                    </a:lnTo>
                    <a:lnTo>
                      <a:pt x="36909" y="7889"/>
                    </a:lnTo>
                    <a:lnTo>
                      <a:pt x="36951" y="7993"/>
                    </a:lnTo>
                    <a:lnTo>
                      <a:pt x="36909" y="7993"/>
                    </a:lnTo>
                    <a:lnTo>
                      <a:pt x="36826" y="7931"/>
                    </a:lnTo>
                    <a:lnTo>
                      <a:pt x="36700" y="7931"/>
                    </a:lnTo>
                    <a:lnTo>
                      <a:pt x="36700" y="7847"/>
                    </a:lnTo>
                    <a:lnTo>
                      <a:pt x="36512" y="7679"/>
                    </a:lnTo>
                    <a:lnTo>
                      <a:pt x="36428" y="7700"/>
                    </a:lnTo>
                    <a:lnTo>
                      <a:pt x="36386" y="7721"/>
                    </a:lnTo>
                    <a:lnTo>
                      <a:pt x="36386" y="7721"/>
                    </a:lnTo>
                    <a:lnTo>
                      <a:pt x="36407" y="7638"/>
                    </a:lnTo>
                    <a:lnTo>
                      <a:pt x="36428" y="7533"/>
                    </a:lnTo>
                    <a:lnTo>
                      <a:pt x="36303" y="7491"/>
                    </a:lnTo>
                    <a:lnTo>
                      <a:pt x="36240" y="7512"/>
                    </a:lnTo>
                    <a:lnTo>
                      <a:pt x="36240" y="7721"/>
                    </a:lnTo>
                    <a:lnTo>
                      <a:pt x="36303" y="7826"/>
                    </a:lnTo>
                    <a:lnTo>
                      <a:pt x="36323" y="7951"/>
                    </a:lnTo>
                    <a:lnTo>
                      <a:pt x="36303" y="8035"/>
                    </a:lnTo>
                    <a:lnTo>
                      <a:pt x="36303" y="7931"/>
                    </a:lnTo>
                    <a:lnTo>
                      <a:pt x="36219" y="7784"/>
                    </a:lnTo>
                    <a:lnTo>
                      <a:pt x="36135" y="7889"/>
                    </a:lnTo>
                    <a:lnTo>
                      <a:pt x="36093" y="7993"/>
                    </a:lnTo>
                    <a:lnTo>
                      <a:pt x="36135" y="8056"/>
                    </a:lnTo>
                    <a:lnTo>
                      <a:pt x="36072" y="8119"/>
                    </a:lnTo>
                    <a:lnTo>
                      <a:pt x="35968" y="8056"/>
                    </a:lnTo>
                    <a:lnTo>
                      <a:pt x="35863" y="8035"/>
                    </a:lnTo>
                    <a:lnTo>
                      <a:pt x="35905" y="7951"/>
                    </a:lnTo>
                    <a:lnTo>
                      <a:pt x="36010" y="7889"/>
                    </a:lnTo>
                    <a:lnTo>
                      <a:pt x="36135" y="7700"/>
                    </a:lnTo>
                    <a:lnTo>
                      <a:pt x="36177" y="7596"/>
                    </a:lnTo>
                    <a:lnTo>
                      <a:pt x="36093" y="7512"/>
                    </a:lnTo>
                    <a:lnTo>
                      <a:pt x="36072" y="7407"/>
                    </a:lnTo>
                    <a:lnTo>
                      <a:pt x="35926" y="7533"/>
                    </a:lnTo>
                    <a:lnTo>
                      <a:pt x="35884" y="7596"/>
                    </a:lnTo>
                    <a:lnTo>
                      <a:pt x="35863" y="7533"/>
                    </a:lnTo>
                    <a:lnTo>
                      <a:pt x="35884" y="7407"/>
                    </a:lnTo>
                    <a:lnTo>
                      <a:pt x="35779" y="7387"/>
                    </a:lnTo>
                    <a:lnTo>
                      <a:pt x="35717" y="7407"/>
                    </a:lnTo>
                    <a:lnTo>
                      <a:pt x="35696" y="7491"/>
                    </a:lnTo>
                    <a:lnTo>
                      <a:pt x="35717" y="7617"/>
                    </a:lnTo>
                    <a:lnTo>
                      <a:pt x="35717" y="7742"/>
                    </a:lnTo>
                    <a:lnTo>
                      <a:pt x="35675" y="7700"/>
                    </a:lnTo>
                    <a:lnTo>
                      <a:pt x="35675" y="7533"/>
                    </a:lnTo>
                    <a:lnTo>
                      <a:pt x="35654" y="7512"/>
                    </a:lnTo>
                    <a:lnTo>
                      <a:pt x="35591" y="7617"/>
                    </a:lnTo>
                    <a:lnTo>
                      <a:pt x="35487" y="7638"/>
                    </a:lnTo>
                    <a:lnTo>
                      <a:pt x="35487" y="7721"/>
                    </a:lnTo>
                    <a:lnTo>
                      <a:pt x="35403" y="7826"/>
                    </a:lnTo>
                    <a:lnTo>
                      <a:pt x="35340" y="7847"/>
                    </a:lnTo>
                    <a:lnTo>
                      <a:pt x="35277" y="7931"/>
                    </a:lnTo>
                    <a:lnTo>
                      <a:pt x="35173" y="7931"/>
                    </a:lnTo>
                    <a:lnTo>
                      <a:pt x="35256" y="7847"/>
                    </a:lnTo>
                    <a:lnTo>
                      <a:pt x="35256" y="7784"/>
                    </a:lnTo>
                    <a:lnTo>
                      <a:pt x="35194" y="7721"/>
                    </a:lnTo>
                    <a:lnTo>
                      <a:pt x="35152" y="7721"/>
                    </a:lnTo>
                    <a:lnTo>
                      <a:pt x="35152" y="7679"/>
                    </a:lnTo>
                    <a:lnTo>
                      <a:pt x="35235" y="7679"/>
                    </a:lnTo>
                    <a:lnTo>
                      <a:pt x="35277" y="7700"/>
                    </a:lnTo>
                    <a:lnTo>
                      <a:pt x="35298" y="7638"/>
                    </a:lnTo>
                    <a:lnTo>
                      <a:pt x="35298" y="7596"/>
                    </a:lnTo>
                    <a:lnTo>
                      <a:pt x="35298" y="7554"/>
                    </a:lnTo>
                    <a:lnTo>
                      <a:pt x="35403" y="7491"/>
                    </a:lnTo>
                    <a:lnTo>
                      <a:pt x="35570" y="7345"/>
                    </a:lnTo>
                    <a:lnTo>
                      <a:pt x="35591" y="7261"/>
                    </a:lnTo>
                    <a:lnTo>
                      <a:pt x="35675" y="7177"/>
                    </a:lnTo>
                    <a:lnTo>
                      <a:pt x="35570" y="7177"/>
                    </a:lnTo>
                    <a:lnTo>
                      <a:pt x="35403" y="7282"/>
                    </a:lnTo>
                    <a:lnTo>
                      <a:pt x="35277" y="7407"/>
                    </a:lnTo>
                    <a:lnTo>
                      <a:pt x="35194" y="7407"/>
                    </a:lnTo>
                    <a:lnTo>
                      <a:pt x="35277" y="7324"/>
                    </a:lnTo>
                    <a:lnTo>
                      <a:pt x="35361" y="7219"/>
                    </a:lnTo>
                    <a:lnTo>
                      <a:pt x="35445" y="7156"/>
                    </a:lnTo>
                    <a:lnTo>
                      <a:pt x="35549" y="7114"/>
                    </a:lnTo>
                    <a:lnTo>
                      <a:pt x="35612" y="7052"/>
                    </a:lnTo>
                    <a:lnTo>
                      <a:pt x="35696" y="7052"/>
                    </a:lnTo>
                    <a:lnTo>
                      <a:pt x="35779" y="6905"/>
                    </a:lnTo>
                    <a:lnTo>
                      <a:pt x="35779" y="6863"/>
                    </a:lnTo>
                    <a:lnTo>
                      <a:pt x="35696" y="6780"/>
                    </a:lnTo>
                    <a:lnTo>
                      <a:pt x="35696" y="6675"/>
                    </a:lnTo>
                    <a:lnTo>
                      <a:pt x="35717" y="6591"/>
                    </a:lnTo>
                    <a:lnTo>
                      <a:pt x="35884" y="6424"/>
                    </a:lnTo>
                    <a:lnTo>
                      <a:pt x="35905" y="6361"/>
                    </a:lnTo>
                    <a:lnTo>
                      <a:pt x="35863" y="6257"/>
                    </a:lnTo>
                    <a:lnTo>
                      <a:pt x="35842" y="6194"/>
                    </a:lnTo>
                    <a:lnTo>
                      <a:pt x="35800" y="6131"/>
                    </a:lnTo>
                    <a:lnTo>
                      <a:pt x="35884" y="6006"/>
                    </a:lnTo>
                    <a:lnTo>
                      <a:pt x="35968" y="5922"/>
                    </a:lnTo>
                    <a:lnTo>
                      <a:pt x="35989" y="5838"/>
                    </a:lnTo>
                    <a:lnTo>
                      <a:pt x="36010" y="5587"/>
                    </a:lnTo>
                    <a:lnTo>
                      <a:pt x="36051" y="5524"/>
                    </a:lnTo>
                    <a:lnTo>
                      <a:pt x="36010" y="5462"/>
                    </a:lnTo>
                    <a:lnTo>
                      <a:pt x="35842" y="5399"/>
                    </a:lnTo>
                    <a:lnTo>
                      <a:pt x="35654" y="5399"/>
                    </a:lnTo>
                    <a:lnTo>
                      <a:pt x="35487" y="5357"/>
                    </a:lnTo>
                    <a:lnTo>
                      <a:pt x="35361" y="5420"/>
                    </a:lnTo>
                    <a:lnTo>
                      <a:pt x="35235" y="5420"/>
                    </a:lnTo>
                    <a:lnTo>
                      <a:pt x="35068" y="5503"/>
                    </a:lnTo>
                    <a:lnTo>
                      <a:pt x="34796" y="5587"/>
                    </a:lnTo>
                    <a:lnTo>
                      <a:pt x="34754" y="5671"/>
                    </a:lnTo>
                    <a:lnTo>
                      <a:pt x="34859" y="5796"/>
                    </a:lnTo>
                    <a:lnTo>
                      <a:pt x="34859" y="5880"/>
                    </a:lnTo>
                    <a:lnTo>
                      <a:pt x="34817" y="5922"/>
                    </a:lnTo>
                    <a:lnTo>
                      <a:pt x="34754" y="5775"/>
                    </a:lnTo>
                    <a:lnTo>
                      <a:pt x="34712" y="5713"/>
                    </a:lnTo>
                    <a:lnTo>
                      <a:pt x="34650" y="5587"/>
                    </a:lnTo>
                    <a:lnTo>
                      <a:pt x="34524" y="5587"/>
                    </a:lnTo>
                    <a:lnTo>
                      <a:pt x="34440" y="5671"/>
                    </a:lnTo>
                    <a:lnTo>
                      <a:pt x="34440" y="5734"/>
                    </a:lnTo>
                    <a:lnTo>
                      <a:pt x="34398" y="5796"/>
                    </a:lnTo>
                    <a:lnTo>
                      <a:pt x="34378" y="5713"/>
                    </a:lnTo>
                    <a:lnTo>
                      <a:pt x="34398" y="5608"/>
                    </a:lnTo>
                    <a:lnTo>
                      <a:pt x="34336" y="5587"/>
                    </a:lnTo>
                    <a:lnTo>
                      <a:pt x="34189" y="5608"/>
                    </a:lnTo>
                    <a:lnTo>
                      <a:pt x="34126" y="5713"/>
                    </a:lnTo>
                    <a:lnTo>
                      <a:pt x="34126" y="5796"/>
                    </a:lnTo>
                    <a:lnTo>
                      <a:pt x="34273" y="5901"/>
                    </a:lnTo>
                    <a:lnTo>
                      <a:pt x="34378" y="6047"/>
                    </a:lnTo>
                    <a:lnTo>
                      <a:pt x="34503" y="6131"/>
                    </a:lnTo>
                    <a:lnTo>
                      <a:pt x="34440" y="6131"/>
                    </a:lnTo>
                    <a:lnTo>
                      <a:pt x="34294" y="6047"/>
                    </a:lnTo>
                    <a:lnTo>
                      <a:pt x="34106" y="5880"/>
                    </a:lnTo>
                    <a:lnTo>
                      <a:pt x="34064" y="5880"/>
                    </a:lnTo>
                    <a:lnTo>
                      <a:pt x="34022" y="5922"/>
                    </a:lnTo>
                    <a:lnTo>
                      <a:pt x="33854" y="5922"/>
                    </a:lnTo>
                    <a:lnTo>
                      <a:pt x="33813" y="5943"/>
                    </a:lnTo>
                    <a:lnTo>
                      <a:pt x="33875" y="6006"/>
                    </a:lnTo>
                    <a:lnTo>
                      <a:pt x="34001" y="6006"/>
                    </a:lnTo>
                    <a:lnTo>
                      <a:pt x="34022" y="6047"/>
                    </a:lnTo>
                    <a:lnTo>
                      <a:pt x="34064" y="6152"/>
                    </a:lnTo>
                    <a:lnTo>
                      <a:pt x="34210" y="6257"/>
                    </a:lnTo>
                    <a:lnTo>
                      <a:pt x="34231" y="6340"/>
                    </a:lnTo>
                    <a:lnTo>
                      <a:pt x="34315" y="6424"/>
                    </a:lnTo>
                    <a:lnTo>
                      <a:pt x="34210" y="6424"/>
                    </a:lnTo>
                    <a:lnTo>
                      <a:pt x="34126" y="6319"/>
                    </a:lnTo>
                    <a:lnTo>
                      <a:pt x="33980" y="6236"/>
                    </a:lnTo>
                    <a:lnTo>
                      <a:pt x="33980" y="6152"/>
                    </a:lnTo>
                    <a:lnTo>
                      <a:pt x="33875" y="6047"/>
                    </a:lnTo>
                    <a:lnTo>
                      <a:pt x="33750" y="6047"/>
                    </a:lnTo>
                    <a:lnTo>
                      <a:pt x="33666" y="6131"/>
                    </a:lnTo>
                    <a:lnTo>
                      <a:pt x="33666" y="6215"/>
                    </a:lnTo>
                    <a:lnTo>
                      <a:pt x="33582" y="6361"/>
                    </a:lnTo>
                    <a:lnTo>
                      <a:pt x="33541" y="6529"/>
                    </a:lnTo>
                    <a:lnTo>
                      <a:pt x="33603" y="6633"/>
                    </a:lnTo>
                    <a:lnTo>
                      <a:pt x="33478" y="6675"/>
                    </a:lnTo>
                    <a:lnTo>
                      <a:pt x="33478" y="6759"/>
                    </a:lnTo>
                    <a:lnTo>
                      <a:pt x="33541" y="6822"/>
                    </a:lnTo>
                    <a:lnTo>
                      <a:pt x="33562" y="6926"/>
                    </a:lnTo>
                    <a:lnTo>
                      <a:pt x="33645" y="6926"/>
                    </a:lnTo>
                    <a:lnTo>
                      <a:pt x="33813" y="6780"/>
                    </a:lnTo>
                    <a:lnTo>
                      <a:pt x="33896" y="6780"/>
                    </a:lnTo>
                    <a:lnTo>
                      <a:pt x="33917" y="6842"/>
                    </a:lnTo>
                    <a:lnTo>
                      <a:pt x="33813" y="6863"/>
                    </a:lnTo>
                    <a:lnTo>
                      <a:pt x="33771" y="6884"/>
                    </a:lnTo>
                    <a:lnTo>
                      <a:pt x="33771" y="6947"/>
                    </a:lnTo>
                    <a:lnTo>
                      <a:pt x="33687" y="6947"/>
                    </a:lnTo>
                    <a:lnTo>
                      <a:pt x="33603" y="7052"/>
                    </a:lnTo>
                    <a:lnTo>
                      <a:pt x="33603" y="7156"/>
                    </a:lnTo>
                    <a:lnTo>
                      <a:pt x="33541" y="7240"/>
                    </a:lnTo>
                    <a:lnTo>
                      <a:pt x="33478" y="7177"/>
                    </a:lnTo>
                    <a:lnTo>
                      <a:pt x="33499" y="7094"/>
                    </a:lnTo>
                    <a:lnTo>
                      <a:pt x="33436" y="6947"/>
                    </a:lnTo>
                    <a:lnTo>
                      <a:pt x="33352" y="6926"/>
                    </a:lnTo>
                    <a:lnTo>
                      <a:pt x="33290" y="7031"/>
                    </a:lnTo>
                    <a:lnTo>
                      <a:pt x="33331" y="7094"/>
                    </a:lnTo>
                    <a:lnTo>
                      <a:pt x="33269" y="7177"/>
                    </a:lnTo>
                    <a:lnTo>
                      <a:pt x="33164" y="7198"/>
                    </a:lnTo>
                    <a:lnTo>
                      <a:pt x="33122" y="7261"/>
                    </a:lnTo>
                    <a:lnTo>
                      <a:pt x="33080" y="7177"/>
                    </a:lnTo>
                    <a:lnTo>
                      <a:pt x="33038" y="7198"/>
                    </a:lnTo>
                    <a:lnTo>
                      <a:pt x="33059" y="7303"/>
                    </a:lnTo>
                    <a:lnTo>
                      <a:pt x="33122" y="7407"/>
                    </a:lnTo>
                    <a:lnTo>
                      <a:pt x="33122" y="7554"/>
                    </a:lnTo>
                    <a:lnTo>
                      <a:pt x="33143" y="7575"/>
                    </a:lnTo>
                    <a:lnTo>
                      <a:pt x="33143" y="7700"/>
                    </a:lnTo>
                    <a:lnTo>
                      <a:pt x="33227" y="7721"/>
                    </a:lnTo>
                    <a:lnTo>
                      <a:pt x="33290" y="7784"/>
                    </a:lnTo>
                    <a:lnTo>
                      <a:pt x="33269" y="7868"/>
                    </a:lnTo>
                    <a:lnTo>
                      <a:pt x="33290" y="7931"/>
                    </a:lnTo>
                    <a:lnTo>
                      <a:pt x="33290" y="8035"/>
                    </a:lnTo>
                    <a:lnTo>
                      <a:pt x="33185" y="8119"/>
                    </a:lnTo>
                    <a:lnTo>
                      <a:pt x="33143" y="8203"/>
                    </a:lnTo>
                    <a:lnTo>
                      <a:pt x="33122" y="8412"/>
                    </a:lnTo>
                    <a:lnTo>
                      <a:pt x="33059" y="8454"/>
                    </a:lnTo>
                    <a:lnTo>
                      <a:pt x="32934" y="8663"/>
                    </a:lnTo>
                    <a:lnTo>
                      <a:pt x="32934" y="8747"/>
                    </a:lnTo>
                    <a:lnTo>
                      <a:pt x="32808" y="8872"/>
                    </a:lnTo>
                    <a:lnTo>
                      <a:pt x="32829" y="8830"/>
                    </a:lnTo>
                    <a:lnTo>
                      <a:pt x="32829" y="8726"/>
                    </a:lnTo>
                    <a:lnTo>
                      <a:pt x="32871" y="8558"/>
                    </a:lnTo>
                    <a:lnTo>
                      <a:pt x="32955" y="8495"/>
                    </a:lnTo>
                    <a:lnTo>
                      <a:pt x="32934" y="8433"/>
                    </a:lnTo>
                    <a:lnTo>
                      <a:pt x="32913" y="8454"/>
                    </a:lnTo>
                    <a:lnTo>
                      <a:pt x="32829" y="8454"/>
                    </a:lnTo>
                    <a:lnTo>
                      <a:pt x="32746" y="8391"/>
                    </a:lnTo>
                    <a:lnTo>
                      <a:pt x="32704" y="8349"/>
                    </a:lnTo>
                    <a:lnTo>
                      <a:pt x="32746" y="8328"/>
                    </a:lnTo>
                    <a:lnTo>
                      <a:pt x="32829" y="8307"/>
                    </a:lnTo>
                    <a:lnTo>
                      <a:pt x="32913" y="8307"/>
                    </a:lnTo>
                    <a:lnTo>
                      <a:pt x="32913" y="8244"/>
                    </a:lnTo>
                    <a:lnTo>
                      <a:pt x="32955" y="8244"/>
                    </a:lnTo>
                    <a:lnTo>
                      <a:pt x="32976" y="8349"/>
                    </a:lnTo>
                    <a:lnTo>
                      <a:pt x="33038" y="8244"/>
                    </a:lnTo>
                    <a:lnTo>
                      <a:pt x="33038" y="8140"/>
                    </a:lnTo>
                    <a:lnTo>
                      <a:pt x="32934" y="8098"/>
                    </a:lnTo>
                    <a:lnTo>
                      <a:pt x="32913" y="8035"/>
                    </a:lnTo>
                    <a:lnTo>
                      <a:pt x="32808" y="7910"/>
                    </a:lnTo>
                    <a:lnTo>
                      <a:pt x="32808" y="7763"/>
                    </a:lnTo>
                    <a:lnTo>
                      <a:pt x="32746" y="7679"/>
                    </a:lnTo>
                    <a:lnTo>
                      <a:pt x="32725" y="7512"/>
                    </a:lnTo>
                    <a:lnTo>
                      <a:pt x="32704" y="7491"/>
                    </a:lnTo>
                    <a:lnTo>
                      <a:pt x="32704" y="7407"/>
                    </a:lnTo>
                    <a:lnTo>
                      <a:pt x="32746" y="7366"/>
                    </a:lnTo>
                    <a:lnTo>
                      <a:pt x="32829" y="7198"/>
                    </a:lnTo>
                    <a:lnTo>
                      <a:pt x="32829" y="7094"/>
                    </a:lnTo>
                    <a:lnTo>
                      <a:pt x="32934" y="6989"/>
                    </a:lnTo>
                    <a:lnTo>
                      <a:pt x="33018" y="6884"/>
                    </a:lnTo>
                    <a:lnTo>
                      <a:pt x="33122" y="6842"/>
                    </a:lnTo>
                    <a:lnTo>
                      <a:pt x="33122" y="6738"/>
                    </a:lnTo>
                    <a:lnTo>
                      <a:pt x="33059" y="6654"/>
                    </a:lnTo>
                    <a:lnTo>
                      <a:pt x="33018" y="6550"/>
                    </a:lnTo>
                    <a:lnTo>
                      <a:pt x="33038" y="6424"/>
                    </a:lnTo>
                    <a:lnTo>
                      <a:pt x="33143" y="6215"/>
                    </a:lnTo>
                    <a:lnTo>
                      <a:pt x="33227" y="6173"/>
                    </a:lnTo>
                    <a:lnTo>
                      <a:pt x="33394" y="6068"/>
                    </a:lnTo>
                    <a:lnTo>
                      <a:pt x="33603" y="5817"/>
                    </a:lnTo>
                    <a:lnTo>
                      <a:pt x="33813" y="5608"/>
                    </a:lnTo>
                    <a:lnTo>
                      <a:pt x="33959" y="5587"/>
                    </a:lnTo>
                    <a:lnTo>
                      <a:pt x="34064" y="5441"/>
                    </a:lnTo>
                    <a:lnTo>
                      <a:pt x="34106" y="5378"/>
                    </a:lnTo>
                    <a:lnTo>
                      <a:pt x="34210" y="5378"/>
                    </a:lnTo>
                    <a:lnTo>
                      <a:pt x="34398" y="5294"/>
                    </a:lnTo>
                    <a:lnTo>
                      <a:pt x="34545" y="5231"/>
                    </a:lnTo>
                    <a:lnTo>
                      <a:pt x="34587" y="5169"/>
                    </a:lnTo>
                    <a:lnTo>
                      <a:pt x="34545" y="5085"/>
                    </a:lnTo>
                    <a:lnTo>
                      <a:pt x="34315" y="4980"/>
                    </a:lnTo>
                    <a:lnTo>
                      <a:pt x="34189" y="4897"/>
                    </a:lnTo>
                    <a:lnTo>
                      <a:pt x="34001" y="4897"/>
                    </a:lnTo>
                    <a:lnTo>
                      <a:pt x="33959" y="4876"/>
                    </a:lnTo>
                    <a:lnTo>
                      <a:pt x="33875" y="4897"/>
                    </a:lnTo>
                    <a:lnTo>
                      <a:pt x="33708" y="4876"/>
                    </a:lnTo>
                    <a:lnTo>
                      <a:pt x="33645" y="4897"/>
                    </a:lnTo>
                    <a:lnTo>
                      <a:pt x="33436" y="4897"/>
                    </a:lnTo>
                    <a:lnTo>
                      <a:pt x="33122" y="5001"/>
                    </a:lnTo>
                    <a:lnTo>
                      <a:pt x="32934" y="5190"/>
                    </a:lnTo>
                    <a:lnTo>
                      <a:pt x="32725" y="5273"/>
                    </a:lnTo>
                    <a:lnTo>
                      <a:pt x="32704" y="5378"/>
                    </a:lnTo>
                    <a:lnTo>
                      <a:pt x="32725" y="5482"/>
                    </a:lnTo>
                    <a:lnTo>
                      <a:pt x="32641" y="5441"/>
                    </a:lnTo>
                    <a:lnTo>
                      <a:pt x="32557" y="5441"/>
                    </a:lnTo>
                    <a:lnTo>
                      <a:pt x="32494" y="5545"/>
                    </a:lnTo>
                    <a:lnTo>
                      <a:pt x="32348" y="5545"/>
                    </a:lnTo>
                    <a:lnTo>
                      <a:pt x="32243" y="5692"/>
                    </a:lnTo>
                    <a:lnTo>
                      <a:pt x="32243" y="5796"/>
                    </a:lnTo>
                    <a:lnTo>
                      <a:pt x="32181" y="5796"/>
                    </a:lnTo>
                    <a:lnTo>
                      <a:pt x="32034" y="6006"/>
                    </a:lnTo>
                    <a:lnTo>
                      <a:pt x="32097" y="6068"/>
                    </a:lnTo>
                    <a:lnTo>
                      <a:pt x="32034" y="6152"/>
                    </a:lnTo>
                    <a:lnTo>
                      <a:pt x="31992" y="6068"/>
                    </a:lnTo>
                    <a:lnTo>
                      <a:pt x="31930" y="6068"/>
                    </a:lnTo>
                    <a:lnTo>
                      <a:pt x="31888" y="6257"/>
                    </a:lnTo>
                    <a:lnTo>
                      <a:pt x="31762" y="6257"/>
                    </a:lnTo>
                    <a:lnTo>
                      <a:pt x="31678" y="6361"/>
                    </a:lnTo>
                    <a:lnTo>
                      <a:pt x="31616" y="6424"/>
                    </a:lnTo>
                    <a:lnTo>
                      <a:pt x="31553" y="6570"/>
                    </a:lnTo>
                    <a:lnTo>
                      <a:pt x="31448" y="6759"/>
                    </a:lnTo>
                    <a:lnTo>
                      <a:pt x="31448" y="6863"/>
                    </a:lnTo>
                    <a:lnTo>
                      <a:pt x="31490" y="6842"/>
                    </a:lnTo>
                    <a:lnTo>
                      <a:pt x="31511" y="6842"/>
                    </a:lnTo>
                    <a:lnTo>
                      <a:pt x="31490" y="6905"/>
                    </a:lnTo>
                    <a:lnTo>
                      <a:pt x="31406" y="6905"/>
                    </a:lnTo>
                    <a:lnTo>
                      <a:pt x="31260" y="6989"/>
                    </a:lnTo>
                    <a:lnTo>
                      <a:pt x="31239" y="7094"/>
                    </a:lnTo>
                    <a:lnTo>
                      <a:pt x="31155" y="7114"/>
                    </a:lnTo>
                    <a:lnTo>
                      <a:pt x="31134" y="7198"/>
                    </a:lnTo>
                    <a:lnTo>
                      <a:pt x="31134" y="7407"/>
                    </a:lnTo>
                    <a:lnTo>
                      <a:pt x="31072" y="7512"/>
                    </a:lnTo>
                    <a:lnTo>
                      <a:pt x="30988" y="7512"/>
                    </a:lnTo>
                    <a:lnTo>
                      <a:pt x="30967" y="7659"/>
                    </a:lnTo>
                    <a:lnTo>
                      <a:pt x="30967" y="7721"/>
                    </a:lnTo>
                    <a:lnTo>
                      <a:pt x="30862" y="7784"/>
                    </a:lnTo>
                    <a:lnTo>
                      <a:pt x="30821" y="7972"/>
                    </a:lnTo>
                    <a:lnTo>
                      <a:pt x="30862" y="8077"/>
                    </a:lnTo>
                    <a:lnTo>
                      <a:pt x="31072" y="8182"/>
                    </a:lnTo>
                    <a:lnTo>
                      <a:pt x="31176" y="8182"/>
                    </a:lnTo>
                    <a:lnTo>
                      <a:pt x="31302" y="8244"/>
                    </a:lnTo>
                    <a:lnTo>
                      <a:pt x="31385" y="8244"/>
                    </a:lnTo>
                    <a:lnTo>
                      <a:pt x="31511" y="8328"/>
                    </a:lnTo>
                    <a:lnTo>
                      <a:pt x="31678" y="8328"/>
                    </a:lnTo>
                    <a:lnTo>
                      <a:pt x="31699" y="8495"/>
                    </a:lnTo>
                    <a:lnTo>
                      <a:pt x="31867" y="8558"/>
                    </a:lnTo>
                    <a:lnTo>
                      <a:pt x="31888" y="8642"/>
                    </a:lnTo>
                    <a:lnTo>
                      <a:pt x="31971" y="8705"/>
                    </a:lnTo>
                    <a:lnTo>
                      <a:pt x="31804" y="8705"/>
                    </a:lnTo>
                    <a:lnTo>
                      <a:pt x="31762" y="8726"/>
                    </a:lnTo>
                    <a:lnTo>
                      <a:pt x="31574" y="8726"/>
                    </a:lnTo>
                    <a:lnTo>
                      <a:pt x="31365" y="8642"/>
                    </a:lnTo>
                    <a:lnTo>
                      <a:pt x="31344" y="8537"/>
                    </a:lnTo>
                    <a:lnTo>
                      <a:pt x="31239" y="8454"/>
                    </a:lnTo>
                    <a:lnTo>
                      <a:pt x="31051" y="8454"/>
                    </a:lnTo>
                    <a:lnTo>
                      <a:pt x="30988" y="8412"/>
                    </a:lnTo>
                    <a:lnTo>
                      <a:pt x="30883" y="8391"/>
                    </a:lnTo>
                    <a:lnTo>
                      <a:pt x="30862" y="8433"/>
                    </a:lnTo>
                    <a:lnTo>
                      <a:pt x="30925" y="8558"/>
                    </a:lnTo>
                    <a:lnTo>
                      <a:pt x="30925" y="8642"/>
                    </a:lnTo>
                    <a:lnTo>
                      <a:pt x="30841" y="8642"/>
                    </a:lnTo>
                    <a:lnTo>
                      <a:pt x="30821" y="8726"/>
                    </a:lnTo>
                    <a:lnTo>
                      <a:pt x="30862" y="8914"/>
                    </a:lnTo>
                    <a:lnTo>
                      <a:pt x="30883" y="9039"/>
                    </a:lnTo>
                    <a:lnTo>
                      <a:pt x="30862" y="9165"/>
                    </a:lnTo>
                    <a:lnTo>
                      <a:pt x="30883" y="9270"/>
                    </a:lnTo>
                    <a:lnTo>
                      <a:pt x="31030" y="9353"/>
                    </a:lnTo>
                    <a:lnTo>
                      <a:pt x="31134" y="9458"/>
                    </a:lnTo>
                    <a:lnTo>
                      <a:pt x="31134" y="9500"/>
                    </a:lnTo>
                    <a:lnTo>
                      <a:pt x="31072" y="9458"/>
                    </a:lnTo>
                    <a:lnTo>
                      <a:pt x="31051" y="9458"/>
                    </a:lnTo>
                    <a:lnTo>
                      <a:pt x="31072" y="9563"/>
                    </a:lnTo>
                    <a:lnTo>
                      <a:pt x="31155" y="9667"/>
                    </a:lnTo>
                    <a:lnTo>
                      <a:pt x="31197" y="9667"/>
                    </a:lnTo>
                    <a:lnTo>
                      <a:pt x="31197" y="9583"/>
                    </a:lnTo>
                    <a:lnTo>
                      <a:pt x="31281" y="9563"/>
                    </a:lnTo>
                    <a:lnTo>
                      <a:pt x="31385" y="9583"/>
                    </a:lnTo>
                    <a:lnTo>
                      <a:pt x="31469" y="9667"/>
                    </a:lnTo>
                    <a:lnTo>
                      <a:pt x="31553" y="9688"/>
                    </a:lnTo>
                    <a:lnTo>
                      <a:pt x="31574" y="9646"/>
                    </a:lnTo>
                    <a:lnTo>
                      <a:pt x="31553" y="9583"/>
                    </a:lnTo>
                    <a:lnTo>
                      <a:pt x="31574" y="9500"/>
                    </a:lnTo>
                    <a:lnTo>
                      <a:pt x="31616" y="9479"/>
                    </a:lnTo>
                    <a:lnTo>
                      <a:pt x="31678" y="9542"/>
                    </a:lnTo>
                    <a:lnTo>
                      <a:pt x="31657" y="9646"/>
                    </a:lnTo>
                    <a:lnTo>
                      <a:pt x="31678" y="9709"/>
                    </a:lnTo>
                    <a:lnTo>
                      <a:pt x="31720" y="9709"/>
                    </a:lnTo>
                    <a:lnTo>
                      <a:pt x="31783" y="9583"/>
                    </a:lnTo>
                    <a:lnTo>
                      <a:pt x="31909" y="9563"/>
                    </a:lnTo>
                    <a:lnTo>
                      <a:pt x="31992" y="9479"/>
                    </a:lnTo>
                    <a:lnTo>
                      <a:pt x="32013" y="9500"/>
                    </a:lnTo>
                    <a:lnTo>
                      <a:pt x="31971" y="9583"/>
                    </a:lnTo>
                    <a:lnTo>
                      <a:pt x="31783" y="9688"/>
                    </a:lnTo>
                    <a:lnTo>
                      <a:pt x="31762" y="9793"/>
                    </a:lnTo>
                    <a:lnTo>
                      <a:pt x="31867" y="9876"/>
                    </a:lnTo>
                    <a:lnTo>
                      <a:pt x="31888" y="10023"/>
                    </a:lnTo>
                    <a:lnTo>
                      <a:pt x="32013" y="10169"/>
                    </a:lnTo>
                    <a:lnTo>
                      <a:pt x="32181" y="10169"/>
                    </a:lnTo>
                    <a:lnTo>
                      <a:pt x="32222" y="10107"/>
                    </a:lnTo>
                    <a:lnTo>
                      <a:pt x="32118" y="10023"/>
                    </a:lnTo>
                    <a:lnTo>
                      <a:pt x="32181" y="10002"/>
                    </a:lnTo>
                    <a:lnTo>
                      <a:pt x="32285" y="10023"/>
                    </a:lnTo>
                    <a:lnTo>
                      <a:pt x="32348" y="10107"/>
                    </a:lnTo>
                    <a:lnTo>
                      <a:pt x="32411" y="10086"/>
                    </a:lnTo>
                    <a:lnTo>
                      <a:pt x="32494" y="10002"/>
                    </a:lnTo>
                    <a:lnTo>
                      <a:pt x="32599" y="9897"/>
                    </a:lnTo>
                    <a:lnTo>
                      <a:pt x="32662" y="9897"/>
                    </a:lnTo>
                    <a:lnTo>
                      <a:pt x="32662" y="9960"/>
                    </a:lnTo>
                    <a:lnTo>
                      <a:pt x="32599" y="9981"/>
                    </a:lnTo>
                    <a:lnTo>
                      <a:pt x="32432" y="10127"/>
                    </a:lnTo>
                    <a:lnTo>
                      <a:pt x="32432" y="10211"/>
                    </a:lnTo>
                    <a:lnTo>
                      <a:pt x="32453" y="10232"/>
                    </a:lnTo>
                    <a:cubicBezTo>
                      <a:pt x="32411" y="10295"/>
                      <a:pt x="32390" y="10379"/>
                      <a:pt x="32348" y="10441"/>
                    </a:cubicBezTo>
                    <a:lnTo>
                      <a:pt x="32306" y="10441"/>
                    </a:lnTo>
                    <a:lnTo>
                      <a:pt x="32222" y="10504"/>
                    </a:lnTo>
                    <a:lnTo>
                      <a:pt x="32139" y="10504"/>
                    </a:lnTo>
                    <a:lnTo>
                      <a:pt x="32097" y="10420"/>
                    </a:lnTo>
                    <a:lnTo>
                      <a:pt x="31992" y="10400"/>
                    </a:lnTo>
                    <a:lnTo>
                      <a:pt x="32013" y="10441"/>
                    </a:lnTo>
                    <a:lnTo>
                      <a:pt x="32097" y="10504"/>
                    </a:lnTo>
                    <a:lnTo>
                      <a:pt x="32076" y="10609"/>
                    </a:lnTo>
                    <a:lnTo>
                      <a:pt x="31971" y="10609"/>
                    </a:lnTo>
                    <a:lnTo>
                      <a:pt x="31971" y="10630"/>
                    </a:lnTo>
                    <a:lnTo>
                      <a:pt x="31992" y="10692"/>
                    </a:lnTo>
                    <a:lnTo>
                      <a:pt x="31909" y="10755"/>
                    </a:lnTo>
                    <a:lnTo>
                      <a:pt x="31909" y="10839"/>
                    </a:lnTo>
                    <a:lnTo>
                      <a:pt x="31971" y="10923"/>
                    </a:lnTo>
                    <a:lnTo>
                      <a:pt x="31888" y="10923"/>
                    </a:lnTo>
                    <a:lnTo>
                      <a:pt x="31888" y="11027"/>
                    </a:lnTo>
                    <a:lnTo>
                      <a:pt x="31804" y="11111"/>
                    </a:lnTo>
                    <a:lnTo>
                      <a:pt x="31804" y="11278"/>
                    </a:lnTo>
                    <a:lnTo>
                      <a:pt x="31867" y="11278"/>
                    </a:lnTo>
                    <a:lnTo>
                      <a:pt x="31909" y="11383"/>
                    </a:lnTo>
                    <a:lnTo>
                      <a:pt x="31950" y="11383"/>
                    </a:lnTo>
                    <a:lnTo>
                      <a:pt x="32013" y="11488"/>
                    </a:lnTo>
                    <a:lnTo>
                      <a:pt x="31950" y="11508"/>
                    </a:lnTo>
                    <a:lnTo>
                      <a:pt x="31888" y="11508"/>
                    </a:lnTo>
                    <a:lnTo>
                      <a:pt x="31825" y="11571"/>
                    </a:lnTo>
                    <a:lnTo>
                      <a:pt x="31783" y="11508"/>
                    </a:lnTo>
                    <a:lnTo>
                      <a:pt x="31637" y="11550"/>
                    </a:lnTo>
                    <a:lnTo>
                      <a:pt x="31595" y="11634"/>
                    </a:lnTo>
                    <a:lnTo>
                      <a:pt x="31699" y="11739"/>
                    </a:lnTo>
                    <a:lnTo>
                      <a:pt x="31741" y="11739"/>
                    </a:lnTo>
                    <a:lnTo>
                      <a:pt x="31741" y="11801"/>
                    </a:lnTo>
                    <a:lnTo>
                      <a:pt x="31637" y="11843"/>
                    </a:lnTo>
                    <a:lnTo>
                      <a:pt x="31595" y="11780"/>
                    </a:lnTo>
                    <a:lnTo>
                      <a:pt x="31511" y="11864"/>
                    </a:lnTo>
                    <a:lnTo>
                      <a:pt x="31427" y="11739"/>
                    </a:lnTo>
                    <a:lnTo>
                      <a:pt x="31323" y="11801"/>
                    </a:lnTo>
                    <a:lnTo>
                      <a:pt x="31218" y="12011"/>
                    </a:lnTo>
                    <a:lnTo>
                      <a:pt x="31113" y="12262"/>
                    </a:lnTo>
                    <a:lnTo>
                      <a:pt x="30988" y="12492"/>
                    </a:lnTo>
                    <a:lnTo>
                      <a:pt x="30779" y="12638"/>
                    </a:lnTo>
                    <a:lnTo>
                      <a:pt x="30737" y="12743"/>
                    </a:lnTo>
                    <a:lnTo>
                      <a:pt x="30674" y="12743"/>
                    </a:lnTo>
                    <a:lnTo>
                      <a:pt x="30569" y="12910"/>
                    </a:lnTo>
                    <a:lnTo>
                      <a:pt x="30465" y="12952"/>
                    </a:lnTo>
                    <a:lnTo>
                      <a:pt x="30444" y="13140"/>
                    </a:lnTo>
                    <a:lnTo>
                      <a:pt x="30360" y="13224"/>
                    </a:lnTo>
                    <a:lnTo>
                      <a:pt x="30339" y="13350"/>
                    </a:lnTo>
                    <a:lnTo>
                      <a:pt x="30277" y="13350"/>
                    </a:lnTo>
                    <a:lnTo>
                      <a:pt x="30235" y="13224"/>
                    </a:lnTo>
                    <a:lnTo>
                      <a:pt x="30151" y="13224"/>
                    </a:lnTo>
                    <a:lnTo>
                      <a:pt x="30067" y="13308"/>
                    </a:lnTo>
                    <a:lnTo>
                      <a:pt x="30109" y="13350"/>
                    </a:lnTo>
                    <a:lnTo>
                      <a:pt x="30130" y="13475"/>
                    </a:lnTo>
                    <a:lnTo>
                      <a:pt x="30046" y="13475"/>
                    </a:lnTo>
                    <a:lnTo>
                      <a:pt x="29963" y="13413"/>
                    </a:lnTo>
                    <a:lnTo>
                      <a:pt x="30005" y="13308"/>
                    </a:lnTo>
                    <a:lnTo>
                      <a:pt x="29921" y="13140"/>
                    </a:lnTo>
                    <a:lnTo>
                      <a:pt x="29837" y="12743"/>
                    </a:lnTo>
                    <a:lnTo>
                      <a:pt x="29837" y="12576"/>
                    </a:lnTo>
                    <a:lnTo>
                      <a:pt x="29816" y="12492"/>
                    </a:lnTo>
                    <a:lnTo>
                      <a:pt x="29858" y="12366"/>
                    </a:lnTo>
                    <a:lnTo>
                      <a:pt x="29942" y="12262"/>
                    </a:lnTo>
                    <a:lnTo>
                      <a:pt x="29921" y="12115"/>
                    </a:lnTo>
                    <a:lnTo>
                      <a:pt x="29963" y="12011"/>
                    </a:lnTo>
                    <a:lnTo>
                      <a:pt x="30046" y="11969"/>
                    </a:lnTo>
                    <a:lnTo>
                      <a:pt x="30130" y="12011"/>
                    </a:lnTo>
                    <a:lnTo>
                      <a:pt x="30214" y="11990"/>
                    </a:lnTo>
                    <a:lnTo>
                      <a:pt x="30277" y="11885"/>
                    </a:lnTo>
                    <a:lnTo>
                      <a:pt x="30256" y="11655"/>
                    </a:lnTo>
                    <a:lnTo>
                      <a:pt x="30318" y="11550"/>
                    </a:lnTo>
                    <a:lnTo>
                      <a:pt x="30318" y="11153"/>
                    </a:lnTo>
                    <a:lnTo>
                      <a:pt x="30214" y="11027"/>
                    </a:lnTo>
                    <a:lnTo>
                      <a:pt x="30172" y="10860"/>
                    </a:lnTo>
                    <a:lnTo>
                      <a:pt x="30109" y="10692"/>
                    </a:lnTo>
                    <a:lnTo>
                      <a:pt x="30067" y="10588"/>
                    </a:lnTo>
                    <a:lnTo>
                      <a:pt x="30025" y="10525"/>
                    </a:lnTo>
                    <a:lnTo>
                      <a:pt x="29963" y="10525"/>
                    </a:lnTo>
                    <a:lnTo>
                      <a:pt x="29921" y="10630"/>
                    </a:lnTo>
                    <a:lnTo>
                      <a:pt x="29795" y="10839"/>
                    </a:lnTo>
                    <a:lnTo>
                      <a:pt x="29628" y="10964"/>
                    </a:lnTo>
                    <a:lnTo>
                      <a:pt x="29607" y="11069"/>
                    </a:lnTo>
                    <a:lnTo>
                      <a:pt x="29607" y="11278"/>
                    </a:lnTo>
                    <a:lnTo>
                      <a:pt x="29544" y="11341"/>
                    </a:lnTo>
                    <a:lnTo>
                      <a:pt x="29481" y="11278"/>
                    </a:lnTo>
                    <a:lnTo>
                      <a:pt x="29398" y="11362"/>
                    </a:lnTo>
                    <a:lnTo>
                      <a:pt x="29419" y="11383"/>
                    </a:lnTo>
                    <a:lnTo>
                      <a:pt x="29398" y="11446"/>
                    </a:lnTo>
                    <a:lnTo>
                      <a:pt x="29230" y="11529"/>
                    </a:lnTo>
                    <a:lnTo>
                      <a:pt x="29189" y="11592"/>
                    </a:lnTo>
                    <a:lnTo>
                      <a:pt x="29084" y="11697"/>
                    </a:lnTo>
                    <a:lnTo>
                      <a:pt x="29000" y="11697"/>
                    </a:lnTo>
                    <a:lnTo>
                      <a:pt x="29000" y="11634"/>
                    </a:lnTo>
                    <a:lnTo>
                      <a:pt x="29084" y="11592"/>
                    </a:lnTo>
                    <a:lnTo>
                      <a:pt x="29084" y="11467"/>
                    </a:lnTo>
                    <a:lnTo>
                      <a:pt x="29042" y="11425"/>
                    </a:lnTo>
                    <a:lnTo>
                      <a:pt x="29147" y="11278"/>
                    </a:lnTo>
                    <a:lnTo>
                      <a:pt x="29168" y="11174"/>
                    </a:lnTo>
                    <a:lnTo>
                      <a:pt x="29168" y="11069"/>
                    </a:lnTo>
                    <a:lnTo>
                      <a:pt x="29251" y="11027"/>
                    </a:lnTo>
                    <a:lnTo>
                      <a:pt x="29251" y="10923"/>
                    </a:lnTo>
                    <a:lnTo>
                      <a:pt x="29209" y="10902"/>
                    </a:lnTo>
                    <a:lnTo>
                      <a:pt x="29251" y="10755"/>
                    </a:lnTo>
                    <a:lnTo>
                      <a:pt x="29147" y="10609"/>
                    </a:lnTo>
                    <a:lnTo>
                      <a:pt x="29147" y="10525"/>
                    </a:lnTo>
                    <a:lnTo>
                      <a:pt x="29084" y="10420"/>
                    </a:lnTo>
                    <a:lnTo>
                      <a:pt x="29084" y="10379"/>
                    </a:lnTo>
                    <a:lnTo>
                      <a:pt x="29147" y="10400"/>
                    </a:lnTo>
                    <a:lnTo>
                      <a:pt x="29189" y="10400"/>
                    </a:lnTo>
                    <a:lnTo>
                      <a:pt x="29209" y="10525"/>
                    </a:lnTo>
                    <a:lnTo>
                      <a:pt x="29272" y="10504"/>
                    </a:lnTo>
                    <a:lnTo>
                      <a:pt x="29377" y="10379"/>
                    </a:lnTo>
                    <a:lnTo>
                      <a:pt x="29481" y="10379"/>
                    </a:lnTo>
                    <a:lnTo>
                      <a:pt x="29565" y="10295"/>
                    </a:lnTo>
                    <a:lnTo>
                      <a:pt x="29481" y="10232"/>
                    </a:lnTo>
                    <a:lnTo>
                      <a:pt x="29377" y="10316"/>
                    </a:lnTo>
                    <a:lnTo>
                      <a:pt x="29293" y="10232"/>
                    </a:lnTo>
                    <a:lnTo>
                      <a:pt x="29189" y="10211"/>
                    </a:lnTo>
                    <a:lnTo>
                      <a:pt x="29189" y="10107"/>
                    </a:lnTo>
                    <a:lnTo>
                      <a:pt x="29230" y="10065"/>
                    </a:lnTo>
                    <a:lnTo>
                      <a:pt x="29209" y="10002"/>
                    </a:lnTo>
                    <a:lnTo>
                      <a:pt x="29126" y="10023"/>
                    </a:lnTo>
                    <a:lnTo>
                      <a:pt x="29105" y="10107"/>
                    </a:lnTo>
                    <a:lnTo>
                      <a:pt x="28958" y="10169"/>
                    </a:lnTo>
                    <a:lnTo>
                      <a:pt x="28854" y="10065"/>
                    </a:lnTo>
                    <a:lnTo>
                      <a:pt x="28854" y="9939"/>
                    </a:lnTo>
                    <a:lnTo>
                      <a:pt x="28770" y="9918"/>
                    </a:lnTo>
                    <a:lnTo>
                      <a:pt x="28665" y="9939"/>
                    </a:lnTo>
                    <a:lnTo>
                      <a:pt x="28603" y="9897"/>
                    </a:lnTo>
                    <a:lnTo>
                      <a:pt x="28644" y="9793"/>
                    </a:lnTo>
                    <a:lnTo>
                      <a:pt x="28707" y="9772"/>
                    </a:lnTo>
                    <a:lnTo>
                      <a:pt x="28749" y="9709"/>
                    </a:lnTo>
                    <a:lnTo>
                      <a:pt x="28812" y="9709"/>
                    </a:lnTo>
                    <a:lnTo>
                      <a:pt x="29126" y="9500"/>
                    </a:lnTo>
                    <a:lnTo>
                      <a:pt x="29168" y="9458"/>
                    </a:lnTo>
                    <a:lnTo>
                      <a:pt x="29042" y="9332"/>
                    </a:lnTo>
                    <a:lnTo>
                      <a:pt x="28875" y="9353"/>
                    </a:lnTo>
                    <a:lnTo>
                      <a:pt x="28875" y="9332"/>
                    </a:lnTo>
                    <a:lnTo>
                      <a:pt x="28979" y="9270"/>
                    </a:lnTo>
                    <a:lnTo>
                      <a:pt x="29042" y="9144"/>
                    </a:lnTo>
                    <a:lnTo>
                      <a:pt x="29168" y="9081"/>
                    </a:lnTo>
                    <a:lnTo>
                      <a:pt x="29147" y="9228"/>
                    </a:lnTo>
                    <a:lnTo>
                      <a:pt x="29189" y="9332"/>
                    </a:lnTo>
                    <a:lnTo>
                      <a:pt x="29293" y="9291"/>
                    </a:lnTo>
                    <a:lnTo>
                      <a:pt x="29377" y="9332"/>
                    </a:lnTo>
                    <a:lnTo>
                      <a:pt x="29461" y="9249"/>
                    </a:lnTo>
                    <a:lnTo>
                      <a:pt x="29461" y="9144"/>
                    </a:lnTo>
                    <a:lnTo>
                      <a:pt x="29377" y="9039"/>
                    </a:lnTo>
                    <a:lnTo>
                      <a:pt x="29293" y="9019"/>
                    </a:lnTo>
                    <a:lnTo>
                      <a:pt x="29293" y="8935"/>
                    </a:lnTo>
                    <a:lnTo>
                      <a:pt x="29314" y="8830"/>
                    </a:lnTo>
                    <a:lnTo>
                      <a:pt x="29293" y="8726"/>
                    </a:lnTo>
                    <a:lnTo>
                      <a:pt x="29314" y="8663"/>
                    </a:lnTo>
                    <a:lnTo>
                      <a:pt x="29314" y="8600"/>
                    </a:lnTo>
                    <a:lnTo>
                      <a:pt x="29209" y="8454"/>
                    </a:lnTo>
                    <a:lnTo>
                      <a:pt x="29272" y="8349"/>
                    </a:lnTo>
                    <a:lnTo>
                      <a:pt x="29209" y="8244"/>
                    </a:lnTo>
                    <a:lnTo>
                      <a:pt x="29272" y="8223"/>
                    </a:lnTo>
                    <a:lnTo>
                      <a:pt x="29272" y="8077"/>
                    </a:lnTo>
                    <a:lnTo>
                      <a:pt x="29356" y="7931"/>
                    </a:lnTo>
                    <a:lnTo>
                      <a:pt x="29356" y="7847"/>
                    </a:lnTo>
                    <a:lnTo>
                      <a:pt x="29419" y="7742"/>
                    </a:lnTo>
                    <a:lnTo>
                      <a:pt x="29419" y="7700"/>
                    </a:lnTo>
                    <a:lnTo>
                      <a:pt x="29356" y="7659"/>
                    </a:lnTo>
                    <a:lnTo>
                      <a:pt x="29377" y="7449"/>
                    </a:lnTo>
                    <a:lnTo>
                      <a:pt x="29356" y="7324"/>
                    </a:lnTo>
                    <a:lnTo>
                      <a:pt x="29251" y="7261"/>
                    </a:lnTo>
                    <a:lnTo>
                      <a:pt x="29272" y="7177"/>
                    </a:lnTo>
                    <a:lnTo>
                      <a:pt x="29251" y="7073"/>
                    </a:lnTo>
                    <a:lnTo>
                      <a:pt x="29293" y="7052"/>
                    </a:lnTo>
                    <a:lnTo>
                      <a:pt x="29335" y="6947"/>
                    </a:lnTo>
                    <a:lnTo>
                      <a:pt x="29272" y="6884"/>
                    </a:lnTo>
                    <a:lnTo>
                      <a:pt x="29230" y="6863"/>
                    </a:lnTo>
                    <a:cubicBezTo>
                      <a:pt x="29272" y="6842"/>
                      <a:pt x="29293" y="6801"/>
                      <a:pt x="29293" y="6759"/>
                    </a:cubicBezTo>
                    <a:cubicBezTo>
                      <a:pt x="29314" y="6696"/>
                      <a:pt x="29335" y="6654"/>
                      <a:pt x="29335" y="6591"/>
                    </a:cubicBezTo>
                    <a:lnTo>
                      <a:pt x="29377" y="6550"/>
                    </a:lnTo>
                    <a:lnTo>
                      <a:pt x="29377" y="6445"/>
                    </a:lnTo>
                    <a:lnTo>
                      <a:pt x="29440" y="6445"/>
                    </a:lnTo>
                    <a:lnTo>
                      <a:pt x="29523" y="6361"/>
                    </a:lnTo>
                    <a:lnTo>
                      <a:pt x="29586" y="6257"/>
                    </a:lnTo>
                    <a:lnTo>
                      <a:pt x="29649" y="6215"/>
                    </a:lnTo>
                    <a:lnTo>
                      <a:pt x="29753" y="6215"/>
                    </a:lnTo>
                    <a:lnTo>
                      <a:pt x="29816" y="6131"/>
                    </a:lnTo>
                    <a:lnTo>
                      <a:pt x="29900" y="6068"/>
                    </a:lnTo>
                    <a:lnTo>
                      <a:pt x="29942" y="5964"/>
                    </a:lnTo>
                    <a:lnTo>
                      <a:pt x="29942" y="5838"/>
                    </a:lnTo>
                    <a:lnTo>
                      <a:pt x="29900" y="5796"/>
                    </a:lnTo>
                    <a:lnTo>
                      <a:pt x="29963" y="5713"/>
                    </a:lnTo>
                    <a:lnTo>
                      <a:pt x="30005" y="5629"/>
                    </a:lnTo>
                    <a:lnTo>
                      <a:pt x="29795" y="5629"/>
                    </a:lnTo>
                    <a:lnTo>
                      <a:pt x="29733" y="5587"/>
                    </a:lnTo>
                    <a:lnTo>
                      <a:pt x="29753" y="5503"/>
                    </a:lnTo>
                    <a:lnTo>
                      <a:pt x="29837" y="5503"/>
                    </a:lnTo>
                    <a:lnTo>
                      <a:pt x="29921" y="5545"/>
                    </a:lnTo>
                    <a:lnTo>
                      <a:pt x="30025" y="5545"/>
                    </a:lnTo>
                    <a:lnTo>
                      <a:pt x="30130" y="5587"/>
                    </a:lnTo>
                    <a:lnTo>
                      <a:pt x="30214" y="5524"/>
                    </a:lnTo>
                    <a:lnTo>
                      <a:pt x="30297" y="5545"/>
                    </a:lnTo>
                    <a:lnTo>
                      <a:pt x="30318" y="5650"/>
                    </a:lnTo>
                    <a:lnTo>
                      <a:pt x="30465" y="5796"/>
                    </a:lnTo>
                    <a:lnTo>
                      <a:pt x="30549" y="5796"/>
                    </a:lnTo>
                    <a:lnTo>
                      <a:pt x="30569" y="5838"/>
                    </a:lnTo>
                    <a:lnTo>
                      <a:pt x="30653" y="5859"/>
                    </a:lnTo>
                    <a:lnTo>
                      <a:pt x="30779" y="5817"/>
                    </a:lnTo>
                    <a:lnTo>
                      <a:pt x="30988" y="5692"/>
                    </a:lnTo>
                    <a:lnTo>
                      <a:pt x="31134" y="5524"/>
                    </a:lnTo>
                    <a:lnTo>
                      <a:pt x="31302" y="5399"/>
                    </a:lnTo>
                    <a:lnTo>
                      <a:pt x="31365" y="5315"/>
                    </a:lnTo>
                    <a:lnTo>
                      <a:pt x="31302" y="5294"/>
                    </a:lnTo>
                    <a:lnTo>
                      <a:pt x="31344" y="5231"/>
                    </a:lnTo>
                    <a:lnTo>
                      <a:pt x="31469" y="5231"/>
                    </a:lnTo>
                    <a:lnTo>
                      <a:pt x="31595" y="5085"/>
                    </a:lnTo>
                    <a:lnTo>
                      <a:pt x="31825" y="4897"/>
                    </a:lnTo>
                    <a:lnTo>
                      <a:pt x="31825" y="4855"/>
                    </a:lnTo>
                    <a:lnTo>
                      <a:pt x="31930" y="4834"/>
                    </a:lnTo>
                    <a:lnTo>
                      <a:pt x="32013" y="4687"/>
                    </a:lnTo>
                    <a:lnTo>
                      <a:pt x="32181" y="4541"/>
                    </a:lnTo>
                    <a:lnTo>
                      <a:pt x="32222" y="4415"/>
                    </a:lnTo>
                    <a:lnTo>
                      <a:pt x="32285" y="4415"/>
                    </a:lnTo>
                    <a:lnTo>
                      <a:pt x="32327" y="4436"/>
                    </a:lnTo>
                    <a:lnTo>
                      <a:pt x="32327" y="4436"/>
                    </a:lnTo>
                    <a:lnTo>
                      <a:pt x="32306" y="4353"/>
                    </a:lnTo>
                    <a:lnTo>
                      <a:pt x="32222" y="4311"/>
                    </a:lnTo>
                    <a:lnTo>
                      <a:pt x="32222" y="4227"/>
                    </a:lnTo>
                    <a:lnTo>
                      <a:pt x="32076" y="4122"/>
                    </a:lnTo>
                    <a:lnTo>
                      <a:pt x="31804" y="4081"/>
                    </a:lnTo>
                    <a:lnTo>
                      <a:pt x="31657" y="4060"/>
                    </a:lnTo>
                    <a:lnTo>
                      <a:pt x="31574" y="4081"/>
                    </a:lnTo>
                    <a:lnTo>
                      <a:pt x="31511" y="4060"/>
                    </a:lnTo>
                    <a:lnTo>
                      <a:pt x="31511" y="3976"/>
                    </a:lnTo>
                    <a:lnTo>
                      <a:pt x="31469" y="3871"/>
                    </a:lnTo>
                    <a:lnTo>
                      <a:pt x="31406" y="3871"/>
                    </a:lnTo>
                    <a:lnTo>
                      <a:pt x="31385" y="3850"/>
                    </a:lnTo>
                    <a:lnTo>
                      <a:pt x="31281" y="3829"/>
                    </a:lnTo>
                    <a:lnTo>
                      <a:pt x="31197" y="3704"/>
                    </a:lnTo>
                    <a:lnTo>
                      <a:pt x="31051" y="3704"/>
                    </a:lnTo>
                    <a:lnTo>
                      <a:pt x="30967" y="3788"/>
                    </a:lnTo>
                    <a:lnTo>
                      <a:pt x="30946" y="3704"/>
                    </a:lnTo>
                    <a:lnTo>
                      <a:pt x="30841" y="3704"/>
                    </a:lnTo>
                    <a:lnTo>
                      <a:pt x="30779" y="3641"/>
                    </a:lnTo>
                    <a:lnTo>
                      <a:pt x="30674" y="3662"/>
                    </a:lnTo>
                    <a:lnTo>
                      <a:pt x="30507" y="3662"/>
                    </a:lnTo>
                    <a:lnTo>
                      <a:pt x="30235" y="3725"/>
                    </a:lnTo>
                    <a:lnTo>
                      <a:pt x="30130" y="3871"/>
                    </a:lnTo>
                    <a:lnTo>
                      <a:pt x="30214" y="3976"/>
                    </a:lnTo>
                    <a:lnTo>
                      <a:pt x="30130" y="4018"/>
                    </a:lnTo>
                    <a:lnTo>
                      <a:pt x="30109" y="4060"/>
                    </a:lnTo>
                    <a:lnTo>
                      <a:pt x="30193" y="4164"/>
                    </a:lnTo>
                    <a:lnTo>
                      <a:pt x="30214" y="4290"/>
                    </a:lnTo>
                    <a:lnTo>
                      <a:pt x="30088" y="4290"/>
                    </a:lnTo>
                    <a:lnTo>
                      <a:pt x="30046" y="4185"/>
                    </a:lnTo>
                    <a:lnTo>
                      <a:pt x="29984" y="4060"/>
                    </a:lnTo>
                    <a:lnTo>
                      <a:pt x="29900" y="4039"/>
                    </a:lnTo>
                    <a:lnTo>
                      <a:pt x="29816" y="4164"/>
                    </a:lnTo>
                    <a:lnTo>
                      <a:pt x="29837" y="4227"/>
                    </a:lnTo>
                    <a:lnTo>
                      <a:pt x="29837" y="4290"/>
                    </a:lnTo>
                    <a:lnTo>
                      <a:pt x="29733" y="4332"/>
                    </a:lnTo>
                    <a:lnTo>
                      <a:pt x="29712" y="4478"/>
                    </a:lnTo>
                    <a:lnTo>
                      <a:pt x="29565" y="4646"/>
                    </a:lnTo>
                    <a:lnTo>
                      <a:pt x="29523" y="4771"/>
                    </a:lnTo>
                    <a:lnTo>
                      <a:pt x="29502" y="4855"/>
                    </a:lnTo>
                    <a:lnTo>
                      <a:pt x="29565" y="4876"/>
                    </a:lnTo>
                    <a:lnTo>
                      <a:pt x="29461" y="4959"/>
                    </a:lnTo>
                    <a:lnTo>
                      <a:pt x="29461" y="5064"/>
                    </a:lnTo>
                    <a:lnTo>
                      <a:pt x="29377" y="5106"/>
                    </a:lnTo>
                    <a:lnTo>
                      <a:pt x="29272" y="5357"/>
                    </a:lnTo>
                    <a:lnTo>
                      <a:pt x="29272" y="5482"/>
                    </a:lnTo>
                    <a:lnTo>
                      <a:pt x="29209" y="5566"/>
                    </a:lnTo>
                    <a:lnTo>
                      <a:pt x="29293" y="5629"/>
                    </a:lnTo>
                    <a:lnTo>
                      <a:pt x="29293" y="5713"/>
                    </a:lnTo>
                    <a:lnTo>
                      <a:pt x="29251" y="5734"/>
                    </a:lnTo>
                    <a:lnTo>
                      <a:pt x="29251" y="5838"/>
                    </a:lnTo>
                    <a:lnTo>
                      <a:pt x="29189" y="6026"/>
                    </a:lnTo>
                    <a:lnTo>
                      <a:pt x="29063" y="6215"/>
                    </a:lnTo>
                    <a:lnTo>
                      <a:pt x="29084" y="6257"/>
                    </a:lnTo>
                    <a:lnTo>
                      <a:pt x="29189" y="6257"/>
                    </a:lnTo>
                    <a:lnTo>
                      <a:pt x="29209" y="6319"/>
                    </a:lnTo>
                    <a:cubicBezTo>
                      <a:pt x="29189" y="6319"/>
                      <a:pt x="29168" y="6340"/>
                      <a:pt x="29168" y="6340"/>
                    </a:cubicBezTo>
                    <a:lnTo>
                      <a:pt x="29105" y="6319"/>
                    </a:lnTo>
                    <a:lnTo>
                      <a:pt x="29042" y="6361"/>
                    </a:lnTo>
                    <a:lnTo>
                      <a:pt x="28958" y="6508"/>
                    </a:lnTo>
                    <a:lnTo>
                      <a:pt x="29042" y="6508"/>
                    </a:lnTo>
                    <a:cubicBezTo>
                      <a:pt x="29000" y="6529"/>
                      <a:pt x="28979" y="6550"/>
                      <a:pt x="28979" y="6612"/>
                    </a:cubicBezTo>
                    <a:lnTo>
                      <a:pt x="28875" y="6570"/>
                    </a:lnTo>
                    <a:lnTo>
                      <a:pt x="28791" y="6633"/>
                    </a:lnTo>
                    <a:lnTo>
                      <a:pt x="28791" y="6738"/>
                    </a:lnTo>
                    <a:lnTo>
                      <a:pt x="28644" y="6842"/>
                    </a:lnTo>
                    <a:lnTo>
                      <a:pt x="28582" y="6884"/>
                    </a:lnTo>
                    <a:cubicBezTo>
                      <a:pt x="28665" y="6612"/>
                      <a:pt x="28728" y="6257"/>
                      <a:pt x="28749" y="5943"/>
                    </a:cubicBezTo>
                    <a:lnTo>
                      <a:pt x="28937" y="5838"/>
                    </a:lnTo>
                    <a:lnTo>
                      <a:pt x="28937" y="5734"/>
                    </a:lnTo>
                    <a:lnTo>
                      <a:pt x="29000" y="5566"/>
                    </a:lnTo>
                    <a:lnTo>
                      <a:pt x="29000" y="5399"/>
                    </a:lnTo>
                    <a:lnTo>
                      <a:pt x="29063" y="5315"/>
                    </a:lnTo>
                    <a:lnTo>
                      <a:pt x="28979" y="5315"/>
                    </a:lnTo>
                    <a:lnTo>
                      <a:pt x="28937" y="5378"/>
                    </a:lnTo>
                    <a:lnTo>
                      <a:pt x="28791" y="5420"/>
                    </a:lnTo>
                    <a:lnTo>
                      <a:pt x="28728" y="5545"/>
                    </a:lnTo>
                    <a:lnTo>
                      <a:pt x="28686" y="5503"/>
                    </a:lnTo>
                    <a:lnTo>
                      <a:pt x="28686" y="5399"/>
                    </a:lnTo>
                    <a:lnTo>
                      <a:pt x="28770" y="5357"/>
                    </a:lnTo>
                    <a:lnTo>
                      <a:pt x="28770" y="5231"/>
                    </a:lnTo>
                    <a:lnTo>
                      <a:pt x="28749" y="5169"/>
                    </a:lnTo>
                    <a:lnTo>
                      <a:pt x="28665" y="5127"/>
                    </a:lnTo>
                    <a:lnTo>
                      <a:pt x="28749" y="5127"/>
                    </a:lnTo>
                    <a:lnTo>
                      <a:pt x="28791" y="5106"/>
                    </a:lnTo>
                    <a:lnTo>
                      <a:pt x="28770" y="4980"/>
                    </a:lnTo>
                    <a:lnTo>
                      <a:pt x="28582" y="4876"/>
                    </a:lnTo>
                    <a:lnTo>
                      <a:pt x="28540" y="4897"/>
                    </a:lnTo>
                    <a:lnTo>
                      <a:pt x="28352" y="4918"/>
                    </a:lnTo>
                    <a:lnTo>
                      <a:pt x="28331" y="4980"/>
                    </a:lnTo>
                    <a:lnTo>
                      <a:pt x="28247" y="4980"/>
                    </a:lnTo>
                    <a:lnTo>
                      <a:pt x="28247" y="4897"/>
                    </a:lnTo>
                    <a:lnTo>
                      <a:pt x="28331" y="4771"/>
                    </a:lnTo>
                    <a:lnTo>
                      <a:pt x="28414" y="4771"/>
                    </a:lnTo>
                    <a:lnTo>
                      <a:pt x="28540" y="4666"/>
                    </a:lnTo>
                    <a:lnTo>
                      <a:pt x="28749" y="4604"/>
                    </a:lnTo>
                    <a:lnTo>
                      <a:pt x="28791" y="4562"/>
                    </a:lnTo>
                    <a:lnTo>
                      <a:pt x="28937" y="4541"/>
                    </a:lnTo>
                    <a:lnTo>
                      <a:pt x="29000" y="4541"/>
                    </a:lnTo>
                    <a:lnTo>
                      <a:pt x="29063" y="4583"/>
                    </a:lnTo>
                    <a:lnTo>
                      <a:pt x="29105" y="4562"/>
                    </a:lnTo>
                    <a:lnTo>
                      <a:pt x="29147" y="4394"/>
                    </a:lnTo>
                    <a:lnTo>
                      <a:pt x="29189" y="4332"/>
                    </a:lnTo>
                    <a:lnTo>
                      <a:pt x="29063" y="4248"/>
                    </a:lnTo>
                    <a:lnTo>
                      <a:pt x="29042" y="4185"/>
                    </a:lnTo>
                    <a:lnTo>
                      <a:pt x="29105" y="4164"/>
                    </a:lnTo>
                    <a:lnTo>
                      <a:pt x="29168" y="4122"/>
                    </a:lnTo>
                    <a:lnTo>
                      <a:pt x="29189" y="4164"/>
                    </a:lnTo>
                    <a:lnTo>
                      <a:pt x="29272" y="4185"/>
                    </a:lnTo>
                    <a:lnTo>
                      <a:pt x="29419" y="4122"/>
                    </a:lnTo>
                    <a:lnTo>
                      <a:pt x="29481" y="4039"/>
                    </a:lnTo>
                    <a:lnTo>
                      <a:pt x="29461" y="3955"/>
                    </a:lnTo>
                    <a:lnTo>
                      <a:pt x="29481" y="3913"/>
                    </a:lnTo>
                    <a:lnTo>
                      <a:pt x="29461" y="3829"/>
                    </a:lnTo>
                    <a:lnTo>
                      <a:pt x="29377" y="3850"/>
                    </a:lnTo>
                    <a:lnTo>
                      <a:pt x="29293" y="3746"/>
                    </a:lnTo>
                    <a:lnTo>
                      <a:pt x="29042" y="3746"/>
                    </a:lnTo>
                    <a:lnTo>
                      <a:pt x="28958" y="3725"/>
                    </a:lnTo>
                    <a:lnTo>
                      <a:pt x="28896" y="3767"/>
                    </a:lnTo>
                    <a:lnTo>
                      <a:pt x="28770" y="3767"/>
                    </a:lnTo>
                    <a:lnTo>
                      <a:pt x="28665" y="3725"/>
                    </a:lnTo>
                    <a:lnTo>
                      <a:pt x="28582" y="3746"/>
                    </a:lnTo>
                    <a:lnTo>
                      <a:pt x="28519" y="3641"/>
                    </a:lnTo>
                    <a:lnTo>
                      <a:pt x="28435" y="3599"/>
                    </a:lnTo>
                    <a:lnTo>
                      <a:pt x="28435" y="3516"/>
                    </a:lnTo>
                    <a:lnTo>
                      <a:pt x="28477" y="3453"/>
                    </a:lnTo>
                    <a:lnTo>
                      <a:pt x="28456" y="3411"/>
                    </a:lnTo>
                    <a:lnTo>
                      <a:pt x="28310" y="3390"/>
                    </a:lnTo>
                    <a:lnTo>
                      <a:pt x="28226" y="3432"/>
                    </a:lnTo>
                    <a:lnTo>
                      <a:pt x="28163" y="3495"/>
                    </a:lnTo>
                    <a:lnTo>
                      <a:pt x="28226" y="3537"/>
                    </a:lnTo>
                    <a:lnTo>
                      <a:pt x="28331" y="3537"/>
                    </a:lnTo>
                    <a:lnTo>
                      <a:pt x="28268" y="3641"/>
                    </a:lnTo>
                    <a:lnTo>
                      <a:pt x="28142" y="3620"/>
                    </a:lnTo>
                    <a:lnTo>
                      <a:pt x="28059" y="3495"/>
                    </a:lnTo>
                    <a:lnTo>
                      <a:pt x="28017" y="3516"/>
                    </a:lnTo>
                    <a:lnTo>
                      <a:pt x="27954" y="3495"/>
                    </a:lnTo>
                    <a:lnTo>
                      <a:pt x="27849" y="3537"/>
                    </a:lnTo>
                    <a:lnTo>
                      <a:pt x="27828" y="3641"/>
                    </a:lnTo>
                    <a:lnTo>
                      <a:pt x="27787" y="3662"/>
                    </a:lnTo>
                    <a:lnTo>
                      <a:pt x="27808" y="3767"/>
                    </a:lnTo>
                    <a:lnTo>
                      <a:pt x="27808" y="3871"/>
                    </a:lnTo>
                    <a:lnTo>
                      <a:pt x="27891" y="3934"/>
                    </a:lnTo>
                    <a:lnTo>
                      <a:pt x="27891" y="4060"/>
                    </a:lnTo>
                    <a:lnTo>
                      <a:pt x="27828" y="4122"/>
                    </a:lnTo>
                    <a:lnTo>
                      <a:pt x="27808" y="4248"/>
                    </a:lnTo>
                    <a:lnTo>
                      <a:pt x="27787" y="4248"/>
                    </a:lnTo>
                    <a:lnTo>
                      <a:pt x="27745" y="4018"/>
                    </a:lnTo>
                    <a:lnTo>
                      <a:pt x="27703" y="3913"/>
                    </a:lnTo>
                    <a:lnTo>
                      <a:pt x="27619" y="3850"/>
                    </a:lnTo>
                    <a:lnTo>
                      <a:pt x="27598" y="3934"/>
                    </a:lnTo>
                    <a:lnTo>
                      <a:pt x="27515" y="3934"/>
                    </a:lnTo>
                    <a:lnTo>
                      <a:pt x="27431" y="4018"/>
                    </a:lnTo>
                    <a:lnTo>
                      <a:pt x="27431" y="4143"/>
                    </a:lnTo>
                    <a:lnTo>
                      <a:pt x="27515" y="4248"/>
                    </a:lnTo>
                    <a:lnTo>
                      <a:pt x="27515" y="4332"/>
                    </a:lnTo>
                    <a:lnTo>
                      <a:pt x="27619" y="4457"/>
                    </a:lnTo>
                    <a:lnTo>
                      <a:pt x="27745" y="4457"/>
                    </a:lnTo>
                    <a:lnTo>
                      <a:pt x="27808" y="4353"/>
                    </a:lnTo>
                    <a:lnTo>
                      <a:pt x="27828" y="4353"/>
                    </a:lnTo>
                    <a:lnTo>
                      <a:pt x="27849" y="4457"/>
                    </a:lnTo>
                    <a:lnTo>
                      <a:pt x="27933" y="4583"/>
                    </a:lnTo>
                    <a:lnTo>
                      <a:pt x="27933" y="4666"/>
                    </a:lnTo>
                    <a:lnTo>
                      <a:pt x="27849" y="4666"/>
                    </a:lnTo>
                    <a:lnTo>
                      <a:pt x="27808" y="4562"/>
                    </a:lnTo>
                    <a:lnTo>
                      <a:pt x="27724" y="4541"/>
                    </a:lnTo>
                    <a:lnTo>
                      <a:pt x="27619" y="4562"/>
                    </a:lnTo>
                    <a:lnTo>
                      <a:pt x="27577" y="4604"/>
                    </a:lnTo>
                    <a:lnTo>
                      <a:pt x="27619" y="4708"/>
                    </a:lnTo>
                    <a:lnTo>
                      <a:pt x="27598" y="4792"/>
                    </a:lnTo>
                    <a:lnTo>
                      <a:pt x="27515" y="4876"/>
                    </a:lnTo>
                    <a:lnTo>
                      <a:pt x="27536" y="4959"/>
                    </a:lnTo>
                    <a:lnTo>
                      <a:pt x="27473" y="5085"/>
                    </a:lnTo>
                    <a:lnTo>
                      <a:pt x="27410" y="5127"/>
                    </a:lnTo>
                    <a:lnTo>
                      <a:pt x="27431" y="5231"/>
                    </a:lnTo>
                    <a:lnTo>
                      <a:pt x="27389" y="5294"/>
                    </a:lnTo>
                    <a:lnTo>
                      <a:pt x="27284" y="5273"/>
                    </a:lnTo>
                    <a:lnTo>
                      <a:pt x="27201" y="5169"/>
                    </a:lnTo>
                    <a:lnTo>
                      <a:pt x="27201" y="5064"/>
                    </a:lnTo>
                    <a:lnTo>
                      <a:pt x="27075" y="4897"/>
                    </a:lnTo>
                    <a:lnTo>
                      <a:pt x="27075" y="4792"/>
                    </a:lnTo>
                    <a:lnTo>
                      <a:pt x="27054" y="4708"/>
                    </a:lnTo>
                    <a:lnTo>
                      <a:pt x="26950" y="4687"/>
                    </a:lnTo>
                    <a:lnTo>
                      <a:pt x="26950" y="4646"/>
                    </a:lnTo>
                    <a:lnTo>
                      <a:pt x="26992" y="4604"/>
                    </a:lnTo>
                    <a:lnTo>
                      <a:pt x="27033" y="4562"/>
                    </a:lnTo>
                    <a:lnTo>
                      <a:pt x="26992" y="4478"/>
                    </a:lnTo>
                    <a:lnTo>
                      <a:pt x="26887" y="4457"/>
                    </a:lnTo>
                    <a:lnTo>
                      <a:pt x="26740" y="4499"/>
                    </a:lnTo>
                    <a:lnTo>
                      <a:pt x="26699" y="4457"/>
                    </a:lnTo>
                    <a:lnTo>
                      <a:pt x="26657" y="4478"/>
                    </a:lnTo>
                    <a:lnTo>
                      <a:pt x="26594" y="4562"/>
                    </a:lnTo>
                    <a:lnTo>
                      <a:pt x="26489" y="4604"/>
                    </a:lnTo>
                    <a:lnTo>
                      <a:pt x="26364" y="4792"/>
                    </a:lnTo>
                    <a:lnTo>
                      <a:pt x="26427" y="4876"/>
                    </a:lnTo>
                    <a:lnTo>
                      <a:pt x="26427" y="5064"/>
                    </a:lnTo>
                    <a:lnTo>
                      <a:pt x="26385" y="5127"/>
                    </a:lnTo>
                    <a:lnTo>
                      <a:pt x="26448" y="5210"/>
                    </a:lnTo>
                    <a:lnTo>
                      <a:pt x="26427" y="5378"/>
                    </a:lnTo>
                    <a:lnTo>
                      <a:pt x="26322" y="5420"/>
                    </a:lnTo>
                    <a:lnTo>
                      <a:pt x="26322" y="5545"/>
                    </a:lnTo>
                    <a:lnTo>
                      <a:pt x="26364" y="5608"/>
                    </a:lnTo>
                    <a:lnTo>
                      <a:pt x="26448" y="5587"/>
                    </a:lnTo>
                    <a:lnTo>
                      <a:pt x="26489" y="5629"/>
                    </a:lnTo>
                    <a:lnTo>
                      <a:pt x="26573" y="5587"/>
                    </a:lnTo>
                    <a:lnTo>
                      <a:pt x="26636" y="5608"/>
                    </a:lnTo>
                    <a:lnTo>
                      <a:pt x="26636" y="5734"/>
                    </a:lnTo>
                    <a:lnTo>
                      <a:pt x="26657" y="5796"/>
                    </a:lnTo>
                    <a:lnTo>
                      <a:pt x="26699" y="5796"/>
                    </a:lnTo>
                    <a:lnTo>
                      <a:pt x="26782" y="5922"/>
                    </a:lnTo>
                    <a:lnTo>
                      <a:pt x="26782" y="6110"/>
                    </a:lnTo>
                    <a:lnTo>
                      <a:pt x="26887" y="6236"/>
                    </a:lnTo>
                    <a:lnTo>
                      <a:pt x="26887" y="6319"/>
                    </a:lnTo>
                    <a:lnTo>
                      <a:pt x="26929" y="6424"/>
                    </a:lnTo>
                    <a:lnTo>
                      <a:pt x="27012" y="6466"/>
                    </a:lnTo>
                    <a:lnTo>
                      <a:pt x="26992" y="6550"/>
                    </a:lnTo>
                    <a:lnTo>
                      <a:pt x="27012" y="6696"/>
                    </a:lnTo>
                    <a:lnTo>
                      <a:pt x="26929" y="6842"/>
                    </a:lnTo>
                    <a:lnTo>
                      <a:pt x="27012" y="6905"/>
                    </a:lnTo>
                    <a:lnTo>
                      <a:pt x="27033" y="7052"/>
                    </a:lnTo>
                    <a:lnTo>
                      <a:pt x="27012" y="7156"/>
                    </a:lnTo>
                    <a:lnTo>
                      <a:pt x="27033" y="7198"/>
                    </a:lnTo>
                    <a:lnTo>
                      <a:pt x="27117" y="7156"/>
                    </a:lnTo>
                    <a:lnTo>
                      <a:pt x="27180" y="7198"/>
                    </a:lnTo>
                    <a:lnTo>
                      <a:pt x="27180" y="7324"/>
                    </a:lnTo>
                    <a:lnTo>
                      <a:pt x="27264" y="7387"/>
                    </a:lnTo>
                    <a:lnTo>
                      <a:pt x="27410" y="7324"/>
                    </a:lnTo>
                    <a:lnTo>
                      <a:pt x="27452" y="7198"/>
                    </a:lnTo>
                    <a:lnTo>
                      <a:pt x="27598" y="7114"/>
                    </a:lnTo>
                    <a:lnTo>
                      <a:pt x="27619" y="7010"/>
                    </a:lnTo>
                    <a:lnTo>
                      <a:pt x="27556" y="6968"/>
                    </a:lnTo>
                    <a:lnTo>
                      <a:pt x="27494" y="6759"/>
                    </a:lnTo>
                    <a:lnTo>
                      <a:pt x="27515" y="6654"/>
                    </a:lnTo>
                    <a:lnTo>
                      <a:pt x="27703" y="6466"/>
                    </a:lnTo>
                    <a:lnTo>
                      <a:pt x="27703" y="6550"/>
                    </a:lnTo>
                    <a:lnTo>
                      <a:pt x="27598" y="6675"/>
                    </a:lnTo>
                    <a:lnTo>
                      <a:pt x="27640" y="6905"/>
                    </a:lnTo>
                    <a:lnTo>
                      <a:pt x="27724" y="6947"/>
                    </a:lnTo>
                    <a:lnTo>
                      <a:pt x="27828" y="6884"/>
                    </a:lnTo>
                    <a:lnTo>
                      <a:pt x="27954" y="6968"/>
                    </a:lnTo>
                    <a:lnTo>
                      <a:pt x="28121" y="6905"/>
                    </a:lnTo>
                    <a:lnTo>
                      <a:pt x="28121" y="6842"/>
                    </a:lnTo>
                    <a:lnTo>
                      <a:pt x="28247" y="6780"/>
                    </a:lnTo>
                    <a:lnTo>
                      <a:pt x="28352" y="6780"/>
                    </a:lnTo>
                    <a:lnTo>
                      <a:pt x="28435" y="6738"/>
                    </a:lnTo>
                    <a:lnTo>
                      <a:pt x="28477" y="6780"/>
                    </a:lnTo>
                    <a:lnTo>
                      <a:pt x="28498" y="6759"/>
                    </a:lnTo>
                    <a:lnTo>
                      <a:pt x="28498" y="6759"/>
                    </a:lnTo>
                    <a:cubicBezTo>
                      <a:pt x="28477" y="6863"/>
                      <a:pt x="28456" y="6989"/>
                      <a:pt x="28456" y="7094"/>
                    </a:cubicBezTo>
                    <a:lnTo>
                      <a:pt x="28435" y="7114"/>
                    </a:lnTo>
                    <a:lnTo>
                      <a:pt x="28456" y="7156"/>
                    </a:lnTo>
                    <a:lnTo>
                      <a:pt x="28456" y="7219"/>
                    </a:lnTo>
                    <a:cubicBezTo>
                      <a:pt x="28456" y="7283"/>
                      <a:pt x="28503" y="7308"/>
                      <a:pt x="28554" y="7308"/>
                    </a:cubicBezTo>
                    <a:cubicBezTo>
                      <a:pt x="28586" y="7308"/>
                      <a:pt x="28620" y="7298"/>
                      <a:pt x="28644" y="7282"/>
                    </a:cubicBezTo>
                    <a:lnTo>
                      <a:pt x="28707" y="7282"/>
                    </a:lnTo>
                    <a:lnTo>
                      <a:pt x="28707" y="7324"/>
                    </a:lnTo>
                    <a:lnTo>
                      <a:pt x="28582" y="7533"/>
                    </a:lnTo>
                    <a:lnTo>
                      <a:pt x="28561" y="7617"/>
                    </a:lnTo>
                    <a:lnTo>
                      <a:pt x="28456" y="7679"/>
                    </a:lnTo>
                    <a:lnTo>
                      <a:pt x="28477" y="7596"/>
                    </a:lnTo>
                    <a:lnTo>
                      <a:pt x="28435" y="7533"/>
                    </a:lnTo>
                    <a:lnTo>
                      <a:pt x="28477" y="7407"/>
                    </a:lnTo>
                    <a:lnTo>
                      <a:pt x="28393" y="7324"/>
                    </a:lnTo>
                    <a:lnTo>
                      <a:pt x="28268" y="7387"/>
                    </a:lnTo>
                    <a:lnTo>
                      <a:pt x="28184" y="7512"/>
                    </a:lnTo>
                    <a:lnTo>
                      <a:pt x="28121" y="7512"/>
                    </a:lnTo>
                    <a:lnTo>
                      <a:pt x="28038" y="7679"/>
                    </a:lnTo>
                    <a:lnTo>
                      <a:pt x="27954" y="7700"/>
                    </a:lnTo>
                    <a:lnTo>
                      <a:pt x="27870" y="7910"/>
                    </a:lnTo>
                    <a:lnTo>
                      <a:pt x="27724" y="8056"/>
                    </a:lnTo>
                    <a:lnTo>
                      <a:pt x="27703" y="8203"/>
                    </a:lnTo>
                    <a:lnTo>
                      <a:pt x="27745" y="8328"/>
                    </a:lnTo>
                    <a:lnTo>
                      <a:pt x="27745" y="8412"/>
                    </a:lnTo>
                    <a:lnTo>
                      <a:pt x="27808" y="8433"/>
                    </a:lnTo>
                    <a:lnTo>
                      <a:pt x="27870" y="8370"/>
                    </a:lnTo>
                    <a:lnTo>
                      <a:pt x="27933" y="8370"/>
                    </a:lnTo>
                    <a:lnTo>
                      <a:pt x="27933" y="8454"/>
                    </a:lnTo>
                    <a:lnTo>
                      <a:pt x="27828" y="8537"/>
                    </a:lnTo>
                    <a:lnTo>
                      <a:pt x="27828" y="8579"/>
                    </a:lnTo>
                    <a:lnTo>
                      <a:pt x="27724" y="8579"/>
                    </a:lnTo>
                    <a:lnTo>
                      <a:pt x="27619" y="8642"/>
                    </a:lnTo>
                    <a:lnTo>
                      <a:pt x="27431" y="8830"/>
                    </a:lnTo>
                    <a:lnTo>
                      <a:pt x="27347" y="8935"/>
                    </a:lnTo>
                    <a:lnTo>
                      <a:pt x="27326" y="9207"/>
                    </a:lnTo>
                    <a:lnTo>
                      <a:pt x="27389" y="9311"/>
                    </a:lnTo>
                    <a:lnTo>
                      <a:pt x="27389" y="9395"/>
                    </a:lnTo>
                    <a:lnTo>
                      <a:pt x="27326" y="9500"/>
                    </a:lnTo>
                    <a:lnTo>
                      <a:pt x="27347" y="9563"/>
                    </a:lnTo>
                    <a:lnTo>
                      <a:pt x="27389" y="9625"/>
                    </a:lnTo>
                    <a:lnTo>
                      <a:pt x="27452" y="9625"/>
                    </a:lnTo>
                    <a:lnTo>
                      <a:pt x="27515" y="9667"/>
                    </a:lnTo>
                    <a:lnTo>
                      <a:pt x="27536" y="9793"/>
                    </a:lnTo>
                    <a:lnTo>
                      <a:pt x="27640" y="9835"/>
                    </a:lnTo>
                    <a:lnTo>
                      <a:pt x="27703" y="9939"/>
                    </a:lnTo>
                    <a:lnTo>
                      <a:pt x="27745" y="9939"/>
                    </a:lnTo>
                    <a:lnTo>
                      <a:pt x="27828" y="9814"/>
                    </a:lnTo>
                    <a:lnTo>
                      <a:pt x="27808" y="9939"/>
                    </a:lnTo>
                    <a:lnTo>
                      <a:pt x="27849" y="10107"/>
                    </a:lnTo>
                    <a:lnTo>
                      <a:pt x="28017" y="10127"/>
                    </a:lnTo>
                    <a:lnTo>
                      <a:pt x="28080" y="10190"/>
                    </a:lnTo>
                    <a:lnTo>
                      <a:pt x="28184" y="10190"/>
                    </a:lnTo>
                    <a:lnTo>
                      <a:pt x="28331" y="10211"/>
                    </a:lnTo>
                    <a:lnTo>
                      <a:pt x="28331" y="10295"/>
                    </a:lnTo>
                    <a:lnTo>
                      <a:pt x="28226" y="10504"/>
                    </a:lnTo>
                    <a:lnTo>
                      <a:pt x="28121" y="10546"/>
                    </a:lnTo>
                    <a:lnTo>
                      <a:pt x="28080" y="10525"/>
                    </a:lnTo>
                    <a:lnTo>
                      <a:pt x="28121" y="10420"/>
                    </a:lnTo>
                    <a:lnTo>
                      <a:pt x="28226" y="10379"/>
                    </a:lnTo>
                    <a:lnTo>
                      <a:pt x="28080" y="10337"/>
                    </a:lnTo>
                    <a:lnTo>
                      <a:pt x="27954" y="10379"/>
                    </a:lnTo>
                    <a:lnTo>
                      <a:pt x="27849" y="10504"/>
                    </a:lnTo>
                    <a:lnTo>
                      <a:pt x="27912" y="10546"/>
                    </a:lnTo>
                    <a:lnTo>
                      <a:pt x="27912" y="10630"/>
                    </a:lnTo>
                    <a:lnTo>
                      <a:pt x="27745" y="10713"/>
                    </a:lnTo>
                    <a:lnTo>
                      <a:pt x="27661" y="10797"/>
                    </a:lnTo>
                    <a:lnTo>
                      <a:pt x="27598" y="10797"/>
                    </a:lnTo>
                    <a:lnTo>
                      <a:pt x="27515" y="10944"/>
                    </a:lnTo>
                    <a:lnTo>
                      <a:pt x="27536" y="11006"/>
                    </a:lnTo>
                    <a:lnTo>
                      <a:pt x="27619" y="11006"/>
                    </a:lnTo>
                    <a:lnTo>
                      <a:pt x="27661" y="11048"/>
                    </a:lnTo>
                    <a:lnTo>
                      <a:pt x="27766" y="11027"/>
                    </a:lnTo>
                    <a:lnTo>
                      <a:pt x="27828" y="10923"/>
                    </a:lnTo>
                    <a:lnTo>
                      <a:pt x="27808" y="10860"/>
                    </a:lnTo>
                    <a:lnTo>
                      <a:pt x="27870" y="10839"/>
                    </a:lnTo>
                    <a:lnTo>
                      <a:pt x="27954" y="10797"/>
                    </a:lnTo>
                    <a:lnTo>
                      <a:pt x="28017" y="10839"/>
                    </a:lnTo>
                    <a:lnTo>
                      <a:pt x="27975" y="10944"/>
                    </a:lnTo>
                    <a:lnTo>
                      <a:pt x="27912" y="11069"/>
                    </a:lnTo>
                    <a:lnTo>
                      <a:pt x="27870" y="11236"/>
                    </a:lnTo>
                    <a:lnTo>
                      <a:pt x="27870" y="11320"/>
                    </a:lnTo>
                    <a:lnTo>
                      <a:pt x="27808" y="11383"/>
                    </a:lnTo>
                    <a:lnTo>
                      <a:pt x="27640" y="11425"/>
                    </a:lnTo>
                    <a:lnTo>
                      <a:pt x="27536" y="11529"/>
                    </a:lnTo>
                    <a:lnTo>
                      <a:pt x="27452" y="11550"/>
                    </a:lnTo>
                    <a:lnTo>
                      <a:pt x="27452" y="11592"/>
                    </a:lnTo>
                    <a:lnTo>
                      <a:pt x="27410" y="11697"/>
                    </a:lnTo>
                    <a:lnTo>
                      <a:pt x="27138" y="11801"/>
                    </a:lnTo>
                    <a:lnTo>
                      <a:pt x="27075" y="11906"/>
                    </a:lnTo>
                    <a:lnTo>
                      <a:pt x="26971" y="11948"/>
                    </a:lnTo>
                    <a:lnTo>
                      <a:pt x="26929" y="11885"/>
                    </a:lnTo>
                    <a:lnTo>
                      <a:pt x="26887" y="11885"/>
                    </a:lnTo>
                    <a:lnTo>
                      <a:pt x="26866" y="11843"/>
                    </a:lnTo>
                    <a:lnTo>
                      <a:pt x="26803" y="11906"/>
                    </a:lnTo>
                    <a:lnTo>
                      <a:pt x="26720" y="11948"/>
                    </a:lnTo>
                    <a:lnTo>
                      <a:pt x="26720" y="11948"/>
                    </a:lnTo>
                    <a:lnTo>
                      <a:pt x="26761" y="11885"/>
                    </a:lnTo>
                    <a:lnTo>
                      <a:pt x="26720" y="11843"/>
                    </a:lnTo>
                    <a:lnTo>
                      <a:pt x="26615" y="11948"/>
                    </a:lnTo>
                    <a:lnTo>
                      <a:pt x="26573" y="12094"/>
                    </a:lnTo>
                    <a:lnTo>
                      <a:pt x="26468" y="12262"/>
                    </a:lnTo>
                    <a:lnTo>
                      <a:pt x="26448" y="12304"/>
                    </a:lnTo>
                    <a:lnTo>
                      <a:pt x="26489" y="12387"/>
                    </a:lnTo>
                    <a:lnTo>
                      <a:pt x="26489" y="12471"/>
                    </a:lnTo>
                    <a:lnTo>
                      <a:pt x="26406" y="12617"/>
                    </a:lnTo>
                    <a:lnTo>
                      <a:pt x="26406" y="12701"/>
                    </a:lnTo>
                    <a:lnTo>
                      <a:pt x="26468" y="12785"/>
                    </a:lnTo>
                    <a:lnTo>
                      <a:pt x="26385" y="12827"/>
                    </a:lnTo>
                    <a:lnTo>
                      <a:pt x="26343" y="12952"/>
                    </a:lnTo>
                    <a:lnTo>
                      <a:pt x="26364" y="12952"/>
                    </a:lnTo>
                    <a:lnTo>
                      <a:pt x="26448" y="12931"/>
                    </a:lnTo>
                    <a:lnTo>
                      <a:pt x="26489" y="12848"/>
                    </a:lnTo>
                    <a:lnTo>
                      <a:pt x="26594" y="12889"/>
                    </a:lnTo>
                    <a:lnTo>
                      <a:pt x="26699" y="12806"/>
                    </a:lnTo>
                    <a:lnTo>
                      <a:pt x="26615" y="12910"/>
                    </a:lnTo>
                    <a:lnTo>
                      <a:pt x="26510" y="12910"/>
                    </a:lnTo>
                    <a:lnTo>
                      <a:pt x="26406" y="13015"/>
                    </a:lnTo>
                    <a:lnTo>
                      <a:pt x="26259" y="13057"/>
                    </a:lnTo>
                    <a:lnTo>
                      <a:pt x="26259" y="13203"/>
                    </a:lnTo>
                    <a:lnTo>
                      <a:pt x="26176" y="13266"/>
                    </a:lnTo>
                    <a:lnTo>
                      <a:pt x="26071" y="13203"/>
                    </a:lnTo>
                    <a:lnTo>
                      <a:pt x="25945" y="13203"/>
                    </a:lnTo>
                    <a:lnTo>
                      <a:pt x="25862" y="13120"/>
                    </a:lnTo>
                    <a:lnTo>
                      <a:pt x="25778" y="13161"/>
                    </a:lnTo>
                    <a:lnTo>
                      <a:pt x="25820" y="13350"/>
                    </a:lnTo>
                    <a:lnTo>
                      <a:pt x="25631" y="13245"/>
                    </a:lnTo>
                    <a:lnTo>
                      <a:pt x="25694" y="12994"/>
                    </a:lnTo>
                    <a:lnTo>
                      <a:pt x="25631" y="12827"/>
                    </a:lnTo>
                    <a:lnTo>
                      <a:pt x="25548" y="12722"/>
                    </a:lnTo>
                    <a:lnTo>
                      <a:pt x="25590" y="12555"/>
                    </a:lnTo>
                    <a:lnTo>
                      <a:pt x="25631" y="12555"/>
                    </a:lnTo>
                    <a:lnTo>
                      <a:pt x="25673" y="12722"/>
                    </a:lnTo>
                    <a:lnTo>
                      <a:pt x="25820" y="12638"/>
                    </a:lnTo>
                    <a:lnTo>
                      <a:pt x="25862" y="12743"/>
                    </a:lnTo>
                    <a:lnTo>
                      <a:pt x="25987" y="12806"/>
                    </a:lnTo>
                    <a:lnTo>
                      <a:pt x="26071" y="12722"/>
                    </a:lnTo>
                    <a:lnTo>
                      <a:pt x="26071" y="12638"/>
                    </a:lnTo>
                    <a:lnTo>
                      <a:pt x="26134" y="12492"/>
                    </a:lnTo>
                    <a:lnTo>
                      <a:pt x="26029" y="12513"/>
                    </a:lnTo>
                    <a:lnTo>
                      <a:pt x="25945" y="12492"/>
                    </a:lnTo>
                    <a:lnTo>
                      <a:pt x="26029" y="12429"/>
                    </a:lnTo>
                    <a:lnTo>
                      <a:pt x="26092" y="12304"/>
                    </a:lnTo>
                    <a:lnTo>
                      <a:pt x="26029" y="12304"/>
                    </a:lnTo>
                    <a:lnTo>
                      <a:pt x="25945" y="12387"/>
                    </a:lnTo>
                    <a:lnTo>
                      <a:pt x="25778" y="12429"/>
                    </a:lnTo>
                    <a:lnTo>
                      <a:pt x="25778" y="12345"/>
                    </a:lnTo>
                    <a:lnTo>
                      <a:pt x="25924" y="12283"/>
                    </a:lnTo>
                    <a:lnTo>
                      <a:pt x="25924" y="12178"/>
                    </a:lnTo>
                    <a:lnTo>
                      <a:pt x="25841" y="12178"/>
                    </a:lnTo>
                    <a:lnTo>
                      <a:pt x="25736" y="12220"/>
                    </a:lnTo>
                    <a:lnTo>
                      <a:pt x="25736" y="12136"/>
                    </a:lnTo>
                    <a:lnTo>
                      <a:pt x="25778" y="11969"/>
                    </a:lnTo>
                    <a:lnTo>
                      <a:pt x="25862" y="11864"/>
                    </a:lnTo>
                    <a:lnTo>
                      <a:pt x="25883" y="11969"/>
                    </a:lnTo>
                    <a:lnTo>
                      <a:pt x="25945" y="11906"/>
                    </a:lnTo>
                    <a:lnTo>
                      <a:pt x="25945" y="11822"/>
                    </a:lnTo>
                    <a:lnTo>
                      <a:pt x="26092" y="11676"/>
                    </a:lnTo>
                    <a:lnTo>
                      <a:pt x="26092" y="11592"/>
                    </a:lnTo>
                    <a:lnTo>
                      <a:pt x="26280" y="11488"/>
                    </a:lnTo>
                    <a:lnTo>
                      <a:pt x="26280" y="11362"/>
                    </a:lnTo>
                    <a:lnTo>
                      <a:pt x="26364" y="11299"/>
                    </a:lnTo>
                    <a:lnTo>
                      <a:pt x="26448" y="11278"/>
                    </a:lnTo>
                    <a:lnTo>
                      <a:pt x="26448" y="11236"/>
                    </a:lnTo>
                    <a:lnTo>
                      <a:pt x="26343" y="11236"/>
                    </a:lnTo>
                    <a:lnTo>
                      <a:pt x="26196" y="11257"/>
                    </a:lnTo>
                    <a:lnTo>
                      <a:pt x="26155" y="11425"/>
                    </a:lnTo>
                    <a:lnTo>
                      <a:pt x="26029" y="11488"/>
                    </a:lnTo>
                    <a:lnTo>
                      <a:pt x="25945" y="11467"/>
                    </a:lnTo>
                    <a:lnTo>
                      <a:pt x="25966" y="11425"/>
                    </a:lnTo>
                    <a:lnTo>
                      <a:pt x="26113" y="11362"/>
                    </a:lnTo>
                    <a:lnTo>
                      <a:pt x="26134" y="11257"/>
                    </a:lnTo>
                    <a:lnTo>
                      <a:pt x="26050" y="11216"/>
                    </a:lnTo>
                    <a:lnTo>
                      <a:pt x="25966" y="11236"/>
                    </a:lnTo>
                    <a:lnTo>
                      <a:pt x="25883" y="11153"/>
                    </a:lnTo>
                    <a:lnTo>
                      <a:pt x="25924" y="11069"/>
                    </a:lnTo>
                    <a:lnTo>
                      <a:pt x="25945" y="10944"/>
                    </a:lnTo>
                    <a:lnTo>
                      <a:pt x="25862" y="10860"/>
                    </a:lnTo>
                    <a:lnTo>
                      <a:pt x="25820" y="10902"/>
                    </a:lnTo>
                    <a:lnTo>
                      <a:pt x="25778" y="10964"/>
                    </a:lnTo>
                    <a:lnTo>
                      <a:pt x="25778" y="10902"/>
                    </a:lnTo>
                    <a:lnTo>
                      <a:pt x="25820" y="10818"/>
                    </a:lnTo>
                    <a:lnTo>
                      <a:pt x="25757" y="10713"/>
                    </a:lnTo>
                    <a:lnTo>
                      <a:pt x="25652" y="10713"/>
                    </a:lnTo>
                    <a:lnTo>
                      <a:pt x="25631" y="10902"/>
                    </a:lnTo>
                    <a:lnTo>
                      <a:pt x="25527" y="10964"/>
                    </a:lnTo>
                    <a:lnTo>
                      <a:pt x="25506" y="11027"/>
                    </a:lnTo>
                    <a:lnTo>
                      <a:pt x="25443" y="10985"/>
                    </a:lnTo>
                    <a:lnTo>
                      <a:pt x="25443" y="10923"/>
                    </a:lnTo>
                    <a:lnTo>
                      <a:pt x="25401" y="10839"/>
                    </a:lnTo>
                    <a:lnTo>
                      <a:pt x="25318" y="10839"/>
                    </a:lnTo>
                    <a:lnTo>
                      <a:pt x="25297" y="10923"/>
                    </a:lnTo>
                    <a:lnTo>
                      <a:pt x="25318" y="10964"/>
                    </a:lnTo>
                    <a:lnTo>
                      <a:pt x="25297" y="11027"/>
                    </a:lnTo>
                    <a:lnTo>
                      <a:pt x="25339" y="11132"/>
                    </a:lnTo>
                    <a:lnTo>
                      <a:pt x="25339" y="11195"/>
                    </a:lnTo>
                    <a:lnTo>
                      <a:pt x="25297" y="11257"/>
                    </a:lnTo>
                    <a:lnTo>
                      <a:pt x="25234" y="11195"/>
                    </a:lnTo>
                    <a:lnTo>
                      <a:pt x="25234" y="11132"/>
                    </a:lnTo>
                    <a:lnTo>
                      <a:pt x="25192" y="11132"/>
                    </a:lnTo>
                    <a:lnTo>
                      <a:pt x="25171" y="11195"/>
                    </a:lnTo>
                    <a:lnTo>
                      <a:pt x="25213" y="11446"/>
                    </a:lnTo>
                    <a:lnTo>
                      <a:pt x="25234" y="11592"/>
                    </a:lnTo>
                    <a:lnTo>
                      <a:pt x="25401" y="11676"/>
                    </a:lnTo>
                    <a:lnTo>
                      <a:pt x="25443" y="11760"/>
                    </a:lnTo>
                    <a:lnTo>
                      <a:pt x="25443" y="11990"/>
                    </a:lnTo>
                    <a:lnTo>
                      <a:pt x="25422" y="11864"/>
                    </a:lnTo>
                    <a:lnTo>
                      <a:pt x="25339" y="11801"/>
                    </a:lnTo>
                    <a:lnTo>
                      <a:pt x="25192" y="11613"/>
                    </a:lnTo>
                    <a:lnTo>
                      <a:pt x="25171" y="11467"/>
                    </a:lnTo>
                    <a:lnTo>
                      <a:pt x="25108" y="11278"/>
                    </a:lnTo>
                    <a:lnTo>
                      <a:pt x="25025" y="11278"/>
                    </a:lnTo>
                    <a:lnTo>
                      <a:pt x="24983" y="11341"/>
                    </a:lnTo>
                    <a:lnTo>
                      <a:pt x="25004" y="11488"/>
                    </a:lnTo>
                    <a:lnTo>
                      <a:pt x="25087" y="11592"/>
                    </a:lnTo>
                    <a:lnTo>
                      <a:pt x="25108" y="11718"/>
                    </a:lnTo>
                    <a:lnTo>
                      <a:pt x="25067" y="11760"/>
                    </a:lnTo>
                    <a:lnTo>
                      <a:pt x="24983" y="11655"/>
                    </a:lnTo>
                    <a:lnTo>
                      <a:pt x="24774" y="11697"/>
                    </a:lnTo>
                    <a:lnTo>
                      <a:pt x="24711" y="11760"/>
                    </a:lnTo>
                    <a:lnTo>
                      <a:pt x="24648" y="11676"/>
                    </a:lnTo>
                    <a:lnTo>
                      <a:pt x="24564" y="11655"/>
                    </a:lnTo>
                    <a:lnTo>
                      <a:pt x="24376" y="11488"/>
                    </a:lnTo>
                    <a:lnTo>
                      <a:pt x="24146" y="11488"/>
                    </a:lnTo>
                    <a:lnTo>
                      <a:pt x="24125" y="11404"/>
                    </a:lnTo>
                    <a:lnTo>
                      <a:pt x="24083" y="11404"/>
                    </a:lnTo>
                    <a:lnTo>
                      <a:pt x="23937" y="11488"/>
                    </a:lnTo>
                    <a:lnTo>
                      <a:pt x="23874" y="11571"/>
                    </a:lnTo>
                    <a:lnTo>
                      <a:pt x="23707" y="11571"/>
                    </a:lnTo>
                    <a:lnTo>
                      <a:pt x="23560" y="11655"/>
                    </a:lnTo>
                    <a:lnTo>
                      <a:pt x="23435" y="11550"/>
                    </a:lnTo>
                    <a:lnTo>
                      <a:pt x="23414" y="11550"/>
                    </a:lnTo>
                    <a:lnTo>
                      <a:pt x="23393" y="11446"/>
                    </a:lnTo>
                    <a:lnTo>
                      <a:pt x="23330" y="11404"/>
                    </a:lnTo>
                    <a:lnTo>
                      <a:pt x="23204" y="11488"/>
                    </a:lnTo>
                    <a:lnTo>
                      <a:pt x="23204" y="11404"/>
                    </a:lnTo>
                    <a:lnTo>
                      <a:pt x="23037" y="11257"/>
                    </a:lnTo>
                    <a:lnTo>
                      <a:pt x="23016" y="11174"/>
                    </a:lnTo>
                    <a:lnTo>
                      <a:pt x="22974" y="11153"/>
                    </a:lnTo>
                    <a:lnTo>
                      <a:pt x="22974" y="11069"/>
                    </a:lnTo>
                    <a:lnTo>
                      <a:pt x="22995" y="11027"/>
                    </a:lnTo>
                    <a:lnTo>
                      <a:pt x="22932" y="10944"/>
                    </a:lnTo>
                    <a:lnTo>
                      <a:pt x="22890" y="10964"/>
                    </a:lnTo>
                    <a:lnTo>
                      <a:pt x="22870" y="10944"/>
                    </a:lnTo>
                    <a:lnTo>
                      <a:pt x="22870" y="10860"/>
                    </a:lnTo>
                    <a:lnTo>
                      <a:pt x="22807" y="10839"/>
                    </a:lnTo>
                    <a:lnTo>
                      <a:pt x="22702" y="10881"/>
                    </a:lnTo>
                    <a:lnTo>
                      <a:pt x="22577" y="10881"/>
                    </a:lnTo>
                    <a:lnTo>
                      <a:pt x="22493" y="10818"/>
                    </a:lnTo>
                    <a:lnTo>
                      <a:pt x="22451" y="10818"/>
                    </a:lnTo>
                    <a:lnTo>
                      <a:pt x="22409" y="10755"/>
                    </a:lnTo>
                    <a:lnTo>
                      <a:pt x="22305" y="10713"/>
                    </a:lnTo>
                    <a:lnTo>
                      <a:pt x="22200" y="10713"/>
                    </a:lnTo>
                    <a:lnTo>
                      <a:pt x="22263" y="10630"/>
                    </a:lnTo>
                    <a:lnTo>
                      <a:pt x="22263" y="10546"/>
                    </a:lnTo>
                    <a:lnTo>
                      <a:pt x="22346" y="10462"/>
                    </a:lnTo>
                    <a:lnTo>
                      <a:pt x="22346" y="10420"/>
                    </a:lnTo>
                    <a:lnTo>
                      <a:pt x="22263" y="10400"/>
                    </a:lnTo>
                    <a:lnTo>
                      <a:pt x="22179" y="10400"/>
                    </a:lnTo>
                    <a:lnTo>
                      <a:pt x="22158" y="10148"/>
                    </a:lnTo>
                    <a:lnTo>
                      <a:pt x="22095" y="10127"/>
                    </a:lnTo>
                    <a:lnTo>
                      <a:pt x="22095" y="10086"/>
                    </a:lnTo>
                    <a:lnTo>
                      <a:pt x="22179" y="10023"/>
                    </a:lnTo>
                    <a:lnTo>
                      <a:pt x="22200" y="9981"/>
                    </a:lnTo>
                    <a:lnTo>
                      <a:pt x="22158" y="9939"/>
                    </a:lnTo>
                    <a:lnTo>
                      <a:pt x="22179" y="9876"/>
                    </a:lnTo>
                    <a:lnTo>
                      <a:pt x="22179" y="9772"/>
                    </a:lnTo>
                    <a:cubicBezTo>
                      <a:pt x="22284" y="9709"/>
                      <a:pt x="22388" y="9688"/>
                      <a:pt x="22493" y="9604"/>
                    </a:cubicBezTo>
                    <a:lnTo>
                      <a:pt x="22514" y="9625"/>
                    </a:lnTo>
                    <a:lnTo>
                      <a:pt x="22598" y="9604"/>
                    </a:lnTo>
                    <a:lnTo>
                      <a:pt x="22681" y="9500"/>
                    </a:lnTo>
                    <a:lnTo>
                      <a:pt x="22702" y="9500"/>
                    </a:lnTo>
                    <a:lnTo>
                      <a:pt x="22702" y="9604"/>
                    </a:lnTo>
                    <a:lnTo>
                      <a:pt x="22765" y="9709"/>
                    </a:lnTo>
                    <a:lnTo>
                      <a:pt x="22828" y="9730"/>
                    </a:lnTo>
                    <a:lnTo>
                      <a:pt x="22911" y="9688"/>
                    </a:lnTo>
                    <a:lnTo>
                      <a:pt x="22995" y="9709"/>
                    </a:lnTo>
                    <a:lnTo>
                      <a:pt x="23037" y="9793"/>
                    </a:lnTo>
                    <a:lnTo>
                      <a:pt x="23121" y="9793"/>
                    </a:lnTo>
                    <a:lnTo>
                      <a:pt x="23183" y="9835"/>
                    </a:lnTo>
                    <a:lnTo>
                      <a:pt x="23225" y="9835"/>
                    </a:lnTo>
                    <a:lnTo>
                      <a:pt x="23225" y="9730"/>
                    </a:lnTo>
                    <a:lnTo>
                      <a:pt x="23288" y="9730"/>
                    </a:lnTo>
                    <a:lnTo>
                      <a:pt x="23351" y="9709"/>
                    </a:lnTo>
                    <a:lnTo>
                      <a:pt x="23414" y="9730"/>
                    </a:lnTo>
                    <a:lnTo>
                      <a:pt x="23414" y="9814"/>
                    </a:lnTo>
                    <a:lnTo>
                      <a:pt x="23455" y="9835"/>
                    </a:lnTo>
                    <a:lnTo>
                      <a:pt x="23539" y="9814"/>
                    </a:lnTo>
                    <a:lnTo>
                      <a:pt x="23602" y="9730"/>
                    </a:lnTo>
                    <a:lnTo>
                      <a:pt x="23644" y="9772"/>
                    </a:lnTo>
                    <a:lnTo>
                      <a:pt x="23665" y="9835"/>
                    </a:lnTo>
                    <a:lnTo>
                      <a:pt x="23727" y="9835"/>
                    </a:lnTo>
                    <a:lnTo>
                      <a:pt x="23748" y="9793"/>
                    </a:lnTo>
                    <a:lnTo>
                      <a:pt x="23769" y="9793"/>
                    </a:lnTo>
                    <a:lnTo>
                      <a:pt x="23832" y="9709"/>
                    </a:lnTo>
                    <a:lnTo>
                      <a:pt x="23916" y="9709"/>
                    </a:lnTo>
                    <a:lnTo>
                      <a:pt x="23937" y="9772"/>
                    </a:lnTo>
                    <a:lnTo>
                      <a:pt x="23979" y="9793"/>
                    </a:lnTo>
                    <a:lnTo>
                      <a:pt x="24041" y="9772"/>
                    </a:lnTo>
                    <a:lnTo>
                      <a:pt x="24041" y="9709"/>
                    </a:lnTo>
                    <a:lnTo>
                      <a:pt x="24020" y="9667"/>
                    </a:lnTo>
                    <a:lnTo>
                      <a:pt x="24083" y="9583"/>
                    </a:lnTo>
                    <a:lnTo>
                      <a:pt x="24083" y="9521"/>
                    </a:lnTo>
                    <a:lnTo>
                      <a:pt x="24146" y="9458"/>
                    </a:lnTo>
                    <a:lnTo>
                      <a:pt x="24146" y="9374"/>
                    </a:lnTo>
                    <a:lnTo>
                      <a:pt x="24062" y="9374"/>
                    </a:lnTo>
                    <a:lnTo>
                      <a:pt x="24041" y="9291"/>
                    </a:lnTo>
                    <a:lnTo>
                      <a:pt x="24062" y="9186"/>
                    </a:lnTo>
                    <a:lnTo>
                      <a:pt x="24146" y="9165"/>
                    </a:lnTo>
                    <a:lnTo>
                      <a:pt x="24146" y="9060"/>
                    </a:lnTo>
                    <a:lnTo>
                      <a:pt x="24041" y="8998"/>
                    </a:lnTo>
                    <a:lnTo>
                      <a:pt x="23958" y="9039"/>
                    </a:lnTo>
                    <a:lnTo>
                      <a:pt x="23958" y="9102"/>
                    </a:lnTo>
                    <a:lnTo>
                      <a:pt x="23916" y="9165"/>
                    </a:lnTo>
                    <a:lnTo>
                      <a:pt x="23832" y="9102"/>
                    </a:lnTo>
                    <a:lnTo>
                      <a:pt x="23707" y="9102"/>
                    </a:lnTo>
                    <a:lnTo>
                      <a:pt x="23560" y="9249"/>
                    </a:lnTo>
                    <a:lnTo>
                      <a:pt x="23455" y="9311"/>
                    </a:lnTo>
                    <a:lnTo>
                      <a:pt x="23455" y="9270"/>
                    </a:lnTo>
                    <a:lnTo>
                      <a:pt x="23602" y="9186"/>
                    </a:lnTo>
                    <a:lnTo>
                      <a:pt x="23644" y="9102"/>
                    </a:lnTo>
                    <a:lnTo>
                      <a:pt x="23644" y="8977"/>
                    </a:lnTo>
                    <a:lnTo>
                      <a:pt x="23602" y="9060"/>
                    </a:lnTo>
                    <a:lnTo>
                      <a:pt x="23539" y="9039"/>
                    </a:lnTo>
                    <a:lnTo>
                      <a:pt x="23539" y="8935"/>
                    </a:lnTo>
                    <a:lnTo>
                      <a:pt x="23644" y="8851"/>
                    </a:lnTo>
                    <a:lnTo>
                      <a:pt x="23560" y="8726"/>
                    </a:lnTo>
                    <a:lnTo>
                      <a:pt x="23644" y="8642"/>
                    </a:lnTo>
                    <a:lnTo>
                      <a:pt x="23727" y="8642"/>
                    </a:lnTo>
                    <a:lnTo>
                      <a:pt x="23707" y="8684"/>
                    </a:lnTo>
                    <a:lnTo>
                      <a:pt x="23748" y="8851"/>
                    </a:lnTo>
                    <a:lnTo>
                      <a:pt x="23832" y="8935"/>
                    </a:lnTo>
                    <a:lnTo>
                      <a:pt x="23874" y="8893"/>
                    </a:lnTo>
                    <a:lnTo>
                      <a:pt x="23979" y="8893"/>
                    </a:lnTo>
                    <a:lnTo>
                      <a:pt x="24041" y="8767"/>
                    </a:lnTo>
                    <a:lnTo>
                      <a:pt x="23979" y="8726"/>
                    </a:lnTo>
                    <a:lnTo>
                      <a:pt x="23979" y="8663"/>
                    </a:lnTo>
                    <a:lnTo>
                      <a:pt x="24062" y="8663"/>
                    </a:lnTo>
                    <a:lnTo>
                      <a:pt x="24083" y="8726"/>
                    </a:lnTo>
                    <a:lnTo>
                      <a:pt x="24146" y="8684"/>
                    </a:lnTo>
                    <a:lnTo>
                      <a:pt x="24251" y="8621"/>
                    </a:lnTo>
                    <a:lnTo>
                      <a:pt x="24271" y="8475"/>
                    </a:lnTo>
                    <a:lnTo>
                      <a:pt x="24292" y="8579"/>
                    </a:lnTo>
                    <a:lnTo>
                      <a:pt x="24355" y="8579"/>
                    </a:lnTo>
                    <a:lnTo>
                      <a:pt x="24460" y="8516"/>
                    </a:lnTo>
                    <a:lnTo>
                      <a:pt x="24376" y="8684"/>
                    </a:lnTo>
                    <a:lnTo>
                      <a:pt x="24376" y="8851"/>
                    </a:lnTo>
                    <a:lnTo>
                      <a:pt x="24439" y="8830"/>
                    </a:lnTo>
                    <a:lnTo>
                      <a:pt x="24481" y="8851"/>
                    </a:lnTo>
                    <a:lnTo>
                      <a:pt x="24439" y="8935"/>
                    </a:lnTo>
                    <a:lnTo>
                      <a:pt x="24502" y="8935"/>
                    </a:lnTo>
                    <a:lnTo>
                      <a:pt x="24564" y="8788"/>
                    </a:lnTo>
                    <a:lnTo>
                      <a:pt x="24606" y="8747"/>
                    </a:lnTo>
                    <a:lnTo>
                      <a:pt x="24690" y="8579"/>
                    </a:lnTo>
                    <a:lnTo>
                      <a:pt x="24774" y="8558"/>
                    </a:lnTo>
                    <a:lnTo>
                      <a:pt x="24753" y="8684"/>
                    </a:lnTo>
                    <a:lnTo>
                      <a:pt x="24648" y="8788"/>
                    </a:lnTo>
                    <a:lnTo>
                      <a:pt x="24669" y="8977"/>
                    </a:lnTo>
                    <a:lnTo>
                      <a:pt x="24753" y="8977"/>
                    </a:lnTo>
                    <a:lnTo>
                      <a:pt x="24815" y="9039"/>
                    </a:lnTo>
                    <a:lnTo>
                      <a:pt x="24878" y="8956"/>
                    </a:lnTo>
                    <a:lnTo>
                      <a:pt x="25004" y="8851"/>
                    </a:lnTo>
                    <a:lnTo>
                      <a:pt x="25067" y="8684"/>
                    </a:lnTo>
                    <a:lnTo>
                      <a:pt x="25108" y="8558"/>
                    </a:lnTo>
                    <a:lnTo>
                      <a:pt x="25087" y="8433"/>
                    </a:lnTo>
                    <a:lnTo>
                      <a:pt x="25129" y="8370"/>
                    </a:lnTo>
                    <a:lnTo>
                      <a:pt x="25108" y="8328"/>
                    </a:lnTo>
                    <a:lnTo>
                      <a:pt x="25025" y="8328"/>
                    </a:lnTo>
                    <a:lnTo>
                      <a:pt x="24983" y="8307"/>
                    </a:lnTo>
                    <a:lnTo>
                      <a:pt x="24899" y="8349"/>
                    </a:lnTo>
                    <a:lnTo>
                      <a:pt x="24899" y="8223"/>
                    </a:lnTo>
                    <a:lnTo>
                      <a:pt x="24941" y="8203"/>
                    </a:lnTo>
                    <a:lnTo>
                      <a:pt x="24920" y="8140"/>
                    </a:lnTo>
                    <a:lnTo>
                      <a:pt x="24815" y="8140"/>
                    </a:lnTo>
                    <a:lnTo>
                      <a:pt x="24795" y="8098"/>
                    </a:lnTo>
                    <a:lnTo>
                      <a:pt x="24690" y="8014"/>
                    </a:lnTo>
                    <a:lnTo>
                      <a:pt x="24690" y="7931"/>
                    </a:lnTo>
                    <a:lnTo>
                      <a:pt x="24606" y="7742"/>
                    </a:lnTo>
                    <a:lnTo>
                      <a:pt x="24585" y="7617"/>
                    </a:lnTo>
                    <a:lnTo>
                      <a:pt x="24627" y="7491"/>
                    </a:lnTo>
                    <a:lnTo>
                      <a:pt x="24585" y="7324"/>
                    </a:lnTo>
                    <a:lnTo>
                      <a:pt x="24502" y="7470"/>
                    </a:lnTo>
                    <a:lnTo>
                      <a:pt x="24502" y="7575"/>
                    </a:lnTo>
                    <a:lnTo>
                      <a:pt x="24418" y="7428"/>
                    </a:lnTo>
                    <a:lnTo>
                      <a:pt x="24292" y="7366"/>
                    </a:lnTo>
                    <a:lnTo>
                      <a:pt x="24271" y="7114"/>
                    </a:lnTo>
                    <a:lnTo>
                      <a:pt x="24188" y="7073"/>
                    </a:lnTo>
                    <a:lnTo>
                      <a:pt x="24167" y="6884"/>
                    </a:lnTo>
                    <a:lnTo>
                      <a:pt x="24083" y="6780"/>
                    </a:lnTo>
                    <a:lnTo>
                      <a:pt x="24083" y="6675"/>
                    </a:lnTo>
                    <a:lnTo>
                      <a:pt x="24041" y="6591"/>
                    </a:lnTo>
                    <a:lnTo>
                      <a:pt x="24041" y="6529"/>
                    </a:lnTo>
                    <a:lnTo>
                      <a:pt x="24146" y="6529"/>
                    </a:lnTo>
                    <a:lnTo>
                      <a:pt x="24167" y="6382"/>
                    </a:lnTo>
                    <a:lnTo>
                      <a:pt x="24251" y="6382"/>
                    </a:lnTo>
                    <a:lnTo>
                      <a:pt x="24271" y="6424"/>
                    </a:lnTo>
                    <a:lnTo>
                      <a:pt x="24355" y="6361"/>
                    </a:lnTo>
                    <a:lnTo>
                      <a:pt x="24355" y="6257"/>
                    </a:lnTo>
                    <a:lnTo>
                      <a:pt x="24460" y="6026"/>
                    </a:lnTo>
                    <a:lnTo>
                      <a:pt x="24460" y="5922"/>
                    </a:lnTo>
                    <a:lnTo>
                      <a:pt x="24481" y="5880"/>
                    </a:lnTo>
                    <a:lnTo>
                      <a:pt x="24397" y="5692"/>
                    </a:lnTo>
                    <a:lnTo>
                      <a:pt x="24460" y="5566"/>
                    </a:lnTo>
                    <a:lnTo>
                      <a:pt x="24523" y="5566"/>
                    </a:lnTo>
                    <a:lnTo>
                      <a:pt x="24523" y="5399"/>
                    </a:lnTo>
                    <a:lnTo>
                      <a:pt x="24627" y="5252"/>
                    </a:lnTo>
                    <a:lnTo>
                      <a:pt x="24627" y="5148"/>
                    </a:lnTo>
                    <a:lnTo>
                      <a:pt x="24690" y="5064"/>
                    </a:lnTo>
                    <a:lnTo>
                      <a:pt x="24690" y="4855"/>
                    </a:lnTo>
                    <a:lnTo>
                      <a:pt x="24774" y="4834"/>
                    </a:lnTo>
                    <a:lnTo>
                      <a:pt x="24774" y="4729"/>
                    </a:lnTo>
                    <a:lnTo>
                      <a:pt x="24899" y="4583"/>
                    </a:lnTo>
                    <a:lnTo>
                      <a:pt x="24899" y="4478"/>
                    </a:lnTo>
                    <a:cubicBezTo>
                      <a:pt x="24918" y="4516"/>
                      <a:pt x="24966" y="4536"/>
                      <a:pt x="25020" y="4536"/>
                    </a:cubicBezTo>
                    <a:cubicBezTo>
                      <a:pt x="25085" y="4536"/>
                      <a:pt x="25158" y="4505"/>
                      <a:pt x="25192" y="4436"/>
                    </a:cubicBezTo>
                    <a:lnTo>
                      <a:pt x="25255" y="4122"/>
                    </a:lnTo>
                    <a:lnTo>
                      <a:pt x="25359" y="4122"/>
                    </a:lnTo>
                    <a:lnTo>
                      <a:pt x="25506" y="3955"/>
                    </a:lnTo>
                    <a:lnTo>
                      <a:pt x="25652" y="3892"/>
                    </a:lnTo>
                    <a:lnTo>
                      <a:pt x="25820" y="3725"/>
                    </a:lnTo>
                    <a:lnTo>
                      <a:pt x="25862" y="3725"/>
                    </a:lnTo>
                    <a:lnTo>
                      <a:pt x="25987" y="3599"/>
                    </a:lnTo>
                    <a:lnTo>
                      <a:pt x="25987" y="3516"/>
                    </a:lnTo>
                    <a:lnTo>
                      <a:pt x="26050" y="3474"/>
                    </a:lnTo>
                    <a:lnTo>
                      <a:pt x="26050" y="3390"/>
                    </a:lnTo>
                    <a:lnTo>
                      <a:pt x="25966" y="3285"/>
                    </a:lnTo>
                    <a:lnTo>
                      <a:pt x="25987" y="3223"/>
                    </a:lnTo>
                    <a:lnTo>
                      <a:pt x="25987" y="3160"/>
                    </a:lnTo>
                    <a:lnTo>
                      <a:pt x="25883" y="2993"/>
                    </a:lnTo>
                    <a:lnTo>
                      <a:pt x="25820" y="2993"/>
                    </a:lnTo>
                    <a:lnTo>
                      <a:pt x="25736" y="3013"/>
                    </a:lnTo>
                    <a:lnTo>
                      <a:pt x="25631" y="2972"/>
                    </a:lnTo>
                    <a:lnTo>
                      <a:pt x="25548" y="2993"/>
                    </a:lnTo>
                    <a:lnTo>
                      <a:pt x="25443" y="2909"/>
                    </a:lnTo>
                    <a:lnTo>
                      <a:pt x="25359" y="2909"/>
                    </a:lnTo>
                    <a:lnTo>
                      <a:pt x="25297" y="2846"/>
                    </a:lnTo>
                    <a:lnTo>
                      <a:pt x="25129" y="2867"/>
                    </a:lnTo>
                    <a:lnTo>
                      <a:pt x="25025" y="2972"/>
                    </a:lnTo>
                    <a:lnTo>
                      <a:pt x="24941" y="2993"/>
                    </a:lnTo>
                    <a:lnTo>
                      <a:pt x="24774" y="3118"/>
                    </a:lnTo>
                    <a:lnTo>
                      <a:pt x="24774" y="3181"/>
                    </a:lnTo>
                    <a:lnTo>
                      <a:pt x="24878" y="3265"/>
                    </a:lnTo>
                    <a:lnTo>
                      <a:pt x="24941" y="3390"/>
                    </a:lnTo>
                    <a:lnTo>
                      <a:pt x="24941" y="3516"/>
                    </a:lnTo>
                    <a:lnTo>
                      <a:pt x="24983" y="3641"/>
                    </a:lnTo>
                    <a:lnTo>
                      <a:pt x="24941" y="3704"/>
                    </a:lnTo>
                    <a:lnTo>
                      <a:pt x="24941" y="3809"/>
                    </a:lnTo>
                    <a:lnTo>
                      <a:pt x="25025" y="3913"/>
                    </a:lnTo>
                    <a:lnTo>
                      <a:pt x="25025" y="3934"/>
                    </a:lnTo>
                    <a:lnTo>
                      <a:pt x="25004" y="3955"/>
                    </a:lnTo>
                    <a:cubicBezTo>
                      <a:pt x="24983" y="4018"/>
                      <a:pt x="24941" y="4081"/>
                      <a:pt x="24920" y="4143"/>
                    </a:cubicBezTo>
                    <a:lnTo>
                      <a:pt x="24899" y="4081"/>
                    </a:lnTo>
                    <a:lnTo>
                      <a:pt x="24920" y="4018"/>
                    </a:lnTo>
                    <a:lnTo>
                      <a:pt x="24920" y="3934"/>
                    </a:lnTo>
                    <a:lnTo>
                      <a:pt x="24815" y="3871"/>
                    </a:lnTo>
                    <a:lnTo>
                      <a:pt x="24774" y="3725"/>
                    </a:lnTo>
                    <a:lnTo>
                      <a:pt x="24795" y="3662"/>
                    </a:lnTo>
                    <a:lnTo>
                      <a:pt x="24711" y="3495"/>
                    </a:lnTo>
                    <a:lnTo>
                      <a:pt x="24606" y="3474"/>
                    </a:lnTo>
                    <a:lnTo>
                      <a:pt x="24564" y="3411"/>
                    </a:lnTo>
                    <a:lnTo>
                      <a:pt x="24502" y="3411"/>
                    </a:lnTo>
                    <a:lnTo>
                      <a:pt x="24481" y="3578"/>
                    </a:lnTo>
                    <a:lnTo>
                      <a:pt x="24418" y="3578"/>
                    </a:lnTo>
                    <a:lnTo>
                      <a:pt x="24292" y="3369"/>
                    </a:lnTo>
                    <a:lnTo>
                      <a:pt x="24209" y="3369"/>
                    </a:lnTo>
                    <a:lnTo>
                      <a:pt x="24146" y="3285"/>
                    </a:lnTo>
                    <a:lnTo>
                      <a:pt x="24062" y="3327"/>
                    </a:lnTo>
                    <a:lnTo>
                      <a:pt x="24083" y="3495"/>
                    </a:lnTo>
                    <a:lnTo>
                      <a:pt x="24041" y="3516"/>
                    </a:lnTo>
                    <a:lnTo>
                      <a:pt x="23958" y="3495"/>
                    </a:lnTo>
                    <a:lnTo>
                      <a:pt x="23895" y="3620"/>
                    </a:lnTo>
                    <a:lnTo>
                      <a:pt x="23895" y="3704"/>
                    </a:lnTo>
                    <a:lnTo>
                      <a:pt x="23832" y="3746"/>
                    </a:lnTo>
                    <a:lnTo>
                      <a:pt x="23748" y="4039"/>
                    </a:lnTo>
                    <a:lnTo>
                      <a:pt x="23748" y="4143"/>
                    </a:lnTo>
                    <a:lnTo>
                      <a:pt x="23686" y="4227"/>
                    </a:lnTo>
                    <a:lnTo>
                      <a:pt x="23686" y="4353"/>
                    </a:lnTo>
                    <a:lnTo>
                      <a:pt x="23665" y="4374"/>
                    </a:lnTo>
                    <a:lnTo>
                      <a:pt x="23665" y="4478"/>
                    </a:lnTo>
                    <a:lnTo>
                      <a:pt x="23581" y="4541"/>
                    </a:lnTo>
                    <a:lnTo>
                      <a:pt x="23581" y="4771"/>
                    </a:lnTo>
                    <a:lnTo>
                      <a:pt x="23518" y="4813"/>
                    </a:lnTo>
                    <a:lnTo>
                      <a:pt x="23455" y="4792"/>
                    </a:lnTo>
                    <a:lnTo>
                      <a:pt x="23372" y="4980"/>
                    </a:lnTo>
                    <a:lnTo>
                      <a:pt x="23414" y="5064"/>
                    </a:lnTo>
                    <a:lnTo>
                      <a:pt x="23372" y="5169"/>
                    </a:lnTo>
                    <a:lnTo>
                      <a:pt x="23372" y="5273"/>
                    </a:lnTo>
                    <a:lnTo>
                      <a:pt x="23309" y="5378"/>
                    </a:lnTo>
                    <a:lnTo>
                      <a:pt x="23351" y="5462"/>
                    </a:lnTo>
                    <a:lnTo>
                      <a:pt x="23330" y="5524"/>
                    </a:lnTo>
                    <a:lnTo>
                      <a:pt x="23204" y="5524"/>
                    </a:lnTo>
                    <a:lnTo>
                      <a:pt x="23246" y="5587"/>
                    </a:lnTo>
                    <a:lnTo>
                      <a:pt x="23351" y="5629"/>
                    </a:lnTo>
                    <a:lnTo>
                      <a:pt x="23351" y="5734"/>
                    </a:lnTo>
                    <a:lnTo>
                      <a:pt x="23267" y="5713"/>
                    </a:lnTo>
                    <a:lnTo>
                      <a:pt x="23204" y="5734"/>
                    </a:lnTo>
                    <a:lnTo>
                      <a:pt x="23121" y="5796"/>
                    </a:lnTo>
                    <a:lnTo>
                      <a:pt x="23037" y="5754"/>
                    </a:lnTo>
                    <a:lnTo>
                      <a:pt x="22995" y="5817"/>
                    </a:lnTo>
                    <a:lnTo>
                      <a:pt x="22995" y="5922"/>
                    </a:lnTo>
                    <a:lnTo>
                      <a:pt x="22932" y="5964"/>
                    </a:lnTo>
                    <a:lnTo>
                      <a:pt x="22849" y="5922"/>
                    </a:lnTo>
                    <a:lnTo>
                      <a:pt x="22849" y="5817"/>
                    </a:lnTo>
                    <a:lnTo>
                      <a:pt x="22890" y="5734"/>
                    </a:lnTo>
                    <a:lnTo>
                      <a:pt x="22828" y="5650"/>
                    </a:lnTo>
                    <a:lnTo>
                      <a:pt x="22828" y="5482"/>
                    </a:lnTo>
                    <a:lnTo>
                      <a:pt x="22911" y="5294"/>
                    </a:lnTo>
                    <a:lnTo>
                      <a:pt x="22932" y="5169"/>
                    </a:lnTo>
                    <a:lnTo>
                      <a:pt x="23016" y="5085"/>
                    </a:lnTo>
                    <a:lnTo>
                      <a:pt x="23016" y="4980"/>
                    </a:lnTo>
                    <a:lnTo>
                      <a:pt x="23037" y="4876"/>
                    </a:lnTo>
                    <a:lnTo>
                      <a:pt x="23100" y="4646"/>
                    </a:lnTo>
                    <a:lnTo>
                      <a:pt x="23225" y="4562"/>
                    </a:lnTo>
                    <a:lnTo>
                      <a:pt x="23225" y="4436"/>
                    </a:lnTo>
                    <a:lnTo>
                      <a:pt x="23100" y="4436"/>
                    </a:lnTo>
                    <a:lnTo>
                      <a:pt x="23100" y="4353"/>
                    </a:lnTo>
                    <a:lnTo>
                      <a:pt x="23163" y="4269"/>
                    </a:lnTo>
                    <a:lnTo>
                      <a:pt x="23163" y="4039"/>
                    </a:lnTo>
                    <a:lnTo>
                      <a:pt x="23121" y="3976"/>
                    </a:lnTo>
                    <a:lnTo>
                      <a:pt x="23058" y="3850"/>
                    </a:lnTo>
                    <a:lnTo>
                      <a:pt x="23100" y="3809"/>
                    </a:lnTo>
                    <a:lnTo>
                      <a:pt x="23100" y="3662"/>
                    </a:lnTo>
                    <a:lnTo>
                      <a:pt x="23016" y="3662"/>
                    </a:lnTo>
                    <a:lnTo>
                      <a:pt x="22911" y="3537"/>
                    </a:lnTo>
                    <a:lnTo>
                      <a:pt x="22744" y="3599"/>
                    </a:lnTo>
                    <a:lnTo>
                      <a:pt x="22723" y="3725"/>
                    </a:lnTo>
                    <a:lnTo>
                      <a:pt x="22828" y="3809"/>
                    </a:lnTo>
                    <a:lnTo>
                      <a:pt x="22828" y="3913"/>
                    </a:lnTo>
                    <a:lnTo>
                      <a:pt x="22890" y="3976"/>
                    </a:lnTo>
                    <a:lnTo>
                      <a:pt x="22890" y="4060"/>
                    </a:lnTo>
                    <a:lnTo>
                      <a:pt x="22807" y="4060"/>
                    </a:lnTo>
                    <a:lnTo>
                      <a:pt x="22786" y="3955"/>
                    </a:lnTo>
                    <a:lnTo>
                      <a:pt x="22702" y="3955"/>
                    </a:lnTo>
                    <a:lnTo>
                      <a:pt x="22639" y="4081"/>
                    </a:lnTo>
                    <a:lnTo>
                      <a:pt x="22702" y="4122"/>
                    </a:lnTo>
                    <a:lnTo>
                      <a:pt x="22723" y="4227"/>
                    </a:lnTo>
                    <a:lnTo>
                      <a:pt x="22786" y="4353"/>
                    </a:lnTo>
                    <a:lnTo>
                      <a:pt x="22723" y="4394"/>
                    </a:lnTo>
                    <a:lnTo>
                      <a:pt x="22702" y="4353"/>
                    </a:lnTo>
                    <a:lnTo>
                      <a:pt x="22639" y="4290"/>
                    </a:lnTo>
                    <a:lnTo>
                      <a:pt x="22618" y="4436"/>
                    </a:lnTo>
                    <a:lnTo>
                      <a:pt x="22514" y="4353"/>
                    </a:lnTo>
                    <a:lnTo>
                      <a:pt x="22514" y="4248"/>
                    </a:lnTo>
                    <a:lnTo>
                      <a:pt x="22430" y="4248"/>
                    </a:lnTo>
                    <a:lnTo>
                      <a:pt x="22388" y="4353"/>
                    </a:lnTo>
                    <a:lnTo>
                      <a:pt x="22326" y="4332"/>
                    </a:lnTo>
                    <a:lnTo>
                      <a:pt x="22326" y="4185"/>
                    </a:lnTo>
                    <a:lnTo>
                      <a:pt x="22409" y="4122"/>
                    </a:lnTo>
                    <a:lnTo>
                      <a:pt x="22388" y="4081"/>
                    </a:lnTo>
                    <a:lnTo>
                      <a:pt x="22221" y="4143"/>
                    </a:lnTo>
                    <a:lnTo>
                      <a:pt x="22095" y="4269"/>
                    </a:lnTo>
                    <a:lnTo>
                      <a:pt x="22012" y="4143"/>
                    </a:lnTo>
                    <a:lnTo>
                      <a:pt x="21949" y="4143"/>
                    </a:lnTo>
                    <a:lnTo>
                      <a:pt x="21865" y="4227"/>
                    </a:lnTo>
                    <a:lnTo>
                      <a:pt x="21740" y="4227"/>
                    </a:lnTo>
                    <a:lnTo>
                      <a:pt x="21698" y="4164"/>
                    </a:lnTo>
                    <a:lnTo>
                      <a:pt x="21572" y="4185"/>
                    </a:lnTo>
                    <a:lnTo>
                      <a:pt x="21530" y="4143"/>
                    </a:lnTo>
                    <a:lnTo>
                      <a:pt x="21635" y="4060"/>
                    </a:lnTo>
                    <a:lnTo>
                      <a:pt x="21782" y="4039"/>
                    </a:lnTo>
                    <a:lnTo>
                      <a:pt x="21865" y="4060"/>
                    </a:lnTo>
                    <a:lnTo>
                      <a:pt x="21991" y="4039"/>
                    </a:lnTo>
                    <a:lnTo>
                      <a:pt x="21991" y="3955"/>
                    </a:lnTo>
                    <a:lnTo>
                      <a:pt x="22074" y="3934"/>
                    </a:lnTo>
                    <a:lnTo>
                      <a:pt x="22158" y="3955"/>
                    </a:lnTo>
                    <a:lnTo>
                      <a:pt x="22263" y="3850"/>
                    </a:lnTo>
                    <a:lnTo>
                      <a:pt x="22263" y="3746"/>
                    </a:lnTo>
                    <a:lnTo>
                      <a:pt x="22284" y="3662"/>
                    </a:lnTo>
                    <a:lnTo>
                      <a:pt x="22200" y="3599"/>
                    </a:lnTo>
                    <a:lnTo>
                      <a:pt x="22095" y="3411"/>
                    </a:lnTo>
                    <a:lnTo>
                      <a:pt x="21970" y="3348"/>
                    </a:lnTo>
                    <a:lnTo>
                      <a:pt x="21949" y="3285"/>
                    </a:lnTo>
                    <a:lnTo>
                      <a:pt x="21761" y="3118"/>
                    </a:lnTo>
                    <a:lnTo>
                      <a:pt x="21740" y="3076"/>
                    </a:lnTo>
                    <a:lnTo>
                      <a:pt x="21635" y="3076"/>
                    </a:lnTo>
                    <a:lnTo>
                      <a:pt x="21489" y="3139"/>
                    </a:lnTo>
                    <a:lnTo>
                      <a:pt x="21426" y="3139"/>
                    </a:lnTo>
                    <a:lnTo>
                      <a:pt x="21238" y="3327"/>
                    </a:lnTo>
                    <a:lnTo>
                      <a:pt x="21279" y="3390"/>
                    </a:lnTo>
                    <a:lnTo>
                      <a:pt x="21279" y="3453"/>
                    </a:lnTo>
                    <a:lnTo>
                      <a:pt x="21217" y="3495"/>
                    </a:lnTo>
                    <a:lnTo>
                      <a:pt x="21133" y="3516"/>
                    </a:lnTo>
                    <a:lnTo>
                      <a:pt x="21133" y="3453"/>
                    </a:lnTo>
                    <a:lnTo>
                      <a:pt x="21049" y="3495"/>
                    </a:lnTo>
                    <a:lnTo>
                      <a:pt x="20966" y="3432"/>
                    </a:lnTo>
                    <a:lnTo>
                      <a:pt x="20861" y="3432"/>
                    </a:lnTo>
                    <a:lnTo>
                      <a:pt x="20819" y="3495"/>
                    </a:lnTo>
                    <a:lnTo>
                      <a:pt x="20714" y="3495"/>
                    </a:lnTo>
                    <a:lnTo>
                      <a:pt x="20652" y="3432"/>
                    </a:lnTo>
                    <a:lnTo>
                      <a:pt x="20714" y="3390"/>
                    </a:lnTo>
                    <a:lnTo>
                      <a:pt x="20861" y="3348"/>
                    </a:lnTo>
                    <a:lnTo>
                      <a:pt x="20924" y="3244"/>
                    </a:lnTo>
                    <a:lnTo>
                      <a:pt x="21028" y="3223"/>
                    </a:lnTo>
                    <a:lnTo>
                      <a:pt x="21112" y="3244"/>
                    </a:lnTo>
                    <a:lnTo>
                      <a:pt x="21175" y="3139"/>
                    </a:lnTo>
                    <a:lnTo>
                      <a:pt x="21175" y="3013"/>
                    </a:lnTo>
                    <a:lnTo>
                      <a:pt x="21238" y="2972"/>
                    </a:lnTo>
                    <a:lnTo>
                      <a:pt x="21321" y="2972"/>
                    </a:lnTo>
                    <a:lnTo>
                      <a:pt x="21384" y="2804"/>
                    </a:lnTo>
                    <a:lnTo>
                      <a:pt x="21384" y="2616"/>
                    </a:lnTo>
                    <a:lnTo>
                      <a:pt x="21426" y="2553"/>
                    </a:lnTo>
                    <a:lnTo>
                      <a:pt x="21384" y="2449"/>
                    </a:lnTo>
                    <a:lnTo>
                      <a:pt x="21279" y="2449"/>
                    </a:lnTo>
                    <a:lnTo>
                      <a:pt x="21112" y="2490"/>
                    </a:lnTo>
                    <a:lnTo>
                      <a:pt x="20903" y="2553"/>
                    </a:lnTo>
                    <a:lnTo>
                      <a:pt x="20694" y="2616"/>
                    </a:lnTo>
                    <a:lnTo>
                      <a:pt x="20547" y="2658"/>
                    </a:lnTo>
                    <a:cubicBezTo>
                      <a:pt x="20652" y="2616"/>
                      <a:pt x="20798" y="2574"/>
                      <a:pt x="20903" y="2511"/>
                    </a:cubicBezTo>
                    <a:cubicBezTo>
                      <a:pt x="20945" y="2511"/>
                      <a:pt x="21028" y="2490"/>
                      <a:pt x="21070" y="2490"/>
                    </a:cubicBezTo>
                    <a:cubicBezTo>
                      <a:pt x="21217" y="2469"/>
                      <a:pt x="21238" y="2344"/>
                      <a:pt x="21175" y="2239"/>
                    </a:cubicBezTo>
                    <a:lnTo>
                      <a:pt x="21238" y="2177"/>
                    </a:lnTo>
                    <a:lnTo>
                      <a:pt x="21217" y="2072"/>
                    </a:lnTo>
                    <a:lnTo>
                      <a:pt x="21217" y="1967"/>
                    </a:lnTo>
                    <a:lnTo>
                      <a:pt x="21154" y="1884"/>
                    </a:lnTo>
                    <a:lnTo>
                      <a:pt x="21217" y="1842"/>
                    </a:lnTo>
                    <a:lnTo>
                      <a:pt x="21217" y="1674"/>
                    </a:lnTo>
                    <a:lnTo>
                      <a:pt x="21133" y="1507"/>
                    </a:lnTo>
                    <a:lnTo>
                      <a:pt x="21175" y="1402"/>
                    </a:lnTo>
                    <a:lnTo>
                      <a:pt x="21154" y="1109"/>
                    </a:lnTo>
                    <a:lnTo>
                      <a:pt x="20945" y="879"/>
                    </a:lnTo>
                    <a:lnTo>
                      <a:pt x="20924" y="775"/>
                    </a:lnTo>
                    <a:lnTo>
                      <a:pt x="20840" y="733"/>
                    </a:lnTo>
                    <a:lnTo>
                      <a:pt x="20694" y="796"/>
                    </a:lnTo>
                    <a:lnTo>
                      <a:pt x="20526" y="775"/>
                    </a:lnTo>
                    <a:lnTo>
                      <a:pt x="20442" y="837"/>
                    </a:lnTo>
                    <a:lnTo>
                      <a:pt x="20442" y="984"/>
                    </a:lnTo>
                    <a:lnTo>
                      <a:pt x="20212" y="1109"/>
                    </a:lnTo>
                    <a:lnTo>
                      <a:pt x="20212" y="1047"/>
                    </a:lnTo>
                    <a:lnTo>
                      <a:pt x="20380" y="900"/>
                    </a:lnTo>
                    <a:lnTo>
                      <a:pt x="20422" y="754"/>
                    </a:lnTo>
                    <a:lnTo>
                      <a:pt x="20317" y="670"/>
                    </a:lnTo>
                    <a:lnTo>
                      <a:pt x="20212" y="712"/>
                    </a:lnTo>
                    <a:lnTo>
                      <a:pt x="20129" y="733"/>
                    </a:lnTo>
                    <a:lnTo>
                      <a:pt x="20212" y="670"/>
                    </a:lnTo>
                    <a:lnTo>
                      <a:pt x="20191" y="586"/>
                    </a:lnTo>
                    <a:lnTo>
                      <a:pt x="19898" y="419"/>
                    </a:lnTo>
                    <a:lnTo>
                      <a:pt x="19815" y="293"/>
                    </a:lnTo>
                    <a:lnTo>
                      <a:pt x="19752" y="252"/>
                    </a:lnTo>
                    <a:lnTo>
                      <a:pt x="19773" y="105"/>
                    </a:lnTo>
                    <a:lnTo>
                      <a:pt x="194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27" name="Google Shape;1627;p32"/>
            <p:cNvSpPr/>
            <p:nvPr/>
          </p:nvSpPr>
          <p:spPr>
            <a:xfrm>
              <a:off x="2577325" y="2970225"/>
              <a:ext cx="32450" cy="13100"/>
            </a:xfrm>
            <a:custGeom>
              <a:avLst/>
              <a:gdLst/>
              <a:ahLst/>
              <a:cxnLst/>
              <a:rect l="l" t="t" r="r" b="b"/>
              <a:pathLst>
                <a:path w="1298" h="524" extrusionOk="0">
                  <a:moveTo>
                    <a:pt x="503" y="0"/>
                  </a:moveTo>
                  <a:lnTo>
                    <a:pt x="293" y="42"/>
                  </a:lnTo>
                  <a:lnTo>
                    <a:pt x="168" y="21"/>
                  </a:lnTo>
                  <a:lnTo>
                    <a:pt x="63" y="42"/>
                  </a:lnTo>
                  <a:lnTo>
                    <a:pt x="1" y="147"/>
                  </a:lnTo>
                  <a:lnTo>
                    <a:pt x="105" y="230"/>
                  </a:lnTo>
                  <a:lnTo>
                    <a:pt x="189" y="209"/>
                  </a:lnTo>
                  <a:lnTo>
                    <a:pt x="252" y="230"/>
                  </a:lnTo>
                  <a:lnTo>
                    <a:pt x="314" y="377"/>
                  </a:lnTo>
                  <a:lnTo>
                    <a:pt x="398" y="439"/>
                  </a:lnTo>
                  <a:lnTo>
                    <a:pt x="524" y="439"/>
                  </a:lnTo>
                  <a:lnTo>
                    <a:pt x="607" y="523"/>
                  </a:lnTo>
                  <a:lnTo>
                    <a:pt x="775" y="523"/>
                  </a:lnTo>
                  <a:lnTo>
                    <a:pt x="775" y="377"/>
                  </a:lnTo>
                  <a:lnTo>
                    <a:pt x="879" y="377"/>
                  </a:lnTo>
                  <a:lnTo>
                    <a:pt x="900" y="439"/>
                  </a:lnTo>
                  <a:lnTo>
                    <a:pt x="984" y="439"/>
                  </a:lnTo>
                  <a:lnTo>
                    <a:pt x="1005" y="335"/>
                  </a:lnTo>
                  <a:lnTo>
                    <a:pt x="1089" y="377"/>
                  </a:lnTo>
                  <a:lnTo>
                    <a:pt x="1298" y="377"/>
                  </a:lnTo>
                  <a:lnTo>
                    <a:pt x="1298" y="335"/>
                  </a:lnTo>
                  <a:lnTo>
                    <a:pt x="1193" y="230"/>
                  </a:lnTo>
                  <a:lnTo>
                    <a:pt x="1047" y="209"/>
                  </a:lnTo>
                  <a:lnTo>
                    <a:pt x="942" y="21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2"/>
            <p:cNvSpPr/>
            <p:nvPr/>
          </p:nvSpPr>
          <p:spPr>
            <a:xfrm>
              <a:off x="2632250" y="2947725"/>
              <a:ext cx="41350" cy="29325"/>
            </a:xfrm>
            <a:custGeom>
              <a:avLst/>
              <a:gdLst/>
              <a:ahLst/>
              <a:cxnLst/>
              <a:rect l="l" t="t" r="r" b="b"/>
              <a:pathLst>
                <a:path w="1654" h="1173" extrusionOk="0">
                  <a:moveTo>
                    <a:pt x="1089" y="0"/>
                  </a:moveTo>
                  <a:lnTo>
                    <a:pt x="1005" y="63"/>
                  </a:lnTo>
                  <a:lnTo>
                    <a:pt x="900" y="21"/>
                  </a:lnTo>
                  <a:lnTo>
                    <a:pt x="691" y="21"/>
                  </a:lnTo>
                  <a:lnTo>
                    <a:pt x="649" y="84"/>
                  </a:lnTo>
                  <a:lnTo>
                    <a:pt x="754" y="168"/>
                  </a:lnTo>
                  <a:lnTo>
                    <a:pt x="1068" y="272"/>
                  </a:lnTo>
                  <a:lnTo>
                    <a:pt x="1047" y="314"/>
                  </a:lnTo>
                  <a:lnTo>
                    <a:pt x="1109" y="398"/>
                  </a:lnTo>
                  <a:lnTo>
                    <a:pt x="1047" y="544"/>
                  </a:lnTo>
                  <a:lnTo>
                    <a:pt x="1109" y="649"/>
                  </a:lnTo>
                  <a:lnTo>
                    <a:pt x="1214" y="691"/>
                  </a:lnTo>
                  <a:lnTo>
                    <a:pt x="1340" y="795"/>
                  </a:lnTo>
                  <a:lnTo>
                    <a:pt x="1319" y="858"/>
                  </a:lnTo>
                  <a:lnTo>
                    <a:pt x="1068" y="858"/>
                  </a:lnTo>
                  <a:lnTo>
                    <a:pt x="1026" y="900"/>
                  </a:lnTo>
                  <a:lnTo>
                    <a:pt x="921" y="858"/>
                  </a:lnTo>
                  <a:lnTo>
                    <a:pt x="796" y="858"/>
                  </a:lnTo>
                  <a:lnTo>
                    <a:pt x="649" y="816"/>
                  </a:lnTo>
                  <a:lnTo>
                    <a:pt x="524" y="858"/>
                  </a:lnTo>
                  <a:lnTo>
                    <a:pt x="524" y="816"/>
                  </a:lnTo>
                  <a:lnTo>
                    <a:pt x="482" y="795"/>
                  </a:lnTo>
                  <a:lnTo>
                    <a:pt x="293" y="837"/>
                  </a:lnTo>
                  <a:lnTo>
                    <a:pt x="189" y="733"/>
                  </a:lnTo>
                  <a:lnTo>
                    <a:pt x="63" y="795"/>
                  </a:lnTo>
                  <a:lnTo>
                    <a:pt x="0" y="858"/>
                  </a:lnTo>
                  <a:lnTo>
                    <a:pt x="63" y="963"/>
                  </a:lnTo>
                  <a:lnTo>
                    <a:pt x="189" y="1005"/>
                  </a:lnTo>
                  <a:lnTo>
                    <a:pt x="314" y="1151"/>
                  </a:lnTo>
                  <a:lnTo>
                    <a:pt x="377" y="1172"/>
                  </a:lnTo>
                  <a:lnTo>
                    <a:pt x="377" y="1067"/>
                  </a:lnTo>
                  <a:lnTo>
                    <a:pt x="419" y="1026"/>
                  </a:lnTo>
                  <a:lnTo>
                    <a:pt x="691" y="1026"/>
                  </a:lnTo>
                  <a:lnTo>
                    <a:pt x="796" y="1067"/>
                  </a:lnTo>
                  <a:lnTo>
                    <a:pt x="1109" y="1067"/>
                  </a:lnTo>
                  <a:lnTo>
                    <a:pt x="1151" y="1047"/>
                  </a:lnTo>
                  <a:lnTo>
                    <a:pt x="1256" y="1109"/>
                  </a:lnTo>
                  <a:lnTo>
                    <a:pt x="1340" y="1109"/>
                  </a:lnTo>
                  <a:lnTo>
                    <a:pt x="1340" y="1047"/>
                  </a:lnTo>
                  <a:lnTo>
                    <a:pt x="1570" y="921"/>
                  </a:lnTo>
                  <a:lnTo>
                    <a:pt x="1570" y="837"/>
                  </a:lnTo>
                  <a:lnTo>
                    <a:pt x="1570" y="733"/>
                  </a:lnTo>
                  <a:lnTo>
                    <a:pt x="1528" y="607"/>
                  </a:lnTo>
                  <a:lnTo>
                    <a:pt x="1549" y="544"/>
                  </a:lnTo>
                  <a:lnTo>
                    <a:pt x="1633" y="502"/>
                  </a:lnTo>
                  <a:lnTo>
                    <a:pt x="1653" y="377"/>
                  </a:lnTo>
                  <a:lnTo>
                    <a:pt x="1612" y="293"/>
                  </a:lnTo>
                  <a:lnTo>
                    <a:pt x="1653" y="189"/>
                  </a:lnTo>
                  <a:lnTo>
                    <a:pt x="1633" y="126"/>
                  </a:lnTo>
                  <a:lnTo>
                    <a:pt x="1528" y="105"/>
                  </a:lnTo>
                  <a:lnTo>
                    <a:pt x="1423" y="126"/>
                  </a:lnTo>
                  <a:lnTo>
                    <a:pt x="1319" y="21"/>
                  </a:lnTo>
                  <a:lnTo>
                    <a:pt x="10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2"/>
            <p:cNvSpPr/>
            <p:nvPr/>
          </p:nvSpPr>
          <p:spPr>
            <a:xfrm>
              <a:off x="2485775" y="2895925"/>
              <a:ext cx="153825" cy="54950"/>
            </a:xfrm>
            <a:custGeom>
              <a:avLst/>
              <a:gdLst/>
              <a:ahLst/>
              <a:cxnLst/>
              <a:rect l="l" t="t" r="r" b="b"/>
              <a:pathLst>
                <a:path w="6153" h="2198" extrusionOk="0">
                  <a:moveTo>
                    <a:pt x="1570" y="1"/>
                  </a:moveTo>
                  <a:lnTo>
                    <a:pt x="1445" y="106"/>
                  </a:lnTo>
                  <a:lnTo>
                    <a:pt x="1131" y="106"/>
                  </a:lnTo>
                  <a:lnTo>
                    <a:pt x="901" y="168"/>
                  </a:lnTo>
                  <a:lnTo>
                    <a:pt x="817" y="252"/>
                  </a:lnTo>
                  <a:lnTo>
                    <a:pt x="566" y="315"/>
                  </a:lnTo>
                  <a:lnTo>
                    <a:pt x="482" y="419"/>
                  </a:lnTo>
                  <a:lnTo>
                    <a:pt x="377" y="482"/>
                  </a:lnTo>
                  <a:lnTo>
                    <a:pt x="357" y="608"/>
                  </a:lnTo>
                  <a:lnTo>
                    <a:pt x="419" y="712"/>
                  </a:lnTo>
                  <a:lnTo>
                    <a:pt x="398" y="775"/>
                  </a:lnTo>
                  <a:lnTo>
                    <a:pt x="294" y="712"/>
                  </a:lnTo>
                  <a:lnTo>
                    <a:pt x="85" y="817"/>
                  </a:lnTo>
                  <a:lnTo>
                    <a:pt x="1" y="796"/>
                  </a:lnTo>
                  <a:lnTo>
                    <a:pt x="1" y="880"/>
                  </a:lnTo>
                  <a:lnTo>
                    <a:pt x="105" y="922"/>
                  </a:lnTo>
                  <a:lnTo>
                    <a:pt x="252" y="796"/>
                  </a:lnTo>
                  <a:lnTo>
                    <a:pt x="273" y="817"/>
                  </a:lnTo>
                  <a:lnTo>
                    <a:pt x="273" y="922"/>
                  </a:lnTo>
                  <a:lnTo>
                    <a:pt x="419" y="817"/>
                  </a:lnTo>
                  <a:lnTo>
                    <a:pt x="524" y="817"/>
                  </a:lnTo>
                  <a:lnTo>
                    <a:pt x="629" y="629"/>
                  </a:lnTo>
                  <a:lnTo>
                    <a:pt x="796" y="670"/>
                  </a:lnTo>
                  <a:lnTo>
                    <a:pt x="838" y="608"/>
                  </a:lnTo>
                  <a:lnTo>
                    <a:pt x="922" y="691"/>
                  </a:lnTo>
                  <a:lnTo>
                    <a:pt x="1026" y="670"/>
                  </a:lnTo>
                  <a:lnTo>
                    <a:pt x="1214" y="461"/>
                  </a:lnTo>
                  <a:lnTo>
                    <a:pt x="1319" y="419"/>
                  </a:lnTo>
                  <a:lnTo>
                    <a:pt x="1361" y="357"/>
                  </a:lnTo>
                  <a:lnTo>
                    <a:pt x="1528" y="378"/>
                  </a:lnTo>
                  <a:lnTo>
                    <a:pt x="1654" y="378"/>
                  </a:lnTo>
                  <a:lnTo>
                    <a:pt x="1884" y="398"/>
                  </a:lnTo>
                  <a:lnTo>
                    <a:pt x="1968" y="461"/>
                  </a:lnTo>
                  <a:lnTo>
                    <a:pt x="1884" y="503"/>
                  </a:lnTo>
                  <a:lnTo>
                    <a:pt x="1758" y="503"/>
                  </a:lnTo>
                  <a:lnTo>
                    <a:pt x="1675" y="566"/>
                  </a:lnTo>
                  <a:lnTo>
                    <a:pt x="1758" y="629"/>
                  </a:lnTo>
                  <a:lnTo>
                    <a:pt x="2093" y="691"/>
                  </a:lnTo>
                  <a:lnTo>
                    <a:pt x="2177" y="670"/>
                  </a:lnTo>
                  <a:lnTo>
                    <a:pt x="2282" y="670"/>
                  </a:lnTo>
                  <a:lnTo>
                    <a:pt x="2386" y="733"/>
                  </a:lnTo>
                  <a:lnTo>
                    <a:pt x="2554" y="775"/>
                  </a:lnTo>
                  <a:lnTo>
                    <a:pt x="2616" y="775"/>
                  </a:lnTo>
                  <a:lnTo>
                    <a:pt x="2658" y="691"/>
                  </a:lnTo>
                  <a:lnTo>
                    <a:pt x="2721" y="775"/>
                  </a:lnTo>
                  <a:lnTo>
                    <a:pt x="2763" y="817"/>
                  </a:lnTo>
                  <a:lnTo>
                    <a:pt x="2930" y="942"/>
                  </a:lnTo>
                  <a:lnTo>
                    <a:pt x="3077" y="984"/>
                  </a:lnTo>
                  <a:lnTo>
                    <a:pt x="3139" y="942"/>
                  </a:lnTo>
                  <a:lnTo>
                    <a:pt x="3244" y="1026"/>
                  </a:lnTo>
                  <a:lnTo>
                    <a:pt x="3349" y="1005"/>
                  </a:lnTo>
                  <a:lnTo>
                    <a:pt x="3432" y="1047"/>
                  </a:lnTo>
                  <a:lnTo>
                    <a:pt x="3600" y="1005"/>
                  </a:lnTo>
                  <a:lnTo>
                    <a:pt x="3663" y="1026"/>
                  </a:lnTo>
                  <a:lnTo>
                    <a:pt x="3746" y="1361"/>
                  </a:lnTo>
                  <a:lnTo>
                    <a:pt x="3955" y="1570"/>
                  </a:lnTo>
                  <a:lnTo>
                    <a:pt x="4039" y="1612"/>
                  </a:lnTo>
                  <a:lnTo>
                    <a:pt x="4081" y="1549"/>
                  </a:lnTo>
                  <a:lnTo>
                    <a:pt x="4227" y="1633"/>
                  </a:lnTo>
                  <a:lnTo>
                    <a:pt x="4437" y="1633"/>
                  </a:lnTo>
                  <a:lnTo>
                    <a:pt x="4458" y="1675"/>
                  </a:lnTo>
                  <a:lnTo>
                    <a:pt x="4541" y="1738"/>
                  </a:lnTo>
                  <a:lnTo>
                    <a:pt x="4541" y="1842"/>
                  </a:lnTo>
                  <a:lnTo>
                    <a:pt x="4374" y="1863"/>
                  </a:lnTo>
                  <a:lnTo>
                    <a:pt x="4186" y="2051"/>
                  </a:lnTo>
                  <a:lnTo>
                    <a:pt x="4186" y="2156"/>
                  </a:lnTo>
                  <a:lnTo>
                    <a:pt x="4374" y="2177"/>
                  </a:lnTo>
                  <a:lnTo>
                    <a:pt x="4541" y="2135"/>
                  </a:lnTo>
                  <a:lnTo>
                    <a:pt x="4604" y="2156"/>
                  </a:lnTo>
                  <a:lnTo>
                    <a:pt x="4897" y="2093"/>
                  </a:lnTo>
                  <a:lnTo>
                    <a:pt x="5064" y="2093"/>
                  </a:lnTo>
                  <a:lnTo>
                    <a:pt x="5274" y="2198"/>
                  </a:lnTo>
                  <a:lnTo>
                    <a:pt x="5546" y="2135"/>
                  </a:lnTo>
                  <a:lnTo>
                    <a:pt x="5587" y="2072"/>
                  </a:lnTo>
                  <a:lnTo>
                    <a:pt x="5650" y="2072"/>
                  </a:lnTo>
                  <a:lnTo>
                    <a:pt x="5734" y="2030"/>
                  </a:lnTo>
                  <a:lnTo>
                    <a:pt x="5943" y="2051"/>
                  </a:lnTo>
                  <a:lnTo>
                    <a:pt x="6069" y="1989"/>
                  </a:lnTo>
                  <a:lnTo>
                    <a:pt x="6152" y="1884"/>
                  </a:lnTo>
                  <a:lnTo>
                    <a:pt x="6111" y="1842"/>
                  </a:lnTo>
                  <a:lnTo>
                    <a:pt x="6006" y="1821"/>
                  </a:lnTo>
                  <a:lnTo>
                    <a:pt x="5922" y="1654"/>
                  </a:lnTo>
                  <a:lnTo>
                    <a:pt x="5692" y="1549"/>
                  </a:lnTo>
                  <a:lnTo>
                    <a:pt x="5378" y="1549"/>
                  </a:lnTo>
                  <a:lnTo>
                    <a:pt x="5295" y="1528"/>
                  </a:lnTo>
                  <a:lnTo>
                    <a:pt x="5336" y="1466"/>
                  </a:lnTo>
                  <a:lnTo>
                    <a:pt x="5399" y="1319"/>
                  </a:lnTo>
                  <a:lnTo>
                    <a:pt x="5315" y="1298"/>
                  </a:lnTo>
                  <a:lnTo>
                    <a:pt x="5232" y="1340"/>
                  </a:lnTo>
                  <a:lnTo>
                    <a:pt x="5127" y="1340"/>
                  </a:lnTo>
                  <a:lnTo>
                    <a:pt x="4918" y="1194"/>
                  </a:lnTo>
                  <a:lnTo>
                    <a:pt x="4855" y="1235"/>
                  </a:lnTo>
                  <a:lnTo>
                    <a:pt x="4771" y="1152"/>
                  </a:lnTo>
                  <a:lnTo>
                    <a:pt x="4604" y="1026"/>
                  </a:lnTo>
                  <a:lnTo>
                    <a:pt x="4541" y="1131"/>
                  </a:lnTo>
                  <a:lnTo>
                    <a:pt x="4479" y="1089"/>
                  </a:lnTo>
                  <a:lnTo>
                    <a:pt x="4499" y="1005"/>
                  </a:lnTo>
                  <a:lnTo>
                    <a:pt x="4437" y="984"/>
                  </a:lnTo>
                  <a:lnTo>
                    <a:pt x="4395" y="1047"/>
                  </a:lnTo>
                  <a:lnTo>
                    <a:pt x="4332" y="984"/>
                  </a:lnTo>
                  <a:lnTo>
                    <a:pt x="4123" y="922"/>
                  </a:lnTo>
                  <a:lnTo>
                    <a:pt x="3955" y="796"/>
                  </a:lnTo>
                  <a:lnTo>
                    <a:pt x="3830" y="712"/>
                  </a:lnTo>
                  <a:lnTo>
                    <a:pt x="3704" y="587"/>
                  </a:lnTo>
                  <a:lnTo>
                    <a:pt x="3349" y="587"/>
                  </a:lnTo>
                  <a:lnTo>
                    <a:pt x="3244" y="524"/>
                  </a:lnTo>
                  <a:lnTo>
                    <a:pt x="3202" y="398"/>
                  </a:lnTo>
                  <a:lnTo>
                    <a:pt x="3077" y="252"/>
                  </a:lnTo>
                  <a:lnTo>
                    <a:pt x="2972" y="273"/>
                  </a:lnTo>
                  <a:lnTo>
                    <a:pt x="2909" y="210"/>
                  </a:lnTo>
                  <a:lnTo>
                    <a:pt x="2491" y="147"/>
                  </a:lnTo>
                  <a:lnTo>
                    <a:pt x="2365" y="210"/>
                  </a:lnTo>
                  <a:lnTo>
                    <a:pt x="2177" y="168"/>
                  </a:lnTo>
                  <a:lnTo>
                    <a:pt x="2072" y="43"/>
                  </a:lnTo>
                  <a:lnTo>
                    <a:pt x="18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2"/>
            <p:cNvSpPr/>
            <p:nvPr/>
          </p:nvSpPr>
          <p:spPr>
            <a:xfrm>
              <a:off x="2901125" y="4083350"/>
              <a:ext cx="39250" cy="22525"/>
            </a:xfrm>
            <a:custGeom>
              <a:avLst/>
              <a:gdLst/>
              <a:ahLst/>
              <a:cxnLst/>
              <a:rect l="l" t="t" r="r" b="b"/>
              <a:pathLst>
                <a:path w="1570" h="901" extrusionOk="0">
                  <a:moveTo>
                    <a:pt x="1025" y="0"/>
                  </a:moveTo>
                  <a:lnTo>
                    <a:pt x="984" y="84"/>
                  </a:lnTo>
                  <a:lnTo>
                    <a:pt x="921" y="105"/>
                  </a:lnTo>
                  <a:lnTo>
                    <a:pt x="942" y="189"/>
                  </a:lnTo>
                  <a:lnTo>
                    <a:pt x="921" y="252"/>
                  </a:lnTo>
                  <a:lnTo>
                    <a:pt x="691" y="314"/>
                  </a:lnTo>
                  <a:lnTo>
                    <a:pt x="733" y="273"/>
                  </a:lnTo>
                  <a:lnTo>
                    <a:pt x="774" y="126"/>
                  </a:lnTo>
                  <a:lnTo>
                    <a:pt x="733" y="63"/>
                  </a:lnTo>
                  <a:lnTo>
                    <a:pt x="649" y="84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461" y="84"/>
                  </a:lnTo>
                  <a:lnTo>
                    <a:pt x="377" y="84"/>
                  </a:lnTo>
                  <a:lnTo>
                    <a:pt x="377" y="252"/>
                  </a:lnTo>
                  <a:lnTo>
                    <a:pt x="272" y="210"/>
                  </a:lnTo>
                  <a:lnTo>
                    <a:pt x="168" y="105"/>
                  </a:lnTo>
                  <a:lnTo>
                    <a:pt x="105" y="168"/>
                  </a:lnTo>
                  <a:lnTo>
                    <a:pt x="230" y="356"/>
                  </a:lnTo>
                  <a:lnTo>
                    <a:pt x="377" y="377"/>
                  </a:lnTo>
                  <a:lnTo>
                    <a:pt x="377" y="419"/>
                  </a:lnTo>
                  <a:lnTo>
                    <a:pt x="230" y="419"/>
                  </a:lnTo>
                  <a:lnTo>
                    <a:pt x="168" y="482"/>
                  </a:lnTo>
                  <a:lnTo>
                    <a:pt x="189" y="565"/>
                  </a:lnTo>
                  <a:lnTo>
                    <a:pt x="84" y="670"/>
                  </a:lnTo>
                  <a:lnTo>
                    <a:pt x="0" y="670"/>
                  </a:lnTo>
                  <a:lnTo>
                    <a:pt x="0" y="712"/>
                  </a:lnTo>
                  <a:lnTo>
                    <a:pt x="126" y="796"/>
                  </a:lnTo>
                  <a:lnTo>
                    <a:pt x="189" y="712"/>
                  </a:lnTo>
                  <a:lnTo>
                    <a:pt x="293" y="796"/>
                  </a:lnTo>
                  <a:lnTo>
                    <a:pt x="377" y="691"/>
                  </a:lnTo>
                  <a:lnTo>
                    <a:pt x="230" y="628"/>
                  </a:lnTo>
                  <a:lnTo>
                    <a:pt x="335" y="586"/>
                  </a:lnTo>
                  <a:lnTo>
                    <a:pt x="523" y="607"/>
                  </a:lnTo>
                  <a:lnTo>
                    <a:pt x="649" y="565"/>
                  </a:lnTo>
                  <a:lnTo>
                    <a:pt x="649" y="461"/>
                  </a:lnTo>
                  <a:cubicBezTo>
                    <a:pt x="649" y="461"/>
                    <a:pt x="667" y="470"/>
                    <a:pt x="680" y="470"/>
                  </a:cubicBezTo>
                  <a:cubicBezTo>
                    <a:pt x="686" y="470"/>
                    <a:pt x="691" y="468"/>
                    <a:pt x="691" y="461"/>
                  </a:cubicBezTo>
                  <a:cubicBezTo>
                    <a:pt x="795" y="398"/>
                    <a:pt x="900" y="377"/>
                    <a:pt x="1005" y="314"/>
                  </a:cubicBezTo>
                  <a:lnTo>
                    <a:pt x="1046" y="398"/>
                  </a:lnTo>
                  <a:lnTo>
                    <a:pt x="1025" y="461"/>
                  </a:lnTo>
                  <a:lnTo>
                    <a:pt x="942" y="419"/>
                  </a:lnTo>
                  <a:lnTo>
                    <a:pt x="858" y="461"/>
                  </a:lnTo>
                  <a:lnTo>
                    <a:pt x="691" y="712"/>
                  </a:lnTo>
                  <a:lnTo>
                    <a:pt x="753" y="733"/>
                  </a:lnTo>
                  <a:lnTo>
                    <a:pt x="837" y="879"/>
                  </a:lnTo>
                  <a:lnTo>
                    <a:pt x="921" y="900"/>
                  </a:lnTo>
                  <a:lnTo>
                    <a:pt x="921" y="837"/>
                  </a:lnTo>
                  <a:lnTo>
                    <a:pt x="837" y="733"/>
                  </a:lnTo>
                  <a:lnTo>
                    <a:pt x="858" y="712"/>
                  </a:lnTo>
                  <a:lnTo>
                    <a:pt x="963" y="775"/>
                  </a:lnTo>
                  <a:lnTo>
                    <a:pt x="1025" y="733"/>
                  </a:lnTo>
                  <a:lnTo>
                    <a:pt x="963" y="691"/>
                  </a:lnTo>
                  <a:lnTo>
                    <a:pt x="963" y="607"/>
                  </a:lnTo>
                  <a:lnTo>
                    <a:pt x="1067" y="628"/>
                  </a:lnTo>
                  <a:lnTo>
                    <a:pt x="1172" y="607"/>
                  </a:lnTo>
                  <a:lnTo>
                    <a:pt x="1172" y="586"/>
                  </a:lnTo>
                  <a:lnTo>
                    <a:pt x="1088" y="586"/>
                  </a:lnTo>
                  <a:lnTo>
                    <a:pt x="1046" y="524"/>
                  </a:lnTo>
                  <a:lnTo>
                    <a:pt x="1088" y="503"/>
                  </a:lnTo>
                  <a:lnTo>
                    <a:pt x="1193" y="524"/>
                  </a:lnTo>
                  <a:lnTo>
                    <a:pt x="1339" y="503"/>
                  </a:lnTo>
                  <a:lnTo>
                    <a:pt x="1444" y="419"/>
                  </a:lnTo>
                  <a:lnTo>
                    <a:pt x="1549" y="398"/>
                  </a:lnTo>
                  <a:lnTo>
                    <a:pt x="1507" y="314"/>
                  </a:lnTo>
                  <a:lnTo>
                    <a:pt x="1465" y="293"/>
                  </a:lnTo>
                  <a:lnTo>
                    <a:pt x="1444" y="273"/>
                  </a:lnTo>
                  <a:lnTo>
                    <a:pt x="1486" y="210"/>
                  </a:lnTo>
                  <a:lnTo>
                    <a:pt x="1569" y="189"/>
                  </a:lnTo>
                  <a:lnTo>
                    <a:pt x="1528" y="126"/>
                  </a:lnTo>
                  <a:lnTo>
                    <a:pt x="1381" y="105"/>
                  </a:lnTo>
                  <a:lnTo>
                    <a:pt x="1318" y="126"/>
                  </a:lnTo>
                  <a:lnTo>
                    <a:pt x="1339" y="189"/>
                  </a:lnTo>
                  <a:lnTo>
                    <a:pt x="1256" y="210"/>
                  </a:lnTo>
                  <a:lnTo>
                    <a:pt x="1172" y="105"/>
                  </a:lnTo>
                  <a:lnTo>
                    <a:pt x="1172" y="42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2"/>
            <p:cNvSpPr/>
            <p:nvPr/>
          </p:nvSpPr>
          <p:spPr>
            <a:xfrm>
              <a:off x="2506700" y="3102550"/>
              <a:ext cx="80075" cy="36650"/>
            </a:xfrm>
            <a:custGeom>
              <a:avLst/>
              <a:gdLst/>
              <a:ahLst/>
              <a:cxnLst/>
              <a:rect l="l" t="t" r="r" b="b"/>
              <a:pathLst>
                <a:path w="3203" h="1466" extrusionOk="0">
                  <a:moveTo>
                    <a:pt x="2072" y="1"/>
                  </a:moveTo>
                  <a:lnTo>
                    <a:pt x="2030" y="43"/>
                  </a:lnTo>
                  <a:lnTo>
                    <a:pt x="1863" y="147"/>
                  </a:lnTo>
                  <a:lnTo>
                    <a:pt x="1675" y="189"/>
                  </a:lnTo>
                  <a:lnTo>
                    <a:pt x="1319" y="377"/>
                  </a:lnTo>
                  <a:lnTo>
                    <a:pt x="1214" y="461"/>
                  </a:lnTo>
                  <a:lnTo>
                    <a:pt x="1131" y="482"/>
                  </a:lnTo>
                  <a:lnTo>
                    <a:pt x="921" y="482"/>
                  </a:lnTo>
                  <a:lnTo>
                    <a:pt x="733" y="315"/>
                  </a:lnTo>
                  <a:lnTo>
                    <a:pt x="608" y="273"/>
                  </a:lnTo>
                  <a:lnTo>
                    <a:pt x="566" y="294"/>
                  </a:lnTo>
                  <a:lnTo>
                    <a:pt x="629" y="356"/>
                  </a:lnTo>
                  <a:lnTo>
                    <a:pt x="629" y="398"/>
                  </a:lnTo>
                  <a:lnTo>
                    <a:pt x="566" y="419"/>
                  </a:lnTo>
                  <a:lnTo>
                    <a:pt x="461" y="377"/>
                  </a:lnTo>
                  <a:lnTo>
                    <a:pt x="419" y="315"/>
                  </a:lnTo>
                  <a:lnTo>
                    <a:pt x="461" y="294"/>
                  </a:lnTo>
                  <a:lnTo>
                    <a:pt x="482" y="294"/>
                  </a:lnTo>
                  <a:lnTo>
                    <a:pt x="461" y="252"/>
                  </a:lnTo>
                  <a:lnTo>
                    <a:pt x="398" y="252"/>
                  </a:lnTo>
                  <a:lnTo>
                    <a:pt x="315" y="210"/>
                  </a:lnTo>
                  <a:lnTo>
                    <a:pt x="273" y="168"/>
                  </a:lnTo>
                  <a:lnTo>
                    <a:pt x="252" y="84"/>
                  </a:lnTo>
                  <a:lnTo>
                    <a:pt x="147" y="84"/>
                  </a:lnTo>
                  <a:lnTo>
                    <a:pt x="85" y="147"/>
                  </a:lnTo>
                  <a:lnTo>
                    <a:pt x="85" y="252"/>
                  </a:lnTo>
                  <a:lnTo>
                    <a:pt x="43" y="315"/>
                  </a:lnTo>
                  <a:lnTo>
                    <a:pt x="1" y="398"/>
                  </a:lnTo>
                  <a:lnTo>
                    <a:pt x="85" y="419"/>
                  </a:lnTo>
                  <a:lnTo>
                    <a:pt x="147" y="524"/>
                  </a:lnTo>
                  <a:lnTo>
                    <a:pt x="64" y="587"/>
                  </a:lnTo>
                  <a:lnTo>
                    <a:pt x="43" y="691"/>
                  </a:lnTo>
                  <a:lnTo>
                    <a:pt x="43" y="733"/>
                  </a:lnTo>
                  <a:lnTo>
                    <a:pt x="64" y="796"/>
                  </a:lnTo>
                  <a:lnTo>
                    <a:pt x="168" y="796"/>
                  </a:lnTo>
                  <a:lnTo>
                    <a:pt x="252" y="817"/>
                  </a:lnTo>
                  <a:lnTo>
                    <a:pt x="357" y="796"/>
                  </a:lnTo>
                  <a:lnTo>
                    <a:pt x="398" y="733"/>
                  </a:lnTo>
                  <a:lnTo>
                    <a:pt x="461" y="796"/>
                  </a:lnTo>
                  <a:lnTo>
                    <a:pt x="461" y="838"/>
                  </a:lnTo>
                  <a:lnTo>
                    <a:pt x="524" y="880"/>
                  </a:lnTo>
                  <a:lnTo>
                    <a:pt x="733" y="900"/>
                  </a:lnTo>
                  <a:lnTo>
                    <a:pt x="775" y="1026"/>
                  </a:lnTo>
                  <a:lnTo>
                    <a:pt x="817" y="1193"/>
                  </a:lnTo>
                  <a:lnTo>
                    <a:pt x="921" y="1235"/>
                  </a:lnTo>
                  <a:lnTo>
                    <a:pt x="1026" y="1235"/>
                  </a:lnTo>
                  <a:lnTo>
                    <a:pt x="1047" y="1152"/>
                  </a:lnTo>
                  <a:lnTo>
                    <a:pt x="1005" y="1131"/>
                  </a:lnTo>
                  <a:lnTo>
                    <a:pt x="1047" y="1047"/>
                  </a:lnTo>
                  <a:lnTo>
                    <a:pt x="1131" y="1089"/>
                  </a:lnTo>
                  <a:lnTo>
                    <a:pt x="1152" y="1131"/>
                  </a:lnTo>
                  <a:lnTo>
                    <a:pt x="1131" y="1193"/>
                  </a:lnTo>
                  <a:lnTo>
                    <a:pt x="1152" y="1319"/>
                  </a:lnTo>
                  <a:lnTo>
                    <a:pt x="1152" y="1403"/>
                  </a:lnTo>
                  <a:lnTo>
                    <a:pt x="1193" y="1444"/>
                  </a:lnTo>
                  <a:lnTo>
                    <a:pt x="1340" y="1465"/>
                  </a:lnTo>
                  <a:lnTo>
                    <a:pt x="1424" y="1361"/>
                  </a:lnTo>
                  <a:lnTo>
                    <a:pt x="1507" y="1298"/>
                  </a:lnTo>
                  <a:lnTo>
                    <a:pt x="1612" y="1319"/>
                  </a:lnTo>
                  <a:lnTo>
                    <a:pt x="1654" y="1298"/>
                  </a:lnTo>
                  <a:lnTo>
                    <a:pt x="1654" y="1152"/>
                  </a:lnTo>
                  <a:lnTo>
                    <a:pt x="1570" y="1089"/>
                  </a:lnTo>
                  <a:lnTo>
                    <a:pt x="1465" y="1026"/>
                  </a:lnTo>
                  <a:lnTo>
                    <a:pt x="1445" y="921"/>
                  </a:lnTo>
                  <a:lnTo>
                    <a:pt x="1445" y="880"/>
                  </a:lnTo>
                  <a:lnTo>
                    <a:pt x="1549" y="817"/>
                  </a:lnTo>
                  <a:lnTo>
                    <a:pt x="1737" y="775"/>
                  </a:lnTo>
                  <a:lnTo>
                    <a:pt x="1884" y="628"/>
                  </a:lnTo>
                  <a:lnTo>
                    <a:pt x="1884" y="587"/>
                  </a:lnTo>
                  <a:lnTo>
                    <a:pt x="1863" y="566"/>
                  </a:lnTo>
                  <a:lnTo>
                    <a:pt x="1863" y="419"/>
                  </a:lnTo>
                  <a:lnTo>
                    <a:pt x="2051" y="356"/>
                  </a:lnTo>
                  <a:lnTo>
                    <a:pt x="2177" y="315"/>
                  </a:lnTo>
                  <a:lnTo>
                    <a:pt x="2261" y="377"/>
                  </a:lnTo>
                  <a:lnTo>
                    <a:pt x="2365" y="482"/>
                  </a:lnTo>
                  <a:lnTo>
                    <a:pt x="2449" y="482"/>
                  </a:lnTo>
                  <a:lnTo>
                    <a:pt x="2553" y="608"/>
                  </a:lnTo>
                  <a:lnTo>
                    <a:pt x="2574" y="712"/>
                  </a:lnTo>
                  <a:lnTo>
                    <a:pt x="2616" y="775"/>
                  </a:lnTo>
                  <a:lnTo>
                    <a:pt x="2679" y="733"/>
                  </a:lnTo>
                  <a:lnTo>
                    <a:pt x="2763" y="670"/>
                  </a:lnTo>
                  <a:lnTo>
                    <a:pt x="2805" y="670"/>
                  </a:lnTo>
                  <a:lnTo>
                    <a:pt x="2826" y="733"/>
                  </a:lnTo>
                  <a:lnTo>
                    <a:pt x="2784" y="796"/>
                  </a:lnTo>
                  <a:lnTo>
                    <a:pt x="2721" y="796"/>
                  </a:lnTo>
                  <a:lnTo>
                    <a:pt x="2616" y="942"/>
                  </a:lnTo>
                  <a:lnTo>
                    <a:pt x="2595" y="984"/>
                  </a:lnTo>
                  <a:lnTo>
                    <a:pt x="2616" y="1131"/>
                  </a:lnTo>
                  <a:lnTo>
                    <a:pt x="2763" y="1319"/>
                  </a:lnTo>
                  <a:lnTo>
                    <a:pt x="2888" y="1424"/>
                  </a:lnTo>
                  <a:lnTo>
                    <a:pt x="2972" y="1235"/>
                  </a:lnTo>
                  <a:lnTo>
                    <a:pt x="3014" y="1235"/>
                  </a:lnTo>
                  <a:lnTo>
                    <a:pt x="3098" y="1193"/>
                  </a:lnTo>
                  <a:lnTo>
                    <a:pt x="3118" y="1047"/>
                  </a:lnTo>
                  <a:lnTo>
                    <a:pt x="3202" y="900"/>
                  </a:lnTo>
                  <a:lnTo>
                    <a:pt x="3139" y="733"/>
                  </a:lnTo>
                  <a:lnTo>
                    <a:pt x="3139" y="691"/>
                  </a:lnTo>
                  <a:lnTo>
                    <a:pt x="3181" y="587"/>
                  </a:lnTo>
                  <a:lnTo>
                    <a:pt x="3118" y="524"/>
                  </a:lnTo>
                  <a:lnTo>
                    <a:pt x="3035" y="482"/>
                  </a:lnTo>
                  <a:lnTo>
                    <a:pt x="3014" y="419"/>
                  </a:lnTo>
                  <a:lnTo>
                    <a:pt x="2909" y="294"/>
                  </a:lnTo>
                  <a:lnTo>
                    <a:pt x="2679" y="168"/>
                  </a:lnTo>
                  <a:lnTo>
                    <a:pt x="2512" y="147"/>
                  </a:lnTo>
                  <a:lnTo>
                    <a:pt x="2281" y="147"/>
                  </a:lnTo>
                  <a:lnTo>
                    <a:pt x="2198" y="105"/>
                  </a:lnTo>
                  <a:lnTo>
                    <a:pt x="2156" y="63"/>
                  </a:lnTo>
                  <a:lnTo>
                    <a:pt x="2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2"/>
            <p:cNvSpPr/>
            <p:nvPr/>
          </p:nvSpPr>
          <p:spPr>
            <a:xfrm>
              <a:off x="2464350" y="3080075"/>
              <a:ext cx="48650" cy="45525"/>
            </a:xfrm>
            <a:custGeom>
              <a:avLst/>
              <a:gdLst/>
              <a:ahLst/>
              <a:cxnLst/>
              <a:rect l="l" t="t" r="r" b="b"/>
              <a:pathLst>
                <a:path w="1946" h="1821" extrusionOk="0">
                  <a:moveTo>
                    <a:pt x="293" y="0"/>
                  </a:moveTo>
                  <a:lnTo>
                    <a:pt x="105" y="21"/>
                  </a:lnTo>
                  <a:lnTo>
                    <a:pt x="105" y="42"/>
                  </a:lnTo>
                  <a:lnTo>
                    <a:pt x="63" y="63"/>
                  </a:lnTo>
                  <a:lnTo>
                    <a:pt x="84" y="63"/>
                  </a:lnTo>
                  <a:lnTo>
                    <a:pt x="63" y="209"/>
                  </a:lnTo>
                  <a:lnTo>
                    <a:pt x="0" y="230"/>
                  </a:lnTo>
                  <a:lnTo>
                    <a:pt x="63" y="251"/>
                  </a:lnTo>
                  <a:lnTo>
                    <a:pt x="126" y="272"/>
                  </a:lnTo>
                  <a:lnTo>
                    <a:pt x="167" y="377"/>
                  </a:lnTo>
                  <a:lnTo>
                    <a:pt x="63" y="460"/>
                  </a:lnTo>
                  <a:lnTo>
                    <a:pt x="0" y="586"/>
                  </a:lnTo>
                  <a:lnTo>
                    <a:pt x="21" y="690"/>
                  </a:lnTo>
                  <a:lnTo>
                    <a:pt x="188" y="837"/>
                  </a:lnTo>
                  <a:lnTo>
                    <a:pt x="335" y="837"/>
                  </a:lnTo>
                  <a:lnTo>
                    <a:pt x="418" y="879"/>
                  </a:lnTo>
                  <a:lnTo>
                    <a:pt x="481" y="983"/>
                  </a:lnTo>
                  <a:lnTo>
                    <a:pt x="523" y="983"/>
                  </a:lnTo>
                  <a:lnTo>
                    <a:pt x="607" y="879"/>
                  </a:lnTo>
                  <a:lnTo>
                    <a:pt x="586" y="774"/>
                  </a:lnTo>
                  <a:lnTo>
                    <a:pt x="418" y="670"/>
                  </a:lnTo>
                  <a:lnTo>
                    <a:pt x="377" y="586"/>
                  </a:lnTo>
                  <a:lnTo>
                    <a:pt x="418" y="565"/>
                  </a:lnTo>
                  <a:lnTo>
                    <a:pt x="523" y="649"/>
                  </a:lnTo>
                  <a:lnTo>
                    <a:pt x="628" y="690"/>
                  </a:lnTo>
                  <a:lnTo>
                    <a:pt x="649" y="774"/>
                  </a:lnTo>
                  <a:lnTo>
                    <a:pt x="753" y="858"/>
                  </a:lnTo>
                  <a:lnTo>
                    <a:pt x="795" y="983"/>
                  </a:lnTo>
                  <a:lnTo>
                    <a:pt x="921" y="1067"/>
                  </a:lnTo>
                  <a:lnTo>
                    <a:pt x="1025" y="1151"/>
                  </a:lnTo>
                  <a:lnTo>
                    <a:pt x="1109" y="1193"/>
                  </a:lnTo>
                  <a:lnTo>
                    <a:pt x="1234" y="1318"/>
                  </a:lnTo>
                  <a:lnTo>
                    <a:pt x="1255" y="1402"/>
                  </a:lnTo>
                  <a:lnTo>
                    <a:pt x="1172" y="1486"/>
                  </a:lnTo>
                  <a:lnTo>
                    <a:pt x="1172" y="1569"/>
                  </a:lnTo>
                  <a:lnTo>
                    <a:pt x="1234" y="1632"/>
                  </a:lnTo>
                  <a:lnTo>
                    <a:pt x="1360" y="1695"/>
                  </a:lnTo>
                  <a:lnTo>
                    <a:pt x="1444" y="1737"/>
                  </a:lnTo>
                  <a:lnTo>
                    <a:pt x="1486" y="1716"/>
                  </a:lnTo>
                  <a:lnTo>
                    <a:pt x="1527" y="1632"/>
                  </a:lnTo>
                  <a:lnTo>
                    <a:pt x="1465" y="1569"/>
                  </a:lnTo>
                  <a:lnTo>
                    <a:pt x="1360" y="1507"/>
                  </a:lnTo>
                  <a:lnTo>
                    <a:pt x="1360" y="1486"/>
                  </a:lnTo>
                  <a:lnTo>
                    <a:pt x="1381" y="1465"/>
                  </a:lnTo>
                  <a:lnTo>
                    <a:pt x="1465" y="1507"/>
                  </a:lnTo>
                  <a:lnTo>
                    <a:pt x="1548" y="1632"/>
                  </a:lnTo>
                  <a:lnTo>
                    <a:pt x="1548" y="1737"/>
                  </a:lnTo>
                  <a:lnTo>
                    <a:pt x="1590" y="1737"/>
                  </a:lnTo>
                  <a:lnTo>
                    <a:pt x="1632" y="1779"/>
                  </a:lnTo>
                  <a:lnTo>
                    <a:pt x="1674" y="1820"/>
                  </a:lnTo>
                  <a:lnTo>
                    <a:pt x="1737" y="1820"/>
                  </a:lnTo>
                  <a:lnTo>
                    <a:pt x="1758" y="1779"/>
                  </a:lnTo>
                  <a:lnTo>
                    <a:pt x="1758" y="1695"/>
                  </a:lnTo>
                  <a:lnTo>
                    <a:pt x="1737" y="1632"/>
                  </a:lnTo>
                  <a:lnTo>
                    <a:pt x="1737" y="1590"/>
                  </a:lnTo>
                  <a:lnTo>
                    <a:pt x="1758" y="1486"/>
                  </a:lnTo>
                  <a:lnTo>
                    <a:pt x="1841" y="1423"/>
                  </a:lnTo>
                  <a:lnTo>
                    <a:pt x="1779" y="1318"/>
                  </a:lnTo>
                  <a:lnTo>
                    <a:pt x="1695" y="1297"/>
                  </a:lnTo>
                  <a:lnTo>
                    <a:pt x="1737" y="1214"/>
                  </a:lnTo>
                  <a:lnTo>
                    <a:pt x="1779" y="1151"/>
                  </a:lnTo>
                  <a:lnTo>
                    <a:pt x="1779" y="1046"/>
                  </a:lnTo>
                  <a:lnTo>
                    <a:pt x="1841" y="983"/>
                  </a:lnTo>
                  <a:lnTo>
                    <a:pt x="1946" y="983"/>
                  </a:lnTo>
                  <a:lnTo>
                    <a:pt x="1946" y="962"/>
                  </a:lnTo>
                  <a:lnTo>
                    <a:pt x="1862" y="900"/>
                  </a:lnTo>
                  <a:lnTo>
                    <a:pt x="1758" y="879"/>
                  </a:lnTo>
                  <a:lnTo>
                    <a:pt x="1695" y="795"/>
                  </a:lnTo>
                  <a:lnTo>
                    <a:pt x="1653" y="732"/>
                  </a:lnTo>
                  <a:lnTo>
                    <a:pt x="1548" y="586"/>
                  </a:lnTo>
                  <a:lnTo>
                    <a:pt x="1465" y="481"/>
                  </a:lnTo>
                  <a:lnTo>
                    <a:pt x="1465" y="356"/>
                  </a:lnTo>
                  <a:lnTo>
                    <a:pt x="1423" y="251"/>
                  </a:lnTo>
                  <a:lnTo>
                    <a:pt x="1360" y="272"/>
                  </a:lnTo>
                  <a:lnTo>
                    <a:pt x="1339" y="335"/>
                  </a:lnTo>
                  <a:lnTo>
                    <a:pt x="1234" y="335"/>
                  </a:lnTo>
                  <a:lnTo>
                    <a:pt x="1255" y="272"/>
                  </a:lnTo>
                  <a:lnTo>
                    <a:pt x="1172" y="272"/>
                  </a:lnTo>
                  <a:lnTo>
                    <a:pt x="1130" y="314"/>
                  </a:lnTo>
                  <a:lnTo>
                    <a:pt x="1025" y="209"/>
                  </a:lnTo>
                  <a:lnTo>
                    <a:pt x="1025" y="146"/>
                  </a:lnTo>
                  <a:lnTo>
                    <a:pt x="942" y="126"/>
                  </a:lnTo>
                  <a:lnTo>
                    <a:pt x="858" y="42"/>
                  </a:lnTo>
                  <a:lnTo>
                    <a:pt x="711" y="42"/>
                  </a:lnTo>
                  <a:lnTo>
                    <a:pt x="607" y="6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2"/>
            <p:cNvSpPr/>
            <p:nvPr/>
          </p:nvSpPr>
          <p:spPr>
            <a:xfrm>
              <a:off x="2438700" y="3020425"/>
              <a:ext cx="67500" cy="66975"/>
            </a:xfrm>
            <a:custGeom>
              <a:avLst/>
              <a:gdLst/>
              <a:ahLst/>
              <a:cxnLst/>
              <a:rect l="l" t="t" r="r" b="b"/>
              <a:pathLst>
                <a:path w="2700" h="2679" extrusionOk="0">
                  <a:moveTo>
                    <a:pt x="2470" y="1"/>
                  </a:moveTo>
                  <a:lnTo>
                    <a:pt x="2407" y="22"/>
                  </a:lnTo>
                  <a:lnTo>
                    <a:pt x="2386" y="105"/>
                  </a:lnTo>
                  <a:lnTo>
                    <a:pt x="2302" y="126"/>
                  </a:lnTo>
                  <a:lnTo>
                    <a:pt x="2198" y="210"/>
                  </a:lnTo>
                  <a:lnTo>
                    <a:pt x="2093" y="210"/>
                  </a:lnTo>
                  <a:lnTo>
                    <a:pt x="2072" y="294"/>
                  </a:lnTo>
                  <a:lnTo>
                    <a:pt x="1988" y="252"/>
                  </a:lnTo>
                  <a:lnTo>
                    <a:pt x="1884" y="294"/>
                  </a:lnTo>
                  <a:lnTo>
                    <a:pt x="1863" y="231"/>
                  </a:lnTo>
                  <a:lnTo>
                    <a:pt x="1779" y="189"/>
                  </a:lnTo>
                  <a:lnTo>
                    <a:pt x="1737" y="189"/>
                  </a:lnTo>
                  <a:lnTo>
                    <a:pt x="1696" y="294"/>
                  </a:lnTo>
                  <a:lnTo>
                    <a:pt x="1591" y="294"/>
                  </a:lnTo>
                  <a:lnTo>
                    <a:pt x="1528" y="419"/>
                  </a:lnTo>
                  <a:lnTo>
                    <a:pt x="1528" y="461"/>
                  </a:lnTo>
                  <a:lnTo>
                    <a:pt x="1465" y="503"/>
                  </a:lnTo>
                  <a:lnTo>
                    <a:pt x="1361" y="587"/>
                  </a:lnTo>
                  <a:lnTo>
                    <a:pt x="1235" y="649"/>
                  </a:lnTo>
                  <a:lnTo>
                    <a:pt x="1214" y="691"/>
                  </a:lnTo>
                  <a:lnTo>
                    <a:pt x="1131" y="670"/>
                  </a:lnTo>
                  <a:lnTo>
                    <a:pt x="1068" y="691"/>
                  </a:lnTo>
                  <a:lnTo>
                    <a:pt x="1005" y="649"/>
                  </a:lnTo>
                  <a:lnTo>
                    <a:pt x="859" y="628"/>
                  </a:lnTo>
                  <a:lnTo>
                    <a:pt x="691" y="733"/>
                  </a:lnTo>
                  <a:lnTo>
                    <a:pt x="503" y="754"/>
                  </a:lnTo>
                  <a:lnTo>
                    <a:pt x="503" y="859"/>
                  </a:lnTo>
                  <a:lnTo>
                    <a:pt x="503" y="942"/>
                  </a:lnTo>
                  <a:lnTo>
                    <a:pt x="482" y="1089"/>
                  </a:lnTo>
                  <a:lnTo>
                    <a:pt x="419" y="1172"/>
                  </a:lnTo>
                  <a:lnTo>
                    <a:pt x="294" y="1172"/>
                  </a:lnTo>
                  <a:lnTo>
                    <a:pt x="189" y="1193"/>
                  </a:lnTo>
                  <a:lnTo>
                    <a:pt x="189" y="1256"/>
                  </a:lnTo>
                  <a:lnTo>
                    <a:pt x="126" y="1256"/>
                  </a:lnTo>
                  <a:lnTo>
                    <a:pt x="22" y="1214"/>
                  </a:lnTo>
                  <a:lnTo>
                    <a:pt x="1" y="1256"/>
                  </a:lnTo>
                  <a:lnTo>
                    <a:pt x="210" y="1507"/>
                  </a:lnTo>
                  <a:lnTo>
                    <a:pt x="315" y="1591"/>
                  </a:lnTo>
                  <a:lnTo>
                    <a:pt x="315" y="1675"/>
                  </a:lnTo>
                  <a:lnTo>
                    <a:pt x="482" y="1821"/>
                  </a:lnTo>
                  <a:lnTo>
                    <a:pt x="628" y="2030"/>
                  </a:lnTo>
                  <a:lnTo>
                    <a:pt x="900" y="2323"/>
                  </a:lnTo>
                  <a:lnTo>
                    <a:pt x="963" y="2323"/>
                  </a:lnTo>
                  <a:lnTo>
                    <a:pt x="1026" y="2344"/>
                  </a:lnTo>
                  <a:lnTo>
                    <a:pt x="1068" y="2323"/>
                  </a:lnTo>
                  <a:lnTo>
                    <a:pt x="1068" y="2407"/>
                  </a:lnTo>
                  <a:lnTo>
                    <a:pt x="1131" y="2407"/>
                  </a:lnTo>
                  <a:lnTo>
                    <a:pt x="1319" y="2386"/>
                  </a:lnTo>
                  <a:lnTo>
                    <a:pt x="1633" y="2449"/>
                  </a:lnTo>
                  <a:lnTo>
                    <a:pt x="1737" y="2428"/>
                  </a:lnTo>
                  <a:lnTo>
                    <a:pt x="1884" y="2428"/>
                  </a:lnTo>
                  <a:lnTo>
                    <a:pt x="1947" y="2512"/>
                  </a:lnTo>
                  <a:lnTo>
                    <a:pt x="2009" y="2532"/>
                  </a:lnTo>
                  <a:lnTo>
                    <a:pt x="2009" y="2595"/>
                  </a:lnTo>
                  <a:lnTo>
                    <a:pt x="2156" y="2679"/>
                  </a:lnTo>
                  <a:lnTo>
                    <a:pt x="2198" y="2658"/>
                  </a:lnTo>
                  <a:lnTo>
                    <a:pt x="2260" y="2658"/>
                  </a:lnTo>
                  <a:lnTo>
                    <a:pt x="2302" y="2637"/>
                  </a:lnTo>
                  <a:lnTo>
                    <a:pt x="2281" y="2553"/>
                  </a:lnTo>
                  <a:lnTo>
                    <a:pt x="2219" y="2470"/>
                  </a:lnTo>
                  <a:lnTo>
                    <a:pt x="2198" y="2344"/>
                  </a:lnTo>
                  <a:lnTo>
                    <a:pt x="2281" y="2219"/>
                  </a:lnTo>
                  <a:lnTo>
                    <a:pt x="2302" y="2135"/>
                  </a:lnTo>
                  <a:lnTo>
                    <a:pt x="2302" y="2009"/>
                  </a:lnTo>
                  <a:lnTo>
                    <a:pt x="2281" y="2093"/>
                  </a:lnTo>
                  <a:lnTo>
                    <a:pt x="2260" y="2135"/>
                  </a:lnTo>
                  <a:lnTo>
                    <a:pt x="2198" y="2156"/>
                  </a:lnTo>
                  <a:lnTo>
                    <a:pt x="2198" y="2093"/>
                  </a:lnTo>
                  <a:lnTo>
                    <a:pt x="2219" y="2009"/>
                  </a:lnTo>
                  <a:lnTo>
                    <a:pt x="2281" y="1884"/>
                  </a:lnTo>
                  <a:lnTo>
                    <a:pt x="2260" y="1800"/>
                  </a:lnTo>
                  <a:lnTo>
                    <a:pt x="2260" y="1716"/>
                  </a:lnTo>
                  <a:lnTo>
                    <a:pt x="2344" y="1528"/>
                  </a:lnTo>
                  <a:lnTo>
                    <a:pt x="2386" y="1528"/>
                  </a:lnTo>
                  <a:lnTo>
                    <a:pt x="2365" y="1591"/>
                  </a:lnTo>
                  <a:lnTo>
                    <a:pt x="2365" y="1675"/>
                  </a:lnTo>
                  <a:lnTo>
                    <a:pt x="2365" y="1800"/>
                  </a:lnTo>
                  <a:lnTo>
                    <a:pt x="2386" y="1800"/>
                  </a:lnTo>
                  <a:lnTo>
                    <a:pt x="2428" y="1716"/>
                  </a:lnTo>
                  <a:lnTo>
                    <a:pt x="2470" y="1486"/>
                  </a:lnTo>
                  <a:lnTo>
                    <a:pt x="2470" y="1214"/>
                  </a:lnTo>
                  <a:lnTo>
                    <a:pt x="2491" y="1172"/>
                  </a:lnTo>
                  <a:lnTo>
                    <a:pt x="2428" y="1089"/>
                  </a:lnTo>
                  <a:lnTo>
                    <a:pt x="2407" y="1068"/>
                  </a:lnTo>
                  <a:lnTo>
                    <a:pt x="2407" y="1005"/>
                  </a:lnTo>
                  <a:lnTo>
                    <a:pt x="2470" y="963"/>
                  </a:lnTo>
                  <a:lnTo>
                    <a:pt x="2491" y="963"/>
                  </a:lnTo>
                  <a:lnTo>
                    <a:pt x="2512" y="984"/>
                  </a:lnTo>
                  <a:lnTo>
                    <a:pt x="2533" y="838"/>
                  </a:lnTo>
                  <a:lnTo>
                    <a:pt x="2637" y="691"/>
                  </a:lnTo>
                  <a:lnTo>
                    <a:pt x="2700" y="628"/>
                  </a:lnTo>
                  <a:lnTo>
                    <a:pt x="2700" y="566"/>
                  </a:lnTo>
                  <a:lnTo>
                    <a:pt x="2637" y="524"/>
                  </a:lnTo>
                  <a:lnTo>
                    <a:pt x="2637" y="461"/>
                  </a:lnTo>
                  <a:lnTo>
                    <a:pt x="2679" y="377"/>
                  </a:lnTo>
                  <a:lnTo>
                    <a:pt x="2637" y="273"/>
                  </a:lnTo>
                  <a:lnTo>
                    <a:pt x="2637" y="126"/>
                  </a:lnTo>
                  <a:lnTo>
                    <a:pt x="2679" y="63"/>
                  </a:lnTo>
                  <a:lnTo>
                    <a:pt x="2700" y="43"/>
                  </a:lnTo>
                  <a:lnTo>
                    <a:pt x="2533" y="43"/>
                  </a:lnTo>
                  <a:lnTo>
                    <a:pt x="25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2"/>
            <p:cNvSpPr/>
            <p:nvPr/>
          </p:nvSpPr>
          <p:spPr>
            <a:xfrm>
              <a:off x="2416725" y="3006825"/>
              <a:ext cx="91575" cy="46050"/>
            </a:xfrm>
            <a:custGeom>
              <a:avLst/>
              <a:gdLst/>
              <a:ahLst/>
              <a:cxnLst/>
              <a:rect l="l" t="t" r="r" b="b"/>
              <a:pathLst>
                <a:path w="3663" h="1842" extrusionOk="0">
                  <a:moveTo>
                    <a:pt x="1926" y="1"/>
                  </a:moveTo>
                  <a:lnTo>
                    <a:pt x="1905" y="43"/>
                  </a:lnTo>
                  <a:lnTo>
                    <a:pt x="1968" y="105"/>
                  </a:lnTo>
                  <a:lnTo>
                    <a:pt x="1863" y="126"/>
                  </a:lnTo>
                  <a:lnTo>
                    <a:pt x="1800" y="168"/>
                  </a:lnTo>
                  <a:lnTo>
                    <a:pt x="1696" y="147"/>
                  </a:lnTo>
                  <a:lnTo>
                    <a:pt x="1507" y="168"/>
                  </a:lnTo>
                  <a:lnTo>
                    <a:pt x="943" y="168"/>
                  </a:lnTo>
                  <a:lnTo>
                    <a:pt x="775" y="252"/>
                  </a:lnTo>
                  <a:lnTo>
                    <a:pt x="712" y="210"/>
                  </a:lnTo>
                  <a:lnTo>
                    <a:pt x="712" y="252"/>
                  </a:lnTo>
                  <a:lnTo>
                    <a:pt x="629" y="315"/>
                  </a:lnTo>
                  <a:lnTo>
                    <a:pt x="566" y="419"/>
                  </a:lnTo>
                  <a:lnTo>
                    <a:pt x="419" y="482"/>
                  </a:lnTo>
                  <a:lnTo>
                    <a:pt x="336" y="482"/>
                  </a:lnTo>
                  <a:lnTo>
                    <a:pt x="189" y="649"/>
                  </a:lnTo>
                  <a:lnTo>
                    <a:pt x="106" y="754"/>
                  </a:lnTo>
                  <a:lnTo>
                    <a:pt x="126" y="838"/>
                  </a:lnTo>
                  <a:lnTo>
                    <a:pt x="43" y="984"/>
                  </a:lnTo>
                  <a:lnTo>
                    <a:pt x="1" y="1047"/>
                  </a:lnTo>
                  <a:lnTo>
                    <a:pt x="43" y="1005"/>
                  </a:lnTo>
                  <a:lnTo>
                    <a:pt x="126" y="1047"/>
                  </a:lnTo>
                  <a:lnTo>
                    <a:pt x="147" y="1068"/>
                  </a:lnTo>
                  <a:lnTo>
                    <a:pt x="210" y="1089"/>
                  </a:lnTo>
                  <a:lnTo>
                    <a:pt x="252" y="1151"/>
                  </a:lnTo>
                  <a:lnTo>
                    <a:pt x="399" y="1110"/>
                  </a:lnTo>
                  <a:lnTo>
                    <a:pt x="503" y="1151"/>
                  </a:lnTo>
                  <a:lnTo>
                    <a:pt x="566" y="1256"/>
                  </a:lnTo>
                  <a:lnTo>
                    <a:pt x="608" y="1298"/>
                  </a:lnTo>
                  <a:lnTo>
                    <a:pt x="650" y="1361"/>
                  </a:lnTo>
                  <a:lnTo>
                    <a:pt x="671" y="1298"/>
                  </a:lnTo>
                  <a:lnTo>
                    <a:pt x="712" y="1256"/>
                  </a:lnTo>
                  <a:lnTo>
                    <a:pt x="817" y="1214"/>
                  </a:lnTo>
                  <a:lnTo>
                    <a:pt x="859" y="1256"/>
                  </a:lnTo>
                  <a:lnTo>
                    <a:pt x="943" y="1277"/>
                  </a:lnTo>
                  <a:lnTo>
                    <a:pt x="943" y="1382"/>
                  </a:lnTo>
                  <a:lnTo>
                    <a:pt x="922" y="1486"/>
                  </a:lnTo>
                  <a:lnTo>
                    <a:pt x="922" y="1507"/>
                  </a:lnTo>
                  <a:lnTo>
                    <a:pt x="880" y="1612"/>
                  </a:lnTo>
                  <a:lnTo>
                    <a:pt x="922" y="1675"/>
                  </a:lnTo>
                  <a:lnTo>
                    <a:pt x="963" y="1696"/>
                  </a:lnTo>
                  <a:lnTo>
                    <a:pt x="984" y="1716"/>
                  </a:lnTo>
                  <a:lnTo>
                    <a:pt x="1047" y="1716"/>
                  </a:lnTo>
                  <a:lnTo>
                    <a:pt x="1068" y="1696"/>
                  </a:lnTo>
                  <a:lnTo>
                    <a:pt x="1131" y="1716"/>
                  </a:lnTo>
                  <a:lnTo>
                    <a:pt x="1131" y="1800"/>
                  </a:lnTo>
                  <a:lnTo>
                    <a:pt x="1152" y="1842"/>
                  </a:lnTo>
                  <a:lnTo>
                    <a:pt x="1256" y="1821"/>
                  </a:lnTo>
                  <a:lnTo>
                    <a:pt x="1382" y="1821"/>
                  </a:lnTo>
                  <a:lnTo>
                    <a:pt x="1445" y="1737"/>
                  </a:lnTo>
                  <a:lnTo>
                    <a:pt x="1445" y="1591"/>
                  </a:lnTo>
                  <a:lnTo>
                    <a:pt x="1445" y="1507"/>
                  </a:lnTo>
                  <a:lnTo>
                    <a:pt x="1445" y="1403"/>
                  </a:lnTo>
                  <a:lnTo>
                    <a:pt x="1612" y="1382"/>
                  </a:lnTo>
                  <a:lnTo>
                    <a:pt x="1800" y="1277"/>
                  </a:lnTo>
                  <a:lnTo>
                    <a:pt x="1926" y="1298"/>
                  </a:lnTo>
                  <a:lnTo>
                    <a:pt x="2010" y="1361"/>
                  </a:lnTo>
                  <a:lnTo>
                    <a:pt x="2072" y="1361"/>
                  </a:lnTo>
                  <a:lnTo>
                    <a:pt x="2135" y="1382"/>
                  </a:lnTo>
                  <a:lnTo>
                    <a:pt x="2177" y="1298"/>
                  </a:lnTo>
                  <a:lnTo>
                    <a:pt x="2303" y="1277"/>
                  </a:lnTo>
                  <a:lnTo>
                    <a:pt x="2407" y="1151"/>
                  </a:lnTo>
                  <a:lnTo>
                    <a:pt x="2449" y="1110"/>
                  </a:lnTo>
                  <a:lnTo>
                    <a:pt x="2491" y="1068"/>
                  </a:lnTo>
                  <a:lnTo>
                    <a:pt x="2554" y="900"/>
                  </a:lnTo>
                  <a:lnTo>
                    <a:pt x="2658" y="900"/>
                  </a:lnTo>
                  <a:lnTo>
                    <a:pt x="2700" y="796"/>
                  </a:lnTo>
                  <a:lnTo>
                    <a:pt x="2742" y="796"/>
                  </a:lnTo>
                  <a:lnTo>
                    <a:pt x="2826" y="879"/>
                  </a:lnTo>
                  <a:lnTo>
                    <a:pt x="2847" y="900"/>
                  </a:lnTo>
                  <a:lnTo>
                    <a:pt x="2951" y="900"/>
                  </a:lnTo>
                  <a:lnTo>
                    <a:pt x="3035" y="942"/>
                  </a:lnTo>
                  <a:lnTo>
                    <a:pt x="3056" y="859"/>
                  </a:lnTo>
                  <a:lnTo>
                    <a:pt x="3139" y="859"/>
                  </a:lnTo>
                  <a:lnTo>
                    <a:pt x="3244" y="775"/>
                  </a:lnTo>
                  <a:lnTo>
                    <a:pt x="3328" y="754"/>
                  </a:lnTo>
                  <a:lnTo>
                    <a:pt x="3349" y="670"/>
                  </a:lnTo>
                  <a:lnTo>
                    <a:pt x="3391" y="649"/>
                  </a:lnTo>
                  <a:lnTo>
                    <a:pt x="3453" y="649"/>
                  </a:lnTo>
                  <a:lnTo>
                    <a:pt x="3474" y="670"/>
                  </a:lnTo>
                  <a:lnTo>
                    <a:pt x="3642" y="670"/>
                  </a:lnTo>
                  <a:lnTo>
                    <a:pt x="3663" y="628"/>
                  </a:lnTo>
                  <a:lnTo>
                    <a:pt x="3642" y="566"/>
                  </a:lnTo>
                  <a:lnTo>
                    <a:pt x="3495" y="461"/>
                  </a:lnTo>
                  <a:lnTo>
                    <a:pt x="3370" y="419"/>
                  </a:lnTo>
                  <a:lnTo>
                    <a:pt x="3370" y="419"/>
                  </a:lnTo>
                  <a:lnTo>
                    <a:pt x="3432" y="524"/>
                  </a:lnTo>
                  <a:lnTo>
                    <a:pt x="3286" y="524"/>
                  </a:lnTo>
                  <a:lnTo>
                    <a:pt x="3139" y="482"/>
                  </a:lnTo>
                  <a:lnTo>
                    <a:pt x="3077" y="461"/>
                  </a:lnTo>
                  <a:lnTo>
                    <a:pt x="2972" y="440"/>
                  </a:lnTo>
                  <a:lnTo>
                    <a:pt x="2867" y="440"/>
                  </a:lnTo>
                  <a:lnTo>
                    <a:pt x="2909" y="377"/>
                  </a:lnTo>
                  <a:lnTo>
                    <a:pt x="2972" y="377"/>
                  </a:lnTo>
                  <a:lnTo>
                    <a:pt x="2972" y="315"/>
                  </a:lnTo>
                  <a:lnTo>
                    <a:pt x="3035" y="315"/>
                  </a:lnTo>
                  <a:lnTo>
                    <a:pt x="3119" y="335"/>
                  </a:lnTo>
                  <a:lnTo>
                    <a:pt x="3265" y="377"/>
                  </a:lnTo>
                  <a:lnTo>
                    <a:pt x="3286" y="356"/>
                  </a:lnTo>
                  <a:lnTo>
                    <a:pt x="3181" y="273"/>
                  </a:lnTo>
                  <a:lnTo>
                    <a:pt x="3035" y="210"/>
                  </a:lnTo>
                  <a:lnTo>
                    <a:pt x="2951" y="168"/>
                  </a:lnTo>
                  <a:lnTo>
                    <a:pt x="2847" y="210"/>
                  </a:lnTo>
                  <a:lnTo>
                    <a:pt x="2805" y="168"/>
                  </a:lnTo>
                  <a:lnTo>
                    <a:pt x="2763" y="252"/>
                  </a:lnTo>
                  <a:lnTo>
                    <a:pt x="2700" y="210"/>
                  </a:lnTo>
                  <a:lnTo>
                    <a:pt x="2428" y="168"/>
                  </a:lnTo>
                  <a:lnTo>
                    <a:pt x="2198" y="147"/>
                  </a:lnTo>
                  <a:lnTo>
                    <a:pt x="2072" y="43"/>
                  </a:lnTo>
                  <a:lnTo>
                    <a:pt x="19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2"/>
            <p:cNvSpPr/>
            <p:nvPr/>
          </p:nvSpPr>
          <p:spPr>
            <a:xfrm>
              <a:off x="2404175" y="3031950"/>
              <a:ext cx="36125" cy="20925"/>
            </a:xfrm>
            <a:custGeom>
              <a:avLst/>
              <a:gdLst/>
              <a:ahLst/>
              <a:cxnLst/>
              <a:rect l="l" t="t" r="r" b="b"/>
              <a:pathLst>
                <a:path w="1445" h="837" extrusionOk="0">
                  <a:moveTo>
                    <a:pt x="545" y="0"/>
                  </a:moveTo>
                  <a:lnTo>
                    <a:pt x="503" y="42"/>
                  </a:lnTo>
                  <a:lnTo>
                    <a:pt x="398" y="105"/>
                  </a:lnTo>
                  <a:lnTo>
                    <a:pt x="398" y="167"/>
                  </a:lnTo>
                  <a:lnTo>
                    <a:pt x="294" y="188"/>
                  </a:lnTo>
                  <a:lnTo>
                    <a:pt x="168" y="251"/>
                  </a:lnTo>
                  <a:lnTo>
                    <a:pt x="64" y="356"/>
                  </a:lnTo>
                  <a:lnTo>
                    <a:pt x="64" y="398"/>
                  </a:lnTo>
                  <a:lnTo>
                    <a:pt x="1" y="481"/>
                  </a:lnTo>
                  <a:lnTo>
                    <a:pt x="168" y="481"/>
                  </a:lnTo>
                  <a:lnTo>
                    <a:pt x="273" y="586"/>
                  </a:lnTo>
                  <a:lnTo>
                    <a:pt x="398" y="607"/>
                  </a:lnTo>
                  <a:lnTo>
                    <a:pt x="440" y="607"/>
                  </a:lnTo>
                  <a:lnTo>
                    <a:pt x="649" y="691"/>
                  </a:lnTo>
                  <a:lnTo>
                    <a:pt x="838" y="795"/>
                  </a:lnTo>
                  <a:lnTo>
                    <a:pt x="859" y="732"/>
                  </a:lnTo>
                  <a:lnTo>
                    <a:pt x="796" y="691"/>
                  </a:lnTo>
                  <a:lnTo>
                    <a:pt x="817" y="670"/>
                  </a:lnTo>
                  <a:lnTo>
                    <a:pt x="921" y="670"/>
                  </a:lnTo>
                  <a:lnTo>
                    <a:pt x="1005" y="795"/>
                  </a:lnTo>
                  <a:lnTo>
                    <a:pt x="1068" y="837"/>
                  </a:lnTo>
                  <a:lnTo>
                    <a:pt x="1340" y="837"/>
                  </a:lnTo>
                  <a:lnTo>
                    <a:pt x="1424" y="732"/>
                  </a:lnTo>
                  <a:lnTo>
                    <a:pt x="1382" y="691"/>
                  </a:lnTo>
                  <a:lnTo>
                    <a:pt x="1424" y="670"/>
                  </a:lnTo>
                  <a:lnTo>
                    <a:pt x="1382" y="607"/>
                  </a:lnTo>
                  <a:lnTo>
                    <a:pt x="1424" y="502"/>
                  </a:lnTo>
                  <a:lnTo>
                    <a:pt x="1424" y="481"/>
                  </a:lnTo>
                  <a:lnTo>
                    <a:pt x="1445" y="377"/>
                  </a:lnTo>
                  <a:lnTo>
                    <a:pt x="1445" y="272"/>
                  </a:lnTo>
                  <a:lnTo>
                    <a:pt x="1361" y="251"/>
                  </a:lnTo>
                  <a:lnTo>
                    <a:pt x="1319" y="209"/>
                  </a:lnTo>
                  <a:lnTo>
                    <a:pt x="1214" y="251"/>
                  </a:lnTo>
                  <a:lnTo>
                    <a:pt x="1173" y="293"/>
                  </a:lnTo>
                  <a:lnTo>
                    <a:pt x="1152" y="356"/>
                  </a:lnTo>
                  <a:lnTo>
                    <a:pt x="1110" y="293"/>
                  </a:lnTo>
                  <a:lnTo>
                    <a:pt x="1068" y="251"/>
                  </a:lnTo>
                  <a:lnTo>
                    <a:pt x="1005" y="146"/>
                  </a:lnTo>
                  <a:lnTo>
                    <a:pt x="901" y="105"/>
                  </a:lnTo>
                  <a:lnTo>
                    <a:pt x="754" y="146"/>
                  </a:lnTo>
                  <a:lnTo>
                    <a:pt x="712" y="84"/>
                  </a:lnTo>
                  <a:lnTo>
                    <a:pt x="649" y="63"/>
                  </a:lnTo>
                  <a:lnTo>
                    <a:pt x="628" y="42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2"/>
            <p:cNvSpPr/>
            <p:nvPr/>
          </p:nvSpPr>
          <p:spPr>
            <a:xfrm>
              <a:off x="2420400" y="2972825"/>
              <a:ext cx="16750" cy="36650"/>
            </a:xfrm>
            <a:custGeom>
              <a:avLst/>
              <a:gdLst/>
              <a:ahLst/>
              <a:cxnLst/>
              <a:rect l="l" t="t" r="r" b="b"/>
              <a:pathLst>
                <a:path w="670" h="1466" extrusionOk="0">
                  <a:moveTo>
                    <a:pt x="398" y="1"/>
                  </a:moveTo>
                  <a:lnTo>
                    <a:pt x="377" y="43"/>
                  </a:lnTo>
                  <a:lnTo>
                    <a:pt x="356" y="147"/>
                  </a:lnTo>
                  <a:lnTo>
                    <a:pt x="272" y="231"/>
                  </a:lnTo>
                  <a:lnTo>
                    <a:pt x="272" y="252"/>
                  </a:lnTo>
                  <a:lnTo>
                    <a:pt x="210" y="273"/>
                  </a:lnTo>
                  <a:lnTo>
                    <a:pt x="189" y="315"/>
                  </a:lnTo>
                  <a:lnTo>
                    <a:pt x="168" y="273"/>
                  </a:lnTo>
                  <a:lnTo>
                    <a:pt x="168" y="231"/>
                  </a:lnTo>
                  <a:lnTo>
                    <a:pt x="84" y="231"/>
                  </a:lnTo>
                  <a:lnTo>
                    <a:pt x="42" y="273"/>
                  </a:lnTo>
                  <a:lnTo>
                    <a:pt x="0" y="356"/>
                  </a:lnTo>
                  <a:lnTo>
                    <a:pt x="0" y="1423"/>
                  </a:lnTo>
                  <a:lnTo>
                    <a:pt x="84" y="1423"/>
                  </a:lnTo>
                  <a:lnTo>
                    <a:pt x="105" y="1465"/>
                  </a:lnTo>
                  <a:lnTo>
                    <a:pt x="168" y="1465"/>
                  </a:lnTo>
                  <a:lnTo>
                    <a:pt x="210" y="1361"/>
                  </a:lnTo>
                  <a:lnTo>
                    <a:pt x="314" y="1256"/>
                  </a:lnTo>
                  <a:lnTo>
                    <a:pt x="398" y="1298"/>
                  </a:lnTo>
                  <a:lnTo>
                    <a:pt x="565" y="1068"/>
                  </a:lnTo>
                  <a:lnTo>
                    <a:pt x="607" y="900"/>
                  </a:lnTo>
                  <a:lnTo>
                    <a:pt x="607" y="733"/>
                  </a:lnTo>
                  <a:lnTo>
                    <a:pt x="565" y="670"/>
                  </a:lnTo>
                  <a:lnTo>
                    <a:pt x="586" y="482"/>
                  </a:lnTo>
                  <a:lnTo>
                    <a:pt x="628" y="377"/>
                  </a:lnTo>
                  <a:lnTo>
                    <a:pt x="670" y="105"/>
                  </a:lnTo>
                  <a:lnTo>
                    <a:pt x="670" y="43"/>
                  </a:lnTo>
                  <a:lnTo>
                    <a:pt x="670" y="1"/>
                  </a:lnTo>
                  <a:lnTo>
                    <a:pt x="586" y="1"/>
                  </a:lnTo>
                  <a:lnTo>
                    <a:pt x="524" y="43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2"/>
            <p:cNvSpPr/>
            <p:nvPr/>
          </p:nvSpPr>
          <p:spPr>
            <a:xfrm>
              <a:off x="2374900" y="2981200"/>
              <a:ext cx="59650" cy="62800"/>
            </a:xfrm>
            <a:custGeom>
              <a:avLst/>
              <a:gdLst/>
              <a:ahLst/>
              <a:cxnLst/>
              <a:rect l="l" t="t" r="r" b="b"/>
              <a:pathLst>
                <a:path w="2386" h="2512" extrusionOk="0">
                  <a:moveTo>
                    <a:pt x="837" y="0"/>
                  </a:moveTo>
                  <a:lnTo>
                    <a:pt x="816" y="314"/>
                  </a:lnTo>
                  <a:lnTo>
                    <a:pt x="565" y="335"/>
                  </a:lnTo>
                  <a:lnTo>
                    <a:pt x="649" y="419"/>
                  </a:lnTo>
                  <a:lnTo>
                    <a:pt x="670" y="461"/>
                  </a:lnTo>
                  <a:lnTo>
                    <a:pt x="774" y="565"/>
                  </a:lnTo>
                  <a:lnTo>
                    <a:pt x="858" y="649"/>
                  </a:lnTo>
                  <a:lnTo>
                    <a:pt x="942" y="649"/>
                  </a:lnTo>
                  <a:lnTo>
                    <a:pt x="963" y="712"/>
                  </a:lnTo>
                  <a:lnTo>
                    <a:pt x="983" y="816"/>
                  </a:lnTo>
                  <a:lnTo>
                    <a:pt x="1025" y="837"/>
                  </a:lnTo>
                  <a:lnTo>
                    <a:pt x="1130" y="858"/>
                  </a:lnTo>
                  <a:lnTo>
                    <a:pt x="1193" y="879"/>
                  </a:lnTo>
                  <a:lnTo>
                    <a:pt x="1193" y="963"/>
                  </a:lnTo>
                  <a:lnTo>
                    <a:pt x="1130" y="1026"/>
                  </a:lnTo>
                  <a:lnTo>
                    <a:pt x="398" y="1026"/>
                  </a:lnTo>
                  <a:lnTo>
                    <a:pt x="42" y="1570"/>
                  </a:lnTo>
                  <a:lnTo>
                    <a:pt x="42" y="1674"/>
                  </a:lnTo>
                  <a:lnTo>
                    <a:pt x="84" y="1695"/>
                  </a:lnTo>
                  <a:lnTo>
                    <a:pt x="42" y="1758"/>
                  </a:lnTo>
                  <a:lnTo>
                    <a:pt x="84" y="1800"/>
                  </a:lnTo>
                  <a:lnTo>
                    <a:pt x="105" y="1821"/>
                  </a:lnTo>
                  <a:lnTo>
                    <a:pt x="105" y="1863"/>
                  </a:lnTo>
                  <a:lnTo>
                    <a:pt x="42" y="1904"/>
                  </a:lnTo>
                  <a:lnTo>
                    <a:pt x="21" y="1967"/>
                  </a:lnTo>
                  <a:lnTo>
                    <a:pt x="0" y="1988"/>
                  </a:lnTo>
                  <a:lnTo>
                    <a:pt x="105" y="2093"/>
                  </a:lnTo>
                  <a:lnTo>
                    <a:pt x="147" y="2218"/>
                  </a:lnTo>
                  <a:lnTo>
                    <a:pt x="251" y="2218"/>
                  </a:lnTo>
                  <a:lnTo>
                    <a:pt x="335" y="2323"/>
                  </a:lnTo>
                  <a:lnTo>
                    <a:pt x="628" y="2428"/>
                  </a:lnTo>
                  <a:lnTo>
                    <a:pt x="942" y="2428"/>
                  </a:lnTo>
                  <a:lnTo>
                    <a:pt x="1172" y="2511"/>
                  </a:lnTo>
                  <a:lnTo>
                    <a:pt x="1235" y="2428"/>
                  </a:lnTo>
                  <a:lnTo>
                    <a:pt x="1235" y="2386"/>
                  </a:lnTo>
                  <a:lnTo>
                    <a:pt x="1339" y="2281"/>
                  </a:lnTo>
                  <a:lnTo>
                    <a:pt x="1465" y="2218"/>
                  </a:lnTo>
                  <a:lnTo>
                    <a:pt x="1569" y="2197"/>
                  </a:lnTo>
                  <a:lnTo>
                    <a:pt x="1569" y="2135"/>
                  </a:lnTo>
                  <a:lnTo>
                    <a:pt x="1716" y="2009"/>
                  </a:lnTo>
                  <a:lnTo>
                    <a:pt x="1799" y="1863"/>
                  </a:lnTo>
                  <a:lnTo>
                    <a:pt x="1779" y="1779"/>
                  </a:lnTo>
                  <a:lnTo>
                    <a:pt x="1862" y="1674"/>
                  </a:lnTo>
                  <a:lnTo>
                    <a:pt x="2009" y="1507"/>
                  </a:lnTo>
                  <a:lnTo>
                    <a:pt x="2092" y="1507"/>
                  </a:lnTo>
                  <a:lnTo>
                    <a:pt x="2239" y="1444"/>
                  </a:lnTo>
                  <a:lnTo>
                    <a:pt x="2302" y="1340"/>
                  </a:lnTo>
                  <a:lnTo>
                    <a:pt x="2385" y="1277"/>
                  </a:lnTo>
                  <a:lnTo>
                    <a:pt x="2385" y="1235"/>
                  </a:lnTo>
                  <a:lnTo>
                    <a:pt x="2344" y="1172"/>
                  </a:lnTo>
                  <a:lnTo>
                    <a:pt x="2239" y="1172"/>
                  </a:lnTo>
                  <a:lnTo>
                    <a:pt x="2218" y="1256"/>
                  </a:lnTo>
                  <a:lnTo>
                    <a:pt x="2113" y="1172"/>
                  </a:lnTo>
                  <a:lnTo>
                    <a:pt x="2030" y="1172"/>
                  </a:lnTo>
                  <a:lnTo>
                    <a:pt x="1988" y="1130"/>
                  </a:lnTo>
                  <a:lnTo>
                    <a:pt x="1925" y="1130"/>
                  </a:lnTo>
                  <a:lnTo>
                    <a:pt x="1904" y="1088"/>
                  </a:lnTo>
                  <a:lnTo>
                    <a:pt x="1820" y="1088"/>
                  </a:lnTo>
                  <a:lnTo>
                    <a:pt x="1820" y="21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2"/>
            <p:cNvSpPr/>
            <p:nvPr/>
          </p:nvSpPr>
          <p:spPr>
            <a:xfrm>
              <a:off x="2050050" y="2725400"/>
              <a:ext cx="412225" cy="305525"/>
            </a:xfrm>
            <a:custGeom>
              <a:avLst/>
              <a:gdLst/>
              <a:ahLst/>
              <a:cxnLst/>
              <a:rect l="l" t="t" r="r" b="b"/>
              <a:pathLst>
                <a:path w="16489" h="12221" extrusionOk="0">
                  <a:moveTo>
                    <a:pt x="1381" y="1"/>
                  </a:moveTo>
                  <a:lnTo>
                    <a:pt x="1" y="22"/>
                  </a:lnTo>
                  <a:lnTo>
                    <a:pt x="21" y="168"/>
                  </a:lnTo>
                  <a:lnTo>
                    <a:pt x="105" y="482"/>
                  </a:lnTo>
                  <a:lnTo>
                    <a:pt x="168" y="587"/>
                  </a:lnTo>
                  <a:lnTo>
                    <a:pt x="231" y="691"/>
                  </a:lnTo>
                  <a:lnTo>
                    <a:pt x="168" y="712"/>
                  </a:lnTo>
                  <a:lnTo>
                    <a:pt x="168" y="796"/>
                  </a:lnTo>
                  <a:lnTo>
                    <a:pt x="189" y="901"/>
                  </a:lnTo>
                  <a:lnTo>
                    <a:pt x="356" y="1110"/>
                  </a:lnTo>
                  <a:lnTo>
                    <a:pt x="356" y="1152"/>
                  </a:lnTo>
                  <a:lnTo>
                    <a:pt x="314" y="1173"/>
                  </a:lnTo>
                  <a:lnTo>
                    <a:pt x="335" y="1256"/>
                  </a:lnTo>
                  <a:lnTo>
                    <a:pt x="461" y="1361"/>
                  </a:lnTo>
                  <a:lnTo>
                    <a:pt x="482" y="1486"/>
                  </a:lnTo>
                  <a:lnTo>
                    <a:pt x="440" y="1549"/>
                  </a:lnTo>
                  <a:lnTo>
                    <a:pt x="440" y="1654"/>
                  </a:lnTo>
                  <a:lnTo>
                    <a:pt x="524" y="1696"/>
                  </a:lnTo>
                  <a:lnTo>
                    <a:pt x="545" y="1779"/>
                  </a:lnTo>
                  <a:lnTo>
                    <a:pt x="545" y="1968"/>
                  </a:lnTo>
                  <a:lnTo>
                    <a:pt x="586" y="2114"/>
                  </a:lnTo>
                  <a:lnTo>
                    <a:pt x="691" y="2219"/>
                  </a:lnTo>
                  <a:lnTo>
                    <a:pt x="754" y="2219"/>
                  </a:lnTo>
                  <a:lnTo>
                    <a:pt x="942" y="2386"/>
                  </a:lnTo>
                  <a:lnTo>
                    <a:pt x="1005" y="2512"/>
                  </a:lnTo>
                  <a:lnTo>
                    <a:pt x="1047" y="2595"/>
                  </a:lnTo>
                  <a:lnTo>
                    <a:pt x="1172" y="2721"/>
                  </a:lnTo>
                  <a:lnTo>
                    <a:pt x="1214" y="2909"/>
                  </a:lnTo>
                  <a:lnTo>
                    <a:pt x="1277" y="2930"/>
                  </a:lnTo>
                  <a:lnTo>
                    <a:pt x="1361" y="3056"/>
                  </a:lnTo>
                  <a:lnTo>
                    <a:pt x="1298" y="3139"/>
                  </a:lnTo>
                  <a:lnTo>
                    <a:pt x="1277" y="3202"/>
                  </a:lnTo>
                  <a:lnTo>
                    <a:pt x="1319" y="3265"/>
                  </a:lnTo>
                  <a:lnTo>
                    <a:pt x="1298" y="3349"/>
                  </a:lnTo>
                  <a:lnTo>
                    <a:pt x="1214" y="3328"/>
                  </a:lnTo>
                  <a:lnTo>
                    <a:pt x="1172" y="3411"/>
                  </a:lnTo>
                  <a:lnTo>
                    <a:pt x="1193" y="3432"/>
                  </a:lnTo>
                  <a:lnTo>
                    <a:pt x="1277" y="3432"/>
                  </a:lnTo>
                  <a:lnTo>
                    <a:pt x="1277" y="3516"/>
                  </a:lnTo>
                  <a:lnTo>
                    <a:pt x="1214" y="3558"/>
                  </a:lnTo>
                  <a:lnTo>
                    <a:pt x="1151" y="3516"/>
                  </a:lnTo>
                  <a:lnTo>
                    <a:pt x="1005" y="3516"/>
                  </a:lnTo>
                  <a:lnTo>
                    <a:pt x="900" y="3453"/>
                  </a:lnTo>
                  <a:lnTo>
                    <a:pt x="775" y="3474"/>
                  </a:lnTo>
                  <a:lnTo>
                    <a:pt x="712" y="3516"/>
                  </a:lnTo>
                  <a:lnTo>
                    <a:pt x="858" y="3662"/>
                  </a:lnTo>
                  <a:lnTo>
                    <a:pt x="963" y="3725"/>
                  </a:lnTo>
                  <a:lnTo>
                    <a:pt x="963" y="3830"/>
                  </a:lnTo>
                  <a:lnTo>
                    <a:pt x="1005" y="3934"/>
                  </a:lnTo>
                  <a:lnTo>
                    <a:pt x="1109" y="3955"/>
                  </a:lnTo>
                  <a:lnTo>
                    <a:pt x="1235" y="4039"/>
                  </a:lnTo>
                  <a:lnTo>
                    <a:pt x="1235" y="4081"/>
                  </a:lnTo>
                  <a:lnTo>
                    <a:pt x="1319" y="4081"/>
                  </a:lnTo>
                  <a:lnTo>
                    <a:pt x="1402" y="4102"/>
                  </a:lnTo>
                  <a:lnTo>
                    <a:pt x="1381" y="4144"/>
                  </a:lnTo>
                  <a:lnTo>
                    <a:pt x="1423" y="4206"/>
                  </a:lnTo>
                  <a:lnTo>
                    <a:pt x="1507" y="4186"/>
                  </a:lnTo>
                  <a:lnTo>
                    <a:pt x="1591" y="4186"/>
                  </a:lnTo>
                  <a:lnTo>
                    <a:pt x="1674" y="4081"/>
                  </a:lnTo>
                  <a:lnTo>
                    <a:pt x="1716" y="4081"/>
                  </a:lnTo>
                  <a:lnTo>
                    <a:pt x="1695" y="4186"/>
                  </a:lnTo>
                  <a:lnTo>
                    <a:pt x="1716" y="4374"/>
                  </a:lnTo>
                  <a:lnTo>
                    <a:pt x="1905" y="4562"/>
                  </a:lnTo>
                  <a:lnTo>
                    <a:pt x="2009" y="4583"/>
                  </a:lnTo>
                  <a:lnTo>
                    <a:pt x="2051" y="4583"/>
                  </a:lnTo>
                  <a:lnTo>
                    <a:pt x="2114" y="4667"/>
                  </a:lnTo>
                  <a:lnTo>
                    <a:pt x="2197" y="4897"/>
                  </a:lnTo>
                  <a:lnTo>
                    <a:pt x="2197" y="5127"/>
                  </a:lnTo>
                  <a:lnTo>
                    <a:pt x="2156" y="5315"/>
                  </a:lnTo>
                  <a:lnTo>
                    <a:pt x="2051" y="5462"/>
                  </a:lnTo>
                  <a:lnTo>
                    <a:pt x="2093" y="5546"/>
                  </a:lnTo>
                  <a:lnTo>
                    <a:pt x="2197" y="5650"/>
                  </a:lnTo>
                  <a:lnTo>
                    <a:pt x="2239" y="5629"/>
                  </a:lnTo>
                  <a:lnTo>
                    <a:pt x="2260" y="5713"/>
                  </a:lnTo>
                  <a:lnTo>
                    <a:pt x="2407" y="5734"/>
                  </a:lnTo>
                  <a:lnTo>
                    <a:pt x="2449" y="5859"/>
                  </a:lnTo>
                  <a:lnTo>
                    <a:pt x="2679" y="6131"/>
                  </a:lnTo>
                  <a:lnTo>
                    <a:pt x="2762" y="6152"/>
                  </a:lnTo>
                  <a:lnTo>
                    <a:pt x="2804" y="6236"/>
                  </a:lnTo>
                  <a:lnTo>
                    <a:pt x="2888" y="6341"/>
                  </a:lnTo>
                  <a:lnTo>
                    <a:pt x="3034" y="6362"/>
                  </a:lnTo>
                  <a:lnTo>
                    <a:pt x="3076" y="6445"/>
                  </a:lnTo>
                  <a:lnTo>
                    <a:pt x="3076" y="6571"/>
                  </a:lnTo>
                  <a:lnTo>
                    <a:pt x="3160" y="6655"/>
                  </a:lnTo>
                  <a:lnTo>
                    <a:pt x="3160" y="6717"/>
                  </a:lnTo>
                  <a:lnTo>
                    <a:pt x="3202" y="6822"/>
                  </a:lnTo>
                  <a:lnTo>
                    <a:pt x="3286" y="6864"/>
                  </a:lnTo>
                  <a:lnTo>
                    <a:pt x="3474" y="6780"/>
                  </a:lnTo>
                  <a:lnTo>
                    <a:pt x="3578" y="6613"/>
                  </a:lnTo>
                  <a:lnTo>
                    <a:pt x="3578" y="6487"/>
                  </a:lnTo>
                  <a:lnTo>
                    <a:pt x="3495" y="6445"/>
                  </a:lnTo>
                  <a:lnTo>
                    <a:pt x="3474" y="6341"/>
                  </a:lnTo>
                  <a:lnTo>
                    <a:pt x="3411" y="6278"/>
                  </a:lnTo>
                  <a:lnTo>
                    <a:pt x="3390" y="6173"/>
                  </a:lnTo>
                  <a:lnTo>
                    <a:pt x="3286" y="6131"/>
                  </a:lnTo>
                  <a:lnTo>
                    <a:pt x="3265" y="6048"/>
                  </a:lnTo>
                  <a:lnTo>
                    <a:pt x="3202" y="5964"/>
                  </a:lnTo>
                  <a:lnTo>
                    <a:pt x="3139" y="5943"/>
                  </a:lnTo>
                  <a:lnTo>
                    <a:pt x="3097" y="5964"/>
                  </a:lnTo>
                  <a:lnTo>
                    <a:pt x="3097" y="6048"/>
                  </a:lnTo>
                  <a:lnTo>
                    <a:pt x="3055" y="6069"/>
                  </a:lnTo>
                  <a:lnTo>
                    <a:pt x="3055" y="5985"/>
                  </a:lnTo>
                  <a:lnTo>
                    <a:pt x="2972" y="5943"/>
                  </a:lnTo>
                  <a:lnTo>
                    <a:pt x="2867" y="5818"/>
                  </a:lnTo>
                  <a:lnTo>
                    <a:pt x="2846" y="5734"/>
                  </a:lnTo>
                  <a:lnTo>
                    <a:pt x="2888" y="5629"/>
                  </a:lnTo>
                  <a:lnTo>
                    <a:pt x="2888" y="5504"/>
                  </a:lnTo>
                  <a:lnTo>
                    <a:pt x="2804" y="5399"/>
                  </a:lnTo>
                  <a:lnTo>
                    <a:pt x="2846" y="5294"/>
                  </a:lnTo>
                  <a:lnTo>
                    <a:pt x="2846" y="5232"/>
                  </a:lnTo>
                  <a:lnTo>
                    <a:pt x="2783" y="5148"/>
                  </a:lnTo>
                  <a:lnTo>
                    <a:pt x="2783" y="5085"/>
                  </a:lnTo>
                  <a:lnTo>
                    <a:pt x="2721" y="5002"/>
                  </a:lnTo>
                  <a:lnTo>
                    <a:pt x="2721" y="4897"/>
                  </a:lnTo>
                  <a:lnTo>
                    <a:pt x="2679" y="4834"/>
                  </a:lnTo>
                  <a:lnTo>
                    <a:pt x="2679" y="4688"/>
                  </a:lnTo>
                  <a:lnTo>
                    <a:pt x="2721" y="4604"/>
                  </a:lnTo>
                  <a:lnTo>
                    <a:pt x="2658" y="4395"/>
                  </a:lnTo>
                  <a:lnTo>
                    <a:pt x="2616" y="4290"/>
                  </a:lnTo>
                  <a:lnTo>
                    <a:pt x="2553" y="4206"/>
                  </a:lnTo>
                  <a:lnTo>
                    <a:pt x="2532" y="4186"/>
                  </a:lnTo>
                  <a:lnTo>
                    <a:pt x="2532" y="4248"/>
                  </a:lnTo>
                  <a:lnTo>
                    <a:pt x="2532" y="4290"/>
                  </a:lnTo>
                  <a:lnTo>
                    <a:pt x="2469" y="4353"/>
                  </a:lnTo>
                  <a:lnTo>
                    <a:pt x="2365" y="4186"/>
                  </a:lnTo>
                  <a:lnTo>
                    <a:pt x="2365" y="4102"/>
                  </a:lnTo>
                  <a:lnTo>
                    <a:pt x="2407" y="4039"/>
                  </a:lnTo>
                  <a:lnTo>
                    <a:pt x="2365" y="3976"/>
                  </a:lnTo>
                  <a:lnTo>
                    <a:pt x="2323" y="3955"/>
                  </a:lnTo>
                  <a:lnTo>
                    <a:pt x="2281" y="3746"/>
                  </a:lnTo>
                  <a:lnTo>
                    <a:pt x="2197" y="3579"/>
                  </a:lnTo>
                  <a:lnTo>
                    <a:pt x="2135" y="3558"/>
                  </a:lnTo>
                  <a:lnTo>
                    <a:pt x="2030" y="3453"/>
                  </a:lnTo>
                  <a:lnTo>
                    <a:pt x="2030" y="3328"/>
                  </a:lnTo>
                  <a:lnTo>
                    <a:pt x="2051" y="3202"/>
                  </a:lnTo>
                  <a:lnTo>
                    <a:pt x="1946" y="3056"/>
                  </a:lnTo>
                  <a:lnTo>
                    <a:pt x="1884" y="3035"/>
                  </a:lnTo>
                  <a:lnTo>
                    <a:pt x="1821" y="2993"/>
                  </a:lnTo>
                  <a:lnTo>
                    <a:pt x="1821" y="2846"/>
                  </a:lnTo>
                  <a:lnTo>
                    <a:pt x="1737" y="2784"/>
                  </a:lnTo>
                  <a:lnTo>
                    <a:pt x="1633" y="2742"/>
                  </a:lnTo>
                  <a:lnTo>
                    <a:pt x="1612" y="2637"/>
                  </a:lnTo>
                  <a:lnTo>
                    <a:pt x="1633" y="2574"/>
                  </a:lnTo>
                  <a:lnTo>
                    <a:pt x="1612" y="2407"/>
                  </a:lnTo>
                  <a:lnTo>
                    <a:pt x="1465" y="2302"/>
                  </a:lnTo>
                  <a:lnTo>
                    <a:pt x="1402" y="2219"/>
                  </a:lnTo>
                  <a:lnTo>
                    <a:pt x="1319" y="2198"/>
                  </a:lnTo>
                  <a:lnTo>
                    <a:pt x="1319" y="2093"/>
                  </a:lnTo>
                  <a:lnTo>
                    <a:pt x="1235" y="1947"/>
                  </a:lnTo>
                  <a:lnTo>
                    <a:pt x="1193" y="1863"/>
                  </a:lnTo>
                  <a:lnTo>
                    <a:pt x="1235" y="1779"/>
                  </a:lnTo>
                  <a:lnTo>
                    <a:pt x="1214" y="1361"/>
                  </a:lnTo>
                  <a:lnTo>
                    <a:pt x="1193" y="1131"/>
                  </a:lnTo>
                  <a:lnTo>
                    <a:pt x="1235" y="1005"/>
                  </a:lnTo>
                  <a:lnTo>
                    <a:pt x="1298" y="796"/>
                  </a:lnTo>
                  <a:lnTo>
                    <a:pt x="1277" y="691"/>
                  </a:lnTo>
                  <a:lnTo>
                    <a:pt x="1235" y="545"/>
                  </a:lnTo>
                  <a:lnTo>
                    <a:pt x="1319" y="691"/>
                  </a:lnTo>
                  <a:lnTo>
                    <a:pt x="1486" y="754"/>
                  </a:lnTo>
                  <a:lnTo>
                    <a:pt x="1570" y="921"/>
                  </a:lnTo>
                  <a:lnTo>
                    <a:pt x="1633" y="963"/>
                  </a:lnTo>
                  <a:lnTo>
                    <a:pt x="1737" y="963"/>
                  </a:lnTo>
                  <a:lnTo>
                    <a:pt x="1800" y="921"/>
                  </a:lnTo>
                  <a:lnTo>
                    <a:pt x="1884" y="1026"/>
                  </a:lnTo>
                  <a:lnTo>
                    <a:pt x="1925" y="1068"/>
                  </a:lnTo>
                  <a:lnTo>
                    <a:pt x="2030" y="1068"/>
                  </a:lnTo>
                  <a:lnTo>
                    <a:pt x="2156" y="1152"/>
                  </a:lnTo>
                  <a:lnTo>
                    <a:pt x="2156" y="1214"/>
                  </a:lnTo>
                  <a:lnTo>
                    <a:pt x="2093" y="1319"/>
                  </a:lnTo>
                  <a:lnTo>
                    <a:pt x="2093" y="1382"/>
                  </a:lnTo>
                  <a:lnTo>
                    <a:pt x="2135" y="1549"/>
                  </a:lnTo>
                  <a:lnTo>
                    <a:pt x="2156" y="1737"/>
                  </a:lnTo>
                  <a:lnTo>
                    <a:pt x="2218" y="1842"/>
                  </a:lnTo>
                  <a:lnTo>
                    <a:pt x="2239" y="1968"/>
                  </a:lnTo>
                  <a:lnTo>
                    <a:pt x="2218" y="2051"/>
                  </a:lnTo>
                  <a:lnTo>
                    <a:pt x="2239" y="2156"/>
                  </a:lnTo>
                  <a:lnTo>
                    <a:pt x="2407" y="2323"/>
                  </a:lnTo>
                  <a:lnTo>
                    <a:pt x="2365" y="2386"/>
                  </a:lnTo>
                  <a:lnTo>
                    <a:pt x="2344" y="2470"/>
                  </a:lnTo>
                  <a:lnTo>
                    <a:pt x="2407" y="2533"/>
                  </a:lnTo>
                  <a:lnTo>
                    <a:pt x="2428" y="2533"/>
                  </a:lnTo>
                  <a:lnTo>
                    <a:pt x="2469" y="2595"/>
                  </a:lnTo>
                  <a:lnTo>
                    <a:pt x="2532" y="2784"/>
                  </a:lnTo>
                  <a:lnTo>
                    <a:pt x="2616" y="2805"/>
                  </a:lnTo>
                  <a:lnTo>
                    <a:pt x="2658" y="2909"/>
                  </a:lnTo>
                  <a:lnTo>
                    <a:pt x="2658" y="3035"/>
                  </a:lnTo>
                  <a:lnTo>
                    <a:pt x="2721" y="3097"/>
                  </a:lnTo>
                  <a:lnTo>
                    <a:pt x="2783" y="3118"/>
                  </a:lnTo>
                  <a:lnTo>
                    <a:pt x="2846" y="3244"/>
                  </a:lnTo>
                  <a:lnTo>
                    <a:pt x="2867" y="3349"/>
                  </a:lnTo>
                  <a:lnTo>
                    <a:pt x="2951" y="3411"/>
                  </a:lnTo>
                  <a:lnTo>
                    <a:pt x="2972" y="3453"/>
                  </a:lnTo>
                  <a:lnTo>
                    <a:pt x="3055" y="3453"/>
                  </a:lnTo>
                  <a:lnTo>
                    <a:pt x="3097" y="3516"/>
                  </a:lnTo>
                  <a:lnTo>
                    <a:pt x="3181" y="3453"/>
                  </a:lnTo>
                  <a:lnTo>
                    <a:pt x="3244" y="3516"/>
                  </a:lnTo>
                  <a:lnTo>
                    <a:pt x="3244" y="3642"/>
                  </a:lnTo>
                  <a:lnTo>
                    <a:pt x="3181" y="3725"/>
                  </a:lnTo>
                  <a:lnTo>
                    <a:pt x="3202" y="3872"/>
                  </a:lnTo>
                  <a:lnTo>
                    <a:pt x="3390" y="4060"/>
                  </a:lnTo>
                  <a:lnTo>
                    <a:pt x="3474" y="4039"/>
                  </a:lnTo>
                  <a:lnTo>
                    <a:pt x="3558" y="4060"/>
                  </a:lnTo>
                  <a:lnTo>
                    <a:pt x="3516" y="4165"/>
                  </a:lnTo>
                  <a:lnTo>
                    <a:pt x="3578" y="4269"/>
                  </a:lnTo>
                  <a:lnTo>
                    <a:pt x="3683" y="4290"/>
                  </a:lnTo>
                  <a:lnTo>
                    <a:pt x="3767" y="4290"/>
                  </a:lnTo>
                  <a:lnTo>
                    <a:pt x="3850" y="4395"/>
                  </a:lnTo>
                  <a:lnTo>
                    <a:pt x="3892" y="4499"/>
                  </a:lnTo>
                  <a:lnTo>
                    <a:pt x="3976" y="4520"/>
                  </a:lnTo>
                  <a:lnTo>
                    <a:pt x="3997" y="4499"/>
                  </a:lnTo>
                  <a:lnTo>
                    <a:pt x="4018" y="4520"/>
                  </a:lnTo>
                  <a:lnTo>
                    <a:pt x="4039" y="4604"/>
                  </a:lnTo>
                  <a:lnTo>
                    <a:pt x="3997" y="4667"/>
                  </a:lnTo>
                  <a:lnTo>
                    <a:pt x="3934" y="4604"/>
                  </a:lnTo>
                  <a:lnTo>
                    <a:pt x="3850" y="4625"/>
                  </a:lnTo>
                  <a:lnTo>
                    <a:pt x="3767" y="4730"/>
                  </a:lnTo>
                  <a:lnTo>
                    <a:pt x="3704" y="4897"/>
                  </a:lnTo>
                  <a:lnTo>
                    <a:pt x="3725" y="5002"/>
                  </a:lnTo>
                  <a:lnTo>
                    <a:pt x="3809" y="5085"/>
                  </a:lnTo>
                  <a:lnTo>
                    <a:pt x="3913" y="5085"/>
                  </a:lnTo>
                  <a:lnTo>
                    <a:pt x="3997" y="5148"/>
                  </a:lnTo>
                  <a:lnTo>
                    <a:pt x="4206" y="5315"/>
                  </a:lnTo>
                  <a:lnTo>
                    <a:pt x="4353" y="5357"/>
                  </a:lnTo>
                  <a:lnTo>
                    <a:pt x="4415" y="5357"/>
                  </a:lnTo>
                  <a:lnTo>
                    <a:pt x="4436" y="5420"/>
                  </a:lnTo>
                  <a:lnTo>
                    <a:pt x="4499" y="5525"/>
                  </a:lnTo>
                  <a:lnTo>
                    <a:pt x="4541" y="5608"/>
                  </a:lnTo>
                  <a:lnTo>
                    <a:pt x="4499" y="5713"/>
                  </a:lnTo>
                  <a:lnTo>
                    <a:pt x="4415" y="5734"/>
                  </a:lnTo>
                  <a:lnTo>
                    <a:pt x="4436" y="5776"/>
                  </a:lnTo>
                  <a:lnTo>
                    <a:pt x="4520" y="5838"/>
                  </a:lnTo>
                  <a:lnTo>
                    <a:pt x="4708" y="5880"/>
                  </a:lnTo>
                  <a:lnTo>
                    <a:pt x="4708" y="5964"/>
                  </a:lnTo>
                  <a:lnTo>
                    <a:pt x="4750" y="5985"/>
                  </a:lnTo>
                  <a:lnTo>
                    <a:pt x="4897" y="6131"/>
                  </a:lnTo>
                  <a:lnTo>
                    <a:pt x="5085" y="6362"/>
                  </a:lnTo>
                  <a:lnTo>
                    <a:pt x="5231" y="6592"/>
                  </a:lnTo>
                  <a:lnTo>
                    <a:pt x="5399" y="6801"/>
                  </a:lnTo>
                  <a:lnTo>
                    <a:pt x="5399" y="6906"/>
                  </a:lnTo>
                  <a:lnTo>
                    <a:pt x="5608" y="7178"/>
                  </a:lnTo>
                  <a:lnTo>
                    <a:pt x="5650" y="7282"/>
                  </a:lnTo>
                  <a:lnTo>
                    <a:pt x="5587" y="7408"/>
                  </a:lnTo>
                  <a:lnTo>
                    <a:pt x="5650" y="7491"/>
                  </a:lnTo>
                  <a:lnTo>
                    <a:pt x="5692" y="7638"/>
                  </a:lnTo>
                  <a:lnTo>
                    <a:pt x="5817" y="7952"/>
                  </a:lnTo>
                  <a:lnTo>
                    <a:pt x="5817" y="8077"/>
                  </a:lnTo>
                  <a:lnTo>
                    <a:pt x="5775" y="8182"/>
                  </a:lnTo>
                  <a:lnTo>
                    <a:pt x="5650" y="8287"/>
                  </a:lnTo>
                  <a:lnTo>
                    <a:pt x="5608" y="8370"/>
                  </a:lnTo>
                  <a:lnTo>
                    <a:pt x="5671" y="8370"/>
                  </a:lnTo>
                  <a:lnTo>
                    <a:pt x="5754" y="8454"/>
                  </a:lnTo>
                  <a:lnTo>
                    <a:pt x="5692" y="8496"/>
                  </a:lnTo>
                  <a:lnTo>
                    <a:pt x="5566" y="8496"/>
                  </a:lnTo>
                  <a:lnTo>
                    <a:pt x="5482" y="8538"/>
                  </a:lnTo>
                  <a:lnTo>
                    <a:pt x="5482" y="8579"/>
                  </a:lnTo>
                  <a:lnTo>
                    <a:pt x="5566" y="8789"/>
                  </a:lnTo>
                  <a:lnTo>
                    <a:pt x="5650" y="8872"/>
                  </a:lnTo>
                  <a:lnTo>
                    <a:pt x="5650" y="8956"/>
                  </a:lnTo>
                  <a:lnTo>
                    <a:pt x="5754" y="9103"/>
                  </a:lnTo>
                  <a:lnTo>
                    <a:pt x="5796" y="9228"/>
                  </a:lnTo>
                  <a:lnTo>
                    <a:pt x="5859" y="9291"/>
                  </a:lnTo>
                  <a:lnTo>
                    <a:pt x="5922" y="9291"/>
                  </a:lnTo>
                  <a:lnTo>
                    <a:pt x="5943" y="9333"/>
                  </a:lnTo>
                  <a:lnTo>
                    <a:pt x="6131" y="9395"/>
                  </a:lnTo>
                  <a:lnTo>
                    <a:pt x="6278" y="9375"/>
                  </a:lnTo>
                  <a:lnTo>
                    <a:pt x="6340" y="9375"/>
                  </a:lnTo>
                  <a:lnTo>
                    <a:pt x="6299" y="9437"/>
                  </a:lnTo>
                  <a:lnTo>
                    <a:pt x="6299" y="9500"/>
                  </a:lnTo>
                  <a:lnTo>
                    <a:pt x="6424" y="9542"/>
                  </a:lnTo>
                  <a:lnTo>
                    <a:pt x="6591" y="9688"/>
                  </a:lnTo>
                  <a:lnTo>
                    <a:pt x="6696" y="9835"/>
                  </a:lnTo>
                  <a:lnTo>
                    <a:pt x="6759" y="9960"/>
                  </a:lnTo>
                  <a:lnTo>
                    <a:pt x="6863" y="10023"/>
                  </a:lnTo>
                  <a:lnTo>
                    <a:pt x="6926" y="10002"/>
                  </a:lnTo>
                  <a:lnTo>
                    <a:pt x="7031" y="10044"/>
                  </a:lnTo>
                  <a:lnTo>
                    <a:pt x="7115" y="10044"/>
                  </a:lnTo>
                  <a:lnTo>
                    <a:pt x="7345" y="10149"/>
                  </a:lnTo>
                  <a:lnTo>
                    <a:pt x="7428" y="10149"/>
                  </a:lnTo>
                  <a:lnTo>
                    <a:pt x="7449" y="10107"/>
                  </a:lnTo>
                  <a:lnTo>
                    <a:pt x="7512" y="10107"/>
                  </a:lnTo>
                  <a:lnTo>
                    <a:pt x="7575" y="10170"/>
                  </a:lnTo>
                  <a:lnTo>
                    <a:pt x="7847" y="10442"/>
                  </a:lnTo>
                  <a:lnTo>
                    <a:pt x="7910" y="10442"/>
                  </a:lnTo>
                  <a:lnTo>
                    <a:pt x="8098" y="10630"/>
                  </a:lnTo>
                  <a:lnTo>
                    <a:pt x="8328" y="10735"/>
                  </a:lnTo>
                  <a:lnTo>
                    <a:pt x="8621" y="10756"/>
                  </a:lnTo>
                  <a:lnTo>
                    <a:pt x="8747" y="10839"/>
                  </a:lnTo>
                  <a:lnTo>
                    <a:pt x="8830" y="10965"/>
                  </a:lnTo>
                  <a:lnTo>
                    <a:pt x="8998" y="10965"/>
                  </a:lnTo>
                  <a:lnTo>
                    <a:pt x="9144" y="11048"/>
                  </a:lnTo>
                  <a:lnTo>
                    <a:pt x="9228" y="10986"/>
                  </a:lnTo>
                  <a:lnTo>
                    <a:pt x="9249" y="11007"/>
                  </a:lnTo>
                  <a:lnTo>
                    <a:pt x="9332" y="11153"/>
                  </a:lnTo>
                  <a:lnTo>
                    <a:pt x="9479" y="11216"/>
                  </a:lnTo>
                  <a:lnTo>
                    <a:pt x="9625" y="11216"/>
                  </a:lnTo>
                  <a:lnTo>
                    <a:pt x="9730" y="11279"/>
                  </a:lnTo>
                  <a:lnTo>
                    <a:pt x="9960" y="11362"/>
                  </a:lnTo>
                  <a:lnTo>
                    <a:pt x="10148" y="11362"/>
                  </a:lnTo>
                  <a:lnTo>
                    <a:pt x="10295" y="11467"/>
                  </a:lnTo>
                  <a:lnTo>
                    <a:pt x="10588" y="11572"/>
                  </a:lnTo>
                  <a:lnTo>
                    <a:pt x="10692" y="11530"/>
                  </a:lnTo>
                  <a:lnTo>
                    <a:pt x="11006" y="11404"/>
                  </a:lnTo>
                  <a:lnTo>
                    <a:pt x="11111" y="11404"/>
                  </a:lnTo>
                  <a:lnTo>
                    <a:pt x="11299" y="11300"/>
                  </a:lnTo>
                  <a:lnTo>
                    <a:pt x="11404" y="11279"/>
                  </a:lnTo>
                  <a:lnTo>
                    <a:pt x="11613" y="11279"/>
                  </a:lnTo>
                  <a:lnTo>
                    <a:pt x="11613" y="11258"/>
                  </a:lnTo>
                  <a:lnTo>
                    <a:pt x="11467" y="11216"/>
                  </a:lnTo>
                  <a:lnTo>
                    <a:pt x="11404" y="11216"/>
                  </a:lnTo>
                  <a:lnTo>
                    <a:pt x="11404" y="11174"/>
                  </a:lnTo>
                  <a:lnTo>
                    <a:pt x="11529" y="11090"/>
                  </a:lnTo>
                  <a:lnTo>
                    <a:pt x="11550" y="11111"/>
                  </a:lnTo>
                  <a:lnTo>
                    <a:pt x="11550" y="11195"/>
                  </a:lnTo>
                  <a:lnTo>
                    <a:pt x="11634" y="11153"/>
                  </a:lnTo>
                  <a:lnTo>
                    <a:pt x="11718" y="11153"/>
                  </a:lnTo>
                  <a:lnTo>
                    <a:pt x="11718" y="11195"/>
                  </a:lnTo>
                  <a:lnTo>
                    <a:pt x="11655" y="11195"/>
                  </a:lnTo>
                  <a:lnTo>
                    <a:pt x="11634" y="11216"/>
                  </a:lnTo>
                  <a:lnTo>
                    <a:pt x="11655" y="11258"/>
                  </a:lnTo>
                  <a:lnTo>
                    <a:pt x="11760" y="11258"/>
                  </a:lnTo>
                  <a:lnTo>
                    <a:pt x="11864" y="11279"/>
                  </a:lnTo>
                  <a:lnTo>
                    <a:pt x="12032" y="11404"/>
                  </a:lnTo>
                  <a:lnTo>
                    <a:pt x="12094" y="11467"/>
                  </a:lnTo>
                  <a:lnTo>
                    <a:pt x="12094" y="11425"/>
                  </a:lnTo>
                  <a:lnTo>
                    <a:pt x="11969" y="11300"/>
                  </a:lnTo>
                  <a:lnTo>
                    <a:pt x="11780" y="11216"/>
                  </a:lnTo>
                  <a:lnTo>
                    <a:pt x="11780" y="11174"/>
                  </a:lnTo>
                  <a:lnTo>
                    <a:pt x="11822" y="11174"/>
                  </a:lnTo>
                  <a:lnTo>
                    <a:pt x="11843" y="11195"/>
                  </a:lnTo>
                  <a:lnTo>
                    <a:pt x="11948" y="11216"/>
                  </a:lnTo>
                  <a:lnTo>
                    <a:pt x="12053" y="11300"/>
                  </a:lnTo>
                  <a:lnTo>
                    <a:pt x="12157" y="11425"/>
                  </a:lnTo>
                  <a:lnTo>
                    <a:pt x="12157" y="11488"/>
                  </a:lnTo>
                  <a:lnTo>
                    <a:pt x="12199" y="11530"/>
                  </a:lnTo>
                  <a:lnTo>
                    <a:pt x="12597" y="11885"/>
                  </a:lnTo>
                  <a:lnTo>
                    <a:pt x="12722" y="11906"/>
                  </a:lnTo>
                  <a:lnTo>
                    <a:pt x="12764" y="11990"/>
                  </a:lnTo>
                  <a:lnTo>
                    <a:pt x="12910" y="12116"/>
                  </a:lnTo>
                  <a:lnTo>
                    <a:pt x="12994" y="12220"/>
                  </a:lnTo>
                  <a:lnTo>
                    <a:pt x="13015" y="12199"/>
                  </a:lnTo>
                  <a:lnTo>
                    <a:pt x="13036" y="12136"/>
                  </a:lnTo>
                  <a:lnTo>
                    <a:pt x="13099" y="12095"/>
                  </a:lnTo>
                  <a:lnTo>
                    <a:pt x="13099" y="12053"/>
                  </a:lnTo>
                  <a:lnTo>
                    <a:pt x="13078" y="12032"/>
                  </a:lnTo>
                  <a:lnTo>
                    <a:pt x="13036" y="11990"/>
                  </a:lnTo>
                  <a:lnTo>
                    <a:pt x="13078" y="11927"/>
                  </a:lnTo>
                  <a:lnTo>
                    <a:pt x="13036" y="11906"/>
                  </a:lnTo>
                  <a:lnTo>
                    <a:pt x="13036" y="11802"/>
                  </a:lnTo>
                  <a:lnTo>
                    <a:pt x="13392" y="11258"/>
                  </a:lnTo>
                  <a:lnTo>
                    <a:pt x="14124" y="11258"/>
                  </a:lnTo>
                  <a:lnTo>
                    <a:pt x="14187" y="11195"/>
                  </a:lnTo>
                  <a:lnTo>
                    <a:pt x="14187" y="11111"/>
                  </a:lnTo>
                  <a:lnTo>
                    <a:pt x="14124" y="11090"/>
                  </a:lnTo>
                  <a:lnTo>
                    <a:pt x="14019" y="11069"/>
                  </a:lnTo>
                  <a:lnTo>
                    <a:pt x="13977" y="11048"/>
                  </a:lnTo>
                  <a:lnTo>
                    <a:pt x="13957" y="10944"/>
                  </a:lnTo>
                  <a:lnTo>
                    <a:pt x="13936" y="10881"/>
                  </a:lnTo>
                  <a:lnTo>
                    <a:pt x="13852" y="10881"/>
                  </a:lnTo>
                  <a:lnTo>
                    <a:pt x="13768" y="10797"/>
                  </a:lnTo>
                  <a:lnTo>
                    <a:pt x="13664" y="10693"/>
                  </a:lnTo>
                  <a:lnTo>
                    <a:pt x="13643" y="10651"/>
                  </a:lnTo>
                  <a:lnTo>
                    <a:pt x="13559" y="10567"/>
                  </a:lnTo>
                  <a:lnTo>
                    <a:pt x="13810" y="10546"/>
                  </a:lnTo>
                  <a:lnTo>
                    <a:pt x="13831" y="10232"/>
                  </a:lnTo>
                  <a:lnTo>
                    <a:pt x="14814" y="10253"/>
                  </a:lnTo>
                  <a:lnTo>
                    <a:pt x="14856" y="10170"/>
                  </a:lnTo>
                  <a:lnTo>
                    <a:pt x="14898" y="10128"/>
                  </a:lnTo>
                  <a:lnTo>
                    <a:pt x="14982" y="10128"/>
                  </a:lnTo>
                  <a:lnTo>
                    <a:pt x="14982" y="10170"/>
                  </a:lnTo>
                  <a:lnTo>
                    <a:pt x="15003" y="10212"/>
                  </a:lnTo>
                  <a:lnTo>
                    <a:pt x="15024" y="10170"/>
                  </a:lnTo>
                  <a:lnTo>
                    <a:pt x="15086" y="10149"/>
                  </a:lnTo>
                  <a:lnTo>
                    <a:pt x="15086" y="10128"/>
                  </a:lnTo>
                  <a:lnTo>
                    <a:pt x="15170" y="10044"/>
                  </a:lnTo>
                  <a:lnTo>
                    <a:pt x="15191" y="9940"/>
                  </a:lnTo>
                  <a:lnTo>
                    <a:pt x="15212" y="9898"/>
                  </a:lnTo>
                  <a:lnTo>
                    <a:pt x="15317" y="9898"/>
                  </a:lnTo>
                  <a:lnTo>
                    <a:pt x="15421" y="9793"/>
                  </a:lnTo>
                  <a:lnTo>
                    <a:pt x="15526" y="9647"/>
                  </a:lnTo>
                  <a:lnTo>
                    <a:pt x="15610" y="9626"/>
                  </a:lnTo>
                  <a:lnTo>
                    <a:pt x="15610" y="9626"/>
                  </a:lnTo>
                  <a:lnTo>
                    <a:pt x="15589" y="9730"/>
                  </a:lnTo>
                  <a:lnTo>
                    <a:pt x="15526" y="9793"/>
                  </a:lnTo>
                  <a:lnTo>
                    <a:pt x="15547" y="9835"/>
                  </a:lnTo>
                  <a:lnTo>
                    <a:pt x="15651" y="9919"/>
                  </a:lnTo>
                  <a:lnTo>
                    <a:pt x="15714" y="10023"/>
                  </a:lnTo>
                  <a:lnTo>
                    <a:pt x="15735" y="10002"/>
                  </a:lnTo>
                  <a:lnTo>
                    <a:pt x="15840" y="9814"/>
                  </a:lnTo>
                  <a:lnTo>
                    <a:pt x="15944" y="9437"/>
                  </a:lnTo>
                  <a:lnTo>
                    <a:pt x="16007" y="9333"/>
                  </a:lnTo>
                  <a:lnTo>
                    <a:pt x="15944" y="9375"/>
                  </a:lnTo>
                  <a:lnTo>
                    <a:pt x="15902" y="9416"/>
                  </a:lnTo>
                  <a:lnTo>
                    <a:pt x="15840" y="9395"/>
                  </a:lnTo>
                  <a:lnTo>
                    <a:pt x="15840" y="9333"/>
                  </a:lnTo>
                  <a:lnTo>
                    <a:pt x="15965" y="9207"/>
                  </a:lnTo>
                  <a:lnTo>
                    <a:pt x="16007" y="9123"/>
                  </a:lnTo>
                  <a:lnTo>
                    <a:pt x="15902" y="9123"/>
                  </a:lnTo>
                  <a:lnTo>
                    <a:pt x="15819" y="9061"/>
                  </a:lnTo>
                  <a:lnTo>
                    <a:pt x="15840" y="9019"/>
                  </a:lnTo>
                  <a:lnTo>
                    <a:pt x="15965" y="8956"/>
                  </a:lnTo>
                  <a:lnTo>
                    <a:pt x="15965" y="8789"/>
                  </a:lnTo>
                  <a:lnTo>
                    <a:pt x="16028" y="8705"/>
                  </a:lnTo>
                  <a:lnTo>
                    <a:pt x="16279" y="8475"/>
                  </a:lnTo>
                  <a:lnTo>
                    <a:pt x="16426" y="8266"/>
                  </a:lnTo>
                  <a:lnTo>
                    <a:pt x="16488" y="8119"/>
                  </a:lnTo>
                  <a:lnTo>
                    <a:pt x="16488" y="8015"/>
                  </a:lnTo>
                  <a:lnTo>
                    <a:pt x="16321" y="7763"/>
                  </a:lnTo>
                  <a:lnTo>
                    <a:pt x="16216" y="7805"/>
                  </a:lnTo>
                  <a:lnTo>
                    <a:pt x="16237" y="7847"/>
                  </a:lnTo>
                  <a:lnTo>
                    <a:pt x="16174" y="7868"/>
                  </a:lnTo>
                  <a:lnTo>
                    <a:pt x="15923" y="7826"/>
                  </a:lnTo>
                  <a:lnTo>
                    <a:pt x="15693" y="7826"/>
                  </a:lnTo>
                  <a:lnTo>
                    <a:pt x="15693" y="7868"/>
                  </a:lnTo>
                  <a:lnTo>
                    <a:pt x="15547" y="7952"/>
                  </a:lnTo>
                  <a:lnTo>
                    <a:pt x="15505" y="7910"/>
                  </a:lnTo>
                  <a:lnTo>
                    <a:pt x="15379" y="7931"/>
                  </a:lnTo>
                  <a:lnTo>
                    <a:pt x="15275" y="8035"/>
                  </a:lnTo>
                  <a:lnTo>
                    <a:pt x="14793" y="8035"/>
                  </a:lnTo>
                  <a:lnTo>
                    <a:pt x="14396" y="8119"/>
                  </a:lnTo>
                  <a:lnTo>
                    <a:pt x="14396" y="8182"/>
                  </a:lnTo>
                  <a:lnTo>
                    <a:pt x="14501" y="8224"/>
                  </a:lnTo>
                  <a:lnTo>
                    <a:pt x="14291" y="8454"/>
                  </a:lnTo>
                  <a:lnTo>
                    <a:pt x="14270" y="8810"/>
                  </a:lnTo>
                  <a:lnTo>
                    <a:pt x="14291" y="8851"/>
                  </a:lnTo>
                  <a:lnTo>
                    <a:pt x="14082" y="9082"/>
                  </a:lnTo>
                  <a:lnTo>
                    <a:pt x="14082" y="9270"/>
                  </a:lnTo>
                  <a:lnTo>
                    <a:pt x="13957" y="9395"/>
                  </a:lnTo>
                  <a:lnTo>
                    <a:pt x="13873" y="9416"/>
                  </a:lnTo>
                  <a:lnTo>
                    <a:pt x="13622" y="9542"/>
                  </a:lnTo>
                  <a:lnTo>
                    <a:pt x="13643" y="9584"/>
                  </a:lnTo>
                  <a:lnTo>
                    <a:pt x="13747" y="9500"/>
                  </a:lnTo>
                  <a:lnTo>
                    <a:pt x="13726" y="9605"/>
                  </a:lnTo>
                  <a:lnTo>
                    <a:pt x="13726" y="9793"/>
                  </a:lnTo>
                  <a:lnTo>
                    <a:pt x="13622" y="9919"/>
                  </a:lnTo>
                  <a:lnTo>
                    <a:pt x="13538" y="9919"/>
                  </a:lnTo>
                  <a:lnTo>
                    <a:pt x="13517" y="9960"/>
                  </a:lnTo>
                  <a:lnTo>
                    <a:pt x="13454" y="9919"/>
                  </a:lnTo>
                  <a:lnTo>
                    <a:pt x="13329" y="9835"/>
                  </a:lnTo>
                  <a:lnTo>
                    <a:pt x="13350" y="9793"/>
                  </a:lnTo>
                  <a:lnTo>
                    <a:pt x="13454" y="9730"/>
                  </a:lnTo>
                  <a:lnTo>
                    <a:pt x="13308" y="9688"/>
                  </a:lnTo>
                  <a:lnTo>
                    <a:pt x="13245" y="9730"/>
                  </a:lnTo>
                  <a:lnTo>
                    <a:pt x="13120" y="9709"/>
                  </a:lnTo>
                  <a:lnTo>
                    <a:pt x="12973" y="9709"/>
                  </a:lnTo>
                  <a:lnTo>
                    <a:pt x="12869" y="9793"/>
                  </a:lnTo>
                  <a:lnTo>
                    <a:pt x="12722" y="9814"/>
                  </a:lnTo>
                  <a:lnTo>
                    <a:pt x="12513" y="9814"/>
                  </a:lnTo>
                  <a:lnTo>
                    <a:pt x="12492" y="9856"/>
                  </a:lnTo>
                  <a:lnTo>
                    <a:pt x="12262" y="10002"/>
                  </a:lnTo>
                  <a:lnTo>
                    <a:pt x="12178" y="10002"/>
                  </a:lnTo>
                  <a:lnTo>
                    <a:pt x="12157" y="9940"/>
                  </a:lnTo>
                  <a:lnTo>
                    <a:pt x="11948" y="10002"/>
                  </a:lnTo>
                  <a:lnTo>
                    <a:pt x="11822" y="10044"/>
                  </a:lnTo>
                  <a:lnTo>
                    <a:pt x="11760" y="9919"/>
                  </a:lnTo>
                  <a:lnTo>
                    <a:pt x="11634" y="9730"/>
                  </a:lnTo>
                  <a:lnTo>
                    <a:pt x="11467" y="9647"/>
                  </a:lnTo>
                  <a:lnTo>
                    <a:pt x="11425" y="9605"/>
                  </a:lnTo>
                  <a:lnTo>
                    <a:pt x="11257" y="9605"/>
                  </a:lnTo>
                  <a:lnTo>
                    <a:pt x="11216" y="9626"/>
                  </a:lnTo>
                  <a:lnTo>
                    <a:pt x="11132" y="9521"/>
                  </a:lnTo>
                  <a:lnTo>
                    <a:pt x="10902" y="9270"/>
                  </a:lnTo>
                  <a:lnTo>
                    <a:pt x="10881" y="9165"/>
                  </a:lnTo>
                  <a:lnTo>
                    <a:pt x="10881" y="9082"/>
                  </a:lnTo>
                  <a:lnTo>
                    <a:pt x="10776" y="8914"/>
                  </a:lnTo>
                  <a:lnTo>
                    <a:pt x="10713" y="8789"/>
                  </a:lnTo>
                  <a:lnTo>
                    <a:pt x="10400" y="8454"/>
                  </a:lnTo>
                  <a:lnTo>
                    <a:pt x="10379" y="8328"/>
                  </a:lnTo>
                  <a:lnTo>
                    <a:pt x="10316" y="8245"/>
                  </a:lnTo>
                  <a:lnTo>
                    <a:pt x="10358" y="8161"/>
                  </a:lnTo>
                  <a:lnTo>
                    <a:pt x="10316" y="8077"/>
                  </a:lnTo>
                  <a:lnTo>
                    <a:pt x="10253" y="7847"/>
                  </a:lnTo>
                  <a:lnTo>
                    <a:pt x="10169" y="7763"/>
                  </a:lnTo>
                  <a:lnTo>
                    <a:pt x="10190" y="7638"/>
                  </a:lnTo>
                  <a:lnTo>
                    <a:pt x="10316" y="7805"/>
                  </a:lnTo>
                  <a:lnTo>
                    <a:pt x="10316" y="8015"/>
                  </a:lnTo>
                  <a:lnTo>
                    <a:pt x="10379" y="7973"/>
                  </a:lnTo>
                  <a:lnTo>
                    <a:pt x="10379" y="7805"/>
                  </a:lnTo>
                  <a:lnTo>
                    <a:pt x="10211" y="7554"/>
                  </a:lnTo>
                  <a:lnTo>
                    <a:pt x="10253" y="7429"/>
                  </a:lnTo>
                  <a:lnTo>
                    <a:pt x="10190" y="7219"/>
                  </a:lnTo>
                  <a:lnTo>
                    <a:pt x="10169" y="7115"/>
                  </a:lnTo>
                  <a:lnTo>
                    <a:pt x="10253" y="7010"/>
                  </a:lnTo>
                  <a:lnTo>
                    <a:pt x="10295" y="6717"/>
                  </a:lnTo>
                  <a:lnTo>
                    <a:pt x="10253" y="6571"/>
                  </a:lnTo>
                  <a:lnTo>
                    <a:pt x="10316" y="6278"/>
                  </a:lnTo>
                  <a:lnTo>
                    <a:pt x="10316" y="6173"/>
                  </a:lnTo>
                  <a:lnTo>
                    <a:pt x="10358" y="6090"/>
                  </a:lnTo>
                  <a:lnTo>
                    <a:pt x="10316" y="6048"/>
                  </a:lnTo>
                  <a:lnTo>
                    <a:pt x="10316" y="5922"/>
                  </a:lnTo>
                  <a:lnTo>
                    <a:pt x="10379" y="5859"/>
                  </a:lnTo>
                  <a:lnTo>
                    <a:pt x="10400" y="5713"/>
                  </a:lnTo>
                  <a:lnTo>
                    <a:pt x="10420" y="5650"/>
                  </a:lnTo>
                  <a:lnTo>
                    <a:pt x="10358" y="5608"/>
                  </a:lnTo>
                  <a:lnTo>
                    <a:pt x="10420" y="5504"/>
                  </a:lnTo>
                  <a:lnTo>
                    <a:pt x="10420" y="5336"/>
                  </a:lnTo>
                  <a:lnTo>
                    <a:pt x="10525" y="5336"/>
                  </a:lnTo>
                  <a:lnTo>
                    <a:pt x="10504" y="5441"/>
                  </a:lnTo>
                  <a:lnTo>
                    <a:pt x="10504" y="5525"/>
                  </a:lnTo>
                  <a:lnTo>
                    <a:pt x="10567" y="5504"/>
                  </a:lnTo>
                  <a:lnTo>
                    <a:pt x="10588" y="5399"/>
                  </a:lnTo>
                  <a:lnTo>
                    <a:pt x="10672" y="5294"/>
                  </a:lnTo>
                  <a:lnTo>
                    <a:pt x="10692" y="5148"/>
                  </a:lnTo>
                  <a:lnTo>
                    <a:pt x="10734" y="5106"/>
                  </a:lnTo>
                  <a:lnTo>
                    <a:pt x="10776" y="4939"/>
                  </a:lnTo>
                  <a:lnTo>
                    <a:pt x="10776" y="4897"/>
                  </a:lnTo>
                  <a:lnTo>
                    <a:pt x="10692" y="4939"/>
                  </a:lnTo>
                  <a:lnTo>
                    <a:pt x="10672" y="5127"/>
                  </a:lnTo>
                  <a:lnTo>
                    <a:pt x="10567" y="5190"/>
                  </a:lnTo>
                  <a:lnTo>
                    <a:pt x="10588" y="5106"/>
                  </a:lnTo>
                  <a:lnTo>
                    <a:pt x="10525" y="5085"/>
                  </a:lnTo>
                  <a:lnTo>
                    <a:pt x="10504" y="5002"/>
                  </a:lnTo>
                  <a:lnTo>
                    <a:pt x="10400" y="5002"/>
                  </a:lnTo>
                  <a:lnTo>
                    <a:pt x="10295" y="4918"/>
                  </a:lnTo>
                  <a:lnTo>
                    <a:pt x="10107" y="4876"/>
                  </a:lnTo>
                  <a:lnTo>
                    <a:pt x="10002" y="4771"/>
                  </a:lnTo>
                  <a:lnTo>
                    <a:pt x="9939" y="4730"/>
                  </a:lnTo>
                  <a:lnTo>
                    <a:pt x="9856" y="4730"/>
                  </a:lnTo>
                  <a:lnTo>
                    <a:pt x="9793" y="4709"/>
                  </a:lnTo>
                  <a:lnTo>
                    <a:pt x="9772" y="4709"/>
                  </a:lnTo>
                  <a:lnTo>
                    <a:pt x="9730" y="4667"/>
                  </a:lnTo>
                  <a:lnTo>
                    <a:pt x="9751" y="4499"/>
                  </a:lnTo>
                  <a:lnTo>
                    <a:pt x="9625" y="4165"/>
                  </a:lnTo>
                  <a:lnTo>
                    <a:pt x="9625" y="4144"/>
                  </a:lnTo>
                  <a:lnTo>
                    <a:pt x="9625" y="4081"/>
                  </a:lnTo>
                  <a:lnTo>
                    <a:pt x="9625" y="3976"/>
                  </a:lnTo>
                  <a:lnTo>
                    <a:pt x="9646" y="3872"/>
                  </a:lnTo>
                  <a:lnTo>
                    <a:pt x="9542" y="3788"/>
                  </a:lnTo>
                  <a:lnTo>
                    <a:pt x="9479" y="3683"/>
                  </a:lnTo>
                  <a:lnTo>
                    <a:pt x="9458" y="3579"/>
                  </a:lnTo>
                  <a:lnTo>
                    <a:pt x="9374" y="3537"/>
                  </a:lnTo>
                  <a:lnTo>
                    <a:pt x="9353" y="3453"/>
                  </a:lnTo>
                  <a:lnTo>
                    <a:pt x="9312" y="3432"/>
                  </a:lnTo>
                  <a:lnTo>
                    <a:pt x="9228" y="3223"/>
                  </a:lnTo>
                  <a:lnTo>
                    <a:pt x="9207" y="3139"/>
                  </a:lnTo>
                  <a:lnTo>
                    <a:pt x="9123" y="3118"/>
                  </a:lnTo>
                  <a:lnTo>
                    <a:pt x="9123" y="2951"/>
                  </a:lnTo>
                  <a:lnTo>
                    <a:pt x="9123" y="2888"/>
                  </a:lnTo>
                  <a:lnTo>
                    <a:pt x="9060" y="2825"/>
                  </a:lnTo>
                  <a:lnTo>
                    <a:pt x="9040" y="2721"/>
                  </a:lnTo>
                  <a:lnTo>
                    <a:pt x="8935" y="2574"/>
                  </a:lnTo>
                  <a:lnTo>
                    <a:pt x="8830" y="2491"/>
                  </a:lnTo>
                  <a:lnTo>
                    <a:pt x="8788" y="2386"/>
                  </a:lnTo>
                  <a:lnTo>
                    <a:pt x="8705" y="2365"/>
                  </a:lnTo>
                  <a:lnTo>
                    <a:pt x="8621" y="2365"/>
                  </a:lnTo>
                  <a:lnTo>
                    <a:pt x="8600" y="2323"/>
                  </a:lnTo>
                  <a:lnTo>
                    <a:pt x="8579" y="2302"/>
                  </a:lnTo>
                  <a:lnTo>
                    <a:pt x="8475" y="2323"/>
                  </a:lnTo>
                  <a:lnTo>
                    <a:pt x="8370" y="2302"/>
                  </a:lnTo>
                  <a:lnTo>
                    <a:pt x="8265" y="2302"/>
                  </a:lnTo>
                  <a:lnTo>
                    <a:pt x="8223" y="2386"/>
                  </a:lnTo>
                  <a:lnTo>
                    <a:pt x="8182" y="2386"/>
                  </a:lnTo>
                  <a:lnTo>
                    <a:pt x="8161" y="2365"/>
                  </a:lnTo>
                  <a:lnTo>
                    <a:pt x="8119" y="2365"/>
                  </a:lnTo>
                  <a:lnTo>
                    <a:pt x="8035" y="2386"/>
                  </a:lnTo>
                  <a:lnTo>
                    <a:pt x="7993" y="2428"/>
                  </a:lnTo>
                  <a:lnTo>
                    <a:pt x="7910" y="2595"/>
                  </a:lnTo>
                  <a:lnTo>
                    <a:pt x="7868" y="2679"/>
                  </a:lnTo>
                  <a:lnTo>
                    <a:pt x="7868" y="2700"/>
                  </a:lnTo>
                  <a:lnTo>
                    <a:pt x="7868" y="2742"/>
                  </a:lnTo>
                  <a:lnTo>
                    <a:pt x="7805" y="2742"/>
                  </a:lnTo>
                  <a:lnTo>
                    <a:pt x="7700" y="2825"/>
                  </a:lnTo>
                  <a:lnTo>
                    <a:pt x="7700" y="2846"/>
                  </a:lnTo>
                  <a:lnTo>
                    <a:pt x="7659" y="2888"/>
                  </a:lnTo>
                  <a:lnTo>
                    <a:pt x="7596" y="2888"/>
                  </a:lnTo>
                  <a:lnTo>
                    <a:pt x="7575" y="2825"/>
                  </a:lnTo>
                  <a:lnTo>
                    <a:pt x="7449" y="2784"/>
                  </a:lnTo>
                  <a:lnTo>
                    <a:pt x="7366" y="2742"/>
                  </a:lnTo>
                  <a:lnTo>
                    <a:pt x="7345" y="2700"/>
                  </a:lnTo>
                  <a:lnTo>
                    <a:pt x="7219" y="2637"/>
                  </a:lnTo>
                  <a:lnTo>
                    <a:pt x="7156" y="2637"/>
                  </a:lnTo>
                  <a:lnTo>
                    <a:pt x="7115" y="2595"/>
                  </a:lnTo>
                  <a:lnTo>
                    <a:pt x="7115" y="2574"/>
                  </a:lnTo>
                  <a:lnTo>
                    <a:pt x="7073" y="2512"/>
                  </a:lnTo>
                  <a:lnTo>
                    <a:pt x="7031" y="2491"/>
                  </a:lnTo>
                  <a:lnTo>
                    <a:pt x="6989" y="2491"/>
                  </a:lnTo>
                  <a:lnTo>
                    <a:pt x="6947" y="2470"/>
                  </a:lnTo>
                  <a:lnTo>
                    <a:pt x="6926" y="2470"/>
                  </a:lnTo>
                  <a:lnTo>
                    <a:pt x="6926" y="2428"/>
                  </a:lnTo>
                  <a:lnTo>
                    <a:pt x="6905" y="2323"/>
                  </a:lnTo>
                  <a:lnTo>
                    <a:pt x="6822" y="2261"/>
                  </a:lnTo>
                  <a:lnTo>
                    <a:pt x="6717" y="2114"/>
                  </a:lnTo>
                  <a:lnTo>
                    <a:pt x="6717" y="2093"/>
                  </a:lnTo>
                  <a:lnTo>
                    <a:pt x="6801" y="2072"/>
                  </a:lnTo>
                  <a:lnTo>
                    <a:pt x="6822" y="2051"/>
                  </a:lnTo>
                  <a:lnTo>
                    <a:pt x="6822" y="1968"/>
                  </a:lnTo>
                  <a:lnTo>
                    <a:pt x="6738" y="1884"/>
                  </a:lnTo>
                  <a:lnTo>
                    <a:pt x="6717" y="1863"/>
                  </a:lnTo>
                  <a:lnTo>
                    <a:pt x="6696" y="1842"/>
                  </a:lnTo>
                  <a:lnTo>
                    <a:pt x="6654" y="1800"/>
                  </a:lnTo>
                  <a:lnTo>
                    <a:pt x="6633" y="1675"/>
                  </a:lnTo>
                  <a:lnTo>
                    <a:pt x="6591" y="1591"/>
                  </a:lnTo>
                  <a:lnTo>
                    <a:pt x="6508" y="1549"/>
                  </a:lnTo>
                  <a:lnTo>
                    <a:pt x="6424" y="1528"/>
                  </a:lnTo>
                  <a:lnTo>
                    <a:pt x="6466" y="1465"/>
                  </a:lnTo>
                  <a:lnTo>
                    <a:pt x="6466" y="1424"/>
                  </a:lnTo>
                  <a:lnTo>
                    <a:pt x="6403" y="1340"/>
                  </a:lnTo>
                  <a:lnTo>
                    <a:pt x="6299" y="1319"/>
                  </a:lnTo>
                  <a:lnTo>
                    <a:pt x="6319" y="1256"/>
                  </a:lnTo>
                  <a:lnTo>
                    <a:pt x="6278" y="1173"/>
                  </a:lnTo>
                  <a:lnTo>
                    <a:pt x="6215" y="1173"/>
                  </a:lnTo>
                  <a:lnTo>
                    <a:pt x="6194" y="1131"/>
                  </a:lnTo>
                  <a:lnTo>
                    <a:pt x="6131" y="1068"/>
                  </a:lnTo>
                  <a:lnTo>
                    <a:pt x="6068" y="942"/>
                  </a:lnTo>
                  <a:lnTo>
                    <a:pt x="5943" y="859"/>
                  </a:lnTo>
                  <a:lnTo>
                    <a:pt x="5022" y="838"/>
                  </a:lnTo>
                  <a:lnTo>
                    <a:pt x="4980" y="1047"/>
                  </a:lnTo>
                  <a:lnTo>
                    <a:pt x="3327" y="1005"/>
                  </a:lnTo>
                  <a:lnTo>
                    <a:pt x="1402" y="105"/>
                  </a:lnTo>
                  <a:lnTo>
                    <a:pt x="1402" y="6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2"/>
            <p:cNvSpPr/>
            <p:nvPr/>
          </p:nvSpPr>
          <p:spPr>
            <a:xfrm>
              <a:off x="2916800" y="3161675"/>
              <a:ext cx="40825" cy="58600"/>
            </a:xfrm>
            <a:custGeom>
              <a:avLst/>
              <a:gdLst/>
              <a:ahLst/>
              <a:cxnLst/>
              <a:rect l="l" t="t" r="r" b="b"/>
              <a:pathLst>
                <a:path w="1633" h="2344" extrusionOk="0">
                  <a:moveTo>
                    <a:pt x="336" y="0"/>
                  </a:moveTo>
                  <a:lnTo>
                    <a:pt x="231" y="84"/>
                  </a:lnTo>
                  <a:lnTo>
                    <a:pt x="126" y="147"/>
                  </a:lnTo>
                  <a:lnTo>
                    <a:pt x="85" y="209"/>
                  </a:lnTo>
                  <a:lnTo>
                    <a:pt x="1" y="314"/>
                  </a:lnTo>
                  <a:lnTo>
                    <a:pt x="1" y="460"/>
                  </a:lnTo>
                  <a:lnTo>
                    <a:pt x="64" y="607"/>
                  </a:lnTo>
                  <a:lnTo>
                    <a:pt x="22" y="732"/>
                  </a:lnTo>
                  <a:lnTo>
                    <a:pt x="22" y="816"/>
                  </a:lnTo>
                  <a:lnTo>
                    <a:pt x="126" y="879"/>
                  </a:lnTo>
                  <a:lnTo>
                    <a:pt x="189" y="963"/>
                  </a:lnTo>
                  <a:lnTo>
                    <a:pt x="231" y="1067"/>
                  </a:lnTo>
                  <a:lnTo>
                    <a:pt x="273" y="1193"/>
                  </a:lnTo>
                  <a:lnTo>
                    <a:pt x="294" y="1256"/>
                  </a:lnTo>
                  <a:lnTo>
                    <a:pt x="273" y="1360"/>
                  </a:lnTo>
                  <a:lnTo>
                    <a:pt x="189" y="1444"/>
                  </a:lnTo>
                  <a:lnTo>
                    <a:pt x="189" y="1590"/>
                  </a:lnTo>
                  <a:lnTo>
                    <a:pt x="231" y="1653"/>
                  </a:lnTo>
                  <a:lnTo>
                    <a:pt x="189" y="1779"/>
                  </a:lnTo>
                  <a:lnTo>
                    <a:pt x="64" y="1883"/>
                  </a:lnTo>
                  <a:lnTo>
                    <a:pt x="1" y="1883"/>
                  </a:lnTo>
                  <a:lnTo>
                    <a:pt x="22" y="1925"/>
                  </a:lnTo>
                  <a:lnTo>
                    <a:pt x="85" y="2009"/>
                  </a:lnTo>
                  <a:lnTo>
                    <a:pt x="106" y="2030"/>
                  </a:lnTo>
                  <a:lnTo>
                    <a:pt x="106" y="2113"/>
                  </a:lnTo>
                  <a:lnTo>
                    <a:pt x="189" y="2197"/>
                  </a:lnTo>
                  <a:lnTo>
                    <a:pt x="294" y="2218"/>
                  </a:lnTo>
                  <a:lnTo>
                    <a:pt x="336" y="2134"/>
                  </a:lnTo>
                  <a:lnTo>
                    <a:pt x="419" y="2113"/>
                  </a:lnTo>
                  <a:lnTo>
                    <a:pt x="503" y="2113"/>
                  </a:lnTo>
                  <a:lnTo>
                    <a:pt x="503" y="2176"/>
                  </a:lnTo>
                  <a:lnTo>
                    <a:pt x="545" y="2197"/>
                  </a:lnTo>
                  <a:lnTo>
                    <a:pt x="545" y="2323"/>
                  </a:lnTo>
                  <a:lnTo>
                    <a:pt x="608" y="2344"/>
                  </a:lnTo>
                  <a:lnTo>
                    <a:pt x="712" y="2281"/>
                  </a:lnTo>
                  <a:lnTo>
                    <a:pt x="733" y="2197"/>
                  </a:lnTo>
                  <a:lnTo>
                    <a:pt x="817" y="2134"/>
                  </a:lnTo>
                  <a:lnTo>
                    <a:pt x="880" y="2113"/>
                  </a:lnTo>
                  <a:lnTo>
                    <a:pt x="963" y="1988"/>
                  </a:lnTo>
                  <a:lnTo>
                    <a:pt x="1068" y="1820"/>
                  </a:lnTo>
                  <a:lnTo>
                    <a:pt x="1173" y="1590"/>
                  </a:lnTo>
                  <a:lnTo>
                    <a:pt x="1173" y="1486"/>
                  </a:lnTo>
                  <a:lnTo>
                    <a:pt x="1340" y="1297"/>
                  </a:lnTo>
                  <a:lnTo>
                    <a:pt x="1466" y="1130"/>
                  </a:lnTo>
                  <a:lnTo>
                    <a:pt x="1528" y="1046"/>
                  </a:lnTo>
                  <a:lnTo>
                    <a:pt x="1633" y="921"/>
                  </a:lnTo>
                  <a:lnTo>
                    <a:pt x="1591" y="774"/>
                  </a:lnTo>
                  <a:lnTo>
                    <a:pt x="1487" y="649"/>
                  </a:lnTo>
                  <a:lnTo>
                    <a:pt x="1466" y="711"/>
                  </a:lnTo>
                  <a:lnTo>
                    <a:pt x="1382" y="649"/>
                  </a:lnTo>
                  <a:lnTo>
                    <a:pt x="1361" y="544"/>
                  </a:lnTo>
                  <a:lnTo>
                    <a:pt x="1173" y="335"/>
                  </a:lnTo>
                  <a:lnTo>
                    <a:pt x="1131" y="335"/>
                  </a:lnTo>
                  <a:lnTo>
                    <a:pt x="963" y="209"/>
                  </a:lnTo>
                  <a:lnTo>
                    <a:pt x="650" y="105"/>
                  </a:lnTo>
                  <a:lnTo>
                    <a:pt x="524" y="21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2"/>
            <p:cNvSpPr/>
            <p:nvPr/>
          </p:nvSpPr>
          <p:spPr>
            <a:xfrm>
              <a:off x="2866075" y="3155900"/>
              <a:ext cx="58075" cy="63325"/>
            </a:xfrm>
            <a:custGeom>
              <a:avLst/>
              <a:gdLst/>
              <a:ahLst/>
              <a:cxnLst/>
              <a:rect l="l" t="t" r="r" b="b"/>
              <a:pathLst>
                <a:path w="2323" h="2533" extrusionOk="0">
                  <a:moveTo>
                    <a:pt x="1632" y="1"/>
                  </a:moveTo>
                  <a:lnTo>
                    <a:pt x="1528" y="43"/>
                  </a:lnTo>
                  <a:lnTo>
                    <a:pt x="1339" y="22"/>
                  </a:lnTo>
                  <a:lnTo>
                    <a:pt x="1151" y="64"/>
                  </a:lnTo>
                  <a:lnTo>
                    <a:pt x="963" y="22"/>
                  </a:lnTo>
                  <a:lnTo>
                    <a:pt x="691" y="22"/>
                  </a:lnTo>
                  <a:lnTo>
                    <a:pt x="544" y="64"/>
                  </a:lnTo>
                  <a:lnTo>
                    <a:pt x="544" y="210"/>
                  </a:lnTo>
                  <a:lnTo>
                    <a:pt x="482" y="336"/>
                  </a:lnTo>
                  <a:lnTo>
                    <a:pt x="523" y="419"/>
                  </a:lnTo>
                  <a:lnTo>
                    <a:pt x="440" y="524"/>
                  </a:lnTo>
                  <a:lnTo>
                    <a:pt x="335" y="566"/>
                  </a:lnTo>
                  <a:lnTo>
                    <a:pt x="168" y="566"/>
                  </a:lnTo>
                  <a:lnTo>
                    <a:pt x="105" y="691"/>
                  </a:lnTo>
                  <a:lnTo>
                    <a:pt x="105" y="838"/>
                  </a:lnTo>
                  <a:lnTo>
                    <a:pt x="0" y="1068"/>
                  </a:lnTo>
                  <a:lnTo>
                    <a:pt x="21" y="1152"/>
                  </a:lnTo>
                  <a:lnTo>
                    <a:pt x="126" y="1194"/>
                  </a:lnTo>
                  <a:lnTo>
                    <a:pt x="168" y="1277"/>
                  </a:lnTo>
                  <a:lnTo>
                    <a:pt x="210" y="1319"/>
                  </a:lnTo>
                  <a:lnTo>
                    <a:pt x="272" y="1424"/>
                  </a:lnTo>
                  <a:lnTo>
                    <a:pt x="272" y="1507"/>
                  </a:lnTo>
                  <a:lnTo>
                    <a:pt x="335" y="1570"/>
                  </a:lnTo>
                  <a:lnTo>
                    <a:pt x="419" y="1570"/>
                  </a:lnTo>
                  <a:lnTo>
                    <a:pt x="461" y="1591"/>
                  </a:lnTo>
                  <a:lnTo>
                    <a:pt x="482" y="1696"/>
                  </a:lnTo>
                  <a:lnTo>
                    <a:pt x="523" y="1842"/>
                  </a:lnTo>
                  <a:lnTo>
                    <a:pt x="523" y="1989"/>
                  </a:lnTo>
                  <a:lnTo>
                    <a:pt x="586" y="2010"/>
                  </a:lnTo>
                  <a:lnTo>
                    <a:pt x="670" y="2135"/>
                  </a:lnTo>
                  <a:lnTo>
                    <a:pt x="691" y="2219"/>
                  </a:lnTo>
                  <a:lnTo>
                    <a:pt x="795" y="2261"/>
                  </a:lnTo>
                  <a:lnTo>
                    <a:pt x="795" y="2323"/>
                  </a:lnTo>
                  <a:lnTo>
                    <a:pt x="858" y="2407"/>
                  </a:lnTo>
                  <a:lnTo>
                    <a:pt x="942" y="2449"/>
                  </a:lnTo>
                  <a:lnTo>
                    <a:pt x="984" y="2449"/>
                  </a:lnTo>
                  <a:lnTo>
                    <a:pt x="1005" y="2470"/>
                  </a:lnTo>
                  <a:lnTo>
                    <a:pt x="1172" y="2533"/>
                  </a:lnTo>
                  <a:lnTo>
                    <a:pt x="1256" y="2533"/>
                  </a:lnTo>
                  <a:lnTo>
                    <a:pt x="1277" y="2470"/>
                  </a:lnTo>
                  <a:lnTo>
                    <a:pt x="1214" y="2344"/>
                  </a:lnTo>
                  <a:lnTo>
                    <a:pt x="1193" y="2303"/>
                  </a:lnTo>
                  <a:lnTo>
                    <a:pt x="1088" y="2198"/>
                  </a:lnTo>
                  <a:lnTo>
                    <a:pt x="1109" y="2093"/>
                  </a:lnTo>
                  <a:lnTo>
                    <a:pt x="1214" y="2010"/>
                  </a:lnTo>
                  <a:lnTo>
                    <a:pt x="1339" y="2031"/>
                  </a:lnTo>
                  <a:lnTo>
                    <a:pt x="1591" y="2031"/>
                  </a:lnTo>
                  <a:lnTo>
                    <a:pt x="1695" y="1989"/>
                  </a:lnTo>
                  <a:lnTo>
                    <a:pt x="1842" y="1989"/>
                  </a:lnTo>
                  <a:lnTo>
                    <a:pt x="1946" y="2093"/>
                  </a:lnTo>
                  <a:lnTo>
                    <a:pt x="2030" y="2114"/>
                  </a:lnTo>
                  <a:lnTo>
                    <a:pt x="2093" y="2114"/>
                  </a:lnTo>
                  <a:lnTo>
                    <a:pt x="2218" y="2010"/>
                  </a:lnTo>
                  <a:lnTo>
                    <a:pt x="2260" y="1884"/>
                  </a:lnTo>
                  <a:lnTo>
                    <a:pt x="2218" y="1821"/>
                  </a:lnTo>
                  <a:lnTo>
                    <a:pt x="2218" y="1675"/>
                  </a:lnTo>
                  <a:lnTo>
                    <a:pt x="2302" y="1591"/>
                  </a:lnTo>
                  <a:lnTo>
                    <a:pt x="2323" y="1487"/>
                  </a:lnTo>
                  <a:lnTo>
                    <a:pt x="2302" y="1424"/>
                  </a:lnTo>
                  <a:lnTo>
                    <a:pt x="2260" y="1298"/>
                  </a:lnTo>
                  <a:lnTo>
                    <a:pt x="2218" y="1194"/>
                  </a:lnTo>
                  <a:lnTo>
                    <a:pt x="2155" y="1110"/>
                  </a:lnTo>
                  <a:lnTo>
                    <a:pt x="2051" y="1047"/>
                  </a:lnTo>
                  <a:lnTo>
                    <a:pt x="2051" y="963"/>
                  </a:lnTo>
                  <a:lnTo>
                    <a:pt x="2093" y="838"/>
                  </a:lnTo>
                  <a:lnTo>
                    <a:pt x="2030" y="691"/>
                  </a:lnTo>
                  <a:lnTo>
                    <a:pt x="2030" y="545"/>
                  </a:lnTo>
                  <a:lnTo>
                    <a:pt x="2114" y="440"/>
                  </a:lnTo>
                  <a:lnTo>
                    <a:pt x="2155" y="378"/>
                  </a:lnTo>
                  <a:lnTo>
                    <a:pt x="2260" y="231"/>
                  </a:lnTo>
                  <a:lnTo>
                    <a:pt x="2260" y="147"/>
                  </a:lnTo>
                  <a:lnTo>
                    <a:pt x="2135" y="106"/>
                  </a:lnTo>
                  <a:lnTo>
                    <a:pt x="1946" y="64"/>
                  </a:lnTo>
                  <a:lnTo>
                    <a:pt x="171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2"/>
            <p:cNvSpPr/>
            <p:nvPr/>
          </p:nvSpPr>
          <p:spPr>
            <a:xfrm>
              <a:off x="2816900" y="3119825"/>
              <a:ext cx="72725" cy="109350"/>
            </a:xfrm>
            <a:custGeom>
              <a:avLst/>
              <a:gdLst/>
              <a:ahLst/>
              <a:cxnLst/>
              <a:rect l="l" t="t" r="r" b="b"/>
              <a:pathLst>
                <a:path w="2909" h="4374" extrusionOk="0">
                  <a:moveTo>
                    <a:pt x="879" y="0"/>
                  </a:moveTo>
                  <a:lnTo>
                    <a:pt x="858" y="84"/>
                  </a:lnTo>
                  <a:lnTo>
                    <a:pt x="712" y="251"/>
                  </a:lnTo>
                  <a:lnTo>
                    <a:pt x="565" y="356"/>
                  </a:lnTo>
                  <a:lnTo>
                    <a:pt x="503" y="335"/>
                  </a:lnTo>
                  <a:lnTo>
                    <a:pt x="335" y="544"/>
                  </a:lnTo>
                  <a:lnTo>
                    <a:pt x="356" y="628"/>
                  </a:lnTo>
                  <a:lnTo>
                    <a:pt x="419" y="733"/>
                  </a:lnTo>
                  <a:lnTo>
                    <a:pt x="565" y="753"/>
                  </a:lnTo>
                  <a:lnTo>
                    <a:pt x="649" y="837"/>
                  </a:lnTo>
                  <a:lnTo>
                    <a:pt x="649" y="963"/>
                  </a:lnTo>
                  <a:lnTo>
                    <a:pt x="461" y="1046"/>
                  </a:lnTo>
                  <a:lnTo>
                    <a:pt x="398" y="1025"/>
                  </a:lnTo>
                  <a:lnTo>
                    <a:pt x="293" y="1046"/>
                  </a:lnTo>
                  <a:lnTo>
                    <a:pt x="210" y="1025"/>
                  </a:lnTo>
                  <a:lnTo>
                    <a:pt x="126" y="1088"/>
                  </a:lnTo>
                  <a:lnTo>
                    <a:pt x="105" y="1277"/>
                  </a:lnTo>
                  <a:lnTo>
                    <a:pt x="1" y="1381"/>
                  </a:lnTo>
                  <a:lnTo>
                    <a:pt x="42" y="1507"/>
                  </a:lnTo>
                  <a:lnTo>
                    <a:pt x="189" y="1716"/>
                  </a:lnTo>
                  <a:lnTo>
                    <a:pt x="419" y="1904"/>
                  </a:lnTo>
                  <a:lnTo>
                    <a:pt x="419" y="1925"/>
                  </a:lnTo>
                  <a:lnTo>
                    <a:pt x="461" y="1925"/>
                  </a:lnTo>
                  <a:lnTo>
                    <a:pt x="524" y="1988"/>
                  </a:lnTo>
                  <a:lnTo>
                    <a:pt x="565" y="1925"/>
                  </a:lnTo>
                  <a:lnTo>
                    <a:pt x="712" y="1967"/>
                  </a:lnTo>
                  <a:lnTo>
                    <a:pt x="817" y="2072"/>
                  </a:lnTo>
                  <a:lnTo>
                    <a:pt x="817" y="2218"/>
                  </a:lnTo>
                  <a:lnTo>
                    <a:pt x="733" y="2344"/>
                  </a:lnTo>
                  <a:lnTo>
                    <a:pt x="670" y="2406"/>
                  </a:lnTo>
                  <a:lnTo>
                    <a:pt x="775" y="2448"/>
                  </a:lnTo>
                  <a:lnTo>
                    <a:pt x="879" y="2448"/>
                  </a:lnTo>
                  <a:lnTo>
                    <a:pt x="942" y="2532"/>
                  </a:lnTo>
                  <a:lnTo>
                    <a:pt x="984" y="2616"/>
                  </a:lnTo>
                  <a:lnTo>
                    <a:pt x="1089" y="2616"/>
                  </a:lnTo>
                  <a:lnTo>
                    <a:pt x="1089" y="2657"/>
                  </a:lnTo>
                  <a:lnTo>
                    <a:pt x="984" y="2804"/>
                  </a:lnTo>
                  <a:lnTo>
                    <a:pt x="963" y="2950"/>
                  </a:lnTo>
                  <a:lnTo>
                    <a:pt x="837" y="3160"/>
                  </a:lnTo>
                  <a:lnTo>
                    <a:pt x="858" y="3264"/>
                  </a:lnTo>
                  <a:lnTo>
                    <a:pt x="817" y="3369"/>
                  </a:lnTo>
                  <a:lnTo>
                    <a:pt x="817" y="3474"/>
                  </a:lnTo>
                  <a:lnTo>
                    <a:pt x="837" y="3536"/>
                  </a:lnTo>
                  <a:lnTo>
                    <a:pt x="817" y="3599"/>
                  </a:lnTo>
                  <a:lnTo>
                    <a:pt x="817" y="3704"/>
                  </a:lnTo>
                  <a:lnTo>
                    <a:pt x="921" y="3808"/>
                  </a:lnTo>
                  <a:lnTo>
                    <a:pt x="1047" y="3955"/>
                  </a:lnTo>
                  <a:lnTo>
                    <a:pt x="1047" y="4018"/>
                  </a:lnTo>
                  <a:lnTo>
                    <a:pt x="1130" y="4122"/>
                  </a:lnTo>
                  <a:lnTo>
                    <a:pt x="1361" y="4331"/>
                  </a:lnTo>
                  <a:lnTo>
                    <a:pt x="1444" y="4373"/>
                  </a:lnTo>
                  <a:lnTo>
                    <a:pt x="1507" y="4290"/>
                  </a:lnTo>
                  <a:lnTo>
                    <a:pt x="1591" y="4269"/>
                  </a:lnTo>
                  <a:lnTo>
                    <a:pt x="1612" y="4290"/>
                  </a:lnTo>
                  <a:lnTo>
                    <a:pt x="1758" y="4290"/>
                  </a:lnTo>
                  <a:lnTo>
                    <a:pt x="1821" y="4185"/>
                  </a:lnTo>
                  <a:lnTo>
                    <a:pt x="1863" y="4122"/>
                  </a:lnTo>
                  <a:lnTo>
                    <a:pt x="1967" y="4101"/>
                  </a:lnTo>
                  <a:lnTo>
                    <a:pt x="2198" y="4101"/>
                  </a:lnTo>
                  <a:lnTo>
                    <a:pt x="2260" y="3913"/>
                  </a:lnTo>
                  <a:lnTo>
                    <a:pt x="2386" y="3871"/>
                  </a:lnTo>
                  <a:lnTo>
                    <a:pt x="2553" y="3871"/>
                  </a:lnTo>
                  <a:lnTo>
                    <a:pt x="2616" y="3913"/>
                  </a:lnTo>
                  <a:lnTo>
                    <a:pt x="2721" y="3892"/>
                  </a:lnTo>
                  <a:lnTo>
                    <a:pt x="2909" y="3892"/>
                  </a:lnTo>
                  <a:lnTo>
                    <a:pt x="2825" y="3850"/>
                  </a:lnTo>
                  <a:lnTo>
                    <a:pt x="2762" y="3766"/>
                  </a:lnTo>
                  <a:lnTo>
                    <a:pt x="2762" y="3704"/>
                  </a:lnTo>
                  <a:lnTo>
                    <a:pt x="2658" y="3662"/>
                  </a:lnTo>
                  <a:lnTo>
                    <a:pt x="2637" y="3578"/>
                  </a:lnTo>
                  <a:lnTo>
                    <a:pt x="2553" y="3453"/>
                  </a:lnTo>
                  <a:lnTo>
                    <a:pt x="2490" y="3432"/>
                  </a:lnTo>
                  <a:lnTo>
                    <a:pt x="2490" y="3285"/>
                  </a:lnTo>
                  <a:lnTo>
                    <a:pt x="2449" y="3139"/>
                  </a:lnTo>
                  <a:lnTo>
                    <a:pt x="2428" y="3034"/>
                  </a:lnTo>
                  <a:lnTo>
                    <a:pt x="2386" y="3013"/>
                  </a:lnTo>
                  <a:lnTo>
                    <a:pt x="2302" y="3013"/>
                  </a:lnTo>
                  <a:lnTo>
                    <a:pt x="2239" y="2950"/>
                  </a:lnTo>
                  <a:lnTo>
                    <a:pt x="2239" y="2867"/>
                  </a:lnTo>
                  <a:lnTo>
                    <a:pt x="2177" y="2762"/>
                  </a:lnTo>
                  <a:lnTo>
                    <a:pt x="2135" y="2720"/>
                  </a:lnTo>
                  <a:lnTo>
                    <a:pt x="2093" y="2637"/>
                  </a:lnTo>
                  <a:lnTo>
                    <a:pt x="1988" y="2595"/>
                  </a:lnTo>
                  <a:lnTo>
                    <a:pt x="1967" y="2511"/>
                  </a:lnTo>
                  <a:lnTo>
                    <a:pt x="2072" y="2281"/>
                  </a:lnTo>
                  <a:lnTo>
                    <a:pt x="2072" y="2134"/>
                  </a:lnTo>
                  <a:lnTo>
                    <a:pt x="2135" y="2009"/>
                  </a:lnTo>
                  <a:lnTo>
                    <a:pt x="2302" y="2009"/>
                  </a:lnTo>
                  <a:lnTo>
                    <a:pt x="2407" y="1967"/>
                  </a:lnTo>
                  <a:lnTo>
                    <a:pt x="2490" y="1862"/>
                  </a:lnTo>
                  <a:lnTo>
                    <a:pt x="2449" y="1779"/>
                  </a:lnTo>
                  <a:lnTo>
                    <a:pt x="2511" y="1653"/>
                  </a:lnTo>
                  <a:lnTo>
                    <a:pt x="2449" y="1549"/>
                  </a:lnTo>
                  <a:lnTo>
                    <a:pt x="2449" y="1381"/>
                  </a:lnTo>
                  <a:lnTo>
                    <a:pt x="2428" y="1297"/>
                  </a:lnTo>
                  <a:lnTo>
                    <a:pt x="2218" y="1256"/>
                  </a:lnTo>
                  <a:lnTo>
                    <a:pt x="2009" y="1046"/>
                  </a:lnTo>
                  <a:lnTo>
                    <a:pt x="1905" y="963"/>
                  </a:lnTo>
                  <a:lnTo>
                    <a:pt x="1863" y="984"/>
                  </a:lnTo>
                  <a:lnTo>
                    <a:pt x="1716" y="1046"/>
                  </a:lnTo>
                  <a:lnTo>
                    <a:pt x="1653" y="1130"/>
                  </a:lnTo>
                  <a:lnTo>
                    <a:pt x="1612" y="1235"/>
                  </a:lnTo>
                  <a:lnTo>
                    <a:pt x="1591" y="1088"/>
                  </a:lnTo>
                  <a:lnTo>
                    <a:pt x="1612" y="921"/>
                  </a:lnTo>
                  <a:lnTo>
                    <a:pt x="1674" y="816"/>
                  </a:lnTo>
                  <a:lnTo>
                    <a:pt x="1612" y="628"/>
                  </a:lnTo>
                  <a:lnTo>
                    <a:pt x="1507" y="565"/>
                  </a:lnTo>
                  <a:lnTo>
                    <a:pt x="1298" y="419"/>
                  </a:lnTo>
                  <a:lnTo>
                    <a:pt x="1151" y="251"/>
                  </a:lnTo>
                  <a:lnTo>
                    <a:pt x="1130" y="147"/>
                  </a:lnTo>
                  <a:lnTo>
                    <a:pt x="1026" y="42"/>
                  </a:lnTo>
                  <a:lnTo>
                    <a:pt x="921" y="21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2"/>
            <p:cNvSpPr/>
            <p:nvPr/>
          </p:nvSpPr>
          <p:spPr>
            <a:xfrm>
              <a:off x="2646900" y="3064375"/>
              <a:ext cx="192000" cy="172650"/>
            </a:xfrm>
            <a:custGeom>
              <a:avLst/>
              <a:gdLst/>
              <a:ahLst/>
              <a:cxnLst/>
              <a:rect l="l" t="t" r="r" b="b"/>
              <a:pathLst>
                <a:path w="7680" h="6906" extrusionOk="0">
                  <a:moveTo>
                    <a:pt x="1988" y="0"/>
                  </a:moveTo>
                  <a:lnTo>
                    <a:pt x="1821" y="63"/>
                  </a:lnTo>
                  <a:lnTo>
                    <a:pt x="1674" y="251"/>
                  </a:lnTo>
                  <a:lnTo>
                    <a:pt x="1695" y="377"/>
                  </a:lnTo>
                  <a:lnTo>
                    <a:pt x="1758" y="440"/>
                  </a:lnTo>
                  <a:lnTo>
                    <a:pt x="1863" y="356"/>
                  </a:lnTo>
                  <a:lnTo>
                    <a:pt x="1967" y="377"/>
                  </a:lnTo>
                  <a:lnTo>
                    <a:pt x="2072" y="461"/>
                  </a:lnTo>
                  <a:lnTo>
                    <a:pt x="2030" y="544"/>
                  </a:lnTo>
                  <a:lnTo>
                    <a:pt x="1925" y="565"/>
                  </a:lnTo>
                  <a:lnTo>
                    <a:pt x="1821" y="523"/>
                  </a:lnTo>
                  <a:lnTo>
                    <a:pt x="1779" y="482"/>
                  </a:lnTo>
                  <a:lnTo>
                    <a:pt x="1758" y="523"/>
                  </a:lnTo>
                  <a:lnTo>
                    <a:pt x="1758" y="565"/>
                  </a:lnTo>
                  <a:lnTo>
                    <a:pt x="1611" y="649"/>
                  </a:lnTo>
                  <a:lnTo>
                    <a:pt x="1360" y="670"/>
                  </a:lnTo>
                  <a:lnTo>
                    <a:pt x="1088" y="774"/>
                  </a:lnTo>
                  <a:lnTo>
                    <a:pt x="1026" y="879"/>
                  </a:lnTo>
                  <a:lnTo>
                    <a:pt x="1026" y="984"/>
                  </a:lnTo>
                  <a:lnTo>
                    <a:pt x="1088" y="1088"/>
                  </a:lnTo>
                  <a:lnTo>
                    <a:pt x="1088" y="1318"/>
                  </a:lnTo>
                  <a:lnTo>
                    <a:pt x="1130" y="1486"/>
                  </a:lnTo>
                  <a:lnTo>
                    <a:pt x="1151" y="1611"/>
                  </a:lnTo>
                  <a:lnTo>
                    <a:pt x="1067" y="1800"/>
                  </a:lnTo>
                  <a:lnTo>
                    <a:pt x="879" y="1925"/>
                  </a:lnTo>
                  <a:lnTo>
                    <a:pt x="775" y="1904"/>
                  </a:lnTo>
                  <a:lnTo>
                    <a:pt x="775" y="1737"/>
                  </a:lnTo>
                  <a:lnTo>
                    <a:pt x="649" y="1611"/>
                  </a:lnTo>
                  <a:lnTo>
                    <a:pt x="628" y="1486"/>
                  </a:lnTo>
                  <a:lnTo>
                    <a:pt x="733" y="1402"/>
                  </a:lnTo>
                  <a:lnTo>
                    <a:pt x="754" y="1318"/>
                  </a:lnTo>
                  <a:lnTo>
                    <a:pt x="963" y="1109"/>
                  </a:lnTo>
                  <a:lnTo>
                    <a:pt x="963" y="942"/>
                  </a:lnTo>
                  <a:lnTo>
                    <a:pt x="879" y="795"/>
                  </a:lnTo>
                  <a:lnTo>
                    <a:pt x="921" y="754"/>
                  </a:lnTo>
                  <a:lnTo>
                    <a:pt x="879" y="670"/>
                  </a:lnTo>
                  <a:lnTo>
                    <a:pt x="816" y="628"/>
                  </a:lnTo>
                  <a:lnTo>
                    <a:pt x="754" y="523"/>
                  </a:lnTo>
                  <a:lnTo>
                    <a:pt x="775" y="440"/>
                  </a:lnTo>
                  <a:lnTo>
                    <a:pt x="921" y="377"/>
                  </a:lnTo>
                  <a:lnTo>
                    <a:pt x="1067" y="356"/>
                  </a:lnTo>
                  <a:lnTo>
                    <a:pt x="1172" y="210"/>
                  </a:lnTo>
                  <a:lnTo>
                    <a:pt x="1130" y="210"/>
                  </a:lnTo>
                  <a:lnTo>
                    <a:pt x="1088" y="230"/>
                  </a:lnTo>
                  <a:lnTo>
                    <a:pt x="775" y="356"/>
                  </a:lnTo>
                  <a:lnTo>
                    <a:pt x="628" y="628"/>
                  </a:lnTo>
                  <a:lnTo>
                    <a:pt x="565" y="670"/>
                  </a:lnTo>
                  <a:lnTo>
                    <a:pt x="461" y="691"/>
                  </a:lnTo>
                  <a:lnTo>
                    <a:pt x="356" y="837"/>
                  </a:lnTo>
                  <a:lnTo>
                    <a:pt x="293" y="900"/>
                  </a:lnTo>
                  <a:lnTo>
                    <a:pt x="105" y="1172"/>
                  </a:lnTo>
                  <a:lnTo>
                    <a:pt x="84" y="1298"/>
                  </a:lnTo>
                  <a:lnTo>
                    <a:pt x="105" y="1402"/>
                  </a:lnTo>
                  <a:lnTo>
                    <a:pt x="84" y="1590"/>
                  </a:lnTo>
                  <a:lnTo>
                    <a:pt x="0" y="1779"/>
                  </a:lnTo>
                  <a:lnTo>
                    <a:pt x="0" y="1821"/>
                  </a:lnTo>
                  <a:lnTo>
                    <a:pt x="147" y="1821"/>
                  </a:lnTo>
                  <a:lnTo>
                    <a:pt x="398" y="2239"/>
                  </a:lnTo>
                  <a:lnTo>
                    <a:pt x="503" y="2407"/>
                  </a:lnTo>
                  <a:lnTo>
                    <a:pt x="523" y="2511"/>
                  </a:lnTo>
                  <a:lnTo>
                    <a:pt x="461" y="2637"/>
                  </a:lnTo>
                  <a:lnTo>
                    <a:pt x="461" y="2720"/>
                  </a:lnTo>
                  <a:lnTo>
                    <a:pt x="440" y="2762"/>
                  </a:lnTo>
                  <a:lnTo>
                    <a:pt x="440" y="2867"/>
                  </a:lnTo>
                  <a:lnTo>
                    <a:pt x="565" y="2971"/>
                  </a:lnTo>
                  <a:lnTo>
                    <a:pt x="733" y="3034"/>
                  </a:lnTo>
                  <a:lnTo>
                    <a:pt x="837" y="3055"/>
                  </a:lnTo>
                  <a:lnTo>
                    <a:pt x="963" y="3097"/>
                  </a:lnTo>
                  <a:lnTo>
                    <a:pt x="1047" y="3055"/>
                  </a:lnTo>
                  <a:lnTo>
                    <a:pt x="1193" y="3055"/>
                  </a:lnTo>
                  <a:lnTo>
                    <a:pt x="1339" y="3097"/>
                  </a:lnTo>
                  <a:lnTo>
                    <a:pt x="1381" y="3076"/>
                  </a:lnTo>
                  <a:lnTo>
                    <a:pt x="1549" y="3055"/>
                  </a:lnTo>
                  <a:lnTo>
                    <a:pt x="1716" y="3076"/>
                  </a:lnTo>
                  <a:lnTo>
                    <a:pt x="1821" y="3139"/>
                  </a:lnTo>
                  <a:lnTo>
                    <a:pt x="2281" y="3557"/>
                  </a:lnTo>
                  <a:lnTo>
                    <a:pt x="2427" y="3515"/>
                  </a:lnTo>
                  <a:lnTo>
                    <a:pt x="2448" y="3557"/>
                  </a:lnTo>
                  <a:lnTo>
                    <a:pt x="2511" y="3515"/>
                  </a:lnTo>
                  <a:lnTo>
                    <a:pt x="2637" y="3578"/>
                  </a:lnTo>
                  <a:lnTo>
                    <a:pt x="2699" y="3599"/>
                  </a:lnTo>
                  <a:lnTo>
                    <a:pt x="2825" y="3557"/>
                  </a:lnTo>
                  <a:lnTo>
                    <a:pt x="2930" y="3557"/>
                  </a:lnTo>
                  <a:lnTo>
                    <a:pt x="3076" y="3578"/>
                  </a:lnTo>
                  <a:lnTo>
                    <a:pt x="3118" y="3515"/>
                  </a:lnTo>
                  <a:lnTo>
                    <a:pt x="3223" y="3515"/>
                  </a:lnTo>
                  <a:lnTo>
                    <a:pt x="3285" y="3578"/>
                  </a:lnTo>
                  <a:lnTo>
                    <a:pt x="3348" y="3808"/>
                  </a:lnTo>
                  <a:lnTo>
                    <a:pt x="3285" y="3892"/>
                  </a:lnTo>
                  <a:lnTo>
                    <a:pt x="3285" y="3997"/>
                  </a:lnTo>
                  <a:lnTo>
                    <a:pt x="3264" y="4080"/>
                  </a:lnTo>
                  <a:lnTo>
                    <a:pt x="3118" y="4101"/>
                  </a:lnTo>
                  <a:lnTo>
                    <a:pt x="3055" y="4185"/>
                  </a:lnTo>
                  <a:lnTo>
                    <a:pt x="3076" y="4394"/>
                  </a:lnTo>
                  <a:lnTo>
                    <a:pt x="3118" y="4457"/>
                  </a:lnTo>
                  <a:lnTo>
                    <a:pt x="3055" y="4624"/>
                  </a:lnTo>
                  <a:lnTo>
                    <a:pt x="3055" y="4813"/>
                  </a:lnTo>
                  <a:lnTo>
                    <a:pt x="3139" y="4875"/>
                  </a:lnTo>
                  <a:lnTo>
                    <a:pt x="3139" y="4959"/>
                  </a:lnTo>
                  <a:lnTo>
                    <a:pt x="3244" y="5252"/>
                  </a:lnTo>
                  <a:lnTo>
                    <a:pt x="3055" y="5587"/>
                  </a:lnTo>
                  <a:lnTo>
                    <a:pt x="3076" y="5692"/>
                  </a:lnTo>
                  <a:lnTo>
                    <a:pt x="3139" y="5692"/>
                  </a:lnTo>
                  <a:lnTo>
                    <a:pt x="3223" y="5671"/>
                  </a:lnTo>
                  <a:lnTo>
                    <a:pt x="3223" y="5692"/>
                  </a:lnTo>
                  <a:lnTo>
                    <a:pt x="3244" y="5775"/>
                  </a:lnTo>
                  <a:lnTo>
                    <a:pt x="3327" y="5817"/>
                  </a:lnTo>
                  <a:lnTo>
                    <a:pt x="3369" y="5922"/>
                  </a:lnTo>
                  <a:lnTo>
                    <a:pt x="3348" y="5984"/>
                  </a:lnTo>
                  <a:lnTo>
                    <a:pt x="3390" y="6131"/>
                  </a:lnTo>
                  <a:lnTo>
                    <a:pt x="3536" y="6424"/>
                  </a:lnTo>
                  <a:lnTo>
                    <a:pt x="3536" y="6528"/>
                  </a:lnTo>
                  <a:lnTo>
                    <a:pt x="3746" y="6696"/>
                  </a:lnTo>
                  <a:lnTo>
                    <a:pt x="3976" y="6863"/>
                  </a:lnTo>
                  <a:lnTo>
                    <a:pt x="4101" y="6905"/>
                  </a:lnTo>
                  <a:lnTo>
                    <a:pt x="4332" y="6863"/>
                  </a:lnTo>
                  <a:lnTo>
                    <a:pt x="4478" y="6717"/>
                  </a:lnTo>
                  <a:lnTo>
                    <a:pt x="4687" y="6591"/>
                  </a:lnTo>
                  <a:lnTo>
                    <a:pt x="4750" y="6487"/>
                  </a:lnTo>
                  <a:lnTo>
                    <a:pt x="5064" y="6319"/>
                  </a:lnTo>
                  <a:lnTo>
                    <a:pt x="5127" y="6173"/>
                  </a:lnTo>
                  <a:lnTo>
                    <a:pt x="5168" y="6110"/>
                  </a:lnTo>
                  <a:lnTo>
                    <a:pt x="5210" y="6068"/>
                  </a:lnTo>
                  <a:lnTo>
                    <a:pt x="5482" y="6005"/>
                  </a:lnTo>
                  <a:lnTo>
                    <a:pt x="5629" y="5964"/>
                  </a:lnTo>
                  <a:lnTo>
                    <a:pt x="5587" y="5817"/>
                  </a:lnTo>
                  <a:lnTo>
                    <a:pt x="5440" y="5796"/>
                  </a:lnTo>
                  <a:lnTo>
                    <a:pt x="5252" y="5817"/>
                  </a:lnTo>
                  <a:lnTo>
                    <a:pt x="4959" y="5712"/>
                  </a:lnTo>
                  <a:lnTo>
                    <a:pt x="5022" y="5545"/>
                  </a:lnTo>
                  <a:lnTo>
                    <a:pt x="5001" y="5482"/>
                  </a:lnTo>
                  <a:lnTo>
                    <a:pt x="4938" y="5440"/>
                  </a:lnTo>
                  <a:lnTo>
                    <a:pt x="5127" y="5168"/>
                  </a:lnTo>
                  <a:lnTo>
                    <a:pt x="5064" y="5064"/>
                  </a:lnTo>
                  <a:lnTo>
                    <a:pt x="4938" y="4938"/>
                  </a:lnTo>
                  <a:lnTo>
                    <a:pt x="4834" y="4917"/>
                  </a:lnTo>
                  <a:lnTo>
                    <a:pt x="4750" y="4750"/>
                  </a:lnTo>
                  <a:lnTo>
                    <a:pt x="4917" y="4813"/>
                  </a:lnTo>
                  <a:lnTo>
                    <a:pt x="5106" y="4834"/>
                  </a:lnTo>
                  <a:lnTo>
                    <a:pt x="5273" y="4938"/>
                  </a:lnTo>
                  <a:lnTo>
                    <a:pt x="5461" y="4938"/>
                  </a:lnTo>
                  <a:lnTo>
                    <a:pt x="5733" y="4875"/>
                  </a:lnTo>
                  <a:lnTo>
                    <a:pt x="5796" y="4938"/>
                  </a:lnTo>
                  <a:lnTo>
                    <a:pt x="5985" y="4875"/>
                  </a:lnTo>
                  <a:lnTo>
                    <a:pt x="6173" y="4708"/>
                  </a:lnTo>
                  <a:lnTo>
                    <a:pt x="6319" y="4708"/>
                  </a:lnTo>
                  <a:lnTo>
                    <a:pt x="6424" y="4729"/>
                  </a:lnTo>
                  <a:lnTo>
                    <a:pt x="6675" y="4624"/>
                  </a:lnTo>
                  <a:lnTo>
                    <a:pt x="6884" y="4624"/>
                  </a:lnTo>
                  <a:lnTo>
                    <a:pt x="7156" y="4394"/>
                  </a:lnTo>
                  <a:lnTo>
                    <a:pt x="7219" y="4248"/>
                  </a:lnTo>
                  <a:lnTo>
                    <a:pt x="7219" y="4143"/>
                  </a:lnTo>
                  <a:lnTo>
                    <a:pt x="7219" y="4122"/>
                  </a:lnTo>
                  <a:lnTo>
                    <a:pt x="6989" y="3934"/>
                  </a:lnTo>
                  <a:lnTo>
                    <a:pt x="6842" y="3725"/>
                  </a:lnTo>
                  <a:lnTo>
                    <a:pt x="6801" y="3599"/>
                  </a:lnTo>
                  <a:lnTo>
                    <a:pt x="6905" y="3495"/>
                  </a:lnTo>
                  <a:lnTo>
                    <a:pt x="6926" y="3306"/>
                  </a:lnTo>
                  <a:lnTo>
                    <a:pt x="7010" y="3243"/>
                  </a:lnTo>
                  <a:lnTo>
                    <a:pt x="7093" y="3264"/>
                  </a:lnTo>
                  <a:lnTo>
                    <a:pt x="7198" y="3243"/>
                  </a:lnTo>
                  <a:lnTo>
                    <a:pt x="7261" y="3264"/>
                  </a:lnTo>
                  <a:lnTo>
                    <a:pt x="7449" y="3181"/>
                  </a:lnTo>
                  <a:lnTo>
                    <a:pt x="7449" y="3055"/>
                  </a:lnTo>
                  <a:lnTo>
                    <a:pt x="7365" y="2971"/>
                  </a:lnTo>
                  <a:lnTo>
                    <a:pt x="7219" y="2951"/>
                  </a:lnTo>
                  <a:lnTo>
                    <a:pt x="7156" y="2846"/>
                  </a:lnTo>
                  <a:lnTo>
                    <a:pt x="7135" y="2762"/>
                  </a:lnTo>
                  <a:lnTo>
                    <a:pt x="7303" y="2553"/>
                  </a:lnTo>
                  <a:lnTo>
                    <a:pt x="7365" y="2574"/>
                  </a:lnTo>
                  <a:lnTo>
                    <a:pt x="7512" y="2469"/>
                  </a:lnTo>
                  <a:lnTo>
                    <a:pt x="7658" y="2302"/>
                  </a:lnTo>
                  <a:lnTo>
                    <a:pt x="7679" y="2218"/>
                  </a:lnTo>
                  <a:lnTo>
                    <a:pt x="7658" y="2218"/>
                  </a:lnTo>
                  <a:lnTo>
                    <a:pt x="7428" y="2114"/>
                  </a:lnTo>
                  <a:lnTo>
                    <a:pt x="7345" y="2114"/>
                  </a:lnTo>
                  <a:lnTo>
                    <a:pt x="7261" y="2135"/>
                  </a:lnTo>
                  <a:lnTo>
                    <a:pt x="7156" y="2114"/>
                  </a:lnTo>
                  <a:lnTo>
                    <a:pt x="7093" y="2114"/>
                  </a:lnTo>
                  <a:lnTo>
                    <a:pt x="7010" y="2155"/>
                  </a:lnTo>
                  <a:lnTo>
                    <a:pt x="6821" y="2197"/>
                  </a:lnTo>
                  <a:lnTo>
                    <a:pt x="6675" y="2155"/>
                  </a:lnTo>
                  <a:lnTo>
                    <a:pt x="6612" y="2155"/>
                  </a:lnTo>
                  <a:lnTo>
                    <a:pt x="6717" y="2135"/>
                  </a:lnTo>
                  <a:lnTo>
                    <a:pt x="6801" y="2135"/>
                  </a:lnTo>
                  <a:lnTo>
                    <a:pt x="6884" y="2093"/>
                  </a:lnTo>
                  <a:lnTo>
                    <a:pt x="6926" y="2009"/>
                  </a:lnTo>
                  <a:lnTo>
                    <a:pt x="7052" y="1904"/>
                  </a:lnTo>
                  <a:lnTo>
                    <a:pt x="7093" y="1842"/>
                  </a:lnTo>
                  <a:lnTo>
                    <a:pt x="7010" y="1800"/>
                  </a:lnTo>
                  <a:lnTo>
                    <a:pt x="7010" y="1779"/>
                  </a:lnTo>
                  <a:lnTo>
                    <a:pt x="6989" y="1674"/>
                  </a:lnTo>
                  <a:lnTo>
                    <a:pt x="6821" y="1590"/>
                  </a:lnTo>
                  <a:lnTo>
                    <a:pt x="6612" y="1528"/>
                  </a:lnTo>
                  <a:lnTo>
                    <a:pt x="6570" y="1486"/>
                  </a:lnTo>
                  <a:lnTo>
                    <a:pt x="6487" y="1423"/>
                  </a:lnTo>
                  <a:lnTo>
                    <a:pt x="6382" y="1423"/>
                  </a:lnTo>
                  <a:lnTo>
                    <a:pt x="6361" y="1381"/>
                  </a:lnTo>
                  <a:lnTo>
                    <a:pt x="6215" y="1318"/>
                  </a:lnTo>
                  <a:lnTo>
                    <a:pt x="6173" y="1318"/>
                  </a:lnTo>
                  <a:lnTo>
                    <a:pt x="6173" y="1423"/>
                  </a:lnTo>
                  <a:lnTo>
                    <a:pt x="6089" y="1318"/>
                  </a:lnTo>
                  <a:lnTo>
                    <a:pt x="6047" y="1214"/>
                  </a:lnTo>
                  <a:lnTo>
                    <a:pt x="5943" y="1172"/>
                  </a:lnTo>
                  <a:lnTo>
                    <a:pt x="5901" y="1088"/>
                  </a:lnTo>
                  <a:lnTo>
                    <a:pt x="5964" y="1046"/>
                  </a:lnTo>
                  <a:lnTo>
                    <a:pt x="6215" y="1067"/>
                  </a:lnTo>
                  <a:lnTo>
                    <a:pt x="6319" y="984"/>
                  </a:lnTo>
                  <a:lnTo>
                    <a:pt x="6487" y="984"/>
                  </a:lnTo>
                  <a:lnTo>
                    <a:pt x="6487" y="879"/>
                  </a:lnTo>
                  <a:lnTo>
                    <a:pt x="6361" y="900"/>
                  </a:lnTo>
                  <a:lnTo>
                    <a:pt x="6089" y="858"/>
                  </a:lnTo>
                  <a:lnTo>
                    <a:pt x="5901" y="879"/>
                  </a:lnTo>
                  <a:lnTo>
                    <a:pt x="5775" y="879"/>
                  </a:lnTo>
                  <a:lnTo>
                    <a:pt x="5524" y="963"/>
                  </a:lnTo>
                  <a:lnTo>
                    <a:pt x="5440" y="942"/>
                  </a:lnTo>
                  <a:lnTo>
                    <a:pt x="5336" y="942"/>
                  </a:lnTo>
                  <a:lnTo>
                    <a:pt x="5127" y="1088"/>
                  </a:lnTo>
                  <a:lnTo>
                    <a:pt x="5022" y="1109"/>
                  </a:lnTo>
                  <a:lnTo>
                    <a:pt x="4896" y="1172"/>
                  </a:lnTo>
                  <a:lnTo>
                    <a:pt x="4834" y="1256"/>
                  </a:lnTo>
                  <a:lnTo>
                    <a:pt x="4645" y="1277"/>
                  </a:lnTo>
                  <a:lnTo>
                    <a:pt x="4604" y="1298"/>
                  </a:lnTo>
                  <a:lnTo>
                    <a:pt x="4520" y="1277"/>
                  </a:lnTo>
                  <a:lnTo>
                    <a:pt x="4269" y="1088"/>
                  </a:lnTo>
                  <a:lnTo>
                    <a:pt x="4206" y="984"/>
                  </a:lnTo>
                  <a:lnTo>
                    <a:pt x="3871" y="984"/>
                  </a:lnTo>
                  <a:lnTo>
                    <a:pt x="3327" y="1088"/>
                  </a:lnTo>
                  <a:lnTo>
                    <a:pt x="3055" y="1088"/>
                  </a:lnTo>
                  <a:lnTo>
                    <a:pt x="2951" y="1046"/>
                  </a:lnTo>
                  <a:lnTo>
                    <a:pt x="2909" y="963"/>
                  </a:lnTo>
                  <a:lnTo>
                    <a:pt x="2909" y="858"/>
                  </a:lnTo>
                  <a:lnTo>
                    <a:pt x="2972" y="858"/>
                  </a:lnTo>
                  <a:lnTo>
                    <a:pt x="2951" y="733"/>
                  </a:lnTo>
                  <a:lnTo>
                    <a:pt x="2846" y="565"/>
                  </a:lnTo>
                  <a:lnTo>
                    <a:pt x="2741" y="544"/>
                  </a:lnTo>
                  <a:lnTo>
                    <a:pt x="2448" y="565"/>
                  </a:lnTo>
                  <a:lnTo>
                    <a:pt x="2323" y="482"/>
                  </a:lnTo>
                  <a:lnTo>
                    <a:pt x="2239" y="482"/>
                  </a:lnTo>
                  <a:lnTo>
                    <a:pt x="2176" y="523"/>
                  </a:lnTo>
                  <a:lnTo>
                    <a:pt x="2072" y="356"/>
                  </a:lnTo>
                  <a:lnTo>
                    <a:pt x="2072" y="210"/>
                  </a:lnTo>
                  <a:lnTo>
                    <a:pt x="2030" y="21"/>
                  </a:lnTo>
                  <a:lnTo>
                    <a:pt x="198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32"/>
            <p:cNvSpPr/>
            <p:nvPr/>
          </p:nvSpPr>
          <p:spPr>
            <a:xfrm>
              <a:off x="2561625" y="3060700"/>
              <a:ext cx="173700" cy="247450"/>
            </a:xfrm>
            <a:custGeom>
              <a:avLst/>
              <a:gdLst/>
              <a:ahLst/>
              <a:cxnLst/>
              <a:rect l="l" t="t" r="r" b="b"/>
              <a:pathLst>
                <a:path w="6948" h="9898" extrusionOk="0">
                  <a:moveTo>
                    <a:pt x="4353" y="1"/>
                  </a:moveTo>
                  <a:lnTo>
                    <a:pt x="4332" y="64"/>
                  </a:lnTo>
                  <a:lnTo>
                    <a:pt x="4290" y="105"/>
                  </a:lnTo>
                  <a:lnTo>
                    <a:pt x="4227" y="147"/>
                  </a:lnTo>
                  <a:lnTo>
                    <a:pt x="4165" y="168"/>
                  </a:lnTo>
                  <a:lnTo>
                    <a:pt x="4060" y="168"/>
                  </a:lnTo>
                  <a:lnTo>
                    <a:pt x="3976" y="189"/>
                  </a:lnTo>
                  <a:lnTo>
                    <a:pt x="3955" y="252"/>
                  </a:lnTo>
                  <a:lnTo>
                    <a:pt x="3976" y="294"/>
                  </a:lnTo>
                  <a:lnTo>
                    <a:pt x="3955" y="357"/>
                  </a:lnTo>
                  <a:lnTo>
                    <a:pt x="3809" y="419"/>
                  </a:lnTo>
                  <a:lnTo>
                    <a:pt x="3621" y="566"/>
                  </a:lnTo>
                  <a:lnTo>
                    <a:pt x="3495" y="670"/>
                  </a:lnTo>
                  <a:lnTo>
                    <a:pt x="3328" y="691"/>
                  </a:lnTo>
                  <a:lnTo>
                    <a:pt x="2972" y="691"/>
                  </a:lnTo>
                  <a:lnTo>
                    <a:pt x="2867" y="733"/>
                  </a:lnTo>
                  <a:lnTo>
                    <a:pt x="2867" y="817"/>
                  </a:lnTo>
                  <a:lnTo>
                    <a:pt x="2888" y="901"/>
                  </a:lnTo>
                  <a:lnTo>
                    <a:pt x="2888" y="1005"/>
                  </a:lnTo>
                  <a:lnTo>
                    <a:pt x="2805" y="1089"/>
                  </a:lnTo>
                  <a:lnTo>
                    <a:pt x="2721" y="1047"/>
                  </a:lnTo>
                  <a:lnTo>
                    <a:pt x="2763" y="942"/>
                  </a:lnTo>
                  <a:lnTo>
                    <a:pt x="2763" y="921"/>
                  </a:lnTo>
                  <a:lnTo>
                    <a:pt x="2825" y="901"/>
                  </a:lnTo>
                  <a:lnTo>
                    <a:pt x="2700" y="880"/>
                  </a:lnTo>
                  <a:lnTo>
                    <a:pt x="2574" y="817"/>
                  </a:lnTo>
                  <a:lnTo>
                    <a:pt x="2491" y="817"/>
                  </a:lnTo>
                  <a:lnTo>
                    <a:pt x="2302" y="942"/>
                  </a:lnTo>
                  <a:lnTo>
                    <a:pt x="2261" y="1026"/>
                  </a:lnTo>
                  <a:lnTo>
                    <a:pt x="2135" y="1152"/>
                  </a:lnTo>
                  <a:lnTo>
                    <a:pt x="1968" y="1465"/>
                  </a:lnTo>
                  <a:lnTo>
                    <a:pt x="1947" y="1549"/>
                  </a:lnTo>
                  <a:lnTo>
                    <a:pt x="1947" y="1549"/>
                  </a:lnTo>
                  <a:lnTo>
                    <a:pt x="1989" y="1528"/>
                  </a:lnTo>
                  <a:lnTo>
                    <a:pt x="2051" y="1570"/>
                  </a:lnTo>
                  <a:lnTo>
                    <a:pt x="2051" y="1654"/>
                  </a:lnTo>
                  <a:lnTo>
                    <a:pt x="2030" y="1758"/>
                  </a:lnTo>
                  <a:lnTo>
                    <a:pt x="1947" y="1821"/>
                  </a:lnTo>
                  <a:lnTo>
                    <a:pt x="1842" y="1821"/>
                  </a:lnTo>
                  <a:lnTo>
                    <a:pt x="1737" y="1863"/>
                  </a:lnTo>
                  <a:lnTo>
                    <a:pt x="1612" y="1989"/>
                  </a:lnTo>
                  <a:lnTo>
                    <a:pt x="1528" y="2051"/>
                  </a:lnTo>
                  <a:lnTo>
                    <a:pt x="1424" y="2198"/>
                  </a:lnTo>
                  <a:lnTo>
                    <a:pt x="1340" y="2198"/>
                  </a:lnTo>
                  <a:lnTo>
                    <a:pt x="1256" y="2240"/>
                  </a:lnTo>
                  <a:lnTo>
                    <a:pt x="1298" y="2344"/>
                  </a:lnTo>
                  <a:lnTo>
                    <a:pt x="1403" y="2449"/>
                  </a:lnTo>
                  <a:lnTo>
                    <a:pt x="1403" y="2574"/>
                  </a:lnTo>
                  <a:lnTo>
                    <a:pt x="1340" y="2700"/>
                  </a:lnTo>
                  <a:lnTo>
                    <a:pt x="1256" y="2700"/>
                  </a:lnTo>
                  <a:lnTo>
                    <a:pt x="1152" y="2616"/>
                  </a:lnTo>
                  <a:lnTo>
                    <a:pt x="1193" y="2574"/>
                  </a:lnTo>
                  <a:lnTo>
                    <a:pt x="1214" y="2512"/>
                  </a:lnTo>
                  <a:lnTo>
                    <a:pt x="1131" y="2470"/>
                  </a:lnTo>
                  <a:lnTo>
                    <a:pt x="1089" y="2365"/>
                  </a:lnTo>
                  <a:lnTo>
                    <a:pt x="984" y="2261"/>
                  </a:lnTo>
                  <a:lnTo>
                    <a:pt x="942" y="2365"/>
                  </a:lnTo>
                  <a:lnTo>
                    <a:pt x="942" y="2407"/>
                  </a:lnTo>
                  <a:lnTo>
                    <a:pt x="1005" y="2574"/>
                  </a:lnTo>
                  <a:lnTo>
                    <a:pt x="921" y="2721"/>
                  </a:lnTo>
                  <a:lnTo>
                    <a:pt x="901" y="2867"/>
                  </a:lnTo>
                  <a:lnTo>
                    <a:pt x="817" y="2909"/>
                  </a:lnTo>
                  <a:lnTo>
                    <a:pt x="775" y="2909"/>
                  </a:lnTo>
                  <a:lnTo>
                    <a:pt x="691" y="3098"/>
                  </a:lnTo>
                  <a:lnTo>
                    <a:pt x="712" y="3118"/>
                  </a:lnTo>
                  <a:lnTo>
                    <a:pt x="733" y="3244"/>
                  </a:lnTo>
                  <a:lnTo>
                    <a:pt x="733" y="3390"/>
                  </a:lnTo>
                  <a:lnTo>
                    <a:pt x="880" y="3516"/>
                  </a:lnTo>
                  <a:lnTo>
                    <a:pt x="901" y="3516"/>
                  </a:lnTo>
                  <a:lnTo>
                    <a:pt x="942" y="3495"/>
                  </a:lnTo>
                  <a:lnTo>
                    <a:pt x="1005" y="3537"/>
                  </a:lnTo>
                  <a:lnTo>
                    <a:pt x="1005" y="3662"/>
                  </a:lnTo>
                  <a:lnTo>
                    <a:pt x="921" y="3746"/>
                  </a:lnTo>
                  <a:lnTo>
                    <a:pt x="921" y="3809"/>
                  </a:lnTo>
                  <a:lnTo>
                    <a:pt x="1005" y="3872"/>
                  </a:lnTo>
                  <a:lnTo>
                    <a:pt x="1005" y="4039"/>
                  </a:lnTo>
                  <a:lnTo>
                    <a:pt x="921" y="4081"/>
                  </a:lnTo>
                  <a:lnTo>
                    <a:pt x="880" y="4165"/>
                  </a:lnTo>
                  <a:lnTo>
                    <a:pt x="921" y="4186"/>
                  </a:lnTo>
                  <a:lnTo>
                    <a:pt x="984" y="4290"/>
                  </a:lnTo>
                  <a:lnTo>
                    <a:pt x="942" y="4478"/>
                  </a:lnTo>
                  <a:lnTo>
                    <a:pt x="984" y="4771"/>
                  </a:lnTo>
                  <a:lnTo>
                    <a:pt x="901" y="4855"/>
                  </a:lnTo>
                  <a:lnTo>
                    <a:pt x="880" y="4918"/>
                  </a:lnTo>
                  <a:lnTo>
                    <a:pt x="942" y="5022"/>
                  </a:lnTo>
                  <a:lnTo>
                    <a:pt x="1047" y="4981"/>
                  </a:lnTo>
                  <a:lnTo>
                    <a:pt x="1047" y="4981"/>
                  </a:lnTo>
                  <a:lnTo>
                    <a:pt x="1026" y="5064"/>
                  </a:lnTo>
                  <a:lnTo>
                    <a:pt x="1089" y="5127"/>
                  </a:lnTo>
                  <a:lnTo>
                    <a:pt x="1152" y="5127"/>
                  </a:lnTo>
                  <a:lnTo>
                    <a:pt x="1152" y="5190"/>
                  </a:lnTo>
                  <a:lnTo>
                    <a:pt x="1110" y="5274"/>
                  </a:lnTo>
                  <a:lnTo>
                    <a:pt x="1047" y="5378"/>
                  </a:lnTo>
                  <a:lnTo>
                    <a:pt x="817" y="5608"/>
                  </a:lnTo>
                  <a:lnTo>
                    <a:pt x="775" y="5713"/>
                  </a:lnTo>
                  <a:lnTo>
                    <a:pt x="608" y="5859"/>
                  </a:lnTo>
                  <a:lnTo>
                    <a:pt x="398" y="5922"/>
                  </a:lnTo>
                  <a:lnTo>
                    <a:pt x="210" y="6048"/>
                  </a:lnTo>
                  <a:lnTo>
                    <a:pt x="64" y="6278"/>
                  </a:lnTo>
                  <a:lnTo>
                    <a:pt x="43" y="6466"/>
                  </a:lnTo>
                  <a:lnTo>
                    <a:pt x="1" y="6571"/>
                  </a:lnTo>
                  <a:lnTo>
                    <a:pt x="189" y="6655"/>
                  </a:lnTo>
                  <a:lnTo>
                    <a:pt x="377" y="6780"/>
                  </a:lnTo>
                  <a:lnTo>
                    <a:pt x="629" y="6947"/>
                  </a:lnTo>
                  <a:lnTo>
                    <a:pt x="733" y="6947"/>
                  </a:lnTo>
                  <a:lnTo>
                    <a:pt x="880" y="7094"/>
                  </a:lnTo>
                  <a:lnTo>
                    <a:pt x="838" y="7178"/>
                  </a:lnTo>
                  <a:lnTo>
                    <a:pt x="880" y="7261"/>
                  </a:lnTo>
                  <a:lnTo>
                    <a:pt x="1047" y="7282"/>
                  </a:lnTo>
                  <a:lnTo>
                    <a:pt x="1256" y="7366"/>
                  </a:lnTo>
                  <a:lnTo>
                    <a:pt x="1319" y="7408"/>
                  </a:lnTo>
                  <a:lnTo>
                    <a:pt x="1507" y="7471"/>
                  </a:lnTo>
                  <a:lnTo>
                    <a:pt x="1570" y="7387"/>
                  </a:lnTo>
                  <a:lnTo>
                    <a:pt x="1570" y="7282"/>
                  </a:lnTo>
                  <a:lnTo>
                    <a:pt x="1654" y="7199"/>
                  </a:lnTo>
                  <a:lnTo>
                    <a:pt x="1717" y="7199"/>
                  </a:lnTo>
                  <a:lnTo>
                    <a:pt x="1863" y="7282"/>
                  </a:lnTo>
                  <a:lnTo>
                    <a:pt x="1968" y="7303"/>
                  </a:lnTo>
                  <a:lnTo>
                    <a:pt x="1989" y="7387"/>
                  </a:lnTo>
                  <a:lnTo>
                    <a:pt x="2072" y="7429"/>
                  </a:lnTo>
                  <a:lnTo>
                    <a:pt x="2135" y="7429"/>
                  </a:lnTo>
                  <a:lnTo>
                    <a:pt x="2177" y="7512"/>
                  </a:lnTo>
                  <a:lnTo>
                    <a:pt x="2386" y="7575"/>
                  </a:lnTo>
                  <a:lnTo>
                    <a:pt x="2512" y="7596"/>
                  </a:lnTo>
                  <a:lnTo>
                    <a:pt x="2553" y="7638"/>
                  </a:lnTo>
                  <a:lnTo>
                    <a:pt x="2700" y="7805"/>
                  </a:lnTo>
                  <a:lnTo>
                    <a:pt x="2700" y="7910"/>
                  </a:lnTo>
                  <a:lnTo>
                    <a:pt x="2805" y="8098"/>
                  </a:lnTo>
                  <a:lnTo>
                    <a:pt x="2888" y="8098"/>
                  </a:lnTo>
                  <a:lnTo>
                    <a:pt x="3139" y="8203"/>
                  </a:lnTo>
                  <a:lnTo>
                    <a:pt x="3244" y="8349"/>
                  </a:lnTo>
                  <a:lnTo>
                    <a:pt x="3244" y="8517"/>
                  </a:lnTo>
                  <a:lnTo>
                    <a:pt x="3307" y="8517"/>
                  </a:lnTo>
                  <a:lnTo>
                    <a:pt x="3411" y="8559"/>
                  </a:lnTo>
                  <a:lnTo>
                    <a:pt x="3432" y="8684"/>
                  </a:lnTo>
                  <a:lnTo>
                    <a:pt x="3411" y="8768"/>
                  </a:lnTo>
                  <a:lnTo>
                    <a:pt x="3432" y="8852"/>
                  </a:lnTo>
                  <a:lnTo>
                    <a:pt x="3537" y="8872"/>
                  </a:lnTo>
                  <a:lnTo>
                    <a:pt x="3662" y="8852"/>
                  </a:lnTo>
                  <a:lnTo>
                    <a:pt x="3767" y="8872"/>
                  </a:lnTo>
                  <a:lnTo>
                    <a:pt x="3914" y="8872"/>
                  </a:lnTo>
                  <a:lnTo>
                    <a:pt x="3955" y="8831"/>
                  </a:lnTo>
                  <a:lnTo>
                    <a:pt x="4144" y="8747"/>
                  </a:lnTo>
                  <a:lnTo>
                    <a:pt x="4290" y="8768"/>
                  </a:lnTo>
                  <a:lnTo>
                    <a:pt x="4458" y="8852"/>
                  </a:lnTo>
                  <a:lnTo>
                    <a:pt x="4646" y="8747"/>
                  </a:lnTo>
                  <a:lnTo>
                    <a:pt x="4750" y="8747"/>
                  </a:lnTo>
                  <a:lnTo>
                    <a:pt x="4792" y="8831"/>
                  </a:lnTo>
                  <a:lnTo>
                    <a:pt x="4876" y="8831"/>
                  </a:lnTo>
                  <a:lnTo>
                    <a:pt x="4981" y="8872"/>
                  </a:lnTo>
                  <a:lnTo>
                    <a:pt x="5064" y="8956"/>
                  </a:lnTo>
                  <a:lnTo>
                    <a:pt x="5169" y="8935"/>
                  </a:lnTo>
                  <a:lnTo>
                    <a:pt x="5169" y="8998"/>
                  </a:lnTo>
                  <a:lnTo>
                    <a:pt x="4792" y="9626"/>
                  </a:lnTo>
                  <a:lnTo>
                    <a:pt x="4813" y="9709"/>
                  </a:lnTo>
                  <a:lnTo>
                    <a:pt x="4960" y="9688"/>
                  </a:lnTo>
                  <a:lnTo>
                    <a:pt x="5085" y="9688"/>
                  </a:lnTo>
                  <a:lnTo>
                    <a:pt x="5190" y="9772"/>
                  </a:lnTo>
                  <a:lnTo>
                    <a:pt x="5211" y="9898"/>
                  </a:lnTo>
                  <a:lnTo>
                    <a:pt x="5294" y="9584"/>
                  </a:lnTo>
                  <a:lnTo>
                    <a:pt x="5629" y="8370"/>
                  </a:lnTo>
                  <a:lnTo>
                    <a:pt x="5629" y="8308"/>
                  </a:lnTo>
                  <a:lnTo>
                    <a:pt x="5629" y="8098"/>
                  </a:lnTo>
                  <a:lnTo>
                    <a:pt x="5504" y="7847"/>
                  </a:lnTo>
                  <a:lnTo>
                    <a:pt x="5294" y="7680"/>
                  </a:lnTo>
                  <a:lnTo>
                    <a:pt x="5190" y="7533"/>
                  </a:lnTo>
                  <a:lnTo>
                    <a:pt x="5169" y="7219"/>
                  </a:lnTo>
                  <a:lnTo>
                    <a:pt x="5546" y="7094"/>
                  </a:lnTo>
                  <a:lnTo>
                    <a:pt x="5692" y="7199"/>
                  </a:lnTo>
                  <a:lnTo>
                    <a:pt x="5713" y="7094"/>
                  </a:lnTo>
                  <a:lnTo>
                    <a:pt x="5650" y="7010"/>
                  </a:lnTo>
                  <a:lnTo>
                    <a:pt x="5713" y="6968"/>
                  </a:lnTo>
                  <a:lnTo>
                    <a:pt x="5629" y="6801"/>
                  </a:lnTo>
                  <a:lnTo>
                    <a:pt x="5420" y="6738"/>
                  </a:lnTo>
                  <a:lnTo>
                    <a:pt x="5336" y="6592"/>
                  </a:lnTo>
                  <a:lnTo>
                    <a:pt x="5399" y="6424"/>
                  </a:lnTo>
                  <a:lnTo>
                    <a:pt x="6048" y="6424"/>
                  </a:lnTo>
                  <a:lnTo>
                    <a:pt x="6131" y="6341"/>
                  </a:lnTo>
                  <a:lnTo>
                    <a:pt x="6236" y="6341"/>
                  </a:lnTo>
                  <a:lnTo>
                    <a:pt x="6278" y="6383"/>
                  </a:lnTo>
                  <a:lnTo>
                    <a:pt x="6362" y="6383"/>
                  </a:lnTo>
                  <a:lnTo>
                    <a:pt x="6466" y="6257"/>
                  </a:lnTo>
                  <a:lnTo>
                    <a:pt x="6634" y="6215"/>
                  </a:lnTo>
                  <a:lnTo>
                    <a:pt x="6675" y="6320"/>
                  </a:lnTo>
                  <a:lnTo>
                    <a:pt x="6759" y="6424"/>
                  </a:lnTo>
                  <a:lnTo>
                    <a:pt x="6780" y="6550"/>
                  </a:lnTo>
                  <a:lnTo>
                    <a:pt x="6780" y="6696"/>
                  </a:lnTo>
                  <a:lnTo>
                    <a:pt x="6947" y="6675"/>
                  </a:lnTo>
                  <a:lnTo>
                    <a:pt x="6947" y="6571"/>
                  </a:lnTo>
                  <a:lnTo>
                    <a:pt x="6801" y="6278"/>
                  </a:lnTo>
                  <a:lnTo>
                    <a:pt x="6759" y="6131"/>
                  </a:lnTo>
                  <a:lnTo>
                    <a:pt x="6780" y="6069"/>
                  </a:lnTo>
                  <a:lnTo>
                    <a:pt x="6738" y="5964"/>
                  </a:lnTo>
                  <a:lnTo>
                    <a:pt x="6655" y="5922"/>
                  </a:lnTo>
                  <a:lnTo>
                    <a:pt x="6634" y="5839"/>
                  </a:lnTo>
                  <a:lnTo>
                    <a:pt x="6634" y="5818"/>
                  </a:lnTo>
                  <a:lnTo>
                    <a:pt x="6550" y="5839"/>
                  </a:lnTo>
                  <a:lnTo>
                    <a:pt x="6487" y="5839"/>
                  </a:lnTo>
                  <a:lnTo>
                    <a:pt x="6466" y="5734"/>
                  </a:lnTo>
                  <a:lnTo>
                    <a:pt x="6655" y="5399"/>
                  </a:lnTo>
                  <a:lnTo>
                    <a:pt x="6550" y="5106"/>
                  </a:lnTo>
                  <a:lnTo>
                    <a:pt x="6550" y="5022"/>
                  </a:lnTo>
                  <a:lnTo>
                    <a:pt x="6466" y="4960"/>
                  </a:lnTo>
                  <a:lnTo>
                    <a:pt x="6466" y="4771"/>
                  </a:lnTo>
                  <a:lnTo>
                    <a:pt x="6529" y="4604"/>
                  </a:lnTo>
                  <a:lnTo>
                    <a:pt x="6487" y="4541"/>
                  </a:lnTo>
                  <a:lnTo>
                    <a:pt x="6466" y="4332"/>
                  </a:lnTo>
                  <a:lnTo>
                    <a:pt x="6529" y="4248"/>
                  </a:lnTo>
                  <a:lnTo>
                    <a:pt x="6675" y="4227"/>
                  </a:lnTo>
                  <a:lnTo>
                    <a:pt x="6696" y="4144"/>
                  </a:lnTo>
                  <a:lnTo>
                    <a:pt x="6696" y="4039"/>
                  </a:lnTo>
                  <a:lnTo>
                    <a:pt x="6759" y="3955"/>
                  </a:lnTo>
                  <a:lnTo>
                    <a:pt x="6696" y="3725"/>
                  </a:lnTo>
                  <a:lnTo>
                    <a:pt x="6634" y="3662"/>
                  </a:lnTo>
                  <a:lnTo>
                    <a:pt x="6529" y="3662"/>
                  </a:lnTo>
                  <a:lnTo>
                    <a:pt x="6487" y="3725"/>
                  </a:lnTo>
                  <a:lnTo>
                    <a:pt x="6341" y="3704"/>
                  </a:lnTo>
                  <a:lnTo>
                    <a:pt x="6236" y="3704"/>
                  </a:lnTo>
                  <a:lnTo>
                    <a:pt x="6110" y="3746"/>
                  </a:lnTo>
                  <a:lnTo>
                    <a:pt x="6048" y="3725"/>
                  </a:lnTo>
                  <a:lnTo>
                    <a:pt x="5922" y="3662"/>
                  </a:lnTo>
                  <a:lnTo>
                    <a:pt x="5859" y="3704"/>
                  </a:lnTo>
                  <a:lnTo>
                    <a:pt x="5838" y="3662"/>
                  </a:lnTo>
                  <a:lnTo>
                    <a:pt x="5692" y="3704"/>
                  </a:lnTo>
                  <a:lnTo>
                    <a:pt x="5232" y="3286"/>
                  </a:lnTo>
                  <a:lnTo>
                    <a:pt x="5127" y="3223"/>
                  </a:lnTo>
                  <a:lnTo>
                    <a:pt x="4960" y="3202"/>
                  </a:lnTo>
                  <a:lnTo>
                    <a:pt x="4792" y="3223"/>
                  </a:lnTo>
                  <a:lnTo>
                    <a:pt x="4750" y="3244"/>
                  </a:lnTo>
                  <a:lnTo>
                    <a:pt x="4604" y="3202"/>
                  </a:lnTo>
                  <a:lnTo>
                    <a:pt x="4458" y="3202"/>
                  </a:lnTo>
                  <a:lnTo>
                    <a:pt x="4374" y="3244"/>
                  </a:lnTo>
                  <a:lnTo>
                    <a:pt x="4248" y="3202"/>
                  </a:lnTo>
                  <a:lnTo>
                    <a:pt x="4144" y="3181"/>
                  </a:lnTo>
                  <a:lnTo>
                    <a:pt x="3976" y="3118"/>
                  </a:lnTo>
                  <a:lnTo>
                    <a:pt x="3851" y="3014"/>
                  </a:lnTo>
                  <a:lnTo>
                    <a:pt x="3851" y="2909"/>
                  </a:lnTo>
                  <a:lnTo>
                    <a:pt x="3872" y="2867"/>
                  </a:lnTo>
                  <a:lnTo>
                    <a:pt x="3872" y="2784"/>
                  </a:lnTo>
                  <a:lnTo>
                    <a:pt x="3934" y="2658"/>
                  </a:lnTo>
                  <a:lnTo>
                    <a:pt x="3914" y="2554"/>
                  </a:lnTo>
                  <a:lnTo>
                    <a:pt x="3809" y="2386"/>
                  </a:lnTo>
                  <a:lnTo>
                    <a:pt x="3558" y="1968"/>
                  </a:lnTo>
                  <a:lnTo>
                    <a:pt x="3411" y="1968"/>
                  </a:lnTo>
                  <a:lnTo>
                    <a:pt x="3411" y="1926"/>
                  </a:lnTo>
                  <a:lnTo>
                    <a:pt x="3495" y="1737"/>
                  </a:lnTo>
                  <a:lnTo>
                    <a:pt x="3516" y="1549"/>
                  </a:lnTo>
                  <a:lnTo>
                    <a:pt x="3495" y="1445"/>
                  </a:lnTo>
                  <a:lnTo>
                    <a:pt x="3516" y="1319"/>
                  </a:lnTo>
                  <a:lnTo>
                    <a:pt x="3704" y="1047"/>
                  </a:lnTo>
                  <a:lnTo>
                    <a:pt x="3767" y="984"/>
                  </a:lnTo>
                  <a:lnTo>
                    <a:pt x="3872" y="838"/>
                  </a:lnTo>
                  <a:lnTo>
                    <a:pt x="3976" y="817"/>
                  </a:lnTo>
                  <a:lnTo>
                    <a:pt x="4039" y="775"/>
                  </a:lnTo>
                  <a:lnTo>
                    <a:pt x="4186" y="503"/>
                  </a:lnTo>
                  <a:lnTo>
                    <a:pt x="4499" y="377"/>
                  </a:lnTo>
                  <a:lnTo>
                    <a:pt x="4541" y="357"/>
                  </a:lnTo>
                  <a:lnTo>
                    <a:pt x="4604" y="357"/>
                  </a:lnTo>
                  <a:lnTo>
                    <a:pt x="4667" y="294"/>
                  </a:lnTo>
                  <a:lnTo>
                    <a:pt x="4688" y="210"/>
                  </a:lnTo>
                  <a:lnTo>
                    <a:pt x="4646" y="147"/>
                  </a:lnTo>
                  <a:lnTo>
                    <a:pt x="4437" y="43"/>
                  </a:lnTo>
                  <a:lnTo>
                    <a:pt x="43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2"/>
            <p:cNvSpPr/>
            <p:nvPr/>
          </p:nvSpPr>
          <p:spPr>
            <a:xfrm>
              <a:off x="2531825" y="3224950"/>
              <a:ext cx="85800" cy="94200"/>
            </a:xfrm>
            <a:custGeom>
              <a:avLst/>
              <a:gdLst/>
              <a:ahLst/>
              <a:cxnLst/>
              <a:rect l="l" t="t" r="r" b="b"/>
              <a:pathLst>
                <a:path w="3432" h="3768" extrusionOk="0">
                  <a:moveTo>
                    <a:pt x="1193" y="1"/>
                  </a:moveTo>
                  <a:lnTo>
                    <a:pt x="1172" y="168"/>
                  </a:lnTo>
                  <a:lnTo>
                    <a:pt x="1025" y="168"/>
                  </a:lnTo>
                  <a:lnTo>
                    <a:pt x="732" y="336"/>
                  </a:lnTo>
                  <a:lnTo>
                    <a:pt x="607" y="377"/>
                  </a:lnTo>
                  <a:lnTo>
                    <a:pt x="440" y="440"/>
                  </a:lnTo>
                  <a:lnTo>
                    <a:pt x="523" y="587"/>
                  </a:lnTo>
                  <a:lnTo>
                    <a:pt x="523" y="649"/>
                  </a:lnTo>
                  <a:lnTo>
                    <a:pt x="565" y="733"/>
                  </a:lnTo>
                  <a:lnTo>
                    <a:pt x="544" y="901"/>
                  </a:lnTo>
                  <a:lnTo>
                    <a:pt x="335" y="1131"/>
                  </a:lnTo>
                  <a:lnTo>
                    <a:pt x="314" y="1235"/>
                  </a:lnTo>
                  <a:lnTo>
                    <a:pt x="356" y="1277"/>
                  </a:lnTo>
                  <a:lnTo>
                    <a:pt x="251" y="1445"/>
                  </a:lnTo>
                  <a:lnTo>
                    <a:pt x="126" y="1465"/>
                  </a:lnTo>
                  <a:lnTo>
                    <a:pt x="21" y="1591"/>
                  </a:lnTo>
                  <a:lnTo>
                    <a:pt x="84" y="1696"/>
                  </a:lnTo>
                  <a:lnTo>
                    <a:pt x="126" y="1800"/>
                  </a:lnTo>
                  <a:lnTo>
                    <a:pt x="105" y="1905"/>
                  </a:lnTo>
                  <a:lnTo>
                    <a:pt x="126" y="2072"/>
                  </a:lnTo>
                  <a:lnTo>
                    <a:pt x="84" y="2198"/>
                  </a:lnTo>
                  <a:lnTo>
                    <a:pt x="0" y="2261"/>
                  </a:lnTo>
                  <a:lnTo>
                    <a:pt x="84" y="2323"/>
                  </a:lnTo>
                  <a:lnTo>
                    <a:pt x="209" y="2386"/>
                  </a:lnTo>
                  <a:lnTo>
                    <a:pt x="314" y="2491"/>
                  </a:lnTo>
                  <a:lnTo>
                    <a:pt x="419" y="2574"/>
                  </a:lnTo>
                  <a:lnTo>
                    <a:pt x="440" y="2533"/>
                  </a:lnTo>
                  <a:lnTo>
                    <a:pt x="502" y="2386"/>
                  </a:lnTo>
                  <a:lnTo>
                    <a:pt x="544" y="2323"/>
                  </a:lnTo>
                  <a:lnTo>
                    <a:pt x="628" y="2219"/>
                  </a:lnTo>
                  <a:lnTo>
                    <a:pt x="628" y="2323"/>
                  </a:lnTo>
                  <a:lnTo>
                    <a:pt x="649" y="2428"/>
                  </a:lnTo>
                  <a:lnTo>
                    <a:pt x="649" y="2365"/>
                  </a:lnTo>
                  <a:lnTo>
                    <a:pt x="649" y="2282"/>
                  </a:lnTo>
                  <a:lnTo>
                    <a:pt x="712" y="2282"/>
                  </a:lnTo>
                  <a:lnTo>
                    <a:pt x="732" y="2428"/>
                  </a:lnTo>
                  <a:lnTo>
                    <a:pt x="712" y="2595"/>
                  </a:lnTo>
                  <a:lnTo>
                    <a:pt x="712" y="2700"/>
                  </a:lnTo>
                  <a:lnTo>
                    <a:pt x="649" y="2826"/>
                  </a:lnTo>
                  <a:lnTo>
                    <a:pt x="502" y="2951"/>
                  </a:lnTo>
                  <a:lnTo>
                    <a:pt x="544" y="2993"/>
                  </a:lnTo>
                  <a:lnTo>
                    <a:pt x="607" y="3139"/>
                  </a:lnTo>
                  <a:lnTo>
                    <a:pt x="502" y="3202"/>
                  </a:lnTo>
                  <a:lnTo>
                    <a:pt x="398" y="3328"/>
                  </a:lnTo>
                  <a:lnTo>
                    <a:pt x="419" y="3432"/>
                  </a:lnTo>
                  <a:lnTo>
                    <a:pt x="523" y="3432"/>
                  </a:lnTo>
                  <a:lnTo>
                    <a:pt x="649" y="3370"/>
                  </a:lnTo>
                  <a:lnTo>
                    <a:pt x="712" y="3453"/>
                  </a:lnTo>
                  <a:lnTo>
                    <a:pt x="879" y="3516"/>
                  </a:lnTo>
                  <a:lnTo>
                    <a:pt x="984" y="3537"/>
                  </a:lnTo>
                  <a:lnTo>
                    <a:pt x="1151" y="3767"/>
                  </a:lnTo>
                  <a:lnTo>
                    <a:pt x="1235" y="3767"/>
                  </a:lnTo>
                  <a:lnTo>
                    <a:pt x="1339" y="3662"/>
                  </a:lnTo>
                  <a:lnTo>
                    <a:pt x="1779" y="2721"/>
                  </a:lnTo>
                  <a:lnTo>
                    <a:pt x="1883" y="2637"/>
                  </a:lnTo>
                  <a:lnTo>
                    <a:pt x="2448" y="2470"/>
                  </a:lnTo>
                  <a:lnTo>
                    <a:pt x="2720" y="2282"/>
                  </a:lnTo>
                  <a:lnTo>
                    <a:pt x="3118" y="1905"/>
                  </a:lnTo>
                  <a:lnTo>
                    <a:pt x="3264" y="1549"/>
                  </a:lnTo>
                  <a:lnTo>
                    <a:pt x="3369" y="1549"/>
                  </a:lnTo>
                  <a:lnTo>
                    <a:pt x="3390" y="1486"/>
                  </a:lnTo>
                  <a:lnTo>
                    <a:pt x="3432" y="1361"/>
                  </a:lnTo>
                  <a:lnTo>
                    <a:pt x="3390" y="1235"/>
                  </a:lnTo>
                  <a:lnTo>
                    <a:pt x="3285" y="1026"/>
                  </a:lnTo>
                  <a:lnTo>
                    <a:pt x="3285" y="963"/>
                  </a:lnTo>
                  <a:lnTo>
                    <a:pt x="3264" y="859"/>
                  </a:lnTo>
                  <a:lnTo>
                    <a:pt x="3181" y="817"/>
                  </a:lnTo>
                  <a:lnTo>
                    <a:pt x="3160" y="733"/>
                  </a:lnTo>
                  <a:lnTo>
                    <a:pt x="3055" y="712"/>
                  </a:lnTo>
                  <a:lnTo>
                    <a:pt x="2909" y="629"/>
                  </a:lnTo>
                  <a:lnTo>
                    <a:pt x="2846" y="629"/>
                  </a:lnTo>
                  <a:lnTo>
                    <a:pt x="2762" y="712"/>
                  </a:lnTo>
                  <a:lnTo>
                    <a:pt x="2762" y="817"/>
                  </a:lnTo>
                  <a:lnTo>
                    <a:pt x="2699" y="901"/>
                  </a:lnTo>
                  <a:lnTo>
                    <a:pt x="2511" y="838"/>
                  </a:lnTo>
                  <a:lnTo>
                    <a:pt x="2448" y="796"/>
                  </a:lnTo>
                  <a:lnTo>
                    <a:pt x="2239" y="712"/>
                  </a:lnTo>
                  <a:lnTo>
                    <a:pt x="2072" y="691"/>
                  </a:lnTo>
                  <a:lnTo>
                    <a:pt x="2030" y="608"/>
                  </a:lnTo>
                  <a:lnTo>
                    <a:pt x="2072" y="524"/>
                  </a:lnTo>
                  <a:lnTo>
                    <a:pt x="1925" y="377"/>
                  </a:lnTo>
                  <a:lnTo>
                    <a:pt x="1821" y="377"/>
                  </a:lnTo>
                  <a:lnTo>
                    <a:pt x="1569" y="210"/>
                  </a:lnTo>
                  <a:lnTo>
                    <a:pt x="1381" y="85"/>
                  </a:lnTo>
                  <a:lnTo>
                    <a:pt x="119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2"/>
            <p:cNvSpPr/>
            <p:nvPr/>
          </p:nvSpPr>
          <p:spPr>
            <a:xfrm>
              <a:off x="2527100" y="3246400"/>
              <a:ext cx="186250" cy="274650"/>
            </a:xfrm>
            <a:custGeom>
              <a:avLst/>
              <a:gdLst/>
              <a:ahLst/>
              <a:cxnLst/>
              <a:rect l="l" t="t" r="r" b="b"/>
              <a:pathLst>
                <a:path w="7450" h="10986" extrusionOk="0">
                  <a:moveTo>
                    <a:pt x="3453" y="1"/>
                  </a:moveTo>
                  <a:lnTo>
                    <a:pt x="3474" y="105"/>
                  </a:lnTo>
                  <a:lnTo>
                    <a:pt x="3474" y="168"/>
                  </a:lnTo>
                  <a:lnTo>
                    <a:pt x="3579" y="377"/>
                  </a:lnTo>
                  <a:lnTo>
                    <a:pt x="3621" y="503"/>
                  </a:lnTo>
                  <a:lnTo>
                    <a:pt x="3579" y="628"/>
                  </a:lnTo>
                  <a:lnTo>
                    <a:pt x="3558" y="691"/>
                  </a:lnTo>
                  <a:lnTo>
                    <a:pt x="3453" y="691"/>
                  </a:lnTo>
                  <a:lnTo>
                    <a:pt x="3307" y="1047"/>
                  </a:lnTo>
                  <a:lnTo>
                    <a:pt x="2909" y="1424"/>
                  </a:lnTo>
                  <a:lnTo>
                    <a:pt x="2637" y="1612"/>
                  </a:lnTo>
                  <a:lnTo>
                    <a:pt x="2072" y="1779"/>
                  </a:lnTo>
                  <a:lnTo>
                    <a:pt x="1968" y="1863"/>
                  </a:lnTo>
                  <a:lnTo>
                    <a:pt x="1528" y="2804"/>
                  </a:lnTo>
                  <a:lnTo>
                    <a:pt x="1424" y="2909"/>
                  </a:lnTo>
                  <a:lnTo>
                    <a:pt x="1340" y="2909"/>
                  </a:lnTo>
                  <a:lnTo>
                    <a:pt x="1173" y="2679"/>
                  </a:lnTo>
                  <a:lnTo>
                    <a:pt x="1068" y="2658"/>
                  </a:lnTo>
                  <a:lnTo>
                    <a:pt x="901" y="2595"/>
                  </a:lnTo>
                  <a:lnTo>
                    <a:pt x="838" y="2512"/>
                  </a:lnTo>
                  <a:lnTo>
                    <a:pt x="712" y="2574"/>
                  </a:lnTo>
                  <a:lnTo>
                    <a:pt x="608" y="2574"/>
                  </a:lnTo>
                  <a:lnTo>
                    <a:pt x="587" y="2470"/>
                  </a:lnTo>
                  <a:lnTo>
                    <a:pt x="691" y="2344"/>
                  </a:lnTo>
                  <a:lnTo>
                    <a:pt x="796" y="2281"/>
                  </a:lnTo>
                  <a:lnTo>
                    <a:pt x="733" y="2135"/>
                  </a:lnTo>
                  <a:lnTo>
                    <a:pt x="691" y="2093"/>
                  </a:lnTo>
                  <a:lnTo>
                    <a:pt x="398" y="2240"/>
                  </a:lnTo>
                  <a:lnTo>
                    <a:pt x="294" y="2344"/>
                  </a:lnTo>
                  <a:lnTo>
                    <a:pt x="105" y="2512"/>
                  </a:lnTo>
                  <a:lnTo>
                    <a:pt x="64" y="2679"/>
                  </a:lnTo>
                  <a:lnTo>
                    <a:pt x="1" y="2784"/>
                  </a:lnTo>
                  <a:lnTo>
                    <a:pt x="22" y="2825"/>
                  </a:lnTo>
                  <a:lnTo>
                    <a:pt x="105" y="2909"/>
                  </a:lnTo>
                  <a:lnTo>
                    <a:pt x="126" y="2993"/>
                  </a:lnTo>
                  <a:lnTo>
                    <a:pt x="64" y="3035"/>
                  </a:lnTo>
                  <a:lnTo>
                    <a:pt x="64" y="3097"/>
                  </a:lnTo>
                  <a:lnTo>
                    <a:pt x="189" y="3202"/>
                  </a:lnTo>
                  <a:lnTo>
                    <a:pt x="273" y="3348"/>
                  </a:lnTo>
                  <a:lnTo>
                    <a:pt x="231" y="3495"/>
                  </a:lnTo>
                  <a:lnTo>
                    <a:pt x="168" y="3495"/>
                  </a:lnTo>
                  <a:lnTo>
                    <a:pt x="85" y="3516"/>
                  </a:lnTo>
                  <a:lnTo>
                    <a:pt x="22" y="3621"/>
                  </a:lnTo>
                  <a:lnTo>
                    <a:pt x="126" y="3704"/>
                  </a:lnTo>
                  <a:lnTo>
                    <a:pt x="231" y="3746"/>
                  </a:lnTo>
                  <a:lnTo>
                    <a:pt x="419" y="3872"/>
                  </a:lnTo>
                  <a:lnTo>
                    <a:pt x="587" y="3913"/>
                  </a:lnTo>
                  <a:lnTo>
                    <a:pt x="817" y="4060"/>
                  </a:lnTo>
                  <a:lnTo>
                    <a:pt x="921" y="4081"/>
                  </a:lnTo>
                  <a:lnTo>
                    <a:pt x="963" y="4185"/>
                  </a:lnTo>
                  <a:lnTo>
                    <a:pt x="1068" y="4374"/>
                  </a:lnTo>
                  <a:lnTo>
                    <a:pt x="1110" y="4541"/>
                  </a:lnTo>
                  <a:lnTo>
                    <a:pt x="1173" y="4667"/>
                  </a:lnTo>
                  <a:lnTo>
                    <a:pt x="1424" y="4771"/>
                  </a:lnTo>
                  <a:lnTo>
                    <a:pt x="1486" y="4960"/>
                  </a:lnTo>
                  <a:lnTo>
                    <a:pt x="1549" y="5106"/>
                  </a:lnTo>
                  <a:lnTo>
                    <a:pt x="1591" y="5211"/>
                  </a:lnTo>
                  <a:lnTo>
                    <a:pt x="1633" y="5399"/>
                  </a:lnTo>
                  <a:lnTo>
                    <a:pt x="1696" y="5525"/>
                  </a:lnTo>
                  <a:lnTo>
                    <a:pt x="1800" y="5587"/>
                  </a:lnTo>
                  <a:lnTo>
                    <a:pt x="1905" y="5797"/>
                  </a:lnTo>
                  <a:lnTo>
                    <a:pt x="1905" y="5922"/>
                  </a:lnTo>
                  <a:lnTo>
                    <a:pt x="1884" y="5964"/>
                  </a:lnTo>
                  <a:lnTo>
                    <a:pt x="1989" y="6152"/>
                  </a:lnTo>
                  <a:lnTo>
                    <a:pt x="2177" y="6382"/>
                  </a:lnTo>
                  <a:lnTo>
                    <a:pt x="2219" y="6487"/>
                  </a:lnTo>
                  <a:lnTo>
                    <a:pt x="2198" y="6592"/>
                  </a:lnTo>
                  <a:lnTo>
                    <a:pt x="2219" y="6675"/>
                  </a:lnTo>
                  <a:lnTo>
                    <a:pt x="2302" y="6696"/>
                  </a:lnTo>
                  <a:lnTo>
                    <a:pt x="2491" y="6885"/>
                  </a:lnTo>
                  <a:lnTo>
                    <a:pt x="2533" y="6989"/>
                  </a:lnTo>
                  <a:lnTo>
                    <a:pt x="2574" y="7157"/>
                  </a:lnTo>
                  <a:lnTo>
                    <a:pt x="2616" y="7219"/>
                  </a:lnTo>
                  <a:lnTo>
                    <a:pt x="2784" y="7282"/>
                  </a:lnTo>
                  <a:lnTo>
                    <a:pt x="2805" y="7408"/>
                  </a:lnTo>
                  <a:lnTo>
                    <a:pt x="2951" y="7680"/>
                  </a:lnTo>
                  <a:lnTo>
                    <a:pt x="3014" y="7805"/>
                  </a:lnTo>
                  <a:lnTo>
                    <a:pt x="3202" y="8056"/>
                  </a:lnTo>
                  <a:lnTo>
                    <a:pt x="3202" y="8203"/>
                  </a:lnTo>
                  <a:lnTo>
                    <a:pt x="3139" y="8203"/>
                  </a:lnTo>
                  <a:lnTo>
                    <a:pt x="3098" y="8161"/>
                  </a:lnTo>
                  <a:lnTo>
                    <a:pt x="3098" y="8224"/>
                  </a:lnTo>
                  <a:lnTo>
                    <a:pt x="3118" y="8328"/>
                  </a:lnTo>
                  <a:lnTo>
                    <a:pt x="3118" y="8412"/>
                  </a:lnTo>
                  <a:lnTo>
                    <a:pt x="3160" y="8412"/>
                  </a:lnTo>
                  <a:lnTo>
                    <a:pt x="3244" y="8454"/>
                  </a:lnTo>
                  <a:lnTo>
                    <a:pt x="3265" y="8538"/>
                  </a:lnTo>
                  <a:lnTo>
                    <a:pt x="3244" y="8579"/>
                  </a:lnTo>
                  <a:lnTo>
                    <a:pt x="3432" y="8726"/>
                  </a:lnTo>
                  <a:lnTo>
                    <a:pt x="3621" y="8789"/>
                  </a:lnTo>
                  <a:lnTo>
                    <a:pt x="3642" y="8872"/>
                  </a:lnTo>
                  <a:lnTo>
                    <a:pt x="3725" y="8977"/>
                  </a:lnTo>
                  <a:lnTo>
                    <a:pt x="3830" y="8998"/>
                  </a:lnTo>
                  <a:lnTo>
                    <a:pt x="3872" y="9061"/>
                  </a:lnTo>
                  <a:lnTo>
                    <a:pt x="3893" y="9165"/>
                  </a:lnTo>
                  <a:lnTo>
                    <a:pt x="3976" y="9207"/>
                  </a:lnTo>
                  <a:lnTo>
                    <a:pt x="4165" y="9186"/>
                  </a:lnTo>
                  <a:lnTo>
                    <a:pt x="4206" y="9144"/>
                  </a:lnTo>
                  <a:lnTo>
                    <a:pt x="4186" y="9207"/>
                  </a:lnTo>
                  <a:lnTo>
                    <a:pt x="4269" y="9354"/>
                  </a:lnTo>
                  <a:lnTo>
                    <a:pt x="4458" y="9416"/>
                  </a:lnTo>
                  <a:lnTo>
                    <a:pt x="4562" y="9500"/>
                  </a:lnTo>
                  <a:lnTo>
                    <a:pt x="4562" y="9605"/>
                  </a:lnTo>
                  <a:lnTo>
                    <a:pt x="4667" y="9667"/>
                  </a:lnTo>
                  <a:lnTo>
                    <a:pt x="4792" y="9709"/>
                  </a:lnTo>
                  <a:lnTo>
                    <a:pt x="4834" y="9688"/>
                  </a:lnTo>
                  <a:lnTo>
                    <a:pt x="4939" y="9709"/>
                  </a:lnTo>
                  <a:lnTo>
                    <a:pt x="5148" y="9835"/>
                  </a:lnTo>
                  <a:lnTo>
                    <a:pt x="5315" y="9919"/>
                  </a:lnTo>
                  <a:lnTo>
                    <a:pt x="5420" y="9919"/>
                  </a:lnTo>
                  <a:lnTo>
                    <a:pt x="5462" y="9939"/>
                  </a:lnTo>
                  <a:lnTo>
                    <a:pt x="5504" y="10023"/>
                  </a:lnTo>
                  <a:lnTo>
                    <a:pt x="5650" y="10128"/>
                  </a:lnTo>
                  <a:lnTo>
                    <a:pt x="5755" y="10191"/>
                  </a:lnTo>
                  <a:lnTo>
                    <a:pt x="5859" y="10316"/>
                  </a:lnTo>
                  <a:lnTo>
                    <a:pt x="5943" y="10337"/>
                  </a:lnTo>
                  <a:lnTo>
                    <a:pt x="5985" y="10421"/>
                  </a:lnTo>
                  <a:lnTo>
                    <a:pt x="5964" y="10463"/>
                  </a:lnTo>
                  <a:lnTo>
                    <a:pt x="5964" y="10546"/>
                  </a:lnTo>
                  <a:lnTo>
                    <a:pt x="6090" y="10567"/>
                  </a:lnTo>
                  <a:lnTo>
                    <a:pt x="6236" y="10630"/>
                  </a:lnTo>
                  <a:lnTo>
                    <a:pt x="6403" y="10776"/>
                  </a:lnTo>
                  <a:lnTo>
                    <a:pt x="6550" y="10944"/>
                  </a:lnTo>
                  <a:lnTo>
                    <a:pt x="6655" y="10965"/>
                  </a:lnTo>
                  <a:lnTo>
                    <a:pt x="6675" y="10986"/>
                  </a:lnTo>
                  <a:lnTo>
                    <a:pt x="6801" y="10923"/>
                  </a:lnTo>
                  <a:lnTo>
                    <a:pt x="6927" y="10839"/>
                  </a:lnTo>
                  <a:lnTo>
                    <a:pt x="7010" y="10839"/>
                  </a:lnTo>
                  <a:lnTo>
                    <a:pt x="7115" y="10776"/>
                  </a:lnTo>
                  <a:lnTo>
                    <a:pt x="7178" y="10672"/>
                  </a:lnTo>
                  <a:lnTo>
                    <a:pt x="7073" y="10567"/>
                  </a:lnTo>
                  <a:lnTo>
                    <a:pt x="7094" y="10463"/>
                  </a:lnTo>
                  <a:lnTo>
                    <a:pt x="7136" y="10400"/>
                  </a:lnTo>
                  <a:lnTo>
                    <a:pt x="7240" y="10421"/>
                  </a:lnTo>
                  <a:lnTo>
                    <a:pt x="7219" y="10337"/>
                  </a:lnTo>
                  <a:lnTo>
                    <a:pt x="7136" y="10316"/>
                  </a:lnTo>
                  <a:lnTo>
                    <a:pt x="7094" y="10253"/>
                  </a:lnTo>
                  <a:lnTo>
                    <a:pt x="7199" y="10086"/>
                  </a:lnTo>
                  <a:lnTo>
                    <a:pt x="7324" y="10002"/>
                  </a:lnTo>
                  <a:lnTo>
                    <a:pt x="7429" y="9835"/>
                  </a:lnTo>
                  <a:lnTo>
                    <a:pt x="7450" y="9709"/>
                  </a:lnTo>
                  <a:lnTo>
                    <a:pt x="7282" y="9312"/>
                  </a:lnTo>
                  <a:lnTo>
                    <a:pt x="7324" y="9207"/>
                  </a:lnTo>
                  <a:lnTo>
                    <a:pt x="7324" y="9082"/>
                  </a:lnTo>
                  <a:lnTo>
                    <a:pt x="7303" y="8998"/>
                  </a:lnTo>
                  <a:lnTo>
                    <a:pt x="7282" y="8872"/>
                  </a:lnTo>
                  <a:lnTo>
                    <a:pt x="7324" y="8789"/>
                  </a:lnTo>
                  <a:lnTo>
                    <a:pt x="7387" y="8621"/>
                  </a:lnTo>
                  <a:lnTo>
                    <a:pt x="7345" y="8245"/>
                  </a:lnTo>
                  <a:lnTo>
                    <a:pt x="7303" y="8098"/>
                  </a:lnTo>
                  <a:lnTo>
                    <a:pt x="7387" y="7910"/>
                  </a:lnTo>
                  <a:lnTo>
                    <a:pt x="7387" y="7491"/>
                  </a:lnTo>
                  <a:lnTo>
                    <a:pt x="7450" y="7324"/>
                  </a:lnTo>
                  <a:lnTo>
                    <a:pt x="7450" y="7261"/>
                  </a:lnTo>
                  <a:lnTo>
                    <a:pt x="6927" y="6487"/>
                  </a:lnTo>
                  <a:lnTo>
                    <a:pt x="6906" y="6487"/>
                  </a:lnTo>
                  <a:lnTo>
                    <a:pt x="6864" y="6466"/>
                  </a:lnTo>
                  <a:lnTo>
                    <a:pt x="6675" y="6466"/>
                  </a:lnTo>
                  <a:lnTo>
                    <a:pt x="6571" y="6529"/>
                  </a:lnTo>
                  <a:lnTo>
                    <a:pt x="6445" y="6529"/>
                  </a:lnTo>
                  <a:lnTo>
                    <a:pt x="6383" y="6466"/>
                  </a:lnTo>
                  <a:lnTo>
                    <a:pt x="6362" y="6341"/>
                  </a:lnTo>
                  <a:lnTo>
                    <a:pt x="6341" y="6006"/>
                  </a:lnTo>
                  <a:lnTo>
                    <a:pt x="6341" y="5797"/>
                  </a:lnTo>
                  <a:lnTo>
                    <a:pt x="6383" y="5734"/>
                  </a:lnTo>
                  <a:lnTo>
                    <a:pt x="6403" y="5608"/>
                  </a:lnTo>
                  <a:lnTo>
                    <a:pt x="6362" y="5545"/>
                  </a:lnTo>
                  <a:lnTo>
                    <a:pt x="6152" y="5650"/>
                  </a:lnTo>
                  <a:lnTo>
                    <a:pt x="5922" y="5901"/>
                  </a:lnTo>
                  <a:lnTo>
                    <a:pt x="5608" y="5859"/>
                  </a:lnTo>
                  <a:lnTo>
                    <a:pt x="5357" y="5859"/>
                  </a:lnTo>
                  <a:lnTo>
                    <a:pt x="5315" y="5713"/>
                  </a:lnTo>
                  <a:lnTo>
                    <a:pt x="5211" y="5525"/>
                  </a:lnTo>
                  <a:lnTo>
                    <a:pt x="5023" y="5483"/>
                  </a:lnTo>
                  <a:lnTo>
                    <a:pt x="4688" y="5525"/>
                  </a:lnTo>
                  <a:lnTo>
                    <a:pt x="4813" y="5336"/>
                  </a:lnTo>
                  <a:lnTo>
                    <a:pt x="4520" y="4876"/>
                  </a:lnTo>
                  <a:lnTo>
                    <a:pt x="4374" y="4709"/>
                  </a:lnTo>
                  <a:lnTo>
                    <a:pt x="4395" y="4646"/>
                  </a:lnTo>
                  <a:lnTo>
                    <a:pt x="4374" y="4541"/>
                  </a:lnTo>
                  <a:lnTo>
                    <a:pt x="4416" y="4437"/>
                  </a:lnTo>
                  <a:lnTo>
                    <a:pt x="4416" y="4290"/>
                  </a:lnTo>
                  <a:lnTo>
                    <a:pt x="4395" y="4227"/>
                  </a:lnTo>
                  <a:lnTo>
                    <a:pt x="4458" y="4165"/>
                  </a:lnTo>
                  <a:lnTo>
                    <a:pt x="4458" y="4039"/>
                  </a:lnTo>
                  <a:lnTo>
                    <a:pt x="4625" y="3934"/>
                  </a:lnTo>
                  <a:lnTo>
                    <a:pt x="4709" y="3955"/>
                  </a:lnTo>
                  <a:lnTo>
                    <a:pt x="4792" y="3851"/>
                  </a:lnTo>
                  <a:lnTo>
                    <a:pt x="4730" y="3746"/>
                  </a:lnTo>
                  <a:lnTo>
                    <a:pt x="4688" y="3558"/>
                  </a:lnTo>
                  <a:lnTo>
                    <a:pt x="4834" y="3411"/>
                  </a:lnTo>
                  <a:lnTo>
                    <a:pt x="4813" y="3307"/>
                  </a:lnTo>
                  <a:lnTo>
                    <a:pt x="4897" y="3223"/>
                  </a:lnTo>
                  <a:lnTo>
                    <a:pt x="4876" y="3076"/>
                  </a:lnTo>
                  <a:lnTo>
                    <a:pt x="4981" y="3014"/>
                  </a:lnTo>
                  <a:lnTo>
                    <a:pt x="5106" y="2930"/>
                  </a:lnTo>
                  <a:lnTo>
                    <a:pt x="5232" y="2825"/>
                  </a:lnTo>
                  <a:lnTo>
                    <a:pt x="5295" y="2804"/>
                  </a:lnTo>
                  <a:lnTo>
                    <a:pt x="5357" y="2721"/>
                  </a:lnTo>
                  <a:lnTo>
                    <a:pt x="5650" y="2679"/>
                  </a:lnTo>
                  <a:lnTo>
                    <a:pt x="6069" y="2553"/>
                  </a:lnTo>
                  <a:lnTo>
                    <a:pt x="6090" y="2449"/>
                  </a:lnTo>
                  <a:lnTo>
                    <a:pt x="6152" y="2470"/>
                  </a:lnTo>
                  <a:lnTo>
                    <a:pt x="6299" y="2470"/>
                  </a:lnTo>
                  <a:lnTo>
                    <a:pt x="6445" y="2553"/>
                  </a:lnTo>
                  <a:lnTo>
                    <a:pt x="6445" y="2574"/>
                  </a:lnTo>
                  <a:lnTo>
                    <a:pt x="6550" y="2595"/>
                  </a:lnTo>
                  <a:lnTo>
                    <a:pt x="6592" y="2512"/>
                  </a:lnTo>
                  <a:lnTo>
                    <a:pt x="6592" y="2470"/>
                  </a:lnTo>
                  <a:lnTo>
                    <a:pt x="6571" y="2344"/>
                  </a:lnTo>
                  <a:lnTo>
                    <a:pt x="6466" y="2260"/>
                  </a:lnTo>
                  <a:lnTo>
                    <a:pt x="6341" y="2260"/>
                  </a:lnTo>
                  <a:lnTo>
                    <a:pt x="6194" y="2281"/>
                  </a:lnTo>
                  <a:lnTo>
                    <a:pt x="6173" y="2198"/>
                  </a:lnTo>
                  <a:lnTo>
                    <a:pt x="6550" y="1570"/>
                  </a:lnTo>
                  <a:lnTo>
                    <a:pt x="6550" y="1507"/>
                  </a:lnTo>
                  <a:lnTo>
                    <a:pt x="6445" y="1528"/>
                  </a:lnTo>
                  <a:lnTo>
                    <a:pt x="6362" y="1444"/>
                  </a:lnTo>
                  <a:lnTo>
                    <a:pt x="6257" y="1403"/>
                  </a:lnTo>
                  <a:lnTo>
                    <a:pt x="6173" y="1403"/>
                  </a:lnTo>
                  <a:lnTo>
                    <a:pt x="6131" y="1319"/>
                  </a:lnTo>
                  <a:lnTo>
                    <a:pt x="6027" y="1319"/>
                  </a:lnTo>
                  <a:lnTo>
                    <a:pt x="5839" y="1424"/>
                  </a:lnTo>
                  <a:lnTo>
                    <a:pt x="5671" y="1340"/>
                  </a:lnTo>
                  <a:lnTo>
                    <a:pt x="5525" y="1319"/>
                  </a:lnTo>
                  <a:lnTo>
                    <a:pt x="5336" y="1403"/>
                  </a:lnTo>
                  <a:lnTo>
                    <a:pt x="5295" y="1444"/>
                  </a:lnTo>
                  <a:lnTo>
                    <a:pt x="5148" y="1444"/>
                  </a:lnTo>
                  <a:lnTo>
                    <a:pt x="5043" y="1424"/>
                  </a:lnTo>
                  <a:lnTo>
                    <a:pt x="4918" y="1444"/>
                  </a:lnTo>
                  <a:lnTo>
                    <a:pt x="4813" y="1424"/>
                  </a:lnTo>
                  <a:lnTo>
                    <a:pt x="4792" y="1340"/>
                  </a:lnTo>
                  <a:lnTo>
                    <a:pt x="4813" y="1256"/>
                  </a:lnTo>
                  <a:lnTo>
                    <a:pt x="4792" y="1131"/>
                  </a:lnTo>
                  <a:lnTo>
                    <a:pt x="4688" y="1089"/>
                  </a:lnTo>
                  <a:lnTo>
                    <a:pt x="4625" y="1089"/>
                  </a:lnTo>
                  <a:lnTo>
                    <a:pt x="4625" y="921"/>
                  </a:lnTo>
                  <a:lnTo>
                    <a:pt x="4520" y="775"/>
                  </a:lnTo>
                  <a:lnTo>
                    <a:pt x="4269" y="670"/>
                  </a:lnTo>
                  <a:lnTo>
                    <a:pt x="4186" y="670"/>
                  </a:lnTo>
                  <a:lnTo>
                    <a:pt x="4081" y="482"/>
                  </a:lnTo>
                  <a:lnTo>
                    <a:pt x="4081" y="377"/>
                  </a:lnTo>
                  <a:lnTo>
                    <a:pt x="3934" y="210"/>
                  </a:lnTo>
                  <a:lnTo>
                    <a:pt x="3893" y="168"/>
                  </a:lnTo>
                  <a:lnTo>
                    <a:pt x="3767" y="147"/>
                  </a:lnTo>
                  <a:lnTo>
                    <a:pt x="3558" y="84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2"/>
            <p:cNvSpPr/>
            <p:nvPr/>
          </p:nvSpPr>
          <p:spPr>
            <a:xfrm>
              <a:off x="2700250" y="3389200"/>
              <a:ext cx="179975" cy="200900"/>
            </a:xfrm>
            <a:custGeom>
              <a:avLst/>
              <a:gdLst/>
              <a:ahLst/>
              <a:cxnLst/>
              <a:rect l="l" t="t" r="r" b="b"/>
              <a:pathLst>
                <a:path w="7199" h="8036" extrusionOk="0">
                  <a:moveTo>
                    <a:pt x="1967" y="1"/>
                  </a:moveTo>
                  <a:lnTo>
                    <a:pt x="1779" y="85"/>
                  </a:lnTo>
                  <a:lnTo>
                    <a:pt x="1612" y="126"/>
                  </a:lnTo>
                  <a:lnTo>
                    <a:pt x="1319" y="294"/>
                  </a:lnTo>
                  <a:lnTo>
                    <a:pt x="1235" y="545"/>
                  </a:lnTo>
                  <a:lnTo>
                    <a:pt x="1047" y="608"/>
                  </a:lnTo>
                  <a:lnTo>
                    <a:pt x="921" y="608"/>
                  </a:lnTo>
                  <a:lnTo>
                    <a:pt x="796" y="712"/>
                  </a:lnTo>
                  <a:lnTo>
                    <a:pt x="712" y="712"/>
                  </a:lnTo>
                  <a:lnTo>
                    <a:pt x="524" y="775"/>
                  </a:lnTo>
                  <a:lnTo>
                    <a:pt x="1" y="775"/>
                  </a:lnTo>
                  <a:lnTo>
                    <a:pt x="524" y="1549"/>
                  </a:lnTo>
                  <a:lnTo>
                    <a:pt x="524" y="1612"/>
                  </a:lnTo>
                  <a:lnTo>
                    <a:pt x="461" y="1779"/>
                  </a:lnTo>
                  <a:lnTo>
                    <a:pt x="461" y="2198"/>
                  </a:lnTo>
                  <a:lnTo>
                    <a:pt x="377" y="2386"/>
                  </a:lnTo>
                  <a:lnTo>
                    <a:pt x="419" y="2533"/>
                  </a:lnTo>
                  <a:lnTo>
                    <a:pt x="461" y="2909"/>
                  </a:lnTo>
                  <a:lnTo>
                    <a:pt x="398" y="3077"/>
                  </a:lnTo>
                  <a:lnTo>
                    <a:pt x="356" y="3160"/>
                  </a:lnTo>
                  <a:lnTo>
                    <a:pt x="377" y="3286"/>
                  </a:lnTo>
                  <a:lnTo>
                    <a:pt x="398" y="3370"/>
                  </a:lnTo>
                  <a:lnTo>
                    <a:pt x="398" y="3495"/>
                  </a:lnTo>
                  <a:lnTo>
                    <a:pt x="356" y="3600"/>
                  </a:lnTo>
                  <a:lnTo>
                    <a:pt x="524" y="3997"/>
                  </a:lnTo>
                  <a:lnTo>
                    <a:pt x="503" y="4123"/>
                  </a:lnTo>
                  <a:lnTo>
                    <a:pt x="398" y="4290"/>
                  </a:lnTo>
                  <a:lnTo>
                    <a:pt x="273" y="4374"/>
                  </a:lnTo>
                  <a:lnTo>
                    <a:pt x="168" y="4541"/>
                  </a:lnTo>
                  <a:lnTo>
                    <a:pt x="210" y="4604"/>
                  </a:lnTo>
                  <a:lnTo>
                    <a:pt x="293" y="4625"/>
                  </a:lnTo>
                  <a:lnTo>
                    <a:pt x="314" y="4709"/>
                  </a:lnTo>
                  <a:lnTo>
                    <a:pt x="356" y="4709"/>
                  </a:lnTo>
                  <a:lnTo>
                    <a:pt x="356" y="4834"/>
                  </a:lnTo>
                  <a:lnTo>
                    <a:pt x="482" y="4939"/>
                  </a:lnTo>
                  <a:lnTo>
                    <a:pt x="524" y="5002"/>
                  </a:lnTo>
                  <a:lnTo>
                    <a:pt x="565" y="5127"/>
                  </a:lnTo>
                  <a:lnTo>
                    <a:pt x="524" y="5232"/>
                  </a:lnTo>
                  <a:lnTo>
                    <a:pt x="524" y="5274"/>
                  </a:lnTo>
                  <a:lnTo>
                    <a:pt x="586" y="5483"/>
                  </a:lnTo>
                  <a:lnTo>
                    <a:pt x="670" y="5629"/>
                  </a:lnTo>
                  <a:lnTo>
                    <a:pt x="921" y="5839"/>
                  </a:lnTo>
                  <a:lnTo>
                    <a:pt x="942" y="5901"/>
                  </a:lnTo>
                  <a:lnTo>
                    <a:pt x="879" y="6090"/>
                  </a:lnTo>
                  <a:lnTo>
                    <a:pt x="921" y="6194"/>
                  </a:lnTo>
                  <a:lnTo>
                    <a:pt x="775" y="6508"/>
                  </a:lnTo>
                  <a:lnTo>
                    <a:pt x="879" y="6613"/>
                  </a:lnTo>
                  <a:lnTo>
                    <a:pt x="1130" y="6885"/>
                  </a:lnTo>
                  <a:lnTo>
                    <a:pt x="1570" y="8036"/>
                  </a:lnTo>
                  <a:lnTo>
                    <a:pt x="1737" y="8036"/>
                  </a:lnTo>
                  <a:lnTo>
                    <a:pt x="1758" y="7952"/>
                  </a:lnTo>
                  <a:lnTo>
                    <a:pt x="1863" y="7931"/>
                  </a:lnTo>
                  <a:lnTo>
                    <a:pt x="1863" y="7952"/>
                  </a:lnTo>
                  <a:lnTo>
                    <a:pt x="1946" y="7847"/>
                  </a:lnTo>
                  <a:lnTo>
                    <a:pt x="2051" y="7638"/>
                  </a:lnTo>
                  <a:lnTo>
                    <a:pt x="2260" y="7408"/>
                  </a:lnTo>
                  <a:lnTo>
                    <a:pt x="2407" y="7345"/>
                  </a:lnTo>
                  <a:lnTo>
                    <a:pt x="2553" y="7471"/>
                  </a:lnTo>
                  <a:lnTo>
                    <a:pt x="2721" y="7450"/>
                  </a:lnTo>
                  <a:lnTo>
                    <a:pt x="2804" y="7429"/>
                  </a:lnTo>
                  <a:lnTo>
                    <a:pt x="2930" y="7471"/>
                  </a:lnTo>
                  <a:lnTo>
                    <a:pt x="3139" y="7429"/>
                  </a:lnTo>
                  <a:lnTo>
                    <a:pt x="3244" y="7450"/>
                  </a:lnTo>
                  <a:lnTo>
                    <a:pt x="3286" y="7575"/>
                  </a:lnTo>
                  <a:lnTo>
                    <a:pt x="3348" y="7847"/>
                  </a:lnTo>
                  <a:lnTo>
                    <a:pt x="3411" y="7889"/>
                  </a:lnTo>
                  <a:lnTo>
                    <a:pt x="3453" y="7847"/>
                  </a:lnTo>
                  <a:lnTo>
                    <a:pt x="3453" y="7743"/>
                  </a:lnTo>
                  <a:lnTo>
                    <a:pt x="3516" y="7617"/>
                  </a:lnTo>
                  <a:lnTo>
                    <a:pt x="3516" y="7512"/>
                  </a:lnTo>
                  <a:lnTo>
                    <a:pt x="3620" y="7366"/>
                  </a:lnTo>
                  <a:lnTo>
                    <a:pt x="4227" y="7366"/>
                  </a:lnTo>
                  <a:lnTo>
                    <a:pt x="4353" y="7471"/>
                  </a:lnTo>
                  <a:lnTo>
                    <a:pt x="4374" y="7303"/>
                  </a:lnTo>
                  <a:lnTo>
                    <a:pt x="4541" y="6989"/>
                  </a:lnTo>
                  <a:lnTo>
                    <a:pt x="4562" y="6822"/>
                  </a:lnTo>
                  <a:lnTo>
                    <a:pt x="4541" y="6675"/>
                  </a:lnTo>
                  <a:lnTo>
                    <a:pt x="4478" y="6592"/>
                  </a:lnTo>
                  <a:lnTo>
                    <a:pt x="4667" y="6299"/>
                  </a:lnTo>
                  <a:lnTo>
                    <a:pt x="4750" y="6090"/>
                  </a:lnTo>
                  <a:lnTo>
                    <a:pt x="4750" y="5985"/>
                  </a:lnTo>
                  <a:lnTo>
                    <a:pt x="4876" y="5901"/>
                  </a:lnTo>
                  <a:lnTo>
                    <a:pt x="5650" y="5692"/>
                  </a:lnTo>
                  <a:lnTo>
                    <a:pt x="6319" y="5692"/>
                  </a:lnTo>
                  <a:lnTo>
                    <a:pt x="6696" y="5985"/>
                  </a:lnTo>
                  <a:lnTo>
                    <a:pt x="6780" y="5985"/>
                  </a:lnTo>
                  <a:lnTo>
                    <a:pt x="6864" y="6069"/>
                  </a:lnTo>
                  <a:lnTo>
                    <a:pt x="6926" y="5964"/>
                  </a:lnTo>
                  <a:lnTo>
                    <a:pt x="6905" y="5880"/>
                  </a:lnTo>
                  <a:lnTo>
                    <a:pt x="7198" y="5315"/>
                  </a:lnTo>
                  <a:lnTo>
                    <a:pt x="7177" y="5043"/>
                  </a:lnTo>
                  <a:lnTo>
                    <a:pt x="6884" y="4499"/>
                  </a:lnTo>
                  <a:lnTo>
                    <a:pt x="6571" y="4437"/>
                  </a:lnTo>
                  <a:lnTo>
                    <a:pt x="6591" y="4207"/>
                  </a:lnTo>
                  <a:lnTo>
                    <a:pt x="6550" y="3851"/>
                  </a:lnTo>
                  <a:lnTo>
                    <a:pt x="5524" y="3809"/>
                  </a:lnTo>
                  <a:lnTo>
                    <a:pt x="5545" y="3558"/>
                  </a:lnTo>
                  <a:lnTo>
                    <a:pt x="5315" y="3181"/>
                  </a:lnTo>
                  <a:lnTo>
                    <a:pt x="5399" y="3056"/>
                  </a:lnTo>
                  <a:lnTo>
                    <a:pt x="5336" y="2846"/>
                  </a:lnTo>
                  <a:lnTo>
                    <a:pt x="5378" y="2554"/>
                  </a:lnTo>
                  <a:lnTo>
                    <a:pt x="5315" y="2491"/>
                  </a:lnTo>
                  <a:lnTo>
                    <a:pt x="5106" y="2323"/>
                  </a:lnTo>
                  <a:lnTo>
                    <a:pt x="4771" y="2386"/>
                  </a:lnTo>
                  <a:lnTo>
                    <a:pt x="4604" y="2302"/>
                  </a:lnTo>
                  <a:lnTo>
                    <a:pt x="4499" y="2240"/>
                  </a:lnTo>
                  <a:lnTo>
                    <a:pt x="4457" y="2093"/>
                  </a:lnTo>
                  <a:lnTo>
                    <a:pt x="4290" y="2030"/>
                  </a:lnTo>
                  <a:lnTo>
                    <a:pt x="4060" y="1968"/>
                  </a:lnTo>
                  <a:lnTo>
                    <a:pt x="3955" y="1968"/>
                  </a:lnTo>
                  <a:lnTo>
                    <a:pt x="3746" y="1717"/>
                  </a:lnTo>
                  <a:lnTo>
                    <a:pt x="3620" y="1779"/>
                  </a:lnTo>
                  <a:lnTo>
                    <a:pt x="3411" y="1570"/>
                  </a:lnTo>
                  <a:lnTo>
                    <a:pt x="3181" y="1612"/>
                  </a:lnTo>
                  <a:lnTo>
                    <a:pt x="3118" y="1696"/>
                  </a:lnTo>
                  <a:lnTo>
                    <a:pt x="2993" y="1570"/>
                  </a:lnTo>
                  <a:lnTo>
                    <a:pt x="2804" y="1466"/>
                  </a:lnTo>
                  <a:lnTo>
                    <a:pt x="2679" y="1382"/>
                  </a:lnTo>
                  <a:lnTo>
                    <a:pt x="2616" y="1235"/>
                  </a:lnTo>
                  <a:lnTo>
                    <a:pt x="2490" y="1152"/>
                  </a:lnTo>
                  <a:lnTo>
                    <a:pt x="2407" y="942"/>
                  </a:lnTo>
                  <a:lnTo>
                    <a:pt x="2449" y="838"/>
                  </a:lnTo>
                  <a:lnTo>
                    <a:pt x="2386" y="545"/>
                  </a:lnTo>
                  <a:lnTo>
                    <a:pt x="2470" y="398"/>
                  </a:lnTo>
                  <a:lnTo>
                    <a:pt x="2407" y="189"/>
                  </a:lnTo>
                  <a:lnTo>
                    <a:pt x="2407" y="43"/>
                  </a:lnTo>
                  <a:lnTo>
                    <a:pt x="2365" y="1"/>
                  </a:lnTo>
                  <a:lnTo>
                    <a:pt x="2239" y="85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2"/>
            <p:cNvSpPr/>
            <p:nvPr/>
          </p:nvSpPr>
          <p:spPr>
            <a:xfrm>
              <a:off x="2809050" y="3531500"/>
              <a:ext cx="123475" cy="130275"/>
            </a:xfrm>
            <a:custGeom>
              <a:avLst/>
              <a:gdLst/>
              <a:ahLst/>
              <a:cxnLst/>
              <a:rect l="l" t="t" r="r" b="b"/>
              <a:pathLst>
                <a:path w="4939" h="5211" extrusionOk="0">
                  <a:moveTo>
                    <a:pt x="1298" y="0"/>
                  </a:moveTo>
                  <a:lnTo>
                    <a:pt x="524" y="209"/>
                  </a:lnTo>
                  <a:lnTo>
                    <a:pt x="398" y="293"/>
                  </a:lnTo>
                  <a:lnTo>
                    <a:pt x="398" y="398"/>
                  </a:lnTo>
                  <a:lnTo>
                    <a:pt x="315" y="607"/>
                  </a:lnTo>
                  <a:lnTo>
                    <a:pt x="126" y="900"/>
                  </a:lnTo>
                  <a:lnTo>
                    <a:pt x="189" y="983"/>
                  </a:lnTo>
                  <a:lnTo>
                    <a:pt x="210" y="1130"/>
                  </a:lnTo>
                  <a:lnTo>
                    <a:pt x="189" y="1297"/>
                  </a:lnTo>
                  <a:lnTo>
                    <a:pt x="22" y="1611"/>
                  </a:lnTo>
                  <a:lnTo>
                    <a:pt x="1" y="1779"/>
                  </a:lnTo>
                  <a:lnTo>
                    <a:pt x="1" y="1820"/>
                  </a:lnTo>
                  <a:lnTo>
                    <a:pt x="126" y="1946"/>
                  </a:lnTo>
                  <a:lnTo>
                    <a:pt x="231" y="1967"/>
                  </a:lnTo>
                  <a:lnTo>
                    <a:pt x="398" y="2239"/>
                  </a:lnTo>
                  <a:lnTo>
                    <a:pt x="754" y="2595"/>
                  </a:lnTo>
                  <a:lnTo>
                    <a:pt x="879" y="2595"/>
                  </a:lnTo>
                  <a:lnTo>
                    <a:pt x="1026" y="2720"/>
                  </a:lnTo>
                  <a:lnTo>
                    <a:pt x="1131" y="2888"/>
                  </a:lnTo>
                  <a:lnTo>
                    <a:pt x="1465" y="2971"/>
                  </a:lnTo>
                  <a:lnTo>
                    <a:pt x="1695" y="3097"/>
                  </a:lnTo>
                  <a:lnTo>
                    <a:pt x="1800" y="3097"/>
                  </a:lnTo>
                  <a:lnTo>
                    <a:pt x="2030" y="3327"/>
                  </a:lnTo>
                  <a:lnTo>
                    <a:pt x="2302" y="3452"/>
                  </a:lnTo>
                  <a:lnTo>
                    <a:pt x="2637" y="3515"/>
                  </a:lnTo>
                  <a:lnTo>
                    <a:pt x="2804" y="3641"/>
                  </a:lnTo>
                  <a:lnTo>
                    <a:pt x="2951" y="3808"/>
                  </a:lnTo>
                  <a:lnTo>
                    <a:pt x="3035" y="3934"/>
                  </a:lnTo>
                  <a:lnTo>
                    <a:pt x="2972" y="4059"/>
                  </a:lnTo>
                  <a:lnTo>
                    <a:pt x="2909" y="4185"/>
                  </a:lnTo>
                  <a:lnTo>
                    <a:pt x="2804" y="4269"/>
                  </a:lnTo>
                  <a:lnTo>
                    <a:pt x="2742" y="4373"/>
                  </a:lnTo>
                  <a:lnTo>
                    <a:pt x="2763" y="4478"/>
                  </a:lnTo>
                  <a:lnTo>
                    <a:pt x="2700" y="4708"/>
                  </a:lnTo>
                  <a:lnTo>
                    <a:pt x="2512" y="4896"/>
                  </a:lnTo>
                  <a:lnTo>
                    <a:pt x="2491" y="5022"/>
                  </a:lnTo>
                  <a:lnTo>
                    <a:pt x="2574" y="5022"/>
                  </a:lnTo>
                  <a:lnTo>
                    <a:pt x="2972" y="4959"/>
                  </a:lnTo>
                  <a:lnTo>
                    <a:pt x="3328" y="5064"/>
                  </a:lnTo>
                  <a:lnTo>
                    <a:pt x="3579" y="5210"/>
                  </a:lnTo>
                  <a:lnTo>
                    <a:pt x="3704" y="5168"/>
                  </a:lnTo>
                  <a:lnTo>
                    <a:pt x="3788" y="5168"/>
                  </a:lnTo>
                  <a:lnTo>
                    <a:pt x="3851" y="5210"/>
                  </a:lnTo>
                  <a:lnTo>
                    <a:pt x="3955" y="5064"/>
                  </a:lnTo>
                  <a:lnTo>
                    <a:pt x="3997" y="5022"/>
                  </a:lnTo>
                  <a:lnTo>
                    <a:pt x="4123" y="5085"/>
                  </a:lnTo>
                  <a:lnTo>
                    <a:pt x="4227" y="4959"/>
                  </a:lnTo>
                  <a:lnTo>
                    <a:pt x="4290" y="4792"/>
                  </a:lnTo>
                  <a:lnTo>
                    <a:pt x="4541" y="4603"/>
                  </a:lnTo>
                  <a:lnTo>
                    <a:pt x="4583" y="4478"/>
                  </a:lnTo>
                  <a:lnTo>
                    <a:pt x="4646" y="4352"/>
                  </a:lnTo>
                  <a:lnTo>
                    <a:pt x="4750" y="4248"/>
                  </a:lnTo>
                  <a:lnTo>
                    <a:pt x="4792" y="4038"/>
                  </a:lnTo>
                  <a:lnTo>
                    <a:pt x="4750" y="3976"/>
                  </a:lnTo>
                  <a:lnTo>
                    <a:pt x="4750" y="3829"/>
                  </a:lnTo>
                  <a:lnTo>
                    <a:pt x="4813" y="3808"/>
                  </a:lnTo>
                  <a:lnTo>
                    <a:pt x="4813" y="3724"/>
                  </a:lnTo>
                  <a:lnTo>
                    <a:pt x="4813" y="3662"/>
                  </a:lnTo>
                  <a:lnTo>
                    <a:pt x="4813" y="3599"/>
                  </a:lnTo>
                  <a:lnTo>
                    <a:pt x="4834" y="3599"/>
                  </a:lnTo>
                  <a:lnTo>
                    <a:pt x="4855" y="3515"/>
                  </a:lnTo>
                  <a:lnTo>
                    <a:pt x="4855" y="2971"/>
                  </a:lnTo>
                  <a:lnTo>
                    <a:pt x="4939" y="2888"/>
                  </a:lnTo>
                  <a:lnTo>
                    <a:pt x="4834" y="2867"/>
                  </a:lnTo>
                  <a:lnTo>
                    <a:pt x="4750" y="2783"/>
                  </a:lnTo>
                  <a:lnTo>
                    <a:pt x="4625" y="2720"/>
                  </a:lnTo>
                  <a:lnTo>
                    <a:pt x="4395" y="2867"/>
                  </a:lnTo>
                  <a:lnTo>
                    <a:pt x="4290" y="2825"/>
                  </a:lnTo>
                  <a:lnTo>
                    <a:pt x="4206" y="2616"/>
                  </a:lnTo>
                  <a:lnTo>
                    <a:pt x="4060" y="1988"/>
                  </a:lnTo>
                  <a:lnTo>
                    <a:pt x="4018" y="1862"/>
                  </a:lnTo>
                  <a:lnTo>
                    <a:pt x="3892" y="1820"/>
                  </a:lnTo>
                  <a:lnTo>
                    <a:pt x="3767" y="1716"/>
                  </a:lnTo>
                  <a:lnTo>
                    <a:pt x="3495" y="1841"/>
                  </a:lnTo>
                  <a:lnTo>
                    <a:pt x="3328" y="1758"/>
                  </a:lnTo>
                  <a:lnTo>
                    <a:pt x="3056" y="1779"/>
                  </a:lnTo>
                  <a:lnTo>
                    <a:pt x="2972" y="1737"/>
                  </a:lnTo>
                  <a:lnTo>
                    <a:pt x="2763" y="1758"/>
                  </a:lnTo>
                  <a:lnTo>
                    <a:pt x="2721" y="1632"/>
                  </a:lnTo>
                  <a:lnTo>
                    <a:pt x="2763" y="1528"/>
                  </a:lnTo>
                  <a:lnTo>
                    <a:pt x="2721" y="1360"/>
                  </a:lnTo>
                  <a:lnTo>
                    <a:pt x="2763" y="1025"/>
                  </a:lnTo>
                  <a:lnTo>
                    <a:pt x="2658" y="837"/>
                  </a:lnTo>
                  <a:lnTo>
                    <a:pt x="2658" y="670"/>
                  </a:lnTo>
                  <a:lnTo>
                    <a:pt x="2512" y="565"/>
                  </a:lnTo>
                  <a:lnTo>
                    <a:pt x="2553" y="419"/>
                  </a:lnTo>
                  <a:lnTo>
                    <a:pt x="2428" y="293"/>
                  </a:lnTo>
                  <a:lnTo>
                    <a:pt x="2344" y="293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2"/>
            <p:cNvSpPr/>
            <p:nvPr/>
          </p:nvSpPr>
          <p:spPr>
            <a:xfrm>
              <a:off x="2884375" y="3700450"/>
              <a:ext cx="73250" cy="83200"/>
            </a:xfrm>
            <a:custGeom>
              <a:avLst/>
              <a:gdLst/>
              <a:ahLst/>
              <a:cxnLst/>
              <a:rect l="l" t="t" r="r" b="b"/>
              <a:pathLst>
                <a:path w="2930" h="3328" extrusionOk="0">
                  <a:moveTo>
                    <a:pt x="754" y="0"/>
                  </a:moveTo>
                  <a:lnTo>
                    <a:pt x="440" y="63"/>
                  </a:lnTo>
                  <a:lnTo>
                    <a:pt x="377" y="42"/>
                  </a:lnTo>
                  <a:lnTo>
                    <a:pt x="315" y="42"/>
                  </a:lnTo>
                  <a:lnTo>
                    <a:pt x="273" y="63"/>
                  </a:lnTo>
                  <a:lnTo>
                    <a:pt x="231" y="210"/>
                  </a:lnTo>
                  <a:lnTo>
                    <a:pt x="126" y="335"/>
                  </a:lnTo>
                  <a:lnTo>
                    <a:pt x="168" y="524"/>
                  </a:lnTo>
                  <a:lnTo>
                    <a:pt x="126" y="586"/>
                  </a:lnTo>
                  <a:lnTo>
                    <a:pt x="147" y="712"/>
                  </a:lnTo>
                  <a:lnTo>
                    <a:pt x="147" y="963"/>
                  </a:lnTo>
                  <a:lnTo>
                    <a:pt x="84" y="1047"/>
                  </a:lnTo>
                  <a:lnTo>
                    <a:pt x="84" y="1151"/>
                  </a:lnTo>
                  <a:lnTo>
                    <a:pt x="43" y="1277"/>
                  </a:lnTo>
                  <a:lnTo>
                    <a:pt x="84" y="1465"/>
                  </a:lnTo>
                  <a:lnTo>
                    <a:pt x="43" y="1507"/>
                  </a:lnTo>
                  <a:lnTo>
                    <a:pt x="63" y="1779"/>
                  </a:lnTo>
                  <a:lnTo>
                    <a:pt x="126" y="1967"/>
                  </a:lnTo>
                  <a:lnTo>
                    <a:pt x="84" y="2030"/>
                  </a:lnTo>
                  <a:lnTo>
                    <a:pt x="22" y="2114"/>
                  </a:lnTo>
                  <a:lnTo>
                    <a:pt x="1" y="2156"/>
                  </a:lnTo>
                  <a:lnTo>
                    <a:pt x="1" y="2428"/>
                  </a:lnTo>
                  <a:lnTo>
                    <a:pt x="63" y="2637"/>
                  </a:lnTo>
                  <a:lnTo>
                    <a:pt x="231" y="2867"/>
                  </a:lnTo>
                  <a:lnTo>
                    <a:pt x="315" y="2867"/>
                  </a:lnTo>
                  <a:lnTo>
                    <a:pt x="461" y="3034"/>
                  </a:lnTo>
                  <a:lnTo>
                    <a:pt x="545" y="3055"/>
                  </a:lnTo>
                  <a:lnTo>
                    <a:pt x="796" y="3034"/>
                  </a:lnTo>
                  <a:lnTo>
                    <a:pt x="963" y="3055"/>
                  </a:lnTo>
                  <a:lnTo>
                    <a:pt x="1089" y="3139"/>
                  </a:lnTo>
                  <a:lnTo>
                    <a:pt x="1172" y="3160"/>
                  </a:lnTo>
                  <a:lnTo>
                    <a:pt x="1277" y="3160"/>
                  </a:lnTo>
                  <a:lnTo>
                    <a:pt x="1298" y="3181"/>
                  </a:lnTo>
                  <a:lnTo>
                    <a:pt x="1277" y="3244"/>
                  </a:lnTo>
                  <a:lnTo>
                    <a:pt x="1277" y="3285"/>
                  </a:lnTo>
                  <a:lnTo>
                    <a:pt x="1382" y="3285"/>
                  </a:lnTo>
                  <a:lnTo>
                    <a:pt x="1507" y="3202"/>
                  </a:lnTo>
                  <a:lnTo>
                    <a:pt x="1654" y="3181"/>
                  </a:lnTo>
                  <a:lnTo>
                    <a:pt x="1800" y="3244"/>
                  </a:lnTo>
                  <a:lnTo>
                    <a:pt x="1842" y="3264"/>
                  </a:lnTo>
                  <a:lnTo>
                    <a:pt x="1926" y="3264"/>
                  </a:lnTo>
                  <a:lnTo>
                    <a:pt x="2009" y="3285"/>
                  </a:lnTo>
                  <a:lnTo>
                    <a:pt x="2093" y="3327"/>
                  </a:lnTo>
                  <a:lnTo>
                    <a:pt x="2135" y="3264"/>
                  </a:lnTo>
                  <a:lnTo>
                    <a:pt x="2156" y="3181"/>
                  </a:lnTo>
                  <a:lnTo>
                    <a:pt x="2177" y="3181"/>
                  </a:lnTo>
                  <a:lnTo>
                    <a:pt x="2239" y="3202"/>
                  </a:lnTo>
                  <a:lnTo>
                    <a:pt x="2449" y="3139"/>
                  </a:lnTo>
                  <a:lnTo>
                    <a:pt x="2574" y="2972"/>
                  </a:lnTo>
                  <a:lnTo>
                    <a:pt x="2637" y="2930"/>
                  </a:lnTo>
                  <a:lnTo>
                    <a:pt x="2616" y="2909"/>
                  </a:lnTo>
                  <a:lnTo>
                    <a:pt x="2658" y="2804"/>
                  </a:lnTo>
                  <a:lnTo>
                    <a:pt x="2784" y="2720"/>
                  </a:lnTo>
                  <a:lnTo>
                    <a:pt x="2784" y="2532"/>
                  </a:lnTo>
                  <a:lnTo>
                    <a:pt x="2867" y="2428"/>
                  </a:lnTo>
                  <a:lnTo>
                    <a:pt x="2930" y="2407"/>
                  </a:lnTo>
                  <a:lnTo>
                    <a:pt x="2888" y="2386"/>
                  </a:lnTo>
                  <a:lnTo>
                    <a:pt x="2825" y="2281"/>
                  </a:lnTo>
                  <a:lnTo>
                    <a:pt x="2784" y="2239"/>
                  </a:lnTo>
                  <a:lnTo>
                    <a:pt x="2784" y="2218"/>
                  </a:lnTo>
                  <a:lnTo>
                    <a:pt x="2742" y="2030"/>
                  </a:lnTo>
                  <a:lnTo>
                    <a:pt x="2846" y="1884"/>
                  </a:lnTo>
                  <a:lnTo>
                    <a:pt x="2867" y="1716"/>
                  </a:lnTo>
                  <a:lnTo>
                    <a:pt x="2742" y="1612"/>
                  </a:lnTo>
                  <a:lnTo>
                    <a:pt x="2574" y="1402"/>
                  </a:lnTo>
                  <a:lnTo>
                    <a:pt x="2449" y="1256"/>
                  </a:lnTo>
                  <a:lnTo>
                    <a:pt x="2239" y="1151"/>
                  </a:lnTo>
                  <a:lnTo>
                    <a:pt x="2114" y="1172"/>
                  </a:lnTo>
                  <a:lnTo>
                    <a:pt x="2114" y="1026"/>
                  </a:lnTo>
                  <a:lnTo>
                    <a:pt x="1988" y="879"/>
                  </a:lnTo>
                  <a:lnTo>
                    <a:pt x="1842" y="858"/>
                  </a:lnTo>
                  <a:lnTo>
                    <a:pt x="1695" y="775"/>
                  </a:lnTo>
                  <a:lnTo>
                    <a:pt x="1570" y="565"/>
                  </a:lnTo>
                  <a:lnTo>
                    <a:pt x="1486" y="565"/>
                  </a:lnTo>
                  <a:lnTo>
                    <a:pt x="1382" y="670"/>
                  </a:lnTo>
                  <a:lnTo>
                    <a:pt x="1319" y="670"/>
                  </a:lnTo>
                  <a:lnTo>
                    <a:pt x="1172" y="461"/>
                  </a:lnTo>
                  <a:lnTo>
                    <a:pt x="1110" y="314"/>
                  </a:lnTo>
                  <a:lnTo>
                    <a:pt x="984" y="251"/>
                  </a:lnTo>
                  <a:lnTo>
                    <a:pt x="859" y="63"/>
                  </a:lnTo>
                  <a:lnTo>
                    <a:pt x="7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49" name="Google Shape;1649;p32"/>
            <p:cNvGrpSpPr/>
            <p:nvPr/>
          </p:nvGrpSpPr>
          <p:grpSpPr>
            <a:xfrm>
              <a:off x="2711750" y="3572300"/>
              <a:ext cx="230725" cy="598425"/>
              <a:chOff x="2711750" y="3572300"/>
              <a:chExt cx="230725" cy="598425"/>
            </a:xfrm>
          </p:grpSpPr>
          <p:sp>
            <p:nvSpPr>
              <p:cNvPr id="1650" name="Google Shape;1650;p32"/>
              <p:cNvSpPr/>
              <p:nvPr/>
            </p:nvSpPr>
            <p:spPr>
              <a:xfrm>
                <a:off x="2711750" y="3572300"/>
                <a:ext cx="230725" cy="538800"/>
              </a:xfrm>
              <a:custGeom>
                <a:avLst/>
                <a:gdLst/>
                <a:ahLst/>
                <a:cxnLst/>
                <a:rect l="l" t="t" r="r" b="b"/>
                <a:pathLst>
                  <a:path w="9229" h="21552" extrusionOk="0">
                    <a:moveTo>
                      <a:pt x="1947" y="0"/>
                    </a:moveTo>
                    <a:lnTo>
                      <a:pt x="1800" y="42"/>
                    </a:lnTo>
                    <a:lnTo>
                      <a:pt x="1570" y="293"/>
                    </a:lnTo>
                    <a:lnTo>
                      <a:pt x="1466" y="502"/>
                    </a:lnTo>
                    <a:lnTo>
                      <a:pt x="1382" y="607"/>
                    </a:lnTo>
                    <a:lnTo>
                      <a:pt x="1466" y="753"/>
                    </a:lnTo>
                    <a:lnTo>
                      <a:pt x="1298" y="1402"/>
                    </a:lnTo>
                    <a:lnTo>
                      <a:pt x="629" y="1779"/>
                    </a:lnTo>
                    <a:lnTo>
                      <a:pt x="566" y="1925"/>
                    </a:lnTo>
                    <a:lnTo>
                      <a:pt x="691" y="2030"/>
                    </a:lnTo>
                    <a:lnTo>
                      <a:pt x="733" y="2134"/>
                    </a:lnTo>
                    <a:lnTo>
                      <a:pt x="650" y="2281"/>
                    </a:lnTo>
                    <a:lnTo>
                      <a:pt x="670" y="2448"/>
                    </a:lnTo>
                    <a:lnTo>
                      <a:pt x="796" y="2616"/>
                    </a:lnTo>
                    <a:lnTo>
                      <a:pt x="796" y="2762"/>
                    </a:lnTo>
                    <a:lnTo>
                      <a:pt x="691" y="2846"/>
                    </a:lnTo>
                    <a:lnTo>
                      <a:pt x="670" y="2950"/>
                    </a:lnTo>
                    <a:lnTo>
                      <a:pt x="754" y="3013"/>
                    </a:lnTo>
                    <a:lnTo>
                      <a:pt x="796" y="3076"/>
                    </a:lnTo>
                    <a:lnTo>
                      <a:pt x="796" y="3243"/>
                    </a:lnTo>
                    <a:lnTo>
                      <a:pt x="859" y="3285"/>
                    </a:lnTo>
                    <a:lnTo>
                      <a:pt x="775" y="3390"/>
                    </a:lnTo>
                    <a:lnTo>
                      <a:pt x="670" y="3453"/>
                    </a:lnTo>
                    <a:lnTo>
                      <a:pt x="524" y="3599"/>
                    </a:lnTo>
                    <a:lnTo>
                      <a:pt x="357" y="3997"/>
                    </a:lnTo>
                    <a:lnTo>
                      <a:pt x="252" y="4164"/>
                    </a:lnTo>
                    <a:lnTo>
                      <a:pt x="210" y="4582"/>
                    </a:lnTo>
                    <a:lnTo>
                      <a:pt x="126" y="4645"/>
                    </a:lnTo>
                    <a:lnTo>
                      <a:pt x="147" y="5022"/>
                    </a:lnTo>
                    <a:lnTo>
                      <a:pt x="252" y="5210"/>
                    </a:lnTo>
                    <a:lnTo>
                      <a:pt x="252" y="5461"/>
                    </a:lnTo>
                    <a:lnTo>
                      <a:pt x="168" y="5566"/>
                    </a:lnTo>
                    <a:lnTo>
                      <a:pt x="168" y="5859"/>
                    </a:lnTo>
                    <a:lnTo>
                      <a:pt x="22" y="5942"/>
                    </a:lnTo>
                    <a:lnTo>
                      <a:pt x="1" y="6152"/>
                    </a:lnTo>
                    <a:lnTo>
                      <a:pt x="43" y="6424"/>
                    </a:lnTo>
                    <a:lnTo>
                      <a:pt x="147" y="6570"/>
                    </a:lnTo>
                    <a:lnTo>
                      <a:pt x="168" y="6675"/>
                    </a:lnTo>
                    <a:lnTo>
                      <a:pt x="315" y="6884"/>
                    </a:lnTo>
                    <a:lnTo>
                      <a:pt x="378" y="7051"/>
                    </a:lnTo>
                    <a:lnTo>
                      <a:pt x="461" y="7407"/>
                    </a:lnTo>
                    <a:lnTo>
                      <a:pt x="545" y="7470"/>
                    </a:lnTo>
                    <a:lnTo>
                      <a:pt x="587" y="7930"/>
                    </a:lnTo>
                    <a:lnTo>
                      <a:pt x="566" y="8181"/>
                    </a:lnTo>
                    <a:lnTo>
                      <a:pt x="461" y="8202"/>
                    </a:lnTo>
                    <a:lnTo>
                      <a:pt x="357" y="8453"/>
                    </a:lnTo>
                    <a:lnTo>
                      <a:pt x="378" y="8683"/>
                    </a:lnTo>
                    <a:lnTo>
                      <a:pt x="252" y="8872"/>
                    </a:lnTo>
                    <a:lnTo>
                      <a:pt x="336" y="8935"/>
                    </a:lnTo>
                    <a:lnTo>
                      <a:pt x="440" y="9123"/>
                    </a:lnTo>
                    <a:lnTo>
                      <a:pt x="461" y="9332"/>
                    </a:lnTo>
                    <a:lnTo>
                      <a:pt x="336" y="9458"/>
                    </a:lnTo>
                    <a:lnTo>
                      <a:pt x="210" y="9709"/>
                    </a:lnTo>
                    <a:lnTo>
                      <a:pt x="210" y="10085"/>
                    </a:lnTo>
                    <a:lnTo>
                      <a:pt x="210" y="10253"/>
                    </a:lnTo>
                    <a:lnTo>
                      <a:pt x="147" y="10483"/>
                    </a:lnTo>
                    <a:lnTo>
                      <a:pt x="482" y="11173"/>
                    </a:lnTo>
                    <a:lnTo>
                      <a:pt x="419" y="11278"/>
                    </a:lnTo>
                    <a:lnTo>
                      <a:pt x="252" y="11341"/>
                    </a:lnTo>
                    <a:lnTo>
                      <a:pt x="231" y="11655"/>
                    </a:lnTo>
                    <a:lnTo>
                      <a:pt x="22" y="11948"/>
                    </a:lnTo>
                    <a:lnTo>
                      <a:pt x="43" y="12157"/>
                    </a:lnTo>
                    <a:lnTo>
                      <a:pt x="147" y="12345"/>
                    </a:lnTo>
                    <a:lnTo>
                      <a:pt x="126" y="12764"/>
                    </a:lnTo>
                    <a:lnTo>
                      <a:pt x="147" y="13119"/>
                    </a:lnTo>
                    <a:lnTo>
                      <a:pt x="210" y="13391"/>
                    </a:lnTo>
                    <a:lnTo>
                      <a:pt x="315" y="13433"/>
                    </a:lnTo>
                    <a:lnTo>
                      <a:pt x="357" y="13538"/>
                    </a:lnTo>
                    <a:lnTo>
                      <a:pt x="336" y="13705"/>
                    </a:lnTo>
                    <a:lnTo>
                      <a:pt x="210" y="13789"/>
                    </a:lnTo>
                    <a:lnTo>
                      <a:pt x="231" y="14103"/>
                    </a:lnTo>
                    <a:cubicBezTo>
                      <a:pt x="252" y="14165"/>
                      <a:pt x="252" y="14270"/>
                      <a:pt x="273" y="14354"/>
                    </a:cubicBezTo>
                    <a:lnTo>
                      <a:pt x="273" y="14375"/>
                    </a:lnTo>
                    <a:lnTo>
                      <a:pt x="461" y="14437"/>
                    </a:lnTo>
                    <a:lnTo>
                      <a:pt x="461" y="14626"/>
                    </a:lnTo>
                    <a:lnTo>
                      <a:pt x="461" y="14772"/>
                    </a:lnTo>
                    <a:lnTo>
                      <a:pt x="566" y="15002"/>
                    </a:lnTo>
                    <a:lnTo>
                      <a:pt x="608" y="15274"/>
                    </a:lnTo>
                    <a:lnTo>
                      <a:pt x="712" y="15295"/>
                    </a:lnTo>
                    <a:lnTo>
                      <a:pt x="796" y="15253"/>
                    </a:lnTo>
                    <a:lnTo>
                      <a:pt x="880" y="15274"/>
                    </a:lnTo>
                    <a:lnTo>
                      <a:pt x="880" y="15400"/>
                    </a:lnTo>
                    <a:lnTo>
                      <a:pt x="754" y="15567"/>
                    </a:lnTo>
                    <a:lnTo>
                      <a:pt x="482" y="15567"/>
                    </a:lnTo>
                    <a:lnTo>
                      <a:pt x="440" y="15672"/>
                    </a:lnTo>
                    <a:lnTo>
                      <a:pt x="524" y="15735"/>
                    </a:lnTo>
                    <a:lnTo>
                      <a:pt x="545" y="15714"/>
                    </a:lnTo>
                    <a:lnTo>
                      <a:pt x="670" y="15714"/>
                    </a:lnTo>
                    <a:lnTo>
                      <a:pt x="859" y="15839"/>
                    </a:lnTo>
                    <a:lnTo>
                      <a:pt x="984" y="16049"/>
                    </a:lnTo>
                    <a:lnTo>
                      <a:pt x="984" y="16195"/>
                    </a:lnTo>
                    <a:lnTo>
                      <a:pt x="838" y="16321"/>
                    </a:lnTo>
                    <a:lnTo>
                      <a:pt x="838" y="16425"/>
                    </a:lnTo>
                    <a:lnTo>
                      <a:pt x="901" y="16572"/>
                    </a:lnTo>
                    <a:lnTo>
                      <a:pt x="963" y="16885"/>
                    </a:lnTo>
                    <a:lnTo>
                      <a:pt x="1047" y="17137"/>
                    </a:lnTo>
                    <a:lnTo>
                      <a:pt x="942" y="17241"/>
                    </a:lnTo>
                    <a:lnTo>
                      <a:pt x="901" y="17367"/>
                    </a:lnTo>
                    <a:lnTo>
                      <a:pt x="1005" y="17618"/>
                    </a:lnTo>
                    <a:lnTo>
                      <a:pt x="901" y="17764"/>
                    </a:lnTo>
                    <a:lnTo>
                      <a:pt x="859" y="18015"/>
                    </a:lnTo>
                    <a:lnTo>
                      <a:pt x="942" y="18246"/>
                    </a:lnTo>
                    <a:lnTo>
                      <a:pt x="984" y="18559"/>
                    </a:lnTo>
                    <a:lnTo>
                      <a:pt x="942" y="18852"/>
                    </a:lnTo>
                    <a:lnTo>
                      <a:pt x="733" y="19062"/>
                    </a:lnTo>
                    <a:lnTo>
                      <a:pt x="587" y="19250"/>
                    </a:lnTo>
                    <a:lnTo>
                      <a:pt x="524" y="19752"/>
                    </a:lnTo>
                    <a:cubicBezTo>
                      <a:pt x="545" y="19815"/>
                      <a:pt x="545" y="19898"/>
                      <a:pt x="566" y="19982"/>
                    </a:cubicBezTo>
                    <a:lnTo>
                      <a:pt x="796" y="20422"/>
                    </a:lnTo>
                    <a:lnTo>
                      <a:pt x="942" y="20422"/>
                    </a:lnTo>
                    <a:lnTo>
                      <a:pt x="1047" y="20317"/>
                    </a:lnTo>
                    <a:lnTo>
                      <a:pt x="1214" y="20233"/>
                    </a:lnTo>
                    <a:lnTo>
                      <a:pt x="1361" y="20233"/>
                    </a:lnTo>
                    <a:lnTo>
                      <a:pt x="1361" y="20401"/>
                    </a:lnTo>
                    <a:lnTo>
                      <a:pt x="1382" y="20735"/>
                    </a:lnTo>
                    <a:lnTo>
                      <a:pt x="1507" y="20840"/>
                    </a:lnTo>
                    <a:lnTo>
                      <a:pt x="1570" y="21049"/>
                    </a:lnTo>
                    <a:lnTo>
                      <a:pt x="1633" y="21279"/>
                    </a:lnTo>
                    <a:lnTo>
                      <a:pt x="1926" y="21321"/>
                    </a:lnTo>
                    <a:lnTo>
                      <a:pt x="2030" y="21363"/>
                    </a:lnTo>
                    <a:lnTo>
                      <a:pt x="2449" y="21279"/>
                    </a:lnTo>
                    <a:lnTo>
                      <a:pt x="3181" y="21279"/>
                    </a:lnTo>
                    <a:lnTo>
                      <a:pt x="3244" y="21342"/>
                    </a:lnTo>
                    <a:lnTo>
                      <a:pt x="3370" y="21363"/>
                    </a:lnTo>
                    <a:lnTo>
                      <a:pt x="3516" y="21489"/>
                    </a:lnTo>
                    <a:lnTo>
                      <a:pt x="3663" y="21551"/>
                    </a:lnTo>
                    <a:lnTo>
                      <a:pt x="3704" y="21551"/>
                    </a:lnTo>
                    <a:lnTo>
                      <a:pt x="3704" y="21447"/>
                    </a:lnTo>
                    <a:lnTo>
                      <a:pt x="3600" y="21363"/>
                    </a:lnTo>
                    <a:lnTo>
                      <a:pt x="3411" y="21238"/>
                    </a:lnTo>
                    <a:lnTo>
                      <a:pt x="3391" y="21133"/>
                    </a:lnTo>
                    <a:lnTo>
                      <a:pt x="3286" y="21028"/>
                    </a:lnTo>
                    <a:lnTo>
                      <a:pt x="3202" y="21049"/>
                    </a:lnTo>
                    <a:lnTo>
                      <a:pt x="3160" y="21007"/>
                    </a:lnTo>
                    <a:lnTo>
                      <a:pt x="3244" y="20945"/>
                    </a:lnTo>
                    <a:lnTo>
                      <a:pt x="3265" y="20861"/>
                    </a:lnTo>
                    <a:lnTo>
                      <a:pt x="3244" y="20840"/>
                    </a:lnTo>
                    <a:lnTo>
                      <a:pt x="3244" y="20756"/>
                    </a:lnTo>
                    <a:lnTo>
                      <a:pt x="3139" y="20505"/>
                    </a:lnTo>
                    <a:lnTo>
                      <a:pt x="3035" y="20317"/>
                    </a:lnTo>
                    <a:lnTo>
                      <a:pt x="2993" y="20129"/>
                    </a:lnTo>
                    <a:lnTo>
                      <a:pt x="3077" y="19961"/>
                    </a:lnTo>
                    <a:lnTo>
                      <a:pt x="3202" y="19857"/>
                    </a:lnTo>
                    <a:lnTo>
                      <a:pt x="3265" y="19752"/>
                    </a:lnTo>
                    <a:lnTo>
                      <a:pt x="3202" y="19689"/>
                    </a:lnTo>
                    <a:lnTo>
                      <a:pt x="3202" y="19585"/>
                    </a:lnTo>
                    <a:lnTo>
                      <a:pt x="3160" y="19501"/>
                    </a:lnTo>
                    <a:lnTo>
                      <a:pt x="3244" y="19564"/>
                    </a:lnTo>
                    <a:lnTo>
                      <a:pt x="3307" y="19647"/>
                    </a:lnTo>
                    <a:lnTo>
                      <a:pt x="3391" y="19668"/>
                    </a:lnTo>
                    <a:lnTo>
                      <a:pt x="3516" y="19564"/>
                    </a:lnTo>
                    <a:lnTo>
                      <a:pt x="3558" y="19480"/>
                    </a:lnTo>
                    <a:lnTo>
                      <a:pt x="3663" y="19354"/>
                    </a:lnTo>
                    <a:lnTo>
                      <a:pt x="3683" y="19250"/>
                    </a:lnTo>
                    <a:lnTo>
                      <a:pt x="3663" y="19062"/>
                    </a:lnTo>
                    <a:lnTo>
                      <a:pt x="3579" y="19041"/>
                    </a:lnTo>
                    <a:lnTo>
                      <a:pt x="3516" y="19082"/>
                    </a:lnTo>
                    <a:lnTo>
                      <a:pt x="3516" y="19082"/>
                    </a:lnTo>
                    <a:lnTo>
                      <a:pt x="3558" y="19020"/>
                    </a:lnTo>
                    <a:lnTo>
                      <a:pt x="3663" y="18915"/>
                    </a:lnTo>
                    <a:lnTo>
                      <a:pt x="3704" y="18769"/>
                    </a:lnTo>
                    <a:lnTo>
                      <a:pt x="3725" y="18643"/>
                    </a:lnTo>
                    <a:lnTo>
                      <a:pt x="3872" y="18518"/>
                    </a:lnTo>
                    <a:lnTo>
                      <a:pt x="3976" y="18518"/>
                    </a:lnTo>
                    <a:lnTo>
                      <a:pt x="4018" y="18392"/>
                    </a:lnTo>
                    <a:lnTo>
                      <a:pt x="4102" y="18287"/>
                    </a:lnTo>
                    <a:lnTo>
                      <a:pt x="4144" y="18246"/>
                    </a:lnTo>
                    <a:lnTo>
                      <a:pt x="4186" y="18141"/>
                    </a:lnTo>
                    <a:lnTo>
                      <a:pt x="4248" y="18099"/>
                    </a:lnTo>
                    <a:lnTo>
                      <a:pt x="4332" y="17994"/>
                    </a:lnTo>
                    <a:lnTo>
                      <a:pt x="4311" y="17932"/>
                    </a:lnTo>
                    <a:lnTo>
                      <a:pt x="4311" y="17869"/>
                    </a:lnTo>
                    <a:lnTo>
                      <a:pt x="4395" y="17806"/>
                    </a:lnTo>
                    <a:lnTo>
                      <a:pt x="4290" y="17702"/>
                    </a:lnTo>
                    <a:lnTo>
                      <a:pt x="4207" y="17702"/>
                    </a:lnTo>
                    <a:lnTo>
                      <a:pt x="4311" y="17597"/>
                    </a:lnTo>
                    <a:lnTo>
                      <a:pt x="4311" y="17492"/>
                    </a:lnTo>
                    <a:lnTo>
                      <a:pt x="4227" y="17367"/>
                    </a:lnTo>
                    <a:lnTo>
                      <a:pt x="4227" y="17423"/>
                    </a:lnTo>
                    <a:lnTo>
                      <a:pt x="4186" y="17409"/>
                    </a:lnTo>
                    <a:lnTo>
                      <a:pt x="4123" y="17429"/>
                    </a:lnTo>
                    <a:lnTo>
                      <a:pt x="4018" y="17429"/>
                    </a:lnTo>
                    <a:lnTo>
                      <a:pt x="3830" y="17471"/>
                    </a:lnTo>
                    <a:lnTo>
                      <a:pt x="3600" y="17262"/>
                    </a:lnTo>
                    <a:lnTo>
                      <a:pt x="3453" y="17137"/>
                    </a:lnTo>
                    <a:lnTo>
                      <a:pt x="3370" y="17095"/>
                    </a:lnTo>
                    <a:lnTo>
                      <a:pt x="3265" y="16990"/>
                    </a:lnTo>
                    <a:lnTo>
                      <a:pt x="3139" y="16781"/>
                    </a:lnTo>
                    <a:lnTo>
                      <a:pt x="3139" y="16655"/>
                    </a:lnTo>
                    <a:lnTo>
                      <a:pt x="3056" y="16551"/>
                    </a:lnTo>
                    <a:lnTo>
                      <a:pt x="3056" y="16467"/>
                    </a:lnTo>
                    <a:lnTo>
                      <a:pt x="3181" y="16362"/>
                    </a:lnTo>
                    <a:lnTo>
                      <a:pt x="3244" y="16258"/>
                    </a:lnTo>
                    <a:lnTo>
                      <a:pt x="3286" y="16132"/>
                    </a:lnTo>
                    <a:lnTo>
                      <a:pt x="3370" y="16111"/>
                    </a:lnTo>
                    <a:lnTo>
                      <a:pt x="3474" y="16007"/>
                    </a:lnTo>
                    <a:lnTo>
                      <a:pt x="3600" y="15986"/>
                    </a:lnTo>
                    <a:lnTo>
                      <a:pt x="3704" y="15881"/>
                    </a:lnTo>
                    <a:lnTo>
                      <a:pt x="3872" y="15839"/>
                    </a:lnTo>
                    <a:lnTo>
                      <a:pt x="3976" y="15881"/>
                    </a:lnTo>
                    <a:lnTo>
                      <a:pt x="4144" y="15839"/>
                    </a:lnTo>
                    <a:lnTo>
                      <a:pt x="4144" y="15797"/>
                    </a:lnTo>
                    <a:lnTo>
                      <a:pt x="4102" y="15735"/>
                    </a:lnTo>
                    <a:lnTo>
                      <a:pt x="3997" y="15693"/>
                    </a:lnTo>
                    <a:lnTo>
                      <a:pt x="4018" y="15630"/>
                    </a:lnTo>
                    <a:lnTo>
                      <a:pt x="4039" y="15567"/>
                    </a:lnTo>
                    <a:lnTo>
                      <a:pt x="4207" y="15463"/>
                    </a:lnTo>
                    <a:lnTo>
                      <a:pt x="4186" y="15421"/>
                    </a:lnTo>
                    <a:lnTo>
                      <a:pt x="4227" y="15358"/>
                    </a:lnTo>
                    <a:lnTo>
                      <a:pt x="4227" y="15295"/>
                    </a:lnTo>
                    <a:lnTo>
                      <a:pt x="4102" y="15128"/>
                    </a:lnTo>
                    <a:lnTo>
                      <a:pt x="4123" y="15065"/>
                    </a:lnTo>
                    <a:lnTo>
                      <a:pt x="4123" y="14981"/>
                    </a:lnTo>
                    <a:lnTo>
                      <a:pt x="4018" y="14940"/>
                    </a:lnTo>
                    <a:lnTo>
                      <a:pt x="3997" y="14772"/>
                    </a:lnTo>
                    <a:lnTo>
                      <a:pt x="4081" y="14668"/>
                    </a:lnTo>
                    <a:lnTo>
                      <a:pt x="4123" y="14563"/>
                    </a:lnTo>
                    <a:lnTo>
                      <a:pt x="4081" y="14521"/>
                    </a:lnTo>
                    <a:lnTo>
                      <a:pt x="4144" y="14437"/>
                    </a:lnTo>
                    <a:lnTo>
                      <a:pt x="4332" y="14354"/>
                    </a:lnTo>
                    <a:lnTo>
                      <a:pt x="4458" y="14249"/>
                    </a:lnTo>
                    <a:lnTo>
                      <a:pt x="4458" y="14207"/>
                    </a:lnTo>
                    <a:lnTo>
                      <a:pt x="4311" y="14144"/>
                    </a:lnTo>
                    <a:lnTo>
                      <a:pt x="4207" y="14144"/>
                    </a:lnTo>
                    <a:lnTo>
                      <a:pt x="4144" y="14061"/>
                    </a:lnTo>
                    <a:lnTo>
                      <a:pt x="4186" y="14019"/>
                    </a:lnTo>
                    <a:lnTo>
                      <a:pt x="4290" y="13935"/>
                    </a:lnTo>
                    <a:lnTo>
                      <a:pt x="4437" y="13893"/>
                    </a:lnTo>
                    <a:lnTo>
                      <a:pt x="4562" y="13956"/>
                    </a:lnTo>
                    <a:lnTo>
                      <a:pt x="4562" y="14040"/>
                    </a:lnTo>
                    <a:lnTo>
                      <a:pt x="4541" y="14082"/>
                    </a:lnTo>
                    <a:lnTo>
                      <a:pt x="4604" y="14186"/>
                    </a:lnTo>
                    <a:lnTo>
                      <a:pt x="4667" y="14228"/>
                    </a:lnTo>
                    <a:lnTo>
                      <a:pt x="4918" y="14082"/>
                    </a:lnTo>
                    <a:lnTo>
                      <a:pt x="4939" y="13998"/>
                    </a:lnTo>
                    <a:lnTo>
                      <a:pt x="4876" y="13852"/>
                    </a:lnTo>
                    <a:lnTo>
                      <a:pt x="4813" y="13747"/>
                    </a:lnTo>
                    <a:lnTo>
                      <a:pt x="4855" y="13726"/>
                    </a:lnTo>
                    <a:lnTo>
                      <a:pt x="4876" y="13621"/>
                    </a:lnTo>
                    <a:lnTo>
                      <a:pt x="4813" y="13496"/>
                    </a:lnTo>
                    <a:lnTo>
                      <a:pt x="4730" y="13496"/>
                    </a:lnTo>
                    <a:lnTo>
                      <a:pt x="4625" y="13559"/>
                    </a:lnTo>
                    <a:lnTo>
                      <a:pt x="4541" y="13559"/>
                    </a:lnTo>
                    <a:lnTo>
                      <a:pt x="4499" y="13621"/>
                    </a:lnTo>
                    <a:lnTo>
                      <a:pt x="4520" y="13642"/>
                    </a:lnTo>
                    <a:lnTo>
                      <a:pt x="4625" y="13684"/>
                    </a:lnTo>
                    <a:lnTo>
                      <a:pt x="4625" y="13726"/>
                    </a:lnTo>
                    <a:lnTo>
                      <a:pt x="4437" y="13789"/>
                    </a:lnTo>
                    <a:lnTo>
                      <a:pt x="4353" y="13747"/>
                    </a:lnTo>
                    <a:lnTo>
                      <a:pt x="4416" y="13705"/>
                    </a:lnTo>
                    <a:lnTo>
                      <a:pt x="4499" y="13684"/>
                    </a:lnTo>
                    <a:lnTo>
                      <a:pt x="4437" y="13642"/>
                    </a:lnTo>
                    <a:lnTo>
                      <a:pt x="4248" y="13642"/>
                    </a:lnTo>
                    <a:lnTo>
                      <a:pt x="4123" y="13580"/>
                    </a:lnTo>
                    <a:lnTo>
                      <a:pt x="4102" y="13475"/>
                    </a:lnTo>
                    <a:lnTo>
                      <a:pt x="4102" y="13203"/>
                    </a:lnTo>
                    <a:lnTo>
                      <a:pt x="4039" y="12994"/>
                    </a:lnTo>
                    <a:lnTo>
                      <a:pt x="3914" y="12889"/>
                    </a:lnTo>
                    <a:lnTo>
                      <a:pt x="3914" y="12680"/>
                    </a:lnTo>
                    <a:lnTo>
                      <a:pt x="4018" y="12575"/>
                    </a:lnTo>
                    <a:lnTo>
                      <a:pt x="4102" y="12575"/>
                    </a:lnTo>
                    <a:lnTo>
                      <a:pt x="4081" y="12659"/>
                    </a:lnTo>
                    <a:lnTo>
                      <a:pt x="4102" y="12680"/>
                    </a:lnTo>
                    <a:lnTo>
                      <a:pt x="4227" y="12680"/>
                    </a:lnTo>
                    <a:lnTo>
                      <a:pt x="4437" y="12764"/>
                    </a:lnTo>
                    <a:lnTo>
                      <a:pt x="4646" y="12910"/>
                    </a:lnTo>
                    <a:lnTo>
                      <a:pt x="4834" y="12973"/>
                    </a:lnTo>
                    <a:lnTo>
                      <a:pt x="5148" y="12973"/>
                    </a:lnTo>
                    <a:lnTo>
                      <a:pt x="5336" y="12847"/>
                    </a:lnTo>
                    <a:lnTo>
                      <a:pt x="5295" y="12805"/>
                    </a:lnTo>
                    <a:lnTo>
                      <a:pt x="5441" y="12701"/>
                    </a:lnTo>
                    <a:lnTo>
                      <a:pt x="5462" y="12596"/>
                    </a:lnTo>
                    <a:lnTo>
                      <a:pt x="5441" y="12533"/>
                    </a:lnTo>
                    <a:lnTo>
                      <a:pt x="5462" y="12471"/>
                    </a:lnTo>
                    <a:lnTo>
                      <a:pt x="5483" y="12366"/>
                    </a:lnTo>
                    <a:lnTo>
                      <a:pt x="5378" y="12345"/>
                    </a:lnTo>
                    <a:lnTo>
                      <a:pt x="5295" y="12220"/>
                    </a:lnTo>
                    <a:lnTo>
                      <a:pt x="5295" y="12115"/>
                    </a:lnTo>
                    <a:lnTo>
                      <a:pt x="5357" y="12031"/>
                    </a:lnTo>
                    <a:lnTo>
                      <a:pt x="5336" y="11968"/>
                    </a:lnTo>
                    <a:lnTo>
                      <a:pt x="5441" y="11864"/>
                    </a:lnTo>
                    <a:lnTo>
                      <a:pt x="5441" y="11843"/>
                    </a:lnTo>
                    <a:lnTo>
                      <a:pt x="5483" y="11843"/>
                    </a:lnTo>
                    <a:lnTo>
                      <a:pt x="5504" y="11759"/>
                    </a:lnTo>
                    <a:lnTo>
                      <a:pt x="5483" y="11655"/>
                    </a:lnTo>
                    <a:lnTo>
                      <a:pt x="5378" y="11655"/>
                    </a:lnTo>
                    <a:lnTo>
                      <a:pt x="5378" y="11613"/>
                    </a:lnTo>
                    <a:lnTo>
                      <a:pt x="5336" y="11529"/>
                    </a:lnTo>
                    <a:lnTo>
                      <a:pt x="5336" y="11320"/>
                    </a:lnTo>
                    <a:lnTo>
                      <a:pt x="5295" y="11236"/>
                    </a:lnTo>
                    <a:lnTo>
                      <a:pt x="5295" y="11131"/>
                    </a:lnTo>
                    <a:lnTo>
                      <a:pt x="5336" y="11111"/>
                    </a:lnTo>
                    <a:lnTo>
                      <a:pt x="5378" y="11194"/>
                    </a:lnTo>
                    <a:lnTo>
                      <a:pt x="5462" y="11194"/>
                    </a:lnTo>
                    <a:lnTo>
                      <a:pt x="5608" y="11236"/>
                    </a:lnTo>
                    <a:lnTo>
                      <a:pt x="5755" y="11320"/>
                    </a:lnTo>
                    <a:lnTo>
                      <a:pt x="5859" y="11320"/>
                    </a:lnTo>
                    <a:lnTo>
                      <a:pt x="6027" y="11299"/>
                    </a:lnTo>
                    <a:lnTo>
                      <a:pt x="6215" y="11320"/>
                    </a:lnTo>
                    <a:lnTo>
                      <a:pt x="6445" y="11320"/>
                    </a:lnTo>
                    <a:lnTo>
                      <a:pt x="6843" y="11215"/>
                    </a:lnTo>
                    <a:lnTo>
                      <a:pt x="7178" y="11069"/>
                    </a:lnTo>
                    <a:lnTo>
                      <a:pt x="7220" y="10985"/>
                    </a:lnTo>
                    <a:lnTo>
                      <a:pt x="7261" y="11027"/>
                    </a:lnTo>
                    <a:lnTo>
                      <a:pt x="7492" y="10964"/>
                    </a:lnTo>
                    <a:lnTo>
                      <a:pt x="7805" y="10776"/>
                    </a:lnTo>
                    <a:lnTo>
                      <a:pt x="7868" y="10671"/>
                    </a:lnTo>
                    <a:lnTo>
                      <a:pt x="7826" y="10546"/>
                    </a:lnTo>
                    <a:lnTo>
                      <a:pt x="7889" y="10357"/>
                    </a:lnTo>
                    <a:lnTo>
                      <a:pt x="7931" y="10336"/>
                    </a:lnTo>
                    <a:lnTo>
                      <a:pt x="7973" y="10378"/>
                    </a:lnTo>
                    <a:lnTo>
                      <a:pt x="8015" y="10336"/>
                    </a:lnTo>
                    <a:lnTo>
                      <a:pt x="8077" y="10148"/>
                    </a:lnTo>
                    <a:lnTo>
                      <a:pt x="8182" y="9960"/>
                    </a:lnTo>
                    <a:lnTo>
                      <a:pt x="8203" y="9855"/>
                    </a:lnTo>
                    <a:lnTo>
                      <a:pt x="8203" y="9625"/>
                    </a:lnTo>
                    <a:lnTo>
                      <a:pt x="8182" y="9520"/>
                    </a:lnTo>
                    <a:lnTo>
                      <a:pt x="8140" y="9520"/>
                    </a:lnTo>
                    <a:lnTo>
                      <a:pt x="8077" y="9604"/>
                    </a:lnTo>
                    <a:lnTo>
                      <a:pt x="7931" y="9604"/>
                    </a:lnTo>
                    <a:lnTo>
                      <a:pt x="7784" y="9499"/>
                    </a:lnTo>
                    <a:lnTo>
                      <a:pt x="7701" y="9332"/>
                    </a:lnTo>
                    <a:lnTo>
                      <a:pt x="7701" y="9248"/>
                    </a:lnTo>
                    <a:lnTo>
                      <a:pt x="7826" y="8976"/>
                    </a:lnTo>
                    <a:lnTo>
                      <a:pt x="7826" y="8872"/>
                    </a:lnTo>
                    <a:lnTo>
                      <a:pt x="7764" y="8788"/>
                    </a:lnTo>
                    <a:lnTo>
                      <a:pt x="7471" y="8558"/>
                    </a:lnTo>
                    <a:lnTo>
                      <a:pt x="7240" y="8453"/>
                    </a:lnTo>
                    <a:lnTo>
                      <a:pt x="6989" y="8265"/>
                    </a:lnTo>
                    <a:lnTo>
                      <a:pt x="6948" y="8160"/>
                    </a:lnTo>
                    <a:lnTo>
                      <a:pt x="6968" y="8139"/>
                    </a:lnTo>
                    <a:lnTo>
                      <a:pt x="6968" y="8035"/>
                    </a:lnTo>
                    <a:lnTo>
                      <a:pt x="6885" y="7951"/>
                    </a:lnTo>
                    <a:lnTo>
                      <a:pt x="6927" y="7888"/>
                    </a:lnTo>
                    <a:lnTo>
                      <a:pt x="6864" y="7679"/>
                    </a:lnTo>
                    <a:lnTo>
                      <a:pt x="6885" y="7449"/>
                    </a:lnTo>
                    <a:lnTo>
                      <a:pt x="6927" y="7240"/>
                    </a:lnTo>
                    <a:lnTo>
                      <a:pt x="7010" y="7156"/>
                    </a:lnTo>
                    <a:lnTo>
                      <a:pt x="7031" y="7093"/>
                    </a:lnTo>
                    <a:lnTo>
                      <a:pt x="6968" y="6905"/>
                    </a:lnTo>
                    <a:lnTo>
                      <a:pt x="6948" y="6633"/>
                    </a:lnTo>
                    <a:lnTo>
                      <a:pt x="7010" y="6591"/>
                    </a:lnTo>
                    <a:lnTo>
                      <a:pt x="6948" y="6403"/>
                    </a:lnTo>
                    <a:lnTo>
                      <a:pt x="7031" y="6277"/>
                    </a:lnTo>
                    <a:lnTo>
                      <a:pt x="7031" y="6173"/>
                    </a:lnTo>
                    <a:lnTo>
                      <a:pt x="7073" y="6089"/>
                    </a:lnTo>
                    <a:lnTo>
                      <a:pt x="7115" y="5838"/>
                    </a:lnTo>
                    <a:lnTo>
                      <a:pt x="7073" y="5733"/>
                    </a:lnTo>
                    <a:lnTo>
                      <a:pt x="7136" y="5650"/>
                    </a:lnTo>
                    <a:lnTo>
                      <a:pt x="7115" y="5461"/>
                    </a:lnTo>
                    <a:lnTo>
                      <a:pt x="7220" y="5336"/>
                    </a:lnTo>
                    <a:lnTo>
                      <a:pt x="7261" y="5210"/>
                    </a:lnTo>
                    <a:lnTo>
                      <a:pt x="7261" y="5168"/>
                    </a:lnTo>
                    <a:lnTo>
                      <a:pt x="7282" y="5126"/>
                    </a:lnTo>
                    <a:lnTo>
                      <a:pt x="7387" y="5043"/>
                    </a:lnTo>
                    <a:lnTo>
                      <a:pt x="7387" y="5001"/>
                    </a:lnTo>
                    <a:lnTo>
                      <a:pt x="7492" y="4833"/>
                    </a:lnTo>
                    <a:lnTo>
                      <a:pt x="7575" y="4750"/>
                    </a:lnTo>
                    <a:lnTo>
                      <a:pt x="7680" y="4541"/>
                    </a:lnTo>
                    <a:lnTo>
                      <a:pt x="7722" y="4478"/>
                    </a:lnTo>
                    <a:lnTo>
                      <a:pt x="7805" y="4436"/>
                    </a:lnTo>
                    <a:lnTo>
                      <a:pt x="7805" y="4310"/>
                    </a:lnTo>
                    <a:lnTo>
                      <a:pt x="7826" y="4227"/>
                    </a:lnTo>
                    <a:lnTo>
                      <a:pt x="8015" y="3997"/>
                    </a:lnTo>
                    <a:lnTo>
                      <a:pt x="8098" y="3997"/>
                    </a:lnTo>
                    <a:lnTo>
                      <a:pt x="8182" y="3976"/>
                    </a:lnTo>
                    <a:lnTo>
                      <a:pt x="8182" y="3850"/>
                    </a:lnTo>
                    <a:lnTo>
                      <a:pt x="8266" y="3808"/>
                    </a:lnTo>
                    <a:lnTo>
                      <a:pt x="8475" y="3641"/>
                    </a:lnTo>
                    <a:lnTo>
                      <a:pt x="8538" y="3599"/>
                    </a:lnTo>
                    <a:lnTo>
                      <a:pt x="8600" y="3536"/>
                    </a:lnTo>
                    <a:lnTo>
                      <a:pt x="8831" y="3369"/>
                    </a:lnTo>
                    <a:lnTo>
                      <a:pt x="8852" y="3390"/>
                    </a:lnTo>
                    <a:lnTo>
                      <a:pt x="8935" y="3327"/>
                    </a:lnTo>
                    <a:lnTo>
                      <a:pt x="8956" y="3264"/>
                    </a:lnTo>
                    <a:lnTo>
                      <a:pt x="9103" y="3181"/>
                    </a:lnTo>
                    <a:lnTo>
                      <a:pt x="9207" y="3181"/>
                    </a:lnTo>
                    <a:lnTo>
                      <a:pt x="9228" y="3118"/>
                    </a:lnTo>
                    <a:lnTo>
                      <a:pt x="9207" y="2909"/>
                    </a:lnTo>
                    <a:lnTo>
                      <a:pt x="9165" y="2657"/>
                    </a:lnTo>
                    <a:lnTo>
                      <a:pt x="9165" y="2490"/>
                    </a:lnTo>
                    <a:lnTo>
                      <a:pt x="9061" y="2239"/>
                    </a:lnTo>
                    <a:lnTo>
                      <a:pt x="9061" y="2134"/>
                    </a:lnTo>
                    <a:lnTo>
                      <a:pt x="8810" y="2113"/>
                    </a:lnTo>
                    <a:lnTo>
                      <a:pt x="8705" y="2197"/>
                    </a:lnTo>
                    <a:lnTo>
                      <a:pt x="8684" y="2218"/>
                    </a:lnTo>
                    <a:lnTo>
                      <a:pt x="8684" y="2385"/>
                    </a:lnTo>
                    <a:lnTo>
                      <a:pt x="8705" y="2427"/>
                    </a:lnTo>
                    <a:lnTo>
                      <a:pt x="8705" y="2637"/>
                    </a:lnTo>
                    <a:lnTo>
                      <a:pt x="8600" y="2720"/>
                    </a:lnTo>
                    <a:lnTo>
                      <a:pt x="8517" y="2846"/>
                    </a:lnTo>
                    <a:lnTo>
                      <a:pt x="8496" y="2971"/>
                    </a:lnTo>
                    <a:lnTo>
                      <a:pt x="8224" y="3160"/>
                    </a:lnTo>
                    <a:lnTo>
                      <a:pt x="8182" y="3327"/>
                    </a:lnTo>
                    <a:lnTo>
                      <a:pt x="8077" y="3453"/>
                    </a:lnTo>
                    <a:lnTo>
                      <a:pt x="7952" y="3432"/>
                    </a:lnTo>
                    <a:lnTo>
                      <a:pt x="7889" y="3453"/>
                    </a:lnTo>
                    <a:lnTo>
                      <a:pt x="7784" y="3599"/>
                    </a:lnTo>
                    <a:lnTo>
                      <a:pt x="7743" y="3557"/>
                    </a:lnTo>
                    <a:lnTo>
                      <a:pt x="7659" y="3557"/>
                    </a:lnTo>
                    <a:lnTo>
                      <a:pt x="7533" y="3599"/>
                    </a:lnTo>
                    <a:lnTo>
                      <a:pt x="7282" y="3453"/>
                    </a:lnTo>
                    <a:lnTo>
                      <a:pt x="6948" y="3348"/>
                    </a:lnTo>
                    <a:lnTo>
                      <a:pt x="6529" y="3390"/>
                    </a:lnTo>
                    <a:lnTo>
                      <a:pt x="6424" y="3390"/>
                    </a:lnTo>
                    <a:lnTo>
                      <a:pt x="6445" y="3264"/>
                    </a:lnTo>
                    <a:lnTo>
                      <a:pt x="6634" y="3076"/>
                    </a:lnTo>
                    <a:lnTo>
                      <a:pt x="6717" y="2846"/>
                    </a:lnTo>
                    <a:lnTo>
                      <a:pt x="6696" y="2720"/>
                    </a:lnTo>
                    <a:lnTo>
                      <a:pt x="6738" y="2616"/>
                    </a:lnTo>
                    <a:lnTo>
                      <a:pt x="6843" y="2532"/>
                    </a:lnTo>
                    <a:lnTo>
                      <a:pt x="6927" y="2406"/>
                    </a:lnTo>
                    <a:lnTo>
                      <a:pt x="6948" y="2281"/>
                    </a:lnTo>
                    <a:lnTo>
                      <a:pt x="6864" y="2134"/>
                    </a:lnTo>
                    <a:lnTo>
                      <a:pt x="6696" y="2009"/>
                    </a:lnTo>
                    <a:lnTo>
                      <a:pt x="6550" y="1862"/>
                    </a:lnTo>
                    <a:lnTo>
                      <a:pt x="6215" y="1800"/>
                    </a:lnTo>
                    <a:lnTo>
                      <a:pt x="5964" y="1674"/>
                    </a:lnTo>
                    <a:lnTo>
                      <a:pt x="5692" y="1465"/>
                    </a:lnTo>
                    <a:lnTo>
                      <a:pt x="5587" y="1444"/>
                    </a:lnTo>
                    <a:lnTo>
                      <a:pt x="5357" y="1339"/>
                    </a:lnTo>
                    <a:lnTo>
                      <a:pt x="5023" y="1256"/>
                    </a:lnTo>
                    <a:lnTo>
                      <a:pt x="4939" y="1088"/>
                    </a:lnTo>
                    <a:lnTo>
                      <a:pt x="4813" y="963"/>
                    </a:lnTo>
                    <a:lnTo>
                      <a:pt x="4667" y="942"/>
                    </a:lnTo>
                    <a:lnTo>
                      <a:pt x="4311" y="565"/>
                    </a:lnTo>
                    <a:lnTo>
                      <a:pt x="4186" y="314"/>
                    </a:lnTo>
                    <a:lnTo>
                      <a:pt x="4081" y="293"/>
                    </a:lnTo>
                    <a:lnTo>
                      <a:pt x="3935" y="147"/>
                    </a:lnTo>
                    <a:lnTo>
                      <a:pt x="3914" y="126"/>
                    </a:lnTo>
                    <a:lnTo>
                      <a:pt x="3809" y="21"/>
                    </a:lnTo>
                    <a:lnTo>
                      <a:pt x="3181" y="21"/>
                    </a:lnTo>
                    <a:lnTo>
                      <a:pt x="3077" y="147"/>
                    </a:lnTo>
                    <a:lnTo>
                      <a:pt x="3077" y="251"/>
                    </a:lnTo>
                    <a:lnTo>
                      <a:pt x="2993" y="356"/>
                    </a:lnTo>
                    <a:lnTo>
                      <a:pt x="2993" y="460"/>
                    </a:lnTo>
                    <a:lnTo>
                      <a:pt x="2951" y="544"/>
                    </a:lnTo>
                    <a:lnTo>
                      <a:pt x="2888" y="460"/>
                    </a:lnTo>
                    <a:lnTo>
                      <a:pt x="2826" y="230"/>
                    </a:lnTo>
                    <a:lnTo>
                      <a:pt x="2784" y="84"/>
                    </a:lnTo>
                    <a:lnTo>
                      <a:pt x="2679" y="42"/>
                    </a:lnTo>
                    <a:lnTo>
                      <a:pt x="2470" y="105"/>
                    </a:lnTo>
                    <a:lnTo>
                      <a:pt x="2344" y="84"/>
                    </a:lnTo>
                    <a:lnTo>
                      <a:pt x="2240" y="105"/>
                    </a:lnTo>
                    <a:lnTo>
                      <a:pt x="2093" y="126"/>
                    </a:lnTo>
                    <a:lnTo>
                      <a:pt x="194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32"/>
              <p:cNvSpPr/>
              <p:nvPr/>
            </p:nvSpPr>
            <p:spPr>
              <a:xfrm>
                <a:off x="2804875" y="4134625"/>
                <a:ext cx="51800" cy="3610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444" extrusionOk="0">
                    <a:moveTo>
                      <a:pt x="0" y="0"/>
                    </a:moveTo>
                    <a:lnTo>
                      <a:pt x="272" y="1067"/>
                    </a:lnTo>
                    <a:lnTo>
                      <a:pt x="314" y="1067"/>
                    </a:lnTo>
                    <a:lnTo>
                      <a:pt x="502" y="1046"/>
                    </a:lnTo>
                    <a:lnTo>
                      <a:pt x="670" y="1046"/>
                    </a:lnTo>
                    <a:lnTo>
                      <a:pt x="816" y="1004"/>
                    </a:lnTo>
                    <a:lnTo>
                      <a:pt x="816" y="1046"/>
                    </a:lnTo>
                    <a:lnTo>
                      <a:pt x="712" y="1067"/>
                    </a:lnTo>
                    <a:lnTo>
                      <a:pt x="565" y="1130"/>
                    </a:lnTo>
                    <a:lnTo>
                      <a:pt x="293" y="1130"/>
                    </a:lnTo>
                    <a:lnTo>
                      <a:pt x="356" y="1360"/>
                    </a:lnTo>
                    <a:lnTo>
                      <a:pt x="398" y="1360"/>
                    </a:lnTo>
                    <a:lnTo>
                      <a:pt x="607" y="1276"/>
                    </a:lnTo>
                    <a:lnTo>
                      <a:pt x="837" y="1297"/>
                    </a:lnTo>
                    <a:lnTo>
                      <a:pt x="1005" y="1276"/>
                    </a:lnTo>
                    <a:lnTo>
                      <a:pt x="1235" y="1297"/>
                    </a:lnTo>
                    <a:lnTo>
                      <a:pt x="1360" y="1381"/>
                    </a:lnTo>
                    <a:lnTo>
                      <a:pt x="1507" y="1444"/>
                    </a:lnTo>
                    <a:lnTo>
                      <a:pt x="1632" y="1402"/>
                    </a:lnTo>
                    <a:lnTo>
                      <a:pt x="1737" y="1297"/>
                    </a:lnTo>
                    <a:lnTo>
                      <a:pt x="1758" y="1193"/>
                    </a:lnTo>
                    <a:lnTo>
                      <a:pt x="1883" y="1151"/>
                    </a:lnTo>
                    <a:lnTo>
                      <a:pt x="1946" y="1193"/>
                    </a:lnTo>
                    <a:lnTo>
                      <a:pt x="2072" y="1130"/>
                    </a:lnTo>
                    <a:lnTo>
                      <a:pt x="2072" y="1004"/>
                    </a:lnTo>
                    <a:lnTo>
                      <a:pt x="1967" y="983"/>
                    </a:lnTo>
                    <a:lnTo>
                      <a:pt x="1758" y="1046"/>
                    </a:lnTo>
                    <a:lnTo>
                      <a:pt x="1632" y="1004"/>
                    </a:lnTo>
                    <a:lnTo>
                      <a:pt x="1507" y="879"/>
                    </a:lnTo>
                    <a:lnTo>
                      <a:pt x="1318" y="837"/>
                    </a:lnTo>
                    <a:lnTo>
                      <a:pt x="1256" y="774"/>
                    </a:lnTo>
                    <a:lnTo>
                      <a:pt x="816" y="628"/>
                    </a:lnTo>
                    <a:lnTo>
                      <a:pt x="691" y="607"/>
                    </a:lnTo>
                    <a:lnTo>
                      <a:pt x="691" y="460"/>
                    </a:lnTo>
                    <a:lnTo>
                      <a:pt x="565" y="335"/>
                    </a:lnTo>
                    <a:lnTo>
                      <a:pt x="398" y="314"/>
                    </a:lnTo>
                    <a:lnTo>
                      <a:pt x="314" y="126"/>
                    </a:lnTo>
                    <a:lnTo>
                      <a:pt x="272" y="21"/>
                    </a:lnTo>
                    <a:lnTo>
                      <a:pt x="105" y="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52" name="Google Shape;1652;p32"/>
            <p:cNvSpPr/>
            <p:nvPr/>
          </p:nvSpPr>
          <p:spPr>
            <a:xfrm>
              <a:off x="5404100" y="2847275"/>
              <a:ext cx="26175" cy="61250"/>
            </a:xfrm>
            <a:custGeom>
              <a:avLst/>
              <a:gdLst/>
              <a:ahLst/>
              <a:cxnLst/>
              <a:rect l="l" t="t" r="r" b="b"/>
              <a:pathLst>
                <a:path w="1047" h="2450" extrusionOk="0">
                  <a:moveTo>
                    <a:pt x="691" y="1"/>
                  </a:moveTo>
                  <a:lnTo>
                    <a:pt x="628" y="43"/>
                  </a:lnTo>
                  <a:lnTo>
                    <a:pt x="628" y="127"/>
                  </a:lnTo>
                  <a:lnTo>
                    <a:pt x="524" y="147"/>
                  </a:lnTo>
                  <a:lnTo>
                    <a:pt x="398" y="315"/>
                  </a:lnTo>
                  <a:lnTo>
                    <a:pt x="294" y="482"/>
                  </a:lnTo>
                  <a:lnTo>
                    <a:pt x="315" y="545"/>
                  </a:lnTo>
                  <a:lnTo>
                    <a:pt x="294" y="629"/>
                  </a:lnTo>
                  <a:lnTo>
                    <a:pt x="231" y="671"/>
                  </a:lnTo>
                  <a:lnTo>
                    <a:pt x="105" y="880"/>
                  </a:lnTo>
                  <a:lnTo>
                    <a:pt x="63" y="1110"/>
                  </a:lnTo>
                  <a:lnTo>
                    <a:pt x="1" y="1152"/>
                  </a:lnTo>
                  <a:lnTo>
                    <a:pt x="63" y="1194"/>
                  </a:lnTo>
                  <a:lnTo>
                    <a:pt x="63" y="1424"/>
                  </a:lnTo>
                  <a:lnTo>
                    <a:pt x="84" y="1675"/>
                  </a:lnTo>
                  <a:lnTo>
                    <a:pt x="126" y="1696"/>
                  </a:lnTo>
                  <a:lnTo>
                    <a:pt x="168" y="1780"/>
                  </a:lnTo>
                  <a:lnTo>
                    <a:pt x="126" y="1780"/>
                  </a:lnTo>
                  <a:lnTo>
                    <a:pt x="105" y="1842"/>
                  </a:lnTo>
                  <a:lnTo>
                    <a:pt x="189" y="1947"/>
                  </a:lnTo>
                  <a:lnTo>
                    <a:pt x="231" y="1947"/>
                  </a:lnTo>
                  <a:lnTo>
                    <a:pt x="273" y="2031"/>
                  </a:lnTo>
                  <a:lnTo>
                    <a:pt x="419" y="2093"/>
                  </a:lnTo>
                  <a:lnTo>
                    <a:pt x="503" y="2219"/>
                  </a:lnTo>
                  <a:lnTo>
                    <a:pt x="503" y="2344"/>
                  </a:lnTo>
                  <a:lnTo>
                    <a:pt x="503" y="2449"/>
                  </a:lnTo>
                  <a:lnTo>
                    <a:pt x="587" y="2407"/>
                  </a:lnTo>
                  <a:lnTo>
                    <a:pt x="691" y="2449"/>
                  </a:lnTo>
                  <a:lnTo>
                    <a:pt x="691" y="2449"/>
                  </a:lnTo>
                  <a:lnTo>
                    <a:pt x="649" y="2324"/>
                  </a:lnTo>
                  <a:lnTo>
                    <a:pt x="691" y="2198"/>
                  </a:lnTo>
                  <a:lnTo>
                    <a:pt x="628" y="2010"/>
                  </a:lnTo>
                  <a:lnTo>
                    <a:pt x="712" y="1884"/>
                  </a:lnTo>
                  <a:lnTo>
                    <a:pt x="859" y="1675"/>
                  </a:lnTo>
                  <a:lnTo>
                    <a:pt x="859" y="1528"/>
                  </a:lnTo>
                  <a:lnTo>
                    <a:pt x="880" y="1487"/>
                  </a:lnTo>
                  <a:lnTo>
                    <a:pt x="838" y="1466"/>
                  </a:lnTo>
                  <a:lnTo>
                    <a:pt x="880" y="1256"/>
                  </a:lnTo>
                  <a:lnTo>
                    <a:pt x="880" y="1089"/>
                  </a:lnTo>
                  <a:lnTo>
                    <a:pt x="859" y="943"/>
                  </a:lnTo>
                  <a:lnTo>
                    <a:pt x="942" y="796"/>
                  </a:lnTo>
                  <a:lnTo>
                    <a:pt x="963" y="524"/>
                  </a:lnTo>
                  <a:lnTo>
                    <a:pt x="1005" y="357"/>
                  </a:lnTo>
                  <a:lnTo>
                    <a:pt x="1047" y="336"/>
                  </a:lnTo>
                  <a:lnTo>
                    <a:pt x="1026" y="252"/>
                  </a:lnTo>
                  <a:lnTo>
                    <a:pt x="921" y="168"/>
                  </a:lnTo>
                  <a:lnTo>
                    <a:pt x="880" y="168"/>
                  </a:lnTo>
                  <a:lnTo>
                    <a:pt x="817" y="43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3" name="Google Shape;1653;p32"/>
            <p:cNvGrpSpPr/>
            <p:nvPr/>
          </p:nvGrpSpPr>
          <p:grpSpPr>
            <a:xfrm>
              <a:off x="3781475" y="1624825"/>
              <a:ext cx="153300" cy="166375"/>
              <a:chOff x="3781475" y="1624825"/>
              <a:chExt cx="153300" cy="166375"/>
            </a:xfrm>
          </p:grpSpPr>
          <p:sp>
            <p:nvSpPr>
              <p:cNvPr id="1654" name="Google Shape;1654;p32"/>
              <p:cNvSpPr/>
              <p:nvPr/>
            </p:nvSpPr>
            <p:spPr>
              <a:xfrm>
                <a:off x="3845300" y="1624825"/>
                <a:ext cx="894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2428" extrusionOk="0">
                    <a:moveTo>
                      <a:pt x="1695" y="1"/>
                    </a:moveTo>
                    <a:lnTo>
                      <a:pt x="1674" y="84"/>
                    </a:lnTo>
                    <a:lnTo>
                      <a:pt x="1716" y="168"/>
                    </a:lnTo>
                    <a:lnTo>
                      <a:pt x="1758" y="252"/>
                    </a:lnTo>
                    <a:lnTo>
                      <a:pt x="1674" y="210"/>
                    </a:lnTo>
                    <a:lnTo>
                      <a:pt x="1611" y="168"/>
                    </a:lnTo>
                    <a:lnTo>
                      <a:pt x="1570" y="189"/>
                    </a:lnTo>
                    <a:lnTo>
                      <a:pt x="1570" y="293"/>
                    </a:lnTo>
                    <a:lnTo>
                      <a:pt x="1653" y="377"/>
                    </a:lnTo>
                    <a:lnTo>
                      <a:pt x="1653" y="482"/>
                    </a:lnTo>
                    <a:lnTo>
                      <a:pt x="1611" y="586"/>
                    </a:lnTo>
                    <a:lnTo>
                      <a:pt x="1611" y="712"/>
                    </a:lnTo>
                    <a:lnTo>
                      <a:pt x="1674" y="879"/>
                    </a:lnTo>
                    <a:lnTo>
                      <a:pt x="1653" y="984"/>
                    </a:lnTo>
                    <a:lnTo>
                      <a:pt x="1591" y="984"/>
                    </a:lnTo>
                    <a:lnTo>
                      <a:pt x="1570" y="879"/>
                    </a:lnTo>
                    <a:lnTo>
                      <a:pt x="1465" y="796"/>
                    </a:lnTo>
                    <a:lnTo>
                      <a:pt x="1360" y="733"/>
                    </a:lnTo>
                    <a:lnTo>
                      <a:pt x="1339" y="670"/>
                    </a:lnTo>
                    <a:lnTo>
                      <a:pt x="1381" y="586"/>
                    </a:lnTo>
                    <a:lnTo>
                      <a:pt x="1381" y="524"/>
                    </a:lnTo>
                    <a:lnTo>
                      <a:pt x="1298" y="503"/>
                    </a:lnTo>
                    <a:lnTo>
                      <a:pt x="1193" y="565"/>
                    </a:lnTo>
                    <a:lnTo>
                      <a:pt x="1151" y="565"/>
                    </a:lnTo>
                    <a:lnTo>
                      <a:pt x="1130" y="607"/>
                    </a:lnTo>
                    <a:lnTo>
                      <a:pt x="1026" y="670"/>
                    </a:lnTo>
                    <a:lnTo>
                      <a:pt x="942" y="628"/>
                    </a:lnTo>
                    <a:lnTo>
                      <a:pt x="942" y="586"/>
                    </a:lnTo>
                    <a:lnTo>
                      <a:pt x="942" y="524"/>
                    </a:lnTo>
                    <a:lnTo>
                      <a:pt x="879" y="524"/>
                    </a:lnTo>
                    <a:lnTo>
                      <a:pt x="816" y="461"/>
                    </a:lnTo>
                    <a:lnTo>
                      <a:pt x="775" y="356"/>
                    </a:lnTo>
                    <a:lnTo>
                      <a:pt x="712" y="314"/>
                    </a:lnTo>
                    <a:lnTo>
                      <a:pt x="649" y="356"/>
                    </a:lnTo>
                    <a:lnTo>
                      <a:pt x="565" y="273"/>
                    </a:lnTo>
                    <a:lnTo>
                      <a:pt x="607" y="189"/>
                    </a:lnTo>
                    <a:lnTo>
                      <a:pt x="565" y="84"/>
                    </a:lnTo>
                    <a:lnTo>
                      <a:pt x="523" y="63"/>
                    </a:lnTo>
                    <a:lnTo>
                      <a:pt x="461" y="147"/>
                    </a:lnTo>
                    <a:lnTo>
                      <a:pt x="440" y="293"/>
                    </a:lnTo>
                    <a:lnTo>
                      <a:pt x="461" y="419"/>
                    </a:lnTo>
                    <a:lnTo>
                      <a:pt x="544" y="565"/>
                    </a:lnTo>
                    <a:lnTo>
                      <a:pt x="565" y="712"/>
                    </a:lnTo>
                    <a:lnTo>
                      <a:pt x="523" y="733"/>
                    </a:lnTo>
                    <a:lnTo>
                      <a:pt x="440" y="649"/>
                    </a:lnTo>
                    <a:lnTo>
                      <a:pt x="419" y="545"/>
                    </a:lnTo>
                    <a:lnTo>
                      <a:pt x="398" y="524"/>
                    </a:lnTo>
                    <a:lnTo>
                      <a:pt x="398" y="628"/>
                    </a:lnTo>
                    <a:lnTo>
                      <a:pt x="419" y="754"/>
                    </a:lnTo>
                    <a:lnTo>
                      <a:pt x="461" y="837"/>
                    </a:lnTo>
                    <a:lnTo>
                      <a:pt x="461" y="921"/>
                    </a:lnTo>
                    <a:lnTo>
                      <a:pt x="440" y="1005"/>
                    </a:lnTo>
                    <a:lnTo>
                      <a:pt x="419" y="984"/>
                    </a:lnTo>
                    <a:lnTo>
                      <a:pt x="356" y="837"/>
                    </a:lnTo>
                    <a:lnTo>
                      <a:pt x="314" y="796"/>
                    </a:lnTo>
                    <a:lnTo>
                      <a:pt x="105" y="817"/>
                    </a:lnTo>
                    <a:lnTo>
                      <a:pt x="21" y="775"/>
                    </a:lnTo>
                    <a:lnTo>
                      <a:pt x="0" y="775"/>
                    </a:lnTo>
                    <a:lnTo>
                      <a:pt x="63" y="879"/>
                    </a:lnTo>
                    <a:lnTo>
                      <a:pt x="126" y="879"/>
                    </a:lnTo>
                    <a:lnTo>
                      <a:pt x="189" y="921"/>
                    </a:lnTo>
                    <a:lnTo>
                      <a:pt x="168" y="984"/>
                    </a:lnTo>
                    <a:lnTo>
                      <a:pt x="189" y="1026"/>
                    </a:lnTo>
                    <a:lnTo>
                      <a:pt x="293" y="1026"/>
                    </a:lnTo>
                    <a:lnTo>
                      <a:pt x="314" y="1068"/>
                    </a:lnTo>
                    <a:lnTo>
                      <a:pt x="168" y="1172"/>
                    </a:lnTo>
                    <a:lnTo>
                      <a:pt x="168" y="1235"/>
                    </a:lnTo>
                    <a:lnTo>
                      <a:pt x="293" y="1423"/>
                    </a:lnTo>
                    <a:lnTo>
                      <a:pt x="377" y="1444"/>
                    </a:lnTo>
                    <a:lnTo>
                      <a:pt x="461" y="1486"/>
                    </a:lnTo>
                    <a:lnTo>
                      <a:pt x="607" y="1486"/>
                    </a:lnTo>
                    <a:lnTo>
                      <a:pt x="691" y="1465"/>
                    </a:lnTo>
                    <a:lnTo>
                      <a:pt x="754" y="1528"/>
                    </a:lnTo>
                    <a:lnTo>
                      <a:pt x="816" y="1528"/>
                    </a:lnTo>
                    <a:lnTo>
                      <a:pt x="942" y="1444"/>
                    </a:lnTo>
                    <a:lnTo>
                      <a:pt x="1026" y="1423"/>
                    </a:lnTo>
                    <a:lnTo>
                      <a:pt x="1235" y="1381"/>
                    </a:lnTo>
                    <a:lnTo>
                      <a:pt x="1381" y="1381"/>
                    </a:lnTo>
                    <a:lnTo>
                      <a:pt x="1465" y="1340"/>
                    </a:lnTo>
                    <a:lnTo>
                      <a:pt x="1528" y="1340"/>
                    </a:lnTo>
                    <a:lnTo>
                      <a:pt x="1570" y="1361"/>
                    </a:lnTo>
                    <a:lnTo>
                      <a:pt x="1570" y="1423"/>
                    </a:lnTo>
                    <a:lnTo>
                      <a:pt x="1549" y="1465"/>
                    </a:lnTo>
                    <a:lnTo>
                      <a:pt x="1507" y="1549"/>
                    </a:lnTo>
                    <a:lnTo>
                      <a:pt x="1465" y="1570"/>
                    </a:lnTo>
                    <a:lnTo>
                      <a:pt x="1339" y="1549"/>
                    </a:lnTo>
                    <a:lnTo>
                      <a:pt x="1214" y="1549"/>
                    </a:lnTo>
                    <a:lnTo>
                      <a:pt x="1109" y="1528"/>
                    </a:lnTo>
                    <a:lnTo>
                      <a:pt x="1067" y="1570"/>
                    </a:lnTo>
                    <a:lnTo>
                      <a:pt x="1130" y="1591"/>
                    </a:lnTo>
                    <a:lnTo>
                      <a:pt x="1298" y="1653"/>
                    </a:lnTo>
                    <a:lnTo>
                      <a:pt x="1360" y="1695"/>
                    </a:lnTo>
                    <a:lnTo>
                      <a:pt x="1360" y="1758"/>
                    </a:lnTo>
                    <a:lnTo>
                      <a:pt x="1298" y="1758"/>
                    </a:lnTo>
                    <a:lnTo>
                      <a:pt x="1172" y="1695"/>
                    </a:lnTo>
                    <a:lnTo>
                      <a:pt x="1151" y="1758"/>
                    </a:lnTo>
                    <a:lnTo>
                      <a:pt x="1088" y="1758"/>
                    </a:lnTo>
                    <a:lnTo>
                      <a:pt x="984" y="1674"/>
                    </a:lnTo>
                    <a:lnTo>
                      <a:pt x="900" y="1653"/>
                    </a:lnTo>
                    <a:lnTo>
                      <a:pt x="754" y="1695"/>
                    </a:lnTo>
                    <a:lnTo>
                      <a:pt x="754" y="1758"/>
                    </a:lnTo>
                    <a:lnTo>
                      <a:pt x="837" y="1779"/>
                    </a:lnTo>
                    <a:lnTo>
                      <a:pt x="1047" y="1967"/>
                    </a:lnTo>
                    <a:lnTo>
                      <a:pt x="1130" y="1988"/>
                    </a:lnTo>
                    <a:lnTo>
                      <a:pt x="1235" y="1946"/>
                    </a:lnTo>
                    <a:lnTo>
                      <a:pt x="1277" y="1967"/>
                    </a:lnTo>
                    <a:lnTo>
                      <a:pt x="1339" y="2072"/>
                    </a:lnTo>
                    <a:lnTo>
                      <a:pt x="1339" y="2156"/>
                    </a:lnTo>
                    <a:lnTo>
                      <a:pt x="1423" y="2177"/>
                    </a:lnTo>
                    <a:lnTo>
                      <a:pt x="1507" y="2156"/>
                    </a:lnTo>
                    <a:lnTo>
                      <a:pt x="1674" y="2156"/>
                    </a:lnTo>
                    <a:lnTo>
                      <a:pt x="1842" y="2093"/>
                    </a:lnTo>
                    <a:lnTo>
                      <a:pt x="1946" y="2093"/>
                    </a:lnTo>
                    <a:lnTo>
                      <a:pt x="2093" y="2072"/>
                    </a:lnTo>
                    <a:lnTo>
                      <a:pt x="2093" y="2114"/>
                    </a:lnTo>
                    <a:lnTo>
                      <a:pt x="2072" y="2218"/>
                    </a:lnTo>
                    <a:lnTo>
                      <a:pt x="2093" y="2323"/>
                    </a:lnTo>
                    <a:lnTo>
                      <a:pt x="2218" y="2407"/>
                    </a:lnTo>
                    <a:lnTo>
                      <a:pt x="2365" y="2428"/>
                    </a:lnTo>
                    <a:lnTo>
                      <a:pt x="2532" y="2386"/>
                    </a:lnTo>
                    <a:lnTo>
                      <a:pt x="2574" y="2323"/>
                    </a:lnTo>
                    <a:lnTo>
                      <a:pt x="2532" y="2281"/>
                    </a:lnTo>
                    <a:lnTo>
                      <a:pt x="2532" y="2218"/>
                    </a:lnTo>
                    <a:lnTo>
                      <a:pt x="2595" y="2156"/>
                    </a:lnTo>
                    <a:lnTo>
                      <a:pt x="2699" y="2051"/>
                    </a:lnTo>
                    <a:lnTo>
                      <a:pt x="2783" y="2009"/>
                    </a:lnTo>
                    <a:lnTo>
                      <a:pt x="2846" y="2072"/>
                    </a:lnTo>
                    <a:lnTo>
                      <a:pt x="2930" y="2114"/>
                    </a:lnTo>
                    <a:lnTo>
                      <a:pt x="3034" y="2114"/>
                    </a:lnTo>
                    <a:lnTo>
                      <a:pt x="3160" y="2051"/>
                    </a:lnTo>
                    <a:lnTo>
                      <a:pt x="3202" y="1988"/>
                    </a:lnTo>
                    <a:lnTo>
                      <a:pt x="3160" y="1842"/>
                    </a:lnTo>
                    <a:lnTo>
                      <a:pt x="3139" y="1758"/>
                    </a:lnTo>
                    <a:lnTo>
                      <a:pt x="3181" y="1674"/>
                    </a:lnTo>
                    <a:lnTo>
                      <a:pt x="3264" y="1591"/>
                    </a:lnTo>
                    <a:lnTo>
                      <a:pt x="3348" y="1423"/>
                    </a:lnTo>
                    <a:lnTo>
                      <a:pt x="3432" y="1319"/>
                    </a:lnTo>
                    <a:lnTo>
                      <a:pt x="3557" y="1172"/>
                    </a:lnTo>
                    <a:lnTo>
                      <a:pt x="3578" y="1068"/>
                    </a:lnTo>
                    <a:lnTo>
                      <a:pt x="3578" y="1005"/>
                    </a:lnTo>
                    <a:lnTo>
                      <a:pt x="3557" y="900"/>
                    </a:lnTo>
                    <a:lnTo>
                      <a:pt x="3536" y="817"/>
                    </a:lnTo>
                    <a:lnTo>
                      <a:pt x="3557" y="754"/>
                    </a:lnTo>
                    <a:lnTo>
                      <a:pt x="3557" y="712"/>
                    </a:lnTo>
                    <a:lnTo>
                      <a:pt x="3516" y="691"/>
                    </a:lnTo>
                    <a:lnTo>
                      <a:pt x="3348" y="691"/>
                    </a:lnTo>
                    <a:lnTo>
                      <a:pt x="3264" y="607"/>
                    </a:lnTo>
                    <a:lnTo>
                      <a:pt x="3223" y="607"/>
                    </a:lnTo>
                    <a:lnTo>
                      <a:pt x="3034" y="628"/>
                    </a:lnTo>
                    <a:lnTo>
                      <a:pt x="2930" y="607"/>
                    </a:lnTo>
                    <a:lnTo>
                      <a:pt x="2846" y="545"/>
                    </a:lnTo>
                    <a:lnTo>
                      <a:pt x="2741" y="545"/>
                    </a:lnTo>
                    <a:lnTo>
                      <a:pt x="2679" y="503"/>
                    </a:lnTo>
                    <a:lnTo>
                      <a:pt x="2679" y="440"/>
                    </a:lnTo>
                    <a:lnTo>
                      <a:pt x="2637" y="419"/>
                    </a:lnTo>
                    <a:lnTo>
                      <a:pt x="2532" y="482"/>
                    </a:lnTo>
                    <a:lnTo>
                      <a:pt x="2532" y="419"/>
                    </a:lnTo>
                    <a:lnTo>
                      <a:pt x="2532" y="335"/>
                    </a:lnTo>
                    <a:lnTo>
                      <a:pt x="2532" y="293"/>
                    </a:lnTo>
                    <a:lnTo>
                      <a:pt x="2490" y="335"/>
                    </a:lnTo>
                    <a:lnTo>
                      <a:pt x="2469" y="440"/>
                    </a:lnTo>
                    <a:lnTo>
                      <a:pt x="2407" y="482"/>
                    </a:lnTo>
                    <a:lnTo>
                      <a:pt x="2386" y="335"/>
                    </a:lnTo>
                    <a:lnTo>
                      <a:pt x="2344" y="335"/>
                    </a:lnTo>
                    <a:lnTo>
                      <a:pt x="2302" y="398"/>
                    </a:lnTo>
                    <a:lnTo>
                      <a:pt x="2323" y="440"/>
                    </a:lnTo>
                    <a:lnTo>
                      <a:pt x="2302" y="503"/>
                    </a:lnTo>
                    <a:lnTo>
                      <a:pt x="2093" y="503"/>
                    </a:lnTo>
                    <a:lnTo>
                      <a:pt x="2093" y="607"/>
                    </a:lnTo>
                    <a:lnTo>
                      <a:pt x="2072" y="691"/>
                    </a:lnTo>
                    <a:lnTo>
                      <a:pt x="1988" y="670"/>
                    </a:lnTo>
                    <a:lnTo>
                      <a:pt x="1967" y="586"/>
                    </a:lnTo>
                    <a:lnTo>
                      <a:pt x="1925" y="586"/>
                    </a:lnTo>
                    <a:lnTo>
                      <a:pt x="1925" y="670"/>
                    </a:lnTo>
                    <a:lnTo>
                      <a:pt x="1904" y="733"/>
                    </a:lnTo>
                    <a:lnTo>
                      <a:pt x="1883" y="691"/>
                    </a:lnTo>
                    <a:lnTo>
                      <a:pt x="1883" y="607"/>
                    </a:lnTo>
                    <a:lnTo>
                      <a:pt x="1904" y="482"/>
                    </a:lnTo>
                    <a:lnTo>
                      <a:pt x="1904" y="252"/>
                    </a:lnTo>
                    <a:lnTo>
                      <a:pt x="1883" y="168"/>
                    </a:lnTo>
                    <a:lnTo>
                      <a:pt x="1779" y="84"/>
                    </a:lnTo>
                    <a:lnTo>
                      <a:pt x="171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32"/>
              <p:cNvSpPr/>
              <p:nvPr/>
            </p:nvSpPr>
            <p:spPr>
              <a:xfrm>
                <a:off x="3875625" y="1704850"/>
                <a:ext cx="21475" cy="18350"/>
              </a:xfrm>
              <a:custGeom>
                <a:avLst/>
                <a:gdLst/>
                <a:ahLst/>
                <a:cxnLst/>
                <a:rect l="l" t="t" r="r" b="b"/>
                <a:pathLst>
                  <a:path w="859" h="734" extrusionOk="0">
                    <a:moveTo>
                      <a:pt x="650" y="1"/>
                    </a:moveTo>
                    <a:lnTo>
                      <a:pt x="587" y="43"/>
                    </a:lnTo>
                    <a:lnTo>
                      <a:pt x="419" y="126"/>
                    </a:lnTo>
                    <a:lnTo>
                      <a:pt x="419" y="43"/>
                    </a:lnTo>
                    <a:lnTo>
                      <a:pt x="357" y="43"/>
                    </a:lnTo>
                    <a:lnTo>
                      <a:pt x="273" y="105"/>
                    </a:lnTo>
                    <a:lnTo>
                      <a:pt x="252" y="147"/>
                    </a:lnTo>
                    <a:lnTo>
                      <a:pt x="231" y="210"/>
                    </a:lnTo>
                    <a:lnTo>
                      <a:pt x="126" y="189"/>
                    </a:lnTo>
                    <a:lnTo>
                      <a:pt x="64" y="252"/>
                    </a:lnTo>
                    <a:lnTo>
                      <a:pt x="1" y="315"/>
                    </a:lnTo>
                    <a:lnTo>
                      <a:pt x="64" y="357"/>
                    </a:lnTo>
                    <a:lnTo>
                      <a:pt x="210" y="357"/>
                    </a:lnTo>
                    <a:lnTo>
                      <a:pt x="252" y="461"/>
                    </a:lnTo>
                    <a:lnTo>
                      <a:pt x="273" y="524"/>
                    </a:lnTo>
                    <a:lnTo>
                      <a:pt x="273" y="608"/>
                    </a:lnTo>
                    <a:lnTo>
                      <a:pt x="336" y="629"/>
                    </a:lnTo>
                    <a:lnTo>
                      <a:pt x="273" y="712"/>
                    </a:lnTo>
                    <a:lnTo>
                      <a:pt x="357" y="712"/>
                    </a:lnTo>
                    <a:lnTo>
                      <a:pt x="419" y="733"/>
                    </a:lnTo>
                    <a:lnTo>
                      <a:pt x="440" y="670"/>
                    </a:lnTo>
                    <a:lnTo>
                      <a:pt x="587" y="608"/>
                    </a:lnTo>
                    <a:lnTo>
                      <a:pt x="670" y="608"/>
                    </a:lnTo>
                    <a:lnTo>
                      <a:pt x="754" y="524"/>
                    </a:lnTo>
                    <a:lnTo>
                      <a:pt x="733" y="461"/>
                    </a:lnTo>
                    <a:lnTo>
                      <a:pt x="754" y="315"/>
                    </a:lnTo>
                    <a:lnTo>
                      <a:pt x="796" y="294"/>
                    </a:lnTo>
                    <a:lnTo>
                      <a:pt x="859" y="189"/>
                    </a:lnTo>
                    <a:lnTo>
                      <a:pt x="796" y="105"/>
                    </a:lnTo>
                    <a:lnTo>
                      <a:pt x="733" y="85"/>
                    </a:lnTo>
                    <a:lnTo>
                      <a:pt x="670" y="22"/>
                    </a:lnTo>
                    <a:lnTo>
                      <a:pt x="65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32"/>
              <p:cNvSpPr/>
              <p:nvPr/>
            </p:nvSpPr>
            <p:spPr>
              <a:xfrm>
                <a:off x="3883475" y="1716375"/>
                <a:ext cx="39275" cy="43425"/>
              </a:xfrm>
              <a:custGeom>
                <a:avLst/>
                <a:gdLst/>
                <a:ahLst/>
                <a:cxnLst/>
                <a:rect l="l" t="t" r="r" b="b"/>
                <a:pathLst>
                  <a:path w="1571" h="1737" extrusionOk="0">
                    <a:moveTo>
                      <a:pt x="796" y="0"/>
                    </a:moveTo>
                    <a:lnTo>
                      <a:pt x="649" y="105"/>
                    </a:lnTo>
                    <a:lnTo>
                      <a:pt x="482" y="251"/>
                    </a:lnTo>
                    <a:lnTo>
                      <a:pt x="377" y="251"/>
                    </a:lnTo>
                    <a:lnTo>
                      <a:pt x="147" y="293"/>
                    </a:lnTo>
                    <a:lnTo>
                      <a:pt x="43" y="398"/>
                    </a:lnTo>
                    <a:lnTo>
                      <a:pt x="1" y="502"/>
                    </a:lnTo>
                    <a:lnTo>
                      <a:pt x="105" y="565"/>
                    </a:lnTo>
                    <a:lnTo>
                      <a:pt x="168" y="670"/>
                    </a:lnTo>
                    <a:lnTo>
                      <a:pt x="273" y="670"/>
                    </a:lnTo>
                    <a:lnTo>
                      <a:pt x="315" y="712"/>
                    </a:lnTo>
                    <a:lnTo>
                      <a:pt x="273" y="795"/>
                    </a:lnTo>
                    <a:lnTo>
                      <a:pt x="273" y="900"/>
                    </a:lnTo>
                    <a:lnTo>
                      <a:pt x="168" y="1046"/>
                    </a:lnTo>
                    <a:lnTo>
                      <a:pt x="147" y="1235"/>
                    </a:lnTo>
                    <a:lnTo>
                      <a:pt x="64" y="1297"/>
                    </a:lnTo>
                    <a:lnTo>
                      <a:pt x="105" y="1402"/>
                    </a:lnTo>
                    <a:lnTo>
                      <a:pt x="43" y="1444"/>
                    </a:lnTo>
                    <a:lnTo>
                      <a:pt x="64" y="1548"/>
                    </a:lnTo>
                    <a:lnTo>
                      <a:pt x="126" y="1548"/>
                    </a:lnTo>
                    <a:lnTo>
                      <a:pt x="210" y="1507"/>
                    </a:lnTo>
                    <a:lnTo>
                      <a:pt x="315" y="1465"/>
                    </a:lnTo>
                    <a:lnTo>
                      <a:pt x="440" y="1402"/>
                    </a:lnTo>
                    <a:lnTo>
                      <a:pt x="524" y="1402"/>
                    </a:lnTo>
                    <a:lnTo>
                      <a:pt x="587" y="1318"/>
                    </a:lnTo>
                    <a:lnTo>
                      <a:pt x="649" y="1193"/>
                    </a:lnTo>
                    <a:lnTo>
                      <a:pt x="691" y="1151"/>
                    </a:lnTo>
                    <a:lnTo>
                      <a:pt x="796" y="1151"/>
                    </a:lnTo>
                    <a:lnTo>
                      <a:pt x="838" y="1130"/>
                    </a:lnTo>
                    <a:lnTo>
                      <a:pt x="838" y="1235"/>
                    </a:lnTo>
                    <a:lnTo>
                      <a:pt x="796" y="1423"/>
                    </a:lnTo>
                    <a:lnTo>
                      <a:pt x="796" y="1548"/>
                    </a:lnTo>
                    <a:lnTo>
                      <a:pt x="754" y="1632"/>
                    </a:lnTo>
                    <a:lnTo>
                      <a:pt x="775" y="1737"/>
                    </a:lnTo>
                    <a:lnTo>
                      <a:pt x="859" y="1737"/>
                    </a:lnTo>
                    <a:lnTo>
                      <a:pt x="942" y="1653"/>
                    </a:lnTo>
                    <a:lnTo>
                      <a:pt x="942" y="1569"/>
                    </a:lnTo>
                    <a:lnTo>
                      <a:pt x="984" y="1465"/>
                    </a:lnTo>
                    <a:lnTo>
                      <a:pt x="1089" y="1423"/>
                    </a:lnTo>
                    <a:lnTo>
                      <a:pt x="1193" y="1402"/>
                    </a:lnTo>
                    <a:lnTo>
                      <a:pt x="1277" y="1151"/>
                    </a:lnTo>
                    <a:lnTo>
                      <a:pt x="1277" y="1046"/>
                    </a:lnTo>
                    <a:lnTo>
                      <a:pt x="1382" y="900"/>
                    </a:lnTo>
                    <a:lnTo>
                      <a:pt x="1507" y="837"/>
                    </a:lnTo>
                    <a:lnTo>
                      <a:pt x="1570" y="795"/>
                    </a:lnTo>
                    <a:lnTo>
                      <a:pt x="1465" y="732"/>
                    </a:lnTo>
                    <a:lnTo>
                      <a:pt x="1403" y="691"/>
                    </a:lnTo>
                    <a:lnTo>
                      <a:pt x="1298" y="628"/>
                    </a:lnTo>
                    <a:lnTo>
                      <a:pt x="1172" y="712"/>
                    </a:lnTo>
                    <a:lnTo>
                      <a:pt x="1089" y="774"/>
                    </a:lnTo>
                    <a:lnTo>
                      <a:pt x="963" y="691"/>
                    </a:lnTo>
                    <a:lnTo>
                      <a:pt x="838" y="565"/>
                    </a:lnTo>
                    <a:lnTo>
                      <a:pt x="796" y="398"/>
                    </a:lnTo>
                    <a:lnTo>
                      <a:pt x="838" y="356"/>
                    </a:lnTo>
                    <a:lnTo>
                      <a:pt x="942" y="314"/>
                    </a:lnTo>
                    <a:lnTo>
                      <a:pt x="942" y="272"/>
                    </a:lnTo>
                    <a:lnTo>
                      <a:pt x="859" y="147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3781475" y="1649925"/>
                <a:ext cx="102550" cy="141275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5651" extrusionOk="0">
                    <a:moveTo>
                      <a:pt x="1988" y="1"/>
                    </a:moveTo>
                    <a:lnTo>
                      <a:pt x="1926" y="22"/>
                    </a:lnTo>
                    <a:lnTo>
                      <a:pt x="1842" y="126"/>
                    </a:lnTo>
                    <a:lnTo>
                      <a:pt x="1884" y="315"/>
                    </a:lnTo>
                    <a:lnTo>
                      <a:pt x="1821" y="419"/>
                    </a:lnTo>
                    <a:lnTo>
                      <a:pt x="1821" y="524"/>
                    </a:lnTo>
                    <a:lnTo>
                      <a:pt x="1800" y="629"/>
                    </a:lnTo>
                    <a:lnTo>
                      <a:pt x="1842" y="649"/>
                    </a:lnTo>
                    <a:lnTo>
                      <a:pt x="1884" y="733"/>
                    </a:lnTo>
                    <a:lnTo>
                      <a:pt x="1884" y="1068"/>
                    </a:lnTo>
                    <a:lnTo>
                      <a:pt x="1884" y="1235"/>
                    </a:lnTo>
                    <a:lnTo>
                      <a:pt x="1926" y="1361"/>
                    </a:lnTo>
                    <a:lnTo>
                      <a:pt x="2030" y="1507"/>
                    </a:lnTo>
                    <a:lnTo>
                      <a:pt x="2030" y="1654"/>
                    </a:lnTo>
                    <a:lnTo>
                      <a:pt x="2135" y="1779"/>
                    </a:lnTo>
                    <a:lnTo>
                      <a:pt x="2135" y="1863"/>
                    </a:lnTo>
                    <a:lnTo>
                      <a:pt x="2051" y="1863"/>
                    </a:lnTo>
                    <a:lnTo>
                      <a:pt x="2009" y="1800"/>
                    </a:lnTo>
                    <a:lnTo>
                      <a:pt x="1926" y="1612"/>
                    </a:lnTo>
                    <a:lnTo>
                      <a:pt x="1842" y="1507"/>
                    </a:lnTo>
                    <a:lnTo>
                      <a:pt x="1800" y="1507"/>
                    </a:lnTo>
                    <a:lnTo>
                      <a:pt x="1716" y="1570"/>
                    </a:lnTo>
                    <a:lnTo>
                      <a:pt x="1675" y="1549"/>
                    </a:lnTo>
                    <a:lnTo>
                      <a:pt x="1675" y="1486"/>
                    </a:lnTo>
                    <a:lnTo>
                      <a:pt x="1737" y="1403"/>
                    </a:lnTo>
                    <a:lnTo>
                      <a:pt x="1779" y="1361"/>
                    </a:lnTo>
                    <a:lnTo>
                      <a:pt x="1779" y="1256"/>
                    </a:lnTo>
                    <a:lnTo>
                      <a:pt x="1695" y="1026"/>
                    </a:lnTo>
                    <a:lnTo>
                      <a:pt x="1695" y="817"/>
                    </a:lnTo>
                    <a:lnTo>
                      <a:pt x="1675" y="733"/>
                    </a:lnTo>
                    <a:lnTo>
                      <a:pt x="1528" y="649"/>
                    </a:lnTo>
                    <a:lnTo>
                      <a:pt x="1465" y="524"/>
                    </a:lnTo>
                    <a:lnTo>
                      <a:pt x="1382" y="503"/>
                    </a:lnTo>
                    <a:lnTo>
                      <a:pt x="1319" y="545"/>
                    </a:lnTo>
                    <a:lnTo>
                      <a:pt x="1319" y="670"/>
                    </a:lnTo>
                    <a:lnTo>
                      <a:pt x="1193" y="838"/>
                    </a:lnTo>
                    <a:lnTo>
                      <a:pt x="1172" y="963"/>
                    </a:lnTo>
                    <a:lnTo>
                      <a:pt x="1193" y="1089"/>
                    </a:lnTo>
                    <a:lnTo>
                      <a:pt x="1256" y="1235"/>
                    </a:lnTo>
                    <a:lnTo>
                      <a:pt x="1277" y="1403"/>
                    </a:lnTo>
                    <a:lnTo>
                      <a:pt x="1214" y="1382"/>
                    </a:lnTo>
                    <a:lnTo>
                      <a:pt x="1172" y="1298"/>
                    </a:lnTo>
                    <a:lnTo>
                      <a:pt x="1151" y="1173"/>
                    </a:lnTo>
                    <a:lnTo>
                      <a:pt x="1172" y="1089"/>
                    </a:lnTo>
                    <a:lnTo>
                      <a:pt x="1110" y="1068"/>
                    </a:lnTo>
                    <a:lnTo>
                      <a:pt x="1068" y="984"/>
                    </a:lnTo>
                    <a:lnTo>
                      <a:pt x="1047" y="984"/>
                    </a:lnTo>
                    <a:lnTo>
                      <a:pt x="984" y="1047"/>
                    </a:lnTo>
                    <a:lnTo>
                      <a:pt x="942" y="1026"/>
                    </a:lnTo>
                    <a:lnTo>
                      <a:pt x="942" y="942"/>
                    </a:lnTo>
                    <a:lnTo>
                      <a:pt x="1047" y="859"/>
                    </a:lnTo>
                    <a:lnTo>
                      <a:pt x="1047" y="838"/>
                    </a:lnTo>
                    <a:lnTo>
                      <a:pt x="984" y="817"/>
                    </a:lnTo>
                    <a:lnTo>
                      <a:pt x="859" y="859"/>
                    </a:lnTo>
                    <a:lnTo>
                      <a:pt x="775" y="921"/>
                    </a:lnTo>
                    <a:lnTo>
                      <a:pt x="691" y="859"/>
                    </a:lnTo>
                    <a:lnTo>
                      <a:pt x="733" y="817"/>
                    </a:lnTo>
                    <a:lnTo>
                      <a:pt x="775" y="775"/>
                    </a:lnTo>
                    <a:lnTo>
                      <a:pt x="796" y="733"/>
                    </a:lnTo>
                    <a:lnTo>
                      <a:pt x="900" y="629"/>
                    </a:lnTo>
                    <a:lnTo>
                      <a:pt x="984" y="629"/>
                    </a:lnTo>
                    <a:lnTo>
                      <a:pt x="1005" y="649"/>
                    </a:lnTo>
                    <a:lnTo>
                      <a:pt x="1089" y="670"/>
                    </a:lnTo>
                    <a:lnTo>
                      <a:pt x="1151" y="608"/>
                    </a:lnTo>
                    <a:lnTo>
                      <a:pt x="1172" y="524"/>
                    </a:lnTo>
                    <a:lnTo>
                      <a:pt x="1089" y="398"/>
                    </a:lnTo>
                    <a:lnTo>
                      <a:pt x="1047" y="336"/>
                    </a:lnTo>
                    <a:lnTo>
                      <a:pt x="900" y="357"/>
                    </a:lnTo>
                    <a:lnTo>
                      <a:pt x="670" y="545"/>
                    </a:lnTo>
                    <a:lnTo>
                      <a:pt x="587" y="566"/>
                    </a:lnTo>
                    <a:lnTo>
                      <a:pt x="545" y="545"/>
                    </a:lnTo>
                    <a:lnTo>
                      <a:pt x="545" y="461"/>
                    </a:lnTo>
                    <a:lnTo>
                      <a:pt x="461" y="419"/>
                    </a:lnTo>
                    <a:lnTo>
                      <a:pt x="419" y="440"/>
                    </a:lnTo>
                    <a:lnTo>
                      <a:pt x="419" y="566"/>
                    </a:lnTo>
                    <a:lnTo>
                      <a:pt x="545" y="712"/>
                    </a:lnTo>
                    <a:lnTo>
                      <a:pt x="524" y="754"/>
                    </a:lnTo>
                    <a:lnTo>
                      <a:pt x="419" y="754"/>
                    </a:lnTo>
                    <a:lnTo>
                      <a:pt x="377" y="649"/>
                    </a:lnTo>
                    <a:lnTo>
                      <a:pt x="315" y="503"/>
                    </a:lnTo>
                    <a:lnTo>
                      <a:pt x="231" y="503"/>
                    </a:lnTo>
                    <a:lnTo>
                      <a:pt x="126" y="608"/>
                    </a:lnTo>
                    <a:lnTo>
                      <a:pt x="147" y="733"/>
                    </a:lnTo>
                    <a:lnTo>
                      <a:pt x="168" y="775"/>
                    </a:lnTo>
                    <a:lnTo>
                      <a:pt x="168" y="880"/>
                    </a:lnTo>
                    <a:lnTo>
                      <a:pt x="147" y="880"/>
                    </a:lnTo>
                    <a:lnTo>
                      <a:pt x="43" y="963"/>
                    </a:lnTo>
                    <a:lnTo>
                      <a:pt x="1" y="984"/>
                    </a:lnTo>
                    <a:lnTo>
                      <a:pt x="1" y="1089"/>
                    </a:lnTo>
                    <a:lnTo>
                      <a:pt x="22" y="1235"/>
                    </a:lnTo>
                    <a:lnTo>
                      <a:pt x="43" y="1361"/>
                    </a:lnTo>
                    <a:lnTo>
                      <a:pt x="147" y="1549"/>
                    </a:lnTo>
                    <a:lnTo>
                      <a:pt x="147" y="1612"/>
                    </a:lnTo>
                    <a:lnTo>
                      <a:pt x="231" y="1591"/>
                    </a:lnTo>
                    <a:lnTo>
                      <a:pt x="273" y="1507"/>
                    </a:lnTo>
                    <a:lnTo>
                      <a:pt x="273" y="1403"/>
                    </a:lnTo>
                    <a:lnTo>
                      <a:pt x="273" y="1298"/>
                    </a:lnTo>
                    <a:lnTo>
                      <a:pt x="335" y="1277"/>
                    </a:lnTo>
                    <a:lnTo>
                      <a:pt x="419" y="1361"/>
                    </a:lnTo>
                    <a:lnTo>
                      <a:pt x="461" y="1298"/>
                    </a:lnTo>
                    <a:lnTo>
                      <a:pt x="482" y="1340"/>
                    </a:lnTo>
                    <a:lnTo>
                      <a:pt x="440" y="1445"/>
                    </a:lnTo>
                    <a:lnTo>
                      <a:pt x="419" y="1591"/>
                    </a:lnTo>
                    <a:lnTo>
                      <a:pt x="377" y="1612"/>
                    </a:lnTo>
                    <a:lnTo>
                      <a:pt x="377" y="1675"/>
                    </a:lnTo>
                    <a:lnTo>
                      <a:pt x="482" y="1779"/>
                    </a:lnTo>
                    <a:lnTo>
                      <a:pt x="482" y="1800"/>
                    </a:lnTo>
                    <a:lnTo>
                      <a:pt x="545" y="1821"/>
                    </a:lnTo>
                    <a:lnTo>
                      <a:pt x="628" y="1821"/>
                    </a:lnTo>
                    <a:lnTo>
                      <a:pt x="649" y="1863"/>
                    </a:lnTo>
                    <a:lnTo>
                      <a:pt x="649" y="1926"/>
                    </a:lnTo>
                    <a:lnTo>
                      <a:pt x="545" y="2010"/>
                    </a:lnTo>
                    <a:lnTo>
                      <a:pt x="482" y="2010"/>
                    </a:lnTo>
                    <a:lnTo>
                      <a:pt x="482" y="1968"/>
                    </a:lnTo>
                    <a:lnTo>
                      <a:pt x="461" y="1905"/>
                    </a:lnTo>
                    <a:lnTo>
                      <a:pt x="315" y="1800"/>
                    </a:lnTo>
                    <a:lnTo>
                      <a:pt x="273" y="1821"/>
                    </a:lnTo>
                    <a:lnTo>
                      <a:pt x="273" y="1884"/>
                    </a:lnTo>
                    <a:lnTo>
                      <a:pt x="335" y="1989"/>
                    </a:lnTo>
                    <a:lnTo>
                      <a:pt x="419" y="2030"/>
                    </a:lnTo>
                    <a:lnTo>
                      <a:pt x="482" y="2093"/>
                    </a:lnTo>
                    <a:lnTo>
                      <a:pt x="482" y="2114"/>
                    </a:lnTo>
                    <a:lnTo>
                      <a:pt x="440" y="2177"/>
                    </a:lnTo>
                    <a:lnTo>
                      <a:pt x="482" y="2240"/>
                    </a:lnTo>
                    <a:lnTo>
                      <a:pt x="587" y="2302"/>
                    </a:lnTo>
                    <a:lnTo>
                      <a:pt x="670" y="2344"/>
                    </a:lnTo>
                    <a:lnTo>
                      <a:pt x="691" y="2428"/>
                    </a:lnTo>
                    <a:lnTo>
                      <a:pt x="775" y="2449"/>
                    </a:lnTo>
                    <a:lnTo>
                      <a:pt x="900" y="2449"/>
                    </a:lnTo>
                    <a:lnTo>
                      <a:pt x="942" y="2491"/>
                    </a:lnTo>
                    <a:lnTo>
                      <a:pt x="879" y="2533"/>
                    </a:lnTo>
                    <a:lnTo>
                      <a:pt x="754" y="2533"/>
                    </a:lnTo>
                    <a:lnTo>
                      <a:pt x="754" y="2637"/>
                    </a:lnTo>
                    <a:lnTo>
                      <a:pt x="796" y="2742"/>
                    </a:lnTo>
                    <a:lnTo>
                      <a:pt x="859" y="2742"/>
                    </a:lnTo>
                    <a:lnTo>
                      <a:pt x="942" y="2763"/>
                    </a:lnTo>
                    <a:lnTo>
                      <a:pt x="1068" y="2909"/>
                    </a:lnTo>
                    <a:lnTo>
                      <a:pt x="1110" y="2972"/>
                    </a:lnTo>
                    <a:lnTo>
                      <a:pt x="1068" y="3035"/>
                    </a:lnTo>
                    <a:lnTo>
                      <a:pt x="1068" y="3077"/>
                    </a:lnTo>
                    <a:lnTo>
                      <a:pt x="1382" y="3077"/>
                    </a:lnTo>
                    <a:lnTo>
                      <a:pt x="1465" y="3014"/>
                    </a:lnTo>
                    <a:lnTo>
                      <a:pt x="1465" y="2930"/>
                    </a:lnTo>
                    <a:lnTo>
                      <a:pt x="1507" y="2805"/>
                    </a:lnTo>
                    <a:lnTo>
                      <a:pt x="1591" y="2763"/>
                    </a:lnTo>
                    <a:lnTo>
                      <a:pt x="1675" y="2805"/>
                    </a:lnTo>
                    <a:lnTo>
                      <a:pt x="1675" y="2721"/>
                    </a:lnTo>
                    <a:lnTo>
                      <a:pt x="1612" y="2616"/>
                    </a:lnTo>
                    <a:lnTo>
                      <a:pt x="1570" y="2512"/>
                    </a:lnTo>
                    <a:lnTo>
                      <a:pt x="1570" y="2386"/>
                    </a:lnTo>
                    <a:lnTo>
                      <a:pt x="1528" y="2302"/>
                    </a:lnTo>
                    <a:lnTo>
                      <a:pt x="1528" y="2219"/>
                    </a:lnTo>
                    <a:lnTo>
                      <a:pt x="1591" y="2198"/>
                    </a:lnTo>
                    <a:lnTo>
                      <a:pt x="1633" y="2219"/>
                    </a:lnTo>
                    <a:lnTo>
                      <a:pt x="1695" y="2323"/>
                    </a:lnTo>
                    <a:lnTo>
                      <a:pt x="1675" y="2344"/>
                    </a:lnTo>
                    <a:lnTo>
                      <a:pt x="1695" y="2428"/>
                    </a:lnTo>
                    <a:lnTo>
                      <a:pt x="1779" y="2344"/>
                    </a:lnTo>
                    <a:lnTo>
                      <a:pt x="1779" y="2282"/>
                    </a:lnTo>
                    <a:lnTo>
                      <a:pt x="1737" y="2093"/>
                    </a:lnTo>
                    <a:lnTo>
                      <a:pt x="1800" y="2010"/>
                    </a:lnTo>
                    <a:lnTo>
                      <a:pt x="1821" y="2010"/>
                    </a:lnTo>
                    <a:lnTo>
                      <a:pt x="1884" y="2093"/>
                    </a:lnTo>
                    <a:lnTo>
                      <a:pt x="1884" y="2219"/>
                    </a:lnTo>
                    <a:lnTo>
                      <a:pt x="1926" y="2282"/>
                    </a:lnTo>
                    <a:lnTo>
                      <a:pt x="1926" y="2344"/>
                    </a:lnTo>
                    <a:lnTo>
                      <a:pt x="1842" y="2428"/>
                    </a:lnTo>
                    <a:lnTo>
                      <a:pt x="1842" y="2491"/>
                    </a:lnTo>
                    <a:lnTo>
                      <a:pt x="1884" y="2637"/>
                    </a:lnTo>
                    <a:lnTo>
                      <a:pt x="1926" y="2658"/>
                    </a:lnTo>
                    <a:lnTo>
                      <a:pt x="2009" y="2637"/>
                    </a:lnTo>
                    <a:lnTo>
                      <a:pt x="2156" y="2491"/>
                    </a:lnTo>
                    <a:lnTo>
                      <a:pt x="2219" y="2344"/>
                    </a:lnTo>
                    <a:lnTo>
                      <a:pt x="2219" y="2240"/>
                    </a:lnTo>
                    <a:lnTo>
                      <a:pt x="2239" y="2177"/>
                    </a:lnTo>
                    <a:lnTo>
                      <a:pt x="2302" y="2198"/>
                    </a:lnTo>
                    <a:lnTo>
                      <a:pt x="2344" y="2282"/>
                    </a:lnTo>
                    <a:lnTo>
                      <a:pt x="2323" y="2407"/>
                    </a:lnTo>
                    <a:lnTo>
                      <a:pt x="2260" y="2512"/>
                    </a:lnTo>
                    <a:lnTo>
                      <a:pt x="2260" y="2595"/>
                    </a:lnTo>
                    <a:lnTo>
                      <a:pt x="2344" y="2637"/>
                    </a:lnTo>
                    <a:lnTo>
                      <a:pt x="2449" y="2616"/>
                    </a:lnTo>
                    <a:lnTo>
                      <a:pt x="2532" y="2533"/>
                    </a:lnTo>
                    <a:lnTo>
                      <a:pt x="2574" y="2533"/>
                    </a:lnTo>
                    <a:lnTo>
                      <a:pt x="2574" y="2595"/>
                    </a:lnTo>
                    <a:lnTo>
                      <a:pt x="2532" y="2637"/>
                    </a:lnTo>
                    <a:lnTo>
                      <a:pt x="2428" y="2658"/>
                    </a:lnTo>
                    <a:lnTo>
                      <a:pt x="2344" y="2763"/>
                    </a:lnTo>
                    <a:lnTo>
                      <a:pt x="2156" y="2763"/>
                    </a:lnTo>
                    <a:lnTo>
                      <a:pt x="2009" y="2826"/>
                    </a:lnTo>
                    <a:lnTo>
                      <a:pt x="1988" y="2867"/>
                    </a:lnTo>
                    <a:lnTo>
                      <a:pt x="2009" y="2951"/>
                    </a:lnTo>
                    <a:lnTo>
                      <a:pt x="1884" y="3014"/>
                    </a:lnTo>
                    <a:lnTo>
                      <a:pt x="1800" y="3118"/>
                    </a:lnTo>
                    <a:lnTo>
                      <a:pt x="1716" y="3181"/>
                    </a:lnTo>
                    <a:lnTo>
                      <a:pt x="1675" y="3181"/>
                    </a:lnTo>
                    <a:lnTo>
                      <a:pt x="1570" y="3244"/>
                    </a:lnTo>
                    <a:lnTo>
                      <a:pt x="1570" y="3328"/>
                    </a:lnTo>
                    <a:lnTo>
                      <a:pt x="1507" y="3349"/>
                    </a:lnTo>
                    <a:lnTo>
                      <a:pt x="1486" y="3265"/>
                    </a:lnTo>
                    <a:lnTo>
                      <a:pt x="1465" y="3223"/>
                    </a:lnTo>
                    <a:lnTo>
                      <a:pt x="1382" y="3265"/>
                    </a:lnTo>
                    <a:lnTo>
                      <a:pt x="1298" y="3286"/>
                    </a:lnTo>
                    <a:lnTo>
                      <a:pt x="1298" y="3349"/>
                    </a:lnTo>
                    <a:lnTo>
                      <a:pt x="1277" y="3390"/>
                    </a:lnTo>
                    <a:lnTo>
                      <a:pt x="1319" y="3579"/>
                    </a:lnTo>
                    <a:lnTo>
                      <a:pt x="1319" y="3704"/>
                    </a:lnTo>
                    <a:lnTo>
                      <a:pt x="1361" y="3746"/>
                    </a:lnTo>
                    <a:lnTo>
                      <a:pt x="1465" y="3746"/>
                    </a:lnTo>
                    <a:lnTo>
                      <a:pt x="1528" y="3704"/>
                    </a:lnTo>
                    <a:lnTo>
                      <a:pt x="1633" y="3683"/>
                    </a:lnTo>
                    <a:lnTo>
                      <a:pt x="1695" y="3662"/>
                    </a:lnTo>
                    <a:lnTo>
                      <a:pt x="1779" y="3662"/>
                    </a:lnTo>
                    <a:lnTo>
                      <a:pt x="1842" y="3642"/>
                    </a:lnTo>
                    <a:lnTo>
                      <a:pt x="1926" y="3537"/>
                    </a:lnTo>
                    <a:lnTo>
                      <a:pt x="1988" y="3537"/>
                    </a:lnTo>
                    <a:lnTo>
                      <a:pt x="2009" y="3495"/>
                    </a:lnTo>
                    <a:lnTo>
                      <a:pt x="2114" y="3495"/>
                    </a:lnTo>
                    <a:lnTo>
                      <a:pt x="2135" y="3537"/>
                    </a:lnTo>
                    <a:lnTo>
                      <a:pt x="2428" y="3537"/>
                    </a:lnTo>
                    <a:lnTo>
                      <a:pt x="2470" y="3474"/>
                    </a:lnTo>
                    <a:lnTo>
                      <a:pt x="2553" y="3432"/>
                    </a:lnTo>
                    <a:lnTo>
                      <a:pt x="2616" y="3432"/>
                    </a:lnTo>
                    <a:lnTo>
                      <a:pt x="2616" y="3495"/>
                    </a:lnTo>
                    <a:lnTo>
                      <a:pt x="2553" y="3537"/>
                    </a:lnTo>
                    <a:lnTo>
                      <a:pt x="2532" y="3600"/>
                    </a:lnTo>
                    <a:lnTo>
                      <a:pt x="2449" y="3600"/>
                    </a:lnTo>
                    <a:lnTo>
                      <a:pt x="2407" y="3642"/>
                    </a:lnTo>
                    <a:lnTo>
                      <a:pt x="2239" y="3642"/>
                    </a:lnTo>
                    <a:lnTo>
                      <a:pt x="2135" y="3683"/>
                    </a:lnTo>
                    <a:lnTo>
                      <a:pt x="1947" y="3767"/>
                    </a:lnTo>
                    <a:lnTo>
                      <a:pt x="1884" y="3767"/>
                    </a:lnTo>
                    <a:lnTo>
                      <a:pt x="1800" y="3788"/>
                    </a:lnTo>
                    <a:lnTo>
                      <a:pt x="1800" y="3809"/>
                    </a:lnTo>
                    <a:lnTo>
                      <a:pt x="1905" y="3872"/>
                    </a:lnTo>
                    <a:lnTo>
                      <a:pt x="2051" y="3893"/>
                    </a:lnTo>
                    <a:lnTo>
                      <a:pt x="2135" y="3893"/>
                    </a:lnTo>
                    <a:lnTo>
                      <a:pt x="2239" y="3976"/>
                    </a:lnTo>
                    <a:lnTo>
                      <a:pt x="2239" y="4018"/>
                    </a:lnTo>
                    <a:lnTo>
                      <a:pt x="2030" y="4018"/>
                    </a:lnTo>
                    <a:lnTo>
                      <a:pt x="1947" y="4060"/>
                    </a:lnTo>
                    <a:lnTo>
                      <a:pt x="1905" y="4018"/>
                    </a:lnTo>
                    <a:lnTo>
                      <a:pt x="1800" y="3997"/>
                    </a:lnTo>
                    <a:lnTo>
                      <a:pt x="1779" y="4060"/>
                    </a:lnTo>
                    <a:lnTo>
                      <a:pt x="1737" y="4060"/>
                    </a:lnTo>
                    <a:lnTo>
                      <a:pt x="1695" y="3997"/>
                    </a:lnTo>
                    <a:lnTo>
                      <a:pt x="1633" y="3914"/>
                    </a:lnTo>
                    <a:lnTo>
                      <a:pt x="1570" y="3893"/>
                    </a:lnTo>
                    <a:lnTo>
                      <a:pt x="1423" y="3997"/>
                    </a:lnTo>
                    <a:lnTo>
                      <a:pt x="1423" y="4018"/>
                    </a:lnTo>
                    <a:lnTo>
                      <a:pt x="1486" y="4102"/>
                    </a:lnTo>
                    <a:lnTo>
                      <a:pt x="1507" y="4165"/>
                    </a:lnTo>
                    <a:lnTo>
                      <a:pt x="1486" y="4227"/>
                    </a:lnTo>
                    <a:lnTo>
                      <a:pt x="1507" y="4227"/>
                    </a:lnTo>
                    <a:lnTo>
                      <a:pt x="1486" y="4290"/>
                    </a:lnTo>
                    <a:lnTo>
                      <a:pt x="1507" y="4332"/>
                    </a:lnTo>
                    <a:lnTo>
                      <a:pt x="1591" y="4395"/>
                    </a:lnTo>
                    <a:lnTo>
                      <a:pt x="1591" y="4437"/>
                    </a:lnTo>
                    <a:lnTo>
                      <a:pt x="1612" y="4499"/>
                    </a:lnTo>
                    <a:lnTo>
                      <a:pt x="1633" y="4478"/>
                    </a:lnTo>
                    <a:lnTo>
                      <a:pt x="1716" y="4541"/>
                    </a:lnTo>
                    <a:lnTo>
                      <a:pt x="1716" y="4604"/>
                    </a:lnTo>
                    <a:lnTo>
                      <a:pt x="1779" y="4688"/>
                    </a:lnTo>
                    <a:lnTo>
                      <a:pt x="1800" y="4646"/>
                    </a:lnTo>
                    <a:lnTo>
                      <a:pt x="1884" y="4688"/>
                    </a:lnTo>
                    <a:lnTo>
                      <a:pt x="1926" y="4751"/>
                    </a:lnTo>
                    <a:lnTo>
                      <a:pt x="1988" y="4792"/>
                    </a:lnTo>
                    <a:lnTo>
                      <a:pt x="1988" y="4855"/>
                    </a:lnTo>
                    <a:lnTo>
                      <a:pt x="2114" y="4960"/>
                    </a:lnTo>
                    <a:lnTo>
                      <a:pt x="2239" y="4918"/>
                    </a:lnTo>
                    <a:lnTo>
                      <a:pt x="2260" y="4834"/>
                    </a:lnTo>
                    <a:lnTo>
                      <a:pt x="2323" y="4834"/>
                    </a:lnTo>
                    <a:lnTo>
                      <a:pt x="2344" y="4897"/>
                    </a:lnTo>
                    <a:lnTo>
                      <a:pt x="2428" y="4855"/>
                    </a:lnTo>
                    <a:lnTo>
                      <a:pt x="2449" y="4897"/>
                    </a:lnTo>
                    <a:lnTo>
                      <a:pt x="2449" y="4960"/>
                    </a:lnTo>
                    <a:lnTo>
                      <a:pt x="2407" y="5023"/>
                    </a:lnTo>
                    <a:lnTo>
                      <a:pt x="2344" y="5023"/>
                    </a:lnTo>
                    <a:lnTo>
                      <a:pt x="2239" y="5106"/>
                    </a:lnTo>
                    <a:lnTo>
                      <a:pt x="2239" y="5148"/>
                    </a:lnTo>
                    <a:lnTo>
                      <a:pt x="2428" y="5336"/>
                    </a:lnTo>
                    <a:lnTo>
                      <a:pt x="2470" y="5357"/>
                    </a:lnTo>
                    <a:lnTo>
                      <a:pt x="2532" y="5420"/>
                    </a:lnTo>
                    <a:lnTo>
                      <a:pt x="2512" y="5567"/>
                    </a:lnTo>
                    <a:lnTo>
                      <a:pt x="2532" y="5650"/>
                    </a:lnTo>
                    <a:lnTo>
                      <a:pt x="2574" y="5650"/>
                    </a:lnTo>
                    <a:lnTo>
                      <a:pt x="2616" y="5587"/>
                    </a:lnTo>
                    <a:lnTo>
                      <a:pt x="2658" y="5567"/>
                    </a:lnTo>
                    <a:lnTo>
                      <a:pt x="2721" y="5650"/>
                    </a:lnTo>
                    <a:lnTo>
                      <a:pt x="2784" y="5629"/>
                    </a:lnTo>
                    <a:lnTo>
                      <a:pt x="2867" y="5525"/>
                    </a:lnTo>
                    <a:lnTo>
                      <a:pt x="2888" y="5420"/>
                    </a:lnTo>
                    <a:lnTo>
                      <a:pt x="2930" y="5357"/>
                    </a:lnTo>
                    <a:lnTo>
                      <a:pt x="2930" y="5315"/>
                    </a:lnTo>
                    <a:lnTo>
                      <a:pt x="2867" y="5148"/>
                    </a:lnTo>
                    <a:lnTo>
                      <a:pt x="2846" y="5023"/>
                    </a:lnTo>
                    <a:lnTo>
                      <a:pt x="2888" y="4939"/>
                    </a:lnTo>
                    <a:lnTo>
                      <a:pt x="2951" y="4855"/>
                    </a:lnTo>
                    <a:lnTo>
                      <a:pt x="2951" y="4499"/>
                    </a:lnTo>
                    <a:lnTo>
                      <a:pt x="2972" y="4395"/>
                    </a:lnTo>
                    <a:lnTo>
                      <a:pt x="2972" y="4311"/>
                    </a:lnTo>
                    <a:lnTo>
                      <a:pt x="3056" y="4227"/>
                    </a:lnTo>
                    <a:lnTo>
                      <a:pt x="3056" y="4206"/>
                    </a:lnTo>
                    <a:lnTo>
                      <a:pt x="2972" y="4165"/>
                    </a:lnTo>
                    <a:lnTo>
                      <a:pt x="3056" y="4060"/>
                    </a:lnTo>
                    <a:lnTo>
                      <a:pt x="3181" y="4081"/>
                    </a:lnTo>
                    <a:lnTo>
                      <a:pt x="3202" y="4081"/>
                    </a:lnTo>
                    <a:lnTo>
                      <a:pt x="3244" y="3976"/>
                    </a:lnTo>
                    <a:lnTo>
                      <a:pt x="3244" y="3809"/>
                    </a:lnTo>
                    <a:lnTo>
                      <a:pt x="3265" y="3683"/>
                    </a:lnTo>
                    <a:lnTo>
                      <a:pt x="3265" y="3558"/>
                    </a:lnTo>
                    <a:lnTo>
                      <a:pt x="3181" y="3432"/>
                    </a:lnTo>
                    <a:lnTo>
                      <a:pt x="3181" y="3286"/>
                    </a:lnTo>
                    <a:lnTo>
                      <a:pt x="3244" y="3265"/>
                    </a:lnTo>
                    <a:lnTo>
                      <a:pt x="3348" y="3328"/>
                    </a:lnTo>
                    <a:lnTo>
                      <a:pt x="3390" y="3223"/>
                    </a:lnTo>
                    <a:lnTo>
                      <a:pt x="3369" y="3181"/>
                    </a:lnTo>
                    <a:lnTo>
                      <a:pt x="3369" y="3056"/>
                    </a:lnTo>
                    <a:lnTo>
                      <a:pt x="3390" y="2951"/>
                    </a:lnTo>
                    <a:lnTo>
                      <a:pt x="3369" y="2742"/>
                    </a:lnTo>
                    <a:lnTo>
                      <a:pt x="3348" y="2616"/>
                    </a:lnTo>
                    <a:lnTo>
                      <a:pt x="3369" y="2554"/>
                    </a:lnTo>
                    <a:lnTo>
                      <a:pt x="3495" y="2449"/>
                    </a:lnTo>
                    <a:lnTo>
                      <a:pt x="3495" y="2386"/>
                    </a:lnTo>
                    <a:lnTo>
                      <a:pt x="3474" y="2323"/>
                    </a:lnTo>
                    <a:lnTo>
                      <a:pt x="3474" y="2282"/>
                    </a:lnTo>
                    <a:lnTo>
                      <a:pt x="3579" y="2282"/>
                    </a:lnTo>
                    <a:lnTo>
                      <a:pt x="3725" y="2135"/>
                    </a:lnTo>
                    <a:lnTo>
                      <a:pt x="3830" y="2135"/>
                    </a:lnTo>
                    <a:lnTo>
                      <a:pt x="3934" y="2114"/>
                    </a:lnTo>
                    <a:lnTo>
                      <a:pt x="3997" y="2219"/>
                    </a:lnTo>
                    <a:lnTo>
                      <a:pt x="4039" y="2198"/>
                    </a:lnTo>
                    <a:lnTo>
                      <a:pt x="4081" y="2114"/>
                    </a:lnTo>
                    <a:lnTo>
                      <a:pt x="4102" y="2072"/>
                    </a:lnTo>
                    <a:lnTo>
                      <a:pt x="4102" y="1926"/>
                    </a:lnTo>
                    <a:lnTo>
                      <a:pt x="4018" y="1905"/>
                    </a:lnTo>
                    <a:lnTo>
                      <a:pt x="3767" y="1821"/>
                    </a:lnTo>
                    <a:lnTo>
                      <a:pt x="3662" y="1779"/>
                    </a:lnTo>
                    <a:lnTo>
                      <a:pt x="3495" y="1612"/>
                    </a:lnTo>
                    <a:lnTo>
                      <a:pt x="3411" y="1570"/>
                    </a:lnTo>
                    <a:lnTo>
                      <a:pt x="3286" y="1382"/>
                    </a:lnTo>
                    <a:lnTo>
                      <a:pt x="3244" y="1361"/>
                    </a:lnTo>
                    <a:lnTo>
                      <a:pt x="3097" y="1361"/>
                    </a:lnTo>
                    <a:lnTo>
                      <a:pt x="3056" y="1277"/>
                    </a:lnTo>
                    <a:lnTo>
                      <a:pt x="3056" y="1193"/>
                    </a:lnTo>
                    <a:lnTo>
                      <a:pt x="2972" y="942"/>
                    </a:lnTo>
                    <a:lnTo>
                      <a:pt x="2888" y="733"/>
                    </a:lnTo>
                    <a:lnTo>
                      <a:pt x="2742" y="608"/>
                    </a:lnTo>
                    <a:lnTo>
                      <a:pt x="2658" y="670"/>
                    </a:lnTo>
                    <a:lnTo>
                      <a:pt x="2637" y="775"/>
                    </a:lnTo>
                    <a:lnTo>
                      <a:pt x="2658" y="984"/>
                    </a:lnTo>
                    <a:lnTo>
                      <a:pt x="2658" y="1131"/>
                    </a:lnTo>
                    <a:lnTo>
                      <a:pt x="2574" y="1193"/>
                    </a:lnTo>
                    <a:lnTo>
                      <a:pt x="2553" y="1173"/>
                    </a:lnTo>
                    <a:lnTo>
                      <a:pt x="2553" y="1131"/>
                    </a:lnTo>
                    <a:lnTo>
                      <a:pt x="2553" y="963"/>
                    </a:lnTo>
                    <a:lnTo>
                      <a:pt x="2553" y="733"/>
                    </a:lnTo>
                    <a:lnTo>
                      <a:pt x="2616" y="670"/>
                    </a:lnTo>
                    <a:lnTo>
                      <a:pt x="2616" y="545"/>
                    </a:lnTo>
                    <a:lnTo>
                      <a:pt x="2553" y="419"/>
                    </a:lnTo>
                    <a:lnTo>
                      <a:pt x="2449" y="231"/>
                    </a:lnTo>
                    <a:lnTo>
                      <a:pt x="2344" y="189"/>
                    </a:lnTo>
                    <a:lnTo>
                      <a:pt x="2260" y="231"/>
                    </a:lnTo>
                    <a:lnTo>
                      <a:pt x="2219" y="315"/>
                    </a:lnTo>
                    <a:lnTo>
                      <a:pt x="2156" y="294"/>
                    </a:lnTo>
                    <a:lnTo>
                      <a:pt x="2135" y="147"/>
                    </a:lnTo>
                    <a:lnTo>
                      <a:pt x="203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58" name="Google Shape;1658;p32"/>
            <p:cNvSpPr/>
            <p:nvPr/>
          </p:nvSpPr>
          <p:spPr>
            <a:xfrm>
              <a:off x="5511350" y="2436650"/>
              <a:ext cx="175250" cy="307100"/>
            </a:xfrm>
            <a:custGeom>
              <a:avLst/>
              <a:gdLst/>
              <a:ahLst/>
              <a:cxnLst/>
              <a:rect l="l" t="t" r="r" b="b"/>
              <a:pathLst>
                <a:path w="7010" h="12284" extrusionOk="0">
                  <a:moveTo>
                    <a:pt x="4122" y="1"/>
                  </a:moveTo>
                  <a:lnTo>
                    <a:pt x="4122" y="43"/>
                  </a:lnTo>
                  <a:lnTo>
                    <a:pt x="4080" y="126"/>
                  </a:lnTo>
                  <a:lnTo>
                    <a:pt x="4017" y="126"/>
                  </a:lnTo>
                  <a:lnTo>
                    <a:pt x="3996" y="147"/>
                  </a:lnTo>
                  <a:lnTo>
                    <a:pt x="4059" y="231"/>
                  </a:lnTo>
                  <a:lnTo>
                    <a:pt x="4080" y="357"/>
                  </a:lnTo>
                  <a:lnTo>
                    <a:pt x="4289" y="671"/>
                  </a:lnTo>
                  <a:lnTo>
                    <a:pt x="4331" y="796"/>
                  </a:lnTo>
                  <a:lnTo>
                    <a:pt x="4331" y="1005"/>
                  </a:lnTo>
                  <a:lnTo>
                    <a:pt x="4310" y="1089"/>
                  </a:lnTo>
                  <a:lnTo>
                    <a:pt x="4373" y="1277"/>
                  </a:lnTo>
                  <a:lnTo>
                    <a:pt x="4415" y="1382"/>
                  </a:lnTo>
                  <a:lnTo>
                    <a:pt x="4415" y="1424"/>
                  </a:lnTo>
                  <a:lnTo>
                    <a:pt x="4373" y="1424"/>
                  </a:lnTo>
                  <a:lnTo>
                    <a:pt x="4289" y="1528"/>
                  </a:lnTo>
                  <a:lnTo>
                    <a:pt x="4310" y="1633"/>
                  </a:lnTo>
                  <a:lnTo>
                    <a:pt x="4373" y="1738"/>
                  </a:lnTo>
                  <a:lnTo>
                    <a:pt x="4394" y="1800"/>
                  </a:lnTo>
                  <a:lnTo>
                    <a:pt x="4457" y="1821"/>
                  </a:lnTo>
                  <a:lnTo>
                    <a:pt x="4478" y="1905"/>
                  </a:lnTo>
                  <a:lnTo>
                    <a:pt x="4457" y="1926"/>
                  </a:lnTo>
                  <a:lnTo>
                    <a:pt x="4457" y="2010"/>
                  </a:lnTo>
                  <a:lnTo>
                    <a:pt x="4394" y="2051"/>
                  </a:lnTo>
                  <a:lnTo>
                    <a:pt x="4206" y="2031"/>
                  </a:lnTo>
                  <a:lnTo>
                    <a:pt x="4017" y="1926"/>
                  </a:lnTo>
                  <a:lnTo>
                    <a:pt x="3955" y="1947"/>
                  </a:lnTo>
                  <a:lnTo>
                    <a:pt x="3892" y="2031"/>
                  </a:lnTo>
                  <a:lnTo>
                    <a:pt x="3913" y="2093"/>
                  </a:lnTo>
                  <a:lnTo>
                    <a:pt x="3976" y="2093"/>
                  </a:lnTo>
                  <a:lnTo>
                    <a:pt x="4080" y="2156"/>
                  </a:lnTo>
                  <a:lnTo>
                    <a:pt x="4080" y="2219"/>
                  </a:lnTo>
                  <a:lnTo>
                    <a:pt x="4017" y="2261"/>
                  </a:lnTo>
                  <a:lnTo>
                    <a:pt x="3976" y="2365"/>
                  </a:lnTo>
                  <a:lnTo>
                    <a:pt x="3892" y="2407"/>
                  </a:lnTo>
                  <a:lnTo>
                    <a:pt x="3871" y="2449"/>
                  </a:lnTo>
                  <a:lnTo>
                    <a:pt x="3787" y="2470"/>
                  </a:lnTo>
                  <a:lnTo>
                    <a:pt x="3745" y="2575"/>
                  </a:lnTo>
                  <a:lnTo>
                    <a:pt x="3766" y="2679"/>
                  </a:lnTo>
                  <a:lnTo>
                    <a:pt x="3766" y="2847"/>
                  </a:lnTo>
                  <a:lnTo>
                    <a:pt x="3787" y="2930"/>
                  </a:lnTo>
                  <a:lnTo>
                    <a:pt x="3871" y="2930"/>
                  </a:lnTo>
                  <a:lnTo>
                    <a:pt x="3976" y="2993"/>
                  </a:lnTo>
                  <a:lnTo>
                    <a:pt x="4059" y="3077"/>
                  </a:lnTo>
                  <a:lnTo>
                    <a:pt x="4122" y="3286"/>
                  </a:lnTo>
                  <a:lnTo>
                    <a:pt x="4164" y="3495"/>
                  </a:lnTo>
                  <a:lnTo>
                    <a:pt x="4122" y="3516"/>
                  </a:lnTo>
                  <a:lnTo>
                    <a:pt x="4185" y="3621"/>
                  </a:lnTo>
                  <a:lnTo>
                    <a:pt x="4289" y="3684"/>
                  </a:lnTo>
                  <a:lnTo>
                    <a:pt x="4415" y="3516"/>
                  </a:lnTo>
                  <a:lnTo>
                    <a:pt x="4478" y="3412"/>
                  </a:lnTo>
                  <a:lnTo>
                    <a:pt x="4478" y="3349"/>
                  </a:lnTo>
                  <a:lnTo>
                    <a:pt x="4520" y="3286"/>
                  </a:lnTo>
                  <a:lnTo>
                    <a:pt x="4540" y="3286"/>
                  </a:lnTo>
                  <a:cubicBezTo>
                    <a:pt x="4624" y="3370"/>
                    <a:pt x="4708" y="3453"/>
                    <a:pt x="4729" y="3558"/>
                  </a:cubicBezTo>
                  <a:lnTo>
                    <a:pt x="4729" y="3579"/>
                  </a:lnTo>
                  <a:lnTo>
                    <a:pt x="4687" y="3704"/>
                  </a:lnTo>
                  <a:lnTo>
                    <a:pt x="4687" y="3809"/>
                  </a:lnTo>
                  <a:lnTo>
                    <a:pt x="4729" y="3872"/>
                  </a:lnTo>
                  <a:lnTo>
                    <a:pt x="4792" y="3830"/>
                  </a:lnTo>
                  <a:lnTo>
                    <a:pt x="4917" y="3725"/>
                  </a:lnTo>
                  <a:lnTo>
                    <a:pt x="4980" y="3872"/>
                  </a:lnTo>
                  <a:lnTo>
                    <a:pt x="4917" y="3976"/>
                  </a:lnTo>
                  <a:lnTo>
                    <a:pt x="4833" y="4018"/>
                  </a:lnTo>
                  <a:lnTo>
                    <a:pt x="4771" y="3976"/>
                  </a:lnTo>
                  <a:lnTo>
                    <a:pt x="4792" y="4102"/>
                  </a:lnTo>
                  <a:lnTo>
                    <a:pt x="4729" y="4144"/>
                  </a:lnTo>
                  <a:lnTo>
                    <a:pt x="4666" y="4123"/>
                  </a:lnTo>
                  <a:lnTo>
                    <a:pt x="4624" y="4018"/>
                  </a:lnTo>
                  <a:lnTo>
                    <a:pt x="4603" y="3914"/>
                  </a:lnTo>
                  <a:lnTo>
                    <a:pt x="4582" y="3872"/>
                  </a:lnTo>
                  <a:lnTo>
                    <a:pt x="4499" y="3893"/>
                  </a:lnTo>
                  <a:lnTo>
                    <a:pt x="4457" y="3872"/>
                  </a:lnTo>
                  <a:lnTo>
                    <a:pt x="4415" y="3976"/>
                  </a:lnTo>
                  <a:lnTo>
                    <a:pt x="4478" y="4123"/>
                  </a:lnTo>
                  <a:lnTo>
                    <a:pt x="4478" y="4228"/>
                  </a:lnTo>
                  <a:lnTo>
                    <a:pt x="4394" y="4248"/>
                  </a:lnTo>
                  <a:lnTo>
                    <a:pt x="4310" y="4353"/>
                  </a:lnTo>
                  <a:lnTo>
                    <a:pt x="4310" y="4416"/>
                  </a:lnTo>
                  <a:lnTo>
                    <a:pt x="4457" y="4562"/>
                  </a:lnTo>
                  <a:lnTo>
                    <a:pt x="4499" y="4646"/>
                  </a:lnTo>
                  <a:lnTo>
                    <a:pt x="4457" y="4813"/>
                  </a:lnTo>
                  <a:lnTo>
                    <a:pt x="4373" y="4855"/>
                  </a:lnTo>
                  <a:lnTo>
                    <a:pt x="4289" y="4834"/>
                  </a:lnTo>
                  <a:lnTo>
                    <a:pt x="4268" y="4876"/>
                  </a:lnTo>
                  <a:lnTo>
                    <a:pt x="4352" y="4981"/>
                  </a:lnTo>
                  <a:lnTo>
                    <a:pt x="4415" y="4960"/>
                  </a:lnTo>
                  <a:lnTo>
                    <a:pt x="4499" y="4876"/>
                  </a:lnTo>
                  <a:lnTo>
                    <a:pt x="4603" y="5148"/>
                  </a:lnTo>
                  <a:lnTo>
                    <a:pt x="4666" y="5441"/>
                  </a:lnTo>
                  <a:lnTo>
                    <a:pt x="4624" y="5588"/>
                  </a:lnTo>
                  <a:lnTo>
                    <a:pt x="4624" y="5860"/>
                  </a:lnTo>
                  <a:lnTo>
                    <a:pt x="4520" y="6236"/>
                  </a:lnTo>
                  <a:lnTo>
                    <a:pt x="4561" y="6404"/>
                  </a:lnTo>
                  <a:lnTo>
                    <a:pt x="4499" y="6592"/>
                  </a:lnTo>
                  <a:lnTo>
                    <a:pt x="4373" y="6655"/>
                  </a:lnTo>
                  <a:lnTo>
                    <a:pt x="4310" y="6843"/>
                  </a:lnTo>
                  <a:lnTo>
                    <a:pt x="4310" y="7031"/>
                  </a:lnTo>
                  <a:lnTo>
                    <a:pt x="4248" y="7136"/>
                  </a:lnTo>
                  <a:lnTo>
                    <a:pt x="4206" y="7241"/>
                  </a:lnTo>
                  <a:lnTo>
                    <a:pt x="4080" y="7366"/>
                  </a:lnTo>
                  <a:lnTo>
                    <a:pt x="3829" y="7533"/>
                  </a:lnTo>
                  <a:lnTo>
                    <a:pt x="3724" y="7554"/>
                  </a:lnTo>
                  <a:lnTo>
                    <a:pt x="3662" y="7659"/>
                  </a:lnTo>
                  <a:lnTo>
                    <a:pt x="3536" y="7575"/>
                  </a:lnTo>
                  <a:lnTo>
                    <a:pt x="3411" y="7429"/>
                  </a:lnTo>
                  <a:lnTo>
                    <a:pt x="3411" y="7345"/>
                  </a:lnTo>
                  <a:lnTo>
                    <a:pt x="3452" y="7324"/>
                  </a:lnTo>
                  <a:lnTo>
                    <a:pt x="3515" y="7220"/>
                  </a:lnTo>
                  <a:lnTo>
                    <a:pt x="3515" y="7157"/>
                  </a:lnTo>
                  <a:lnTo>
                    <a:pt x="3578" y="7073"/>
                  </a:lnTo>
                  <a:lnTo>
                    <a:pt x="3578" y="7052"/>
                  </a:lnTo>
                  <a:lnTo>
                    <a:pt x="3452" y="7073"/>
                  </a:lnTo>
                  <a:lnTo>
                    <a:pt x="3348" y="7178"/>
                  </a:lnTo>
                  <a:lnTo>
                    <a:pt x="3222" y="7241"/>
                  </a:lnTo>
                  <a:lnTo>
                    <a:pt x="3201" y="7345"/>
                  </a:lnTo>
                  <a:lnTo>
                    <a:pt x="3264" y="7471"/>
                  </a:lnTo>
                  <a:lnTo>
                    <a:pt x="3306" y="7722"/>
                  </a:lnTo>
                  <a:lnTo>
                    <a:pt x="3264" y="7868"/>
                  </a:lnTo>
                  <a:lnTo>
                    <a:pt x="3139" y="7994"/>
                  </a:lnTo>
                  <a:lnTo>
                    <a:pt x="3139" y="8077"/>
                  </a:lnTo>
                  <a:lnTo>
                    <a:pt x="3076" y="8119"/>
                  </a:lnTo>
                  <a:lnTo>
                    <a:pt x="3055" y="8329"/>
                  </a:lnTo>
                  <a:lnTo>
                    <a:pt x="3118" y="8391"/>
                  </a:lnTo>
                  <a:lnTo>
                    <a:pt x="3118" y="8475"/>
                  </a:lnTo>
                  <a:lnTo>
                    <a:pt x="3076" y="8496"/>
                  </a:lnTo>
                  <a:lnTo>
                    <a:pt x="3118" y="8517"/>
                  </a:lnTo>
                  <a:lnTo>
                    <a:pt x="3076" y="8601"/>
                  </a:lnTo>
                  <a:lnTo>
                    <a:pt x="3034" y="8601"/>
                  </a:lnTo>
                  <a:lnTo>
                    <a:pt x="3055" y="8642"/>
                  </a:lnTo>
                  <a:lnTo>
                    <a:pt x="2992" y="8684"/>
                  </a:lnTo>
                  <a:lnTo>
                    <a:pt x="2929" y="8621"/>
                  </a:lnTo>
                  <a:lnTo>
                    <a:pt x="2846" y="8684"/>
                  </a:lnTo>
                  <a:lnTo>
                    <a:pt x="2804" y="8642"/>
                  </a:lnTo>
                  <a:lnTo>
                    <a:pt x="2762" y="8517"/>
                  </a:lnTo>
                  <a:lnTo>
                    <a:pt x="2741" y="8496"/>
                  </a:lnTo>
                  <a:lnTo>
                    <a:pt x="2657" y="8538"/>
                  </a:lnTo>
                  <a:lnTo>
                    <a:pt x="2595" y="8538"/>
                  </a:lnTo>
                  <a:lnTo>
                    <a:pt x="2553" y="8517"/>
                  </a:lnTo>
                  <a:lnTo>
                    <a:pt x="2302" y="8601"/>
                  </a:lnTo>
                  <a:lnTo>
                    <a:pt x="2176" y="8642"/>
                  </a:lnTo>
                  <a:lnTo>
                    <a:pt x="2030" y="8705"/>
                  </a:lnTo>
                  <a:lnTo>
                    <a:pt x="1883" y="8705"/>
                  </a:lnTo>
                  <a:lnTo>
                    <a:pt x="1758" y="8747"/>
                  </a:lnTo>
                  <a:lnTo>
                    <a:pt x="1695" y="8726"/>
                  </a:lnTo>
                  <a:lnTo>
                    <a:pt x="1569" y="8747"/>
                  </a:lnTo>
                  <a:lnTo>
                    <a:pt x="1360" y="8914"/>
                  </a:lnTo>
                  <a:lnTo>
                    <a:pt x="1297" y="9040"/>
                  </a:lnTo>
                  <a:lnTo>
                    <a:pt x="1235" y="9082"/>
                  </a:lnTo>
                  <a:lnTo>
                    <a:pt x="1193" y="9165"/>
                  </a:lnTo>
                  <a:lnTo>
                    <a:pt x="1046" y="9354"/>
                  </a:lnTo>
                  <a:lnTo>
                    <a:pt x="942" y="9375"/>
                  </a:lnTo>
                  <a:lnTo>
                    <a:pt x="858" y="9479"/>
                  </a:lnTo>
                  <a:lnTo>
                    <a:pt x="837" y="9563"/>
                  </a:lnTo>
                  <a:lnTo>
                    <a:pt x="753" y="9647"/>
                  </a:lnTo>
                  <a:lnTo>
                    <a:pt x="607" y="9668"/>
                  </a:lnTo>
                  <a:lnTo>
                    <a:pt x="544" y="9751"/>
                  </a:lnTo>
                  <a:lnTo>
                    <a:pt x="565" y="9940"/>
                  </a:lnTo>
                  <a:lnTo>
                    <a:pt x="628" y="9961"/>
                  </a:lnTo>
                  <a:lnTo>
                    <a:pt x="649" y="10002"/>
                  </a:lnTo>
                  <a:lnTo>
                    <a:pt x="628" y="10065"/>
                  </a:lnTo>
                  <a:lnTo>
                    <a:pt x="607" y="10044"/>
                  </a:lnTo>
                  <a:lnTo>
                    <a:pt x="481" y="10149"/>
                  </a:lnTo>
                  <a:lnTo>
                    <a:pt x="439" y="10212"/>
                  </a:lnTo>
                  <a:lnTo>
                    <a:pt x="377" y="10274"/>
                  </a:lnTo>
                  <a:lnTo>
                    <a:pt x="272" y="10379"/>
                  </a:lnTo>
                  <a:lnTo>
                    <a:pt x="209" y="10463"/>
                  </a:lnTo>
                  <a:lnTo>
                    <a:pt x="105" y="10463"/>
                  </a:lnTo>
                  <a:lnTo>
                    <a:pt x="0" y="10505"/>
                  </a:lnTo>
                  <a:lnTo>
                    <a:pt x="105" y="10505"/>
                  </a:lnTo>
                  <a:lnTo>
                    <a:pt x="167" y="10609"/>
                  </a:lnTo>
                  <a:lnTo>
                    <a:pt x="209" y="10735"/>
                  </a:lnTo>
                  <a:lnTo>
                    <a:pt x="167" y="10777"/>
                  </a:lnTo>
                  <a:lnTo>
                    <a:pt x="126" y="10693"/>
                  </a:lnTo>
                  <a:lnTo>
                    <a:pt x="84" y="10609"/>
                  </a:lnTo>
                  <a:lnTo>
                    <a:pt x="63" y="10714"/>
                  </a:lnTo>
                  <a:lnTo>
                    <a:pt x="84" y="10818"/>
                  </a:lnTo>
                  <a:lnTo>
                    <a:pt x="167" y="10839"/>
                  </a:lnTo>
                  <a:lnTo>
                    <a:pt x="167" y="10923"/>
                  </a:lnTo>
                  <a:lnTo>
                    <a:pt x="126" y="11007"/>
                  </a:lnTo>
                  <a:lnTo>
                    <a:pt x="126" y="11007"/>
                  </a:lnTo>
                  <a:lnTo>
                    <a:pt x="188" y="10965"/>
                  </a:lnTo>
                  <a:lnTo>
                    <a:pt x="230" y="10902"/>
                  </a:lnTo>
                  <a:lnTo>
                    <a:pt x="314" y="10860"/>
                  </a:lnTo>
                  <a:lnTo>
                    <a:pt x="377" y="10902"/>
                  </a:lnTo>
                  <a:lnTo>
                    <a:pt x="314" y="10944"/>
                  </a:lnTo>
                  <a:lnTo>
                    <a:pt x="377" y="10965"/>
                  </a:lnTo>
                  <a:lnTo>
                    <a:pt x="439" y="10944"/>
                  </a:lnTo>
                  <a:lnTo>
                    <a:pt x="439" y="10839"/>
                  </a:lnTo>
                  <a:lnTo>
                    <a:pt x="398" y="10798"/>
                  </a:lnTo>
                  <a:lnTo>
                    <a:pt x="293" y="10818"/>
                  </a:lnTo>
                  <a:lnTo>
                    <a:pt x="293" y="10777"/>
                  </a:lnTo>
                  <a:lnTo>
                    <a:pt x="314" y="10714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439" y="10609"/>
                  </a:lnTo>
                  <a:lnTo>
                    <a:pt x="544" y="10798"/>
                  </a:lnTo>
                  <a:lnTo>
                    <a:pt x="586" y="10923"/>
                  </a:lnTo>
                  <a:lnTo>
                    <a:pt x="628" y="10986"/>
                  </a:lnTo>
                  <a:lnTo>
                    <a:pt x="628" y="11153"/>
                  </a:lnTo>
                  <a:lnTo>
                    <a:pt x="544" y="11342"/>
                  </a:lnTo>
                  <a:lnTo>
                    <a:pt x="439" y="11342"/>
                  </a:lnTo>
                  <a:lnTo>
                    <a:pt x="481" y="11383"/>
                  </a:lnTo>
                  <a:lnTo>
                    <a:pt x="544" y="11551"/>
                  </a:lnTo>
                  <a:lnTo>
                    <a:pt x="586" y="11760"/>
                  </a:lnTo>
                  <a:lnTo>
                    <a:pt x="691" y="11865"/>
                  </a:lnTo>
                  <a:lnTo>
                    <a:pt x="691" y="11969"/>
                  </a:lnTo>
                  <a:lnTo>
                    <a:pt x="628" y="12011"/>
                  </a:lnTo>
                  <a:lnTo>
                    <a:pt x="711" y="12095"/>
                  </a:lnTo>
                  <a:lnTo>
                    <a:pt x="795" y="12095"/>
                  </a:lnTo>
                  <a:lnTo>
                    <a:pt x="858" y="12158"/>
                  </a:lnTo>
                  <a:lnTo>
                    <a:pt x="900" y="12095"/>
                  </a:lnTo>
                  <a:lnTo>
                    <a:pt x="900" y="12053"/>
                  </a:lnTo>
                  <a:lnTo>
                    <a:pt x="816" y="11906"/>
                  </a:lnTo>
                  <a:lnTo>
                    <a:pt x="816" y="11739"/>
                  </a:lnTo>
                  <a:lnTo>
                    <a:pt x="858" y="11676"/>
                  </a:lnTo>
                  <a:lnTo>
                    <a:pt x="921" y="11739"/>
                  </a:lnTo>
                  <a:lnTo>
                    <a:pt x="900" y="11781"/>
                  </a:lnTo>
                  <a:lnTo>
                    <a:pt x="900" y="11844"/>
                  </a:lnTo>
                  <a:lnTo>
                    <a:pt x="963" y="11948"/>
                  </a:lnTo>
                  <a:lnTo>
                    <a:pt x="1004" y="12095"/>
                  </a:lnTo>
                  <a:lnTo>
                    <a:pt x="963" y="12199"/>
                  </a:lnTo>
                  <a:lnTo>
                    <a:pt x="1004" y="12283"/>
                  </a:lnTo>
                  <a:lnTo>
                    <a:pt x="1109" y="12220"/>
                  </a:lnTo>
                  <a:lnTo>
                    <a:pt x="1214" y="12074"/>
                  </a:lnTo>
                  <a:lnTo>
                    <a:pt x="1109" y="11969"/>
                  </a:lnTo>
                  <a:lnTo>
                    <a:pt x="1109" y="11906"/>
                  </a:lnTo>
                  <a:lnTo>
                    <a:pt x="1151" y="11886"/>
                  </a:lnTo>
                  <a:lnTo>
                    <a:pt x="1235" y="11906"/>
                  </a:lnTo>
                  <a:lnTo>
                    <a:pt x="1276" y="11948"/>
                  </a:lnTo>
                  <a:lnTo>
                    <a:pt x="1318" y="11844"/>
                  </a:lnTo>
                  <a:lnTo>
                    <a:pt x="1318" y="11655"/>
                  </a:lnTo>
                  <a:lnTo>
                    <a:pt x="1276" y="11572"/>
                  </a:lnTo>
                  <a:lnTo>
                    <a:pt x="1276" y="11237"/>
                  </a:lnTo>
                  <a:lnTo>
                    <a:pt x="1276" y="11049"/>
                  </a:lnTo>
                  <a:lnTo>
                    <a:pt x="1339" y="10944"/>
                  </a:lnTo>
                  <a:lnTo>
                    <a:pt x="1444" y="10839"/>
                  </a:lnTo>
                  <a:lnTo>
                    <a:pt x="1423" y="10777"/>
                  </a:lnTo>
                  <a:lnTo>
                    <a:pt x="1360" y="10735"/>
                  </a:lnTo>
                  <a:lnTo>
                    <a:pt x="1360" y="10630"/>
                  </a:lnTo>
                  <a:lnTo>
                    <a:pt x="1318" y="10630"/>
                  </a:lnTo>
                  <a:lnTo>
                    <a:pt x="1339" y="10567"/>
                  </a:lnTo>
                  <a:lnTo>
                    <a:pt x="1151" y="10567"/>
                  </a:lnTo>
                  <a:lnTo>
                    <a:pt x="1130" y="10505"/>
                  </a:lnTo>
                  <a:lnTo>
                    <a:pt x="1235" y="10463"/>
                  </a:lnTo>
                  <a:lnTo>
                    <a:pt x="1255" y="10379"/>
                  </a:lnTo>
                  <a:lnTo>
                    <a:pt x="1235" y="10212"/>
                  </a:lnTo>
                  <a:lnTo>
                    <a:pt x="1151" y="10170"/>
                  </a:lnTo>
                  <a:lnTo>
                    <a:pt x="1067" y="10191"/>
                  </a:lnTo>
                  <a:lnTo>
                    <a:pt x="1067" y="10212"/>
                  </a:lnTo>
                  <a:lnTo>
                    <a:pt x="1004" y="10274"/>
                  </a:lnTo>
                  <a:lnTo>
                    <a:pt x="921" y="10274"/>
                  </a:lnTo>
                  <a:lnTo>
                    <a:pt x="795" y="10149"/>
                  </a:lnTo>
                  <a:lnTo>
                    <a:pt x="816" y="10065"/>
                  </a:lnTo>
                  <a:lnTo>
                    <a:pt x="1004" y="9982"/>
                  </a:lnTo>
                  <a:lnTo>
                    <a:pt x="1151" y="9961"/>
                  </a:lnTo>
                  <a:lnTo>
                    <a:pt x="1339" y="10002"/>
                  </a:lnTo>
                  <a:lnTo>
                    <a:pt x="1423" y="10065"/>
                  </a:lnTo>
                  <a:lnTo>
                    <a:pt x="1444" y="10002"/>
                  </a:lnTo>
                  <a:lnTo>
                    <a:pt x="1444" y="9940"/>
                  </a:lnTo>
                  <a:lnTo>
                    <a:pt x="1444" y="9835"/>
                  </a:lnTo>
                  <a:lnTo>
                    <a:pt x="1423" y="9751"/>
                  </a:lnTo>
                  <a:lnTo>
                    <a:pt x="1444" y="9689"/>
                  </a:lnTo>
                  <a:lnTo>
                    <a:pt x="1527" y="9689"/>
                  </a:lnTo>
                  <a:lnTo>
                    <a:pt x="1569" y="9772"/>
                  </a:lnTo>
                  <a:lnTo>
                    <a:pt x="1653" y="9772"/>
                  </a:lnTo>
                  <a:lnTo>
                    <a:pt x="1758" y="9730"/>
                  </a:lnTo>
                  <a:lnTo>
                    <a:pt x="1946" y="9689"/>
                  </a:lnTo>
                  <a:lnTo>
                    <a:pt x="2113" y="9647"/>
                  </a:lnTo>
                  <a:lnTo>
                    <a:pt x="2218" y="9647"/>
                  </a:lnTo>
                  <a:lnTo>
                    <a:pt x="2281" y="9668"/>
                  </a:lnTo>
                  <a:lnTo>
                    <a:pt x="2323" y="9647"/>
                  </a:lnTo>
                  <a:cubicBezTo>
                    <a:pt x="2323" y="9668"/>
                    <a:pt x="2364" y="9730"/>
                    <a:pt x="2364" y="9751"/>
                  </a:cubicBezTo>
                  <a:lnTo>
                    <a:pt x="2218" y="9856"/>
                  </a:lnTo>
                  <a:lnTo>
                    <a:pt x="2218" y="9940"/>
                  </a:lnTo>
                  <a:lnTo>
                    <a:pt x="2155" y="9877"/>
                  </a:lnTo>
                  <a:lnTo>
                    <a:pt x="2051" y="9898"/>
                  </a:lnTo>
                  <a:lnTo>
                    <a:pt x="1967" y="9961"/>
                  </a:lnTo>
                  <a:lnTo>
                    <a:pt x="1904" y="9940"/>
                  </a:lnTo>
                  <a:lnTo>
                    <a:pt x="1841" y="9772"/>
                  </a:lnTo>
                  <a:lnTo>
                    <a:pt x="1779" y="9772"/>
                  </a:lnTo>
                  <a:lnTo>
                    <a:pt x="1632" y="9961"/>
                  </a:lnTo>
                  <a:lnTo>
                    <a:pt x="1632" y="10065"/>
                  </a:lnTo>
                  <a:lnTo>
                    <a:pt x="1527" y="10128"/>
                  </a:lnTo>
                  <a:lnTo>
                    <a:pt x="1486" y="10233"/>
                  </a:lnTo>
                  <a:lnTo>
                    <a:pt x="1653" y="10295"/>
                  </a:lnTo>
                  <a:lnTo>
                    <a:pt x="1674" y="10400"/>
                  </a:lnTo>
                  <a:lnTo>
                    <a:pt x="1653" y="10421"/>
                  </a:lnTo>
                  <a:lnTo>
                    <a:pt x="1653" y="10484"/>
                  </a:lnTo>
                  <a:lnTo>
                    <a:pt x="1737" y="10609"/>
                  </a:lnTo>
                  <a:lnTo>
                    <a:pt x="1862" y="10630"/>
                  </a:lnTo>
                  <a:lnTo>
                    <a:pt x="1862" y="10714"/>
                  </a:lnTo>
                  <a:lnTo>
                    <a:pt x="1904" y="10735"/>
                  </a:lnTo>
                  <a:lnTo>
                    <a:pt x="1946" y="10693"/>
                  </a:lnTo>
                  <a:lnTo>
                    <a:pt x="2009" y="10714"/>
                  </a:lnTo>
                  <a:lnTo>
                    <a:pt x="2072" y="10693"/>
                  </a:lnTo>
                  <a:lnTo>
                    <a:pt x="2072" y="10609"/>
                  </a:lnTo>
                  <a:lnTo>
                    <a:pt x="1967" y="10505"/>
                  </a:lnTo>
                  <a:lnTo>
                    <a:pt x="2009" y="10400"/>
                  </a:lnTo>
                  <a:lnTo>
                    <a:pt x="2072" y="10254"/>
                  </a:lnTo>
                  <a:lnTo>
                    <a:pt x="2197" y="10170"/>
                  </a:lnTo>
                  <a:lnTo>
                    <a:pt x="2218" y="10107"/>
                  </a:lnTo>
                  <a:lnTo>
                    <a:pt x="2364" y="10149"/>
                  </a:lnTo>
                  <a:lnTo>
                    <a:pt x="2511" y="10254"/>
                  </a:lnTo>
                  <a:lnTo>
                    <a:pt x="2574" y="10316"/>
                  </a:lnTo>
                  <a:lnTo>
                    <a:pt x="2636" y="10295"/>
                  </a:lnTo>
                  <a:lnTo>
                    <a:pt x="2699" y="10086"/>
                  </a:lnTo>
                  <a:lnTo>
                    <a:pt x="2825" y="9961"/>
                  </a:lnTo>
                  <a:lnTo>
                    <a:pt x="2825" y="9877"/>
                  </a:lnTo>
                  <a:lnTo>
                    <a:pt x="2783" y="9814"/>
                  </a:lnTo>
                  <a:lnTo>
                    <a:pt x="2741" y="9751"/>
                  </a:lnTo>
                  <a:lnTo>
                    <a:pt x="2616" y="9647"/>
                  </a:lnTo>
                  <a:lnTo>
                    <a:pt x="2532" y="9647"/>
                  </a:lnTo>
                  <a:lnTo>
                    <a:pt x="2469" y="9584"/>
                  </a:lnTo>
                  <a:lnTo>
                    <a:pt x="2302" y="9584"/>
                  </a:lnTo>
                  <a:cubicBezTo>
                    <a:pt x="2302" y="9563"/>
                    <a:pt x="2302" y="9521"/>
                    <a:pt x="2281" y="9479"/>
                  </a:cubicBezTo>
                  <a:lnTo>
                    <a:pt x="2281" y="9458"/>
                  </a:lnTo>
                  <a:lnTo>
                    <a:pt x="2406" y="9375"/>
                  </a:lnTo>
                  <a:lnTo>
                    <a:pt x="2427" y="9333"/>
                  </a:lnTo>
                  <a:lnTo>
                    <a:pt x="2574" y="9228"/>
                  </a:lnTo>
                  <a:lnTo>
                    <a:pt x="2699" y="9165"/>
                  </a:lnTo>
                  <a:lnTo>
                    <a:pt x="2888" y="9207"/>
                  </a:lnTo>
                  <a:lnTo>
                    <a:pt x="2992" y="9165"/>
                  </a:lnTo>
                  <a:lnTo>
                    <a:pt x="3034" y="9228"/>
                  </a:lnTo>
                  <a:lnTo>
                    <a:pt x="3034" y="9333"/>
                  </a:lnTo>
                  <a:lnTo>
                    <a:pt x="2950" y="9458"/>
                  </a:lnTo>
                  <a:lnTo>
                    <a:pt x="2929" y="9563"/>
                  </a:lnTo>
                  <a:lnTo>
                    <a:pt x="2992" y="9584"/>
                  </a:lnTo>
                  <a:lnTo>
                    <a:pt x="2992" y="9689"/>
                  </a:lnTo>
                  <a:lnTo>
                    <a:pt x="2992" y="9793"/>
                  </a:lnTo>
                  <a:lnTo>
                    <a:pt x="2950" y="9856"/>
                  </a:lnTo>
                  <a:lnTo>
                    <a:pt x="2992" y="9961"/>
                  </a:lnTo>
                  <a:lnTo>
                    <a:pt x="3097" y="10002"/>
                  </a:lnTo>
                  <a:lnTo>
                    <a:pt x="3243" y="10170"/>
                  </a:lnTo>
                  <a:lnTo>
                    <a:pt x="3348" y="10191"/>
                  </a:lnTo>
                  <a:lnTo>
                    <a:pt x="3432" y="10170"/>
                  </a:lnTo>
                  <a:lnTo>
                    <a:pt x="3536" y="10002"/>
                  </a:lnTo>
                  <a:lnTo>
                    <a:pt x="3536" y="9898"/>
                  </a:lnTo>
                  <a:lnTo>
                    <a:pt x="3578" y="9856"/>
                  </a:lnTo>
                  <a:lnTo>
                    <a:pt x="3620" y="9793"/>
                  </a:lnTo>
                  <a:lnTo>
                    <a:pt x="3578" y="9710"/>
                  </a:lnTo>
                  <a:lnTo>
                    <a:pt x="3662" y="9584"/>
                  </a:lnTo>
                  <a:lnTo>
                    <a:pt x="3766" y="9563"/>
                  </a:lnTo>
                  <a:lnTo>
                    <a:pt x="3850" y="9563"/>
                  </a:lnTo>
                  <a:lnTo>
                    <a:pt x="3871" y="9500"/>
                  </a:lnTo>
                  <a:lnTo>
                    <a:pt x="3850" y="9458"/>
                  </a:lnTo>
                  <a:lnTo>
                    <a:pt x="3829" y="9333"/>
                  </a:lnTo>
                  <a:lnTo>
                    <a:pt x="3620" y="9249"/>
                  </a:lnTo>
                  <a:lnTo>
                    <a:pt x="3578" y="9186"/>
                  </a:lnTo>
                  <a:lnTo>
                    <a:pt x="3641" y="9040"/>
                  </a:lnTo>
                  <a:lnTo>
                    <a:pt x="3724" y="8977"/>
                  </a:lnTo>
                  <a:lnTo>
                    <a:pt x="3766" y="8956"/>
                  </a:lnTo>
                  <a:lnTo>
                    <a:pt x="3745" y="9019"/>
                  </a:lnTo>
                  <a:lnTo>
                    <a:pt x="3745" y="9145"/>
                  </a:lnTo>
                  <a:lnTo>
                    <a:pt x="3787" y="9165"/>
                  </a:lnTo>
                  <a:lnTo>
                    <a:pt x="3850" y="9145"/>
                  </a:lnTo>
                  <a:lnTo>
                    <a:pt x="3871" y="9124"/>
                  </a:lnTo>
                  <a:lnTo>
                    <a:pt x="3955" y="9145"/>
                  </a:lnTo>
                  <a:lnTo>
                    <a:pt x="3996" y="9186"/>
                  </a:lnTo>
                  <a:lnTo>
                    <a:pt x="4059" y="9165"/>
                  </a:lnTo>
                  <a:lnTo>
                    <a:pt x="4101" y="9165"/>
                  </a:lnTo>
                  <a:lnTo>
                    <a:pt x="4080" y="9228"/>
                  </a:lnTo>
                  <a:lnTo>
                    <a:pt x="3976" y="9249"/>
                  </a:lnTo>
                  <a:lnTo>
                    <a:pt x="3976" y="9270"/>
                  </a:lnTo>
                  <a:lnTo>
                    <a:pt x="3996" y="9291"/>
                  </a:lnTo>
                  <a:lnTo>
                    <a:pt x="4080" y="9270"/>
                  </a:lnTo>
                  <a:lnTo>
                    <a:pt x="4206" y="9186"/>
                  </a:lnTo>
                  <a:lnTo>
                    <a:pt x="4499" y="9228"/>
                  </a:lnTo>
                  <a:lnTo>
                    <a:pt x="4666" y="9186"/>
                  </a:lnTo>
                  <a:lnTo>
                    <a:pt x="4603" y="9165"/>
                  </a:lnTo>
                  <a:lnTo>
                    <a:pt x="4582" y="9061"/>
                  </a:lnTo>
                  <a:lnTo>
                    <a:pt x="4603" y="8935"/>
                  </a:lnTo>
                  <a:lnTo>
                    <a:pt x="4729" y="8873"/>
                  </a:lnTo>
                  <a:lnTo>
                    <a:pt x="4833" y="8914"/>
                  </a:lnTo>
                  <a:lnTo>
                    <a:pt x="4875" y="9019"/>
                  </a:lnTo>
                  <a:lnTo>
                    <a:pt x="4833" y="9124"/>
                  </a:lnTo>
                  <a:lnTo>
                    <a:pt x="4896" y="9186"/>
                  </a:lnTo>
                  <a:lnTo>
                    <a:pt x="4980" y="9186"/>
                  </a:lnTo>
                  <a:lnTo>
                    <a:pt x="5043" y="9061"/>
                  </a:lnTo>
                  <a:lnTo>
                    <a:pt x="4980" y="8852"/>
                  </a:lnTo>
                  <a:lnTo>
                    <a:pt x="5001" y="8726"/>
                  </a:lnTo>
                  <a:lnTo>
                    <a:pt x="5126" y="8621"/>
                  </a:lnTo>
                  <a:lnTo>
                    <a:pt x="5210" y="8621"/>
                  </a:lnTo>
                  <a:lnTo>
                    <a:pt x="5231" y="8559"/>
                  </a:lnTo>
                  <a:lnTo>
                    <a:pt x="5189" y="8496"/>
                  </a:lnTo>
                  <a:lnTo>
                    <a:pt x="5210" y="8349"/>
                  </a:lnTo>
                  <a:lnTo>
                    <a:pt x="5294" y="8308"/>
                  </a:lnTo>
                  <a:lnTo>
                    <a:pt x="5398" y="8329"/>
                  </a:lnTo>
                  <a:lnTo>
                    <a:pt x="5419" y="8391"/>
                  </a:lnTo>
                  <a:lnTo>
                    <a:pt x="5357" y="8454"/>
                  </a:lnTo>
                  <a:lnTo>
                    <a:pt x="5336" y="8621"/>
                  </a:lnTo>
                  <a:lnTo>
                    <a:pt x="5357" y="8956"/>
                  </a:lnTo>
                  <a:lnTo>
                    <a:pt x="5419" y="8998"/>
                  </a:lnTo>
                  <a:lnTo>
                    <a:pt x="5503" y="8935"/>
                  </a:lnTo>
                  <a:lnTo>
                    <a:pt x="5545" y="8831"/>
                  </a:lnTo>
                  <a:lnTo>
                    <a:pt x="5649" y="8831"/>
                  </a:lnTo>
                  <a:lnTo>
                    <a:pt x="5754" y="8726"/>
                  </a:lnTo>
                  <a:lnTo>
                    <a:pt x="5817" y="8580"/>
                  </a:lnTo>
                  <a:lnTo>
                    <a:pt x="5775" y="8475"/>
                  </a:lnTo>
                  <a:lnTo>
                    <a:pt x="5921" y="8370"/>
                  </a:lnTo>
                  <a:lnTo>
                    <a:pt x="5880" y="8287"/>
                  </a:lnTo>
                  <a:lnTo>
                    <a:pt x="5838" y="8224"/>
                  </a:lnTo>
                  <a:lnTo>
                    <a:pt x="5712" y="8057"/>
                  </a:lnTo>
                  <a:lnTo>
                    <a:pt x="5649" y="7910"/>
                  </a:lnTo>
                  <a:lnTo>
                    <a:pt x="5629" y="7638"/>
                  </a:lnTo>
                  <a:lnTo>
                    <a:pt x="5670" y="7324"/>
                  </a:lnTo>
                  <a:lnTo>
                    <a:pt x="5670" y="7115"/>
                  </a:lnTo>
                  <a:lnTo>
                    <a:pt x="5566" y="6717"/>
                  </a:lnTo>
                  <a:lnTo>
                    <a:pt x="5440" y="6529"/>
                  </a:lnTo>
                  <a:lnTo>
                    <a:pt x="5440" y="6383"/>
                  </a:lnTo>
                  <a:lnTo>
                    <a:pt x="5461" y="6194"/>
                  </a:lnTo>
                  <a:lnTo>
                    <a:pt x="5649" y="6111"/>
                  </a:lnTo>
                  <a:lnTo>
                    <a:pt x="5733" y="6111"/>
                  </a:lnTo>
                  <a:lnTo>
                    <a:pt x="5775" y="6194"/>
                  </a:lnTo>
                  <a:lnTo>
                    <a:pt x="5817" y="6132"/>
                  </a:lnTo>
                  <a:lnTo>
                    <a:pt x="5775" y="6006"/>
                  </a:lnTo>
                  <a:lnTo>
                    <a:pt x="5754" y="5922"/>
                  </a:lnTo>
                  <a:lnTo>
                    <a:pt x="5733" y="5880"/>
                  </a:lnTo>
                  <a:lnTo>
                    <a:pt x="5712" y="5776"/>
                  </a:lnTo>
                  <a:lnTo>
                    <a:pt x="5712" y="5713"/>
                  </a:lnTo>
                  <a:lnTo>
                    <a:pt x="5712" y="5650"/>
                  </a:lnTo>
                  <a:lnTo>
                    <a:pt x="5754" y="5567"/>
                  </a:lnTo>
                  <a:lnTo>
                    <a:pt x="5754" y="5546"/>
                  </a:lnTo>
                  <a:lnTo>
                    <a:pt x="5754" y="5462"/>
                  </a:lnTo>
                  <a:lnTo>
                    <a:pt x="5733" y="5399"/>
                  </a:lnTo>
                  <a:lnTo>
                    <a:pt x="5733" y="5274"/>
                  </a:lnTo>
                  <a:lnTo>
                    <a:pt x="5754" y="5190"/>
                  </a:lnTo>
                  <a:lnTo>
                    <a:pt x="5712" y="5127"/>
                  </a:lnTo>
                  <a:lnTo>
                    <a:pt x="5670" y="4876"/>
                  </a:lnTo>
                  <a:lnTo>
                    <a:pt x="5566" y="4709"/>
                  </a:lnTo>
                  <a:lnTo>
                    <a:pt x="5545" y="4709"/>
                  </a:lnTo>
                  <a:lnTo>
                    <a:pt x="5503" y="4667"/>
                  </a:lnTo>
                  <a:lnTo>
                    <a:pt x="5503" y="4437"/>
                  </a:lnTo>
                  <a:lnTo>
                    <a:pt x="5398" y="4332"/>
                  </a:lnTo>
                  <a:lnTo>
                    <a:pt x="5147" y="4081"/>
                  </a:lnTo>
                  <a:lnTo>
                    <a:pt x="5105" y="3976"/>
                  </a:lnTo>
                  <a:lnTo>
                    <a:pt x="5043" y="3788"/>
                  </a:lnTo>
                  <a:lnTo>
                    <a:pt x="5043" y="3600"/>
                  </a:lnTo>
                  <a:lnTo>
                    <a:pt x="5043" y="3558"/>
                  </a:lnTo>
                  <a:lnTo>
                    <a:pt x="4980" y="3600"/>
                  </a:lnTo>
                  <a:lnTo>
                    <a:pt x="4917" y="3600"/>
                  </a:lnTo>
                  <a:lnTo>
                    <a:pt x="4896" y="3579"/>
                  </a:lnTo>
                  <a:lnTo>
                    <a:pt x="4896" y="3558"/>
                  </a:lnTo>
                  <a:cubicBezTo>
                    <a:pt x="4854" y="3474"/>
                    <a:pt x="4812" y="3412"/>
                    <a:pt x="4750" y="3349"/>
                  </a:cubicBezTo>
                  <a:lnTo>
                    <a:pt x="4792" y="3265"/>
                  </a:lnTo>
                  <a:lnTo>
                    <a:pt x="4854" y="3160"/>
                  </a:lnTo>
                  <a:lnTo>
                    <a:pt x="4812" y="3077"/>
                  </a:lnTo>
                  <a:lnTo>
                    <a:pt x="4687" y="3077"/>
                  </a:lnTo>
                  <a:lnTo>
                    <a:pt x="4540" y="3056"/>
                  </a:lnTo>
                  <a:lnTo>
                    <a:pt x="4394" y="2888"/>
                  </a:lnTo>
                  <a:lnTo>
                    <a:pt x="4268" y="2930"/>
                  </a:lnTo>
                  <a:lnTo>
                    <a:pt x="4122" y="2847"/>
                  </a:lnTo>
                  <a:lnTo>
                    <a:pt x="4101" y="2763"/>
                  </a:lnTo>
                  <a:lnTo>
                    <a:pt x="4101" y="2658"/>
                  </a:lnTo>
                  <a:lnTo>
                    <a:pt x="4185" y="2575"/>
                  </a:lnTo>
                  <a:lnTo>
                    <a:pt x="4268" y="2575"/>
                  </a:lnTo>
                  <a:lnTo>
                    <a:pt x="4415" y="2679"/>
                  </a:lnTo>
                  <a:lnTo>
                    <a:pt x="4478" y="2721"/>
                  </a:lnTo>
                  <a:lnTo>
                    <a:pt x="4603" y="2533"/>
                  </a:lnTo>
                  <a:lnTo>
                    <a:pt x="4729" y="2428"/>
                  </a:lnTo>
                  <a:lnTo>
                    <a:pt x="4833" y="2428"/>
                  </a:lnTo>
                  <a:lnTo>
                    <a:pt x="4896" y="2470"/>
                  </a:lnTo>
                  <a:lnTo>
                    <a:pt x="4959" y="2512"/>
                  </a:lnTo>
                  <a:lnTo>
                    <a:pt x="5064" y="2470"/>
                  </a:lnTo>
                  <a:lnTo>
                    <a:pt x="5168" y="2575"/>
                  </a:lnTo>
                  <a:lnTo>
                    <a:pt x="5336" y="2721"/>
                  </a:lnTo>
                  <a:lnTo>
                    <a:pt x="5524" y="2784"/>
                  </a:lnTo>
                  <a:lnTo>
                    <a:pt x="5691" y="2847"/>
                  </a:lnTo>
                  <a:lnTo>
                    <a:pt x="5754" y="2930"/>
                  </a:lnTo>
                  <a:lnTo>
                    <a:pt x="5859" y="2972"/>
                  </a:lnTo>
                  <a:lnTo>
                    <a:pt x="5859" y="2888"/>
                  </a:lnTo>
                  <a:lnTo>
                    <a:pt x="5880" y="2784"/>
                  </a:lnTo>
                  <a:lnTo>
                    <a:pt x="5859" y="2658"/>
                  </a:lnTo>
                  <a:lnTo>
                    <a:pt x="5880" y="2470"/>
                  </a:lnTo>
                  <a:lnTo>
                    <a:pt x="5942" y="2240"/>
                  </a:lnTo>
                  <a:lnTo>
                    <a:pt x="6089" y="2031"/>
                  </a:lnTo>
                  <a:lnTo>
                    <a:pt x="6193" y="2010"/>
                  </a:lnTo>
                  <a:lnTo>
                    <a:pt x="6298" y="2031"/>
                  </a:lnTo>
                  <a:lnTo>
                    <a:pt x="6465" y="2031"/>
                  </a:lnTo>
                  <a:lnTo>
                    <a:pt x="6465" y="1989"/>
                  </a:lnTo>
                  <a:lnTo>
                    <a:pt x="6528" y="1926"/>
                  </a:lnTo>
                  <a:lnTo>
                    <a:pt x="6591" y="1947"/>
                  </a:lnTo>
                  <a:lnTo>
                    <a:pt x="6675" y="1947"/>
                  </a:lnTo>
                  <a:lnTo>
                    <a:pt x="6717" y="1905"/>
                  </a:lnTo>
                  <a:lnTo>
                    <a:pt x="6737" y="1821"/>
                  </a:lnTo>
                  <a:lnTo>
                    <a:pt x="6842" y="1779"/>
                  </a:lnTo>
                  <a:lnTo>
                    <a:pt x="6926" y="1717"/>
                  </a:lnTo>
                  <a:lnTo>
                    <a:pt x="6926" y="1612"/>
                  </a:lnTo>
                  <a:lnTo>
                    <a:pt x="6989" y="1591"/>
                  </a:lnTo>
                  <a:lnTo>
                    <a:pt x="7009" y="1507"/>
                  </a:lnTo>
                  <a:lnTo>
                    <a:pt x="6926" y="1507"/>
                  </a:lnTo>
                  <a:lnTo>
                    <a:pt x="6863" y="1591"/>
                  </a:lnTo>
                  <a:lnTo>
                    <a:pt x="6800" y="1675"/>
                  </a:lnTo>
                  <a:lnTo>
                    <a:pt x="6717" y="1675"/>
                  </a:lnTo>
                  <a:lnTo>
                    <a:pt x="6717" y="1612"/>
                  </a:lnTo>
                  <a:lnTo>
                    <a:pt x="6717" y="1528"/>
                  </a:lnTo>
                  <a:lnTo>
                    <a:pt x="6612" y="1403"/>
                  </a:lnTo>
                  <a:lnTo>
                    <a:pt x="6486" y="1319"/>
                  </a:lnTo>
                  <a:lnTo>
                    <a:pt x="6445" y="1277"/>
                  </a:lnTo>
                  <a:lnTo>
                    <a:pt x="6445" y="1110"/>
                  </a:lnTo>
                  <a:lnTo>
                    <a:pt x="6486" y="943"/>
                  </a:lnTo>
                  <a:lnTo>
                    <a:pt x="6486" y="838"/>
                  </a:lnTo>
                  <a:lnTo>
                    <a:pt x="6465" y="775"/>
                  </a:lnTo>
                  <a:lnTo>
                    <a:pt x="6445" y="796"/>
                  </a:lnTo>
                  <a:lnTo>
                    <a:pt x="6403" y="901"/>
                  </a:lnTo>
                  <a:lnTo>
                    <a:pt x="6298" y="1047"/>
                  </a:lnTo>
                  <a:lnTo>
                    <a:pt x="6131" y="1173"/>
                  </a:lnTo>
                  <a:lnTo>
                    <a:pt x="5963" y="1194"/>
                  </a:lnTo>
                  <a:lnTo>
                    <a:pt x="5901" y="1173"/>
                  </a:lnTo>
                  <a:lnTo>
                    <a:pt x="5838" y="1194"/>
                  </a:lnTo>
                  <a:lnTo>
                    <a:pt x="5733" y="1089"/>
                  </a:lnTo>
                  <a:lnTo>
                    <a:pt x="5608" y="1068"/>
                  </a:lnTo>
                  <a:lnTo>
                    <a:pt x="5419" y="984"/>
                  </a:lnTo>
                  <a:lnTo>
                    <a:pt x="5315" y="880"/>
                  </a:lnTo>
                  <a:lnTo>
                    <a:pt x="5210" y="859"/>
                  </a:lnTo>
                  <a:lnTo>
                    <a:pt x="5147" y="775"/>
                  </a:lnTo>
                  <a:lnTo>
                    <a:pt x="5001" y="671"/>
                  </a:lnTo>
                  <a:lnTo>
                    <a:pt x="4729" y="419"/>
                  </a:lnTo>
                  <a:lnTo>
                    <a:pt x="4645" y="252"/>
                  </a:lnTo>
                  <a:lnTo>
                    <a:pt x="4499" y="231"/>
                  </a:lnTo>
                  <a:lnTo>
                    <a:pt x="4310" y="64"/>
                  </a:lnTo>
                  <a:lnTo>
                    <a:pt x="426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2"/>
            <p:cNvSpPr/>
            <p:nvPr/>
          </p:nvSpPr>
          <p:spPr>
            <a:xfrm>
              <a:off x="5440200" y="2597250"/>
              <a:ext cx="60175" cy="83725"/>
            </a:xfrm>
            <a:custGeom>
              <a:avLst/>
              <a:gdLst/>
              <a:ahLst/>
              <a:cxnLst/>
              <a:rect l="l" t="t" r="r" b="b"/>
              <a:pathLst>
                <a:path w="2407" h="3349" extrusionOk="0">
                  <a:moveTo>
                    <a:pt x="1256" y="1"/>
                  </a:moveTo>
                  <a:lnTo>
                    <a:pt x="1005" y="126"/>
                  </a:lnTo>
                  <a:lnTo>
                    <a:pt x="628" y="189"/>
                  </a:lnTo>
                  <a:lnTo>
                    <a:pt x="419" y="377"/>
                  </a:lnTo>
                  <a:lnTo>
                    <a:pt x="210" y="419"/>
                  </a:lnTo>
                  <a:lnTo>
                    <a:pt x="21" y="586"/>
                  </a:lnTo>
                  <a:lnTo>
                    <a:pt x="0" y="712"/>
                  </a:lnTo>
                  <a:lnTo>
                    <a:pt x="0" y="733"/>
                  </a:lnTo>
                  <a:lnTo>
                    <a:pt x="105" y="649"/>
                  </a:lnTo>
                  <a:lnTo>
                    <a:pt x="293" y="691"/>
                  </a:lnTo>
                  <a:lnTo>
                    <a:pt x="210" y="712"/>
                  </a:lnTo>
                  <a:lnTo>
                    <a:pt x="419" y="921"/>
                  </a:lnTo>
                  <a:lnTo>
                    <a:pt x="565" y="1130"/>
                  </a:lnTo>
                  <a:lnTo>
                    <a:pt x="649" y="1130"/>
                  </a:lnTo>
                  <a:lnTo>
                    <a:pt x="607" y="1214"/>
                  </a:lnTo>
                  <a:lnTo>
                    <a:pt x="712" y="1319"/>
                  </a:lnTo>
                  <a:lnTo>
                    <a:pt x="733" y="1423"/>
                  </a:lnTo>
                  <a:lnTo>
                    <a:pt x="544" y="1361"/>
                  </a:lnTo>
                  <a:lnTo>
                    <a:pt x="524" y="1277"/>
                  </a:lnTo>
                  <a:lnTo>
                    <a:pt x="461" y="1381"/>
                  </a:lnTo>
                  <a:lnTo>
                    <a:pt x="398" y="1361"/>
                  </a:lnTo>
                  <a:lnTo>
                    <a:pt x="252" y="1549"/>
                  </a:lnTo>
                  <a:lnTo>
                    <a:pt x="524" y="1653"/>
                  </a:lnTo>
                  <a:lnTo>
                    <a:pt x="607" y="1633"/>
                  </a:lnTo>
                  <a:lnTo>
                    <a:pt x="649" y="1758"/>
                  </a:lnTo>
                  <a:lnTo>
                    <a:pt x="649" y="1988"/>
                  </a:lnTo>
                  <a:lnTo>
                    <a:pt x="712" y="2051"/>
                  </a:lnTo>
                  <a:lnTo>
                    <a:pt x="754" y="2009"/>
                  </a:lnTo>
                  <a:lnTo>
                    <a:pt x="858" y="2197"/>
                  </a:lnTo>
                  <a:lnTo>
                    <a:pt x="670" y="2323"/>
                  </a:lnTo>
                  <a:lnTo>
                    <a:pt x="670" y="2386"/>
                  </a:lnTo>
                  <a:lnTo>
                    <a:pt x="754" y="2469"/>
                  </a:lnTo>
                  <a:lnTo>
                    <a:pt x="754" y="2574"/>
                  </a:lnTo>
                  <a:lnTo>
                    <a:pt x="670" y="2595"/>
                  </a:lnTo>
                  <a:lnTo>
                    <a:pt x="670" y="2700"/>
                  </a:lnTo>
                  <a:lnTo>
                    <a:pt x="733" y="2804"/>
                  </a:lnTo>
                  <a:lnTo>
                    <a:pt x="670" y="2804"/>
                  </a:lnTo>
                  <a:lnTo>
                    <a:pt x="816" y="3097"/>
                  </a:lnTo>
                  <a:lnTo>
                    <a:pt x="879" y="3097"/>
                  </a:lnTo>
                  <a:lnTo>
                    <a:pt x="921" y="3223"/>
                  </a:lnTo>
                  <a:lnTo>
                    <a:pt x="963" y="3244"/>
                  </a:lnTo>
                  <a:lnTo>
                    <a:pt x="963" y="3348"/>
                  </a:lnTo>
                  <a:lnTo>
                    <a:pt x="1047" y="3306"/>
                  </a:lnTo>
                  <a:lnTo>
                    <a:pt x="1047" y="3139"/>
                  </a:lnTo>
                  <a:lnTo>
                    <a:pt x="1088" y="3223"/>
                  </a:lnTo>
                  <a:lnTo>
                    <a:pt x="1172" y="3118"/>
                  </a:lnTo>
                  <a:lnTo>
                    <a:pt x="1444" y="2888"/>
                  </a:lnTo>
                  <a:lnTo>
                    <a:pt x="1549" y="2846"/>
                  </a:lnTo>
                  <a:lnTo>
                    <a:pt x="1570" y="2909"/>
                  </a:lnTo>
                  <a:lnTo>
                    <a:pt x="1653" y="2825"/>
                  </a:lnTo>
                  <a:lnTo>
                    <a:pt x="1695" y="2825"/>
                  </a:lnTo>
                  <a:lnTo>
                    <a:pt x="1758" y="2930"/>
                  </a:lnTo>
                  <a:lnTo>
                    <a:pt x="1863" y="2909"/>
                  </a:lnTo>
                  <a:lnTo>
                    <a:pt x="1905" y="2951"/>
                  </a:lnTo>
                  <a:lnTo>
                    <a:pt x="1967" y="2909"/>
                  </a:lnTo>
                  <a:lnTo>
                    <a:pt x="1925" y="2825"/>
                  </a:lnTo>
                  <a:lnTo>
                    <a:pt x="2072" y="2741"/>
                  </a:lnTo>
                  <a:lnTo>
                    <a:pt x="2197" y="2741"/>
                  </a:lnTo>
                  <a:lnTo>
                    <a:pt x="2344" y="2532"/>
                  </a:lnTo>
                  <a:lnTo>
                    <a:pt x="2323" y="2490"/>
                  </a:lnTo>
                  <a:lnTo>
                    <a:pt x="2407" y="2428"/>
                  </a:lnTo>
                  <a:lnTo>
                    <a:pt x="2344" y="1988"/>
                  </a:lnTo>
                  <a:lnTo>
                    <a:pt x="2323" y="1988"/>
                  </a:lnTo>
                  <a:lnTo>
                    <a:pt x="2281" y="2009"/>
                  </a:lnTo>
                  <a:lnTo>
                    <a:pt x="2281" y="1884"/>
                  </a:lnTo>
                  <a:lnTo>
                    <a:pt x="2197" y="1486"/>
                  </a:lnTo>
                  <a:lnTo>
                    <a:pt x="2114" y="1381"/>
                  </a:lnTo>
                  <a:lnTo>
                    <a:pt x="2114" y="1130"/>
                  </a:lnTo>
                  <a:lnTo>
                    <a:pt x="1779" y="712"/>
                  </a:lnTo>
                  <a:lnTo>
                    <a:pt x="1465" y="398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2"/>
            <p:cNvSpPr/>
            <p:nvPr/>
          </p:nvSpPr>
          <p:spPr>
            <a:xfrm>
              <a:off x="5410900" y="2501000"/>
              <a:ext cx="68550" cy="117725"/>
            </a:xfrm>
            <a:custGeom>
              <a:avLst/>
              <a:gdLst/>
              <a:ahLst/>
              <a:cxnLst/>
              <a:rect l="l" t="t" r="r" b="b"/>
              <a:pathLst>
                <a:path w="2742" h="4709" extrusionOk="0">
                  <a:moveTo>
                    <a:pt x="2260" y="1"/>
                  </a:moveTo>
                  <a:lnTo>
                    <a:pt x="2177" y="42"/>
                  </a:lnTo>
                  <a:lnTo>
                    <a:pt x="2177" y="168"/>
                  </a:lnTo>
                  <a:lnTo>
                    <a:pt x="2177" y="273"/>
                  </a:lnTo>
                  <a:lnTo>
                    <a:pt x="2240" y="377"/>
                  </a:lnTo>
                  <a:lnTo>
                    <a:pt x="2177" y="482"/>
                  </a:lnTo>
                  <a:lnTo>
                    <a:pt x="2093" y="482"/>
                  </a:lnTo>
                  <a:lnTo>
                    <a:pt x="1988" y="607"/>
                  </a:lnTo>
                  <a:lnTo>
                    <a:pt x="1988" y="733"/>
                  </a:lnTo>
                  <a:lnTo>
                    <a:pt x="1737" y="921"/>
                  </a:lnTo>
                  <a:lnTo>
                    <a:pt x="1612" y="921"/>
                  </a:lnTo>
                  <a:lnTo>
                    <a:pt x="1528" y="1005"/>
                  </a:lnTo>
                  <a:lnTo>
                    <a:pt x="1633" y="1089"/>
                  </a:lnTo>
                  <a:lnTo>
                    <a:pt x="1779" y="1214"/>
                  </a:lnTo>
                  <a:lnTo>
                    <a:pt x="1779" y="1298"/>
                  </a:lnTo>
                  <a:lnTo>
                    <a:pt x="1716" y="1444"/>
                  </a:lnTo>
                  <a:lnTo>
                    <a:pt x="1570" y="1423"/>
                  </a:lnTo>
                  <a:lnTo>
                    <a:pt x="1319" y="1444"/>
                  </a:lnTo>
                  <a:lnTo>
                    <a:pt x="1193" y="1402"/>
                  </a:lnTo>
                  <a:lnTo>
                    <a:pt x="1089" y="1444"/>
                  </a:lnTo>
                  <a:lnTo>
                    <a:pt x="1005" y="1361"/>
                  </a:lnTo>
                  <a:lnTo>
                    <a:pt x="942" y="1319"/>
                  </a:lnTo>
                  <a:lnTo>
                    <a:pt x="838" y="1151"/>
                  </a:lnTo>
                  <a:lnTo>
                    <a:pt x="691" y="1298"/>
                  </a:lnTo>
                  <a:lnTo>
                    <a:pt x="691" y="1465"/>
                  </a:lnTo>
                  <a:lnTo>
                    <a:pt x="691" y="1528"/>
                  </a:lnTo>
                  <a:lnTo>
                    <a:pt x="649" y="1633"/>
                  </a:lnTo>
                  <a:lnTo>
                    <a:pt x="566" y="1926"/>
                  </a:lnTo>
                  <a:lnTo>
                    <a:pt x="461" y="1967"/>
                  </a:lnTo>
                  <a:lnTo>
                    <a:pt x="356" y="2156"/>
                  </a:lnTo>
                  <a:lnTo>
                    <a:pt x="210" y="2260"/>
                  </a:lnTo>
                  <a:lnTo>
                    <a:pt x="210" y="2365"/>
                  </a:lnTo>
                  <a:lnTo>
                    <a:pt x="147" y="2511"/>
                  </a:lnTo>
                  <a:lnTo>
                    <a:pt x="1" y="2616"/>
                  </a:lnTo>
                  <a:lnTo>
                    <a:pt x="1" y="2972"/>
                  </a:lnTo>
                  <a:lnTo>
                    <a:pt x="22" y="3014"/>
                  </a:lnTo>
                  <a:lnTo>
                    <a:pt x="43" y="2993"/>
                  </a:lnTo>
                  <a:lnTo>
                    <a:pt x="84" y="3202"/>
                  </a:lnTo>
                  <a:lnTo>
                    <a:pt x="168" y="3139"/>
                  </a:lnTo>
                  <a:lnTo>
                    <a:pt x="168" y="3034"/>
                  </a:lnTo>
                  <a:lnTo>
                    <a:pt x="315" y="3118"/>
                  </a:lnTo>
                  <a:lnTo>
                    <a:pt x="356" y="3202"/>
                  </a:lnTo>
                  <a:lnTo>
                    <a:pt x="545" y="3181"/>
                  </a:lnTo>
                  <a:lnTo>
                    <a:pt x="587" y="3097"/>
                  </a:lnTo>
                  <a:lnTo>
                    <a:pt x="670" y="3097"/>
                  </a:lnTo>
                  <a:lnTo>
                    <a:pt x="649" y="3181"/>
                  </a:lnTo>
                  <a:lnTo>
                    <a:pt x="566" y="3223"/>
                  </a:lnTo>
                  <a:lnTo>
                    <a:pt x="649" y="3348"/>
                  </a:lnTo>
                  <a:lnTo>
                    <a:pt x="524" y="3558"/>
                  </a:lnTo>
                  <a:lnTo>
                    <a:pt x="524" y="3851"/>
                  </a:lnTo>
                  <a:lnTo>
                    <a:pt x="545" y="3913"/>
                  </a:lnTo>
                  <a:lnTo>
                    <a:pt x="775" y="3913"/>
                  </a:lnTo>
                  <a:lnTo>
                    <a:pt x="880" y="3851"/>
                  </a:lnTo>
                  <a:lnTo>
                    <a:pt x="754" y="3955"/>
                  </a:lnTo>
                  <a:lnTo>
                    <a:pt x="608" y="3955"/>
                  </a:lnTo>
                  <a:lnTo>
                    <a:pt x="545" y="4143"/>
                  </a:lnTo>
                  <a:lnTo>
                    <a:pt x="524" y="4374"/>
                  </a:lnTo>
                  <a:lnTo>
                    <a:pt x="482" y="4478"/>
                  </a:lnTo>
                  <a:lnTo>
                    <a:pt x="545" y="4478"/>
                  </a:lnTo>
                  <a:lnTo>
                    <a:pt x="649" y="4436"/>
                  </a:lnTo>
                  <a:lnTo>
                    <a:pt x="775" y="4478"/>
                  </a:lnTo>
                  <a:lnTo>
                    <a:pt x="670" y="4646"/>
                  </a:lnTo>
                  <a:lnTo>
                    <a:pt x="691" y="4708"/>
                  </a:lnTo>
                  <a:lnTo>
                    <a:pt x="838" y="4604"/>
                  </a:lnTo>
                  <a:lnTo>
                    <a:pt x="900" y="4667"/>
                  </a:lnTo>
                  <a:lnTo>
                    <a:pt x="1005" y="4541"/>
                  </a:lnTo>
                  <a:lnTo>
                    <a:pt x="963" y="4478"/>
                  </a:lnTo>
                  <a:lnTo>
                    <a:pt x="1047" y="4436"/>
                  </a:lnTo>
                  <a:lnTo>
                    <a:pt x="1172" y="4562"/>
                  </a:lnTo>
                  <a:lnTo>
                    <a:pt x="1193" y="4436"/>
                  </a:lnTo>
                  <a:lnTo>
                    <a:pt x="1382" y="4269"/>
                  </a:lnTo>
                  <a:lnTo>
                    <a:pt x="1591" y="4227"/>
                  </a:lnTo>
                  <a:lnTo>
                    <a:pt x="1800" y="4039"/>
                  </a:lnTo>
                  <a:lnTo>
                    <a:pt x="2177" y="3976"/>
                  </a:lnTo>
                  <a:lnTo>
                    <a:pt x="2428" y="3851"/>
                  </a:lnTo>
                  <a:lnTo>
                    <a:pt x="2344" y="3725"/>
                  </a:lnTo>
                  <a:lnTo>
                    <a:pt x="1926" y="3495"/>
                  </a:lnTo>
                  <a:lnTo>
                    <a:pt x="1884" y="3390"/>
                  </a:lnTo>
                  <a:lnTo>
                    <a:pt x="1654" y="3348"/>
                  </a:lnTo>
                  <a:lnTo>
                    <a:pt x="1612" y="3202"/>
                  </a:lnTo>
                  <a:lnTo>
                    <a:pt x="1654" y="3118"/>
                  </a:lnTo>
                  <a:lnTo>
                    <a:pt x="1633" y="2993"/>
                  </a:lnTo>
                  <a:lnTo>
                    <a:pt x="1633" y="2867"/>
                  </a:lnTo>
                  <a:lnTo>
                    <a:pt x="1800" y="2762"/>
                  </a:lnTo>
                  <a:lnTo>
                    <a:pt x="1821" y="2616"/>
                  </a:lnTo>
                  <a:lnTo>
                    <a:pt x="1947" y="2574"/>
                  </a:lnTo>
                  <a:lnTo>
                    <a:pt x="2051" y="2574"/>
                  </a:lnTo>
                  <a:lnTo>
                    <a:pt x="2093" y="2490"/>
                  </a:lnTo>
                  <a:lnTo>
                    <a:pt x="2156" y="2449"/>
                  </a:lnTo>
                  <a:lnTo>
                    <a:pt x="2135" y="2344"/>
                  </a:lnTo>
                  <a:lnTo>
                    <a:pt x="2428" y="2051"/>
                  </a:lnTo>
                  <a:lnTo>
                    <a:pt x="2407" y="1988"/>
                  </a:lnTo>
                  <a:lnTo>
                    <a:pt x="2553" y="1863"/>
                  </a:lnTo>
                  <a:lnTo>
                    <a:pt x="2574" y="1737"/>
                  </a:lnTo>
                  <a:lnTo>
                    <a:pt x="2512" y="1654"/>
                  </a:lnTo>
                  <a:lnTo>
                    <a:pt x="2512" y="1361"/>
                  </a:lnTo>
                  <a:lnTo>
                    <a:pt x="2365" y="1256"/>
                  </a:lnTo>
                  <a:lnTo>
                    <a:pt x="2365" y="1110"/>
                  </a:lnTo>
                  <a:lnTo>
                    <a:pt x="2449" y="817"/>
                  </a:lnTo>
                  <a:lnTo>
                    <a:pt x="2449" y="691"/>
                  </a:lnTo>
                  <a:lnTo>
                    <a:pt x="2532" y="691"/>
                  </a:lnTo>
                  <a:lnTo>
                    <a:pt x="2721" y="482"/>
                  </a:lnTo>
                  <a:lnTo>
                    <a:pt x="2742" y="482"/>
                  </a:lnTo>
                  <a:lnTo>
                    <a:pt x="2637" y="356"/>
                  </a:lnTo>
                  <a:lnTo>
                    <a:pt x="2616" y="293"/>
                  </a:lnTo>
                  <a:lnTo>
                    <a:pt x="2428" y="273"/>
                  </a:lnTo>
                  <a:lnTo>
                    <a:pt x="2365" y="189"/>
                  </a:lnTo>
                  <a:lnTo>
                    <a:pt x="2365" y="84"/>
                  </a:lnTo>
                  <a:lnTo>
                    <a:pt x="226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2"/>
            <p:cNvSpPr/>
            <p:nvPr/>
          </p:nvSpPr>
          <p:spPr>
            <a:xfrm>
              <a:off x="4855375" y="2348250"/>
              <a:ext cx="444650" cy="209800"/>
            </a:xfrm>
            <a:custGeom>
              <a:avLst/>
              <a:gdLst/>
              <a:ahLst/>
              <a:cxnLst/>
              <a:rect l="l" t="t" r="r" b="b"/>
              <a:pathLst>
                <a:path w="17786" h="8392" extrusionOk="0">
                  <a:moveTo>
                    <a:pt x="5232" y="1"/>
                  </a:moveTo>
                  <a:lnTo>
                    <a:pt x="5169" y="85"/>
                  </a:lnTo>
                  <a:lnTo>
                    <a:pt x="5169" y="147"/>
                  </a:lnTo>
                  <a:lnTo>
                    <a:pt x="5190" y="252"/>
                  </a:lnTo>
                  <a:lnTo>
                    <a:pt x="5169" y="336"/>
                  </a:lnTo>
                  <a:lnTo>
                    <a:pt x="5085" y="336"/>
                  </a:lnTo>
                  <a:lnTo>
                    <a:pt x="5002" y="357"/>
                  </a:lnTo>
                  <a:lnTo>
                    <a:pt x="4918" y="461"/>
                  </a:lnTo>
                  <a:lnTo>
                    <a:pt x="4918" y="545"/>
                  </a:lnTo>
                  <a:lnTo>
                    <a:pt x="4813" y="670"/>
                  </a:lnTo>
                  <a:lnTo>
                    <a:pt x="4813" y="963"/>
                  </a:lnTo>
                  <a:lnTo>
                    <a:pt x="4855" y="1089"/>
                  </a:lnTo>
                  <a:lnTo>
                    <a:pt x="5023" y="1152"/>
                  </a:lnTo>
                  <a:lnTo>
                    <a:pt x="5085" y="1214"/>
                  </a:lnTo>
                  <a:lnTo>
                    <a:pt x="5190" y="1256"/>
                  </a:lnTo>
                  <a:lnTo>
                    <a:pt x="5211" y="1340"/>
                  </a:lnTo>
                  <a:lnTo>
                    <a:pt x="5190" y="1507"/>
                  </a:lnTo>
                  <a:lnTo>
                    <a:pt x="5190" y="1696"/>
                  </a:lnTo>
                  <a:lnTo>
                    <a:pt x="5295" y="1779"/>
                  </a:lnTo>
                  <a:lnTo>
                    <a:pt x="5378" y="1863"/>
                  </a:lnTo>
                  <a:lnTo>
                    <a:pt x="5232" y="2010"/>
                  </a:lnTo>
                  <a:lnTo>
                    <a:pt x="5043" y="2030"/>
                  </a:lnTo>
                  <a:lnTo>
                    <a:pt x="4960" y="2010"/>
                  </a:lnTo>
                  <a:lnTo>
                    <a:pt x="4918" y="2072"/>
                  </a:lnTo>
                  <a:lnTo>
                    <a:pt x="4813" y="2072"/>
                  </a:lnTo>
                  <a:lnTo>
                    <a:pt x="4709" y="2010"/>
                  </a:lnTo>
                  <a:lnTo>
                    <a:pt x="4479" y="2010"/>
                  </a:lnTo>
                  <a:lnTo>
                    <a:pt x="4374" y="2030"/>
                  </a:lnTo>
                  <a:lnTo>
                    <a:pt x="4290" y="1989"/>
                  </a:lnTo>
                  <a:lnTo>
                    <a:pt x="4186" y="1968"/>
                  </a:lnTo>
                  <a:lnTo>
                    <a:pt x="4081" y="1968"/>
                  </a:lnTo>
                  <a:lnTo>
                    <a:pt x="3955" y="2072"/>
                  </a:lnTo>
                  <a:lnTo>
                    <a:pt x="3851" y="2093"/>
                  </a:lnTo>
                  <a:lnTo>
                    <a:pt x="3767" y="2135"/>
                  </a:lnTo>
                  <a:lnTo>
                    <a:pt x="3558" y="2030"/>
                  </a:lnTo>
                  <a:lnTo>
                    <a:pt x="3453" y="1968"/>
                  </a:lnTo>
                  <a:lnTo>
                    <a:pt x="3181" y="1800"/>
                  </a:lnTo>
                  <a:lnTo>
                    <a:pt x="3139" y="1717"/>
                  </a:lnTo>
                  <a:lnTo>
                    <a:pt x="3118" y="1612"/>
                  </a:lnTo>
                  <a:lnTo>
                    <a:pt x="3077" y="1549"/>
                  </a:lnTo>
                  <a:lnTo>
                    <a:pt x="2888" y="1549"/>
                  </a:lnTo>
                  <a:lnTo>
                    <a:pt x="2805" y="1591"/>
                  </a:lnTo>
                  <a:lnTo>
                    <a:pt x="2700" y="1591"/>
                  </a:lnTo>
                  <a:lnTo>
                    <a:pt x="2658" y="1612"/>
                  </a:lnTo>
                  <a:lnTo>
                    <a:pt x="2512" y="1612"/>
                  </a:lnTo>
                  <a:lnTo>
                    <a:pt x="2470" y="1549"/>
                  </a:lnTo>
                  <a:lnTo>
                    <a:pt x="2428" y="1486"/>
                  </a:lnTo>
                  <a:lnTo>
                    <a:pt x="2365" y="1382"/>
                  </a:lnTo>
                  <a:lnTo>
                    <a:pt x="2344" y="1382"/>
                  </a:lnTo>
                  <a:lnTo>
                    <a:pt x="2261" y="1445"/>
                  </a:lnTo>
                  <a:lnTo>
                    <a:pt x="2030" y="1445"/>
                  </a:lnTo>
                  <a:lnTo>
                    <a:pt x="1905" y="1466"/>
                  </a:lnTo>
                  <a:lnTo>
                    <a:pt x="1717" y="1486"/>
                  </a:lnTo>
                  <a:lnTo>
                    <a:pt x="1633" y="1549"/>
                  </a:lnTo>
                  <a:lnTo>
                    <a:pt x="1549" y="1675"/>
                  </a:lnTo>
                  <a:lnTo>
                    <a:pt x="1466" y="1717"/>
                  </a:lnTo>
                  <a:lnTo>
                    <a:pt x="1298" y="1675"/>
                  </a:lnTo>
                  <a:lnTo>
                    <a:pt x="1256" y="1717"/>
                  </a:lnTo>
                  <a:lnTo>
                    <a:pt x="1256" y="1800"/>
                  </a:lnTo>
                  <a:lnTo>
                    <a:pt x="1319" y="1863"/>
                  </a:lnTo>
                  <a:lnTo>
                    <a:pt x="1256" y="1884"/>
                  </a:lnTo>
                  <a:lnTo>
                    <a:pt x="1193" y="2010"/>
                  </a:lnTo>
                  <a:lnTo>
                    <a:pt x="1110" y="2030"/>
                  </a:lnTo>
                  <a:lnTo>
                    <a:pt x="1005" y="2114"/>
                  </a:lnTo>
                  <a:lnTo>
                    <a:pt x="1005" y="2198"/>
                  </a:lnTo>
                  <a:lnTo>
                    <a:pt x="838" y="2282"/>
                  </a:lnTo>
                  <a:lnTo>
                    <a:pt x="817" y="2386"/>
                  </a:lnTo>
                  <a:lnTo>
                    <a:pt x="796" y="2512"/>
                  </a:lnTo>
                  <a:lnTo>
                    <a:pt x="608" y="2554"/>
                  </a:lnTo>
                  <a:lnTo>
                    <a:pt x="503" y="2658"/>
                  </a:lnTo>
                  <a:lnTo>
                    <a:pt x="482" y="2742"/>
                  </a:lnTo>
                  <a:lnTo>
                    <a:pt x="210" y="2721"/>
                  </a:lnTo>
                  <a:lnTo>
                    <a:pt x="105" y="2763"/>
                  </a:lnTo>
                  <a:lnTo>
                    <a:pt x="1" y="2972"/>
                  </a:lnTo>
                  <a:lnTo>
                    <a:pt x="1" y="3014"/>
                  </a:lnTo>
                  <a:lnTo>
                    <a:pt x="43" y="3056"/>
                  </a:lnTo>
                  <a:lnTo>
                    <a:pt x="43" y="3181"/>
                  </a:lnTo>
                  <a:lnTo>
                    <a:pt x="64" y="3223"/>
                  </a:lnTo>
                  <a:lnTo>
                    <a:pt x="105" y="3286"/>
                  </a:lnTo>
                  <a:lnTo>
                    <a:pt x="147" y="3286"/>
                  </a:lnTo>
                  <a:lnTo>
                    <a:pt x="147" y="3244"/>
                  </a:lnTo>
                  <a:lnTo>
                    <a:pt x="168" y="3244"/>
                  </a:lnTo>
                  <a:lnTo>
                    <a:pt x="189" y="3286"/>
                  </a:lnTo>
                  <a:lnTo>
                    <a:pt x="189" y="3370"/>
                  </a:lnTo>
                  <a:lnTo>
                    <a:pt x="210" y="3453"/>
                  </a:lnTo>
                  <a:lnTo>
                    <a:pt x="294" y="3495"/>
                  </a:lnTo>
                  <a:lnTo>
                    <a:pt x="336" y="3537"/>
                  </a:lnTo>
                  <a:lnTo>
                    <a:pt x="461" y="3642"/>
                  </a:lnTo>
                  <a:lnTo>
                    <a:pt x="566" y="3704"/>
                  </a:lnTo>
                  <a:lnTo>
                    <a:pt x="629" y="3788"/>
                  </a:lnTo>
                  <a:lnTo>
                    <a:pt x="629" y="3851"/>
                  </a:lnTo>
                  <a:lnTo>
                    <a:pt x="670" y="3914"/>
                  </a:lnTo>
                  <a:lnTo>
                    <a:pt x="796" y="3997"/>
                  </a:lnTo>
                  <a:lnTo>
                    <a:pt x="838" y="3997"/>
                  </a:lnTo>
                  <a:lnTo>
                    <a:pt x="859" y="3914"/>
                  </a:lnTo>
                  <a:lnTo>
                    <a:pt x="901" y="3872"/>
                  </a:lnTo>
                  <a:lnTo>
                    <a:pt x="1026" y="3809"/>
                  </a:lnTo>
                  <a:lnTo>
                    <a:pt x="1131" y="3809"/>
                  </a:lnTo>
                  <a:lnTo>
                    <a:pt x="1152" y="3872"/>
                  </a:lnTo>
                  <a:lnTo>
                    <a:pt x="1235" y="3976"/>
                  </a:lnTo>
                  <a:lnTo>
                    <a:pt x="1319" y="3997"/>
                  </a:lnTo>
                  <a:lnTo>
                    <a:pt x="1361" y="3976"/>
                  </a:lnTo>
                  <a:lnTo>
                    <a:pt x="1424" y="3914"/>
                  </a:lnTo>
                  <a:lnTo>
                    <a:pt x="1528" y="3914"/>
                  </a:lnTo>
                  <a:lnTo>
                    <a:pt x="1612" y="3955"/>
                  </a:lnTo>
                  <a:lnTo>
                    <a:pt x="1654" y="4018"/>
                  </a:lnTo>
                  <a:lnTo>
                    <a:pt x="1738" y="4060"/>
                  </a:lnTo>
                  <a:lnTo>
                    <a:pt x="1842" y="4123"/>
                  </a:lnTo>
                  <a:lnTo>
                    <a:pt x="1884" y="4207"/>
                  </a:lnTo>
                  <a:lnTo>
                    <a:pt x="1905" y="4311"/>
                  </a:lnTo>
                  <a:lnTo>
                    <a:pt x="1947" y="4416"/>
                  </a:lnTo>
                  <a:lnTo>
                    <a:pt x="1989" y="4499"/>
                  </a:lnTo>
                  <a:lnTo>
                    <a:pt x="2051" y="4604"/>
                  </a:lnTo>
                  <a:lnTo>
                    <a:pt x="2135" y="4646"/>
                  </a:lnTo>
                  <a:lnTo>
                    <a:pt x="2198" y="4709"/>
                  </a:lnTo>
                  <a:lnTo>
                    <a:pt x="2282" y="4834"/>
                  </a:lnTo>
                  <a:lnTo>
                    <a:pt x="2344" y="4897"/>
                  </a:lnTo>
                  <a:lnTo>
                    <a:pt x="2344" y="5023"/>
                  </a:lnTo>
                  <a:lnTo>
                    <a:pt x="2302" y="5106"/>
                  </a:lnTo>
                  <a:lnTo>
                    <a:pt x="2344" y="5232"/>
                  </a:lnTo>
                  <a:lnTo>
                    <a:pt x="2407" y="5315"/>
                  </a:lnTo>
                  <a:lnTo>
                    <a:pt x="2365" y="5420"/>
                  </a:lnTo>
                  <a:lnTo>
                    <a:pt x="2282" y="5483"/>
                  </a:lnTo>
                  <a:lnTo>
                    <a:pt x="2261" y="5546"/>
                  </a:lnTo>
                  <a:lnTo>
                    <a:pt x="2261" y="5629"/>
                  </a:lnTo>
                  <a:lnTo>
                    <a:pt x="2282" y="5734"/>
                  </a:lnTo>
                  <a:lnTo>
                    <a:pt x="2407" y="5901"/>
                  </a:lnTo>
                  <a:lnTo>
                    <a:pt x="2512" y="5985"/>
                  </a:lnTo>
                  <a:lnTo>
                    <a:pt x="3098" y="6111"/>
                  </a:lnTo>
                  <a:lnTo>
                    <a:pt x="3349" y="6090"/>
                  </a:lnTo>
                  <a:lnTo>
                    <a:pt x="3516" y="6090"/>
                  </a:lnTo>
                  <a:lnTo>
                    <a:pt x="3558" y="6048"/>
                  </a:lnTo>
                  <a:lnTo>
                    <a:pt x="3600" y="6048"/>
                  </a:lnTo>
                  <a:lnTo>
                    <a:pt x="3976" y="6111"/>
                  </a:lnTo>
                  <a:lnTo>
                    <a:pt x="4165" y="6257"/>
                  </a:lnTo>
                  <a:lnTo>
                    <a:pt x="4227" y="6299"/>
                  </a:lnTo>
                  <a:lnTo>
                    <a:pt x="4332" y="6320"/>
                  </a:lnTo>
                  <a:lnTo>
                    <a:pt x="4437" y="6320"/>
                  </a:lnTo>
                  <a:lnTo>
                    <a:pt x="4646" y="6487"/>
                  </a:lnTo>
                  <a:lnTo>
                    <a:pt x="4792" y="6571"/>
                  </a:lnTo>
                  <a:lnTo>
                    <a:pt x="5023" y="6571"/>
                  </a:lnTo>
                  <a:lnTo>
                    <a:pt x="5043" y="6675"/>
                  </a:lnTo>
                  <a:lnTo>
                    <a:pt x="5085" y="6738"/>
                  </a:lnTo>
                  <a:lnTo>
                    <a:pt x="5127" y="6738"/>
                  </a:lnTo>
                  <a:lnTo>
                    <a:pt x="5211" y="6780"/>
                  </a:lnTo>
                  <a:lnTo>
                    <a:pt x="5315" y="6885"/>
                  </a:lnTo>
                  <a:lnTo>
                    <a:pt x="5315" y="6948"/>
                  </a:lnTo>
                  <a:lnTo>
                    <a:pt x="5378" y="7115"/>
                  </a:lnTo>
                  <a:lnTo>
                    <a:pt x="5483" y="7240"/>
                  </a:lnTo>
                  <a:lnTo>
                    <a:pt x="5608" y="7408"/>
                  </a:lnTo>
                  <a:lnTo>
                    <a:pt x="5650" y="7533"/>
                  </a:lnTo>
                  <a:lnTo>
                    <a:pt x="5797" y="7784"/>
                  </a:lnTo>
                  <a:lnTo>
                    <a:pt x="5901" y="7826"/>
                  </a:lnTo>
                  <a:lnTo>
                    <a:pt x="6006" y="7784"/>
                  </a:lnTo>
                  <a:lnTo>
                    <a:pt x="6236" y="7764"/>
                  </a:lnTo>
                  <a:lnTo>
                    <a:pt x="6487" y="7784"/>
                  </a:lnTo>
                  <a:lnTo>
                    <a:pt x="6843" y="7764"/>
                  </a:lnTo>
                  <a:lnTo>
                    <a:pt x="7324" y="7826"/>
                  </a:lnTo>
                  <a:lnTo>
                    <a:pt x="7596" y="7784"/>
                  </a:lnTo>
                  <a:lnTo>
                    <a:pt x="7784" y="7722"/>
                  </a:lnTo>
                  <a:lnTo>
                    <a:pt x="7826" y="7659"/>
                  </a:lnTo>
                  <a:lnTo>
                    <a:pt x="7889" y="7617"/>
                  </a:lnTo>
                  <a:lnTo>
                    <a:pt x="7952" y="7638"/>
                  </a:lnTo>
                  <a:lnTo>
                    <a:pt x="8328" y="7638"/>
                  </a:lnTo>
                  <a:lnTo>
                    <a:pt x="8747" y="7659"/>
                  </a:lnTo>
                  <a:lnTo>
                    <a:pt x="8872" y="7680"/>
                  </a:lnTo>
                  <a:lnTo>
                    <a:pt x="9082" y="7868"/>
                  </a:lnTo>
                  <a:lnTo>
                    <a:pt x="9458" y="8036"/>
                  </a:lnTo>
                  <a:lnTo>
                    <a:pt x="9814" y="8161"/>
                  </a:lnTo>
                  <a:lnTo>
                    <a:pt x="9981" y="8182"/>
                  </a:lnTo>
                  <a:lnTo>
                    <a:pt x="10191" y="8287"/>
                  </a:lnTo>
                  <a:lnTo>
                    <a:pt x="10358" y="8266"/>
                  </a:lnTo>
                  <a:lnTo>
                    <a:pt x="10630" y="8182"/>
                  </a:lnTo>
                  <a:lnTo>
                    <a:pt x="10651" y="8287"/>
                  </a:lnTo>
                  <a:lnTo>
                    <a:pt x="10651" y="8349"/>
                  </a:lnTo>
                  <a:lnTo>
                    <a:pt x="10797" y="8391"/>
                  </a:lnTo>
                  <a:lnTo>
                    <a:pt x="10944" y="8391"/>
                  </a:lnTo>
                  <a:lnTo>
                    <a:pt x="11049" y="8287"/>
                  </a:lnTo>
                  <a:lnTo>
                    <a:pt x="11300" y="8098"/>
                  </a:lnTo>
                  <a:lnTo>
                    <a:pt x="11467" y="7931"/>
                  </a:lnTo>
                  <a:lnTo>
                    <a:pt x="11781" y="7826"/>
                  </a:lnTo>
                  <a:lnTo>
                    <a:pt x="12199" y="7659"/>
                  </a:lnTo>
                  <a:lnTo>
                    <a:pt x="12367" y="7617"/>
                  </a:lnTo>
                  <a:lnTo>
                    <a:pt x="12555" y="7554"/>
                  </a:lnTo>
                  <a:lnTo>
                    <a:pt x="12806" y="7533"/>
                  </a:lnTo>
                  <a:lnTo>
                    <a:pt x="12953" y="7533"/>
                  </a:lnTo>
                  <a:lnTo>
                    <a:pt x="13120" y="7408"/>
                  </a:lnTo>
                  <a:lnTo>
                    <a:pt x="13266" y="7303"/>
                  </a:lnTo>
                  <a:lnTo>
                    <a:pt x="13392" y="7303"/>
                  </a:lnTo>
                  <a:lnTo>
                    <a:pt x="13580" y="7240"/>
                  </a:lnTo>
                  <a:lnTo>
                    <a:pt x="13685" y="7240"/>
                  </a:lnTo>
                  <a:lnTo>
                    <a:pt x="13769" y="7031"/>
                  </a:lnTo>
                  <a:lnTo>
                    <a:pt x="13894" y="6801"/>
                  </a:lnTo>
                  <a:lnTo>
                    <a:pt x="14166" y="6508"/>
                  </a:lnTo>
                  <a:lnTo>
                    <a:pt x="14229" y="6403"/>
                  </a:lnTo>
                  <a:lnTo>
                    <a:pt x="14292" y="6299"/>
                  </a:lnTo>
                  <a:lnTo>
                    <a:pt x="14292" y="6215"/>
                  </a:lnTo>
                  <a:lnTo>
                    <a:pt x="14062" y="6090"/>
                  </a:lnTo>
                  <a:lnTo>
                    <a:pt x="13790" y="5901"/>
                  </a:lnTo>
                  <a:lnTo>
                    <a:pt x="13810" y="5839"/>
                  </a:lnTo>
                  <a:lnTo>
                    <a:pt x="13790" y="5692"/>
                  </a:lnTo>
                  <a:lnTo>
                    <a:pt x="13790" y="5462"/>
                  </a:lnTo>
                  <a:lnTo>
                    <a:pt x="13894" y="5336"/>
                  </a:lnTo>
                  <a:lnTo>
                    <a:pt x="14020" y="5232"/>
                  </a:lnTo>
                  <a:lnTo>
                    <a:pt x="14229" y="5169"/>
                  </a:lnTo>
                  <a:lnTo>
                    <a:pt x="14396" y="5211"/>
                  </a:lnTo>
                  <a:lnTo>
                    <a:pt x="14522" y="5274"/>
                  </a:lnTo>
                  <a:lnTo>
                    <a:pt x="14710" y="5357"/>
                  </a:lnTo>
                  <a:lnTo>
                    <a:pt x="14836" y="5378"/>
                  </a:lnTo>
                  <a:lnTo>
                    <a:pt x="14961" y="5441"/>
                  </a:lnTo>
                  <a:lnTo>
                    <a:pt x="15024" y="5441"/>
                  </a:lnTo>
                  <a:lnTo>
                    <a:pt x="15045" y="5336"/>
                  </a:lnTo>
                  <a:lnTo>
                    <a:pt x="15129" y="5253"/>
                  </a:lnTo>
                  <a:lnTo>
                    <a:pt x="15254" y="5148"/>
                  </a:lnTo>
                  <a:lnTo>
                    <a:pt x="15359" y="5064"/>
                  </a:lnTo>
                  <a:lnTo>
                    <a:pt x="15463" y="4855"/>
                  </a:lnTo>
                  <a:lnTo>
                    <a:pt x="15547" y="4813"/>
                  </a:lnTo>
                  <a:lnTo>
                    <a:pt x="15673" y="4834"/>
                  </a:lnTo>
                  <a:lnTo>
                    <a:pt x="15840" y="4834"/>
                  </a:lnTo>
                  <a:lnTo>
                    <a:pt x="16070" y="4646"/>
                  </a:lnTo>
                  <a:lnTo>
                    <a:pt x="16196" y="4625"/>
                  </a:lnTo>
                  <a:lnTo>
                    <a:pt x="16259" y="4541"/>
                  </a:lnTo>
                  <a:lnTo>
                    <a:pt x="16259" y="4437"/>
                  </a:lnTo>
                  <a:lnTo>
                    <a:pt x="16279" y="4269"/>
                  </a:lnTo>
                  <a:lnTo>
                    <a:pt x="16384" y="4102"/>
                  </a:lnTo>
                  <a:lnTo>
                    <a:pt x="16426" y="4018"/>
                  </a:lnTo>
                  <a:lnTo>
                    <a:pt x="16489" y="4060"/>
                  </a:lnTo>
                  <a:lnTo>
                    <a:pt x="16551" y="4018"/>
                  </a:lnTo>
                  <a:lnTo>
                    <a:pt x="16614" y="3976"/>
                  </a:lnTo>
                  <a:lnTo>
                    <a:pt x="16614" y="3872"/>
                  </a:lnTo>
                  <a:lnTo>
                    <a:pt x="16677" y="3851"/>
                  </a:lnTo>
                  <a:lnTo>
                    <a:pt x="16782" y="3914"/>
                  </a:lnTo>
                  <a:lnTo>
                    <a:pt x="16844" y="3872"/>
                  </a:lnTo>
                  <a:lnTo>
                    <a:pt x="17012" y="3746"/>
                  </a:lnTo>
                  <a:lnTo>
                    <a:pt x="17116" y="3600"/>
                  </a:lnTo>
                  <a:lnTo>
                    <a:pt x="17221" y="3579"/>
                  </a:lnTo>
                  <a:lnTo>
                    <a:pt x="17367" y="3662"/>
                  </a:lnTo>
                  <a:lnTo>
                    <a:pt x="17451" y="3600"/>
                  </a:lnTo>
                  <a:lnTo>
                    <a:pt x="17556" y="3579"/>
                  </a:lnTo>
                  <a:lnTo>
                    <a:pt x="17598" y="3642"/>
                  </a:lnTo>
                  <a:lnTo>
                    <a:pt x="17723" y="3662"/>
                  </a:lnTo>
                  <a:lnTo>
                    <a:pt x="17744" y="3579"/>
                  </a:lnTo>
                  <a:lnTo>
                    <a:pt x="17744" y="3495"/>
                  </a:lnTo>
                  <a:lnTo>
                    <a:pt x="17786" y="3453"/>
                  </a:lnTo>
                  <a:lnTo>
                    <a:pt x="17786" y="3349"/>
                  </a:lnTo>
                  <a:lnTo>
                    <a:pt x="17765" y="3265"/>
                  </a:lnTo>
                  <a:lnTo>
                    <a:pt x="17744" y="3160"/>
                  </a:lnTo>
                  <a:lnTo>
                    <a:pt x="17535" y="3014"/>
                  </a:lnTo>
                  <a:lnTo>
                    <a:pt x="17367" y="2805"/>
                  </a:lnTo>
                  <a:lnTo>
                    <a:pt x="17158" y="2616"/>
                  </a:lnTo>
                  <a:lnTo>
                    <a:pt x="17012" y="2428"/>
                  </a:lnTo>
                  <a:lnTo>
                    <a:pt x="16740" y="2344"/>
                  </a:lnTo>
                  <a:lnTo>
                    <a:pt x="16698" y="2407"/>
                  </a:lnTo>
                  <a:lnTo>
                    <a:pt x="16531" y="2449"/>
                  </a:lnTo>
                  <a:lnTo>
                    <a:pt x="16531" y="2554"/>
                  </a:lnTo>
                  <a:lnTo>
                    <a:pt x="16531" y="2700"/>
                  </a:lnTo>
                  <a:lnTo>
                    <a:pt x="16405" y="2909"/>
                  </a:lnTo>
                  <a:lnTo>
                    <a:pt x="16300" y="2805"/>
                  </a:lnTo>
                  <a:lnTo>
                    <a:pt x="16028" y="2742"/>
                  </a:lnTo>
                  <a:lnTo>
                    <a:pt x="15798" y="2742"/>
                  </a:lnTo>
                  <a:lnTo>
                    <a:pt x="15631" y="2909"/>
                  </a:lnTo>
                  <a:lnTo>
                    <a:pt x="15359" y="2763"/>
                  </a:lnTo>
                  <a:lnTo>
                    <a:pt x="15254" y="2595"/>
                  </a:lnTo>
                  <a:lnTo>
                    <a:pt x="15338" y="2323"/>
                  </a:lnTo>
                  <a:lnTo>
                    <a:pt x="15317" y="2219"/>
                  </a:lnTo>
                  <a:lnTo>
                    <a:pt x="15359" y="2030"/>
                  </a:lnTo>
                  <a:lnTo>
                    <a:pt x="15338" y="1863"/>
                  </a:lnTo>
                  <a:lnTo>
                    <a:pt x="15463" y="963"/>
                  </a:lnTo>
                  <a:lnTo>
                    <a:pt x="15463" y="942"/>
                  </a:lnTo>
                  <a:lnTo>
                    <a:pt x="15422" y="880"/>
                  </a:lnTo>
                  <a:lnTo>
                    <a:pt x="15212" y="838"/>
                  </a:lnTo>
                  <a:lnTo>
                    <a:pt x="14982" y="859"/>
                  </a:lnTo>
                  <a:lnTo>
                    <a:pt x="14982" y="922"/>
                  </a:lnTo>
                  <a:lnTo>
                    <a:pt x="14857" y="984"/>
                  </a:lnTo>
                  <a:lnTo>
                    <a:pt x="14752" y="984"/>
                  </a:lnTo>
                  <a:lnTo>
                    <a:pt x="14710" y="942"/>
                  </a:lnTo>
                  <a:lnTo>
                    <a:pt x="14606" y="1026"/>
                  </a:lnTo>
                  <a:lnTo>
                    <a:pt x="14501" y="963"/>
                  </a:lnTo>
                  <a:lnTo>
                    <a:pt x="14438" y="880"/>
                  </a:lnTo>
                  <a:lnTo>
                    <a:pt x="14313" y="775"/>
                  </a:lnTo>
                  <a:lnTo>
                    <a:pt x="14208" y="775"/>
                  </a:lnTo>
                  <a:lnTo>
                    <a:pt x="14020" y="838"/>
                  </a:lnTo>
                  <a:lnTo>
                    <a:pt x="13999" y="775"/>
                  </a:lnTo>
                  <a:lnTo>
                    <a:pt x="13894" y="775"/>
                  </a:lnTo>
                  <a:lnTo>
                    <a:pt x="13790" y="859"/>
                  </a:lnTo>
                  <a:lnTo>
                    <a:pt x="13769" y="984"/>
                  </a:lnTo>
                  <a:lnTo>
                    <a:pt x="13685" y="1068"/>
                  </a:lnTo>
                  <a:lnTo>
                    <a:pt x="13559" y="1131"/>
                  </a:lnTo>
                  <a:lnTo>
                    <a:pt x="13476" y="1256"/>
                  </a:lnTo>
                  <a:lnTo>
                    <a:pt x="13476" y="1298"/>
                  </a:lnTo>
                  <a:lnTo>
                    <a:pt x="13455" y="1403"/>
                  </a:lnTo>
                  <a:lnTo>
                    <a:pt x="13350" y="1507"/>
                  </a:lnTo>
                  <a:lnTo>
                    <a:pt x="12973" y="1507"/>
                  </a:lnTo>
                  <a:lnTo>
                    <a:pt x="12869" y="1612"/>
                  </a:lnTo>
                  <a:lnTo>
                    <a:pt x="12743" y="1612"/>
                  </a:lnTo>
                  <a:lnTo>
                    <a:pt x="12534" y="1758"/>
                  </a:lnTo>
                  <a:lnTo>
                    <a:pt x="12429" y="1905"/>
                  </a:lnTo>
                  <a:lnTo>
                    <a:pt x="12367" y="1905"/>
                  </a:lnTo>
                  <a:lnTo>
                    <a:pt x="12283" y="1863"/>
                  </a:lnTo>
                  <a:lnTo>
                    <a:pt x="12137" y="1863"/>
                  </a:lnTo>
                  <a:lnTo>
                    <a:pt x="12095" y="1884"/>
                  </a:lnTo>
                  <a:lnTo>
                    <a:pt x="11927" y="1905"/>
                  </a:lnTo>
                  <a:lnTo>
                    <a:pt x="11593" y="1905"/>
                  </a:lnTo>
                  <a:lnTo>
                    <a:pt x="11362" y="1863"/>
                  </a:lnTo>
                  <a:lnTo>
                    <a:pt x="11090" y="1884"/>
                  </a:lnTo>
                  <a:lnTo>
                    <a:pt x="11028" y="1884"/>
                  </a:lnTo>
                  <a:lnTo>
                    <a:pt x="10923" y="1758"/>
                  </a:lnTo>
                  <a:lnTo>
                    <a:pt x="10839" y="1758"/>
                  </a:lnTo>
                  <a:lnTo>
                    <a:pt x="10756" y="1696"/>
                  </a:lnTo>
                  <a:lnTo>
                    <a:pt x="10651" y="1612"/>
                  </a:lnTo>
                  <a:lnTo>
                    <a:pt x="10609" y="1445"/>
                  </a:lnTo>
                  <a:lnTo>
                    <a:pt x="10525" y="1382"/>
                  </a:lnTo>
                  <a:lnTo>
                    <a:pt x="10421" y="1403"/>
                  </a:lnTo>
                  <a:lnTo>
                    <a:pt x="10232" y="1403"/>
                  </a:lnTo>
                  <a:lnTo>
                    <a:pt x="10044" y="1340"/>
                  </a:lnTo>
                  <a:lnTo>
                    <a:pt x="9919" y="1173"/>
                  </a:lnTo>
                  <a:lnTo>
                    <a:pt x="9521" y="1173"/>
                  </a:lnTo>
                  <a:lnTo>
                    <a:pt x="9396" y="1089"/>
                  </a:lnTo>
                  <a:lnTo>
                    <a:pt x="9270" y="1131"/>
                  </a:lnTo>
                  <a:lnTo>
                    <a:pt x="9103" y="1152"/>
                  </a:lnTo>
                  <a:lnTo>
                    <a:pt x="8977" y="1194"/>
                  </a:lnTo>
                  <a:lnTo>
                    <a:pt x="8768" y="1214"/>
                  </a:lnTo>
                  <a:lnTo>
                    <a:pt x="8580" y="1277"/>
                  </a:lnTo>
                  <a:lnTo>
                    <a:pt x="8517" y="1382"/>
                  </a:lnTo>
                  <a:lnTo>
                    <a:pt x="8433" y="1403"/>
                  </a:lnTo>
                  <a:lnTo>
                    <a:pt x="8349" y="1382"/>
                  </a:lnTo>
                  <a:lnTo>
                    <a:pt x="8266" y="1382"/>
                  </a:lnTo>
                  <a:lnTo>
                    <a:pt x="8182" y="1445"/>
                  </a:lnTo>
                  <a:lnTo>
                    <a:pt x="8015" y="1445"/>
                  </a:lnTo>
                  <a:lnTo>
                    <a:pt x="7952" y="1466"/>
                  </a:lnTo>
                  <a:lnTo>
                    <a:pt x="7889" y="1466"/>
                  </a:lnTo>
                  <a:lnTo>
                    <a:pt x="7722" y="1361"/>
                  </a:lnTo>
                  <a:lnTo>
                    <a:pt x="7533" y="1340"/>
                  </a:lnTo>
                  <a:lnTo>
                    <a:pt x="7512" y="1256"/>
                  </a:lnTo>
                  <a:lnTo>
                    <a:pt x="7387" y="1152"/>
                  </a:lnTo>
                  <a:lnTo>
                    <a:pt x="7324" y="1152"/>
                  </a:lnTo>
                  <a:lnTo>
                    <a:pt x="7261" y="1089"/>
                  </a:lnTo>
                  <a:lnTo>
                    <a:pt x="7261" y="984"/>
                  </a:lnTo>
                  <a:lnTo>
                    <a:pt x="7199" y="859"/>
                  </a:lnTo>
                  <a:lnTo>
                    <a:pt x="7136" y="817"/>
                  </a:lnTo>
                  <a:lnTo>
                    <a:pt x="7136" y="691"/>
                  </a:lnTo>
                  <a:lnTo>
                    <a:pt x="7094" y="629"/>
                  </a:lnTo>
                  <a:lnTo>
                    <a:pt x="7094" y="566"/>
                  </a:lnTo>
                  <a:lnTo>
                    <a:pt x="7052" y="461"/>
                  </a:lnTo>
                  <a:lnTo>
                    <a:pt x="6947" y="440"/>
                  </a:lnTo>
                  <a:lnTo>
                    <a:pt x="6696" y="440"/>
                  </a:lnTo>
                  <a:lnTo>
                    <a:pt x="6592" y="419"/>
                  </a:lnTo>
                  <a:lnTo>
                    <a:pt x="6529" y="398"/>
                  </a:lnTo>
                  <a:lnTo>
                    <a:pt x="6383" y="357"/>
                  </a:lnTo>
                  <a:lnTo>
                    <a:pt x="6341" y="315"/>
                  </a:lnTo>
                  <a:lnTo>
                    <a:pt x="6257" y="252"/>
                  </a:lnTo>
                  <a:lnTo>
                    <a:pt x="5901" y="252"/>
                  </a:lnTo>
                  <a:lnTo>
                    <a:pt x="5755" y="210"/>
                  </a:lnTo>
                  <a:lnTo>
                    <a:pt x="5734" y="168"/>
                  </a:lnTo>
                  <a:lnTo>
                    <a:pt x="5567" y="105"/>
                  </a:lnTo>
                  <a:lnTo>
                    <a:pt x="5441" y="43"/>
                  </a:lnTo>
                  <a:lnTo>
                    <a:pt x="537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2"/>
            <p:cNvSpPr/>
            <p:nvPr/>
          </p:nvSpPr>
          <p:spPr>
            <a:xfrm>
              <a:off x="5730000" y="3287725"/>
              <a:ext cx="141250" cy="120875"/>
            </a:xfrm>
            <a:custGeom>
              <a:avLst/>
              <a:gdLst/>
              <a:ahLst/>
              <a:cxnLst/>
              <a:rect l="l" t="t" r="r" b="b"/>
              <a:pathLst>
                <a:path w="5650" h="4835" extrusionOk="0">
                  <a:moveTo>
                    <a:pt x="126" y="1"/>
                  </a:moveTo>
                  <a:lnTo>
                    <a:pt x="42" y="2156"/>
                  </a:lnTo>
                  <a:lnTo>
                    <a:pt x="21" y="2323"/>
                  </a:lnTo>
                  <a:lnTo>
                    <a:pt x="21" y="2407"/>
                  </a:lnTo>
                  <a:lnTo>
                    <a:pt x="21" y="2470"/>
                  </a:lnTo>
                  <a:lnTo>
                    <a:pt x="0" y="3872"/>
                  </a:lnTo>
                  <a:lnTo>
                    <a:pt x="168" y="3872"/>
                  </a:lnTo>
                  <a:lnTo>
                    <a:pt x="251" y="3892"/>
                  </a:lnTo>
                  <a:lnTo>
                    <a:pt x="356" y="3872"/>
                  </a:lnTo>
                  <a:lnTo>
                    <a:pt x="732" y="3872"/>
                  </a:lnTo>
                  <a:lnTo>
                    <a:pt x="753" y="3934"/>
                  </a:lnTo>
                  <a:lnTo>
                    <a:pt x="837" y="3997"/>
                  </a:lnTo>
                  <a:lnTo>
                    <a:pt x="942" y="4039"/>
                  </a:lnTo>
                  <a:lnTo>
                    <a:pt x="1046" y="3955"/>
                  </a:lnTo>
                  <a:lnTo>
                    <a:pt x="1256" y="3892"/>
                  </a:lnTo>
                  <a:lnTo>
                    <a:pt x="1276" y="3851"/>
                  </a:lnTo>
                  <a:lnTo>
                    <a:pt x="1318" y="3892"/>
                  </a:lnTo>
                  <a:lnTo>
                    <a:pt x="1381" y="3830"/>
                  </a:lnTo>
                  <a:lnTo>
                    <a:pt x="1360" y="3662"/>
                  </a:lnTo>
                  <a:lnTo>
                    <a:pt x="1214" y="3558"/>
                  </a:lnTo>
                  <a:lnTo>
                    <a:pt x="1046" y="3474"/>
                  </a:lnTo>
                  <a:lnTo>
                    <a:pt x="900" y="3453"/>
                  </a:lnTo>
                  <a:lnTo>
                    <a:pt x="858" y="3411"/>
                  </a:lnTo>
                  <a:lnTo>
                    <a:pt x="753" y="3369"/>
                  </a:lnTo>
                  <a:lnTo>
                    <a:pt x="732" y="3369"/>
                  </a:lnTo>
                  <a:lnTo>
                    <a:pt x="670" y="3328"/>
                  </a:lnTo>
                  <a:lnTo>
                    <a:pt x="649" y="3202"/>
                  </a:lnTo>
                  <a:lnTo>
                    <a:pt x="544" y="3056"/>
                  </a:lnTo>
                  <a:lnTo>
                    <a:pt x="440" y="3014"/>
                  </a:lnTo>
                  <a:lnTo>
                    <a:pt x="419" y="2930"/>
                  </a:lnTo>
                  <a:lnTo>
                    <a:pt x="335" y="2846"/>
                  </a:lnTo>
                  <a:lnTo>
                    <a:pt x="419" y="2909"/>
                  </a:lnTo>
                  <a:lnTo>
                    <a:pt x="440" y="3014"/>
                  </a:lnTo>
                  <a:lnTo>
                    <a:pt x="523" y="3014"/>
                  </a:lnTo>
                  <a:lnTo>
                    <a:pt x="649" y="3097"/>
                  </a:lnTo>
                  <a:lnTo>
                    <a:pt x="670" y="3202"/>
                  </a:lnTo>
                  <a:lnTo>
                    <a:pt x="670" y="3328"/>
                  </a:lnTo>
                  <a:lnTo>
                    <a:pt x="732" y="3328"/>
                  </a:lnTo>
                  <a:lnTo>
                    <a:pt x="879" y="3348"/>
                  </a:lnTo>
                  <a:lnTo>
                    <a:pt x="963" y="3432"/>
                  </a:lnTo>
                  <a:lnTo>
                    <a:pt x="1151" y="3432"/>
                  </a:lnTo>
                  <a:lnTo>
                    <a:pt x="1297" y="3369"/>
                  </a:lnTo>
                  <a:lnTo>
                    <a:pt x="1423" y="3411"/>
                  </a:lnTo>
                  <a:lnTo>
                    <a:pt x="1507" y="3348"/>
                  </a:lnTo>
                  <a:lnTo>
                    <a:pt x="1486" y="3328"/>
                  </a:lnTo>
                  <a:lnTo>
                    <a:pt x="1402" y="3244"/>
                  </a:lnTo>
                  <a:lnTo>
                    <a:pt x="1360" y="3160"/>
                  </a:lnTo>
                  <a:lnTo>
                    <a:pt x="1276" y="3202"/>
                  </a:lnTo>
                  <a:lnTo>
                    <a:pt x="1256" y="3118"/>
                  </a:lnTo>
                  <a:lnTo>
                    <a:pt x="1297" y="3160"/>
                  </a:lnTo>
                  <a:lnTo>
                    <a:pt x="1423" y="3139"/>
                  </a:lnTo>
                  <a:lnTo>
                    <a:pt x="1507" y="3244"/>
                  </a:lnTo>
                  <a:lnTo>
                    <a:pt x="1611" y="3244"/>
                  </a:lnTo>
                  <a:lnTo>
                    <a:pt x="1569" y="3202"/>
                  </a:lnTo>
                  <a:lnTo>
                    <a:pt x="1569" y="3118"/>
                  </a:lnTo>
                  <a:lnTo>
                    <a:pt x="1611" y="3056"/>
                  </a:lnTo>
                  <a:lnTo>
                    <a:pt x="1611" y="3014"/>
                  </a:lnTo>
                  <a:lnTo>
                    <a:pt x="1611" y="2930"/>
                  </a:lnTo>
                  <a:lnTo>
                    <a:pt x="1528" y="2825"/>
                  </a:lnTo>
                  <a:lnTo>
                    <a:pt x="1528" y="2804"/>
                  </a:lnTo>
                  <a:lnTo>
                    <a:pt x="1632" y="2846"/>
                  </a:lnTo>
                  <a:lnTo>
                    <a:pt x="1674" y="2909"/>
                  </a:lnTo>
                  <a:lnTo>
                    <a:pt x="1779" y="3014"/>
                  </a:lnTo>
                  <a:lnTo>
                    <a:pt x="1883" y="3035"/>
                  </a:lnTo>
                  <a:lnTo>
                    <a:pt x="1883" y="2993"/>
                  </a:lnTo>
                  <a:lnTo>
                    <a:pt x="1841" y="2909"/>
                  </a:lnTo>
                  <a:lnTo>
                    <a:pt x="1883" y="2930"/>
                  </a:lnTo>
                  <a:lnTo>
                    <a:pt x="1904" y="3035"/>
                  </a:lnTo>
                  <a:lnTo>
                    <a:pt x="1946" y="3035"/>
                  </a:lnTo>
                  <a:lnTo>
                    <a:pt x="1946" y="2951"/>
                  </a:lnTo>
                  <a:lnTo>
                    <a:pt x="1925" y="2888"/>
                  </a:lnTo>
                  <a:lnTo>
                    <a:pt x="1946" y="2784"/>
                  </a:lnTo>
                  <a:lnTo>
                    <a:pt x="2009" y="2825"/>
                  </a:lnTo>
                  <a:lnTo>
                    <a:pt x="2155" y="2888"/>
                  </a:lnTo>
                  <a:lnTo>
                    <a:pt x="2197" y="2951"/>
                  </a:lnTo>
                  <a:lnTo>
                    <a:pt x="2260" y="2993"/>
                  </a:lnTo>
                  <a:lnTo>
                    <a:pt x="2323" y="2951"/>
                  </a:lnTo>
                  <a:lnTo>
                    <a:pt x="2365" y="2993"/>
                  </a:lnTo>
                  <a:lnTo>
                    <a:pt x="2427" y="2930"/>
                  </a:lnTo>
                  <a:lnTo>
                    <a:pt x="2427" y="3014"/>
                  </a:lnTo>
                  <a:lnTo>
                    <a:pt x="2427" y="3097"/>
                  </a:lnTo>
                  <a:lnTo>
                    <a:pt x="2469" y="3097"/>
                  </a:lnTo>
                  <a:lnTo>
                    <a:pt x="2553" y="3160"/>
                  </a:lnTo>
                  <a:lnTo>
                    <a:pt x="2867" y="3244"/>
                  </a:lnTo>
                  <a:lnTo>
                    <a:pt x="2950" y="3307"/>
                  </a:lnTo>
                  <a:lnTo>
                    <a:pt x="3055" y="3411"/>
                  </a:lnTo>
                  <a:lnTo>
                    <a:pt x="3076" y="3558"/>
                  </a:lnTo>
                  <a:lnTo>
                    <a:pt x="3243" y="3746"/>
                  </a:lnTo>
                  <a:lnTo>
                    <a:pt x="3264" y="3830"/>
                  </a:lnTo>
                  <a:lnTo>
                    <a:pt x="3369" y="3872"/>
                  </a:lnTo>
                  <a:lnTo>
                    <a:pt x="3453" y="3955"/>
                  </a:lnTo>
                  <a:lnTo>
                    <a:pt x="3473" y="4039"/>
                  </a:lnTo>
                  <a:lnTo>
                    <a:pt x="3725" y="4290"/>
                  </a:lnTo>
                  <a:lnTo>
                    <a:pt x="3725" y="4374"/>
                  </a:lnTo>
                  <a:lnTo>
                    <a:pt x="3829" y="4457"/>
                  </a:lnTo>
                  <a:lnTo>
                    <a:pt x="3997" y="4499"/>
                  </a:lnTo>
                  <a:lnTo>
                    <a:pt x="4080" y="4478"/>
                  </a:lnTo>
                  <a:lnTo>
                    <a:pt x="4122" y="4478"/>
                  </a:lnTo>
                  <a:lnTo>
                    <a:pt x="4206" y="4520"/>
                  </a:lnTo>
                  <a:lnTo>
                    <a:pt x="4394" y="4499"/>
                  </a:lnTo>
                  <a:lnTo>
                    <a:pt x="4520" y="4562"/>
                  </a:lnTo>
                  <a:lnTo>
                    <a:pt x="4624" y="4520"/>
                  </a:lnTo>
                  <a:lnTo>
                    <a:pt x="4771" y="4562"/>
                  </a:lnTo>
                  <a:lnTo>
                    <a:pt x="4875" y="4604"/>
                  </a:lnTo>
                  <a:lnTo>
                    <a:pt x="5022" y="4583"/>
                  </a:lnTo>
                  <a:lnTo>
                    <a:pt x="5064" y="4667"/>
                  </a:lnTo>
                  <a:lnTo>
                    <a:pt x="5168" y="4667"/>
                  </a:lnTo>
                  <a:lnTo>
                    <a:pt x="5189" y="4688"/>
                  </a:lnTo>
                  <a:lnTo>
                    <a:pt x="5126" y="4729"/>
                  </a:lnTo>
                  <a:lnTo>
                    <a:pt x="5252" y="4771"/>
                  </a:lnTo>
                  <a:lnTo>
                    <a:pt x="5378" y="4834"/>
                  </a:lnTo>
                  <a:lnTo>
                    <a:pt x="5503" y="4813"/>
                  </a:lnTo>
                  <a:lnTo>
                    <a:pt x="5545" y="4729"/>
                  </a:lnTo>
                  <a:lnTo>
                    <a:pt x="5398" y="4667"/>
                  </a:lnTo>
                  <a:lnTo>
                    <a:pt x="5357" y="4667"/>
                  </a:lnTo>
                  <a:lnTo>
                    <a:pt x="5357" y="4604"/>
                  </a:lnTo>
                  <a:lnTo>
                    <a:pt x="5461" y="4583"/>
                  </a:lnTo>
                  <a:lnTo>
                    <a:pt x="5545" y="4604"/>
                  </a:lnTo>
                  <a:lnTo>
                    <a:pt x="5650" y="4562"/>
                  </a:lnTo>
                  <a:lnTo>
                    <a:pt x="5440" y="4499"/>
                  </a:lnTo>
                  <a:lnTo>
                    <a:pt x="5168" y="4478"/>
                  </a:lnTo>
                  <a:lnTo>
                    <a:pt x="5043" y="4395"/>
                  </a:lnTo>
                  <a:lnTo>
                    <a:pt x="4980" y="4311"/>
                  </a:lnTo>
                  <a:lnTo>
                    <a:pt x="5126" y="4269"/>
                  </a:lnTo>
                  <a:lnTo>
                    <a:pt x="5189" y="4269"/>
                  </a:lnTo>
                  <a:lnTo>
                    <a:pt x="5252" y="4248"/>
                  </a:lnTo>
                  <a:lnTo>
                    <a:pt x="5168" y="4185"/>
                  </a:lnTo>
                  <a:lnTo>
                    <a:pt x="4959" y="4185"/>
                  </a:lnTo>
                  <a:lnTo>
                    <a:pt x="4771" y="4164"/>
                  </a:lnTo>
                  <a:lnTo>
                    <a:pt x="4708" y="4081"/>
                  </a:lnTo>
                  <a:lnTo>
                    <a:pt x="4708" y="3997"/>
                  </a:lnTo>
                  <a:lnTo>
                    <a:pt x="4771" y="3934"/>
                  </a:lnTo>
                  <a:lnTo>
                    <a:pt x="4813" y="3851"/>
                  </a:lnTo>
                  <a:lnTo>
                    <a:pt x="4750" y="3788"/>
                  </a:lnTo>
                  <a:lnTo>
                    <a:pt x="4666" y="3788"/>
                  </a:lnTo>
                  <a:lnTo>
                    <a:pt x="4624" y="3830"/>
                  </a:lnTo>
                  <a:lnTo>
                    <a:pt x="4541" y="3788"/>
                  </a:lnTo>
                  <a:lnTo>
                    <a:pt x="4457" y="3830"/>
                  </a:lnTo>
                  <a:lnTo>
                    <a:pt x="4352" y="3683"/>
                  </a:lnTo>
                  <a:lnTo>
                    <a:pt x="4352" y="3537"/>
                  </a:lnTo>
                  <a:lnTo>
                    <a:pt x="4248" y="3516"/>
                  </a:lnTo>
                  <a:lnTo>
                    <a:pt x="4143" y="3244"/>
                  </a:lnTo>
                  <a:lnTo>
                    <a:pt x="4101" y="3223"/>
                  </a:lnTo>
                  <a:lnTo>
                    <a:pt x="4080" y="3139"/>
                  </a:lnTo>
                  <a:lnTo>
                    <a:pt x="3934" y="3139"/>
                  </a:lnTo>
                  <a:lnTo>
                    <a:pt x="3871" y="3097"/>
                  </a:lnTo>
                  <a:lnTo>
                    <a:pt x="3808" y="2951"/>
                  </a:lnTo>
                  <a:lnTo>
                    <a:pt x="3683" y="2825"/>
                  </a:lnTo>
                  <a:lnTo>
                    <a:pt x="3662" y="2700"/>
                  </a:lnTo>
                  <a:lnTo>
                    <a:pt x="3578" y="2616"/>
                  </a:lnTo>
                  <a:lnTo>
                    <a:pt x="3494" y="2512"/>
                  </a:lnTo>
                  <a:lnTo>
                    <a:pt x="3515" y="2470"/>
                  </a:lnTo>
                  <a:lnTo>
                    <a:pt x="3766" y="2491"/>
                  </a:lnTo>
                  <a:lnTo>
                    <a:pt x="3976" y="2386"/>
                  </a:lnTo>
                  <a:lnTo>
                    <a:pt x="4017" y="2281"/>
                  </a:lnTo>
                  <a:lnTo>
                    <a:pt x="3997" y="2156"/>
                  </a:lnTo>
                  <a:lnTo>
                    <a:pt x="3829" y="1988"/>
                  </a:lnTo>
                  <a:lnTo>
                    <a:pt x="3704" y="1968"/>
                  </a:lnTo>
                  <a:lnTo>
                    <a:pt x="3662" y="1988"/>
                  </a:lnTo>
                  <a:lnTo>
                    <a:pt x="3557" y="1947"/>
                  </a:lnTo>
                  <a:lnTo>
                    <a:pt x="3348" y="1842"/>
                  </a:lnTo>
                  <a:lnTo>
                    <a:pt x="3243" y="1737"/>
                  </a:lnTo>
                  <a:lnTo>
                    <a:pt x="3097" y="1758"/>
                  </a:lnTo>
                  <a:lnTo>
                    <a:pt x="2846" y="1654"/>
                  </a:lnTo>
                  <a:lnTo>
                    <a:pt x="2825" y="1570"/>
                  </a:lnTo>
                  <a:lnTo>
                    <a:pt x="2867" y="1444"/>
                  </a:lnTo>
                  <a:lnTo>
                    <a:pt x="2888" y="1340"/>
                  </a:lnTo>
                  <a:lnTo>
                    <a:pt x="2825" y="1235"/>
                  </a:lnTo>
                  <a:lnTo>
                    <a:pt x="2616" y="1026"/>
                  </a:lnTo>
                  <a:lnTo>
                    <a:pt x="2553" y="1026"/>
                  </a:lnTo>
                  <a:lnTo>
                    <a:pt x="2511" y="1047"/>
                  </a:lnTo>
                  <a:lnTo>
                    <a:pt x="2448" y="963"/>
                  </a:lnTo>
                  <a:lnTo>
                    <a:pt x="2344" y="900"/>
                  </a:lnTo>
                  <a:lnTo>
                    <a:pt x="2323" y="817"/>
                  </a:lnTo>
                  <a:lnTo>
                    <a:pt x="2197" y="796"/>
                  </a:lnTo>
                  <a:lnTo>
                    <a:pt x="2134" y="712"/>
                  </a:lnTo>
                  <a:lnTo>
                    <a:pt x="2092" y="712"/>
                  </a:lnTo>
                  <a:lnTo>
                    <a:pt x="1988" y="649"/>
                  </a:lnTo>
                  <a:lnTo>
                    <a:pt x="1841" y="649"/>
                  </a:lnTo>
                  <a:lnTo>
                    <a:pt x="1716" y="545"/>
                  </a:lnTo>
                  <a:lnTo>
                    <a:pt x="1590" y="524"/>
                  </a:lnTo>
                  <a:lnTo>
                    <a:pt x="1381" y="398"/>
                  </a:lnTo>
                  <a:lnTo>
                    <a:pt x="1067" y="377"/>
                  </a:lnTo>
                  <a:lnTo>
                    <a:pt x="963" y="315"/>
                  </a:lnTo>
                  <a:lnTo>
                    <a:pt x="879" y="231"/>
                  </a:lnTo>
                  <a:lnTo>
                    <a:pt x="837" y="231"/>
                  </a:lnTo>
                  <a:lnTo>
                    <a:pt x="795" y="273"/>
                  </a:lnTo>
                  <a:lnTo>
                    <a:pt x="565" y="189"/>
                  </a:lnTo>
                  <a:lnTo>
                    <a:pt x="523" y="126"/>
                  </a:lnTo>
                  <a:lnTo>
                    <a:pt x="419" y="84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2"/>
            <p:cNvSpPr/>
            <p:nvPr/>
          </p:nvSpPr>
          <p:spPr>
            <a:xfrm>
              <a:off x="5413525" y="2961325"/>
              <a:ext cx="115100" cy="200900"/>
            </a:xfrm>
            <a:custGeom>
              <a:avLst/>
              <a:gdLst/>
              <a:ahLst/>
              <a:cxnLst/>
              <a:rect l="l" t="t" r="r" b="b"/>
              <a:pathLst>
                <a:path w="4604" h="8036" extrusionOk="0">
                  <a:moveTo>
                    <a:pt x="586" y="0"/>
                  </a:moveTo>
                  <a:lnTo>
                    <a:pt x="440" y="63"/>
                  </a:lnTo>
                  <a:lnTo>
                    <a:pt x="419" y="189"/>
                  </a:lnTo>
                  <a:lnTo>
                    <a:pt x="314" y="419"/>
                  </a:lnTo>
                  <a:lnTo>
                    <a:pt x="335" y="565"/>
                  </a:lnTo>
                  <a:lnTo>
                    <a:pt x="335" y="795"/>
                  </a:lnTo>
                  <a:lnTo>
                    <a:pt x="251" y="1088"/>
                  </a:lnTo>
                  <a:lnTo>
                    <a:pt x="210" y="1214"/>
                  </a:lnTo>
                  <a:lnTo>
                    <a:pt x="272" y="1402"/>
                  </a:lnTo>
                  <a:lnTo>
                    <a:pt x="272" y="1465"/>
                  </a:lnTo>
                  <a:lnTo>
                    <a:pt x="210" y="1528"/>
                  </a:lnTo>
                  <a:lnTo>
                    <a:pt x="105" y="1507"/>
                  </a:lnTo>
                  <a:lnTo>
                    <a:pt x="21" y="1402"/>
                  </a:lnTo>
                  <a:lnTo>
                    <a:pt x="0" y="1528"/>
                  </a:lnTo>
                  <a:lnTo>
                    <a:pt x="21" y="1653"/>
                  </a:lnTo>
                  <a:lnTo>
                    <a:pt x="105" y="1653"/>
                  </a:lnTo>
                  <a:lnTo>
                    <a:pt x="126" y="1716"/>
                  </a:lnTo>
                  <a:lnTo>
                    <a:pt x="63" y="1779"/>
                  </a:lnTo>
                  <a:lnTo>
                    <a:pt x="126" y="1946"/>
                  </a:lnTo>
                  <a:lnTo>
                    <a:pt x="210" y="2093"/>
                  </a:lnTo>
                  <a:lnTo>
                    <a:pt x="210" y="2302"/>
                  </a:lnTo>
                  <a:lnTo>
                    <a:pt x="251" y="2344"/>
                  </a:lnTo>
                  <a:lnTo>
                    <a:pt x="314" y="2302"/>
                  </a:lnTo>
                  <a:lnTo>
                    <a:pt x="356" y="2344"/>
                  </a:lnTo>
                  <a:lnTo>
                    <a:pt x="356" y="2448"/>
                  </a:lnTo>
                  <a:lnTo>
                    <a:pt x="461" y="2595"/>
                  </a:lnTo>
                  <a:lnTo>
                    <a:pt x="544" y="2595"/>
                  </a:lnTo>
                  <a:lnTo>
                    <a:pt x="628" y="2511"/>
                  </a:lnTo>
                  <a:lnTo>
                    <a:pt x="565" y="2448"/>
                  </a:lnTo>
                  <a:lnTo>
                    <a:pt x="565" y="2365"/>
                  </a:lnTo>
                  <a:lnTo>
                    <a:pt x="691" y="2365"/>
                  </a:lnTo>
                  <a:lnTo>
                    <a:pt x="795" y="2448"/>
                  </a:lnTo>
                  <a:lnTo>
                    <a:pt x="670" y="2595"/>
                  </a:lnTo>
                  <a:lnTo>
                    <a:pt x="628" y="2679"/>
                  </a:lnTo>
                  <a:lnTo>
                    <a:pt x="628" y="2762"/>
                  </a:lnTo>
                  <a:lnTo>
                    <a:pt x="628" y="2888"/>
                  </a:lnTo>
                  <a:lnTo>
                    <a:pt x="691" y="3013"/>
                  </a:lnTo>
                  <a:lnTo>
                    <a:pt x="733" y="2909"/>
                  </a:lnTo>
                  <a:lnTo>
                    <a:pt x="795" y="2888"/>
                  </a:lnTo>
                  <a:lnTo>
                    <a:pt x="858" y="2992"/>
                  </a:lnTo>
                  <a:lnTo>
                    <a:pt x="795" y="3097"/>
                  </a:lnTo>
                  <a:lnTo>
                    <a:pt x="795" y="3097"/>
                  </a:lnTo>
                  <a:lnTo>
                    <a:pt x="879" y="3076"/>
                  </a:lnTo>
                  <a:lnTo>
                    <a:pt x="963" y="3013"/>
                  </a:lnTo>
                  <a:cubicBezTo>
                    <a:pt x="963" y="3097"/>
                    <a:pt x="963" y="3181"/>
                    <a:pt x="984" y="3244"/>
                  </a:cubicBezTo>
                  <a:lnTo>
                    <a:pt x="900" y="3181"/>
                  </a:lnTo>
                  <a:lnTo>
                    <a:pt x="775" y="3202"/>
                  </a:lnTo>
                  <a:lnTo>
                    <a:pt x="649" y="3139"/>
                  </a:lnTo>
                  <a:lnTo>
                    <a:pt x="544" y="3202"/>
                  </a:lnTo>
                  <a:lnTo>
                    <a:pt x="565" y="3244"/>
                  </a:lnTo>
                  <a:lnTo>
                    <a:pt x="649" y="3244"/>
                  </a:lnTo>
                  <a:lnTo>
                    <a:pt x="670" y="3390"/>
                  </a:lnTo>
                  <a:lnTo>
                    <a:pt x="754" y="3411"/>
                  </a:lnTo>
                  <a:lnTo>
                    <a:pt x="816" y="3516"/>
                  </a:lnTo>
                  <a:lnTo>
                    <a:pt x="816" y="3704"/>
                  </a:lnTo>
                  <a:lnTo>
                    <a:pt x="900" y="3746"/>
                  </a:lnTo>
                  <a:lnTo>
                    <a:pt x="900" y="3850"/>
                  </a:lnTo>
                  <a:lnTo>
                    <a:pt x="1005" y="3976"/>
                  </a:lnTo>
                  <a:lnTo>
                    <a:pt x="1109" y="4018"/>
                  </a:lnTo>
                  <a:lnTo>
                    <a:pt x="1214" y="3934"/>
                  </a:lnTo>
                  <a:lnTo>
                    <a:pt x="1214" y="3850"/>
                  </a:lnTo>
                  <a:lnTo>
                    <a:pt x="1277" y="3829"/>
                  </a:lnTo>
                  <a:lnTo>
                    <a:pt x="1277" y="3725"/>
                  </a:lnTo>
                  <a:lnTo>
                    <a:pt x="1214" y="3641"/>
                  </a:lnTo>
                  <a:lnTo>
                    <a:pt x="1277" y="3557"/>
                  </a:lnTo>
                  <a:lnTo>
                    <a:pt x="1277" y="3453"/>
                  </a:lnTo>
                  <a:lnTo>
                    <a:pt x="1172" y="3411"/>
                  </a:lnTo>
                  <a:lnTo>
                    <a:pt x="1109" y="3348"/>
                  </a:lnTo>
                  <a:cubicBezTo>
                    <a:pt x="1130" y="3306"/>
                    <a:pt x="1130" y="3223"/>
                    <a:pt x="1130" y="3181"/>
                  </a:cubicBezTo>
                  <a:lnTo>
                    <a:pt x="1235" y="3097"/>
                  </a:lnTo>
                  <a:lnTo>
                    <a:pt x="1214" y="3013"/>
                  </a:lnTo>
                  <a:lnTo>
                    <a:pt x="1277" y="2930"/>
                  </a:lnTo>
                  <a:lnTo>
                    <a:pt x="1402" y="2930"/>
                  </a:lnTo>
                  <a:lnTo>
                    <a:pt x="1632" y="3034"/>
                  </a:lnTo>
                  <a:lnTo>
                    <a:pt x="1695" y="3118"/>
                  </a:lnTo>
                  <a:lnTo>
                    <a:pt x="1821" y="3202"/>
                  </a:lnTo>
                  <a:lnTo>
                    <a:pt x="1904" y="3327"/>
                  </a:lnTo>
                  <a:lnTo>
                    <a:pt x="1863" y="3306"/>
                  </a:lnTo>
                  <a:cubicBezTo>
                    <a:pt x="1800" y="3264"/>
                    <a:pt x="1716" y="3264"/>
                    <a:pt x="1632" y="3264"/>
                  </a:cubicBezTo>
                  <a:lnTo>
                    <a:pt x="1653" y="3244"/>
                  </a:lnTo>
                  <a:lnTo>
                    <a:pt x="1611" y="3139"/>
                  </a:lnTo>
                  <a:lnTo>
                    <a:pt x="1507" y="3097"/>
                  </a:lnTo>
                  <a:lnTo>
                    <a:pt x="1444" y="3181"/>
                  </a:lnTo>
                  <a:lnTo>
                    <a:pt x="1486" y="3244"/>
                  </a:lnTo>
                  <a:lnTo>
                    <a:pt x="1528" y="3285"/>
                  </a:lnTo>
                  <a:cubicBezTo>
                    <a:pt x="1507" y="3285"/>
                    <a:pt x="1486" y="3306"/>
                    <a:pt x="1444" y="3306"/>
                  </a:cubicBezTo>
                  <a:lnTo>
                    <a:pt x="1444" y="3327"/>
                  </a:lnTo>
                  <a:lnTo>
                    <a:pt x="1591" y="3327"/>
                  </a:lnTo>
                  <a:lnTo>
                    <a:pt x="1611" y="3348"/>
                  </a:lnTo>
                  <a:lnTo>
                    <a:pt x="1611" y="3327"/>
                  </a:lnTo>
                  <a:cubicBezTo>
                    <a:pt x="1695" y="3327"/>
                    <a:pt x="1758" y="3348"/>
                    <a:pt x="1842" y="3390"/>
                  </a:cubicBezTo>
                  <a:cubicBezTo>
                    <a:pt x="1850" y="3393"/>
                    <a:pt x="1858" y="3394"/>
                    <a:pt x="1866" y="3394"/>
                  </a:cubicBezTo>
                  <a:cubicBezTo>
                    <a:pt x="1915" y="3394"/>
                    <a:pt x="1946" y="3342"/>
                    <a:pt x="1946" y="3306"/>
                  </a:cubicBezTo>
                  <a:lnTo>
                    <a:pt x="1967" y="3327"/>
                  </a:lnTo>
                  <a:lnTo>
                    <a:pt x="2030" y="3327"/>
                  </a:lnTo>
                  <a:lnTo>
                    <a:pt x="2009" y="3139"/>
                  </a:lnTo>
                  <a:lnTo>
                    <a:pt x="1863" y="2930"/>
                  </a:lnTo>
                  <a:lnTo>
                    <a:pt x="1904" y="2888"/>
                  </a:lnTo>
                  <a:lnTo>
                    <a:pt x="1946" y="2888"/>
                  </a:lnTo>
                  <a:lnTo>
                    <a:pt x="2030" y="2971"/>
                  </a:lnTo>
                  <a:lnTo>
                    <a:pt x="2114" y="2992"/>
                  </a:lnTo>
                  <a:lnTo>
                    <a:pt x="2176" y="3118"/>
                  </a:lnTo>
                  <a:lnTo>
                    <a:pt x="2344" y="3181"/>
                  </a:lnTo>
                  <a:lnTo>
                    <a:pt x="2386" y="3285"/>
                  </a:lnTo>
                  <a:lnTo>
                    <a:pt x="2386" y="3411"/>
                  </a:lnTo>
                  <a:lnTo>
                    <a:pt x="2469" y="3432"/>
                  </a:lnTo>
                  <a:lnTo>
                    <a:pt x="2595" y="3599"/>
                  </a:lnTo>
                  <a:lnTo>
                    <a:pt x="2699" y="3557"/>
                  </a:lnTo>
                  <a:lnTo>
                    <a:pt x="2699" y="3516"/>
                  </a:lnTo>
                  <a:lnTo>
                    <a:pt x="2804" y="3536"/>
                  </a:lnTo>
                  <a:lnTo>
                    <a:pt x="2804" y="3599"/>
                  </a:lnTo>
                  <a:lnTo>
                    <a:pt x="2741" y="3641"/>
                  </a:lnTo>
                  <a:cubicBezTo>
                    <a:pt x="2741" y="3641"/>
                    <a:pt x="2699" y="3641"/>
                    <a:pt x="2699" y="3662"/>
                  </a:cubicBezTo>
                  <a:cubicBezTo>
                    <a:pt x="2783" y="3913"/>
                    <a:pt x="2992" y="4060"/>
                    <a:pt x="3223" y="4122"/>
                  </a:cubicBezTo>
                  <a:lnTo>
                    <a:pt x="3285" y="4122"/>
                  </a:lnTo>
                  <a:lnTo>
                    <a:pt x="3411" y="4269"/>
                  </a:lnTo>
                  <a:lnTo>
                    <a:pt x="3432" y="4290"/>
                  </a:lnTo>
                  <a:lnTo>
                    <a:pt x="3432" y="4332"/>
                  </a:lnTo>
                  <a:cubicBezTo>
                    <a:pt x="3432" y="4352"/>
                    <a:pt x="3411" y="4394"/>
                    <a:pt x="3411" y="4436"/>
                  </a:cubicBezTo>
                  <a:lnTo>
                    <a:pt x="3411" y="4436"/>
                  </a:lnTo>
                  <a:cubicBezTo>
                    <a:pt x="3411" y="4436"/>
                    <a:pt x="3411" y="4394"/>
                    <a:pt x="3453" y="4394"/>
                  </a:cubicBezTo>
                  <a:lnTo>
                    <a:pt x="3495" y="4436"/>
                  </a:lnTo>
                  <a:lnTo>
                    <a:pt x="3599" y="4478"/>
                  </a:lnTo>
                  <a:lnTo>
                    <a:pt x="3620" y="4562"/>
                  </a:lnTo>
                  <a:lnTo>
                    <a:pt x="3808" y="4562"/>
                  </a:lnTo>
                  <a:lnTo>
                    <a:pt x="3829" y="4583"/>
                  </a:lnTo>
                  <a:lnTo>
                    <a:pt x="3871" y="4562"/>
                  </a:lnTo>
                  <a:lnTo>
                    <a:pt x="3913" y="4583"/>
                  </a:lnTo>
                  <a:lnTo>
                    <a:pt x="3871" y="4499"/>
                  </a:lnTo>
                  <a:lnTo>
                    <a:pt x="3829" y="4394"/>
                  </a:lnTo>
                  <a:lnTo>
                    <a:pt x="3788" y="4352"/>
                  </a:lnTo>
                  <a:lnTo>
                    <a:pt x="3788" y="4185"/>
                  </a:lnTo>
                  <a:lnTo>
                    <a:pt x="3767" y="3976"/>
                  </a:lnTo>
                  <a:lnTo>
                    <a:pt x="3767" y="3934"/>
                  </a:lnTo>
                  <a:lnTo>
                    <a:pt x="3704" y="3913"/>
                  </a:lnTo>
                  <a:lnTo>
                    <a:pt x="3599" y="3767"/>
                  </a:lnTo>
                  <a:lnTo>
                    <a:pt x="3557" y="3662"/>
                  </a:lnTo>
                  <a:lnTo>
                    <a:pt x="3474" y="3662"/>
                  </a:lnTo>
                  <a:lnTo>
                    <a:pt x="3453" y="3704"/>
                  </a:lnTo>
                  <a:lnTo>
                    <a:pt x="3390" y="3662"/>
                  </a:lnTo>
                  <a:lnTo>
                    <a:pt x="3348" y="3662"/>
                  </a:lnTo>
                  <a:lnTo>
                    <a:pt x="3285" y="3725"/>
                  </a:lnTo>
                  <a:lnTo>
                    <a:pt x="3097" y="3725"/>
                  </a:lnTo>
                  <a:lnTo>
                    <a:pt x="3055" y="3704"/>
                  </a:lnTo>
                  <a:lnTo>
                    <a:pt x="3055" y="3767"/>
                  </a:lnTo>
                  <a:lnTo>
                    <a:pt x="3055" y="3808"/>
                  </a:lnTo>
                  <a:cubicBezTo>
                    <a:pt x="2992" y="3767"/>
                    <a:pt x="2972" y="3746"/>
                    <a:pt x="2930" y="3725"/>
                  </a:cubicBezTo>
                  <a:lnTo>
                    <a:pt x="2951" y="3620"/>
                  </a:lnTo>
                  <a:lnTo>
                    <a:pt x="2951" y="3536"/>
                  </a:lnTo>
                  <a:lnTo>
                    <a:pt x="2992" y="3495"/>
                  </a:lnTo>
                  <a:lnTo>
                    <a:pt x="2951" y="3432"/>
                  </a:lnTo>
                  <a:lnTo>
                    <a:pt x="2846" y="3432"/>
                  </a:lnTo>
                  <a:lnTo>
                    <a:pt x="2762" y="3390"/>
                  </a:lnTo>
                  <a:lnTo>
                    <a:pt x="2658" y="3390"/>
                  </a:lnTo>
                  <a:lnTo>
                    <a:pt x="2658" y="3306"/>
                  </a:lnTo>
                  <a:lnTo>
                    <a:pt x="2574" y="3097"/>
                  </a:lnTo>
                  <a:lnTo>
                    <a:pt x="2553" y="2992"/>
                  </a:lnTo>
                  <a:lnTo>
                    <a:pt x="2616" y="2971"/>
                  </a:lnTo>
                  <a:lnTo>
                    <a:pt x="2658" y="2992"/>
                  </a:lnTo>
                  <a:lnTo>
                    <a:pt x="2741" y="2992"/>
                  </a:lnTo>
                  <a:lnTo>
                    <a:pt x="2720" y="2971"/>
                  </a:lnTo>
                  <a:lnTo>
                    <a:pt x="2616" y="2888"/>
                  </a:lnTo>
                  <a:lnTo>
                    <a:pt x="2469" y="2888"/>
                  </a:lnTo>
                  <a:lnTo>
                    <a:pt x="2427" y="2783"/>
                  </a:lnTo>
                  <a:lnTo>
                    <a:pt x="2365" y="2825"/>
                  </a:lnTo>
                  <a:lnTo>
                    <a:pt x="2365" y="2930"/>
                  </a:lnTo>
                  <a:lnTo>
                    <a:pt x="2302" y="2992"/>
                  </a:lnTo>
                  <a:lnTo>
                    <a:pt x="2239" y="2930"/>
                  </a:lnTo>
                  <a:lnTo>
                    <a:pt x="2260" y="2804"/>
                  </a:lnTo>
                  <a:lnTo>
                    <a:pt x="2197" y="2679"/>
                  </a:lnTo>
                  <a:lnTo>
                    <a:pt x="2009" y="2574"/>
                  </a:lnTo>
                  <a:lnTo>
                    <a:pt x="1904" y="2574"/>
                  </a:lnTo>
                  <a:lnTo>
                    <a:pt x="1737" y="2699"/>
                  </a:lnTo>
                  <a:lnTo>
                    <a:pt x="1716" y="2783"/>
                  </a:lnTo>
                  <a:lnTo>
                    <a:pt x="1632" y="2804"/>
                  </a:lnTo>
                  <a:lnTo>
                    <a:pt x="1507" y="2762"/>
                  </a:lnTo>
                  <a:lnTo>
                    <a:pt x="1465" y="2658"/>
                  </a:lnTo>
                  <a:lnTo>
                    <a:pt x="1381" y="2574"/>
                  </a:lnTo>
                  <a:lnTo>
                    <a:pt x="1381" y="2448"/>
                  </a:lnTo>
                  <a:lnTo>
                    <a:pt x="1423" y="2365"/>
                  </a:lnTo>
                  <a:lnTo>
                    <a:pt x="1360" y="2281"/>
                  </a:lnTo>
                  <a:lnTo>
                    <a:pt x="1088" y="2239"/>
                  </a:lnTo>
                  <a:lnTo>
                    <a:pt x="1026" y="2176"/>
                  </a:lnTo>
                  <a:lnTo>
                    <a:pt x="1067" y="2051"/>
                  </a:lnTo>
                  <a:lnTo>
                    <a:pt x="1109" y="1967"/>
                  </a:lnTo>
                  <a:lnTo>
                    <a:pt x="1109" y="1842"/>
                  </a:lnTo>
                  <a:lnTo>
                    <a:pt x="1172" y="1737"/>
                  </a:lnTo>
                  <a:lnTo>
                    <a:pt x="1360" y="1549"/>
                  </a:lnTo>
                  <a:lnTo>
                    <a:pt x="1423" y="1507"/>
                  </a:lnTo>
                  <a:lnTo>
                    <a:pt x="1402" y="1570"/>
                  </a:lnTo>
                  <a:lnTo>
                    <a:pt x="1402" y="1632"/>
                  </a:lnTo>
                  <a:lnTo>
                    <a:pt x="1507" y="1465"/>
                  </a:lnTo>
                  <a:lnTo>
                    <a:pt x="1486" y="1339"/>
                  </a:lnTo>
                  <a:lnTo>
                    <a:pt x="1549" y="1193"/>
                  </a:lnTo>
                  <a:lnTo>
                    <a:pt x="1611" y="921"/>
                  </a:lnTo>
                  <a:lnTo>
                    <a:pt x="1549" y="837"/>
                  </a:lnTo>
                  <a:lnTo>
                    <a:pt x="1528" y="691"/>
                  </a:lnTo>
                  <a:lnTo>
                    <a:pt x="1465" y="649"/>
                  </a:lnTo>
                  <a:lnTo>
                    <a:pt x="1360" y="482"/>
                  </a:lnTo>
                  <a:lnTo>
                    <a:pt x="1381" y="251"/>
                  </a:lnTo>
                  <a:lnTo>
                    <a:pt x="1381" y="189"/>
                  </a:lnTo>
                  <a:lnTo>
                    <a:pt x="1381" y="105"/>
                  </a:lnTo>
                  <a:lnTo>
                    <a:pt x="1298" y="0"/>
                  </a:lnTo>
                  <a:lnTo>
                    <a:pt x="1256" y="42"/>
                  </a:lnTo>
                  <a:lnTo>
                    <a:pt x="1256" y="84"/>
                  </a:lnTo>
                  <a:lnTo>
                    <a:pt x="1172" y="168"/>
                  </a:lnTo>
                  <a:lnTo>
                    <a:pt x="1005" y="168"/>
                  </a:lnTo>
                  <a:lnTo>
                    <a:pt x="984" y="210"/>
                  </a:lnTo>
                  <a:lnTo>
                    <a:pt x="900" y="168"/>
                  </a:lnTo>
                  <a:lnTo>
                    <a:pt x="795" y="63"/>
                  </a:lnTo>
                  <a:lnTo>
                    <a:pt x="586" y="0"/>
                  </a:lnTo>
                  <a:close/>
                  <a:moveTo>
                    <a:pt x="1842" y="4060"/>
                  </a:moveTo>
                  <a:lnTo>
                    <a:pt x="1716" y="4080"/>
                  </a:lnTo>
                  <a:lnTo>
                    <a:pt x="1695" y="4164"/>
                  </a:lnTo>
                  <a:lnTo>
                    <a:pt x="1821" y="4227"/>
                  </a:lnTo>
                  <a:lnTo>
                    <a:pt x="1883" y="4248"/>
                  </a:lnTo>
                  <a:lnTo>
                    <a:pt x="1883" y="4352"/>
                  </a:lnTo>
                  <a:lnTo>
                    <a:pt x="1842" y="4457"/>
                  </a:lnTo>
                  <a:lnTo>
                    <a:pt x="1842" y="4666"/>
                  </a:lnTo>
                  <a:lnTo>
                    <a:pt x="1800" y="4792"/>
                  </a:lnTo>
                  <a:lnTo>
                    <a:pt x="1842" y="4980"/>
                  </a:lnTo>
                  <a:lnTo>
                    <a:pt x="1904" y="4959"/>
                  </a:lnTo>
                  <a:lnTo>
                    <a:pt x="1925" y="4896"/>
                  </a:lnTo>
                  <a:lnTo>
                    <a:pt x="2051" y="4813"/>
                  </a:lnTo>
                  <a:cubicBezTo>
                    <a:pt x="2093" y="4813"/>
                    <a:pt x="2114" y="4855"/>
                    <a:pt x="2135" y="4855"/>
                  </a:cubicBezTo>
                  <a:lnTo>
                    <a:pt x="2114" y="4959"/>
                  </a:lnTo>
                  <a:lnTo>
                    <a:pt x="2197" y="5001"/>
                  </a:lnTo>
                  <a:lnTo>
                    <a:pt x="2260" y="4917"/>
                  </a:lnTo>
                  <a:cubicBezTo>
                    <a:pt x="2323" y="4959"/>
                    <a:pt x="2344" y="5001"/>
                    <a:pt x="2407" y="5022"/>
                  </a:cubicBezTo>
                  <a:lnTo>
                    <a:pt x="2407" y="5106"/>
                  </a:lnTo>
                  <a:lnTo>
                    <a:pt x="2344" y="5231"/>
                  </a:lnTo>
                  <a:lnTo>
                    <a:pt x="2155" y="5294"/>
                  </a:lnTo>
                  <a:lnTo>
                    <a:pt x="2114" y="5378"/>
                  </a:lnTo>
                  <a:lnTo>
                    <a:pt x="2135" y="5545"/>
                  </a:lnTo>
                  <a:lnTo>
                    <a:pt x="2218" y="5545"/>
                  </a:lnTo>
                  <a:lnTo>
                    <a:pt x="2344" y="5629"/>
                  </a:lnTo>
                  <a:lnTo>
                    <a:pt x="2448" y="5629"/>
                  </a:lnTo>
                  <a:lnTo>
                    <a:pt x="2448" y="5754"/>
                  </a:lnTo>
                  <a:lnTo>
                    <a:pt x="2532" y="5817"/>
                  </a:lnTo>
                  <a:lnTo>
                    <a:pt x="2637" y="5754"/>
                  </a:lnTo>
                  <a:lnTo>
                    <a:pt x="2637" y="5650"/>
                  </a:lnTo>
                  <a:lnTo>
                    <a:pt x="2574" y="5587"/>
                  </a:lnTo>
                  <a:cubicBezTo>
                    <a:pt x="2616" y="5545"/>
                    <a:pt x="2637" y="5545"/>
                    <a:pt x="2658" y="5524"/>
                  </a:cubicBezTo>
                  <a:lnTo>
                    <a:pt x="2658" y="5503"/>
                  </a:lnTo>
                  <a:lnTo>
                    <a:pt x="2679" y="5587"/>
                  </a:lnTo>
                  <a:lnTo>
                    <a:pt x="2762" y="5482"/>
                  </a:lnTo>
                  <a:lnTo>
                    <a:pt x="2804" y="5231"/>
                  </a:lnTo>
                  <a:lnTo>
                    <a:pt x="2972" y="5064"/>
                  </a:lnTo>
                  <a:lnTo>
                    <a:pt x="2992" y="4959"/>
                  </a:lnTo>
                  <a:lnTo>
                    <a:pt x="2972" y="4855"/>
                  </a:lnTo>
                  <a:lnTo>
                    <a:pt x="3034" y="4771"/>
                  </a:lnTo>
                  <a:lnTo>
                    <a:pt x="3034" y="4750"/>
                  </a:lnTo>
                  <a:cubicBezTo>
                    <a:pt x="3087" y="4760"/>
                    <a:pt x="3128" y="4766"/>
                    <a:pt x="3170" y="4766"/>
                  </a:cubicBezTo>
                  <a:cubicBezTo>
                    <a:pt x="3212" y="4766"/>
                    <a:pt x="3254" y="4760"/>
                    <a:pt x="3306" y="4750"/>
                  </a:cubicBezTo>
                  <a:cubicBezTo>
                    <a:pt x="3348" y="4750"/>
                    <a:pt x="3369" y="4708"/>
                    <a:pt x="3369" y="4687"/>
                  </a:cubicBezTo>
                  <a:lnTo>
                    <a:pt x="3411" y="4750"/>
                  </a:lnTo>
                  <a:lnTo>
                    <a:pt x="3411" y="4896"/>
                  </a:lnTo>
                  <a:lnTo>
                    <a:pt x="3411" y="4917"/>
                  </a:lnTo>
                  <a:cubicBezTo>
                    <a:pt x="3390" y="4959"/>
                    <a:pt x="3390" y="4980"/>
                    <a:pt x="3411" y="4980"/>
                  </a:cubicBezTo>
                  <a:cubicBezTo>
                    <a:pt x="3453" y="5001"/>
                    <a:pt x="3453" y="5022"/>
                    <a:pt x="3474" y="5085"/>
                  </a:cubicBezTo>
                  <a:lnTo>
                    <a:pt x="3474" y="5189"/>
                  </a:lnTo>
                  <a:lnTo>
                    <a:pt x="3557" y="5231"/>
                  </a:lnTo>
                  <a:cubicBezTo>
                    <a:pt x="3599" y="5336"/>
                    <a:pt x="3683" y="5482"/>
                    <a:pt x="3704" y="5608"/>
                  </a:cubicBezTo>
                  <a:cubicBezTo>
                    <a:pt x="3716" y="5632"/>
                    <a:pt x="3750" y="5643"/>
                    <a:pt x="3780" y="5643"/>
                  </a:cubicBezTo>
                  <a:cubicBezTo>
                    <a:pt x="3801" y="5643"/>
                    <a:pt x="3821" y="5637"/>
                    <a:pt x="3829" y="5629"/>
                  </a:cubicBezTo>
                  <a:lnTo>
                    <a:pt x="3871" y="5754"/>
                  </a:lnTo>
                  <a:lnTo>
                    <a:pt x="3871" y="5838"/>
                  </a:lnTo>
                  <a:lnTo>
                    <a:pt x="3788" y="5733"/>
                  </a:lnTo>
                  <a:lnTo>
                    <a:pt x="3725" y="5733"/>
                  </a:lnTo>
                  <a:lnTo>
                    <a:pt x="3725" y="5901"/>
                  </a:lnTo>
                  <a:lnTo>
                    <a:pt x="3704" y="5943"/>
                  </a:lnTo>
                  <a:lnTo>
                    <a:pt x="3620" y="5901"/>
                  </a:lnTo>
                  <a:lnTo>
                    <a:pt x="3495" y="5838"/>
                  </a:lnTo>
                  <a:lnTo>
                    <a:pt x="3453" y="6068"/>
                  </a:lnTo>
                  <a:lnTo>
                    <a:pt x="3495" y="6110"/>
                  </a:lnTo>
                  <a:lnTo>
                    <a:pt x="3495" y="6173"/>
                  </a:lnTo>
                  <a:lnTo>
                    <a:pt x="3411" y="6215"/>
                  </a:lnTo>
                  <a:lnTo>
                    <a:pt x="3369" y="6068"/>
                  </a:lnTo>
                  <a:lnTo>
                    <a:pt x="3244" y="6131"/>
                  </a:lnTo>
                  <a:lnTo>
                    <a:pt x="3181" y="6340"/>
                  </a:lnTo>
                  <a:lnTo>
                    <a:pt x="3055" y="6424"/>
                  </a:lnTo>
                  <a:lnTo>
                    <a:pt x="2951" y="6445"/>
                  </a:lnTo>
                  <a:lnTo>
                    <a:pt x="2846" y="6549"/>
                  </a:lnTo>
                  <a:lnTo>
                    <a:pt x="2972" y="6361"/>
                  </a:lnTo>
                  <a:lnTo>
                    <a:pt x="2972" y="6173"/>
                  </a:lnTo>
                  <a:lnTo>
                    <a:pt x="2825" y="6047"/>
                  </a:lnTo>
                  <a:lnTo>
                    <a:pt x="2741" y="6047"/>
                  </a:lnTo>
                  <a:lnTo>
                    <a:pt x="2658" y="6152"/>
                  </a:lnTo>
                  <a:lnTo>
                    <a:pt x="2532" y="6215"/>
                  </a:lnTo>
                  <a:lnTo>
                    <a:pt x="2469" y="6319"/>
                  </a:lnTo>
                  <a:lnTo>
                    <a:pt x="2532" y="6424"/>
                  </a:lnTo>
                  <a:lnTo>
                    <a:pt x="2365" y="6445"/>
                  </a:lnTo>
                  <a:lnTo>
                    <a:pt x="2260" y="6424"/>
                  </a:lnTo>
                  <a:lnTo>
                    <a:pt x="2197" y="6487"/>
                  </a:lnTo>
                  <a:lnTo>
                    <a:pt x="2093" y="6529"/>
                  </a:lnTo>
                  <a:lnTo>
                    <a:pt x="1988" y="6654"/>
                  </a:lnTo>
                  <a:lnTo>
                    <a:pt x="2009" y="6738"/>
                  </a:lnTo>
                  <a:lnTo>
                    <a:pt x="1988" y="6884"/>
                  </a:lnTo>
                  <a:lnTo>
                    <a:pt x="1904" y="7052"/>
                  </a:lnTo>
                  <a:lnTo>
                    <a:pt x="2030" y="7177"/>
                  </a:lnTo>
                  <a:lnTo>
                    <a:pt x="2093" y="7093"/>
                  </a:lnTo>
                  <a:lnTo>
                    <a:pt x="2155" y="6863"/>
                  </a:lnTo>
                  <a:lnTo>
                    <a:pt x="2239" y="6801"/>
                  </a:lnTo>
                  <a:lnTo>
                    <a:pt x="2302" y="6675"/>
                  </a:lnTo>
                  <a:lnTo>
                    <a:pt x="2344" y="6654"/>
                  </a:lnTo>
                  <a:lnTo>
                    <a:pt x="2427" y="6738"/>
                  </a:lnTo>
                  <a:lnTo>
                    <a:pt x="2407" y="6863"/>
                  </a:lnTo>
                  <a:lnTo>
                    <a:pt x="2427" y="6884"/>
                  </a:lnTo>
                  <a:lnTo>
                    <a:pt x="2469" y="6863"/>
                  </a:lnTo>
                  <a:lnTo>
                    <a:pt x="2532" y="6884"/>
                  </a:lnTo>
                  <a:lnTo>
                    <a:pt x="2532" y="6780"/>
                  </a:lnTo>
                  <a:lnTo>
                    <a:pt x="2574" y="6759"/>
                  </a:lnTo>
                  <a:lnTo>
                    <a:pt x="2637" y="6780"/>
                  </a:lnTo>
                  <a:lnTo>
                    <a:pt x="2616" y="6863"/>
                  </a:lnTo>
                  <a:lnTo>
                    <a:pt x="2658" y="6863"/>
                  </a:lnTo>
                  <a:lnTo>
                    <a:pt x="2762" y="6947"/>
                  </a:lnTo>
                  <a:lnTo>
                    <a:pt x="2825" y="6947"/>
                  </a:lnTo>
                  <a:lnTo>
                    <a:pt x="2762" y="6863"/>
                  </a:lnTo>
                  <a:lnTo>
                    <a:pt x="2783" y="6801"/>
                  </a:lnTo>
                  <a:lnTo>
                    <a:pt x="2762" y="6759"/>
                  </a:lnTo>
                  <a:lnTo>
                    <a:pt x="2825" y="6696"/>
                  </a:lnTo>
                  <a:lnTo>
                    <a:pt x="2867" y="6696"/>
                  </a:lnTo>
                  <a:lnTo>
                    <a:pt x="2972" y="6801"/>
                  </a:lnTo>
                  <a:lnTo>
                    <a:pt x="3076" y="6842"/>
                  </a:lnTo>
                  <a:lnTo>
                    <a:pt x="3181" y="6905"/>
                  </a:lnTo>
                  <a:lnTo>
                    <a:pt x="3202" y="7010"/>
                  </a:lnTo>
                  <a:lnTo>
                    <a:pt x="3306" y="7093"/>
                  </a:lnTo>
                  <a:lnTo>
                    <a:pt x="3202" y="7073"/>
                  </a:lnTo>
                  <a:lnTo>
                    <a:pt x="3160" y="7093"/>
                  </a:lnTo>
                  <a:lnTo>
                    <a:pt x="3160" y="7156"/>
                  </a:lnTo>
                  <a:lnTo>
                    <a:pt x="3097" y="7219"/>
                  </a:lnTo>
                  <a:lnTo>
                    <a:pt x="3160" y="7282"/>
                  </a:lnTo>
                  <a:lnTo>
                    <a:pt x="3160" y="7365"/>
                  </a:lnTo>
                  <a:lnTo>
                    <a:pt x="3139" y="7428"/>
                  </a:lnTo>
                  <a:lnTo>
                    <a:pt x="3202" y="7533"/>
                  </a:lnTo>
                  <a:lnTo>
                    <a:pt x="3244" y="7637"/>
                  </a:lnTo>
                  <a:lnTo>
                    <a:pt x="3348" y="7784"/>
                  </a:lnTo>
                  <a:lnTo>
                    <a:pt x="3474" y="7784"/>
                  </a:lnTo>
                  <a:lnTo>
                    <a:pt x="3578" y="7847"/>
                  </a:lnTo>
                  <a:lnTo>
                    <a:pt x="3704" y="7909"/>
                  </a:lnTo>
                  <a:lnTo>
                    <a:pt x="3808" y="7847"/>
                  </a:lnTo>
                  <a:lnTo>
                    <a:pt x="3829" y="7805"/>
                  </a:lnTo>
                  <a:lnTo>
                    <a:pt x="3892" y="7742"/>
                  </a:lnTo>
                  <a:lnTo>
                    <a:pt x="3913" y="7805"/>
                  </a:lnTo>
                  <a:lnTo>
                    <a:pt x="3871" y="7889"/>
                  </a:lnTo>
                  <a:lnTo>
                    <a:pt x="3892" y="7993"/>
                  </a:lnTo>
                  <a:lnTo>
                    <a:pt x="3913" y="8035"/>
                  </a:lnTo>
                  <a:lnTo>
                    <a:pt x="3997" y="7993"/>
                  </a:lnTo>
                  <a:lnTo>
                    <a:pt x="4143" y="7784"/>
                  </a:lnTo>
                  <a:lnTo>
                    <a:pt x="4143" y="7637"/>
                  </a:lnTo>
                  <a:lnTo>
                    <a:pt x="4101" y="7575"/>
                  </a:lnTo>
                  <a:lnTo>
                    <a:pt x="4039" y="7407"/>
                  </a:lnTo>
                  <a:lnTo>
                    <a:pt x="3934" y="7324"/>
                  </a:lnTo>
                  <a:lnTo>
                    <a:pt x="3976" y="7219"/>
                  </a:lnTo>
                  <a:lnTo>
                    <a:pt x="4101" y="6989"/>
                  </a:lnTo>
                  <a:lnTo>
                    <a:pt x="4185" y="6947"/>
                  </a:lnTo>
                  <a:lnTo>
                    <a:pt x="4248" y="7052"/>
                  </a:lnTo>
                  <a:lnTo>
                    <a:pt x="4290" y="7156"/>
                  </a:lnTo>
                  <a:lnTo>
                    <a:pt x="4332" y="7219"/>
                  </a:lnTo>
                  <a:lnTo>
                    <a:pt x="4332" y="7324"/>
                  </a:lnTo>
                  <a:lnTo>
                    <a:pt x="4394" y="7512"/>
                  </a:lnTo>
                  <a:lnTo>
                    <a:pt x="4415" y="7596"/>
                  </a:lnTo>
                  <a:lnTo>
                    <a:pt x="4415" y="7512"/>
                  </a:lnTo>
                  <a:lnTo>
                    <a:pt x="4415" y="7386"/>
                  </a:lnTo>
                  <a:lnTo>
                    <a:pt x="4352" y="7219"/>
                  </a:lnTo>
                  <a:lnTo>
                    <a:pt x="4394" y="7156"/>
                  </a:lnTo>
                  <a:lnTo>
                    <a:pt x="4436" y="7156"/>
                  </a:lnTo>
                  <a:lnTo>
                    <a:pt x="4499" y="7219"/>
                  </a:lnTo>
                  <a:lnTo>
                    <a:pt x="4499" y="7156"/>
                  </a:lnTo>
                  <a:lnTo>
                    <a:pt x="4541" y="7156"/>
                  </a:lnTo>
                  <a:lnTo>
                    <a:pt x="4604" y="6989"/>
                  </a:lnTo>
                  <a:lnTo>
                    <a:pt x="4562" y="6801"/>
                  </a:lnTo>
                  <a:lnTo>
                    <a:pt x="4499" y="6696"/>
                  </a:lnTo>
                  <a:lnTo>
                    <a:pt x="4436" y="6591"/>
                  </a:lnTo>
                  <a:lnTo>
                    <a:pt x="4436" y="6466"/>
                  </a:lnTo>
                  <a:lnTo>
                    <a:pt x="4415" y="6340"/>
                  </a:lnTo>
                  <a:lnTo>
                    <a:pt x="4352" y="6424"/>
                  </a:lnTo>
                  <a:lnTo>
                    <a:pt x="4352" y="6277"/>
                  </a:lnTo>
                  <a:lnTo>
                    <a:pt x="4352" y="6215"/>
                  </a:lnTo>
                  <a:lnTo>
                    <a:pt x="4311" y="6215"/>
                  </a:lnTo>
                  <a:lnTo>
                    <a:pt x="4227" y="6131"/>
                  </a:lnTo>
                  <a:lnTo>
                    <a:pt x="4248" y="6068"/>
                  </a:lnTo>
                  <a:lnTo>
                    <a:pt x="4332" y="6068"/>
                  </a:lnTo>
                  <a:lnTo>
                    <a:pt x="4332" y="5922"/>
                  </a:lnTo>
                  <a:lnTo>
                    <a:pt x="4248" y="5796"/>
                  </a:lnTo>
                  <a:lnTo>
                    <a:pt x="4248" y="5712"/>
                  </a:lnTo>
                  <a:lnTo>
                    <a:pt x="4185" y="5796"/>
                  </a:lnTo>
                  <a:lnTo>
                    <a:pt x="4080" y="5692"/>
                  </a:lnTo>
                  <a:lnTo>
                    <a:pt x="3913" y="5545"/>
                  </a:lnTo>
                  <a:lnTo>
                    <a:pt x="3892" y="5440"/>
                  </a:lnTo>
                  <a:lnTo>
                    <a:pt x="3871" y="5440"/>
                  </a:lnTo>
                  <a:lnTo>
                    <a:pt x="3767" y="5420"/>
                  </a:lnTo>
                  <a:lnTo>
                    <a:pt x="3767" y="5503"/>
                  </a:lnTo>
                  <a:cubicBezTo>
                    <a:pt x="3725" y="5482"/>
                    <a:pt x="3725" y="5420"/>
                    <a:pt x="3704" y="5399"/>
                  </a:cubicBezTo>
                  <a:lnTo>
                    <a:pt x="3704" y="5315"/>
                  </a:lnTo>
                  <a:lnTo>
                    <a:pt x="3662" y="5210"/>
                  </a:lnTo>
                  <a:lnTo>
                    <a:pt x="3662" y="5273"/>
                  </a:lnTo>
                  <a:cubicBezTo>
                    <a:pt x="3620" y="5231"/>
                    <a:pt x="3620" y="5210"/>
                    <a:pt x="3599" y="5189"/>
                  </a:cubicBezTo>
                  <a:lnTo>
                    <a:pt x="3683" y="5168"/>
                  </a:lnTo>
                  <a:lnTo>
                    <a:pt x="3683" y="5085"/>
                  </a:lnTo>
                  <a:lnTo>
                    <a:pt x="3578" y="4896"/>
                  </a:lnTo>
                  <a:lnTo>
                    <a:pt x="3495" y="4855"/>
                  </a:lnTo>
                  <a:lnTo>
                    <a:pt x="3474" y="4666"/>
                  </a:lnTo>
                  <a:lnTo>
                    <a:pt x="3411" y="4562"/>
                  </a:lnTo>
                  <a:cubicBezTo>
                    <a:pt x="3411" y="4541"/>
                    <a:pt x="3411" y="4541"/>
                    <a:pt x="3453" y="4499"/>
                  </a:cubicBezTo>
                  <a:cubicBezTo>
                    <a:pt x="3474" y="4478"/>
                    <a:pt x="3453" y="4457"/>
                    <a:pt x="3411" y="4436"/>
                  </a:cubicBezTo>
                  <a:lnTo>
                    <a:pt x="3390" y="4457"/>
                  </a:lnTo>
                  <a:lnTo>
                    <a:pt x="3411" y="4457"/>
                  </a:lnTo>
                  <a:lnTo>
                    <a:pt x="3411" y="4478"/>
                  </a:lnTo>
                  <a:cubicBezTo>
                    <a:pt x="3411" y="4478"/>
                    <a:pt x="3390" y="4478"/>
                    <a:pt x="3390" y="4499"/>
                  </a:cubicBezTo>
                  <a:lnTo>
                    <a:pt x="3390" y="4541"/>
                  </a:lnTo>
                  <a:lnTo>
                    <a:pt x="3306" y="4562"/>
                  </a:lnTo>
                  <a:lnTo>
                    <a:pt x="3202" y="4499"/>
                  </a:lnTo>
                  <a:lnTo>
                    <a:pt x="3139" y="4499"/>
                  </a:lnTo>
                  <a:lnTo>
                    <a:pt x="3181" y="4604"/>
                  </a:lnTo>
                  <a:lnTo>
                    <a:pt x="3181" y="4666"/>
                  </a:lnTo>
                  <a:cubicBezTo>
                    <a:pt x="3097" y="4687"/>
                    <a:pt x="3055" y="4708"/>
                    <a:pt x="2972" y="4750"/>
                  </a:cubicBezTo>
                  <a:lnTo>
                    <a:pt x="2972" y="4583"/>
                  </a:lnTo>
                  <a:lnTo>
                    <a:pt x="2930" y="4604"/>
                  </a:lnTo>
                  <a:lnTo>
                    <a:pt x="2888" y="4750"/>
                  </a:lnTo>
                  <a:lnTo>
                    <a:pt x="2888" y="4792"/>
                  </a:lnTo>
                  <a:lnTo>
                    <a:pt x="2783" y="4980"/>
                  </a:lnTo>
                  <a:lnTo>
                    <a:pt x="2783" y="5106"/>
                  </a:lnTo>
                  <a:lnTo>
                    <a:pt x="2741" y="5273"/>
                  </a:lnTo>
                  <a:lnTo>
                    <a:pt x="2658" y="5378"/>
                  </a:lnTo>
                  <a:lnTo>
                    <a:pt x="2658" y="5482"/>
                  </a:lnTo>
                  <a:cubicBezTo>
                    <a:pt x="2646" y="5459"/>
                    <a:pt x="2622" y="5443"/>
                    <a:pt x="2599" y="5443"/>
                  </a:cubicBezTo>
                  <a:cubicBezTo>
                    <a:pt x="2580" y="5443"/>
                    <a:pt x="2562" y="5454"/>
                    <a:pt x="2553" y="5482"/>
                  </a:cubicBezTo>
                  <a:lnTo>
                    <a:pt x="2553" y="5315"/>
                  </a:lnTo>
                  <a:lnTo>
                    <a:pt x="2637" y="4980"/>
                  </a:lnTo>
                  <a:lnTo>
                    <a:pt x="2741" y="4876"/>
                  </a:lnTo>
                  <a:lnTo>
                    <a:pt x="2741" y="4771"/>
                  </a:lnTo>
                  <a:lnTo>
                    <a:pt x="2658" y="4687"/>
                  </a:lnTo>
                  <a:lnTo>
                    <a:pt x="2616" y="4708"/>
                  </a:lnTo>
                  <a:lnTo>
                    <a:pt x="2532" y="4687"/>
                  </a:lnTo>
                  <a:lnTo>
                    <a:pt x="2448" y="4750"/>
                  </a:lnTo>
                  <a:lnTo>
                    <a:pt x="2448" y="4855"/>
                  </a:lnTo>
                  <a:cubicBezTo>
                    <a:pt x="2427" y="4792"/>
                    <a:pt x="2365" y="4708"/>
                    <a:pt x="2323" y="4666"/>
                  </a:cubicBezTo>
                  <a:lnTo>
                    <a:pt x="2427" y="4583"/>
                  </a:lnTo>
                  <a:lnTo>
                    <a:pt x="2469" y="4457"/>
                  </a:lnTo>
                  <a:lnTo>
                    <a:pt x="2532" y="4394"/>
                  </a:lnTo>
                  <a:lnTo>
                    <a:pt x="2553" y="4290"/>
                  </a:lnTo>
                  <a:lnTo>
                    <a:pt x="2511" y="4227"/>
                  </a:lnTo>
                  <a:lnTo>
                    <a:pt x="2427" y="4269"/>
                  </a:lnTo>
                  <a:lnTo>
                    <a:pt x="2344" y="4373"/>
                  </a:lnTo>
                  <a:lnTo>
                    <a:pt x="2260" y="4269"/>
                  </a:lnTo>
                  <a:lnTo>
                    <a:pt x="2197" y="4248"/>
                  </a:lnTo>
                  <a:lnTo>
                    <a:pt x="2009" y="4248"/>
                  </a:lnTo>
                  <a:lnTo>
                    <a:pt x="2030" y="4185"/>
                  </a:lnTo>
                  <a:lnTo>
                    <a:pt x="1946" y="4164"/>
                  </a:lnTo>
                  <a:lnTo>
                    <a:pt x="1842" y="406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2"/>
            <p:cNvSpPr/>
            <p:nvPr/>
          </p:nvSpPr>
          <p:spPr>
            <a:xfrm>
              <a:off x="5472625" y="3375600"/>
              <a:ext cx="56000" cy="29325"/>
            </a:xfrm>
            <a:custGeom>
              <a:avLst/>
              <a:gdLst/>
              <a:ahLst/>
              <a:cxnLst/>
              <a:rect l="l" t="t" r="r" b="b"/>
              <a:pathLst>
                <a:path w="2240" h="1173" extrusionOk="0">
                  <a:moveTo>
                    <a:pt x="2177" y="1"/>
                  </a:moveTo>
                  <a:lnTo>
                    <a:pt x="1968" y="43"/>
                  </a:lnTo>
                  <a:lnTo>
                    <a:pt x="1821" y="43"/>
                  </a:lnTo>
                  <a:lnTo>
                    <a:pt x="1675" y="64"/>
                  </a:lnTo>
                  <a:lnTo>
                    <a:pt x="1570" y="64"/>
                  </a:lnTo>
                  <a:lnTo>
                    <a:pt x="1424" y="105"/>
                  </a:lnTo>
                  <a:lnTo>
                    <a:pt x="1193" y="105"/>
                  </a:lnTo>
                  <a:lnTo>
                    <a:pt x="1005" y="252"/>
                  </a:lnTo>
                  <a:lnTo>
                    <a:pt x="880" y="315"/>
                  </a:lnTo>
                  <a:lnTo>
                    <a:pt x="817" y="336"/>
                  </a:lnTo>
                  <a:lnTo>
                    <a:pt x="712" y="357"/>
                  </a:lnTo>
                  <a:lnTo>
                    <a:pt x="628" y="377"/>
                  </a:lnTo>
                  <a:lnTo>
                    <a:pt x="482" y="419"/>
                  </a:lnTo>
                  <a:lnTo>
                    <a:pt x="398" y="482"/>
                  </a:lnTo>
                  <a:lnTo>
                    <a:pt x="377" y="524"/>
                  </a:lnTo>
                  <a:lnTo>
                    <a:pt x="252" y="587"/>
                  </a:lnTo>
                  <a:lnTo>
                    <a:pt x="210" y="733"/>
                  </a:lnTo>
                  <a:lnTo>
                    <a:pt x="105" y="880"/>
                  </a:lnTo>
                  <a:lnTo>
                    <a:pt x="84" y="942"/>
                  </a:lnTo>
                  <a:lnTo>
                    <a:pt x="147" y="984"/>
                  </a:lnTo>
                  <a:lnTo>
                    <a:pt x="147" y="1047"/>
                  </a:lnTo>
                  <a:lnTo>
                    <a:pt x="84" y="1047"/>
                  </a:lnTo>
                  <a:lnTo>
                    <a:pt x="43" y="1005"/>
                  </a:lnTo>
                  <a:lnTo>
                    <a:pt x="1" y="1110"/>
                  </a:lnTo>
                  <a:lnTo>
                    <a:pt x="63" y="1173"/>
                  </a:lnTo>
                  <a:lnTo>
                    <a:pt x="252" y="1152"/>
                  </a:lnTo>
                  <a:lnTo>
                    <a:pt x="419" y="1047"/>
                  </a:lnTo>
                  <a:lnTo>
                    <a:pt x="503" y="1005"/>
                  </a:lnTo>
                  <a:lnTo>
                    <a:pt x="608" y="1005"/>
                  </a:lnTo>
                  <a:lnTo>
                    <a:pt x="712" y="942"/>
                  </a:lnTo>
                  <a:lnTo>
                    <a:pt x="796" y="838"/>
                  </a:lnTo>
                  <a:lnTo>
                    <a:pt x="1005" y="670"/>
                  </a:lnTo>
                  <a:lnTo>
                    <a:pt x="1047" y="587"/>
                  </a:lnTo>
                  <a:lnTo>
                    <a:pt x="1110" y="566"/>
                  </a:lnTo>
                  <a:lnTo>
                    <a:pt x="1131" y="566"/>
                  </a:lnTo>
                  <a:lnTo>
                    <a:pt x="1235" y="461"/>
                  </a:lnTo>
                  <a:lnTo>
                    <a:pt x="1340" y="440"/>
                  </a:lnTo>
                  <a:lnTo>
                    <a:pt x="1444" y="440"/>
                  </a:lnTo>
                  <a:lnTo>
                    <a:pt x="1675" y="419"/>
                  </a:lnTo>
                  <a:lnTo>
                    <a:pt x="1842" y="315"/>
                  </a:lnTo>
                  <a:lnTo>
                    <a:pt x="2030" y="252"/>
                  </a:lnTo>
                  <a:lnTo>
                    <a:pt x="2051" y="168"/>
                  </a:lnTo>
                  <a:lnTo>
                    <a:pt x="2135" y="168"/>
                  </a:lnTo>
                  <a:lnTo>
                    <a:pt x="2240" y="105"/>
                  </a:lnTo>
                  <a:lnTo>
                    <a:pt x="2240" y="43"/>
                  </a:lnTo>
                  <a:lnTo>
                    <a:pt x="21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5" name="Google Shape;1665;p32"/>
            <p:cNvGrpSpPr/>
            <p:nvPr/>
          </p:nvGrpSpPr>
          <p:grpSpPr>
            <a:xfrm>
              <a:off x="5068275" y="3161675"/>
              <a:ext cx="664875" cy="222850"/>
              <a:chOff x="5068275" y="3161675"/>
              <a:chExt cx="664875" cy="222850"/>
            </a:xfrm>
          </p:grpSpPr>
          <p:sp>
            <p:nvSpPr>
              <p:cNvPr id="1666" name="Google Shape;1666;p32"/>
              <p:cNvSpPr/>
              <p:nvPr/>
            </p:nvSpPr>
            <p:spPr>
              <a:xfrm>
                <a:off x="5408300" y="3224425"/>
                <a:ext cx="96775" cy="107800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4312" extrusionOk="0">
                    <a:moveTo>
                      <a:pt x="3620" y="1"/>
                    </a:moveTo>
                    <a:lnTo>
                      <a:pt x="3515" y="43"/>
                    </a:lnTo>
                    <a:lnTo>
                      <a:pt x="3494" y="147"/>
                    </a:lnTo>
                    <a:lnTo>
                      <a:pt x="3390" y="231"/>
                    </a:lnTo>
                    <a:lnTo>
                      <a:pt x="3390" y="294"/>
                    </a:lnTo>
                    <a:lnTo>
                      <a:pt x="3285" y="357"/>
                    </a:lnTo>
                    <a:lnTo>
                      <a:pt x="3181" y="398"/>
                    </a:lnTo>
                    <a:lnTo>
                      <a:pt x="3139" y="461"/>
                    </a:lnTo>
                    <a:lnTo>
                      <a:pt x="2992" y="503"/>
                    </a:lnTo>
                    <a:lnTo>
                      <a:pt x="2720" y="440"/>
                    </a:lnTo>
                    <a:lnTo>
                      <a:pt x="2469" y="419"/>
                    </a:lnTo>
                    <a:lnTo>
                      <a:pt x="2448" y="503"/>
                    </a:lnTo>
                    <a:lnTo>
                      <a:pt x="2406" y="503"/>
                    </a:lnTo>
                    <a:lnTo>
                      <a:pt x="2260" y="398"/>
                    </a:lnTo>
                    <a:lnTo>
                      <a:pt x="2092" y="398"/>
                    </a:lnTo>
                    <a:lnTo>
                      <a:pt x="1988" y="357"/>
                    </a:lnTo>
                    <a:lnTo>
                      <a:pt x="1820" y="336"/>
                    </a:lnTo>
                    <a:lnTo>
                      <a:pt x="1737" y="398"/>
                    </a:lnTo>
                    <a:lnTo>
                      <a:pt x="1674" y="336"/>
                    </a:lnTo>
                    <a:lnTo>
                      <a:pt x="1569" y="231"/>
                    </a:lnTo>
                    <a:lnTo>
                      <a:pt x="1381" y="210"/>
                    </a:lnTo>
                    <a:lnTo>
                      <a:pt x="1276" y="210"/>
                    </a:lnTo>
                    <a:lnTo>
                      <a:pt x="1276" y="336"/>
                    </a:lnTo>
                    <a:lnTo>
                      <a:pt x="1193" y="398"/>
                    </a:lnTo>
                    <a:lnTo>
                      <a:pt x="1151" y="503"/>
                    </a:lnTo>
                    <a:lnTo>
                      <a:pt x="1067" y="566"/>
                    </a:lnTo>
                    <a:lnTo>
                      <a:pt x="900" y="524"/>
                    </a:lnTo>
                    <a:lnTo>
                      <a:pt x="774" y="545"/>
                    </a:lnTo>
                    <a:lnTo>
                      <a:pt x="712" y="608"/>
                    </a:lnTo>
                    <a:lnTo>
                      <a:pt x="753" y="650"/>
                    </a:lnTo>
                    <a:lnTo>
                      <a:pt x="586" y="775"/>
                    </a:lnTo>
                    <a:lnTo>
                      <a:pt x="586" y="942"/>
                    </a:lnTo>
                    <a:lnTo>
                      <a:pt x="628" y="1047"/>
                    </a:lnTo>
                    <a:lnTo>
                      <a:pt x="628" y="1235"/>
                    </a:lnTo>
                    <a:lnTo>
                      <a:pt x="586" y="1298"/>
                    </a:lnTo>
                    <a:lnTo>
                      <a:pt x="649" y="1445"/>
                    </a:lnTo>
                    <a:lnTo>
                      <a:pt x="670" y="1549"/>
                    </a:lnTo>
                    <a:lnTo>
                      <a:pt x="628" y="1486"/>
                    </a:lnTo>
                    <a:lnTo>
                      <a:pt x="565" y="1403"/>
                    </a:lnTo>
                    <a:lnTo>
                      <a:pt x="523" y="1445"/>
                    </a:lnTo>
                    <a:lnTo>
                      <a:pt x="440" y="1507"/>
                    </a:lnTo>
                    <a:lnTo>
                      <a:pt x="335" y="1570"/>
                    </a:lnTo>
                    <a:lnTo>
                      <a:pt x="314" y="1675"/>
                    </a:lnTo>
                    <a:lnTo>
                      <a:pt x="335" y="1800"/>
                    </a:lnTo>
                    <a:lnTo>
                      <a:pt x="314" y="1905"/>
                    </a:lnTo>
                    <a:lnTo>
                      <a:pt x="335" y="2135"/>
                    </a:lnTo>
                    <a:lnTo>
                      <a:pt x="314" y="2198"/>
                    </a:lnTo>
                    <a:lnTo>
                      <a:pt x="272" y="2303"/>
                    </a:lnTo>
                    <a:lnTo>
                      <a:pt x="188" y="2323"/>
                    </a:lnTo>
                    <a:lnTo>
                      <a:pt x="188" y="2449"/>
                    </a:lnTo>
                    <a:lnTo>
                      <a:pt x="63" y="2554"/>
                    </a:lnTo>
                    <a:lnTo>
                      <a:pt x="42" y="2721"/>
                    </a:lnTo>
                    <a:lnTo>
                      <a:pt x="42" y="2763"/>
                    </a:lnTo>
                    <a:lnTo>
                      <a:pt x="0" y="2826"/>
                    </a:lnTo>
                    <a:lnTo>
                      <a:pt x="63" y="3035"/>
                    </a:lnTo>
                    <a:lnTo>
                      <a:pt x="126" y="3139"/>
                    </a:lnTo>
                    <a:lnTo>
                      <a:pt x="168" y="3119"/>
                    </a:lnTo>
                    <a:lnTo>
                      <a:pt x="251" y="3119"/>
                    </a:lnTo>
                    <a:lnTo>
                      <a:pt x="335" y="3056"/>
                    </a:lnTo>
                    <a:lnTo>
                      <a:pt x="377" y="3077"/>
                    </a:lnTo>
                    <a:lnTo>
                      <a:pt x="419" y="3223"/>
                    </a:lnTo>
                    <a:lnTo>
                      <a:pt x="523" y="3495"/>
                    </a:lnTo>
                    <a:lnTo>
                      <a:pt x="481" y="3558"/>
                    </a:lnTo>
                    <a:lnTo>
                      <a:pt x="440" y="3704"/>
                    </a:lnTo>
                    <a:lnTo>
                      <a:pt x="356" y="3851"/>
                    </a:lnTo>
                    <a:lnTo>
                      <a:pt x="356" y="4081"/>
                    </a:lnTo>
                    <a:lnTo>
                      <a:pt x="356" y="4269"/>
                    </a:lnTo>
                    <a:lnTo>
                      <a:pt x="440" y="4269"/>
                    </a:lnTo>
                    <a:lnTo>
                      <a:pt x="523" y="4311"/>
                    </a:lnTo>
                    <a:lnTo>
                      <a:pt x="628" y="4311"/>
                    </a:lnTo>
                    <a:lnTo>
                      <a:pt x="670" y="4269"/>
                    </a:lnTo>
                    <a:lnTo>
                      <a:pt x="774" y="4290"/>
                    </a:lnTo>
                    <a:lnTo>
                      <a:pt x="879" y="4269"/>
                    </a:lnTo>
                    <a:lnTo>
                      <a:pt x="963" y="4311"/>
                    </a:lnTo>
                    <a:lnTo>
                      <a:pt x="984" y="4227"/>
                    </a:lnTo>
                    <a:lnTo>
                      <a:pt x="963" y="4102"/>
                    </a:lnTo>
                    <a:lnTo>
                      <a:pt x="879" y="4060"/>
                    </a:lnTo>
                    <a:lnTo>
                      <a:pt x="858" y="3914"/>
                    </a:lnTo>
                    <a:lnTo>
                      <a:pt x="942" y="3809"/>
                    </a:lnTo>
                    <a:lnTo>
                      <a:pt x="963" y="3600"/>
                    </a:lnTo>
                    <a:lnTo>
                      <a:pt x="942" y="3432"/>
                    </a:lnTo>
                    <a:lnTo>
                      <a:pt x="879" y="3391"/>
                    </a:lnTo>
                    <a:lnTo>
                      <a:pt x="1004" y="3223"/>
                    </a:lnTo>
                    <a:lnTo>
                      <a:pt x="1046" y="3056"/>
                    </a:lnTo>
                    <a:lnTo>
                      <a:pt x="1004" y="2909"/>
                    </a:lnTo>
                    <a:lnTo>
                      <a:pt x="942" y="2826"/>
                    </a:lnTo>
                    <a:lnTo>
                      <a:pt x="942" y="2763"/>
                    </a:lnTo>
                    <a:lnTo>
                      <a:pt x="1067" y="2700"/>
                    </a:lnTo>
                    <a:lnTo>
                      <a:pt x="1088" y="2616"/>
                    </a:lnTo>
                    <a:lnTo>
                      <a:pt x="1214" y="2595"/>
                    </a:lnTo>
                    <a:lnTo>
                      <a:pt x="1318" y="2637"/>
                    </a:lnTo>
                    <a:lnTo>
                      <a:pt x="1318" y="2700"/>
                    </a:lnTo>
                    <a:lnTo>
                      <a:pt x="1381" y="2763"/>
                    </a:lnTo>
                    <a:lnTo>
                      <a:pt x="1381" y="2909"/>
                    </a:lnTo>
                    <a:lnTo>
                      <a:pt x="1276" y="3014"/>
                    </a:lnTo>
                    <a:lnTo>
                      <a:pt x="1276" y="3119"/>
                    </a:lnTo>
                    <a:lnTo>
                      <a:pt x="1318" y="3223"/>
                    </a:lnTo>
                    <a:lnTo>
                      <a:pt x="1402" y="3244"/>
                    </a:lnTo>
                    <a:lnTo>
                      <a:pt x="1486" y="3328"/>
                    </a:lnTo>
                    <a:lnTo>
                      <a:pt x="1611" y="3391"/>
                    </a:lnTo>
                    <a:lnTo>
                      <a:pt x="1632" y="3495"/>
                    </a:lnTo>
                    <a:lnTo>
                      <a:pt x="1590" y="3495"/>
                    </a:lnTo>
                    <a:lnTo>
                      <a:pt x="1569" y="3704"/>
                    </a:lnTo>
                    <a:lnTo>
                      <a:pt x="1590" y="3851"/>
                    </a:lnTo>
                    <a:lnTo>
                      <a:pt x="1674" y="3872"/>
                    </a:lnTo>
                    <a:lnTo>
                      <a:pt x="1737" y="3851"/>
                    </a:lnTo>
                    <a:lnTo>
                      <a:pt x="1883" y="3893"/>
                    </a:lnTo>
                    <a:lnTo>
                      <a:pt x="1946" y="3872"/>
                    </a:lnTo>
                    <a:lnTo>
                      <a:pt x="1946" y="3851"/>
                    </a:lnTo>
                    <a:lnTo>
                      <a:pt x="1925" y="3746"/>
                    </a:lnTo>
                    <a:lnTo>
                      <a:pt x="2030" y="3663"/>
                    </a:lnTo>
                    <a:lnTo>
                      <a:pt x="2113" y="3642"/>
                    </a:lnTo>
                    <a:lnTo>
                      <a:pt x="2260" y="3558"/>
                    </a:lnTo>
                    <a:lnTo>
                      <a:pt x="2427" y="3579"/>
                    </a:lnTo>
                    <a:lnTo>
                      <a:pt x="2511" y="3495"/>
                    </a:lnTo>
                    <a:lnTo>
                      <a:pt x="2532" y="3537"/>
                    </a:lnTo>
                    <a:lnTo>
                      <a:pt x="2616" y="3537"/>
                    </a:lnTo>
                    <a:lnTo>
                      <a:pt x="2657" y="3453"/>
                    </a:lnTo>
                    <a:lnTo>
                      <a:pt x="2657" y="3391"/>
                    </a:lnTo>
                    <a:lnTo>
                      <a:pt x="2511" y="3370"/>
                    </a:lnTo>
                    <a:lnTo>
                      <a:pt x="2448" y="3391"/>
                    </a:lnTo>
                    <a:lnTo>
                      <a:pt x="2281" y="3391"/>
                    </a:lnTo>
                    <a:lnTo>
                      <a:pt x="2281" y="3328"/>
                    </a:lnTo>
                    <a:lnTo>
                      <a:pt x="2239" y="3328"/>
                    </a:lnTo>
                    <a:lnTo>
                      <a:pt x="2239" y="3244"/>
                    </a:lnTo>
                    <a:lnTo>
                      <a:pt x="2197" y="3244"/>
                    </a:lnTo>
                    <a:lnTo>
                      <a:pt x="2134" y="3265"/>
                    </a:lnTo>
                    <a:lnTo>
                      <a:pt x="2134" y="3223"/>
                    </a:lnTo>
                    <a:lnTo>
                      <a:pt x="2030" y="3181"/>
                    </a:lnTo>
                    <a:lnTo>
                      <a:pt x="2009" y="3119"/>
                    </a:lnTo>
                    <a:lnTo>
                      <a:pt x="2051" y="3035"/>
                    </a:lnTo>
                    <a:lnTo>
                      <a:pt x="2092" y="2972"/>
                    </a:lnTo>
                    <a:lnTo>
                      <a:pt x="2134" y="3014"/>
                    </a:lnTo>
                    <a:lnTo>
                      <a:pt x="2134" y="3014"/>
                    </a:lnTo>
                    <a:lnTo>
                      <a:pt x="2113" y="2930"/>
                    </a:lnTo>
                    <a:lnTo>
                      <a:pt x="2155" y="2930"/>
                    </a:lnTo>
                    <a:lnTo>
                      <a:pt x="2197" y="2867"/>
                    </a:lnTo>
                    <a:lnTo>
                      <a:pt x="2134" y="2826"/>
                    </a:lnTo>
                    <a:lnTo>
                      <a:pt x="2051" y="2805"/>
                    </a:lnTo>
                    <a:lnTo>
                      <a:pt x="2092" y="2742"/>
                    </a:lnTo>
                    <a:lnTo>
                      <a:pt x="2051" y="2658"/>
                    </a:lnTo>
                    <a:lnTo>
                      <a:pt x="1988" y="2616"/>
                    </a:lnTo>
                    <a:lnTo>
                      <a:pt x="1904" y="2616"/>
                    </a:lnTo>
                    <a:lnTo>
                      <a:pt x="1883" y="2491"/>
                    </a:lnTo>
                    <a:lnTo>
                      <a:pt x="1716" y="2323"/>
                    </a:lnTo>
                    <a:lnTo>
                      <a:pt x="1611" y="2240"/>
                    </a:lnTo>
                    <a:lnTo>
                      <a:pt x="1569" y="2135"/>
                    </a:lnTo>
                    <a:lnTo>
                      <a:pt x="1569" y="2093"/>
                    </a:lnTo>
                    <a:lnTo>
                      <a:pt x="1611" y="2093"/>
                    </a:lnTo>
                    <a:lnTo>
                      <a:pt x="1632" y="2177"/>
                    </a:lnTo>
                    <a:lnTo>
                      <a:pt x="1737" y="2177"/>
                    </a:lnTo>
                    <a:lnTo>
                      <a:pt x="1841" y="2093"/>
                    </a:lnTo>
                    <a:lnTo>
                      <a:pt x="1883" y="2010"/>
                    </a:lnTo>
                    <a:lnTo>
                      <a:pt x="2092" y="1926"/>
                    </a:lnTo>
                    <a:lnTo>
                      <a:pt x="2260" y="1800"/>
                    </a:lnTo>
                    <a:lnTo>
                      <a:pt x="2344" y="1675"/>
                    </a:lnTo>
                    <a:lnTo>
                      <a:pt x="2448" y="1612"/>
                    </a:lnTo>
                    <a:lnTo>
                      <a:pt x="2448" y="1549"/>
                    </a:lnTo>
                    <a:lnTo>
                      <a:pt x="2574" y="1507"/>
                    </a:lnTo>
                    <a:lnTo>
                      <a:pt x="2678" y="1570"/>
                    </a:lnTo>
                    <a:lnTo>
                      <a:pt x="2762" y="1591"/>
                    </a:lnTo>
                    <a:lnTo>
                      <a:pt x="2867" y="1445"/>
                    </a:lnTo>
                    <a:lnTo>
                      <a:pt x="2867" y="1361"/>
                    </a:lnTo>
                    <a:lnTo>
                      <a:pt x="2741" y="1298"/>
                    </a:lnTo>
                    <a:lnTo>
                      <a:pt x="2469" y="1340"/>
                    </a:lnTo>
                    <a:lnTo>
                      <a:pt x="2364" y="1403"/>
                    </a:lnTo>
                    <a:lnTo>
                      <a:pt x="2197" y="1403"/>
                    </a:lnTo>
                    <a:lnTo>
                      <a:pt x="2113" y="1445"/>
                    </a:lnTo>
                    <a:lnTo>
                      <a:pt x="2009" y="1549"/>
                    </a:lnTo>
                    <a:lnTo>
                      <a:pt x="1820" y="1549"/>
                    </a:lnTo>
                    <a:lnTo>
                      <a:pt x="1716" y="1486"/>
                    </a:lnTo>
                    <a:lnTo>
                      <a:pt x="1611" y="1466"/>
                    </a:lnTo>
                    <a:lnTo>
                      <a:pt x="1507" y="1591"/>
                    </a:lnTo>
                    <a:lnTo>
                      <a:pt x="1423" y="1800"/>
                    </a:lnTo>
                    <a:lnTo>
                      <a:pt x="1297" y="1863"/>
                    </a:lnTo>
                    <a:lnTo>
                      <a:pt x="1193" y="1821"/>
                    </a:lnTo>
                    <a:lnTo>
                      <a:pt x="1172" y="1779"/>
                    </a:lnTo>
                    <a:lnTo>
                      <a:pt x="1004" y="1612"/>
                    </a:lnTo>
                    <a:lnTo>
                      <a:pt x="858" y="1486"/>
                    </a:lnTo>
                    <a:lnTo>
                      <a:pt x="774" y="1277"/>
                    </a:lnTo>
                    <a:lnTo>
                      <a:pt x="795" y="1047"/>
                    </a:lnTo>
                    <a:lnTo>
                      <a:pt x="879" y="838"/>
                    </a:lnTo>
                    <a:lnTo>
                      <a:pt x="984" y="733"/>
                    </a:lnTo>
                    <a:lnTo>
                      <a:pt x="1109" y="670"/>
                    </a:lnTo>
                    <a:lnTo>
                      <a:pt x="1276" y="754"/>
                    </a:lnTo>
                    <a:lnTo>
                      <a:pt x="1465" y="775"/>
                    </a:lnTo>
                    <a:lnTo>
                      <a:pt x="1674" y="670"/>
                    </a:lnTo>
                    <a:lnTo>
                      <a:pt x="1820" y="670"/>
                    </a:lnTo>
                    <a:lnTo>
                      <a:pt x="1883" y="754"/>
                    </a:lnTo>
                    <a:lnTo>
                      <a:pt x="1988" y="754"/>
                    </a:lnTo>
                    <a:lnTo>
                      <a:pt x="2051" y="712"/>
                    </a:lnTo>
                    <a:lnTo>
                      <a:pt x="2281" y="733"/>
                    </a:lnTo>
                    <a:lnTo>
                      <a:pt x="2427" y="733"/>
                    </a:lnTo>
                    <a:lnTo>
                      <a:pt x="2448" y="712"/>
                    </a:lnTo>
                    <a:lnTo>
                      <a:pt x="2574" y="712"/>
                    </a:lnTo>
                    <a:lnTo>
                      <a:pt x="2678" y="754"/>
                    </a:lnTo>
                    <a:lnTo>
                      <a:pt x="2720" y="817"/>
                    </a:lnTo>
                    <a:lnTo>
                      <a:pt x="2825" y="859"/>
                    </a:lnTo>
                    <a:lnTo>
                      <a:pt x="3264" y="754"/>
                    </a:lnTo>
                    <a:lnTo>
                      <a:pt x="3453" y="629"/>
                    </a:lnTo>
                    <a:lnTo>
                      <a:pt x="3494" y="524"/>
                    </a:lnTo>
                    <a:lnTo>
                      <a:pt x="3578" y="524"/>
                    </a:lnTo>
                    <a:lnTo>
                      <a:pt x="3620" y="440"/>
                    </a:lnTo>
                    <a:lnTo>
                      <a:pt x="3704" y="398"/>
                    </a:lnTo>
                    <a:lnTo>
                      <a:pt x="3766" y="294"/>
                    </a:lnTo>
                    <a:lnTo>
                      <a:pt x="3808" y="210"/>
                    </a:lnTo>
                    <a:lnTo>
                      <a:pt x="3871" y="147"/>
                    </a:lnTo>
                    <a:lnTo>
                      <a:pt x="3808" y="106"/>
                    </a:lnTo>
                    <a:lnTo>
                      <a:pt x="3787" y="43"/>
                    </a:lnTo>
                    <a:lnTo>
                      <a:pt x="362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587700" y="3253200"/>
                <a:ext cx="145450" cy="131325"/>
              </a:xfrm>
              <a:custGeom>
                <a:avLst/>
                <a:gdLst/>
                <a:ahLst/>
                <a:cxnLst/>
                <a:rect l="l" t="t" r="r" b="b"/>
                <a:pathLst>
                  <a:path w="5818" h="5253" extrusionOk="0">
                    <a:moveTo>
                      <a:pt x="922" y="1"/>
                    </a:moveTo>
                    <a:lnTo>
                      <a:pt x="775" y="22"/>
                    </a:lnTo>
                    <a:lnTo>
                      <a:pt x="712" y="84"/>
                    </a:lnTo>
                    <a:lnTo>
                      <a:pt x="566" y="189"/>
                    </a:lnTo>
                    <a:lnTo>
                      <a:pt x="482" y="210"/>
                    </a:lnTo>
                    <a:lnTo>
                      <a:pt x="398" y="294"/>
                    </a:lnTo>
                    <a:lnTo>
                      <a:pt x="252" y="294"/>
                    </a:lnTo>
                    <a:lnTo>
                      <a:pt x="147" y="356"/>
                    </a:lnTo>
                    <a:lnTo>
                      <a:pt x="189" y="440"/>
                    </a:lnTo>
                    <a:lnTo>
                      <a:pt x="168" y="524"/>
                    </a:lnTo>
                    <a:lnTo>
                      <a:pt x="43" y="608"/>
                    </a:lnTo>
                    <a:lnTo>
                      <a:pt x="1" y="670"/>
                    </a:lnTo>
                    <a:lnTo>
                      <a:pt x="147" y="712"/>
                    </a:lnTo>
                    <a:lnTo>
                      <a:pt x="252" y="649"/>
                    </a:lnTo>
                    <a:lnTo>
                      <a:pt x="273" y="608"/>
                    </a:lnTo>
                    <a:lnTo>
                      <a:pt x="315" y="670"/>
                    </a:lnTo>
                    <a:lnTo>
                      <a:pt x="503" y="754"/>
                    </a:lnTo>
                    <a:lnTo>
                      <a:pt x="566" y="859"/>
                    </a:lnTo>
                    <a:lnTo>
                      <a:pt x="524" y="921"/>
                    </a:lnTo>
                    <a:lnTo>
                      <a:pt x="566" y="1047"/>
                    </a:lnTo>
                    <a:lnTo>
                      <a:pt x="691" y="1131"/>
                    </a:lnTo>
                    <a:lnTo>
                      <a:pt x="796" y="1152"/>
                    </a:lnTo>
                    <a:lnTo>
                      <a:pt x="901" y="1131"/>
                    </a:lnTo>
                    <a:lnTo>
                      <a:pt x="984" y="1172"/>
                    </a:lnTo>
                    <a:lnTo>
                      <a:pt x="1026" y="1131"/>
                    </a:lnTo>
                    <a:lnTo>
                      <a:pt x="1110" y="1152"/>
                    </a:lnTo>
                    <a:lnTo>
                      <a:pt x="1298" y="1131"/>
                    </a:lnTo>
                    <a:lnTo>
                      <a:pt x="1340" y="1152"/>
                    </a:lnTo>
                    <a:lnTo>
                      <a:pt x="1424" y="1131"/>
                    </a:lnTo>
                    <a:lnTo>
                      <a:pt x="1361" y="1068"/>
                    </a:lnTo>
                    <a:lnTo>
                      <a:pt x="1654" y="1089"/>
                    </a:lnTo>
                    <a:lnTo>
                      <a:pt x="1717" y="1172"/>
                    </a:lnTo>
                    <a:lnTo>
                      <a:pt x="1675" y="1298"/>
                    </a:lnTo>
                    <a:lnTo>
                      <a:pt x="1633" y="1277"/>
                    </a:lnTo>
                    <a:lnTo>
                      <a:pt x="1549" y="1361"/>
                    </a:lnTo>
                    <a:lnTo>
                      <a:pt x="1507" y="1465"/>
                    </a:lnTo>
                    <a:lnTo>
                      <a:pt x="1445" y="1361"/>
                    </a:lnTo>
                    <a:lnTo>
                      <a:pt x="1256" y="1277"/>
                    </a:lnTo>
                    <a:lnTo>
                      <a:pt x="1194" y="1298"/>
                    </a:lnTo>
                    <a:lnTo>
                      <a:pt x="1131" y="1465"/>
                    </a:lnTo>
                    <a:lnTo>
                      <a:pt x="1026" y="1507"/>
                    </a:lnTo>
                    <a:lnTo>
                      <a:pt x="922" y="1465"/>
                    </a:lnTo>
                    <a:lnTo>
                      <a:pt x="817" y="1465"/>
                    </a:lnTo>
                    <a:lnTo>
                      <a:pt x="775" y="1403"/>
                    </a:lnTo>
                    <a:lnTo>
                      <a:pt x="629" y="1444"/>
                    </a:lnTo>
                    <a:lnTo>
                      <a:pt x="566" y="1507"/>
                    </a:lnTo>
                    <a:lnTo>
                      <a:pt x="608" y="1570"/>
                    </a:lnTo>
                    <a:lnTo>
                      <a:pt x="733" y="1591"/>
                    </a:lnTo>
                    <a:lnTo>
                      <a:pt x="838" y="1654"/>
                    </a:lnTo>
                    <a:lnTo>
                      <a:pt x="901" y="1779"/>
                    </a:lnTo>
                    <a:lnTo>
                      <a:pt x="942" y="1821"/>
                    </a:lnTo>
                    <a:lnTo>
                      <a:pt x="1005" y="1800"/>
                    </a:lnTo>
                    <a:lnTo>
                      <a:pt x="1026" y="1884"/>
                    </a:lnTo>
                    <a:lnTo>
                      <a:pt x="1026" y="1968"/>
                    </a:lnTo>
                    <a:lnTo>
                      <a:pt x="984" y="1988"/>
                    </a:lnTo>
                    <a:lnTo>
                      <a:pt x="942" y="2072"/>
                    </a:lnTo>
                    <a:lnTo>
                      <a:pt x="1047" y="2240"/>
                    </a:lnTo>
                    <a:lnTo>
                      <a:pt x="1152" y="2281"/>
                    </a:lnTo>
                    <a:lnTo>
                      <a:pt x="1256" y="2240"/>
                    </a:lnTo>
                    <a:lnTo>
                      <a:pt x="1403" y="2114"/>
                    </a:lnTo>
                    <a:lnTo>
                      <a:pt x="1361" y="2009"/>
                    </a:lnTo>
                    <a:lnTo>
                      <a:pt x="1466" y="1863"/>
                    </a:lnTo>
                    <a:lnTo>
                      <a:pt x="1507" y="1821"/>
                    </a:lnTo>
                    <a:lnTo>
                      <a:pt x="1528" y="1758"/>
                    </a:lnTo>
                    <a:lnTo>
                      <a:pt x="1570" y="1612"/>
                    </a:lnTo>
                    <a:lnTo>
                      <a:pt x="1633" y="1507"/>
                    </a:lnTo>
                    <a:lnTo>
                      <a:pt x="1633" y="1654"/>
                    </a:lnTo>
                    <a:lnTo>
                      <a:pt x="1549" y="1716"/>
                    </a:lnTo>
                    <a:lnTo>
                      <a:pt x="1612" y="1863"/>
                    </a:lnTo>
                    <a:lnTo>
                      <a:pt x="1654" y="1988"/>
                    </a:lnTo>
                    <a:lnTo>
                      <a:pt x="1717" y="2072"/>
                    </a:lnTo>
                    <a:lnTo>
                      <a:pt x="1738" y="2009"/>
                    </a:lnTo>
                    <a:lnTo>
                      <a:pt x="1779" y="2009"/>
                    </a:lnTo>
                    <a:lnTo>
                      <a:pt x="1842" y="2030"/>
                    </a:lnTo>
                    <a:lnTo>
                      <a:pt x="1842" y="2135"/>
                    </a:lnTo>
                    <a:lnTo>
                      <a:pt x="1884" y="2093"/>
                    </a:lnTo>
                    <a:lnTo>
                      <a:pt x="1947" y="2093"/>
                    </a:lnTo>
                    <a:lnTo>
                      <a:pt x="1968" y="2135"/>
                    </a:lnTo>
                    <a:lnTo>
                      <a:pt x="2051" y="2177"/>
                    </a:lnTo>
                    <a:lnTo>
                      <a:pt x="2156" y="2135"/>
                    </a:lnTo>
                    <a:lnTo>
                      <a:pt x="2240" y="2135"/>
                    </a:lnTo>
                    <a:lnTo>
                      <a:pt x="2240" y="2177"/>
                    </a:lnTo>
                    <a:lnTo>
                      <a:pt x="2093" y="2177"/>
                    </a:lnTo>
                    <a:lnTo>
                      <a:pt x="2093" y="2281"/>
                    </a:lnTo>
                    <a:lnTo>
                      <a:pt x="2240" y="2302"/>
                    </a:lnTo>
                    <a:lnTo>
                      <a:pt x="2240" y="2323"/>
                    </a:lnTo>
                    <a:lnTo>
                      <a:pt x="2261" y="2386"/>
                    </a:lnTo>
                    <a:lnTo>
                      <a:pt x="2407" y="2449"/>
                    </a:lnTo>
                    <a:lnTo>
                      <a:pt x="2575" y="2449"/>
                    </a:lnTo>
                    <a:lnTo>
                      <a:pt x="2930" y="2553"/>
                    </a:lnTo>
                    <a:lnTo>
                      <a:pt x="3286" y="2658"/>
                    </a:lnTo>
                    <a:lnTo>
                      <a:pt x="3391" y="2658"/>
                    </a:lnTo>
                    <a:lnTo>
                      <a:pt x="3537" y="2721"/>
                    </a:lnTo>
                    <a:lnTo>
                      <a:pt x="3558" y="2825"/>
                    </a:lnTo>
                    <a:lnTo>
                      <a:pt x="3725" y="2867"/>
                    </a:lnTo>
                    <a:lnTo>
                      <a:pt x="3830" y="2867"/>
                    </a:lnTo>
                    <a:lnTo>
                      <a:pt x="3914" y="2825"/>
                    </a:lnTo>
                    <a:lnTo>
                      <a:pt x="3914" y="2825"/>
                    </a:lnTo>
                    <a:lnTo>
                      <a:pt x="3830" y="2951"/>
                    </a:lnTo>
                    <a:lnTo>
                      <a:pt x="3851" y="2972"/>
                    </a:lnTo>
                    <a:lnTo>
                      <a:pt x="3935" y="2951"/>
                    </a:lnTo>
                    <a:lnTo>
                      <a:pt x="3955" y="3014"/>
                    </a:lnTo>
                    <a:lnTo>
                      <a:pt x="4081" y="2972"/>
                    </a:lnTo>
                    <a:lnTo>
                      <a:pt x="4018" y="3035"/>
                    </a:lnTo>
                    <a:lnTo>
                      <a:pt x="4060" y="3076"/>
                    </a:lnTo>
                    <a:lnTo>
                      <a:pt x="4039" y="3139"/>
                    </a:lnTo>
                    <a:lnTo>
                      <a:pt x="4081" y="3181"/>
                    </a:lnTo>
                    <a:lnTo>
                      <a:pt x="4186" y="3160"/>
                    </a:lnTo>
                    <a:lnTo>
                      <a:pt x="4081" y="3265"/>
                    </a:lnTo>
                    <a:lnTo>
                      <a:pt x="4081" y="3328"/>
                    </a:lnTo>
                    <a:lnTo>
                      <a:pt x="4227" y="3453"/>
                    </a:lnTo>
                    <a:lnTo>
                      <a:pt x="4186" y="3558"/>
                    </a:lnTo>
                    <a:lnTo>
                      <a:pt x="4227" y="3641"/>
                    </a:lnTo>
                    <a:lnTo>
                      <a:pt x="4332" y="3704"/>
                    </a:lnTo>
                    <a:lnTo>
                      <a:pt x="4479" y="3809"/>
                    </a:lnTo>
                    <a:lnTo>
                      <a:pt x="4499" y="3872"/>
                    </a:lnTo>
                    <a:lnTo>
                      <a:pt x="4374" y="3872"/>
                    </a:lnTo>
                    <a:lnTo>
                      <a:pt x="4353" y="3955"/>
                    </a:lnTo>
                    <a:lnTo>
                      <a:pt x="4437" y="4018"/>
                    </a:lnTo>
                    <a:lnTo>
                      <a:pt x="4541" y="4081"/>
                    </a:lnTo>
                    <a:lnTo>
                      <a:pt x="4667" y="4060"/>
                    </a:lnTo>
                    <a:lnTo>
                      <a:pt x="4751" y="4081"/>
                    </a:lnTo>
                    <a:lnTo>
                      <a:pt x="4688" y="4081"/>
                    </a:lnTo>
                    <a:lnTo>
                      <a:pt x="4562" y="4123"/>
                    </a:lnTo>
                    <a:lnTo>
                      <a:pt x="4499" y="4102"/>
                    </a:lnTo>
                    <a:lnTo>
                      <a:pt x="4458" y="4123"/>
                    </a:lnTo>
                    <a:lnTo>
                      <a:pt x="4499" y="4206"/>
                    </a:lnTo>
                    <a:lnTo>
                      <a:pt x="4583" y="4227"/>
                    </a:lnTo>
                    <a:lnTo>
                      <a:pt x="4562" y="4395"/>
                    </a:lnTo>
                    <a:lnTo>
                      <a:pt x="4541" y="4416"/>
                    </a:lnTo>
                    <a:lnTo>
                      <a:pt x="4541" y="4499"/>
                    </a:lnTo>
                    <a:lnTo>
                      <a:pt x="4499" y="4583"/>
                    </a:lnTo>
                    <a:lnTo>
                      <a:pt x="4458" y="4604"/>
                    </a:lnTo>
                    <a:lnTo>
                      <a:pt x="4541" y="4709"/>
                    </a:lnTo>
                    <a:lnTo>
                      <a:pt x="4667" y="4625"/>
                    </a:lnTo>
                    <a:lnTo>
                      <a:pt x="4709" y="4688"/>
                    </a:lnTo>
                    <a:lnTo>
                      <a:pt x="4792" y="4688"/>
                    </a:lnTo>
                    <a:lnTo>
                      <a:pt x="4897" y="4625"/>
                    </a:lnTo>
                    <a:lnTo>
                      <a:pt x="5064" y="4625"/>
                    </a:lnTo>
                    <a:lnTo>
                      <a:pt x="5127" y="4583"/>
                    </a:lnTo>
                    <a:lnTo>
                      <a:pt x="5169" y="4478"/>
                    </a:lnTo>
                    <a:lnTo>
                      <a:pt x="5169" y="4583"/>
                    </a:lnTo>
                    <a:lnTo>
                      <a:pt x="5106" y="4688"/>
                    </a:lnTo>
                    <a:lnTo>
                      <a:pt x="5127" y="4750"/>
                    </a:lnTo>
                    <a:lnTo>
                      <a:pt x="5190" y="4792"/>
                    </a:lnTo>
                    <a:lnTo>
                      <a:pt x="5316" y="4897"/>
                    </a:lnTo>
                    <a:lnTo>
                      <a:pt x="5295" y="4939"/>
                    </a:lnTo>
                    <a:lnTo>
                      <a:pt x="5336" y="5022"/>
                    </a:lnTo>
                    <a:lnTo>
                      <a:pt x="5504" y="5211"/>
                    </a:lnTo>
                    <a:lnTo>
                      <a:pt x="5629" y="5232"/>
                    </a:lnTo>
                    <a:lnTo>
                      <a:pt x="5692" y="5253"/>
                    </a:lnTo>
                    <a:lnTo>
                      <a:pt x="5713" y="3851"/>
                    </a:lnTo>
                    <a:lnTo>
                      <a:pt x="5713" y="3788"/>
                    </a:lnTo>
                    <a:lnTo>
                      <a:pt x="5713" y="3704"/>
                    </a:lnTo>
                    <a:lnTo>
                      <a:pt x="5734" y="3537"/>
                    </a:lnTo>
                    <a:lnTo>
                      <a:pt x="5818" y="1382"/>
                    </a:lnTo>
                    <a:lnTo>
                      <a:pt x="5713" y="1403"/>
                    </a:lnTo>
                    <a:lnTo>
                      <a:pt x="5629" y="1382"/>
                    </a:lnTo>
                    <a:lnTo>
                      <a:pt x="5629" y="1298"/>
                    </a:lnTo>
                    <a:lnTo>
                      <a:pt x="5650" y="1256"/>
                    </a:lnTo>
                    <a:lnTo>
                      <a:pt x="5546" y="1193"/>
                    </a:lnTo>
                    <a:lnTo>
                      <a:pt x="5441" y="1193"/>
                    </a:lnTo>
                    <a:lnTo>
                      <a:pt x="5316" y="1172"/>
                    </a:lnTo>
                    <a:lnTo>
                      <a:pt x="5232" y="1152"/>
                    </a:lnTo>
                    <a:lnTo>
                      <a:pt x="5169" y="1172"/>
                    </a:lnTo>
                    <a:lnTo>
                      <a:pt x="4813" y="1026"/>
                    </a:lnTo>
                    <a:lnTo>
                      <a:pt x="4667" y="984"/>
                    </a:lnTo>
                    <a:lnTo>
                      <a:pt x="4562" y="963"/>
                    </a:lnTo>
                    <a:lnTo>
                      <a:pt x="4458" y="880"/>
                    </a:lnTo>
                    <a:lnTo>
                      <a:pt x="4248" y="838"/>
                    </a:lnTo>
                    <a:lnTo>
                      <a:pt x="4060" y="754"/>
                    </a:lnTo>
                    <a:lnTo>
                      <a:pt x="3976" y="670"/>
                    </a:lnTo>
                    <a:lnTo>
                      <a:pt x="3830" y="649"/>
                    </a:lnTo>
                    <a:lnTo>
                      <a:pt x="3537" y="838"/>
                    </a:lnTo>
                    <a:lnTo>
                      <a:pt x="3537" y="880"/>
                    </a:lnTo>
                    <a:lnTo>
                      <a:pt x="3600" y="984"/>
                    </a:lnTo>
                    <a:lnTo>
                      <a:pt x="3558" y="1068"/>
                    </a:lnTo>
                    <a:lnTo>
                      <a:pt x="3391" y="1089"/>
                    </a:lnTo>
                    <a:lnTo>
                      <a:pt x="3286" y="1131"/>
                    </a:lnTo>
                    <a:lnTo>
                      <a:pt x="3223" y="1131"/>
                    </a:lnTo>
                    <a:lnTo>
                      <a:pt x="3181" y="1089"/>
                    </a:lnTo>
                    <a:lnTo>
                      <a:pt x="3119" y="1172"/>
                    </a:lnTo>
                    <a:lnTo>
                      <a:pt x="3119" y="1277"/>
                    </a:lnTo>
                    <a:lnTo>
                      <a:pt x="2993" y="1340"/>
                    </a:lnTo>
                    <a:lnTo>
                      <a:pt x="2888" y="1361"/>
                    </a:lnTo>
                    <a:lnTo>
                      <a:pt x="2805" y="1465"/>
                    </a:lnTo>
                    <a:lnTo>
                      <a:pt x="2805" y="1612"/>
                    </a:lnTo>
                    <a:lnTo>
                      <a:pt x="2763" y="1654"/>
                    </a:lnTo>
                    <a:lnTo>
                      <a:pt x="2700" y="1696"/>
                    </a:lnTo>
                    <a:lnTo>
                      <a:pt x="2658" y="1800"/>
                    </a:lnTo>
                    <a:lnTo>
                      <a:pt x="2554" y="1821"/>
                    </a:lnTo>
                    <a:lnTo>
                      <a:pt x="2449" y="1821"/>
                    </a:lnTo>
                    <a:lnTo>
                      <a:pt x="2386" y="1779"/>
                    </a:lnTo>
                    <a:lnTo>
                      <a:pt x="2261" y="1675"/>
                    </a:lnTo>
                    <a:lnTo>
                      <a:pt x="2240" y="1570"/>
                    </a:lnTo>
                    <a:lnTo>
                      <a:pt x="2177" y="1591"/>
                    </a:lnTo>
                    <a:lnTo>
                      <a:pt x="2156" y="1465"/>
                    </a:lnTo>
                    <a:lnTo>
                      <a:pt x="2156" y="1361"/>
                    </a:lnTo>
                    <a:lnTo>
                      <a:pt x="2072" y="1298"/>
                    </a:lnTo>
                    <a:lnTo>
                      <a:pt x="2031" y="1382"/>
                    </a:lnTo>
                    <a:lnTo>
                      <a:pt x="2051" y="1507"/>
                    </a:lnTo>
                    <a:lnTo>
                      <a:pt x="1989" y="1507"/>
                    </a:lnTo>
                    <a:lnTo>
                      <a:pt x="1926" y="1444"/>
                    </a:lnTo>
                    <a:lnTo>
                      <a:pt x="1863" y="1298"/>
                    </a:lnTo>
                    <a:lnTo>
                      <a:pt x="1842" y="1047"/>
                    </a:lnTo>
                    <a:lnTo>
                      <a:pt x="1821" y="880"/>
                    </a:lnTo>
                    <a:lnTo>
                      <a:pt x="1863" y="775"/>
                    </a:lnTo>
                    <a:lnTo>
                      <a:pt x="1947" y="670"/>
                    </a:lnTo>
                    <a:lnTo>
                      <a:pt x="1884" y="566"/>
                    </a:lnTo>
                    <a:lnTo>
                      <a:pt x="1821" y="503"/>
                    </a:lnTo>
                    <a:lnTo>
                      <a:pt x="1821" y="335"/>
                    </a:lnTo>
                    <a:lnTo>
                      <a:pt x="1842" y="294"/>
                    </a:lnTo>
                    <a:lnTo>
                      <a:pt x="1779" y="231"/>
                    </a:lnTo>
                    <a:lnTo>
                      <a:pt x="1612" y="210"/>
                    </a:lnTo>
                    <a:lnTo>
                      <a:pt x="1424" y="231"/>
                    </a:lnTo>
                    <a:lnTo>
                      <a:pt x="1235" y="105"/>
                    </a:lnTo>
                    <a:lnTo>
                      <a:pt x="92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32"/>
              <p:cNvSpPr/>
              <p:nvPr/>
            </p:nvSpPr>
            <p:spPr>
              <a:xfrm>
                <a:off x="5268100" y="3181025"/>
                <a:ext cx="143350" cy="129750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190" extrusionOk="0">
                    <a:moveTo>
                      <a:pt x="4060" y="0"/>
                    </a:moveTo>
                    <a:lnTo>
                      <a:pt x="3955" y="147"/>
                    </a:lnTo>
                    <a:lnTo>
                      <a:pt x="3955" y="209"/>
                    </a:lnTo>
                    <a:lnTo>
                      <a:pt x="3892" y="314"/>
                    </a:lnTo>
                    <a:lnTo>
                      <a:pt x="3892" y="398"/>
                    </a:lnTo>
                    <a:lnTo>
                      <a:pt x="3767" y="837"/>
                    </a:lnTo>
                    <a:lnTo>
                      <a:pt x="3579" y="1109"/>
                    </a:lnTo>
                    <a:lnTo>
                      <a:pt x="3516" y="1360"/>
                    </a:lnTo>
                    <a:lnTo>
                      <a:pt x="3265" y="1716"/>
                    </a:lnTo>
                    <a:lnTo>
                      <a:pt x="3307" y="1779"/>
                    </a:lnTo>
                    <a:lnTo>
                      <a:pt x="3014" y="1842"/>
                    </a:lnTo>
                    <a:lnTo>
                      <a:pt x="2783" y="1967"/>
                    </a:lnTo>
                    <a:lnTo>
                      <a:pt x="2637" y="1967"/>
                    </a:lnTo>
                    <a:lnTo>
                      <a:pt x="2595" y="1883"/>
                    </a:lnTo>
                    <a:lnTo>
                      <a:pt x="2470" y="1842"/>
                    </a:lnTo>
                    <a:lnTo>
                      <a:pt x="2177" y="1842"/>
                    </a:lnTo>
                    <a:lnTo>
                      <a:pt x="2093" y="1925"/>
                    </a:lnTo>
                    <a:lnTo>
                      <a:pt x="1758" y="2051"/>
                    </a:lnTo>
                    <a:lnTo>
                      <a:pt x="1444" y="2030"/>
                    </a:lnTo>
                    <a:lnTo>
                      <a:pt x="1361" y="2072"/>
                    </a:lnTo>
                    <a:lnTo>
                      <a:pt x="1235" y="2051"/>
                    </a:lnTo>
                    <a:lnTo>
                      <a:pt x="1214" y="2134"/>
                    </a:lnTo>
                    <a:lnTo>
                      <a:pt x="1047" y="2176"/>
                    </a:lnTo>
                    <a:lnTo>
                      <a:pt x="942" y="2155"/>
                    </a:lnTo>
                    <a:lnTo>
                      <a:pt x="921" y="2051"/>
                    </a:lnTo>
                    <a:lnTo>
                      <a:pt x="796" y="1946"/>
                    </a:lnTo>
                    <a:lnTo>
                      <a:pt x="754" y="1883"/>
                    </a:lnTo>
                    <a:lnTo>
                      <a:pt x="566" y="1758"/>
                    </a:lnTo>
                    <a:lnTo>
                      <a:pt x="440" y="1549"/>
                    </a:lnTo>
                    <a:lnTo>
                      <a:pt x="377" y="1570"/>
                    </a:lnTo>
                    <a:lnTo>
                      <a:pt x="314" y="1653"/>
                    </a:lnTo>
                    <a:lnTo>
                      <a:pt x="168" y="1842"/>
                    </a:lnTo>
                    <a:lnTo>
                      <a:pt x="84" y="1988"/>
                    </a:lnTo>
                    <a:lnTo>
                      <a:pt x="84" y="2072"/>
                    </a:lnTo>
                    <a:lnTo>
                      <a:pt x="105" y="2155"/>
                    </a:lnTo>
                    <a:lnTo>
                      <a:pt x="84" y="2239"/>
                    </a:lnTo>
                    <a:lnTo>
                      <a:pt x="1" y="2281"/>
                    </a:lnTo>
                    <a:lnTo>
                      <a:pt x="22" y="2490"/>
                    </a:lnTo>
                    <a:lnTo>
                      <a:pt x="210" y="2699"/>
                    </a:lnTo>
                    <a:lnTo>
                      <a:pt x="231" y="2804"/>
                    </a:lnTo>
                    <a:lnTo>
                      <a:pt x="189" y="2762"/>
                    </a:lnTo>
                    <a:lnTo>
                      <a:pt x="168" y="2804"/>
                    </a:lnTo>
                    <a:lnTo>
                      <a:pt x="210" y="2930"/>
                    </a:lnTo>
                    <a:lnTo>
                      <a:pt x="335" y="2971"/>
                    </a:lnTo>
                    <a:lnTo>
                      <a:pt x="419" y="2971"/>
                    </a:lnTo>
                    <a:lnTo>
                      <a:pt x="607" y="2909"/>
                    </a:lnTo>
                    <a:lnTo>
                      <a:pt x="733" y="2825"/>
                    </a:lnTo>
                    <a:lnTo>
                      <a:pt x="838" y="2867"/>
                    </a:lnTo>
                    <a:lnTo>
                      <a:pt x="733" y="2867"/>
                    </a:lnTo>
                    <a:lnTo>
                      <a:pt x="607" y="2971"/>
                    </a:lnTo>
                    <a:lnTo>
                      <a:pt x="398" y="3013"/>
                    </a:lnTo>
                    <a:lnTo>
                      <a:pt x="314" y="3097"/>
                    </a:lnTo>
                    <a:lnTo>
                      <a:pt x="210" y="3097"/>
                    </a:lnTo>
                    <a:lnTo>
                      <a:pt x="210" y="3139"/>
                    </a:lnTo>
                    <a:lnTo>
                      <a:pt x="335" y="3181"/>
                    </a:lnTo>
                    <a:lnTo>
                      <a:pt x="503" y="3243"/>
                    </a:lnTo>
                    <a:lnTo>
                      <a:pt x="649" y="3411"/>
                    </a:lnTo>
                    <a:lnTo>
                      <a:pt x="712" y="3515"/>
                    </a:lnTo>
                    <a:lnTo>
                      <a:pt x="733" y="3620"/>
                    </a:lnTo>
                    <a:lnTo>
                      <a:pt x="649" y="3746"/>
                    </a:lnTo>
                    <a:lnTo>
                      <a:pt x="566" y="3829"/>
                    </a:lnTo>
                    <a:lnTo>
                      <a:pt x="607" y="3871"/>
                    </a:lnTo>
                    <a:lnTo>
                      <a:pt x="712" y="3955"/>
                    </a:lnTo>
                    <a:lnTo>
                      <a:pt x="733" y="4227"/>
                    </a:lnTo>
                    <a:lnTo>
                      <a:pt x="733" y="4352"/>
                    </a:lnTo>
                    <a:lnTo>
                      <a:pt x="817" y="4499"/>
                    </a:lnTo>
                    <a:lnTo>
                      <a:pt x="858" y="4499"/>
                    </a:lnTo>
                    <a:lnTo>
                      <a:pt x="963" y="4436"/>
                    </a:lnTo>
                    <a:lnTo>
                      <a:pt x="1005" y="4499"/>
                    </a:lnTo>
                    <a:lnTo>
                      <a:pt x="1130" y="4499"/>
                    </a:lnTo>
                    <a:lnTo>
                      <a:pt x="1214" y="4541"/>
                    </a:lnTo>
                    <a:lnTo>
                      <a:pt x="1361" y="4541"/>
                    </a:lnTo>
                    <a:lnTo>
                      <a:pt x="1444" y="4457"/>
                    </a:lnTo>
                    <a:lnTo>
                      <a:pt x="1528" y="4499"/>
                    </a:lnTo>
                    <a:lnTo>
                      <a:pt x="1591" y="4457"/>
                    </a:lnTo>
                    <a:lnTo>
                      <a:pt x="1654" y="4352"/>
                    </a:lnTo>
                    <a:lnTo>
                      <a:pt x="1654" y="4290"/>
                    </a:lnTo>
                    <a:lnTo>
                      <a:pt x="1674" y="4373"/>
                    </a:lnTo>
                    <a:lnTo>
                      <a:pt x="1654" y="4478"/>
                    </a:lnTo>
                    <a:lnTo>
                      <a:pt x="1695" y="4603"/>
                    </a:lnTo>
                    <a:lnTo>
                      <a:pt x="1737" y="4792"/>
                    </a:lnTo>
                    <a:lnTo>
                      <a:pt x="1695" y="4896"/>
                    </a:lnTo>
                    <a:lnTo>
                      <a:pt x="1779" y="4896"/>
                    </a:lnTo>
                    <a:lnTo>
                      <a:pt x="1905" y="4750"/>
                    </a:lnTo>
                    <a:lnTo>
                      <a:pt x="1988" y="4708"/>
                    </a:lnTo>
                    <a:lnTo>
                      <a:pt x="2051" y="4771"/>
                    </a:lnTo>
                    <a:lnTo>
                      <a:pt x="2114" y="4750"/>
                    </a:lnTo>
                    <a:lnTo>
                      <a:pt x="2135" y="4687"/>
                    </a:lnTo>
                    <a:lnTo>
                      <a:pt x="2302" y="4687"/>
                    </a:lnTo>
                    <a:lnTo>
                      <a:pt x="2386" y="4583"/>
                    </a:lnTo>
                    <a:lnTo>
                      <a:pt x="2428" y="4583"/>
                    </a:lnTo>
                    <a:lnTo>
                      <a:pt x="2532" y="4645"/>
                    </a:lnTo>
                    <a:lnTo>
                      <a:pt x="2616" y="4583"/>
                    </a:lnTo>
                    <a:lnTo>
                      <a:pt x="2658" y="4645"/>
                    </a:lnTo>
                    <a:lnTo>
                      <a:pt x="2658" y="4750"/>
                    </a:lnTo>
                    <a:lnTo>
                      <a:pt x="2721" y="4792"/>
                    </a:lnTo>
                    <a:lnTo>
                      <a:pt x="2825" y="4813"/>
                    </a:lnTo>
                    <a:lnTo>
                      <a:pt x="2804" y="4750"/>
                    </a:lnTo>
                    <a:lnTo>
                      <a:pt x="2825" y="4666"/>
                    </a:lnTo>
                    <a:lnTo>
                      <a:pt x="2888" y="4750"/>
                    </a:lnTo>
                    <a:lnTo>
                      <a:pt x="2993" y="4771"/>
                    </a:lnTo>
                    <a:lnTo>
                      <a:pt x="3035" y="4750"/>
                    </a:lnTo>
                    <a:lnTo>
                      <a:pt x="3097" y="4813"/>
                    </a:lnTo>
                    <a:lnTo>
                      <a:pt x="3139" y="4792"/>
                    </a:lnTo>
                    <a:lnTo>
                      <a:pt x="3160" y="4855"/>
                    </a:lnTo>
                    <a:lnTo>
                      <a:pt x="3223" y="4917"/>
                    </a:lnTo>
                    <a:lnTo>
                      <a:pt x="3181" y="5022"/>
                    </a:lnTo>
                    <a:lnTo>
                      <a:pt x="3244" y="5189"/>
                    </a:lnTo>
                    <a:lnTo>
                      <a:pt x="3348" y="5168"/>
                    </a:lnTo>
                    <a:lnTo>
                      <a:pt x="3579" y="5064"/>
                    </a:lnTo>
                    <a:lnTo>
                      <a:pt x="3746" y="5022"/>
                    </a:lnTo>
                    <a:lnTo>
                      <a:pt x="3955" y="4896"/>
                    </a:lnTo>
                    <a:lnTo>
                      <a:pt x="4060" y="4666"/>
                    </a:lnTo>
                    <a:lnTo>
                      <a:pt x="4060" y="4583"/>
                    </a:lnTo>
                    <a:lnTo>
                      <a:pt x="4102" y="4457"/>
                    </a:lnTo>
                    <a:lnTo>
                      <a:pt x="4143" y="4478"/>
                    </a:lnTo>
                    <a:lnTo>
                      <a:pt x="4185" y="4478"/>
                    </a:lnTo>
                    <a:lnTo>
                      <a:pt x="4269" y="4290"/>
                    </a:lnTo>
                    <a:lnTo>
                      <a:pt x="4227" y="4269"/>
                    </a:lnTo>
                    <a:lnTo>
                      <a:pt x="4185" y="4227"/>
                    </a:lnTo>
                    <a:lnTo>
                      <a:pt x="4185" y="4164"/>
                    </a:lnTo>
                    <a:lnTo>
                      <a:pt x="4206" y="4185"/>
                    </a:lnTo>
                    <a:lnTo>
                      <a:pt x="4290" y="4227"/>
                    </a:lnTo>
                    <a:lnTo>
                      <a:pt x="4353" y="4143"/>
                    </a:lnTo>
                    <a:lnTo>
                      <a:pt x="4311" y="4059"/>
                    </a:lnTo>
                    <a:lnTo>
                      <a:pt x="4269" y="4059"/>
                    </a:lnTo>
                    <a:lnTo>
                      <a:pt x="4206" y="4039"/>
                    </a:lnTo>
                    <a:lnTo>
                      <a:pt x="4290" y="3976"/>
                    </a:lnTo>
                    <a:lnTo>
                      <a:pt x="4290" y="3871"/>
                    </a:lnTo>
                    <a:lnTo>
                      <a:pt x="4143" y="3871"/>
                    </a:lnTo>
                    <a:lnTo>
                      <a:pt x="4185" y="3808"/>
                    </a:lnTo>
                    <a:lnTo>
                      <a:pt x="4164" y="3746"/>
                    </a:lnTo>
                    <a:lnTo>
                      <a:pt x="4164" y="3746"/>
                    </a:lnTo>
                    <a:lnTo>
                      <a:pt x="4227" y="3767"/>
                    </a:lnTo>
                    <a:lnTo>
                      <a:pt x="4353" y="3725"/>
                    </a:lnTo>
                    <a:lnTo>
                      <a:pt x="4374" y="3620"/>
                    </a:lnTo>
                    <a:lnTo>
                      <a:pt x="4457" y="3515"/>
                    </a:lnTo>
                    <a:lnTo>
                      <a:pt x="4478" y="3390"/>
                    </a:lnTo>
                    <a:lnTo>
                      <a:pt x="4457" y="3306"/>
                    </a:lnTo>
                    <a:lnTo>
                      <a:pt x="4499" y="3348"/>
                    </a:lnTo>
                    <a:lnTo>
                      <a:pt x="4562" y="3453"/>
                    </a:lnTo>
                    <a:lnTo>
                      <a:pt x="4625" y="3348"/>
                    </a:lnTo>
                    <a:lnTo>
                      <a:pt x="4708" y="3243"/>
                    </a:lnTo>
                    <a:lnTo>
                      <a:pt x="4667" y="3097"/>
                    </a:lnTo>
                    <a:lnTo>
                      <a:pt x="4813" y="2971"/>
                    </a:lnTo>
                    <a:lnTo>
                      <a:pt x="4834" y="2783"/>
                    </a:lnTo>
                    <a:lnTo>
                      <a:pt x="4897" y="2699"/>
                    </a:lnTo>
                    <a:lnTo>
                      <a:pt x="4918" y="2469"/>
                    </a:lnTo>
                    <a:lnTo>
                      <a:pt x="4980" y="2406"/>
                    </a:lnTo>
                    <a:lnTo>
                      <a:pt x="4980" y="2344"/>
                    </a:lnTo>
                    <a:lnTo>
                      <a:pt x="5106" y="2197"/>
                    </a:lnTo>
                    <a:lnTo>
                      <a:pt x="5148" y="2281"/>
                    </a:lnTo>
                    <a:lnTo>
                      <a:pt x="5190" y="2239"/>
                    </a:lnTo>
                    <a:lnTo>
                      <a:pt x="5148" y="2072"/>
                    </a:lnTo>
                    <a:lnTo>
                      <a:pt x="5148" y="2072"/>
                    </a:lnTo>
                    <a:lnTo>
                      <a:pt x="5336" y="2260"/>
                    </a:lnTo>
                    <a:lnTo>
                      <a:pt x="5462" y="2260"/>
                    </a:lnTo>
                    <a:lnTo>
                      <a:pt x="5545" y="2197"/>
                    </a:lnTo>
                    <a:lnTo>
                      <a:pt x="5629" y="2239"/>
                    </a:lnTo>
                    <a:lnTo>
                      <a:pt x="5713" y="2197"/>
                    </a:lnTo>
                    <a:lnTo>
                      <a:pt x="5734" y="2093"/>
                    </a:lnTo>
                    <a:lnTo>
                      <a:pt x="5629" y="2072"/>
                    </a:lnTo>
                    <a:lnTo>
                      <a:pt x="5608" y="2030"/>
                    </a:lnTo>
                    <a:lnTo>
                      <a:pt x="5503" y="1883"/>
                    </a:lnTo>
                    <a:lnTo>
                      <a:pt x="5420" y="1883"/>
                    </a:lnTo>
                    <a:lnTo>
                      <a:pt x="5190" y="1674"/>
                    </a:lnTo>
                    <a:lnTo>
                      <a:pt x="5106" y="1632"/>
                    </a:lnTo>
                    <a:lnTo>
                      <a:pt x="5085" y="1528"/>
                    </a:lnTo>
                    <a:lnTo>
                      <a:pt x="5022" y="1465"/>
                    </a:lnTo>
                    <a:lnTo>
                      <a:pt x="5043" y="1423"/>
                    </a:lnTo>
                    <a:lnTo>
                      <a:pt x="5190" y="1360"/>
                    </a:lnTo>
                    <a:lnTo>
                      <a:pt x="5231" y="1256"/>
                    </a:lnTo>
                    <a:lnTo>
                      <a:pt x="5148" y="1193"/>
                    </a:lnTo>
                    <a:lnTo>
                      <a:pt x="4980" y="1005"/>
                    </a:lnTo>
                    <a:lnTo>
                      <a:pt x="4918" y="879"/>
                    </a:lnTo>
                    <a:lnTo>
                      <a:pt x="4834" y="795"/>
                    </a:lnTo>
                    <a:lnTo>
                      <a:pt x="4876" y="712"/>
                    </a:lnTo>
                    <a:lnTo>
                      <a:pt x="4918" y="691"/>
                    </a:lnTo>
                    <a:lnTo>
                      <a:pt x="4918" y="628"/>
                    </a:lnTo>
                    <a:lnTo>
                      <a:pt x="4876" y="607"/>
                    </a:lnTo>
                    <a:lnTo>
                      <a:pt x="4750" y="482"/>
                    </a:lnTo>
                    <a:lnTo>
                      <a:pt x="4813" y="461"/>
                    </a:lnTo>
                    <a:lnTo>
                      <a:pt x="4939" y="482"/>
                    </a:lnTo>
                    <a:lnTo>
                      <a:pt x="5085" y="461"/>
                    </a:lnTo>
                    <a:lnTo>
                      <a:pt x="4980" y="314"/>
                    </a:lnTo>
                    <a:lnTo>
                      <a:pt x="4834" y="272"/>
                    </a:lnTo>
                    <a:lnTo>
                      <a:pt x="4897" y="209"/>
                    </a:lnTo>
                    <a:lnTo>
                      <a:pt x="4876" y="168"/>
                    </a:lnTo>
                    <a:lnTo>
                      <a:pt x="4939" y="147"/>
                    </a:lnTo>
                    <a:lnTo>
                      <a:pt x="4939" y="105"/>
                    </a:lnTo>
                    <a:lnTo>
                      <a:pt x="4813" y="84"/>
                    </a:lnTo>
                    <a:lnTo>
                      <a:pt x="4667" y="84"/>
                    </a:lnTo>
                    <a:lnTo>
                      <a:pt x="4604" y="42"/>
                    </a:lnTo>
                    <a:lnTo>
                      <a:pt x="4164" y="42"/>
                    </a:lnTo>
                    <a:lnTo>
                      <a:pt x="40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32"/>
              <p:cNvSpPr/>
              <p:nvPr/>
            </p:nvSpPr>
            <p:spPr>
              <a:xfrm>
                <a:off x="5068275" y="3161675"/>
                <a:ext cx="431050" cy="221800"/>
              </a:xfrm>
              <a:custGeom>
                <a:avLst/>
                <a:gdLst/>
                <a:ahLst/>
                <a:cxnLst/>
                <a:rect l="l" t="t" r="r" b="b"/>
                <a:pathLst>
                  <a:path w="17242" h="8872" extrusionOk="0">
                    <a:moveTo>
                      <a:pt x="16991" y="8202"/>
                    </a:moveTo>
                    <a:lnTo>
                      <a:pt x="16886" y="8265"/>
                    </a:lnTo>
                    <a:lnTo>
                      <a:pt x="16928" y="8286"/>
                    </a:lnTo>
                    <a:lnTo>
                      <a:pt x="16907" y="8307"/>
                    </a:lnTo>
                    <a:cubicBezTo>
                      <a:pt x="16886" y="8307"/>
                      <a:pt x="16823" y="8349"/>
                      <a:pt x="16802" y="8349"/>
                    </a:cubicBezTo>
                    <a:lnTo>
                      <a:pt x="16802" y="8307"/>
                    </a:lnTo>
                    <a:lnTo>
                      <a:pt x="16782" y="8349"/>
                    </a:lnTo>
                    <a:cubicBezTo>
                      <a:pt x="16677" y="8370"/>
                      <a:pt x="16572" y="8370"/>
                      <a:pt x="16489" y="8390"/>
                    </a:cubicBezTo>
                    <a:lnTo>
                      <a:pt x="16593" y="8286"/>
                    </a:lnTo>
                    <a:lnTo>
                      <a:pt x="16551" y="8265"/>
                    </a:lnTo>
                    <a:lnTo>
                      <a:pt x="16468" y="8307"/>
                    </a:lnTo>
                    <a:lnTo>
                      <a:pt x="16384" y="8307"/>
                    </a:lnTo>
                    <a:lnTo>
                      <a:pt x="16342" y="8349"/>
                    </a:lnTo>
                    <a:lnTo>
                      <a:pt x="16363" y="8390"/>
                    </a:lnTo>
                    <a:lnTo>
                      <a:pt x="16300" y="8453"/>
                    </a:lnTo>
                    <a:lnTo>
                      <a:pt x="16196" y="8453"/>
                    </a:lnTo>
                    <a:lnTo>
                      <a:pt x="16258" y="8495"/>
                    </a:lnTo>
                    <a:lnTo>
                      <a:pt x="16384" y="8474"/>
                    </a:lnTo>
                    <a:lnTo>
                      <a:pt x="16447" y="8411"/>
                    </a:lnTo>
                    <a:cubicBezTo>
                      <a:pt x="16489" y="8411"/>
                      <a:pt x="16551" y="8411"/>
                      <a:pt x="16614" y="8390"/>
                    </a:cubicBezTo>
                    <a:lnTo>
                      <a:pt x="16614" y="8390"/>
                    </a:lnTo>
                    <a:lnTo>
                      <a:pt x="16593" y="8411"/>
                    </a:lnTo>
                    <a:lnTo>
                      <a:pt x="16677" y="8411"/>
                    </a:lnTo>
                    <a:lnTo>
                      <a:pt x="16719" y="8474"/>
                    </a:lnTo>
                    <a:lnTo>
                      <a:pt x="16802" y="8370"/>
                    </a:lnTo>
                    <a:cubicBezTo>
                      <a:pt x="16823" y="8370"/>
                      <a:pt x="16886" y="8349"/>
                      <a:pt x="16907" y="8349"/>
                    </a:cubicBezTo>
                    <a:lnTo>
                      <a:pt x="16907" y="8370"/>
                    </a:lnTo>
                    <a:lnTo>
                      <a:pt x="17012" y="8390"/>
                    </a:lnTo>
                    <a:lnTo>
                      <a:pt x="17200" y="8307"/>
                    </a:lnTo>
                    <a:lnTo>
                      <a:pt x="17242" y="8244"/>
                    </a:lnTo>
                    <a:lnTo>
                      <a:pt x="17200" y="8202"/>
                    </a:lnTo>
                    <a:lnTo>
                      <a:pt x="17033" y="8244"/>
                    </a:lnTo>
                    <a:lnTo>
                      <a:pt x="16991" y="8202"/>
                    </a:lnTo>
                    <a:close/>
                    <a:moveTo>
                      <a:pt x="16070" y="8411"/>
                    </a:move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26" y="8475"/>
                      <a:pt x="16037" y="8501"/>
                      <a:pt x="16036" y="8525"/>
                    </a:cubicBezTo>
                    <a:lnTo>
                      <a:pt x="16036" y="8525"/>
                    </a:lnTo>
                    <a:lnTo>
                      <a:pt x="16049" y="8474"/>
                    </a:lnTo>
                    <a:lnTo>
                      <a:pt x="16133" y="8453"/>
                    </a:lnTo>
                    <a:lnTo>
                      <a:pt x="16196" y="8453"/>
                    </a:lnTo>
                    <a:lnTo>
                      <a:pt x="16237" y="8411"/>
                    </a:lnTo>
                    <a:close/>
                    <a:moveTo>
                      <a:pt x="16036" y="8525"/>
                    </a:moveTo>
                    <a:lnTo>
                      <a:pt x="16028" y="8558"/>
                    </a:lnTo>
                    <a:cubicBezTo>
                      <a:pt x="16034" y="8547"/>
                      <a:pt x="16036" y="8536"/>
                      <a:pt x="16036" y="8525"/>
                    </a:cubicBezTo>
                    <a:close/>
                    <a:moveTo>
                      <a:pt x="105" y="0"/>
                    </a:moveTo>
                    <a:lnTo>
                      <a:pt x="22" y="42"/>
                    </a:lnTo>
                    <a:lnTo>
                      <a:pt x="1" y="105"/>
                    </a:lnTo>
                    <a:lnTo>
                      <a:pt x="22" y="251"/>
                    </a:lnTo>
                    <a:lnTo>
                      <a:pt x="168" y="565"/>
                    </a:lnTo>
                    <a:lnTo>
                      <a:pt x="252" y="628"/>
                    </a:lnTo>
                    <a:lnTo>
                      <a:pt x="524" y="879"/>
                    </a:lnTo>
                    <a:lnTo>
                      <a:pt x="587" y="879"/>
                    </a:lnTo>
                    <a:lnTo>
                      <a:pt x="754" y="1067"/>
                    </a:lnTo>
                    <a:lnTo>
                      <a:pt x="838" y="1088"/>
                    </a:lnTo>
                    <a:lnTo>
                      <a:pt x="900" y="1067"/>
                    </a:lnTo>
                    <a:lnTo>
                      <a:pt x="1089" y="1214"/>
                    </a:lnTo>
                    <a:lnTo>
                      <a:pt x="1298" y="1528"/>
                    </a:lnTo>
                    <a:lnTo>
                      <a:pt x="1507" y="1716"/>
                    </a:lnTo>
                    <a:lnTo>
                      <a:pt x="1570" y="1716"/>
                    </a:lnTo>
                    <a:lnTo>
                      <a:pt x="1570" y="1883"/>
                    </a:lnTo>
                    <a:lnTo>
                      <a:pt x="1612" y="1925"/>
                    </a:lnTo>
                    <a:lnTo>
                      <a:pt x="1633" y="2092"/>
                    </a:lnTo>
                    <a:lnTo>
                      <a:pt x="1716" y="2155"/>
                    </a:lnTo>
                    <a:lnTo>
                      <a:pt x="1842" y="2155"/>
                    </a:lnTo>
                    <a:lnTo>
                      <a:pt x="2009" y="2344"/>
                    </a:lnTo>
                    <a:lnTo>
                      <a:pt x="2093" y="2406"/>
                    </a:lnTo>
                    <a:lnTo>
                      <a:pt x="2156" y="2406"/>
                    </a:lnTo>
                    <a:lnTo>
                      <a:pt x="2198" y="2448"/>
                    </a:lnTo>
                    <a:lnTo>
                      <a:pt x="2135" y="2532"/>
                    </a:lnTo>
                    <a:lnTo>
                      <a:pt x="2219" y="2616"/>
                    </a:lnTo>
                    <a:lnTo>
                      <a:pt x="2261" y="2762"/>
                    </a:lnTo>
                    <a:lnTo>
                      <a:pt x="2261" y="2783"/>
                    </a:lnTo>
                    <a:lnTo>
                      <a:pt x="2365" y="3097"/>
                    </a:lnTo>
                    <a:lnTo>
                      <a:pt x="2428" y="3264"/>
                    </a:lnTo>
                    <a:lnTo>
                      <a:pt x="2574" y="3306"/>
                    </a:lnTo>
                    <a:lnTo>
                      <a:pt x="2763" y="3411"/>
                    </a:lnTo>
                    <a:lnTo>
                      <a:pt x="2763" y="3515"/>
                    </a:lnTo>
                    <a:lnTo>
                      <a:pt x="2888" y="3787"/>
                    </a:lnTo>
                    <a:lnTo>
                      <a:pt x="3035" y="3892"/>
                    </a:lnTo>
                    <a:lnTo>
                      <a:pt x="3056" y="4185"/>
                    </a:lnTo>
                    <a:lnTo>
                      <a:pt x="3265" y="4561"/>
                    </a:lnTo>
                    <a:lnTo>
                      <a:pt x="3265" y="4729"/>
                    </a:lnTo>
                    <a:lnTo>
                      <a:pt x="3307" y="4875"/>
                    </a:lnTo>
                    <a:lnTo>
                      <a:pt x="3516" y="5043"/>
                    </a:lnTo>
                    <a:lnTo>
                      <a:pt x="3725" y="5294"/>
                    </a:lnTo>
                    <a:lnTo>
                      <a:pt x="3788" y="5440"/>
                    </a:lnTo>
                    <a:lnTo>
                      <a:pt x="3934" y="5461"/>
                    </a:lnTo>
                    <a:lnTo>
                      <a:pt x="3997" y="5545"/>
                    </a:lnTo>
                    <a:lnTo>
                      <a:pt x="4123" y="5608"/>
                    </a:lnTo>
                    <a:lnTo>
                      <a:pt x="4144" y="5775"/>
                    </a:lnTo>
                    <a:lnTo>
                      <a:pt x="4290" y="5859"/>
                    </a:lnTo>
                    <a:lnTo>
                      <a:pt x="4437" y="6005"/>
                    </a:lnTo>
                    <a:lnTo>
                      <a:pt x="4709" y="6173"/>
                    </a:lnTo>
                    <a:lnTo>
                      <a:pt x="4750" y="6298"/>
                    </a:lnTo>
                    <a:lnTo>
                      <a:pt x="4918" y="6361"/>
                    </a:lnTo>
                    <a:lnTo>
                      <a:pt x="5253" y="6633"/>
                    </a:lnTo>
                    <a:lnTo>
                      <a:pt x="5274" y="6779"/>
                    </a:lnTo>
                    <a:lnTo>
                      <a:pt x="5357" y="6800"/>
                    </a:lnTo>
                    <a:lnTo>
                      <a:pt x="5441" y="6926"/>
                    </a:lnTo>
                    <a:lnTo>
                      <a:pt x="5483" y="6884"/>
                    </a:lnTo>
                    <a:lnTo>
                      <a:pt x="5483" y="6779"/>
                    </a:lnTo>
                    <a:lnTo>
                      <a:pt x="5462" y="6717"/>
                    </a:lnTo>
                    <a:lnTo>
                      <a:pt x="5462" y="6675"/>
                    </a:lnTo>
                    <a:lnTo>
                      <a:pt x="5566" y="6696"/>
                    </a:lnTo>
                    <a:lnTo>
                      <a:pt x="5797" y="6905"/>
                    </a:lnTo>
                    <a:lnTo>
                      <a:pt x="5859" y="6884"/>
                    </a:lnTo>
                    <a:lnTo>
                      <a:pt x="5859" y="6717"/>
                    </a:lnTo>
                    <a:lnTo>
                      <a:pt x="5901" y="6633"/>
                    </a:lnTo>
                    <a:lnTo>
                      <a:pt x="5985" y="6675"/>
                    </a:lnTo>
                    <a:cubicBezTo>
                      <a:pt x="5985" y="6696"/>
                      <a:pt x="6006" y="6696"/>
                      <a:pt x="6006" y="6717"/>
                    </a:cubicBezTo>
                    <a:lnTo>
                      <a:pt x="6090" y="6842"/>
                    </a:lnTo>
                    <a:lnTo>
                      <a:pt x="6110" y="6842"/>
                    </a:lnTo>
                    <a:cubicBezTo>
                      <a:pt x="6173" y="6905"/>
                      <a:pt x="6215" y="6989"/>
                      <a:pt x="6278" y="7030"/>
                    </a:cubicBezTo>
                    <a:lnTo>
                      <a:pt x="6236" y="7051"/>
                    </a:lnTo>
                    <a:lnTo>
                      <a:pt x="6236" y="7198"/>
                    </a:lnTo>
                    <a:lnTo>
                      <a:pt x="6194" y="7323"/>
                    </a:lnTo>
                    <a:lnTo>
                      <a:pt x="6069" y="7344"/>
                    </a:lnTo>
                    <a:lnTo>
                      <a:pt x="6069" y="7449"/>
                    </a:lnTo>
                    <a:lnTo>
                      <a:pt x="5985" y="7470"/>
                    </a:lnTo>
                    <a:lnTo>
                      <a:pt x="5922" y="7428"/>
                    </a:lnTo>
                    <a:lnTo>
                      <a:pt x="5880" y="7428"/>
                    </a:lnTo>
                    <a:lnTo>
                      <a:pt x="5880" y="7512"/>
                    </a:lnTo>
                    <a:lnTo>
                      <a:pt x="5964" y="7554"/>
                    </a:lnTo>
                    <a:lnTo>
                      <a:pt x="6194" y="7554"/>
                    </a:lnTo>
                    <a:lnTo>
                      <a:pt x="6320" y="7512"/>
                    </a:lnTo>
                    <a:lnTo>
                      <a:pt x="6382" y="7616"/>
                    </a:lnTo>
                    <a:lnTo>
                      <a:pt x="6445" y="7658"/>
                    </a:lnTo>
                    <a:lnTo>
                      <a:pt x="6529" y="7637"/>
                    </a:lnTo>
                    <a:lnTo>
                      <a:pt x="6613" y="7637"/>
                    </a:lnTo>
                    <a:lnTo>
                      <a:pt x="6550" y="7679"/>
                    </a:lnTo>
                    <a:lnTo>
                      <a:pt x="6466" y="7826"/>
                    </a:lnTo>
                    <a:lnTo>
                      <a:pt x="6529" y="7867"/>
                    </a:lnTo>
                    <a:lnTo>
                      <a:pt x="6696" y="7888"/>
                    </a:lnTo>
                    <a:lnTo>
                      <a:pt x="6822" y="7951"/>
                    </a:lnTo>
                    <a:lnTo>
                      <a:pt x="6926" y="7888"/>
                    </a:lnTo>
                    <a:lnTo>
                      <a:pt x="6989" y="7951"/>
                    </a:lnTo>
                    <a:lnTo>
                      <a:pt x="7178" y="7951"/>
                    </a:lnTo>
                    <a:lnTo>
                      <a:pt x="7366" y="8077"/>
                    </a:lnTo>
                    <a:lnTo>
                      <a:pt x="7638" y="8160"/>
                    </a:lnTo>
                    <a:lnTo>
                      <a:pt x="7743" y="8035"/>
                    </a:lnTo>
                    <a:lnTo>
                      <a:pt x="7805" y="8035"/>
                    </a:lnTo>
                    <a:lnTo>
                      <a:pt x="7889" y="8139"/>
                    </a:lnTo>
                    <a:lnTo>
                      <a:pt x="7994" y="8160"/>
                    </a:lnTo>
                    <a:lnTo>
                      <a:pt x="8077" y="8077"/>
                    </a:lnTo>
                    <a:lnTo>
                      <a:pt x="8140" y="8077"/>
                    </a:lnTo>
                    <a:lnTo>
                      <a:pt x="8287" y="8181"/>
                    </a:lnTo>
                    <a:lnTo>
                      <a:pt x="8454" y="8181"/>
                    </a:lnTo>
                    <a:lnTo>
                      <a:pt x="8747" y="8370"/>
                    </a:lnTo>
                    <a:lnTo>
                      <a:pt x="9061" y="8474"/>
                    </a:lnTo>
                    <a:lnTo>
                      <a:pt x="9186" y="8390"/>
                    </a:lnTo>
                    <a:lnTo>
                      <a:pt x="9395" y="8390"/>
                    </a:lnTo>
                    <a:lnTo>
                      <a:pt x="9521" y="8495"/>
                    </a:lnTo>
                    <a:lnTo>
                      <a:pt x="9647" y="8390"/>
                    </a:lnTo>
                    <a:lnTo>
                      <a:pt x="9793" y="8411"/>
                    </a:lnTo>
                    <a:lnTo>
                      <a:pt x="9960" y="8495"/>
                    </a:lnTo>
                    <a:lnTo>
                      <a:pt x="10149" y="8495"/>
                    </a:lnTo>
                    <a:lnTo>
                      <a:pt x="10295" y="8411"/>
                    </a:lnTo>
                    <a:lnTo>
                      <a:pt x="10379" y="8411"/>
                    </a:lnTo>
                    <a:lnTo>
                      <a:pt x="10483" y="8516"/>
                    </a:lnTo>
                    <a:lnTo>
                      <a:pt x="10609" y="8558"/>
                    </a:lnTo>
                    <a:lnTo>
                      <a:pt x="10776" y="8683"/>
                    </a:lnTo>
                    <a:lnTo>
                      <a:pt x="10902" y="8662"/>
                    </a:lnTo>
                    <a:lnTo>
                      <a:pt x="10986" y="8725"/>
                    </a:lnTo>
                    <a:lnTo>
                      <a:pt x="11048" y="8704"/>
                    </a:lnTo>
                    <a:lnTo>
                      <a:pt x="11028" y="8516"/>
                    </a:lnTo>
                    <a:lnTo>
                      <a:pt x="10965" y="8474"/>
                    </a:lnTo>
                    <a:lnTo>
                      <a:pt x="11007" y="8453"/>
                    </a:lnTo>
                    <a:cubicBezTo>
                      <a:pt x="11132" y="8453"/>
                      <a:pt x="11237" y="8474"/>
                      <a:pt x="11341" y="8495"/>
                    </a:cubicBezTo>
                    <a:lnTo>
                      <a:pt x="11467" y="8579"/>
                    </a:lnTo>
                    <a:lnTo>
                      <a:pt x="11488" y="8662"/>
                    </a:lnTo>
                    <a:lnTo>
                      <a:pt x="11551" y="8579"/>
                    </a:lnTo>
                    <a:lnTo>
                      <a:pt x="11634" y="8516"/>
                    </a:lnTo>
                    <a:cubicBezTo>
                      <a:pt x="11697" y="8579"/>
                      <a:pt x="11781" y="8600"/>
                      <a:pt x="11864" y="8621"/>
                    </a:cubicBezTo>
                    <a:lnTo>
                      <a:pt x="11844" y="8662"/>
                    </a:lnTo>
                    <a:lnTo>
                      <a:pt x="11864" y="8704"/>
                    </a:lnTo>
                    <a:lnTo>
                      <a:pt x="12053" y="8767"/>
                    </a:lnTo>
                    <a:lnTo>
                      <a:pt x="12157" y="8704"/>
                    </a:lnTo>
                    <a:lnTo>
                      <a:pt x="12220" y="8725"/>
                    </a:lnTo>
                    <a:lnTo>
                      <a:pt x="12220" y="8704"/>
                    </a:lnTo>
                    <a:cubicBezTo>
                      <a:pt x="12262" y="8725"/>
                      <a:pt x="12304" y="8725"/>
                      <a:pt x="12325" y="8767"/>
                    </a:cubicBezTo>
                    <a:lnTo>
                      <a:pt x="12388" y="8809"/>
                    </a:lnTo>
                    <a:lnTo>
                      <a:pt x="12492" y="8872"/>
                    </a:lnTo>
                    <a:lnTo>
                      <a:pt x="12597" y="8830"/>
                    </a:lnTo>
                    <a:lnTo>
                      <a:pt x="12680" y="8830"/>
                    </a:lnTo>
                    <a:lnTo>
                      <a:pt x="12722" y="8872"/>
                    </a:lnTo>
                    <a:lnTo>
                      <a:pt x="12848" y="8809"/>
                    </a:lnTo>
                    <a:lnTo>
                      <a:pt x="12911" y="8725"/>
                    </a:lnTo>
                    <a:lnTo>
                      <a:pt x="13015" y="8767"/>
                    </a:lnTo>
                    <a:lnTo>
                      <a:pt x="13141" y="8704"/>
                    </a:lnTo>
                    <a:lnTo>
                      <a:pt x="13245" y="8725"/>
                    </a:lnTo>
                    <a:lnTo>
                      <a:pt x="13371" y="8621"/>
                    </a:lnTo>
                    <a:lnTo>
                      <a:pt x="13413" y="8704"/>
                    </a:lnTo>
                    <a:lnTo>
                      <a:pt x="13517" y="8683"/>
                    </a:lnTo>
                    <a:lnTo>
                      <a:pt x="13664" y="8704"/>
                    </a:lnTo>
                    <a:lnTo>
                      <a:pt x="13580" y="8662"/>
                    </a:lnTo>
                    <a:lnTo>
                      <a:pt x="13894" y="8662"/>
                    </a:lnTo>
                    <a:lnTo>
                      <a:pt x="13936" y="8683"/>
                    </a:lnTo>
                    <a:lnTo>
                      <a:pt x="13936" y="8662"/>
                    </a:lnTo>
                    <a:lnTo>
                      <a:pt x="14166" y="8662"/>
                    </a:lnTo>
                    <a:lnTo>
                      <a:pt x="14250" y="8683"/>
                    </a:lnTo>
                    <a:lnTo>
                      <a:pt x="14313" y="8683"/>
                    </a:lnTo>
                    <a:lnTo>
                      <a:pt x="14396" y="8704"/>
                    </a:lnTo>
                    <a:lnTo>
                      <a:pt x="14480" y="8683"/>
                    </a:lnTo>
                    <a:lnTo>
                      <a:pt x="14564" y="8683"/>
                    </a:lnTo>
                    <a:lnTo>
                      <a:pt x="14626" y="8725"/>
                    </a:lnTo>
                    <a:lnTo>
                      <a:pt x="14731" y="8683"/>
                    </a:lnTo>
                    <a:lnTo>
                      <a:pt x="14794" y="8704"/>
                    </a:lnTo>
                    <a:lnTo>
                      <a:pt x="14877" y="8704"/>
                    </a:lnTo>
                    <a:lnTo>
                      <a:pt x="14898" y="8683"/>
                    </a:lnTo>
                    <a:lnTo>
                      <a:pt x="15024" y="8621"/>
                    </a:lnTo>
                    <a:lnTo>
                      <a:pt x="15212" y="8662"/>
                    </a:lnTo>
                    <a:lnTo>
                      <a:pt x="15359" y="8579"/>
                    </a:lnTo>
                    <a:lnTo>
                      <a:pt x="15547" y="8579"/>
                    </a:lnTo>
                    <a:lnTo>
                      <a:pt x="15631" y="8600"/>
                    </a:lnTo>
                    <a:lnTo>
                      <a:pt x="15652" y="8579"/>
                    </a:lnTo>
                    <a:cubicBezTo>
                      <a:pt x="15683" y="8589"/>
                      <a:pt x="15714" y="8594"/>
                      <a:pt x="15748" y="8594"/>
                    </a:cubicBezTo>
                    <a:cubicBezTo>
                      <a:pt x="15782" y="8594"/>
                      <a:pt x="15819" y="8589"/>
                      <a:pt x="15861" y="8579"/>
                    </a:cubicBezTo>
                    <a:cubicBezTo>
                      <a:pt x="15882" y="8579"/>
                      <a:pt x="15924" y="8558"/>
                      <a:pt x="15945" y="8516"/>
                    </a:cubicBezTo>
                    <a:lnTo>
                      <a:pt x="15986" y="8453"/>
                    </a:ln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01" y="8433"/>
                      <a:pt x="15994" y="8423"/>
                      <a:pt x="15986" y="8411"/>
                    </a:cubicBezTo>
                    <a:lnTo>
                      <a:pt x="16049" y="8390"/>
                    </a:lnTo>
                    <a:lnTo>
                      <a:pt x="16091" y="8286"/>
                    </a:lnTo>
                    <a:lnTo>
                      <a:pt x="16091" y="8181"/>
                    </a:lnTo>
                    <a:lnTo>
                      <a:pt x="15965" y="8139"/>
                    </a:lnTo>
                    <a:lnTo>
                      <a:pt x="15861" y="8202"/>
                    </a:lnTo>
                    <a:lnTo>
                      <a:pt x="15924" y="8244"/>
                    </a:lnTo>
                    <a:lnTo>
                      <a:pt x="15840" y="8349"/>
                    </a:lnTo>
                    <a:lnTo>
                      <a:pt x="15735" y="8370"/>
                    </a:lnTo>
                    <a:lnTo>
                      <a:pt x="15714" y="8390"/>
                    </a:lnTo>
                    <a:lnTo>
                      <a:pt x="15673" y="8390"/>
                    </a:lnTo>
                    <a:cubicBezTo>
                      <a:pt x="15652" y="8390"/>
                      <a:pt x="15631" y="8411"/>
                      <a:pt x="15610" y="8453"/>
                    </a:cubicBezTo>
                    <a:lnTo>
                      <a:pt x="15526" y="8453"/>
                    </a:lnTo>
                    <a:lnTo>
                      <a:pt x="15442" y="8390"/>
                    </a:lnTo>
                    <a:lnTo>
                      <a:pt x="15296" y="8390"/>
                    </a:lnTo>
                    <a:lnTo>
                      <a:pt x="15149" y="8453"/>
                    </a:lnTo>
                    <a:lnTo>
                      <a:pt x="15003" y="8349"/>
                    </a:lnTo>
                    <a:lnTo>
                      <a:pt x="14836" y="8307"/>
                    </a:lnTo>
                    <a:lnTo>
                      <a:pt x="14773" y="8349"/>
                    </a:lnTo>
                    <a:lnTo>
                      <a:pt x="14626" y="8265"/>
                    </a:lnTo>
                    <a:lnTo>
                      <a:pt x="14354" y="8307"/>
                    </a:lnTo>
                    <a:lnTo>
                      <a:pt x="14166" y="8411"/>
                    </a:lnTo>
                    <a:lnTo>
                      <a:pt x="14166" y="8453"/>
                    </a:lnTo>
                    <a:lnTo>
                      <a:pt x="13999" y="8453"/>
                    </a:lnTo>
                    <a:lnTo>
                      <a:pt x="13894" y="8411"/>
                    </a:lnTo>
                    <a:lnTo>
                      <a:pt x="13894" y="8474"/>
                    </a:lnTo>
                    <a:cubicBezTo>
                      <a:pt x="13852" y="8474"/>
                      <a:pt x="13769" y="8474"/>
                      <a:pt x="13727" y="8495"/>
                    </a:cubicBezTo>
                    <a:lnTo>
                      <a:pt x="13685" y="8453"/>
                    </a:lnTo>
                    <a:lnTo>
                      <a:pt x="13685" y="8370"/>
                    </a:lnTo>
                    <a:lnTo>
                      <a:pt x="13559" y="8349"/>
                    </a:lnTo>
                    <a:lnTo>
                      <a:pt x="13580" y="8453"/>
                    </a:lnTo>
                    <a:lnTo>
                      <a:pt x="13538" y="8474"/>
                    </a:lnTo>
                    <a:lnTo>
                      <a:pt x="13538" y="8370"/>
                    </a:lnTo>
                    <a:lnTo>
                      <a:pt x="13434" y="8286"/>
                    </a:lnTo>
                    <a:lnTo>
                      <a:pt x="13329" y="8349"/>
                    </a:lnTo>
                    <a:lnTo>
                      <a:pt x="13224" y="8265"/>
                    </a:lnTo>
                    <a:lnTo>
                      <a:pt x="13120" y="8202"/>
                    </a:lnTo>
                    <a:lnTo>
                      <a:pt x="12994" y="8286"/>
                    </a:lnTo>
                    <a:lnTo>
                      <a:pt x="12994" y="8349"/>
                    </a:lnTo>
                    <a:lnTo>
                      <a:pt x="13224" y="8411"/>
                    </a:lnTo>
                    <a:lnTo>
                      <a:pt x="13308" y="8495"/>
                    </a:lnTo>
                    <a:lnTo>
                      <a:pt x="13162" y="8495"/>
                    </a:lnTo>
                    <a:lnTo>
                      <a:pt x="13162" y="8516"/>
                    </a:lnTo>
                    <a:lnTo>
                      <a:pt x="13099" y="8579"/>
                    </a:lnTo>
                    <a:lnTo>
                      <a:pt x="13057" y="8579"/>
                    </a:lnTo>
                    <a:cubicBezTo>
                      <a:pt x="13094" y="8560"/>
                      <a:pt x="13098" y="8492"/>
                      <a:pt x="13055" y="8492"/>
                    </a:cubicBezTo>
                    <a:cubicBezTo>
                      <a:pt x="13049" y="8492"/>
                      <a:pt x="13043" y="8493"/>
                      <a:pt x="13036" y="8495"/>
                    </a:cubicBezTo>
                    <a:lnTo>
                      <a:pt x="12952" y="8495"/>
                    </a:lnTo>
                    <a:lnTo>
                      <a:pt x="12932" y="8390"/>
                    </a:lnTo>
                    <a:lnTo>
                      <a:pt x="12848" y="8370"/>
                    </a:lnTo>
                    <a:lnTo>
                      <a:pt x="12743" y="8390"/>
                    </a:lnTo>
                    <a:lnTo>
                      <a:pt x="12639" y="8370"/>
                    </a:lnTo>
                    <a:lnTo>
                      <a:pt x="12492" y="8411"/>
                    </a:lnTo>
                    <a:lnTo>
                      <a:pt x="12408" y="8516"/>
                    </a:lnTo>
                    <a:lnTo>
                      <a:pt x="12388" y="8600"/>
                    </a:lnTo>
                    <a:lnTo>
                      <a:pt x="12283" y="8600"/>
                    </a:lnTo>
                    <a:lnTo>
                      <a:pt x="12283" y="8579"/>
                    </a:lnTo>
                    <a:lnTo>
                      <a:pt x="12283" y="8558"/>
                    </a:lnTo>
                    <a:lnTo>
                      <a:pt x="12304" y="8558"/>
                    </a:lnTo>
                    <a:cubicBezTo>
                      <a:pt x="12325" y="8558"/>
                      <a:pt x="12304" y="8516"/>
                      <a:pt x="12304" y="8516"/>
                    </a:cubicBezTo>
                    <a:lnTo>
                      <a:pt x="12325" y="8495"/>
                    </a:lnTo>
                    <a:lnTo>
                      <a:pt x="12367" y="8370"/>
                    </a:lnTo>
                    <a:lnTo>
                      <a:pt x="12178" y="8307"/>
                    </a:lnTo>
                    <a:lnTo>
                      <a:pt x="12053" y="8390"/>
                    </a:lnTo>
                    <a:lnTo>
                      <a:pt x="12011" y="8516"/>
                    </a:lnTo>
                    <a:cubicBezTo>
                      <a:pt x="11885" y="8495"/>
                      <a:pt x="11781" y="8474"/>
                      <a:pt x="11676" y="8453"/>
                    </a:cubicBezTo>
                    <a:lnTo>
                      <a:pt x="11781" y="8411"/>
                    </a:lnTo>
                    <a:lnTo>
                      <a:pt x="11802" y="8349"/>
                    </a:lnTo>
                    <a:lnTo>
                      <a:pt x="11676" y="8181"/>
                    </a:lnTo>
                    <a:lnTo>
                      <a:pt x="11530" y="8160"/>
                    </a:lnTo>
                    <a:lnTo>
                      <a:pt x="11362" y="8202"/>
                    </a:lnTo>
                    <a:lnTo>
                      <a:pt x="11237" y="8181"/>
                    </a:lnTo>
                    <a:lnTo>
                      <a:pt x="11111" y="8202"/>
                    </a:lnTo>
                    <a:lnTo>
                      <a:pt x="11111" y="8244"/>
                    </a:lnTo>
                    <a:cubicBezTo>
                      <a:pt x="11069" y="8244"/>
                      <a:pt x="11069" y="8244"/>
                      <a:pt x="11048" y="8202"/>
                    </a:cubicBezTo>
                    <a:lnTo>
                      <a:pt x="11069" y="8056"/>
                    </a:lnTo>
                    <a:lnTo>
                      <a:pt x="11028" y="7972"/>
                    </a:lnTo>
                    <a:lnTo>
                      <a:pt x="10923" y="7951"/>
                    </a:lnTo>
                    <a:lnTo>
                      <a:pt x="10902" y="7930"/>
                    </a:lnTo>
                    <a:lnTo>
                      <a:pt x="10797" y="7930"/>
                    </a:lnTo>
                    <a:lnTo>
                      <a:pt x="10714" y="7972"/>
                    </a:lnTo>
                    <a:lnTo>
                      <a:pt x="10609" y="7972"/>
                    </a:lnTo>
                    <a:lnTo>
                      <a:pt x="10525" y="7930"/>
                    </a:lnTo>
                    <a:lnTo>
                      <a:pt x="10400" y="7972"/>
                    </a:lnTo>
                    <a:lnTo>
                      <a:pt x="10274" y="7930"/>
                    </a:lnTo>
                    <a:lnTo>
                      <a:pt x="10191" y="7846"/>
                    </a:lnTo>
                    <a:lnTo>
                      <a:pt x="10191" y="7763"/>
                    </a:lnTo>
                    <a:lnTo>
                      <a:pt x="10086" y="7595"/>
                    </a:lnTo>
                    <a:lnTo>
                      <a:pt x="10086" y="7449"/>
                    </a:lnTo>
                    <a:lnTo>
                      <a:pt x="9939" y="7449"/>
                    </a:lnTo>
                    <a:lnTo>
                      <a:pt x="9856" y="7470"/>
                    </a:lnTo>
                    <a:lnTo>
                      <a:pt x="9772" y="7386"/>
                    </a:lnTo>
                    <a:lnTo>
                      <a:pt x="9667" y="7386"/>
                    </a:lnTo>
                    <a:lnTo>
                      <a:pt x="9542" y="7282"/>
                    </a:lnTo>
                    <a:lnTo>
                      <a:pt x="9458" y="7240"/>
                    </a:lnTo>
                    <a:lnTo>
                      <a:pt x="9354" y="7261"/>
                    </a:lnTo>
                    <a:lnTo>
                      <a:pt x="9270" y="7261"/>
                    </a:lnTo>
                    <a:lnTo>
                      <a:pt x="9144" y="7114"/>
                    </a:lnTo>
                    <a:lnTo>
                      <a:pt x="9040" y="7114"/>
                    </a:lnTo>
                    <a:lnTo>
                      <a:pt x="9019" y="7344"/>
                    </a:lnTo>
                    <a:lnTo>
                      <a:pt x="8935" y="7449"/>
                    </a:lnTo>
                    <a:lnTo>
                      <a:pt x="8684" y="7491"/>
                    </a:lnTo>
                    <a:lnTo>
                      <a:pt x="8370" y="7449"/>
                    </a:lnTo>
                    <a:lnTo>
                      <a:pt x="8015" y="7449"/>
                    </a:lnTo>
                    <a:lnTo>
                      <a:pt x="7805" y="7365"/>
                    </a:lnTo>
                    <a:lnTo>
                      <a:pt x="7763" y="7323"/>
                    </a:lnTo>
                    <a:lnTo>
                      <a:pt x="7784" y="7219"/>
                    </a:lnTo>
                    <a:lnTo>
                      <a:pt x="7701" y="7072"/>
                    </a:lnTo>
                    <a:lnTo>
                      <a:pt x="7450" y="7051"/>
                    </a:lnTo>
                    <a:lnTo>
                      <a:pt x="7240" y="7010"/>
                    </a:lnTo>
                    <a:lnTo>
                      <a:pt x="7136" y="6926"/>
                    </a:lnTo>
                    <a:lnTo>
                      <a:pt x="6947" y="6926"/>
                    </a:lnTo>
                    <a:lnTo>
                      <a:pt x="6906" y="6968"/>
                    </a:lnTo>
                    <a:lnTo>
                      <a:pt x="6843" y="7030"/>
                    </a:lnTo>
                    <a:lnTo>
                      <a:pt x="6759" y="6947"/>
                    </a:lnTo>
                    <a:lnTo>
                      <a:pt x="6592" y="6926"/>
                    </a:lnTo>
                    <a:lnTo>
                      <a:pt x="6487" y="6926"/>
                    </a:lnTo>
                    <a:cubicBezTo>
                      <a:pt x="6403" y="6842"/>
                      <a:pt x="6320" y="6758"/>
                      <a:pt x="6278" y="6654"/>
                    </a:cubicBezTo>
                    <a:lnTo>
                      <a:pt x="6278" y="6486"/>
                    </a:lnTo>
                    <a:lnTo>
                      <a:pt x="6320" y="6173"/>
                    </a:lnTo>
                    <a:lnTo>
                      <a:pt x="6278" y="5963"/>
                    </a:lnTo>
                    <a:lnTo>
                      <a:pt x="6382" y="5712"/>
                    </a:lnTo>
                    <a:lnTo>
                      <a:pt x="6320" y="5649"/>
                    </a:lnTo>
                    <a:lnTo>
                      <a:pt x="6320" y="5461"/>
                    </a:lnTo>
                    <a:lnTo>
                      <a:pt x="6424" y="5398"/>
                    </a:lnTo>
                    <a:lnTo>
                      <a:pt x="6487" y="5336"/>
                    </a:lnTo>
                    <a:lnTo>
                      <a:pt x="6445" y="5231"/>
                    </a:lnTo>
                    <a:lnTo>
                      <a:pt x="6382" y="5168"/>
                    </a:lnTo>
                    <a:lnTo>
                      <a:pt x="6278" y="5085"/>
                    </a:lnTo>
                    <a:lnTo>
                      <a:pt x="6215" y="4959"/>
                    </a:lnTo>
                    <a:lnTo>
                      <a:pt x="6131" y="4938"/>
                    </a:lnTo>
                    <a:lnTo>
                      <a:pt x="6110" y="4854"/>
                    </a:lnTo>
                    <a:lnTo>
                      <a:pt x="6006" y="4813"/>
                    </a:lnTo>
                    <a:lnTo>
                      <a:pt x="5818" y="4833"/>
                    </a:lnTo>
                    <a:lnTo>
                      <a:pt x="5713" y="4813"/>
                    </a:lnTo>
                    <a:lnTo>
                      <a:pt x="5692" y="4624"/>
                    </a:lnTo>
                    <a:lnTo>
                      <a:pt x="5608" y="4520"/>
                    </a:lnTo>
                    <a:lnTo>
                      <a:pt x="5546" y="4561"/>
                    </a:lnTo>
                    <a:lnTo>
                      <a:pt x="5587" y="4457"/>
                    </a:lnTo>
                    <a:lnTo>
                      <a:pt x="5483" y="4415"/>
                    </a:lnTo>
                    <a:lnTo>
                      <a:pt x="5462" y="4122"/>
                    </a:lnTo>
                    <a:lnTo>
                      <a:pt x="5336" y="4185"/>
                    </a:lnTo>
                    <a:lnTo>
                      <a:pt x="5274" y="4122"/>
                    </a:lnTo>
                    <a:lnTo>
                      <a:pt x="5043" y="4122"/>
                    </a:lnTo>
                    <a:lnTo>
                      <a:pt x="4855" y="3996"/>
                    </a:lnTo>
                    <a:lnTo>
                      <a:pt x="4855" y="3892"/>
                    </a:lnTo>
                    <a:lnTo>
                      <a:pt x="4960" y="3850"/>
                    </a:lnTo>
                    <a:lnTo>
                      <a:pt x="5085" y="3766"/>
                    </a:lnTo>
                    <a:lnTo>
                      <a:pt x="5002" y="3704"/>
                    </a:lnTo>
                    <a:lnTo>
                      <a:pt x="4876" y="3745"/>
                    </a:lnTo>
                    <a:lnTo>
                      <a:pt x="4813" y="3704"/>
                    </a:lnTo>
                    <a:lnTo>
                      <a:pt x="4667" y="3766"/>
                    </a:lnTo>
                    <a:lnTo>
                      <a:pt x="4750" y="3683"/>
                    </a:lnTo>
                    <a:lnTo>
                      <a:pt x="4876" y="3578"/>
                    </a:lnTo>
                    <a:lnTo>
                      <a:pt x="5064" y="3557"/>
                    </a:lnTo>
                    <a:lnTo>
                      <a:pt x="5043" y="3432"/>
                    </a:lnTo>
                    <a:lnTo>
                      <a:pt x="4855" y="3222"/>
                    </a:lnTo>
                    <a:lnTo>
                      <a:pt x="4750" y="3222"/>
                    </a:lnTo>
                    <a:lnTo>
                      <a:pt x="4625" y="3285"/>
                    </a:lnTo>
                    <a:lnTo>
                      <a:pt x="4478" y="3369"/>
                    </a:lnTo>
                    <a:lnTo>
                      <a:pt x="4332" y="3369"/>
                    </a:lnTo>
                    <a:lnTo>
                      <a:pt x="4416" y="3348"/>
                    </a:lnTo>
                    <a:lnTo>
                      <a:pt x="4457" y="3285"/>
                    </a:lnTo>
                    <a:lnTo>
                      <a:pt x="4520" y="3264"/>
                    </a:lnTo>
                    <a:lnTo>
                      <a:pt x="4562" y="3180"/>
                    </a:lnTo>
                    <a:lnTo>
                      <a:pt x="4541" y="3097"/>
                    </a:lnTo>
                    <a:lnTo>
                      <a:pt x="4416" y="3055"/>
                    </a:lnTo>
                    <a:lnTo>
                      <a:pt x="4206" y="3055"/>
                    </a:lnTo>
                    <a:lnTo>
                      <a:pt x="4081" y="2929"/>
                    </a:lnTo>
                    <a:lnTo>
                      <a:pt x="4081" y="2846"/>
                    </a:lnTo>
                    <a:lnTo>
                      <a:pt x="4039" y="2678"/>
                    </a:lnTo>
                    <a:lnTo>
                      <a:pt x="3809" y="2448"/>
                    </a:lnTo>
                    <a:lnTo>
                      <a:pt x="3725" y="2427"/>
                    </a:lnTo>
                    <a:lnTo>
                      <a:pt x="3662" y="2448"/>
                    </a:lnTo>
                    <a:lnTo>
                      <a:pt x="3558" y="2364"/>
                    </a:lnTo>
                    <a:lnTo>
                      <a:pt x="3516" y="2155"/>
                    </a:lnTo>
                    <a:lnTo>
                      <a:pt x="3369" y="2009"/>
                    </a:lnTo>
                    <a:lnTo>
                      <a:pt x="3160" y="1883"/>
                    </a:lnTo>
                    <a:lnTo>
                      <a:pt x="3035" y="1883"/>
                    </a:lnTo>
                    <a:lnTo>
                      <a:pt x="2993" y="1925"/>
                    </a:lnTo>
                    <a:lnTo>
                      <a:pt x="2930" y="1883"/>
                    </a:lnTo>
                    <a:lnTo>
                      <a:pt x="2888" y="1716"/>
                    </a:lnTo>
                    <a:lnTo>
                      <a:pt x="2825" y="1800"/>
                    </a:lnTo>
                    <a:lnTo>
                      <a:pt x="2763" y="1716"/>
                    </a:lnTo>
                    <a:lnTo>
                      <a:pt x="2763" y="1528"/>
                    </a:lnTo>
                    <a:lnTo>
                      <a:pt x="2658" y="1402"/>
                    </a:lnTo>
                    <a:lnTo>
                      <a:pt x="2533" y="1381"/>
                    </a:lnTo>
                    <a:lnTo>
                      <a:pt x="2470" y="1297"/>
                    </a:lnTo>
                    <a:lnTo>
                      <a:pt x="2135" y="1088"/>
                    </a:lnTo>
                    <a:lnTo>
                      <a:pt x="2030" y="1088"/>
                    </a:lnTo>
                    <a:lnTo>
                      <a:pt x="1905" y="942"/>
                    </a:lnTo>
                    <a:lnTo>
                      <a:pt x="1779" y="900"/>
                    </a:lnTo>
                    <a:lnTo>
                      <a:pt x="1737" y="837"/>
                    </a:lnTo>
                    <a:lnTo>
                      <a:pt x="1716" y="649"/>
                    </a:lnTo>
                    <a:lnTo>
                      <a:pt x="1612" y="586"/>
                    </a:lnTo>
                    <a:lnTo>
                      <a:pt x="1528" y="460"/>
                    </a:lnTo>
                    <a:lnTo>
                      <a:pt x="1486" y="439"/>
                    </a:lnTo>
                    <a:lnTo>
                      <a:pt x="1403" y="272"/>
                    </a:lnTo>
                    <a:lnTo>
                      <a:pt x="1277" y="230"/>
                    </a:lnTo>
                    <a:lnTo>
                      <a:pt x="1152" y="230"/>
                    </a:lnTo>
                    <a:lnTo>
                      <a:pt x="1068" y="251"/>
                    </a:lnTo>
                    <a:lnTo>
                      <a:pt x="1005" y="209"/>
                    </a:lnTo>
                    <a:lnTo>
                      <a:pt x="859" y="209"/>
                    </a:lnTo>
                    <a:lnTo>
                      <a:pt x="670" y="251"/>
                    </a:lnTo>
                    <a:lnTo>
                      <a:pt x="587" y="209"/>
                    </a:lnTo>
                    <a:lnTo>
                      <a:pt x="336" y="2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70" name="Google Shape;1670;p32"/>
            <p:cNvSpPr/>
            <p:nvPr/>
          </p:nvSpPr>
          <p:spPr>
            <a:xfrm>
              <a:off x="5139425" y="3145975"/>
              <a:ext cx="62800" cy="82150"/>
            </a:xfrm>
            <a:custGeom>
              <a:avLst/>
              <a:gdLst/>
              <a:ahLst/>
              <a:cxnLst/>
              <a:rect l="l" t="t" r="r" b="b"/>
              <a:pathLst>
                <a:path w="2512" h="3286" extrusionOk="0">
                  <a:moveTo>
                    <a:pt x="126" y="0"/>
                  </a:moveTo>
                  <a:lnTo>
                    <a:pt x="42" y="84"/>
                  </a:lnTo>
                  <a:lnTo>
                    <a:pt x="0" y="210"/>
                  </a:lnTo>
                  <a:lnTo>
                    <a:pt x="126" y="419"/>
                  </a:lnTo>
                  <a:lnTo>
                    <a:pt x="189" y="879"/>
                  </a:lnTo>
                  <a:lnTo>
                    <a:pt x="251" y="1047"/>
                  </a:lnTo>
                  <a:lnTo>
                    <a:pt x="314" y="1172"/>
                  </a:lnTo>
                  <a:lnTo>
                    <a:pt x="314" y="1360"/>
                  </a:lnTo>
                  <a:lnTo>
                    <a:pt x="251" y="1402"/>
                  </a:lnTo>
                  <a:lnTo>
                    <a:pt x="293" y="1507"/>
                  </a:lnTo>
                  <a:lnTo>
                    <a:pt x="356" y="1611"/>
                  </a:lnTo>
                  <a:lnTo>
                    <a:pt x="335" y="1674"/>
                  </a:lnTo>
                  <a:lnTo>
                    <a:pt x="419" y="1758"/>
                  </a:lnTo>
                  <a:lnTo>
                    <a:pt x="565" y="1863"/>
                  </a:lnTo>
                  <a:lnTo>
                    <a:pt x="649" y="2009"/>
                  </a:lnTo>
                  <a:lnTo>
                    <a:pt x="754" y="2072"/>
                  </a:lnTo>
                  <a:lnTo>
                    <a:pt x="837" y="2176"/>
                  </a:lnTo>
                  <a:lnTo>
                    <a:pt x="754" y="2281"/>
                  </a:lnTo>
                  <a:lnTo>
                    <a:pt x="733" y="2344"/>
                  </a:lnTo>
                  <a:lnTo>
                    <a:pt x="816" y="2407"/>
                  </a:lnTo>
                  <a:lnTo>
                    <a:pt x="1005" y="2490"/>
                  </a:lnTo>
                  <a:lnTo>
                    <a:pt x="1193" y="2616"/>
                  </a:lnTo>
                  <a:lnTo>
                    <a:pt x="1172" y="2720"/>
                  </a:lnTo>
                  <a:lnTo>
                    <a:pt x="1339" y="2867"/>
                  </a:lnTo>
                  <a:lnTo>
                    <a:pt x="1486" y="2867"/>
                  </a:lnTo>
                  <a:lnTo>
                    <a:pt x="1528" y="2909"/>
                  </a:lnTo>
                  <a:lnTo>
                    <a:pt x="1611" y="3013"/>
                  </a:lnTo>
                  <a:lnTo>
                    <a:pt x="1800" y="3118"/>
                  </a:lnTo>
                  <a:lnTo>
                    <a:pt x="1988" y="3139"/>
                  </a:lnTo>
                  <a:lnTo>
                    <a:pt x="2051" y="3223"/>
                  </a:lnTo>
                  <a:lnTo>
                    <a:pt x="2197" y="3264"/>
                  </a:lnTo>
                  <a:lnTo>
                    <a:pt x="2218" y="3244"/>
                  </a:lnTo>
                  <a:lnTo>
                    <a:pt x="2281" y="3285"/>
                  </a:lnTo>
                  <a:lnTo>
                    <a:pt x="2386" y="3223"/>
                  </a:lnTo>
                  <a:lnTo>
                    <a:pt x="2386" y="3181"/>
                  </a:lnTo>
                  <a:lnTo>
                    <a:pt x="2344" y="3181"/>
                  </a:lnTo>
                  <a:lnTo>
                    <a:pt x="2386" y="3118"/>
                  </a:lnTo>
                  <a:lnTo>
                    <a:pt x="2323" y="3076"/>
                  </a:lnTo>
                  <a:lnTo>
                    <a:pt x="2407" y="3118"/>
                  </a:lnTo>
                  <a:lnTo>
                    <a:pt x="2407" y="3181"/>
                  </a:lnTo>
                  <a:lnTo>
                    <a:pt x="2407" y="3223"/>
                  </a:lnTo>
                  <a:lnTo>
                    <a:pt x="2511" y="3244"/>
                  </a:lnTo>
                  <a:lnTo>
                    <a:pt x="2511" y="3118"/>
                  </a:lnTo>
                  <a:lnTo>
                    <a:pt x="2386" y="2846"/>
                  </a:lnTo>
                  <a:lnTo>
                    <a:pt x="2344" y="2846"/>
                  </a:lnTo>
                  <a:lnTo>
                    <a:pt x="2344" y="2804"/>
                  </a:lnTo>
                  <a:lnTo>
                    <a:pt x="2323" y="2762"/>
                  </a:lnTo>
                  <a:lnTo>
                    <a:pt x="2281" y="2741"/>
                  </a:lnTo>
                  <a:lnTo>
                    <a:pt x="2239" y="2553"/>
                  </a:lnTo>
                  <a:lnTo>
                    <a:pt x="2281" y="2511"/>
                  </a:lnTo>
                  <a:lnTo>
                    <a:pt x="2239" y="2448"/>
                  </a:lnTo>
                  <a:lnTo>
                    <a:pt x="2176" y="2448"/>
                  </a:lnTo>
                  <a:lnTo>
                    <a:pt x="2009" y="2344"/>
                  </a:lnTo>
                  <a:lnTo>
                    <a:pt x="1967" y="2197"/>
                  </a:lnTo>
                  <a:lnTo>
                    <a:pt x="1967" y="1904"/>
                  </a:lnTo>
                  <a:lnTo>
                    <a:pt x="1904" y="1821"/>
                  </a:lnTo>
                  <a:lnTo>
                    <a:pt x="1904" y="1716"/>
                  </a:lnTo>
                  <a:lnTo>
                    <a:pt x="1925" y="1674"/>
                  </a:lnTo>
                  <a:lnTo>
                    <a:pt x="1904" y="1381"/>
                  </a:lnTo>
                  <a:lnTo>
                    <a:pt x="1967" y="1339"/>
                  </a:lnTo>
                  <a:lnTo>
                    <a:pt x="1904" y="1088"/>
                  </a:lnTo>
                  <a:lnTo>
                    <a:pt x="1779" y="879"/>
                  </a:lnTo>
                  <a:lnTo>
                    <a:pt x="1360" y="461"/>
                  </a:lnTo>
                  <a:lnTo>
                    <a:pt x="1277" y="314"/>
                  </a:lnTo>
                  <a:lnTo>
                    <a:pt x="1235" y="335"/>
                  </a:lnTo>
                  <a:lnTo>
                    <a:pt x="1172" y="398"/>
                  </a:lnTo>
                  <a:lnTo>
                    <a:pt x="1088" y="398"/>
                  </a:lnTo>
                  <a:lnTo>
                    <a:pt x="1067" y="419"/>
                  </a:lnTo>
                  <a:lnTo>
                    <a:pt x="1067" y="523"/>
                  </a:lnTo>
                  <a:lnTo>
                    <a:pt x="984" y="565"/>
                  </a:lnTo>
                  <a:lnTo>
                    <a:pt x="921" y="523"/>
                  </a:lnTo>
                  <a:lnTo>
                    <a:pt x="816" y="523"/>
                  </a:lnTo>
                  <a:lnTo>
                    <a:pt x="670" y="628"/>
                  </a:lnTo>
                  <a:lnTo>
                    <a:pt x="523" y="607"/>
                  </a:lnTo>
                  <a:lnTo>
                    <a:pt x="523" y="523"/>
                  </a:lnTo>
                  <a:lnTo>
                    <a:pt x="607" y="440"/>
                  </a:lnTo>
                  <a:lnTo>
                    <a:pt x="607" y="251"/>
                  </a:lnTo>
                  <a:lnTo>
                    <a:pt x="544" y="189"/>
                  </a:lnTo>
                  <a:lnTo>
                    <a:pt x="419" y="189"/>
                  </a:lnTo>
                  <a:lnTo>
                    <a:pt x="398" y="126"/>
                  </a:lnTo>
                  <a:lnTo>
                    <a:pt x="231" y="84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2"/>
            <p:cNvSpPr/>
            <p:nvPr/>
          </p:nvSpPr>
          <p:spPr>
            <a:xfrm>
              <a:off x="5279075" y="3142825"/>
              <a:ext cx="137075" cy="92625"/>
            </a:xfrm>
            <a:custGeom>
              <a:avLst/>
              <a:gdLst/>
              <a:ahLst/>
              <a:cxnLst/>
              <a:rect l="l" t="t" r="r" b="b"/>
              <a:pathLst>
                <a:path w="5483" h="3705" extrusionOk="0">
                  <a:moveTo>
                    <a:pt x="4186" y="1"/>
                  </a:moveTo>
                  <a:lnTo>
                    <a:pt x="4144" y="22"/>
                  </a:lnTo>
                  <a:lnTo>
                    <a:pt x="4165" y="126"/>
                  </a:lnTo>
                  <a:lnTo>
                    <a:pt x="4039" y="252"/>
                  </a:lnTo>
                  <a:lnTo>
                    <a:pt x="3976" y="231"/>
                  </a:lnTo>
                  <a:lnTo>
                    <a:pt x="4039" y="126"/>
                  </a:lnTo>
                  <a:lnTo>
                    <a:pt x="4018" y="43"/>
                  </a:lnTo>
                  <a:lnTo>
                    <a:pt x="3935" y="43"/>
                  </a:lnTo>
                  <a:lnTo>
                    <a:pt x="3851" y="273"/>
                  </a:lnTo>
                  <a:lnTo>
                    <a:pt x="3767" y="315"/>
                  </a:lnTo>
                  <a:lnTo>
                    <a:pt x="3642" y="587"/>
                  </a:lnTo>
                  <a:lnTo>
                    <a:pt x="3642" y="754"/>
                  </a:lnTo>
                  <a:lnTo>
                    <a:pt x="3432" y="963"/>
                  </a:lnTo>
                  <a:lnTo>
                    <a:pt x="3328" y="963"/>
                  </a:lnTo>
                  <a:lnTo>
                    <a:pt x="3140" y="1005"/>
                  </a:lnTo>
                  <a:lnTo>
                    <a:pt x="3098" y="1089"/>
                  </a:lnTo>
                  <a:lnTo>
                    <a:pt x="3181" y="1089"/>
                  </a:lnTo>
                  <a:lnTo>
                    <a:pt x="3119" y="1152"/>
                  </a:lnTo>
                  <a:lnTo>
                    <a:pt x="3181" y="1173"/>
                  </a:lnTo>
                  <a:lnTo>
                    <a:pt x="3307" y="1152"/>
                  </a:lnTo>
                  <a:lnTo>
                    <a:pt x="3244" y="1214"/>
                  </a:lnTo>
                  <a:lnTo>
                    <a:pt x="3181" y="1277"/>
                  </a:lnTo>
                  <a:lnTo>
                    <a:pt x="3140" y="1298"/>
                  </a:lnTo>
                  <a:lnTo>
                    <a:pt x="3140" y="1319"/>
                  </a:lnTo>
                  <a:lnTo>
                    <a:pt x="3223" y="1528"/>
                  </a:lnTo>
                  <a:lnTo>
                    <a:pt x="3181" y="1633"/>
                  </a:lnTo>
                  <a:lnTo>
                    <a:pt x="3098" y="1591"/>
                  </a:lnTo>
                  <a:lnTo>
                    <a:pt x="3098" y="1465"/>
                  </a:lnTo>
                  <a:lnTo>
                    <a:pt x="3077" y="1361"/>
                  </a:lnTo>
                  <a:lnTo>
                    <a:pt x="3035" y="1361"/>
                  </a:lnTo>
                  <a:lnTo>
                    <a:pt x="3035" y="1319"/>
                  </a:lnTo>
                  <a:lnTo>
                    <a:pt x="2993" y="1319"/>
                  </a:lnTo>
                  <a:lnTo>
                    <a:pt x="2930" y="1424"/>
                  </a:lnTo>
                  <a:lnTo>
                    <a:pt x="2972" y="1675"/>
                  </a:lnTo>
                  <a:lnTo>
                    <a:pt x="2909" y="1717"/>
                  </a:lnTo>
                  <a:lnTo>
                    <a:pt x="2805" y="1612"/>
                  </a:lnTo>
                  <a:lnTo>
                    <a:pt x="2700" y="1465"/>
                  </a:lnTo>
                  <a:lnTo>
                    <a:pt x="2658" y="1465"/>
                  </a:lnTo>
                  <a:lnTo>
                    <a:pt x="2554" y="1403"/>
                  </a:lnTo>
                  <a:lnTo>
                    <a:pt x="2470" y="1507"/>
                  </a:lnTo>
                  <a:lnTo>
                    <a:pt x="2470" y="1633"/>
                  </a:lnTo>
                  <a:lnTo>
                    <a:pt x="2344" y="1779"/>
                  </a:lnTo>
                  <a:lnTo>
                    <a:pt x="2261" y="1884"/>
                  </a:lnTo>
                  <a:lnTo>
                    <a:pt x="2093" y="2030"/>
                  </a:lnTo>
                  <a:lnTo>
                    <a:pt x="2072" y="2135"/>
                  </a:lnTo>
                  <a:lnTo>
                    <a:pt x="1926" y="2323"/>
                  </a:lnTo>
                  <a:lnTo>
                    <a:pt x="1779" y="2449"/>
                  </a:lnTo>
                  <a:lnTo>
                    <a:pt x="1319" y="2554"/>
                  </a:lnTo>
                  <a:lnTo>
                    <a:pt x="1256" y="2574"/>
                  </a:lnTo>
                  <a:lnTo>
                    <a:pt x="1298" y="2742"/>
                  </a:lnTo>
                  <a:lnTo>
                    <a:pt x="1340" y="2784"/>
                  </a:lnTo>
                  <a:lnTo>
                    <a:pt x="1256" y="2763"/>
                  </a:lnTo>
                  <a:lnTo>
                    <a:pt x="1173" y="2826"/>
                  </a:lnTo>
                  <a:lnTo>
                    <a:pt x="1047" y="2846"/>
                  </a:lnTo>
                  <a:lnTo>
                    <a:pt x="984" y="2888"/>
                  </a:lnTo>
                  <a:lnTo>
                    <a:pt x="943" y="3035"/>
                  </a:lnTo>
                  <a:lnTo>
                    <a:pt x="943" y="3181"/>
                  </a:lnTo>
                  <a:lnTo>
                    <a:pt x="838" y="3349"/>
                  </a:lnTo>
                  <a:lnTo>
                    <a:pt x="838" y="3370"/>
                  </a:lnTo>
                  <a:lnTo>
                    <a:pt x="629" y="3349"/>
                  </a:lnTo>
                  <a:lnTo>
                    <a:pt x="399" y="3265"/>
                  </a:lnTo>
                  <a:lnTo>
                    <a:pt x="210" y="3265"/>
                  </a:lnTo>
                  <a:lnTo>
                    <a:pt x="168" y="3181"/>
                  </a:lnTo>
                  <a:lnTo>
                    <a:pt x="64" y="3056"/>
                  </a:lnTo>
                  <a:lnTo>
                    <a:pt x="1" y="3077"/>
                  </a:lnTo>
                  <a:lnTo>
                    <a:pt x="127" y="3286"/>
                  </a:lnTo>
                  <a:lnTo>
                    <a:pt x="315" y="3411"/>
                  </a:lnTo>
                  <a:lnTo>
                    <a:pt x="357" y="3474"/>
                  </a:lnTo>
                  <a:lnTo>
                    <a:pt x="482" y="3579"/>
                  </a:lnTo>
                  <a:lnTo>
                    <a:pt x="503" y="3683"/>
                  </a:lnTo>
                  <a:lnTo>
                    <a:pt x="608" y="3704"/>
                  </a:lnTo>
                  <a:lnTo>
                    <a:pt x="775" y="3662"/>
                  </a:lnTo>
                  <a:lnTo>
                    <a:pt x="796" y="3579"/>
                  </a:lnTo>
                  <a:lnTo>
                    <a:pt x="922" y="3600"/>
                  </a:lnTo>
                  <a:lnTo>
                    <a:pt x="1005" y="3558"/>
                  </a:lnTo>
                  <a:lnTo>
                    <a:pt x="1319" y="3579"/>
                  </a:lnTo>
                  <a:lnTo>
                    <a:pt x="1654" y="3453"/>
                  </a:lnTo>
                  <a:lnTo>
                    <a:pt x="1738" y="3370"/>
                  </a:lnTo>
                  <a:lnTo>
                    <a:pt x="2031" y="3370"/>
                  </a:lnTo>
                  <a:lnTo>
                    <a:pt x="2156" y="3411"/>
                  </a:lnTo>
                  <a:lnTo>
                    <a:pt x="2198" y="3495"/>
                  </a:lnTo>
                  <a:lnTo>
                    <a:pt x="2344" y="3495"/>
                  </a:lnTo>
                  <a:lnTo>
                    <a:pt x="2575" y="3370"/>
                  </a:lnTo>
                  <a:lnTo>
                    <a:pt x="2868" y="3307"/>
                  </a:lnTo>
                  <a:lnTo>
                    <a:pt x="2826" y="3244"/>
                  </a:lnTo>
                  <a:lnTo>
                    <a:pt x="3077" y="2888"/>
                  </a:lnTo>
                  <a:lnTo>
                    <a:pt x="3140" y="2637"/>
                  </a:lnTo>
                  <a:lnTo>
                    <a:pt x="3328" y="2365"/>
                  </a:lnTo>
                  <a:lnTo>
                    <a:pt x="3453" y="1926"/>
                  </a:lnTo>
                  <a:lnTo>
                    <a:pt x="3453" y="1842"/>
                  </a:lnTo>
                  <a:lnTo>
                    <a:pt x="3516" y="1737"/>
                  </a:lnTo>
                  <a:lnTo>
                    <a:pt x="3516" y="1675"/>
                  </a:lnTo>
                  <a:lnTo>
                    <a:pt x="3621" y="1528"/>
                  </a:lnTo>
                  <a:lnTo>
                    <a:pt x="3725" y="1570"/>
                  </a:lnTo>
                  <a:lnTo>
                    <a:pt x="4165" y="1570"/>
                  </a:lnTo>
                  <a:lnTo>
                    <a:pt x="4228" y="1612"/>
                  </a:lnTo>
                  <a:lnTo>
                    <a:pt x="4374" y="1612"/>
                  </a:lnTo>
                  <a:lnTo>
                    <a:pt x="4500" y="1633"/>
                  </a:lnTo>
                  <a:lnTo>
                    <a:pt x="4500" y="1591"/>
                  </a:lnTo>
                  <a:lnTo>
                    <a:pt x="4667" y="1675"/>
                  </a:lnTo>
                  <a:lnTo>
                    <a:pt x="4751" y="1696"/>
                  </a:lnTo>
                  <a:lnTo>
                    <a:pt x="4876" y="1633"/>
                  </a:lnTo>
                  <a:lnTo>
                    <a:pt x="5023" y="1612"/>
                  </a:lnTo>
                  <a:lnTo>
                    <a:pt x="5023" y="1528"/>
                  </a:lnTo>
                  <a:lnTo>
                    <a:pt x="4876" y="1403"/>
                  </a:lnTo>
                  <a:lnTo>
                    <a:pt x="4876" y="1277"/>
                  </a:lnTo>
                  <a:lnTo>
                    <a:pt x="4918" y="1214"/>
                  </a:lnTo>
                  <a:lnTo>
                    <a:pt x="5169" y="1256"/>
                  </a:lnTo>
                  <a:lnTo>
                    <a:pt x="5357" y="1193"/>
                  </a:lnTo>
                  <a:lnTo>
                    <a:pt x="5483" y="1089"/>
                  </a:lnTo>
                  <a:lnTo>
                    <a:pt x="5441" y="1005"/>
                  </a:lnTo>
                  <a:lnTo>
                    <a:pt x="5357" y="1005"/>
                  </a:lnTo>
                  <a:lnTo>
                    <a:pt x="5232" y="984"/>
                  </a:lnTo>
                  <a:lnTo>
                    <a:pt x="5127" y="880"/>
                  </a:lnTo>
                  <a:lnTo>
                    <a:pt x="5023" y="901"/>
                  </a:lnTo>
                  <a:lnTo>
                    <a:pt x="4897" y="775"/>
                  </a:lnTo>
                  <a:lnTo>
                    <a:pt x="4813" y="775"/>
                  </a:lnTo>
                  <a:lnTo>
                    <a:pt x="4709" y="859"/>
                  </a:lnTo>
                  <a:lnTo>
                    <a:pt x="4667" y="796"/>
                  </a:lnTo>
                  <a:lnTo>
                    <a:pt x="4792" y="691"/>
                  </a:lnTo>
                  <a:lnTo>
                    <a:pt x="4709" y="629"/>
                  </a:lnTo>
                  <a:lnTo>
                    <a:pt x="4688" y="649"/>
                  </a:lnTo>
                  <a:lnTo>
                    <a:pt x="4604" y="754"/>
                  </a:lnTo>
                  <a:lnTo>
                    <a:pt x="4562" y="670"/>
                  </a:lnTo>
                  <a:lnTo>
                    <a:pt x="4500" y="670"/>
                  </a:lnTo>
                  <a:lnTo>
                    <a:pt x="4500" y="482"/>
                  </a:lnTo>
                  <a:lnTo>
                    <a:pt x="4604" y="461"/>
                  </a:lnTo>
                  <a:lnTo>
                    <a:pt x="4604" y="377"/>
                  </a:lnTo>
                  <a:lnTo>
                    <a:pt x="4458" y="273"/>
                  </a:lnTo>
                  <a:lnTo>
                    <a:pt x="4437" y="336"/>
                  </a:lnTo>
                  <a:lnTo>
                    <a:pt x="4290" y="231"/>
                  </a:lnTo>
                  <a:lnTo>
                    <a:pt x="4290" y="64"/>
                  </a:lnTo>
                  <a:lnTo>
                    <a:pt x="418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2"/>
            <p:cNvSpPr/>
            <p:nvPr/>
          </p:nvSpPr>
          <p:spPr>
            <a:xfrm>
              <a:off x="5150925" y="2887575"/>
              <a:ext cx="119300" cy="230700"/>
            </a:xfrm>
            <a:custGeom>
              <a:avLst/>
              <a:gdLst/>
              <a:ahLst/>
              <a:cxnLst/>
              <a:rect l="l" t="t" r="r" b="b"/>
              <a:pathLst>
                <a:path w="4772" h="9228" extrusionOk="0">
                  <a:moveTo>
                    <a:pt x="1821" y="0"/>
                  </a:moveTo>
                  <a:lnTo>
                    <a:pt x="1737" y="84"/>
                  </a:lnTo>
                  <a:lnTo>
                    <a:pt x="1591" y="84"/>
                  </a:lnTo>
                  <a:lnTo>
                    <a:pt x="1465" y="126"/>
                  </a:lnTo>
                  <a:lnTo>
                    <a:pt x="1507" y="314"/>
                  </a:lnTo>
                  <a:lnTo>
                    <a:pt x="1298" y="398"/>
                  </a:lnTo>
                  <a:lnTo>
                    <a:pt x="1193" y="314"/>
                  </a:lnTo>
                  <a:lnTo>
                    <a:pt x="1026" y="377"/>
                  </a:lnTo>
                  <a:lnTo>
                    <a:pt x="1026" y="440"/>
                  </a:lnTo>
                  <a:lnTo>
                    <a:pt x="900" y="502"/>
                  </a:lnTo>
                  <a:lnTo>
                    <a:pt x="879" y="419"/>
                  </a:lnTo>
                  <a:lnTo>
                    <a:pt x="796" y="419"/>
                  </a:lnTo>
                  <a:lnTo>
                    <a:pt x="733" y="502"/>
                  </a:lnTo>
                  <a:lnTo>
                    <a:pt x="607" y="398"/>
                  </a:lnTo>
                  <a:lnTo>
                    <a:pt x="524" y="440"/>
                  </a:lnTo>
                  <a:lnTo>
                    <a:pt x="503" y="544"/>
                  </a:lnTo>
                  <a:lnTo>
                    <a:pt x="419" y="544"/>
                  </a:lnTo>
                  <a:lnTo>
                    <a:pt x="377" y="523"/>
                  </a:lnTo>
                  <a:lnTo>
                    <a:pt x="398" y="440"/>
                  </a:lnTo>
                  <a:lnTo>
                    <a:pt x="315" y="419"/>
                  </a:lnTo>
                  <a:lnTo>
                    <a:pt x="189" y="481"/>
                  </a:lnTo>
                  <a:lnTo>
                    <a:pt x="147" y="523"/>
                  </a:lnTo>
                  <a:lnTo>
                    <a:pt x="105" y="586"/>
                  </a:lnTo>
                  <a:lnTo>
                    <a:pt x="63" y="607"/>
                  </a:lnTo>
                  <a:lnTo>
                    <a:pt x="1" y="628"/>
                  </a:lnTo>
                  <a:lnTo>
                    <a:pt x="63" y="712"/>
                  </a:lnTo>
                  <a:lnTo>
                    <a:pt x="252" y="795"/>
                  </a:lnTo>
                  <a:lnTo>
                    <a:pt x="356" y="942"/>
                  </a:lnTo>
                  <a:lnTo>
                    <a:pt x="461" y="1025"/>
                  </a:lnTo>
                  <a:lnTo>
                    <a:pt x="482" y="1151"/>
                  </a:lnTo>
                  <a:lnTo>
                    <a:pt x="419" y="1235"/>
                  </a:lnTo>
                  <a:lnTo>
                    <a:pt x="628" y="1423"/>
                  </a:lnTo>
                  <a:lnTo>
                    <a:pt x="733" y="1632"/>
                  </a:lnTo>
                  <a:lnTo>
                    <a:pt x="984" y="1632"/>
                  </a:lnTo>
                  <a:lnTo>
                    <a:pt x="1131" y="1674"/>
                  </a:lnTo>
                  <a:lnTo>
                    <a:pt x="1256" y="1590"/>
                  </a:lnTo>
                  <a:lnTo>
                    <a:pt x="1423" y="1590"/>
                  </a:lnTo>
                  <a:lnTo>
                    <a:pt x="1507" y="1695"/>
                  </a:lnTo>
                  <a:lnTo>
                    <a:pt x="1654" y="1737"/>
                  </a:lnTo>
                  <a:lnTo>
                    <a:pt x="1675" y="1841"/>
                  </a:lnTo>
                  <a:lnTo>
                    <a:pt x="1654" y="1946"/>
                  </a:lnTo>
                  <a:lnTo>
                    <a:pt x="1842" y="1988"/>
                  </a:lnTo>
                  <a:lnTo>
                    <a:pt x="1842" y="2072"/>
                  </a:lnTo>
                  <a:lnTo>
                    <a:pt x="1758" y="2092"/>
                  </a:lnTo>
                  <a:lnTo>
                    <a:pt x="1675" y="2302"/>
                  </a:lnTo>
                  <a:lnTo>
                    <a:pt x="1633" y="2385"/>
                  </a:lnTo>
                  <a:lnTo>
                    <a:pt x="1507" y="2385"/>
                  </a:lnTo>
                  <a:lnTo>
                    <a:pt x="1340" y="2469"/>
                  </a:lnTo>
                  <a:lnTo>
                    <a:pt x="1256" y="2469"/>
                  </a:lnTo>
                  <a:lnTo>
                    <a:pt x="1256" y="2532"/>
                  </a:lnTo>
                  <a:lnTo>
                    <a:pt x="1403" y="2699"/>
                  </a:lnTo>
                  <a:lnTo>
                    <a:pt x="1319" y="2783"/>
                  </a:lnTo>
                  <a:lnTo>
                    <a:pt x="1340" y="2846"/>
                  </a:lnTo>
                  <a:lnTo>
                    <a:pt x="1423" y="2846"/>
                  </a:lnTo>
                  <a:lnTo>
                    <a:pt x="1507" y="3013"/>
                  </a:lnTo>
                  <a:lnTo>
                    <a:pt x="1675" y="3013"/>
                  </a:lnTo>
                  <a:lnTo>
                    <a:pt x="1863" y="3118"/>
                  </a:lnTo>
                  <a:lnTo>
                    <a:pt x="1968" y="3118"/>
                  </a:lnTo>
                  <a:lnTo>
                    <a:pt x="2114" y="3327"/>
                  </a:lnTo>
                  <a:lnTo>
                    <a:pt x="2281" y="3411"/>
                  </a:lnTo>
                  <a:lnTo>
                    <a:pt x="2407" y="3557"/>
                  </a:lnTo>
                  <a:lnTo>
                    <a:pt x="2386" y="3641"/>
                  </a:lnTo>
                  <a:lnTo>
                    <a:pt x="2574" y="3850"/>
                  </a:lnTo>
                  <a:lnTo>
                    <a:pt x="2616" y="3976"/>
                  </a:lnTo>
                  <a:lnTo>
                    <a:pt x="2700" y="4038"/>
                  </a:lnTo>
                  <a:lnTo>
                    <a:pt x="2825" y="4038"/>
                  </a:lnTo>
                  <a:lnTo>
                    <a:pt x="2909" y="4143"/>
                  </a:lnTo>
                  <a:lnTo>
                    <a:pt x="2909" y="4206"/>
                  </a:lnTo>
                  <a:lnTo>
                    <a:pt x="2993" y="4289"/>
                  </a:lnTo>
                  <a:lnTo>
                    <a:pt x="3035" y="4289"/>
                  </a:lnTo>
                  <a:lnTo>
                    <a:pt x="3118" y="4310"/>
                  </a:lnTo>
                  <a:lnTo>
                    <a:pt x="3097" y="4415"/>
                  </a:lnTo>
                  <a:lnTo>
                    <a:pt x="3139" y="4478"/>
                  </a:lnTo>
                  <a:lnTo>
                    <a:pt x="3286" y="4478"/>
                  </a:lnTo>
                  <a:lnTo>
                    <a:pt x="3348" y="4582"/>
                  </a:lnTo>
                  <a:lnTo>
                    <a:pt x="3411" y="4603"/>
                  </a:lnTo>
                  <a:lnTo>
                    <a:pt x="3516" y="4561"/>
                  </a:lnTo>
                  <a:lnTo>
                    <a:pt x="3558" y="4624"/>
                  </a:lnTo>
                  <a:lnTo>
                    <a:pt x="3495" y="4708"/>
                  </a:lnTo>
                  <a:lnTo>
                    <a:pt x="3453" y="4875"/>
                  </a:lnTo>
                  <a:lnTo>
                    <a:pt x="3516" y="4938"/>
                  </a:lnTo>
                  <a:lnTo>
                    <a:pt x="3600" y="4938"/>
                  </a:lnTo>
                  <a:lnTo>
                    <a:pt x="3600" y="5105"/>
                  </a:lnTo>
                  <a:lnTo>
                    <a:pt x="3432" y="5231"/>
                  </a:lnTo>
                  <a:lnTo>
                    <a:pt x="3453" y="5357"/>
                  </a:lnTo>
                  <a:lnTo>
                    <a:pt x="3495" y="5440"/>
                  </a:lnTo>
                  <a:lnTo>
                    <a:pt x="3516" y="5629"/>
                  </a:lnTo>
                  <a:lnTo>
                    <a:pt x="3411" y="5670"/>
                  </a:lnTo>
                  <a:lnTo>
                    <a:pt x="3390" y="5670"/>
                  </a:lnTo>
                  <a:lnTo>
                    <a:pt x="3453" y="5859"/>
                  </a:lnTo>
                  <a:lnTo>
                    <a:pt x="3558" y="5921"/>
                  </a:lnTo>
                  <a:lnTo>
                    <a:pt x="3662" y="6152"/>
                  </a:lnTo>
                  <a:lnTo>
                    <a:pt x="3641" y="6340"/>
                  </a:lnTo>
                  <a:lnTo>
                    <a:pt x="3662" y="6445"/>
                  </a:lnTo>
                  <a:lnTo>
                    <a:pt x="3641" y="6591"/>
                  </a:lnTo>
                  <a:lnTo>
                    <a:pt x="3662" y="6717"/>
                  </a:lnTo>
                  <a:lnTo>
                    <a:pt x="3558" y="6905"/>
                  </a:lnTo>
                  <a:lnTo>
                    <a:pt x="3495" y="6926"/>
                  </a:lnTo>
                  <a:lnTo>
                    <a:pt x="3453" y="7010"/>
                  </a:lnTo>
                  <a:lnTo>
                    <a:pt x="3307" y="7072"/>
                  </a:lnTo>
                  <a:lnTo>
                    <a:pt x="3139" y="7177"/>
                  </a:lnTo>
                  <a:lnTo>
                    <a:pt x="3076" y="7282"/>
                  </a:lnTo>
                  <a:lnTo>
                    <a:pt x="2867" y="7282"/>
                  </a:lnTo>
                  <a:lnTo>
                    <a:pt x="2763" y="7344"/>
                  </a:lnTo>
                  <a:lnTo>
                    <a:pt x="2784" y="7554"/>
                  </a:lnTo>
                  <a:lnTo>
                    <a:pt x="2909" y="7595"/>
                  </a:lnTo>
                  <a:lnTo>
                    <a:pt x="3014" y="7700"/>
                  </a:lnTo>
                  <a:lnTo>
                    <a:pt x="2993" y="7763"/>
                  </a:lnTo>
                  <a:lnTo>
                    <a:pt x="3035" y="7909"/>
                  </a:lnTo>
                  <a:lnTo>
                    <a:pt x="2867" y="7909"/>
                  </a:lnTo>
                  <a:lnTo>
                    <a:pt x="2825" y="7826"/>
                  </a:lnTo>
                  <a:lnTo>
                    <a:pt x="2721" y="7763"/>
                  </a:lnTo>
                  <a:lnTo>
                    <a:pt x="2449" y="7826"/>
                  </a:lnTo>
                  <a:lnTo>
                    <a:pt x="2386" y="7805"/>
                  </a:lnTo>
                  <a:lnTo>
                    <a:pt x="2260" y="7805"/>
                  </a:lnTo>
                  <a:lnTo>
                    <a:pt x="2198" y="7951"/>
                  </a:lnTo>
                  <a:lnTo>
                    <a:pt x="2072" y="7972"/>
                  </a:lnTo>
                  <a:lnTo>
                    <a:pt x="1968" y="8118"/>
                  </a:lnTo>
                  <a:lnTo>
                    <a:pt x="1988" y="8139"/>
                  </a:lnTo>
                  <a:lnTo>
                    <a:pt x="1988" y="8244"/>
                  </a:lnTo>
                  <a:lnTo>
                    <a:pt x="1988" y="8265"/>
                  </a:lnTo>
                  <a:lnTo>
                    <a:pt x="2093" y="8286"/>
                  </a:lnTo>
                  <a:lnTo>
                    <a:pt x="2156" y="8265"/>
                  </a:lnTo>
                  <a:lnTo>
                    <a:pt x="2198" y="8286"/>
                  </a:lnTo>
                  <a:lnTo>
                    <a:pt x="2281" y="8265"/>
                  </a:lnTo>
                  <a:lnTo>
                    <a:pt x="2407" y="8286"/>
                  </a:lnTo>
                  <a:lnTo>
                    <a:pt x="2491" y="8265"/>
                  </a:lnTo>
                  <a:lnTo>
                    <a:pt x="2449" y="8328"/>
                  </a:lnTo>
                  <a:lnTo>
                    <a:pt x="2281" y="8453"/>
                  </a:lnTo>
                  <a:lnTo>
                    <a:pt x="2198" y="8579"/>
                  </a:lnTo>
                  <a:lnTo>
                    <a:pt x="2198" y="8767"/>
                  </a:lnTo>
                  <a:lnTo>
                    <a:pt x="2177" y="8851"/>
                  </a:lnTo>
                  <a:lnTo>
                    <a:pt x="2240" y="8851"/>
                  </a:lnTo>
                  <a:lnTo>
                    <a:pt x="2198" y="8872"/>
                  </a:lnTo>
                  <a:lnTo>
                    <a:pt x="2198" y="9018"/>
                  </a:lnTo>
                  <a:lnTo>
                    <a:pt x="2281" y="9081"/>
                  </a:lnTo>
                  <a:lnTo>
                    <a:pt x="2344" y="9060"/>
                  </a:lnTo>
                  <a:lnTo>
                    <a:pt x="2344" y="9060"/>
                  </a:lnTo>
                  <a:lnTo>
                    <a:pt x="2281" y="9123"/>
                  </a:lnTo>
                  <a:lnTo>
                    <a:pt x="2177" y="9165"/>
                  </a:lnTo>
                  <a:lnTo>
                    <a:pt x="2072" y="9227"/>
                  </a:lnTo>
                  <a:lnTo>
                    <a:pt x="2240" y="9227"/>
                  </a:lnTo>
                  <a:lnTo>
                    <a:pt x="2470" y="9123"/>
                  </a:lnTo>
                  <a:lnTo>
                    <a:pt x="2470" y="9102"/>
                  </a:lnTo>
                  <a:lnTo>
                    <a:pt x="2491" y="9102"/>
                  </a:lnTo>
                  <a:lnTo>
                    <a:pt x="2574" y="9018"/>
                  </a:lnTo>
                  <a:lnTo>
                    <a:pt x="2595" y="8914"/>
                  </a:lnTo>
                  <a:lnTo>
                    <a:pt x="2616" y="8851"/>
                  </a:lnTo>
                  <a:lnTo>
                    <a:pt x="2700" y="8872"/>
                  </a:lnTo>
                  <a:lnTo>
                    <a:pt x="2721" y="8851"/>
                  </a:lnTo>
                  <a:lnTo>
                    <a:pt x="2867" y="8746"/>
                  </a:lnTo>
                  <a:lnTo>
                    <a:pt x="2909" y="8746"/>
                  </a:lnTo>
                  <a:lnTo>
                    <a:pt x="2930" y="8683"/>
                  </a:lnTo>
                  <a:lnTo>
                    <a:pt x="2993" y="8662"/>
                  </a:lnTo>
                  <a:lnTo>
                    <a:pt x="2972" y="8600"/>
                  </a:lnTo>
                  <a:lnTo>
                    <a:pt x="2972" y="8579"/>
                  </a:lnTo>
                  <a:lnTo>
                    <a:pt x="2930" y="8495"/>
                  </a:lnTo>
                  <a:lnTo>
                    <a:pt x="2993" y="8495"/>
                  </a:lnTo>
                  <a:lnTo>
                    <a:pt x="3035" y="8558"/>
                  </a:lnTo>
                  <a:lnTo>
                    <a:pt x="3097" y="8579"/>
                  </a:lnTo>
                  <a:lnTo>
                    <a:pt x="3139" y="8537"/>
                  </a:lnTo>
                  <a:lnTo>
                    <a:pt x="3139" y="8453"/>
                  </a:lnTo>
                  <a:lnTo>
                    <a:pt x="3035" y="8349"/>
                  </a:lnTo>
                  <a:lnTo>
                    <a:pt x="3160" y="8453"/>
                  </a:lnTo>
                  <a:lnTo>
                    <a:pt x="3244" y="8390"/>
                  </a:lnTo>
                  <a:lnTo>
                    <a:pt x="3223" y="8286"/>
                  </a:lnTo>
                  <a:lnTo>
                    <a:pt x="3244" y="8244"/>
                  </a:lnTo>
                  <a:lnTo>
                    <a:pt x="3097" y="8181"/>
                  </a:lnTo>
                  <a:lnTo>
                    <a:pt x="3160" y="8181"/>
                  </a:lnTo>
                  <a:lnTo>
                    <a:pt x="3223" y="8160"/>
                  </a:lnTo>
                  <a:lnTo>
                    <a:pt x="3223" y="8139"/>
                  </a:lnTo>
                  <a:lnTo>
                    <a:pt x="3139" y="8077"/>
                  </a:lnTo>
                  <a:lnTo>
                    <a:pt x="3244" y="8118"/>
                  </a:lnTo>
                  <a:lnTo>
                    <a:pt x="3286" y="8077"/>
                  </a:lnTo>
                  <a:lnTo>
                    <a:pt x="3307" y="8014"/>
                  </a:lnTo>
                  <a:lnTo>
                    <a:pt x="3307" y="8077"/>
                  </a:lnTo>
                  <a:lnTo>
                    <a:pt x="3286" y="8160"/>
                  </a:lnTo>
                  <a:lnTo>
                    <a:pt x="3307" y="8160"/>
                  </a:lnTo>
                  <a:lnTo>
                    <a:pt x="3411" y="8139"/>
                  </a:lnTo>
                  <a:lnTo>
                    <a:pt x="3495" y="8181"/>
                  </a:lnTo>
                  <a:lnTo>
                    <a:pt x="3620" y="8160"/>
                  </a:lnTo>
                  <a:lnTo>
                    <a:pt x="3872" y="8014"/>
                  </a:lnTo>
                  <a:lnTo>
                    <a:pt x="3955" y="7951"/>
                  </a:lnTo>
                  <a:lnTo>
                    <a:pt x="4060" y="7951"/>
                  </a:lnTo>
                  <a:lnTo>
                    <a:pt x="4060" y="7846"/>
                  </a:lnTo>
                  <a:lnTo>
                    <a:pt x="4164" y="7763"/>
                  </a:lnTo>
                  <a:lnTo>
                    <a:pt x="4269" y="7721"/>
                  </a:lnTo>
                  <a:lnTo>
                    <a:pt x="4395" y="7595"/>
                  </a:lnTo>
                  <a:lnTo>
                    <a:pt x="4457" y="7554"/>
                  </a:lnTo>
                  <a:lnTo>
                    <a:pt x="4478" y="7428"/>
                  </a:lnTo>
                  <a:lnTo>
                    <a:pt x="4541" y="7407"/>
                  </a:lnTo>
                  <a:lnTo>
                    <a:pt x="4604" y="7323"/>
                  </a:lnTo>
                  <a:lnTo>
                    <a:pt x="4583" y="7282"/>
                  </a:lnTo>
                  <a:lnTo>
                    <a:pt x="4604" y="7177"/>
                  </a:lnTo>
                  <a:lnTo>
                    <a:pt x="4541" y="7072"/>
                  </a:lnTo>
                  <a:lnTo>
                    <a:pt x="4646" y="6989"/>
                  </a:lnTo>
                  <a:lnTo>
                    <a:pt x="4646" y="6905"/>
                  </a:lnTo>
                  <a:lnTo>
                    <a:pt x="4688" y="6884"/>
                  </a:lnTo>
                  <a:lnTo>
                    <a:pt x="4688" y="6821"/>
                  </a:lnTo>
                  <a:lnTo>
                    <a:pt x="4646" y="6758"/>
                  </a:lnTo>
                  <a:lnTo>
                    <a:pt x="4646" y="6675"/>
                  </a:lnTo>
                  <a:lnTo>
                    <a:pt x="4688" y="6654"/>
                  </a:lnTo>
                  <a:lnTo>
                    <a:pt x="4709" y="6696"/>
                  </a:lnTo>
                  <a:lnTo>
                    <a:pt x="4709" y="6717"/>
                  </a:lnTo>
                  <a:lnTo>
                    <a:pt x="4729" y="6717"/>
                  </a:lnTo>
                  <a:lnTo>
                    <a:pt x="4771" y="6654"/>
                  </a:lnTo>
                  <a:lnTo>
                    <a:pt x="4688" y="6507"/>
                  </a:lnTo>
                  <a:lnTo>
                    <a:pt x="4667" y="6445"/>
                  </a:lnTo>
                  <a:lnTo>
                    <a:pt x="4604" y="6403"/>
                  </a:lnTo>
                  <a:lnTo>
                    <a:pt x="4604" y="6361"/>
                  </a:lnTo>
                  <a:lnTo>
                    <a:pt x="4583" y="6194"/>
                  </a:lnTo>
                  <a:lnTo>
                    <a:pt x="4604" y="6173"/>
                  </a:lnTo>
                  <a:lnTo>
                    <a:pt x="4562" y="6068"/>
                  </a:lnTo>
                  <a:lnTo>
                    <a:pt x="4583" y="6026"/>
                  </a:lnTo>
                  <a:lnTo>
                    <a:pt x="4583" y="5921"/>
                  </a:lnTo>
                  <a:lnTo>
                    <a:pt x="4541" y="5859"/>
                  </a:lnTo>
                  <a:lnTo>
                    <a:pt x="4499" y="5670"/>
                  </a:lnTo>
                  <a:lnTo>
                    <a:pt x="4457" y="5649"/>
                  </a:lnTo>
                  <a:lnTo>
                    <a:pt x="4437" y="5440"/>
                  </a:lnTo>
                  <a:lnTo>
                    <a:pt x="4332" y="5315"/>
                  </a:lnTo>
                  <a:lnTo>
                    <a:pt x="4353" y="5252"/>
                  </a:lnTo>
                  <a:lnTo>
                    <a:pt x="4332" y="5210"/>
                  </a:lnTo>
                  <a:lnTo>
                    <a:pt x="4332" y="5147"/>
                  </a:lnTo>
                  <a:lnTo>
                    <a:pt x="4185" y="5022"/>
                  </a:lnTo>
                  <a:lnTo>
                    <a:pt x="4185" y="4938"/>
                  </a:lnTo>
                  <a:lnTo>
                    <a:pt x="4164" y="4938"/>
                  </a:lnTo>
                  <a:lnTo>
                    <a:pt x="4144" y="4833"/>
                  </a:lnTo>
                  <a:lnTo>
                    <a:pt x="4060" y="4708"/>
                  </a:lnTo>
                  <a:lnTo>
                    <a:pt x="3809" y="4499"/>
                  </a:lnTo>
                  <a:lnTo>
                    <a:pt x="3746" y="4394"/>
                  </a:lnTo>
                  <a:lnTo>
                    <a:pt x="3453" y="4185"/>
                  </a:lnTo>
                  <a:lnTo>
                    <a:pt x="3139" y="4038"/>
                  </a:lnTo>
                  <a:lnTo>
                    <a:pt x="3139" y="3976"/>
                  </a:lnTo>
                  <a:lnTo>
                    <a:pt x="3014" y="3934"/>
                  </a:lnTo>
                  <a:lnTo>
                    <a:pt x="2784" y="3745"/>
                  </a:lnTo>
                  <a:lnTo>
                    <a:pt x="2763" y="3662"/>
                  </a:lnTo>
                  <a:lnTo>
                    <a:pt x="2721" y="3536"/>
                  </a:lnTo>
                  <a:lnTo>
                    <a:pt x="2721" y="3473"/>
                  </a:lnTo>
                  <a:lnTo>
                    <a:pt x="2721" y="3432"/>
                  </a:lnTo>
                  <a:lnTo>
                    <a:pt x="2679" y="3306"/>
                  </a:lnTo>
                  <a:lnTo>
                    <a:pt x="2595" y="3306"/>
                  </a:lnTo>
                  <a:lnTo>
                    <a:pt x="2470" y="3139"/>
                  </a:lnTo>
                  <a:lnTo>
                    <a:pt x="2281" y="3055"/>
                  </a:lnTo>
                  <a:lnTo>
                    <a:pt x="2177" y="3034"/>
                  </a:lnTo>
                  <a:lnTo>
                    <a:pt x="2281" y="2992"/>
                  </a:lnTo>
                  <a:lnTo>
                    <a:pt x="2281" y="2929"/>
                  </a:lnTo>
                  <a:lnTo>
                    <a:pt x="2177" y="2825"/>
                  </a:lnTo>
                  <a:lnTo>
                    <a:pt x="2240" y="2720"/>
                  </a:lnTo>
                  <a:lnTo>
                    <a:pt x="2281" y="2532"/>
                  </a:lnTo>
                  <a:lnTo>
                    <a:pt x="2260" y="2490"/>
                  </a:lnTo>
                  <a:lnTo>
                    <a:pt x="2198" y="2490"/>
                  </a:lnTo>
                  <a:lnTo>
                    <a:pt x="2198" y="2385"/>
                  </a:lnTo>
                  <a:lnTo>
                    <a:pt x="2260" y="2323"/>
                  </a:lnTo>
                  <a:lnTo>
                    <a:pt x="2281" y="2218"/>
                  </a:lnTo>
                  <a:lnTo>
                    <a:pt x="2344" y="2197"/>
                  </a:lnTo>
                  <a:lnTo>
                    <a:pt x="2365" y="2155"/>
                  </a:lnTo>
                  <a:lnTo>
                    <a:pt x="2386" y="2176"/>
                  </a:lnTo>
                  <a:lnTo>
                    <a:pt x="2449" y="2176"/>
                  </a:lnTo>
                  <a:lnTo>
                    <a:pt x="2553" y="2051"/>
                  </a:lnTo>
                  <a:lnTo>
                    <a:pt x="2574" y="2051"/>
                  </a:lnTo>
                  <a:lnTo>
                    <a:pt x="2616" y="1988"/>
                  </a:lnTo>
                  <a:lnTo>
                    <a:pt x="2574" y="1904"/>
                  </a:lnTo>
                  <a:lnTo>
                    <a:pt x="2595" y="1883"/>
                  </a:lnTo>
                  <a:lnTo>
                    <a:pt x="2595" y="1800"/>
                  </a:lnTo>
                  <a:lnTo>
                    <a:pt x="2595" y="1737"/>
                  </a:lnTo>
                  <a:lnTo>
                    <a:pt x="2574" y="1674"/>
                  </a:lnTo>
                  <a:lnTo>
                    <a:pt x="2616" y="1632"/>
                  </a:lnTo>
                  <a:lnTo>
                    <a:pt x="2616" y="1548"/>
                  </a:lnTo>
                  <a:lnTo>
                    <a:pt x="2679" y="1548"/>
                  </a:lnTo>
                  <a:lnTo>
                    <a:pt x="2700" y="1590"/>
                  </a:lnTo>
                  <a:lnTo>
                    <a:pt x="2721" y="1590"/>
                  </a:lnTo>
                  <a:lnTo>
                    <a:pt x="2804" y="1548"/>
                  </a:lnTo>
                  <a:lnTo>
                    <a:pt x="2888" y="1528"/>
                  </a:lnTo>
                  <a:lnTo>
                    <a:pt x="2930" y="1548"/>
                  </a:lnTo>
                  <a:lnTo>
                    <a:pt x="2972" y="1528"/>
                  </a:lnTo>
                  <a:lnTo>
                    <a:pt x="3014" y="1465"/>
                  </a:lnTo>
                  <a:lnTo>
                    <a:pt x="2993" y="1381"/>
                  </a:lnTo>
                  <a:lnTo>
                    <a:pt x="3014" y="1339"/>
                  </a:lnTo>
                  <a:lnTo>
                    <a:pt x="3118" y="1318"/>
                  </a:lnTo>
                  <a:lnTo>
                    <a:pt x="3223" y="1339"/>
                  </a:lnTo>
                  <a:lnTo>
                    <a:pt x="3328" y="1256"/>
                  </a:lnTo>
                  <a:lnTo>
                    <a:pt x="3390" y="1256"/>
                  </a:lnTo>
                  <a:lnTo>
                    <a:pt x="3432" y="1235"/>
                  </a:lnTo>
                  <a:lnTo>
                    <a:pt x="3495" y="1172"/>
                  </a:lnTo>
                  <a:lnTo>
                    <a:pt x="3453" y="1130"/>
                  </a:lnTo>
                  <a:lnTo>
                    <a:pt x="3348" y="1067"/>
                  </a:lnTo>
                  <a:lnTo>
                    <a:pt x="3286" y="1109"/>
                  </a:lnTo>
                  <a:lnTo>
                    <a:pt x="3223" y="1046"/>
                  </a:lnTo>
                  <a:lnTo>
                    <a:pt x="3118" y="1109"/>
                  </a:lnTo>
                  <a:lnTo>
                    <a:pt x="3014" y="1025"/>
                  </a:lnTo>
                  <a:lnTo>
                    <a:pt x="2888" y="1004"/>
                  </a:lnTo>
                  <a:lnTo>
                    <a:pt x="2867" y="900"/>
                  </a:lnTo>
                  <a:lnTo>
                    <a:pt x="2616" y="816"/>
                  </a:lnTo>
                  <a:lnTo>
                    <a:pt x="2595" y="712"/>
                  </a:lnTo>
                  <a:lnTo>
                    <a:pt x="2512" y="691"/>
                  </a:lnTo>
                  <a:lnTo>
                    <a:pt x="2574" y="481"/>
                  </a:lnTo>
                  <a:lnTo>
                    <a:pt x="2679" y="440"/>
                  </a:lnTo>
                  <a:lnTo>
                    <a:pt x="2679" y="335"/>
                  </a:lnTo>
                  <a:lnTo>
                    <a:pt x="2595" y="272"/>
                  </a:lnTo>
                  <a:lnTo>
                    <a:pt x="2449" y="314"/>
                  </a:lnTo>
                  <a:lnTo>
                    <a:pt x="2386" y="272"/>
                  </a:lnTo>
                  <a:lnTo>
                    <a:pt x="2114" y="272"/>
                  </a:lnTo>
                  <a:lnTo>
                    <a:pt x="2072" y="188"/>
                  </a:lnTo>
                  <a:lnTo>
                    <a:pt x="1947" y="168"/>
                  </a:lnTo>
                  <a:lnTo>
                    <a:pt x="1947" y="84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2"/>
            <p:cNvSpPr/>
            <p:nvPr/>
          </p:nvSpPr>
          <p:spPr>
            <a:xfrm>
              <a:off x="5166625" y="3025150"/>
              <a:ext cx="75875" cy="65400"/>
            </a:xfrm>
            <a:custGeom>
              <a:avLst/>
              <a:gdLst/>
              <a:ahLst/>
              <a:cxnLst/>
              <a:rect l="l" t="t" r="r" b="b"/>
              <a:pathLst>
                <a:path w="3035" h="2616" extrusionOk="0">
                  <a:moveTo>
                    <a:pt x="2407" y="0"/>
                  </a:moveTo>
                  <a:lnTo>
                    <a:pt x="2239" y="42"/>
                  </a:lnTo>
                  <a:lnTo>
                    <a:pt x="2135" y="126"/>
                  </a:lnTo>
                  <a:lnTo>
                    <a:pt x="2260" y="251"/>
                  </a:lnTo>
                  <a:lnTo>
                    <a:pt x="2239" y="356"/>
                  </a:lnTo>
                  <a:lnTo>
                    <a:pt x="2260" y="460"/>
                  </a:lnTo>
                  <a:lnTo>
                    <a:pt x="2260" y="544"/>
                  </a:lnTo>
                  <a:lnTo>
                    <a:pt x="2072" y="481"/>
                  </a:lnTo>
                  <a:lnTo>
                    <a:pt x="1967" y="314"/>
                  </a:lnTo>
                  <a:lnTo>
                    <a:pt x="1821" y="314"/>
                  </a:lnTo>
                  <a:lnTo>
                    <a:pt x="1758" y="230"/>
                  </a:lnTo>
                  <a:lnTo>
                    <a:pt x="1632" y="126"/>
                  </a:lnTo>
                  <a:lnTo>
                    <a:pt x="1549" y="167"/>
                  </a:lnTo>
                  <a:lnTo>
                    <a:pt x="1444" y="105"/>
                  </a:lnTo>
                  <a:lnTo>
                    <a:pt x="1298" y="126"/>
                  </a:lnTo>
                  <a:lnTo>
                    <a:pt x="1151" y="63"/>
                  </a:lnTo>
                  <a:lnTo>
                    <a:pt x="1026" y="63"/>
                  </a:lnTo>
                  <a:lnTo>
                    <a:pt x="879" y="146"/>
                  </a:lnTo>
                  <a:lnTo>
                    <a:pt x="816" y="105"/>
                  </a:lnTo>
                  <a:lnTo>
                    <a:pt x="670" y="105"/>
                  </a:lnTo>
                  <a:lnTo>
                    <a:pt x="398" y="167"/>
                  </a:lnTo>
                  <a:lnTo>
                    <a:pt x="272" y="167"/>
                  </a:lnTo>
                  <a:lnTo>
                    <a:pt x="168" y="335"/>
                  </a:lnTo>
                  <a:lnTo>
                    <a:pt x="105" y="523"/>
                  </a:lnTo>
                  <a:lnTo>
                    <a:pt x="42" y="649"/>
                  </a:lnTo>
                  <a:lnTo>
                    <a:pt x="0" y="858"/>
                  </a:lnTo>
                  <a:lnTo>
                    <a:pt x="63" y="1088"/>
                  </a:lnTo>
                  <a:lnTo>
                    <a:pt x="168" y="1151"/>
                  </a:lnTo>
                  <a:lnTo>
                    <a:pt x="210" y="1255"/>
                  </a:lnTo>
                  <a:lnTo>
                    <a:pt x="189" y="1486"/>
                  </a:lnTo>
                  <a:lnTo>
                    <a:pt x="189" y="1569"/>
                  </a:lnTo>
                  <a:lnTo>
                    <a:pt x="272" y="1632"/>
                  </a:lnTo>
                  <a:lnTo>
                    <a:pt x="272" y="1779"/>
                  </a:lnTo>
                  <a:lnTo>
                    <a:pt x="356" y="1820"/>
                  </a:lnTo>
                  <a:lnTo>
                    <a:pt x="356" y="1925"/>
                  </a:lnTo>
                  <a:lnTo>
                    <a:pt x="419" y="2051"/>
                  </a:lnTo>
                  <a:lnTo>
                    <a:pt x="482" y="2030"/>
                  </a:lnTo>
                  <a:lnTo>
                    <a:pt x="523" y="2113"/>
                  </a:lnTo>
                  <a:lnTo>
                    <a:pt x="503" y="2218"/>
                  </a:lnTo>
                  <a:lnTo>
                    <a:pt x="565" y="2260"/>
                  </a:lnTo>
                  <a:lnTo>
                    <a:pt x="565" y="2364"/>
                  </a:lnTo>
                  <a:lnTo>
                    <a:pt x="733" y="2364"/>
                  </a:lnTo>
                  <a:lnTo>
                    <a:pt x="733" y="2260"/>
                  </a:lnTo>
                  <a:lnTo>
                    <a:pt x="795" y="2218"/>
                  </a:lnTo>
                  <a:lnTo>
                    <a:pt x="837" y="2155"/>
                  </a:lnTo>
                  <a:lnTo>
                    <a:pt x="837" y="2239"/>
                  </a:lnTo>
                  <a:lnTo>
                    <a:pt x="900" y="2323"/>
                  </a:lnTo>
                  <a:lnTo>
                    <a:pt x="879" y="2406"/>
                  </a:lnTo>
                  <a:lnTo>
                    <a:pt x="816" y="2469"/>
                  </a:lnTo>
                  <a:lnTo>
                    <a:pt x="837" y="2553"/>
                  </a:lnTo>
                  <a:lnTo>
                    <a:pt x="879" y="2574"/>
                  </a:lnTo>
                  <a:lnTo>
                    <a:pt x="921" y="2574"/>
                  </a:lnTo>
                  <a:lnTo>
                    <a:pt x="1026" y="2511"/>
                  </a:lnTo>
                  <a:lnTo>
                    <a:pt x="1026" y="2469"/>
                  </a:lnTo>
                  <a:lnTo>
                    <a:pt x="1088" y="2532"/>
                  </a:lnTo>
                  <a:lnTo>
                    <a:pt x="1214" y="2553"/>
                  </a:lnTo>
                  <a:lnTo>
                    <a:pt x="1235" y="2532"/>
                  </a:lnTo>
                  <a:lnTo>
                    <a:pt x="1340" y="2615"/>
                  </a:lnTo>
                  <a:lnTo>
                    <a:pt x="1444" y="2469"/>
                  </a:lnTo>
                  <a:lnTo>
                    <a:pt x="1570" y="2448"/>
                  </a:lnTo>
                  <a:lnTo>
                    <a:pt x="1632" y="2302"/>
                  </a:lnTo>
                  <a:lnTo>
                    <a:pt x="1758" y="2302"/>
                  </a:lnTo>
                  <a:lnTo>
                    <a:pt x="1821" y="2323"/>
                  </a:lnTo>
                  <a:lnTo>
                    <a:pt x="2093" y="2260"/>
                  </a:lnTo>
                  <a:lnTo>
                    <a:pt x="2197" y="2323"/>
                  </a:lnTo>
                  <a:lnTo>
                    <a:pt x="2239" y="2406"/>
                  </a:lnTo>
                  <a:lnTo>
                    <a:pt x="2407" y="2406"/>
                  </a:lnTo>
                  <a:lnTo>
                    <a:pt x="2365" y="2260"/>
                  </a:lnTo>
                  <a:lnTo>
                    <a:pt x="2386" y="2197"/>
                  </a:lnTo>
                  <a:lnTo>
                    <a:pt x="2281" y="2092"/>
                  </a:lnTo>
                  <a:lnTo>
                    <a:pt x="2156" y="2051"/>
                  </a:lnTo>
                  <a:lnTo>
                    <a:pt x="2135" y="1841"/>
                  </a:lnTo>
                  <a:lnTo>
                    <a:pt x="2239" y="1779"/>
                  </a:lnTo>
                  <a:lnTo>
                    <a:pt x="2448" y="1779"/>
                  </a:lnTo>
                  <a:lnTo>
                    <a:pt x="2511" y="1674"/>
                  </a:lnTo>
                  <a:lnTo>
                    <a:pt x="2679" y="1569"/>
                  </a:lnTo>
                  <a:lnTo>
                    <a:pt x="2825" y="1507"/>
                  </a:lnTo>
                  <a:lnTo>
                    <a:pt x="2867" y="1423"/>
                  </a:lnTo>
                  <a:lnTo>
                    <a:pt x="2930" y="1402"/>
                  </a:lnTo>
                  <a:lnTo>
                    <a:pt x="3034" y="1214"/>
                  </a:lnTo>
                  <a:lnTo>
                    <a:pt x="3013" y="1088"/>
                  </a:lnTo>
                  <a:lnTo>
                    <a:pt x="3034" y="942"/>
                  </a:lnTo>
                  <a:lnTo>
                    <a:pt x="3013" y="837"/>
                  </a:lnTo>
                  <a:lnTo>
                    <a:pt x="3034" y="649"/>
                  </a:lnTo>
                  <a:lnTo>
                    <a:pt x="2930" y="418"/>
                  </a:lnTo>
                  <a:lnTo>
                    <a:pt x="2825" y="356"/>
                  </a:lnTo>
                  <a:lnTo>
                    <a:pt x="2762" y="167"/>
                  </a:lnTo>
                  <a:lnTo>
                    <a:pt x="2679" y="167"/>
                  </a:lnTo>
                  <a:lnTo>
                    <a:pt x="2574" y="126"/>
                  </a:lnTo>
                  <a:lnTo>
                    <a:pt x="2469" y="105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2"/>
            <p:cNvSpPr/>
            <p:nvPr/>
          </p:nvSpPr>
          <p:spPr>
            <a:xfrm>
              <a:off x="5123725" y="2903250"/>
              <a:ext cx="117200" cy="135525"/>
            </a:xfrm>
            <a:custGeom>
              <a:avLst/>
              <a:gdLst/>
              <a:ahLst/>
              <a:cxnLst/>
              <a:rect l="l" t="t" r="r" b="b"/>
              <a:pathLst>
                <a:path w="4688" h="5421" extrusionOk="0">
                  <a:moveTo>
                    <a:pt x="879" y="1"/>
                  </a:moveTo>
                  <a:lnTo>
                    <a:pt x="879" y="85"/>
                  </a:lnTo>
                  <a:lnTo>
                    <a:pt x="817" y="126"/>
                  </a:lnTo>
                  <a:lnTo>
                    <a:pt x="817" y="336"/>
                  </a:lnTo>
                  <a:lnTo>
                    <a:pt x="859" y="440"/>
                  </a:lnTo>
                  <a:lnTo>
                    <a:pt x="859" y="587"/>
                  </a:lnTo>
                  <a:lnTo>
                    <a:pt x="879" y="733"/>
                  </a:lnTo>
                  <a:lnTo>
                    <a:pt x="775" y="712"/>
                  </a:lnTo>
                  <a:lnTo>
                    <a:pt x="649" y="754"/>
                  </a:lnTo>
                  <a:lnTo>
                    <a:pt x="587" y="649"/>
                  </a:lnTo>
                  <a:lnTo>
                    <a:pt x="524" y="608"/>
                  </a:lnTo>
                  <a:lnTo>
                    <a:pt x="419" y="712"/>
                  </a:lnTo>
                  <a:lnTo>
                    <a:pt x="252" y="733"/>
                  </a:lnTo>
                  <a:lnTo>
                    <a:pt x="231" y="838"/>
                  </a:lnTo>
                  <a:lnTo>
                    <a:pt x="189" y="942"/>
                  </a:lnTo>
                  <a:lnTo>
                    <a:pt x="231" y="1026"/>
                  </a:lnTo>
                  <a:lnTo>
                    <a:pt x="105" y="1110"/>
                  </a:lnTo>
                  <a:lnTo>
                    <a:pt x="43" y="1110"/>
                  </a:lnTo>
                  <a:lnTo>
                    <a:pt x="1" y="1256"/>
                  </a:lnTo>
                  <a:lnTo>
                    <a:pt x="43" y="1382"/>
                  </a:lnTo>
                  <a:lnTo>
                    <a:pt x="210" y="1361"/>
                  </a:lnTo>
                  <a:lnTo>
                    <a:pt x="315" y="1486"/>
                  </a:lnTo>
                  <a:lnTo>
                    <a:pt x="335" y="1675"/>
                  </a:lnTo>
                  <a:lnTo>
                    <a:pt x="252" y="1758"/>
                  </a:lnTo>
                  <a:lnTo>
                    <a:pt x="335" y="1884"/>
                  </a:lnTo>
                  <a:lnTo>
                    <a:pt x="440" y="1947"/>
                  </a:lnTo>
                  <a:lnTo>
                    <a:pt x="524" y="1863"/>
                  </a:lnTo>
                  <a:lnTo>
                    <a:pt x="733" y="1863"/>
                  </a:lnTo>
                  <a:lnTo>
                    <a:pt x="754" y="1968"/>
                  </a:lnTo>
                  <a:lnTo>
                    <a:pt x="670" y="2093"/>
                  </a:lnTo>
                  <a:lnTo>
                    <a:pt x="754" y="2198"/>
                  </a:lnTo>
                  <a:lnTo>
                    <a:pt x="733" y="2281"/>
                  </a:lnTo>
                  <a:lnTo>
                    <a:pt x="670" y="2386"/>
                  </a:lnTo>
                  <a:lnTo>
                    <a:pt x="733" y="2512"/>
                  </a:lnTo>
                  <a:lnTo>
                    <a:pt x="733" y="2721"/>
                  </a:lnTo>
                  <a:lnTo>
                    <a:pt x="733" y="3014"/>
                  </a:lnTo>
                  <a:lnTo>
                    <a:pt x="879" y="2930"/>
                  </a:lnTo>
                  <a:lnTo>
                    <a:pt x="1047" y="2909"/>
                  </a:lnTo>
                  <a:lnTo>
                    <a:pt x="1047" y="2784"/>
                  </a:lnTo>
                  <a:lnTo>
                    <a:pt x="1235" y="2700"/>
                  </a:lnTo>
                  <a:lnTo>
                    <a:pt x="1444" y="2805"/>
                  </a:lnTo>
                  <a:lnTo>
                    <a:pt x="1549" y="2805"/>
                  </a:lnTo>
                  <a:lnTo>
                    <a:pt x="1633" y="2930"/>
                  </a:lnTo>
                  <a:lnTo>
                    <a:pt x="1884" y="2909"/>
                  </a:lnTo>
                  <a:lnTo>
                    <a:pt x="2009" y="2637"/>
                  </a:lnTo>
                  <a:lnTo>
                    <a:pt x="2198" y="2595"/>
                  </a:lnTo>
                  <a:lnTo>
                    <a:pt x="2449" y="2679"/>
                  </a:lnTo>
                  <a:lnTo>
                    <a:pt x="2532" y="2826"/>
                  </a:lnTo>
                  <a:lnTo>
                    <a:pt x="2804" y="3014"/>
                  </a:lnTo>
                  <a:lnTo>
                    <a:pt x="2930" y="3118"/>
                  </a:lnTo>
                  <a:lnTo>
                    <a:pt x="2972" y="3244"/>
                  </a:lnTo>
                  <a:lnTo>
                    <a:pt x="2972" y="3328"/>
                  </a:lnTo>
                  <a:lnTo>
                    <a:pt x="2930" y="3411"/>
                  </a:lnTo>
                  <a:lnTo>
                    <a:pt x="2972" y="3537"/>
                  </a:lnTo>
                  <a:lnTo>
                    <a:pt x="2972" y="3725"/>
                  </a:lnTo>
                  <a:lnTo>
                    <a:pt x="2951" y="3788"/>
                  </a:lnTo>
                  <a:lnTo>
                    <a:pt x="3056" y="3872"/>
                  </a:lnTo>
                  <a:lnTo>
                    <a:pt x="3160" y="3997"/>
                  </a:lnTo>
                  <a:lnTo>
                    <a:pt x="3286" y="3997"/>
                  </a:lnTo>
                  <a:lnTo>
                    <a:pt x="3369" y="4060"/>
                  </a:lnTo>
                  <a:lnTo>
                    <a:pt x="3348" y="4102"/>
                  </a:lnTo>
                  <a:lnTo>
                    <a:pt x="3495" y="4206"/>
                  </a:lnTo>
                  <a:lnTo>
                    <a:pt x="3495" y="4290"/>
                  </a:lnTo>
                  <a:lnTo>
                    <a:pt x="3474" y="4416"/>
                  </a:lnTo>
                  <a:lnTo>
                    <a:pt x="3474" y="4499"/>
                  </a:lnTo>
                  <a:lnTo>
                    <a:pt x="3453" y="4604"/>
                  </a:lnTo>
                  <a:lnTo>
                    <a:pt x="3474" y="4688"/>
                  </a:lnTo>
                  <a:lnTo>
                    <a:pt x="3474" y="4897"/>
                  </a:lnTo>
                  <a:lnTo>
                    <a:pt x="3390" y="4981"/>
                  </a:lnTo>
                  <a:lnTo>
                    <a:pt x="3348" y="5002"/>
                  </a:lnTo>
                  <a:lnTo>
                    <a:pt x="3474" y="5106"/>
                  </a:lnTo>
                  <a:lnTo>
                    <a:pt x="3537" y="5190"/>
                  </a:lnTo>
                  <a:lnTo>
                    <a:pt x="3683" y="5190"/>
                  </a:lnTo>
                  <a:lnTo>
                    <a:pt x="3788" y="5357"/>
                  </a:lnTo>
                  <a:lnTo>
                    <a:pt x="3976" y="5420"/>
                  </a:lnTo>
                  <a:lnTo>
                    <a:pt x="3976" y="5336"/>
                  </a:lnTo>
                  <a:lnTo>
                    <a:pt x="3955" y="5232"/>
                  </a:lnTo>
                  <a:lnTo>
                    <a:pt x="3976" y="5127"/>
                  </a:lnTo>
                  <a:lnTo>
                    <a:pt x="3851" y="5002"/>
                  </a:lnTo>
                  <a:lnTo>
                    <a:pt x="3955" y="4918"/>
                  </a:lnTo>
                  <a:lnTo>
                    <a:pt x="4123" y="4876"/>
                  </a:lnTo>
                  <a:lnTo>
                    <a:pt x="4185" y="4981"/>
                  </a:lnTo>
                  <a:lnTo>
                    <a:pt x="4290" y="5002"/>
                  </a:lnTo>
                  <a:lnTo>
                    <a:pt x="4395" y="5043"/>
                  </a:lnTo>
                  <a:lnTo>
                    <a:pt x="4499" y="5043"/>
                  </a:lnTo>
                  <a:lnTo>
                    <a:pt x="4604" y="5002"/>
                  </a:lnTo>
                  <a:lnTo>
                    <a:pt x="4583" y="4813"/>
                  </a:lnTo>
                  <a:lnTo>
                    <a:pt x="4541" y="4730"/>
                  </a:lnTo>
                  <a:lnTo>
                    <a:pt x="4520" y="4604"/>
                  </a:lnTo>
                  <a:lnTo>
                    <a:pt x="4688" y="4478"/>
                  </a:lnTo>
                  <a:lnTo>
                    <a:pt x="4688" y="4311"/>
                  </a:lnTo>
                  <a:lnTo>
                    <a:pt x="4604" y="4311"/>
                  </a:lnTo>
                  <a:lnTo>
                    <a:pt x="4541" y="4248"/>
                  </a:lnTo>
                  <a:lnTo>
                    <a:pt x="4583" y="4081"/>
                  </a:lnTo>
                  <a:lnTo>
                    <a:pt x="4646" y="3997"/>
                  </a:lnTo>
                  <a:lnTo>
                    <a:pt x="4604" y="3934"/>
                  </a:lnTo>
                  <a:lnTo>
                    <a:pt x="4499" y="3976"/>
                  </a:lnTo>
                  <a:lnTo>
                    <a:pt x="4436" y="3955"/>
                  </a:lnTo>
                  <a:lnTo>
                    <a:pt x="4374" y="3851"/>
                  </a:lnTo>
                  <a:lnTo>
                    <a:pt x="4227" y="3851"/>
                  </a:lnTo>
                  <a:lnTo>
                    <a:pt x="4185" y="3788"/>
                  </a:lnTo>
                  <a:lnTo>
                    <a:pt x="4206" y="3683"/>
                  </a:lnTo>
                  <a:lnTo>
                    <a:pt x="4123" y="3662"/>
                  </a:lnTo>
                  <a:lnTo>
                    <a:pt x="4081" y="3662"/>
                  </a:lnTo>
                  <a:lnTo>
                    <a:pt x="3997" y="3579"/>
                  </a:lnTo>
                  <a:lnTo>
                    <a:pt x="3997" y="3516"/>
                  </a:lnTo>
                  <a:lnTo>
                    <a:pt x="3913" y="3411"/>
                  </a:lnTo>
                  <a:lnTo>
                    <a:pt x="3788" y="3411"/>
                  </a:lnTo>
                  <a:lnTo>
                    <a:pt x="3704" y="3349"/>
                  </a:lnTo>
                  <a:lnTo>
                    <a:pt x="3662" y="3223"/>
                  </a:lnTo>
                  <a:lnTo>
                    <a:pt x="3474" y="3014"/>
                  </a:lnTo>
                  <a:lnTo>
                    <a:pt x="3495" y="2930"/>
                  </a:lnTo>
                  <a:lnTo>
                    <a:pt x="3369" y="2784"/>
                  </a:lnTo>
                  <a:lnTo>
                    <a:pt x="3202" y="2700"/>
                  </a:lnTo>
                  <a:lnTo>
                    <a:pt x="3056" y="2491"/>
                  </a:lnTo>
                  <a:lnTo>
                    <a:pt x="2951" y="2491"/>
                  </a:lnTo>
                  <a:lnTo>
                    <a:pt x="2763" y="2386"/>
                  </a:lnTo>
                  <a:lnTo>
                    <a:pt x="2595" y="2386"/>
                  </a:lnTo>
                  <a:lnTo>
                    <a:pt x="2511" y="2219"/>
                  </a:lnTo>
                  <a:lnTo>
                    <a:pt x="2428" y="2219"/>
                  </a:lnTo>
                  <a:lnTo>
                    <a:pt x="2407" y="2156"/>
                  </a:lnTo>
                  <a:lnTo>
                    <a:pt x="2491" y="2072"/>
                  </a:lnTo>
                  <a:lnTo>
                    <a:pt x="2344" y="1905"/>
                  </a:lnTo>
                  <a:lnTo>
                    <a:pt x="2344" y="1842"/>
                  </a:lnTo>
                  <a:lnTo>
                    <a:pt x="2428" y="1842"/>
                  </a:lnTo>
                  <a:lnTo>
                    <a:pt x="2595" y="1758"/>
                  </a:lnTo>
                  <a:lnTo>
                    <a:pt x="2721" y="1758"/>
                  </a:lnTo>
                  <a:lnTo>
                    <a:pt x="2763" y="1675"/>
                  </a:lnTo>
                  <a:lnTo>
                    <a:pt x="2846" y="1465"/>
                  </a:lnTo>
                  <a:lnTo>
                    <a:pt x="2930" y="1445"/>
                  </a:lnTo>
                  <a:lnTo>
                    <a:pt x="2930" y="1361"/>
                  </a:lnTo>
                  <a:lnTo>
                    <a:pt x="2742" y="1319"/>
                  </a:lnTo>
                  <a:lnTo>
                    <a:pt x="2763" y="1214"/>
                  </a:lnTo>
                  <a:lnTo>
                    <a:pt x="2742" y="1110"/>
                  </a:lnTo>
                  <a:lnTo>
                    <a:pt x="2595" y="1068"/>
                  </a:lnTo>
                  <a:lnTo>
                    <a:pt x="2511" y="963"/>
                  </a:lnTo>
                  <a:lnTo>
                    <a:pt x="2344" y="963"/>
                  </a:lnTo>
                  <a:lnTo>
                    <a:pt x="2219" y="1047"/>
                  </a:lnTo>
                  <a:lnTo>
                    <a:pt x="2072" y="1005"/>
                  </a:lnTo>
                  <a:lnTo>
                    <a:pt x="1821" y="1005"/>
                  </a:lnTo>
                  <a:lnTo>
                    <a:pt x="1716" y="796"/>
                  </a:lnTo>
                  <a:lnTo>
                    <a:pt x="1507" y="608"/>
                  </a:lnTo>
                  <a:lnTo>
                    <a:pt x="1570" y="524"/>
                  </a:lnTo>
                  <a:lnTo>
                    <a:pt x="1549" y="398"/>
                  </a:lnTo>
                  <a:lnTo>
                    <a:pt x="1444" y="315"/>
                  </a:lnTo>
                  <a:lnTo>
                    <a:pt x="1340" y="168"/>
                  </a:lnTo>
                  <a:lnTo>
                    <a:pt x="1151" y="85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2"/>
            <p:cNvSpPr/>
            <p:nvPr/>
          </p:nvSpPr>
          <p:spPr>
            <a:xfrm>
              <a:off x="5089200" y="2934650"/>
              <a:ext cx="121900" cy="227050"/>
            </a:xfrm>
            <a:custGeom>
              <a:avLst/>
              <a:gdLst/>
              <a:ahLst/>
              <a:cxnLst/>
              <a:rect l="l" t="t" r="r" b="b"/>
              <a:pathLst>
                <a:path w="4876" h="9082" extrusionOk="0">
                  <a:moveTo>
                    <a:pt x="1361" y="0"/>
                  </a:moveTo>
                  <a:lnTo>
                    <a:pt x="1193" y="21"/>
                  </a:lnTo>
                  <a:lnTo>
                    <a:pt x="1068" y="63"/>
                  </a:lnTo>
                  <a:lnTo>
                    <a:pt x="1068" y="126"/>
                  </a:lnTo>
                  <a:lnTo>
                    <a:pt x="1110" y="209"/>
                  </a:lnTo>
                  <a:lnTo>
                    <a:pt x="1089" y="293"/>
                  </a:lnTo>
                  <a:lnTo>
                    <a:pt x="921" y="272"/>
                  </a:lnTo>
                  <a:lnTo>
                    <a:pt x="859" y="314"/>
                  </a:lnTo>
                  <a:lnTo>
                    <a:pt x="859" y="481"/>
                  </a:lnTo>
                  <a:lnTo>
                    <a:pt x="838" y="523"/>
                  </a:lnTo>
                  <a:lnTo>
                    <a:pt x="691" y="523"/>
                  </a:lnTo>
                  <a:lnTo>
                    <a:pt x="566" y="628"/>
                  </a:lnTo>
                  <a:lnTo>
                    <a:pt x="335" y="544"/>
                  </a:lnTo>
                  <a:lnTo>
                    <a:pt x="252" y="691"/>
                  </a:lnTo>
                  <a:lnTo>
                    <a:pt x="273" y="858"/>
                  </a:lnTo>
                  <a:lnTo>
                    <a:pt x="210" y="942"/>
                  </a:lnTo>
                  <a:lnTo>
                    <a:pt x="210" y="1130"/>
                  </a:lnTo>
                  <a:lnTo>
                    <a:pt x="231" y="1214"/>
                  </a:lnTo>
                  <a:lnTo>
                    <a:pt x="126" y="1277"/>
                  </a:lnTo>
                  <a:lnTo>
                    <a:pt x="1" y="1360"/>
                  </a:lnTo>
                  <a:lnTo>
                    <a:pt x="1" y="1444"/>
                  </a:lnTo>
                  <a:lnTo>
                    <a:pt x="63" y="1465"/>
                  </a:lnTo>
                  <a:lnTo>
                    <a:pt x="168" y="1653"/>
                  </a:lnTo>
                  <a:lnTo>
                    <a:pt x="252" y="1737"/>
                  </a:lnTo>
                  <a:lnTo>
                    <a:pt x="315" y="1800"/>
                  </a:lnTo>
                  <a:lnTo>
                    <a:pt x="440" y="1904"/>
                  </a:lnTo>
                  <a:lnTo>
                    <a:pt x="587" y="2197"/>
                  </a:lnTo>
                  <a:lnTo>
                    <a:pt x="670" y="2260"/>
                  </a:lnTo>
                  <a:lnTo>
                    <a:pt x="754" y="2386"/>
                  </a:lnTo>
                  <a:lnTo>
                    <a:pt x="754" y="2511"/>
                  </a:lnTo>
                  <a:lnTo>
                    <a:pt x="879" y="2574"/>
                  </a:lnTo>
                  <a:lnTo>
                    <a:pt x="879" y="2699"/>
                  </a:lnTo>
                  <a:lnTo>
                    <a:pt x="775" y="2741"/>
                  </a:lnTo>
                  <a:lnTo>
                    <a:pt x="754" y="2825"/>
                  </a:lnTo>
                  <a:lnTo>
                    <a:pt x="796" y="3118"/>
                  </a:lnTo>
                  <a:lnTo>
                    <a:pt x="775" y="3222"/>
                  </a:lnTo>
                  <a:lnTo>
                    <a:pt x="670" y="3264"/>
                  </a:lnTo>
                  <a:lnTo>
                    <a:pt x="754" y="3474"/>
                  </a:lnTo>
                  <a:lnTo>
                    <a:pt x="754" y="3578"/>
                  </a:lnTo>
                  <a:lnTo>
                    <a:pt x="900" y="3766"/>
                  </a:lnTo>
                  <a:lnTo>
                    <a:pt x="1089" y="3892"/>
                  </a:lnTo>
                  <a:lnTo>
                    <a:pt x="1256" y="4059"/>
                  </a:lnTo>
                  <a:lnTo>
                    <a:pt x="1298" y="4311"/>
                  </a:lnTo>
                  <a:lnTo>
                    <a:pt x="1277" y="4394"/>
                  </a:lnTo>
                  <a:lnTo>
                    <a:pt x="1298" y="4520"/>
                  </a:lnTo>
                  <a:lnTo>
                    <a:pt x="1277" y="4624"/>
                  </a:lnTo>
                  <a:lnTo>
                    <a:pt x="1361" y="4708"/>
                  </a:lnTo>
                  <a:lnTo>
                    <a:pt x="1382" y="4896"/>
                  </a:lnTo>
                  <a:lnTo>
                    <a:pt x="1424" y="5001"/>
                  </a:lnTo>
                  <a:lnTo>
                    <a:pt x="1403" y="5147"/>
                  </a:lnTo>
                  <a:lnTo>
                    <a:pt x="1486" y="5294"/>
                  </a:lnTo>
                  <a:lnTo>
                    <a:pt x="1486" y="5461"/>
                  </a:lnTo>
                  <a:lnTo>
                    <a:pt x="1403" y="5524"/>
                  </a:lnTo>
                  <a:lnTo>
                    <a:pt x="1277" y="5880"/>
                  </a:lnTo>
                  <a:lnTo>
                    <a:pt x="1152" y="5963"/>
                  </a:lnTo>
                  <a:lnTo>
                    <a:pt x="1152" y="6131"/>
                  </a:lnTo>
                  <a:lnTo>
                    <a:pt x="1089" y="6194"/>
                  </a:lnTo>
                  <a:lnTo>
                    <a:pt x="1068" y="6298"/>
                  </a:lnTo>
                  <a:lnTo>
                    <a:pt x="1047" y="6487"/>
                  </a:lnTo>
                  <a:lnTo>
                    <a:pt x="1089" y="6487"/>
                  </a:lnTo>
                  <a:lnTo>
                    <a:pt x="1005" y="6591"/>
                  </a:lnTo>
                  <a:lnTo>
                    <a:pt x="1047" y="6654"/>
                  </a:lnTo>
                  <a:lnTo>
                    <a:pt x="963" y="6779"/>
                  </a:lnTo>
                  <a:lnTo>
                    <a:pt x="1047" y="6779"/>
                  </a:lnTo>
                  <a:lnTo>
                    <a:pt x="984" y="6863"/>
                  </a:lnTo>
                  <a:lnTo>
                    <a:pt x="921" y="6863"/>
                  </a:lnTo>
                  <a:lnTo>
                    <a:pt x="921" y="7072"/>
                  </a:lnTo>
                  <a:lnTo>
                    <a:pt x="859" y="7114"/>
                  </a:lnTo>
                  <a:lnTo>
                    <a:pt x="879" y="7282"/>
                  </a:lnTo>
                  <a:lnTo>
                    <a:pt x="859" y="7324"/>
                  </a:lnTo>
                  <a:lnTo>
                    <a:pt x="879" y="7533"/>
                  </a:lnTo>
                  <a:lnTo>
                    <a:pt x="921" y="7616"/>
                  </a:lnTo>
                  <a:lnTo>
                    <a:pt x="1005" y="7616"/>
                  </a:lnTo>
                  <a:lnTo>
                    <a:pt x="984" y="7512"/>
                  </a:lnTo>
                  <a:lnTo>
                    <a:pt x="1110" y="7449"/>
                  </a:lnTo>
                  <a:lnTo>
                    <a:pt x="1089" y="7512"/>
                  </a:lnTo>
                  <a:lnTo>
                    <a:pt x="1172" y="7554"/>
                  </a:lnTo>
                  <a:lnTo>
                    <a:pt x="1172" y="7637"/>
                  </a:lnTo>
                  <a:lnTo>
                    <a:pt x="1277" y="7658"/>
                  </a:lnTo>
                  <a:lnTo>
                    <a:pt x="1319" y="7868"/>
                  </a:lnTo>
                  <a:lnTo>
                    <a:pt x="1424" y="7868"/>
                  </a:lnTo>
                  <a:lnTo>
                    <a:pt x="1570" y="8035"/>
                  </a:lnTo>
                  <a:lnTo>
                    <a:pt x="1570" y="8119"/>
                  </a:lnTo>
                  <a:lnTo>
                    <a:pt x="1675" y="8140"/>
                  </a:lnTo>
                  <a:lnTo>
                    <a:pt x="1696" y="8244"/>
                  </a:lnTo>
                  <a:lnTo>
                    <a:pt x="1779" y="8244"/>
                  </a:lnTo>
                  <a:lnTo>
                    <a:pt x="1779" y="8286"/>
                  </a:lnTo>
                  <a:lnTo>
                    <a:pt x="1716" y="8370"/>
                  </a:lnTo>
                  <a:lnTo>
                    <a:pt x="1716" y="8391"/>
                  </a:lnTo>
                  <a:lnTo>
                    <a:pt x="1968" y="8579"/>
                  </a:lnTo>
                  <a:lnTo>
                    <a:pt x="2009" y="8663"/>
                  </a:lnTo>
                  <a:lnTo>
                    <a:pt x="2051" y="8537"/>
                  </a:lnTo>
                  <a:lnTo>
                    <a:pt x="2135" y="8453"/>
                  </a:lnTo>
                  <a:lnTo>
                    <a:pt x="2240" y="8537"/>
                  </a:lnTo>
                  <a:lnTo>
                    <a:pt x="2407" y="8579"/>
                  </a:lnTo>
                  <a:lnTo>
                    <a:pt x="2428" y="8642"/>
                  </a:lnTo>
                  <a:lnTo>
                    <a:pt x="2553" y="8642"/>
                  </a:lnTo>
                  <a:lnTo>
                    <a:pt x="2616" y="8704"/>
                  </a:lnTo>
                  <a:lnTo>
                    <a:pt x="2616" y="8893"/>
                  </a:lnTo>
                  <a:lnTo>
                    <a:pt x="2532" y="8976"/>
                  </a:lnTo>
                  <a:lnTo>
                    <a:pt x="2532" y="9060"/>
                  </a:lnTo>
                  <a:lnTo>
                    <a:pt x="2679" y="9081"/>
                  </a:lnTo>
                  <a:lnTo>
                    <a:pt x="2825" y="8976"/>
                  </a:lnTo>
                  <a:lnTo>
                    <a:pt x="2930" y="8976"/>
                  </a:lnTo>
                  <a:lnTo>
                    <a:pt x="2993" y="9018"/>
                  </a:lnTo>
                  <a:lnTo>
                    <a:pt x="3076" y="8976"/>
                  </a:lnTo>
                  <a:lnTo>
                    <a:pt x="3076" y="8872"/>
                  </a:lnTo>
                  <a:lnTo>
                    <a:pt x="3097" y="8851"/>
                  </a:lnTo>
                  <a:lnTo>
                    <a:pt x="3076" y="8788"/>
                  </a:lnTo>
                  <a:lnTo>
                    <a:pt x="2972" y="8704"/>
                  </a:lnTo>
                  <a:lnTo>
                    <a:pt x="2930" y="8642"/>
                  </a:lnTo>
                  <a:lnTo>
                    <a:pt x="2846" y="8474"/>
                  </a:lnTo>
                  <a:lnTo>
                    <a:pt x="2742" y="8432"/>
                  </a:lnTo>
                  <a:lnTo>
                    <a:pt x="2637" y="8432"/>
                  </a:lnTo>
                  <a:lnTo>
                    <a:pt x="2574" y="8453"/>
                  </a:lnTo>
                  <a:lnTo>
                    <a:pt x="2491" y="8391"/>
                  </a:lnTo>
                  <a:lnTo>
                    <a:pt x="2344" y="8244"/>
                  </a:lnTo>
                  <a:lnTo>
                    <a:pt x="2260" y="8160"/>
                  </a:lnTo>
                  <a:lnTo>
                    <a:pt x="2260" y="8056"/>
                  </a:lnTo>
                  <a:lnTo>
                    <a:pt x="2219" y="8035"/>
                  </a:lnTo>
                  <a:lnTo>
                    <a:pt x="2198" y="8140"/>
                  </a:lnTo>
                  <a:lnTo>
                    <a:pt x="2030" y="8056"/>
                  </a:lnTo>
                  <a:lnTo>
                    <a:pt x="2051" y="7972"/>
                  </a:lnTo>
                  <a:lnTo>
                    <a:pt x="2135" y="7930"/>
                  </a:lnTo>
                  <a:lnTo>
                    <a:pt x="2156" y="7951"/>
                  </a:lnTo>
                  <a:lnTo>
                    <a:pt x="2198" y="7930"/>
                  </a:lnTo>
                  <a:lnTo>
                    <a:pt x="2219" y="7868"/>
                  </a:lnTo>
                  <a:lnTo>
                    <a:pt x="2156" y="7637"/>
                  </a:lnTo>
                  <a:lnTo>
                    <a:pt x="2114" y="7616"/>
                  </a:lnTo>
                  <a:lnTo>
                    <a:pt x="2114" y="7533"/>
                  </a:lnTo>
                  <a:lnTo>
                    <a:pt x="2030" y="7428"/>
                  </a:lnTo>
                  <a:lnTo>
                    <a:pt x="2009" y="7344"/>
                  </a:lnTo>
                  <a:lnTo>
                    <a:pt x="2009" y="7386"/>
                  </a:lnTo>
                  <a:lnTo>
                    <a:pt x="2009" y="7449"/>
                  </a:lnTo>
                  <a:lnTo>
                    <a:pt x="1947" y="7449"/>
                  </a:lnTo>
                  <a:lnTo>
                    <a:pt x="1884" y="7324"/>
                  </a:lnTo>
                  <a:lnTo>
                    <a:pt x="1821" y="7303"/>
                  </a:lnTo>
                  <a:lnTo>
                    <a:pt x="1842" y="7177"/>
                  </a:lnTo>
                  <a:lnTo>
                    <a:pt x="1800" y="7114"/>
                  </a:lnTo>
                  <a:lnTo>
                    <a:pt x="1779" y="6989"/>
                  </a:lnTo>
                  <a:lnTo>
                    <a:pt x="1716" y="6926"/>
                  </a:lnTo>
                  <a:lnTo>
                    <a:pt x="1633" y="6926"/>
                  </a:lnTo>
                  <a:lnTo>
                    <a:pt x="1612" y="6905"/>
                  </a:lnTo>
                  <a:lnTo>
                    <a:pt x="1570" y="6968"/>
                  </a:lnTo>
                  <a:lnTo>
                    <a:pt x="1528" y="7010"/>
                  </a:lnTo>
                  <a:lnTo>
                    <a:pt x="1486" y="7031"/>
                  </a:lnTo>
                  <a:lnTo>
                    <a:pt x="1424" y="6989"/>
                  </a:lnTo>
                  <a:lnTo>
                    <a:pt x="1486" y="6884"/>
                  </a:lnTo>
                  <a:lnTo>
                    <a:pt x="1382" y="6717"/>
                  </a:lnTo>
                  <a:lnTo>
                    <a:pt x="1382" y="6654"/>
                  </a:lnTo>
                  <a:lnTo>
                    <a:pt x="1361" y="6507"/>
                  </a:lnTo>
                  <a:lnTo>
                    <a:pt x="1361" y="6466"/>
                  </a:lnTo>
                  <a:lnTo>
                    <a:pt x="1403" y="6382"/>
                  </a:lnTo>
                  <a:lnTo>
                    <a:pt x="1382" y="6361"/>
                  </a:lnTo>
                  <a:lnTo>
                    <a:pt x="1319" y="6361"/>
                  </a:lnTo>
                  <a:lnTo>
                    <a:pt x="1382" y="6256"/>
                  </a:lnTo>
                  <a:lnTo>
                    <a:pt x="1382" y="6131"/>
                  </a:lnTo>
                  <a:lnTo>
                    <a:pt x="1507" y="5943"/>
                  </a:lnTo>
                  <a:lnTo>
                    <a:pt x="1528" y="5503"/>
                  </a:lnTo>
                  <a:lnTo>
                    <a:pt x="1612" y="5399"/>
                  </a:lnTo>
                  <a:lnTo>
                    <a:pt x="1633" y="5252"/>
                  </a:lnTo>
                  <a:lnTo>
                    <a:pt x="1716" y="5147"/>
                  </a:lnTo>
                  <a:lnTo>
                    <a:pt x="1737" y="5001"/>
                  </a:lnTo>
                  <a:lnTo>
                    <a:pt x="1696" y="4980"/>
                  </a:lnTo>
                  <a:lnTo>
                    <a:pt x="1716" y="4896"/>
                  </a:lnTo>
                  <a:lnTo>
                    <a:pt x="1716" y="4771"/>
                  </a:lnTo>
                  <a:lnTo>
                    <a:pt x="1779" y="4666"/>
                  </a:lnTo>
                  <a:lnTo>
                    <a:pt x="1779" y="4562"/>
                  </a:lnTo>
                  <a:lnTo>
                    <a:pt x="1675" y="4520"/>
                  </a:lnTo>
                  <a:lnTo>
                    <a:pt x="1696" y="4457"/>
                  </a:lnTo>
                  <a:lnTo>
                    <a:pt x="1696" y="4415"/>
                  </a:lnTo>
                  <a:lnTo>
                    <a:pt x="1800" y="4415"/>
                  </a:lnTo>
                  <a:lnTo>
                    <a:pt x="1821" y="4394"/>
                  </a:lnTo>
                  <a:lnTo>
                    <a:pt x="1884" y="4415"/>
                  </a:lnTo>
                  <a:lnTo>
                    <a:pt x="1926" y="4415"/>
                  </a:lnTo>
                  <a:lnTo>
                    <a:pt x="2030" y="4373"/>
                  </a:lnTo>
                  <a:lnTo>
                    <a:pt x="2051" y="4394"/>
                  </a:lnTo>
                  <a:lnTo>
                    <a:pt x="2135" y="4394"/>
                  </a:lnTo>
                  <a:lnTo>
                    <a:pt x="2219" y="4415"/>
                  </a:lnTo>
                  <a:lnTo>
                    <a:pt x="2260" y="4499"/>
                  </a:lnTo>
                  <a:lnTo>
                    <a:pt x="2219" y="4520"/>
                  </a:lnTo>
                  <a:lnTo>
                    <a:pt x="2219" y="4687"/>
                  </a:lnTo>
                  <a:lnTo>
                    <a:pt x="2260" y="4792"/>
                  </a:lnTo>
                  <a:lnTo>
                    <a:pt x="2240" y="4813"/>
                  </a:lnTo>
                  <a:lnTo>
                    <a:pt x="2198" y="4917"/>
                  </a:lnTo>
                  <a:lnTo>
                    <a:pt x="2302" y="4896"/>
                  </a:lnTo>
                  <a:lnTo>
                    <a:pt x="2365" y="4917"/>
                  </a:lnTo>
                  <a:lnTo>
                    <a:pt x="2470" y="4896"/>
                  </a:lnTo>
                  <a:lnTo>
                    <a:pt x="2616" y="4917"/>
                  </a:lnTo>
                  <a:lnTo>
                    <a:pt x="2658" y="4980"/>
                  </a:lnTo>
                  <a:lnTo>
                    <a:pt x="2658" y="4938"/>
                  </a:lnTo>
                  <a:lnTo>
                    <a:pt x="2658" y="4917"/>
                  </a:lnTo>
                  <a:lnTo>
                    <a:pt x="2721" y="4875"/>
                  </a:lnTo>
                  <a:lnTo>
                    <a:pt x="2784" y="4896"/>
                  </a:lnTo>
                  <a:lnTo>
                    <a:pt x="2951" y="5043"/>
                  </a:lnTo>
                  <a:lnTo>
                    <a:pt x="3014" y="5085"/>
                  </a:lnTo>
                  <a:lnTo>
                    <a:pt x="3014" y="5127"/>
                  </a:lnTo>
                  <a:lnTo>
                    <a:pt x="3076" y="5127"/>
                  </a:lnTo>
                  <a:lnTo>
                    <a:pt x="3181" y="5231"/>
                  </a:lnTo>
                  <a:lnTo>
                    <a:pt x="3202" y="5252"/>
                  </a:lnTo>
                  <a:lnTo>
                    <a:pt x="3244" y="5252"/>
                  </a:lnTo>
                  <a:lnTo>
                    <a:pt x="3244" y="5189"/>
                  </a:lnTo>
                  <a:lnTo>
                    <a:pt x="3286" y="5189"/>
                  </a:lnTo>
                  <a:lnTo>
                    <a:pt x="3286" y="5106"/>
                  </a:lnTo>
                  <a:lnTo>
                    <a:pt x="3307" y="4875"/>
                  </a:lnTo>
                  <a:lnTo>
                    <a:pt x="3265" y="4771"/>
                  </a:lnTo>
                  <a:lnTo>
                    <a:pt x="3160" y="4708"/>
                  </a:lnTo>
                  <a:lnTo>
                    <a:pt x="3097" y="4478"/>
                  </a:lnTo>
                  <a:lnTo>
                    <a:pt x="3139" y="4269"/>
                  </a:lnTo>
                  <a:lnTo>
                    <a:pt x="3202" y="4143"/>
                  </a:lnTo>
                  <a:lnTo>
                    <a:pt x="3265" y="3955"/>
                  </a:lnTo>
                  <a:lnTo>
                    <a:pt x="3369" y="3787"/>
                  </a:lnTo>
                  <a:lnTo>
                    <a:pt x="3495" y="3787"/>
                  </a:lnTo>
                  <a:lnTo>
                    <a:pt x="3767" y="3725"/>
                  </a:lnTo>
                  <a:lnTo>
                    <a:pt x="3913" y="3725"/>
                  </a:lnTo>
                  <a:lnTo>
                    <a:pt x="3976" y="3766"/>
                  </a:lnTo>
                  <a:lnTo>
                    <a:pt x="4123" y="3683"/>
                  </a:lnTo>
                  <a:lnTo>
                    <a:pt x="4248" y="3683"/>
                  </a:lnTo>
                  <a:lnTo>
                    <a:pt x="4395" y="3746"/>
                  </a:lnTo>
                  <a:lnTo>
                    <a:pt x="4541" y="3725"/>
                  </a:lnTo>
                  <a:lnTo>
                    <a:pt x="4646" y="3787"/>
                  </a:lnTo>
                  <a:lnTo>
                    <a:pt x="4771" y="3725"/>
                  </a:lnTo>
                  <a:lnTo>
                    <a:pt x="4855" y="3641"/>
                  </a:lnTo>
                  <a:lnTo>
                    <a:pt x="4855" y="3432"/>
                  </a:lnTo>
                  <a:lnTo>
                    <a:pt x="4834" y="3348"/>
                  </a:lnTo>
                  <a:lnTo>
                    <a:pt x="4855" y="3243"/>
                  </a:lnTo>
                  <a:lnTo>
                    <a:pt x="4855" y="3160"/>
                  </a:lnTo>
                  <a:lnTo>
                    <a:pt x="4876" y="3034"/>
                  </a:lnTo>
                  <a:lnTo>
                    <a:pt x="4876" y="2950"/>
                  </a:lnTo>
                  <a:lnTo>
                    <a:pt x="4729" y="2846"/>
                  </a:lnTo>
                  <a:lnTo>
                    <a:pt x="4750" y="2804"/>
                  </a:lnTo>
                  <a:lnTo>
                    <a:pt x="4667" y="2741"/>
                  </a:lnTo>
                  <a:lnTo>
                    <a:pt x="4541" y="2741"/>
                  </a:lnTo>
                  <a:lnTo>
                    <a:pt x="4437" y="2616"/>
                  </a:lnTo>
                  <a:lnTo>
                    <a:pt x="4332" y="2532"/>
                  </a:lnTo>
                  <a:lnTo>
                    <a:pt x="4353" y="2469"/>
                  </a:lnTo>
                  <a:lnTo>
                    <a:pt x="4353" y="2281"/>
                  </a:lnTo>
                  <a:lnTo>
                    <a:pt x="4311" y="2155"/>
                  </a:lnTo>
                  <a:lnTo>
                    <a:pt x="4353" y="2072"/>
                  </a:lnTo>
                  <a:lnTo>
                    <a:pt x="4353" y="1988"/>
                  </a:lnTo>
                  <a:lnTo>
                    <a:pt x="4311" y="1862"/>
                  </a:lnTo>
                  <a:lnTo>
                    <a:pt x="4185" y="1758"/>
                  </a:lnTo>
                  <a:lnTo>
                    <a:pt x="3913" y="1570"/>
                  </a:lnTo>
                  <a:lnTo>
                    <a:pt x="3830" y="1423"/>
                  </a:lnTo>
                  <a:lnTo>
                    <a:pt x="3579" y="1339"/>
                  </a:lnTo>
                  <a:lnTo>
                    <a:pt x="3390" y="1381"/>
                  </a:lnTo>
                  <a:lnTo>
                    <a:pt x="3265" y="1653"/>
                  </a:lnTo>
                  <a:lnTo>
                    <a:pt x="3014" y="1674"/>
                  </a:lnTo>
                  <a:lnTo>
                    <a:pt x="2930" y="1549"/>
                  </a:lnTo>
                  <a:lnTo>
                    <a:pt x="2825" y="1549"/>
                  </a:lnTo>
                  <a:lnTo>
                    <a:pt x="2616" y="1444"/>
                  </a:lnTo>
                  <a:lnTo>
                    <a:pt x="2428" y="1528"/>
                  </a:lnTo>
                  <a:lnTo>
                    <a:pt x="2428" y="1653"/>
                  </a:lnTo>
                  <a:lnTo>
                    <a:pt x="2260" y="1674"/>
                  </a:lnTo>
                  <a:lnTo>
                    <a:pt x="2114" y="1758"/>
                  </a:lnTo>
                  <a:lnTo>
                    <a:pt x="2114" y="1465"/>
                  </a:lnTo>
                  <a:lnTo>
                    <a:pt x="2114" y="1256"/>
                  </a:lnTo>
                  <a:lnTo>
                    <a:pt x="2051" y="1130"/>
                  </a:lnTo>
                  <a:lnTo>
                    <a:pt x="2114" y="1025"/>
                  </a:lnTo>
                  <a:lnTo>
                    <a:pt x="2135" y="942"/>
                  </a:lnTo>
                  <a:lnTo>
                    <a:pt x="2051" y="837"/>
                  </a:lnTo>
                  <a:lnTo>
                    <a:pt x="2135" y="712"/>
                  </a:lnTo>
                  <a:lnTo>
                    <a:pt x="2114" y="607"/>
                  </a:lnTo>
                  <a:lnTo>
                    <a:pt x="1905" y="607"/>
                  </a:lnTo>
                  <a:lnTo>
                    <a:pt x="1821" y="691"/>
                  </a:lnTo>
                  <a:lnTo>
                    <a:pt x="1716" y="628"/>
                  </a:lnTo>
                  <a:lnTo>
                    <a:pt x="1633" y="502"/>
                  </a:lnTo>
                  <a:lnTo>
                    <a:pt x="1716" y="419"/>
                  </a:lnTo>
                  <a:lnTo>
                    <a:pt x="1696" y="230"/>
                  </a:lnTo>
                  <a:lnTo>
                    <a:pt x="1591" y="105"/>
                  </a:lnTo>
                  <a:lnTo>
                    <a:pt x="1424" y="126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2"/>
            <p:cNvSpPr/>
            <p:nvPr/>
          </p:nvSpPr>
          <p:spPr>
            <a:xfrm>
              <a:off x="5009700" y="2810675"/>
              <a:ext cx="128175" cy="288250"/>
            </a:xfrm>
            <a:custGeom>
              <a:avLst/>
              <a:gdLst/>
              <a:ahLst/>
              <a:cxnLst/>
              <a:rect l="l" t="t" r="r" b="b"/>
              <a:pathLst>
                <a:path w="5127" h="11530" extrusionOk="0">
                  <a:moveTo>
                    <a:pt x="2407" y="0"/>
                  </a:moveTo>
                  <a:lnTo>
                    <a:pt x="2302" y="42"/>
                  </a:lnTo>
                  <a:lnTo>
                    <a:pt x="2344" y="63"/>
                  </a:lnTo>
                  <a:lnTo>
                    <a:pt x="2365" y="147"/>
                  </a:lnTo>
                  <a:lnTo>
                    <a:pt x="2260" y="251"/>
                  </a:lnTo>
                  <a:lnTo>
                    <a:pt x="2260" y="419"/>
                  </a:lnTo>
                  <a:lnTo>
                    <a:pt x="2281" y="523"/>
                  </a:lnTo>
                  <a:lnTo>
                    <a:pt x="2155" y="461"/>
                  </a:lnTo>
                  <a:lnTo>
                    <a:pt x="2072" y="377"/>
                  </a:lnTo>
                  <a:lnTo>
                    <a:pt x="1925" y="482"/>
                  </a:lnTo>
                  <a:lnTo>
                    <a:pt x="1716" y="544"/>
                  </a:lnTo>
                  <a:lnTo>
                    <a:pt x="1653" y="691"/>
                  </a:lnTo>
                  <a:lnTo>
                    <a:pt x="1528" y="858"/>
                  </a:lnTo>
                  <a:lnTo>
                    <a:pt x="1402" y="900"/>
                  </a:lnTo>
                  <a:lnTo>
                    <a:pt x="1214" y="1193"/>
                  </a:lnTo>
                  <a:lnTo>
                    <a:pt x="1193" y="1360"/>
                  </a:lnTo>
                  <a:lnTo>
                    <a:pt x="1235" y="1402"/>
                  </a:lnTo>
                  <a:lnTo>
                    <a:pt x="1151" y="1632"/>
                  </a:lnTo>
                  <a:lnTo>
                    <a:pt x="1005" y="1904"/>
                  </a:lnTo>
                  <a:lnTo>
                    <a:pt x="1005" y="2009"/>
                  </a:lnTo>
                  <a:lnTo>
                    <a:pt x="1130" y="2051"/>
                  </a:lnTo>
                  <a:lnTo>
                    <a:pt x="1005" y="2365"/>
                  </a:lnTo>
                  <a:lnTo>
                    <a:pt x="942" y="2616"/>
                  </a:lnTo>
                  <a:lnTo>
                    <a:pt x="879" y="2825"/>
                  </a:lnTo>
                  <a:lnTo>
                    <a:pt x="712" y="2825"/>
                  </a:lnTo>
                  <a:lnTo>
                    <a:pt x="607" y="2783"/>
                  </a:lnTo>
                  <a:lnTo>
                    <a:pt x="502" y="2783"/>
                  </a:lnTo>
                  <a:lnTo>
                    <a:pt x="565" y="3076"/>
                  </a:lnTo>
                  <a:lnTo>
                    <a:pt x="565" y="3202"/>
                  </a:lnTo>
                  <a:lnTo>
                    <a:pt x="565" y="3411"/>
                  </a:lnTo>
                  <a:lnTo>
                    <a:pt x="419" y="3411"/>
                  </a:lnTo>
                  <a:lnTo>
                    <a:pt x="440" y="3578"/>
                  </a:lnTo>
                  <a:lnTo>
                    <a:pt x="419" y="3704"/>
                  </a:lnTo>
                  <a:lnTo>
                    <a:pt x="440" y="3808"/>
                  </a:lnTo>
                  <a:lnTo>
                    <a:pt x="398" y="4018"/>
                  </a:lnTo>
                  <a:lnTo>
                    <a:pt x="314" y="4039"/>
                  </a:lnTo>
                  <a:lnTo>
                    <a:pt x="272" y="4018"/>
                  </a:lnTo>
                  <a:lnTo>
                    <a:pt x="251" y="4122"/>
                  </a:lnTo>
                  <a:lnTo>
                    <a:pt x="251" y="4206"/>
                  </a:lnTo>
                  <a:lnTo>
                    <a:pt x="251" y="4332"/>
                  </a:lnTo>
                  <a:lnTo>
                    <a:pt x="189" y="4457"/>
                  </a:lnTo>
                  <a:lnTo>
                    <a:pt x="147" y="4436"/>
                  </a:lnTo>
                  <a:lnTo>
                    <a:pt x="42" y="4562"/>
                  </a:lnTo>
                  <a:lnTo>
                    <a:pt x="0" y="4666"/>
                  </a:lnTo>
                  <a:lnTo>
                    <a:pt x="0" y="4729"/>
                  </a:lnTo>
                  <a:lnTo>
                    <a:pt x="84" y="4834"/>
                  </a:lnTo>
                  <a:lnTo>
                    <a:pt x="105" y="4980"/>
                  </a:lnTo>
                  <a:lnTo>
                    <a:pt x="377" y="5231"/>
                  </a:lnTo>
                  <a:lnTo>
                    <a:pt x="377" y="5231"/>
                  </a:lnTo>
                  <a:lnTo>
                    <a:pt x="314" y="5127"/>
                  </a:lnTo>
                  <a:lnTo>
                    <a:pt x="314" y="5064"/>
                  </a:lnTo>
                  <a:lnTo>
                    <a:pt x="398" y="5148"/>
                  </a:lnTo>
                  <a:lnTo>
                    <a:pt x="523" y="5148"/>
                  </a:lnTo>
                  <a:lnTo>
                    <a:pt x="419" y="5231"/>
                  </a:lnTo>
                  <a:lnTo>
                    <a:pt x="440" y="5273"/>
                  </a:lnTo>
                  <a:lnTo>
                    <a:pt x="565" y="5273"/>
                  </a:lnTo>
                  <a:lnTo>
                    <a:pt x="565" y="5189"/>
                  </a:lnTo>
                  <a:lnTo>
                    <a:pt x="586" y="5273"/>
                  </a:lnTo>
                  <a:lnTo>
                    <a:pt x="691" y="5273"/>
                  </a:lnTo>
                  <a:lnTo>
                    <a:pt x="733" y="5357"/>
                  </a:lnTo>
                  <a:lnTo>
                    <a:pt x="921" y="5399"/>
                  </a:lnTo>
                  <a:lnTo>
                    <a:pt x="1026" y="5566"/>
                  </a:lnTo>
                  <a:lnTo>
                    <a:pt x="1026" y="5671"/>
                  </a:lnTo>
                  <a:lnTo>
                    <a:pt x="942" y="5692"/>
                  </a:lnTo>
                  <a:lnTo>
                    <a:pt x="900" y="5608"/>
                  </a:lnTo>
                  <a:lnTo>
                    <a:pt x="816" y="5671"/>
                  </a:lnTo>
                  <a:lnTo>
                    <a:pt x="900" y="5754"/>
                  </a:lnTo>
                  <a:lnTo>
                    <a:pt x="921" y="5775"/>
                  </a:lnTo>
                  <a:lnTo>
                    <a:pt x="900" y="5796"/>
                  </a:lnTo>
                  <a:lnTo>
                    <a:pt x="795" y="5775"/>
                  </a:lnTo>
                  <a:lnTo>
                    <a:pt x="774" y="5671"/>
                  </a:lnTo>
                  <a:lnTo>
                    <a:pt x="670" y="5671"/>
                  </a:lnTo>
                  <a:lnTo>
                    <a:pt x="670" y="5712"/>
                  </a:lnTo>
                  <a:lnTo>
                    <a:pt x="795" y="5817"/>
                  </a:lnTo>
                  <a:lnTo>
                    <a:pt x="795" y="5880"/>
                  </a:lnTo>
                  <a:lnTo>
                    <a:pt x="900" y="6005"/>
                  </a:lnTo>
                  <a:lnTo>
                    <a:pt x="1109" y="6068"/>
                  </a:lnTo>
                  <a:lnTo>
                    <a:pt x="1088" y="5880"/>
                  </a:lnTo>
                  <a:lnTo>
                    <a:pt x="1026" y="5775"/>
                  </a:lnTo>
                  <a:lnTo>
                    <a:pt x="1151" y="5859"/>
                  </a:lnTo>
                  <a:lnTo>
                    <a:pt x="1151" y="5964"/>
                  </a:lnTo>
                  <a:lnTo>
                    <a:pt x="1214" y="6068"/>
                  </a:lnTo>
                  <a:lnTo>
                    <a:pt x="1298" y="6131"/>
                  </a:lnTo>
                  <a:lnTo>
                    <a:pt x="1319" y="6298"/>
                  </a:lnTo>
                  <a:lnTo>
                    <a:pt x="1402" y="6382"/>
                  </a:lnTo>
                  <a:lnTo>
                    <a:pt x="1360" y="6403"/>
                  </a:lnTo>
                  <a:lnTo>
                    <a:pt x="1402" y="6445"/>
                  </a:lnTo>
                  <a:lnTo>
                    <a:pt x="1465" y="6487"/>
                  </a:lnTo>
                  <a:lnTo>
                    <a:pt x="1465" y="6717"/>
                  </a:lnTo>
                  <a:lnTo>
                    <a:pt x="1570" y="6947"/>
                  </a:lnTo>
                  <a:lnTo>
                    <a:pt x="1632" y="7010"/>
                  </a:lnTo>
                  <a:lnTo>
                    <a:pt x="1486" y="7114"/>
                  </a:lnTo>
                  <a:lnTo>
                    <a:pt x="1402" y="7658"/>
                  </a:lnTo>
                  <a:lnTo>
                    <a:pt x="1444" y="7784"/>
                  </a:lnTo>
                  <a:lnTo>
                    <a:pt x="1423" y="7847"/>
                  </a:lnTo>
                  <a:lnTo>
                    <a:pt x="1444" y="7889"/>
                  </a:lnTo>
                  <a:lnTo>
                    <a:pt x="1528" y="7742"/>
                  </a:lnTo>
                  <a:lnTo>
                    <a:pt x="1653" y="7637"/>
                  </a:lnTo>
                  <a:lnTo>
                    <a:pt x="1716" y="7470"/>
                  </a:lnTo>
                  <a:lnTo>
                    <a:pt x="1716" y="7658"/>
                  </a:lnTo>
                  <a:lnTo>
                    <a:pt x="1549" y="7805"/>
                  </a:lnTo>
                  <a:lnTo>
                    <a:pt x="1549" y="7972"/>
                  </a:lnTo>
                  <a:lnTo>
                    <a:pt x="1632" y="7951"/>
                  </a:lnTo>
                  <a:lnTo>
                    <a:pt x="1632" y="7868"/>
                  </a:lnTo>
                  <a:lnTo>
                    <a:pt x="1779" y="7784"/>
                  </a:lnTo>
                  <a:lnTo>
                    <a:pt x="1863" y="7868"/>
                  </a:lnTo>
                  <a:lnTo>
                    <a:pt x="1925" y="7868"/>
                  </a:lnTo>
                  <a:lnTo>
                    <a:pt x="1925" y="7805"/>
                  </a:lnTo>
                  <a:lnTo>
                    <a:pt x="1946" y="7847"/>
                  </a:lnTo>
                  <a:lnTo>
                    <a:pt x="1988" y="7847"/>
                  </a:lnTo>
                  <a:lnTo>
                    <a:pt x="2009" y="7805"/>
                  </a:lnTo>
                  <a:lnTo>
                    <a:pt x="2135" y="7805"/>
                  </a:lnTo>
                  <a:lnTo>
                    <a:pt x="2365" y="7658"/>
                  </a:lnTo>
                  <a:lnTo>
                    <a:pt x="2386" y="7575"/>
                  </a:lnTo>
                  <a:lnTo>
                    <a:pt x="2448" y="7596"/>
                  </a:lnTo>
                  <a:lnTo>
                    <a:pt x="2511" y="7596"/>
                  </a:lnTo>
                  <a:lnTo>
                    <a:pt x="2658" y="7533"/>
                  </a:lnTo>
                  <a:lnTo>
                    <a:pt x="2574" y="7491"/>
                  </a:lnTo>
                  <a:lnTo>
                    <a:pt x="2574" y="7470"/>
                  </a:lnTo>
                  <a:lnTo>
                    <a:pt x="2511" y="7365"/>
                  </a:lnTo>
                  <a:lnTo>
                    <a:pt x="2574" y="7365"/>
                  </a:lnTo>
                  <a:lnTo>
                    <a:pt x="2616" y="7449"/>
                  </a:lnTo>
                  <a:lnTo>
                    <a:pt x="2720" y="7470"/>
                  </a:lnTo>
                  <a:lnTo>
                    <a:pt x="2888" y="7345"/>
                  </a:lnTo>
                  <a:lnTo>
                    <a:pt x="2867" y="7282"/>
                  </a:lnTo>
                  <a:lnTo>
                    <a:pt x="2909" y="7240"/>
                  </a:lnTo>
                  <a:lnTo>
                    <a:pt x="2909" y="7114"/>
                  </a:lnTo>
                  <a:lnTo>
                    <a:pt x="2867" y="7052"/>
                  </a:lnTo>
                  <a:lnTo>
                    <a:pt x="2867" y="7010"/>
                  </a:lnTo>
                  <a:lnTo>
                    <a:pt x="2888" y="6947"/>
                  </a:lnTo>
                  <a:lnTo>
                    <a:pt x="2804" y="6863"/>
                  </a:lnTo>
                  <a:lnTo>
                    <a:pt x="2909" y="6947"/>
                  </a:lnTo>
                  <a:lnTo>
                    <a:pt x="2909" y="7010"/>
                  </a:lnTo>
                  <a:lnTo>
                    <a:pt x="2992" y="7010"/>
                  </a:lnTo>
                  <a:lnTo>
                    <a:pt x="2992" y="7073"/>
                  </a:lnTo>
                  <a:lnTo>
                    <a:pt x="3118" y="7282"/>
                  </a:lnTo>
                  <a:lnTo>
                    <a:pt x="3181" y="7365"/>
                  </a:lnTo>
                  <a:lnTo>
                    <a:pt x="3202" y="7491"/>
                  </a:lnTo>
                  <a:lnTo>
                    <a:pt x="3306" y="7491"/>
                  </a:lnTo>
                  <a:lnTo>
                    <a:pt x="3390" y="7470"/>
                  </a:lnTo>
                  <a:lnTo>
                    <a:pt x="3411" y="7386"/>
                  </a:lnTo>
                  <a:lnTo>
                    <a:pt x="3411" y="7470"/>
                  </a:lnTo>
                  <a:lnTo>
                    <a:pt x="3390" y="7533"/>
                  </a:lnTo>
                  <a:lnTo>
                    <a:pt x="3432" y="7658"/>
                  </a:lnTo>
                  <a:lnTo>
                    <a:pt x="3432" y="7700"/>
                  </a:lnTo>
                  <a:lnTo>
                    <a:pt x="3411" y="7742"/>
                  </a:lnTo>
                  <a:lnTo>
                    <a:pt x="3432" y="7847"/>
                  </a:lnTo>
                  <a:lnTo>
                    <a:pt x="3495" y="7889"/>
                  </a:lnTo>
                  <a:lnTo>
                    <a:pt x="3536" y="8307"/>
                  </a:lnTo>
                  <a:lnTo>
                    <a:pt x="3578" y="8328"/>
                  </a:lnTo>
                  <a:lnTo>
                    <a:pt x="3578" y="8516"/>
                  </a:lnTo>
                  <a:lnTo>
                    <a:pt x="3725" y="8600"/>
                  </a:lnTo>
                  <a:lnTo>
                    <a:pt x="3704" y="8642"/>
                  </a:lnTo>
                  <a:lnTo>
                    <a:pt x="3704" y="8788"/>
                  </a:lnTo>
                  <a:lnTo>
                    <a:pt x="3767" y="8851"/>
                  </a:lnTo>
                  <a:lnTo>
                    <a:pt x="3767" y="9123"/>
                  </a:lnTo>
                  <a:lnTo>
                    <a:pt x="3829" y="9228"/>
                  </a:lnTo>
                  <a:lnTo>
                    <a:pt x="3829" y="9332"/>
                  </a:lnTo>
                  <a:lnTo>
                    <a:pt x="3850" y="9311"/>
                  </a:lnTo>
                  <a:lnTo>
                    <a:pt x="3871" y="9123"/>
                  </a:lnTo>
                  <a:lnTo>
                    <a:pt x="3955" y="9249"/>
                  </a:lnTo>
                  <a:lnTo>
                    <a:pt x="3976" y="9374"/>
                  </a:lnTo>
                  <a:lnTo>
                    <a:pt x="4059" y="9458"/>
                  </a:lnTo>
                  <a:lnTo>
                    <a:pt x="4080" y="9793"/>
                  </a:lnTo>
                  <a:lnTo>
                    <a:pt x="4164" y="9855"/>
                  </a:lnTo>
                  <a:lnTo>
                    <a:pt x="4185" y="9960"/>
                  </a:lnTo>
                  <a:lnTo>
                    <a:pt x="4143" y="10002"/>
                  </a:lnTo>
                  <a:lnTo>
                    <a:pt x="4164" y="10169"/>
                  </a:lnTo>
                  <a:lnTo>
                    <a:pt x="4227" y="10253"/>
                  </a:lnTo>
                  <a:lnTo>
                    <a:pt x="4290" y="10316"/>
                  </a:lnTo>
                  <a:lnTo>
                    <a:pt x="4227" y="10399"/>
                  </a:lnTo>
                  <a:lnTo>
                    <a:pt x="4269" y="10567"/>
                  </a:lnTo>
                  <a:lnTo>
                    <a:pt x="4248" y="10609"/>
                  </a:lnTo>
                  <a:lnTo>
                    <a:pt x="4227" y="10630"/>
                  </a:lnTo>
                  <a:lnTo>
                    <a:pt x="4185" y="10797"/>
                  </a:lnTo>
                  <a:lnTo>
                    <a:pt x="4227" y="10818"/>
                  </a:lnTo>
                  <a:lnTo>
                    <a:pt x="4227" y="10922"/>
                  </a:lnTo>
                  <a:lnTo>
                    <a:pt x="4143" y="11027"/>
                  </a:lnTo>
                  <a:lnTo>
                    <a:pt x="4101" y="11048"/>
                  </a:lnTo>
                  <a:lnTo>
                    <a:pt x="4059" y="11048"/>
                  </a:lnTo>
                  <a:lnTo>
                    <a:pt x="4059" y="11111"/>
                  </a:lnTo>
                  <a:lnTo>
                    <a:pt x="4101" y="11194"/>
                  </a:lnTo>
                  <a:lnTo>
                    <a:pt x="4101" y="11341"/>
                  </a:lnTo>
                  <a:lnTo>
                    <a:pt x="4164" y="11529"/>
                  </a:lnTo>
                  <a:lnTo>
                    <a:pt x="4185" y="11341"/>
                  </a:lnTo>
                  <a:lnTo>
                    <a:pt x="4248" y="11236"/>
                  </a:lnTo>
                  <a:lnTo>
                    <a:pt x="4248" y="11257"/>
                  </a:lnTo>
                  <a:lnTo>
                    <a:pt x="4269" y="11153"/>
                  </a:lnTo>
                  <a:lnTo>
                    <a:pt x="4332" y="11090"/>
                  </a:lnTo>
                  <a:lnTo>
                    <a:pt x="4332" y="10922"/>
                  </a:lnTo>
                  <a:lnTo>
                    <a:pt x="4457" y="10839"/>
                  </a:lnTo>
                  <a:lnTo>
                    <a:pt x="4583" y="10483"/>
                  </a:lnTo>
                  <a:lnTo>
                    <a:pt x="4666" y="10420"/>
                  </a:lnTo>
                  <a:lnTo>
                    <a:pt x="4666" y="10253"/>
                  </a:lnTo>
                  <a:lnTo>
                    <a:pt x="4583" y="10106"/>
                  </a:lnTo>
                  <a:lnTo>
                    <a:pt x="4604" y="9960"/>
                  </a:lnTo>
                  <a:lnTo>
                    <a:pt x="4562" y="9855"/>
                  </a:lnTo>
                  <a:lnTo>
                    <a:pt x="4541" y="9667"/>
                  </a:lnTo>
                  <a:lnTo>
                    <a:pt x="4457" y="9583"/>
                  </a:lnTo>
                  <a:lnTo>
                    <a:pt x="4478" y="9479"/>
                  </a:lnTo>
                  <a:lnTo>
                    <a:pt x="4457" y="9353"/>
                  </a:lnTo>
                  <a:lnTo>
                    <a:pt x="4478" y="9270"/>
                  </a:lnTo>
                  <a:lnTo>
                    <a:pt x="4436" y="9018"/>
                  </a:lnTo>
                  <a:lnTo>
                    <a:pt x="4269" y="8851"/>
                  </a:lnTo>
                  <a:lnTo>
                    <a:pt x="4080" y="8725"/>
                  </a:lnTo>
                  <a:lnTo>
                    <a:pt x="3934" y="8537"/>
                  </a:lnTo>
                  <a:lnTo>
                    <a:pt x="3934" y="8433"/>
                  </a:lnTo>
                  <a:lnTo>
                    <a:pt x="3850" y="8223"/>
                  </a:lnTo>
                  <a:lnTo>
                    <a:pt x="3955" y="8181"/>
                  </a:lnTo>
                  <a:lnTo>
                    <a:pt x="3976" y="8077"/>
                  </a:lnTo>
                  <a:lnTo>
                    <a:pt x="3934" y="7784"/>
                  </a:lnTo>
                  <a:lnTo>
                    <a:pt x="3955" y="7700"/>
                  </a:lnTo>
                  <a:lnTo>
                    <a:pt x="4059" y="7658"/>
                  </a:lnTo>
                  <a:lnTo>
                    <a:pt x="4059" y="7533"/>
                  </a:lnTo>
                  <a:lnTo>
                    <a:pt x="3934" y="7470"/>
                  </a:lnTo>
                  <a:lnTo>
                    <a:pt x="3934" y="7345"/>
                  </a:lnTo>
                  <a:lnTo>
                    <a:pt x="3850" y="7219"/>
                  </a:lnTo>
                  <a:lnTo>
                    <a:pt x="3767" y="7156"/>
                  </a:lnTo>
                  <a:lnTo>
                    <a:pt x="3620" y="6863"/>
                  </a:lnTo>
                  <a:lnTo>
                    <a:pt x="3495" y="6759"/>
                  </a:lnTo>
                  <a:lnTo>
                    <a:pt x="3432" y="6696"/>
                  </a:lnTo>
                  <a:lnTo>
                    <a:pt x="3348" y="6612"/>
                  </a:lnTo>
                  <a:lnTo>
                    <a:pt x="3243" y="6424"/>
                  </a:lnTo>
                  <a:lnTo>
                    <a:pt x="3181" y="6403"/>
                  </a:lnTo>
                  <a:lnTo>
                    <a:pt x="3181" y="6319"/>
                  </a:lnTo>
                  <a:lnTo>
                    <a:pt x="3306" y="6236"/>
                  </a:lnTo>
                  <a:lnTo>
                    <a:pt x="3411" y="6173"/>
                  </a:lnTo>
                  <a:lnTo>
                    <a:pt x="3390" y="6089"/>
                  </a:lnTo>
                  <a:lnTo>
                    <a:pt x="3390" y="5901"/>
                  </a:lnTo>
                  <a:lnTo>
                    <a:pt x="3453" y="5817"/>
                  </a:lnTo>
                  <a:lnTo>
                    <a:pt x="3432" y="5650"/>
                  </a:lnTo>
                  <a:lnTo>
                    <a:pt x="3515" y="5503"/>
                  </a:lnTo>
                  <a:lnTo>
                    <a:pt x="3746" y="5587"/>
                  </a:lnTo>
                  <a:lnTo>
                    <a:pt x="3871" y="5482"/>
                  </a:lnTo>
                  <a:lnTo>
                    <a:pt x="4018" y="5482"/>
                  </a:lnTo>
                  <a:lnTo>
                    <a:pt x="4039" y="5440"/>
                  </a:lnTo>
                  <a:lnTo>
                    <a:pt x="4039" y="5273"/>
                  </a:lnTo>
                  <a:lnTo>
                    <a:pt x="4101" y="5231"/>
                  </a:lnTo>
                  <a:lnTo>
                    <a:pt x="4269" y="5252"/>
                  </a:lnTo>
                  <a:lnTo>
                    <a:pt x="4290" y="5168"/>
                  </a:lnTo>
                  <a:lnTo>
                    <a:pt x="4248" y="5085"/>
                  </a:lnTo>
                  <a:lnTo>
                    <a:pt x="4248" y="5022"/>
                  </a:lnTo>
                  <a:lnTo>
                    <a:pt x="4373" y="4980"/>
                  </a:lnTo>
                  <a:lnTo>
                    <a:pt x="4541" y="4959"/>
                  </a:lnTo>
                  <a:lnTo>
                    <a:pt x="4562" y="4959"/>
                  </a:lnTo>
                  <a:lnTo>
                    <a:pt x="4604" y="4813"/>
                  </a:lnTo>
                  <a:lnTo>
                    <a:pt x="4666" y="4813"/>
                  </a:lnTo>
                  <a:lnTo>
                    <a:pt x="4792" y="4729"/>
                  </a:lnTo>
                  <a:lnTo>
                    <a:pt x="4750" y="4645"/>
                  </a:lnTo>
                  <a:lnTo>
                    <a:pt x="4792" y="4541"/>
                  </a:lnTo>
                  <a:lnTo>
                    <a:pt x="4813" y="4436"/>
                  </a:lnTo>
                  <a:lnTo>
                    <a:pt x="4980" y="4415"/>
                  </a:lnTo>
                  <a:lnTo>
                    <a:pt x="5085" y="4311"/>
                  </a:lnTo>
                  <a:lnTo>
                    <a:pt x="5127" y="4290"/>
                  </a:lnTo>
                  <a:lnTo>
                    <a:pt x="5127" y="4143"/>
                  </a:lnTo>
                  <a:lnTo>
                    <a:pt x="5022" y="4122"/>
                  </a:lnTo>
                  <a:lnTo>
                    <a:pt x="4771" y="4227"/>
                  </a:lnTo>
                  <a:lnTo>
                    <a:pt x="4624" y="4227"/>
                  </a:lnTo>
                  <a:lnTo>
                    <a:pt x="4562" y="4311"/>
                  </a:lnTo>
                  <a:lnTo>
                    <a:pt x="4436" y="4248"/>
                  </a:lnTo>
                  <a:lnTo>
                    <a:pt x="4394" y="4122"/>
                  </a:lnTo>
                  <a:lnTo>
                    <a:pt x="4436" y="3997"/>
                  </a:lnTo>
                  <a:lnTo>
                    <a:pt x="4352" y="3892"/>
                  </a:lnTo>
                  <a:lnTo>
                    <a:pt x="4269" y="3976"/>
                  </a:lnTo>
                  <a:lnTo>
                    <a:pt x="4227" y="3913"/>
                  </a:lnTo>
                  <a:lnTo>
                    <a:pt x="4039" y="3913"/>
                  </a:lnTo>
                  <a:lnTo>
                    <a:pt x="3955" y="3934"/>
                  </a:lnTo>
                  <a:lnTo>
                    <a:pt x="3934" y="3871"/>
                  </a:lnTo>
                  <a:lnTo>
                    <a:pt x="4039" y="3767"/>
                  </a:lnTo>
                  <a:lnTo>
                    <a:pt x="4185" y="3578"/>
                  </a:lnTo>
                  <a:lnTo>
                    <a:pt x="4164" y="3495"/>
                  </a:lnTo>
                  <a:lnTo>
                    <a:pt x="4227" y="3390"/>
                  </a:lnTo>
                  <a:lnTo>
                    <a:pt x="4227" y="3306"/>
                  </a:lnTo>
                  <a:lnTo>
                    <a:pt x="4101" y="3244"/>
                  </a:lnTo>
                  <a:lnTo>
                    <a:pt x="3955" y="3244"/>
                  </a:lnTo>
                  <a:lnTo>
                    <a:pt x="3934" y="3285"/>
                  </a:lnTo>
                  <a:lnTo>
                    <a:pt x="3871" y="3202"/>
                  </a:lnTo>
                  <a:lnTo>
                    <a:pt x="3913" y="3160"/>
                  </a:lnTo>
                  <a:lnTo>
                    <a:pt x="3767" y="3139"/>
                  </a:lnTo>
                  <a:lnTo>
                    <a:pt x="3704" y="3055"/>
                  </a:lnTo>
                  <a:lnTo>
                    <a:pt x="3725" y="2951"/>
                  </a:lnTo>
                  <a:lnTo>
                    <a:pt x="3704" y="2846"/>
                  </a:lnTo>
                  <a:lnTo>
                    <a:pt x="3557" y="2867"/>
                  </a:lnTo>
                  <a:lnTo>
                    <a:pt x="3495" y="2825"/>
                  </a:lnTo>
                  <a:lnTo>
                    <a:pt x="3515" y="2741"/>
                  </a:lnTo>
                  <a:lnTo>
                    <a:pt x="3495" y="2658"/>
                  </a:lnTo>
                  <a:lnTo>
                    <a:pt x="3223" y="2720"/>
                  </a:lnTo>
                  <a:lnTo>
                    <a:pt x="3097" y="2825"/>
                  </a:lnTo>
                  <a:lnTo>
                    <a:pt x="3034" y="2679"/>
                  </a:lnTo>
                  <a:lnTo>
                    <a:pt x="3055" y="2532"/>
                  </a:lnTo>
                  <a:lnTo>
                    <a:pt x="2992" y="2469"/>
                  </a:lnTo>
                  <a:lnTo>
                    <a:pt x="2930" y="2407"/>
                  </a:lnTo>
                  <a:lnTo>
                    <a:pt x="2825" y="2344"/>
                  </a:lnTo>
                  <a:lnTo>
                    <a:pt x="2825" y="2239"/>
                  </a:lnTo>
                  <a:lnTo>
                    <a:pt x="2888" y="2155"/>
                  </a:lnTo>
                  <a:lnTo>
                    <a:pt x="2825" y="2093"/>
                  </a:lnTo>
                  <a:lnTo>
                    <a:pt x="2888" y="2009"/>
                  </a:lnTo>
                  <a:lnTo>
                    <a:pt x="2971" y="1904"/>
                  </a:lnTo>
                  <a:lnTo>
                    <a:pt x="3034" y="1925"/>
                  </a:lnTo>
                  <a:lnTo>
                    <a:pt x="3097" y="1883"/>
                  </a:lnTo>
                  <a:lnTo>
                    <a:pt x="3034" y="1779"/>
                  </a:lnTo>
                  <a:lnTo>
                    <a:pt x="3055" y="1695"/>
                  </a:lnTo>
                  <a:lnTo>
                    <a:pt x="3118" y="1674"/>
                  </a:lnTo>
                  <a:lnTo>
                    <a:pt x="3139" y="1570"/>
                  </a:lnTo>
                  <a:lnTo>
                    <a:pt x="3243" y="1507"/>
                  </a:lnTo>
                  <a:lnTo>
                    <a:pt x="3285" y="1423"/>
                  </a:lnTo>
                  <a:lnTo>
                    <a:pt x="3285" y="1319"/>
                  </a:lnTo>
                  <a:lnTo>
                    <a:pt x="3306" y="1067"/>
                  </a:lnTo>
                  <a:lnTo>
                    <a:pt x="3285" y="900"/>
                  </a:lnTo>
                  <a:lnTo>
                    <a:pt x="3202" y="691"/>
                  </a:lnTo>
                  <a:lnTo>
                    <a:pt x="3202" y="544"/>
                  </a:lnTo>
                  <a:lnTo>
                    <a:pt x="3097" y="419"/>
                  </a:lnTo>
                  <a:lnTo>
                    <a:pt x="2992" y="419"/>
                  </a:lnTo>
                  <a:lnTo>
                    <a:pt x="2971" y="251"/>
                  </a:lnTo>
                  <a:lnTo>
                    <a:pt x="2825" y="147"/>
                  </a:lnTo>
                  <a:lnTo>
                    <a:pt x="2783" y="0"/>
                  </a:lnTo>
                  <a:lnTo>
                    <a:pt x="2616" y="0"/>
                  </a:lnTo>
                  <a:lnTo>
                    <a:pt x="2532" y="42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2"/>
            <p:cNvSpPr/>
            <p:nvPr/>
          </p:nvSpPr>
          <p:spPr>
            <a:xfrm>
              <a:off x="4941700" y="2836825"/>
              <a:ext cx="74300" cy="95750"/>
            </a:xfrm>
            <a:custGeom>
              <a:avLst/>
              <a:gdLst/>
              <a:ahLst/>
              <a:cxnLst/>
              <a:rect l="l" t="t" r="r" b="b"/>
              <a:pathLst>
                <a:path w="2972" h="3830" extrusionOk="0">
                  <a:moveTo>
                    <a:pt x="209" y="1"/>
                  </a:moveTo>
                  <a:lnTo>
                    <a:pt x="189" y="63"/>
                  </a:lnTo>
                  <a:lnTo>
                    <a:pt x="147" y="63"/>
                  </a:lnTo>
                  <a:lnTo>
                    <a:pt x="147" y="147"/>
                  </a:lnTo>
                  <a:lnTo>
                    <a:pt x="189" y="210"/>
                  </a:lnTo>
                  <a:lnTo>
                    <a:pt x="147" y="356"/>
                  </a:lnTo>
                  <a:lnTo>
                    <a:pt x="21" y="482"/>
                  </a:lnTo>
                  <a:lnTo>
                    <a:pt x="0" y="628"/>
                  </a:lnTo>
                  <a:lnTo>
                    <a:pt x="293" y="733"/>
                  </a:lnTo>
                  <a:lnTo>
                    <a:pt x="398" y="670"/>
                  </a:lnTo>
                  <a:lnTo>
                    <a:pt x="523" y="691"/>
                  </a:lnTo>
                  <a:lnTo>
                    <a:pt x="502" y="754"/>
                  </a:lnTo>
                  <a:lnTo>
                    <a:pt x="544" y="900"/>
                  </a:lnTo>
                  <a:lnTo>
                    <a:pt x="481" y="963"/>
                  </a:lnTo>
                  <a:lnTo>
                    <a:pt x="398" y="942"/>
                  </a:lnTo>
                  <a:lnTo>
                    <a:pt x="314" y="984"/>
                  </a:lnTo>
                  <a:lnTo>
                    <a:pt x="272" y="1151"/>
                  </a:lnTo>
                  <a:lnTo>
                    <a:pt x="168" y="1172"/>
                  </a:lnTo>
                  <a:lnTo>
                    <a:pt x="168" y="1402"/>
                  </a:lnTo>
                  <a:lnTo>
                    <a:pt x="293" y="1570"/>
                  </a:lnTo>
                  <a:lnTo>
                    <a:pt x="419" y="1612"/>
                  </a:lnTo>
                  <a:lnTo>
                    <a:pt x="586" y="1800"/>
                  </a:lnTo>
                  <a:lnTo>
                    <a:pt x="586" y="1988"/>
                  </a:lnTo>
                  <a:lnTo>
                    <a:pt x="628" y="2114"/>
                  </a:lnTo>
                  <a:lnTo>
                    <a:pt x="607" y="2218"/>
                  </a:lnTo>
                  <a:lnTo>
                    <a:pt x="628" y="2407"/>
                  </a:lnTo>
                  <a:lnTo>
                    <a:pt x="816" y="2637"/>
                  </a:lnTo>
                  <a:lnTo>
                    <a:pt x="816" y="2783"/>
                  </a:lnTo>
                  <a:lnTo>
                    <a:pt x="837" y="2888"/>
                  </a:lnTo>
                  <a:lnTo>
                    <a:pt x="879" y="3076"/>
                  </a:lnTo>
                  <a:lnTo>
                    <a:pt x="921" y="3055"/>
                  </a:lnTo>
                  <a:lnTo>
                    <a:pt x="984" y="3160"/>
                  </a:lnTo>
                  <a:lnTo>
                    <a:pt x="1005" y="3202"/>
                  </a:lnTo>
                  <a:lnTo>
                    <a:pt x="1046" y="3202"/>
                  </a:lnTo>
                  <a:lnTo>
                    <a:pt x="1067" y="3139"/>
                  </a:lnTo>
                  <a:lnTo>
                    <a:pt x="1130" y="3097"/>
                  </a:lnTo>
                  <a:lnTo>
                    <a:pt x="1214" y="3160"/>
                  </a:lnTo>
                  <a:lnTo>
                    <a:pt x="1214" y="3181"/>
                  </a:lnTo>
                  <a:lnTo>
                    <a:pt x="1256" y="3160"/>
                  </a:lnTo>
                  <a:lnTo>
                    <a:pt x="1298" y="3055"/>
                  </a:lnTo>
                  <a:lnTo>
                    <a:pt x="1214" y="2930"/>
                  </a:lnTo>
                  <a:lnTo>
                    <a:pt x="1256" y="2888"/>
                  </a:lnTo>
                  <a:lnTo>
                    <a:pt x="1256" y="2783"/>
                  </a:lnTo>
                  <a:lnTo>
                    <a:pt x="1318" y="2721"/>
                  </a:lnTo>
                  <a:lnTo>
                    <a:pt x="1318" y="2742"/>
                  </a:lnTo>
                  <a:lnTo>
                    <a:pt x="1256" y="2951"/>
                  </a:lnTo>
                  <a:lnTo>
                    <a:pt x="1339" y="3055"/>
                  </a:lnTo>
                  <a:lnTo>
                    <a:pt x="1423" y="2930"/>
                  </a:lnTo>
                  <a:lnTo>
                    <a:pt x="1507" y="2888"/>
                  </a:lnTo>
                  <a:lnTo>
                    <a:pt x="1507" y="2888"/>
                  </a:lnTo>
                  <a:lnTo>
                    <a:pt x="1465" y="2951"/>
                  </a:lnTo>
                  <a:lnTo>
                    <a:pt x="1423" y="2972"/>
                  </a:lnTo>
                  <a:lnTo>
                    <a:pt x="1360" y="3076"/>
                  </a:lnTo>
                  <a:lnTo>
                    <a:pt x="1465" y="3139"/>
                  </a:lnTo>
                  <a:lnTo>
                    <a:pt x="1549" y="2951"/>
                  </a:lnTo>
                  <a:lnTo>
                    <a:pt x="1653" y="2930"/>
                  </a:lnTo>
                  <a:lnTo>
                    <a:pt x="1674" y="2762"/>
                  </a:lnTo>
                  <a:lnTo>
                    <a:pt x="1590" y="2637"/>
                  </a:lnTo>
                  <a:lnTo>
                    <a:pt x="1528" y="2616"/>
                  </a:lnTo>
                  <a:lnTo>
                    <a:pt x="1632" y="2553"/>
                  </a:lnTo>
                  <a:lnTo>
                    <a:pt x="1653" y="2511"/>
                  </a:lnTo>
                  <a:lnTo>
                    <a:pt x="1570" y="2365"/>
                  </a:lnTo>
                  <a:lnTo>
                    <a:pt x="1549" y="2156"/>
                  </a:lnTo>
                  <a:lnTo>
                    <a:pt x="1590" y="2344"/>
                  </a:lnTo>
                  <a:lnTo>
                    <a:pt x="1716" y="2449"/>
                  </a:lnTo>
                  <a:lnTo>
                    <a:pt x="1779" y="2428"/>
                  </a:lnTo>
                  <a:lnTo>
                    <a:pt x="1779" y="2470"/>
                  </a:lnTo>
                  <a:lnTo>
                    <a:pt x="1988" y="2574"/>
                  </a:lnTo>
                  <a:lnTo>
                    <a:pt x="2093" y="2511"/>
                  </a:lnTo>
                  <a:lnTo>
                    <a:pt x="2155" y="2532"/>
                  </a:lnTo>
                  <a:lnTo>
                    <a:pt x="2155" y="2470"/>
                  </a:lnTo>
                  <a:lnTo>
                    <a:pt x="2197" y="2470"/>
                  </a:lnTo>
                  <a:lnTo>
                    <a:pt x="2365" y="2888"/>
                  </a:lnTo>
                  <a:lnTo>
                    <a:pt x="2448" y="2951"/>
                  </a:lnTo>
                  <a:lnTo>
                    <a:pt x="2448" y="3034"/>
                  </a:lnTo>
                  <a:lnTo>
                    <a:pt x="2406" y="3160"/>
                  </a:lnTo>
                  <a:lnTo>
                    <a:pt x="2469" y="3181"/>
                  </a:lnTo>
                  <a:lnTo>
                    <a:pt x="2406" y="3348"/>
                  </a:lnTo>
                  <a:lnTo>
                    <a:pt x="2448" y="3369"/>
                  </a:lnTo>
                  <a:lnTo>
                    <a:pt x="2511" y="3306"/>
                  </a:lnTo>
                  <a:lnTo>
                    <a:pt x="2553" y="3265"/>
                  </a:lnTo>
                  <a:lnTo>
                    <a:pt x="2553" y="3265"/>
                  </a:lnTo>
                  <a:lnTo>
                    <a:pt x="2511" y="3369"/>
                  </a:lnTo>
                  <a:lnTo>
                    <a:pt x="2490" y="3411"/>
                  </a:lnTo>
                  <a:lnTo>
                    <a:pt x="2553" y="3495"/>
                  </a:lnTo>
                  <a:lnTo>
                    <a:pt x="2637" y="3620"/>
                  </a:lnTo>
                  <a:lnTo>
                    <a:pt x="2720" y="3830"/>
                  </a:lnTo>
                  <a:lnTo>
                    <a:pt x="2762" y="3830"/>
                  </a:lnTo>
                  <a:lnTo>
                    <a:pt x="2720" y="3683"/>
                  </a:lnTo>
                  <a:lnTo>
                    <a:pt x="2720" y="3620"/>
                  </a:lnTo>
                  <a:lnTo>
                    <a:pt x="2762" y="3516"/>
                  </a:lnTo>
                  <a:lnTo>
                    <a:pt x="2867" y="3390"/>
                  </a:lnTo>
                  <a:lnTo>
                    <a:pt x="2909" y="3411"/>
                  </a:lnTo>
                  <a:lnTo>
                    <a:pt x="2971" y="3286"/>
                  </a:lnTo>
                  <a:lnTo>
                    <a:pt x="2971" y="3160"/>
                  </a:lnTo>
                  <a:lnTo>
                    <a:pt x="2930" y="3139"/>
                  </a:lnTo>
                  <a:lnTo>
                    <a:pt x="2909" y="3076"/>
                  </a:lnTo>
                  <a:lnTo>
                    <a:pt x="2909" y="3034"/>
                  </a:lnTo>
                  <a:lnTo>
                    <a:pt x="2888" y="2972"/>
                  </a:lnTo>
                  <a:lnTo>
                    <a:pt x="2867" y="2888"/>
                  </a:lnTo>
                  <a:lnTo>
                    <a:pt x="2804" y="2742"/>
                  </a:lnTo>
                  <a:lnTo>
                    <a:pt x="2783" y="2511"/>
                  </a:lnTo>
                  <a:lnTo>
                    <a:pt x="2720" y="2428"/>
                  </a:lnTo>
                  <a:lnTo>
                    <a:pt x="2720" y="2302"/>
                  </a:lnTo>
                  <a:lnTo>
                    <a:pt x="2699" y="2135"/>
                  </a:lnTo>
                  <a:lnTo>
                    <a:pt x="2637" y="2051"/>
                  </a:lnTo>
                  <a:lnTo>
                    <a:pt x="2595" y="2009"/>
                  </a:lnTo>
                  <a:lnTo>
                    <a:pt x="2511" y="2009"/>
                  </a:lnTo>
                  <a:lnTo>
                    <a:pt x="2448" y="1946"/>
                  </a:lnTo>
                  <a:lnTo>
                    <a:pt x="2386" y="2009"/>
                  </a:lnTo>
                  <a:lnTo>
                    <a:pt x="2406" y="2051"/>
                  </a:lnTo>
                  <a:lnTo>
                    <a:pt x="2386" y="2114"/>
                  </a:lnTo>
                  <a:lnTo>
                    <a:pt x="2386" y="2156"/>
                  </a:lnTo>
                  <a:lnTo>
                    <a:pt x="2344" y="2239"/>
                  </a:lnTo>
                  <a:lnTo>
                    <a:pt x="2365" y="2302"/>
                  </a:lnTo>
                  <a:lnTo>
                    <a:pt x="2365" y="2365"/>
                  </a:lnTo>
                  <a:lnTo>
                    <a:pt x="2281" y="2365"/>
                  </a:lnTo>
                  <a:lnTo>
                    <a:pt x="2197" y="2260"/>
                  </a:lnTo>
                  <a:lnTo>
                    <a:pt x="2093" y="2156"/>
                  </a:lnTo>
                  <a:lnTo>
                    <a:pt x="2093" y="2114"/>
                  </a:lnTo>
                  <a:lnTo>
                    <a:pt x="2030" y="2051"/>
                  </a:lnTo>
                  <a:lnTo>
                    <a:pt x="1967" y="1905"/>
                  </a:lnTo>
                  <a:lnTo>
                    <a:pt x="1967" y="1821"/>
                  </a:lnTo>
                  <a:lnTo>
                    <a:pt x="2030" y="1800"/>
                  </a:lnTo>
                  <a:lnTo>
                    <a:pt x="2051" y="1716"/>
                  </a:lnTo>
                  <a:lnTo>
                    <a:pt x="2155" y="1633"/>
                  </a:lnTo>
                  <a:lnTo>
                    <a:pt x="2176" y="1695"/>
                  </a:lnTo>
                  <a:lnTo>
                    <a:pt x="2260" y="1695"/>
                  </a:lnTo>
                  <a:lnTo>
                    <a:pt x="2302" y="1633"/>
                  </a:lnTo>
                  <a:lnTo>
                    <a:pt x="2302" y="1570"/>
                  </a:lnTo>
                  <a:lnTo>
                    <a:pt x="2365" y="1528"/>
                  </a:lnTo>
                  <a:lnTo>
                    <a:pt x="2448" y="1319"/>
                  </a:lnTo>
                  <a:lnTo>
                    <a:pt x="2469" y="1193"/>
                  </a:lnTo>
                  <a:lnTo>
                    <a:pt x="2511" y="1068"/>
                  </a:lnTo>
                  <a:lnTo>
                    <a:pt x="2469" y="1047"/>
                  </a:lnTo>
                  <a:lnTo>
                    <a:pt x="2365" y="942"/>
                  </a:lnTo>
                  <a:lnTo>
                    <a:pt x="2302" y="963"/>
                  </a:lnTo>
                  <a:lnTo>
                    <a:pt x="2260" y="942"/>
                  </a:lnTo>
                  <a:lnTo>
                    <a:pt x="2176" y="942"/>
                  </a:lnTo>
                  <a:lnTo>
                    <a:pt x="1967" y="963"/>
                  </a:lnTo>
                  <a:lnTo>
                    <a:pt x="1779" y="942"/>
                  </a:lnTo>
                  <a:lnTo>
                    <a:pt x="1423" y="942"/>
                  </a:lnTo>
                  <a:lnTo>
                    <a:pt x="1298" y="879"/>
                  </a:lnTo>
                  <a:lnTo>
                    <a:pt x="1193" y="900"/>
                  </a:lnTo>
                  <a:lnTo>
                    <a:pt x="1067" y="858"/>
                  </a:lnTo>
                  <a:lnTo>
                    <a:pt x="1067" y="775"/>
                  </a:lnTo>
                  <a:lnTo>
                    <a:pt x="1026" y="649"/>
                  </a:lnTo>
                  <a:lnTo>
                    <a:pt x="1026" y="565"/>
                  </a:lnTo>
                  <a:lnTo>
                    <a:pt x="1005" y="440"/>
                  </a:lnTo>
                  <a:lnTo>
                    <a:pt x="921" y="314"/>
                  </a:lnTo>
                  <a:lnTo>
                    <a:pt x="879" y="314"/>
                  </a:lnTo>
                  <a:lnTo>
                    <a:pt x="837" y="356"/>
                  </a:lnTo>
                  <a:lnTo>
                    <a:pt x="733" y="314"/>
                  </a:lnTo>
                  <a:lnTo>
                    <a:pt x="691" y="252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523" y="252"/>
                  </a:lnTo>
                  <a:lnTo>
                    <a:pt x="607" y="314"/>
                  </a:lnTo>
                  <a:lnTo>
                    <a:pt x="544" y="335"/>
                  </a:lnTo>
                  <a:lnTo>
                    <a:pt x="419" y="314"/>
                  </a:lnTo>
                  <a:lnTo>
                    <a:pt x="356" y="210"/>
                  </a:lnTo>
                  <a:lnTo>
                    <a:pt x="356" y="147"/>
                  </a:lnTo>
                  <a:lnTo>
                    <a:pt x="272" y="42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2"/>
            <p:cNvSpPr/>
            <p:nvPr/>
          </p:nvSpPr>
          <p:spPr>
            <a:xfrm>
              <a:off x="3787225" y="2293850"/>
              <a:ext cx="55475" cy="68025"/>
            </a:xfrm>
            <a:custGeom>
              <a:avLst/>
              <a:gdLst/>
              <a:ahLst/>
              <a:cxnLst/>
              <a:rect l="l" t="t" r="r" b="b"/>
              <a:pathLst>
                <a:path w="2219" h="2721" extrusionOk="0">
                  <a:moveTo>
                    <a:pt x="1298" y="1"/>
                  </a:moveTo>
                  <a:lnTo>
                    <a:pt x="1152" y="168"/>
                  </a:lnTo>
                  <a:lnTo>
                    <a:pt x="984" y="231"/>
                  </a:lnTo>
                  <a:lnTo>
                    <a:pt x="880" y="231"/>
                  </a:lnTo>
                  <a:lnTo>
                    <a:pt x="817" y="336"/>
                  </a:lnTo>
                  <a:lnTo>
                    <a:pt x="754" y="482"/>
                  </a:lnTo>
                  <a:lnTo>
                    <a:pt x="649" y="545"/>
                  </a:lnTo>
                  <a:lnTo>
                    <a:pt x="524" y="545"/>
                  </a:lnTo>
                  <a:lnTo>
                    <a:pt x="357" y="649"/>
                  </a:lnTo>
                  <a:lnTo>
                    <a:pt x="315" y="629"/>
                  </a:lnTo>
                  <a:lnTo>
                    <a:pt x="231" y="629"/>
                  </a:lnTo>
                  <a:lnTo>
                    <a:pt x="210" y="754"/>
                  </a:lnTo>
                  <a:lnTo>
                    <a:pt x="126" y="838"/>
                  </a:lnTo>
                  <a:lnTo>
                    <a:pt x="189" y="901"/>
                  </a:lnTo>
                  <a:lnTo>
                    <a:pt x="231" y="859"/>
                  </a:lnTo>
                  <a:lnTo>
                    <a:pt x="357" y="1005"/>
                  </a:lnTo>
                  <a:lnTo>
                    <a:pt x="336" y="838"/>
                  </a:lnTo>
                  <a:lnTo>
                    <a:pt x="357" y="754"/>
                  </a:lnTo>
                  <a:lnTo>
                    <a:pt x="545" y="629"/>
                  </a:lnTo>
                  <a:lnTo>
                    <a:pt x="566" y="649"/>
                  </a:lnTo>
                  <a:lnTo>
                    <a:pt x="670" y="629"/>
                  </a:lnTo>
                  <a:lnTo>
                    <a:pt x="817" y="649"/>
                  </a:lnTo>
                  <a:lnTo>
                    <a:pt x="859" y="629"/>
                  </a:lnTo>
                  <a:lnTo>
                    <a:pt x="859" y="629"/>
                  </a:lnTo>
                  <a:cubicBezTo>
                    <a:pt x="859" y="649"/>
                    <a:pt x="838" y="649"/>
                    <a:pt x="838" y="691"/>
                  </a:cubicBezTo>
                  <a:lnTo>
                    <a:pt x="754" y="712"/>
                  </a:lnTo>
                  <a:lnTo>
                    <a:pt x="670" y="712"/>
                  </a:lnTo>
                  <a:lnTo>
                    <a:pt x="629" y="733"/>
                  </a:lnTo>
                  <a:lnTo>
                    <a:pt x="733" y="859"/>
                  </a:lnTo>
                  <a:lnTo>
                    <a:pt x="691" y="921"/>
                  </a:lnTo>
                  <a:lnTo>
                    <a:pt x="775" y="1026"/>
                  </a:lnTo>
                  <a:lnTo>
                    <a:pt x="775" y="1047"/>
                  </a:lnTo>
                  <a:lnTo>
                    <a:pt x="691" y="1026"/>
                  </a:lnTo>
                  <a:lnTo>
                    <a:pt x="587" y="1047"/>
                  </a:lnTo>
                  <a:lnTo>
                    <a:pt x="566" y="1005"/>
                  </a:lnTo>
                  <a:lnTo>
                    <a:pt x="629" y="942"/>
                  </a:lnTo>
                  <a:lnTo>
                    <a:pt x="566" y="838"/>
                  </a:lnTo>
                  <a:lnTo>
                    <a:pt x="545" y="838"/>
                  </a:lnTo>
                  <a:lnTo>
                    <a:pt x="461" y="963"/>
                  </a:lnTo>
                  <a:lnTo>
                    <a:pt x="524" y="1047"/>
                  </a:lnTo>
                  <a:lnTo>
                    <a:pt x="419" y="1131"/>
                  </a:lnTo>
                  <a:lnTo>
                    <a:pt x="336" y="1047"/>
                  </a:lnTo>
                  <a:lnTo>
                    <a:pt x="231" y="1047"/>
                  </a:lnTo>
                  <a:lnTo>
                    <a:pt x="147" y="1026"/>
                  </a:lnTo>
                  <a:lnTo>
                    <a:pt x="64" y="1110"/>
                  </a:lnTo>
                  <a:lnTo>
                    <a:pt x="210" y="1173"/>
                  </a:lnTo>
                  <a:lnTo>
                    <a:pt x="210" y="1277"/>
                  </a:lnTo>
                  <a:lnTo>
                    <a:pt x="126" y="1235"/>
                  </a:lnTo>
                  <a:lnTo>
                    <a:pt x="64" y="1256"/>
                  </a:lnTo>
                  <a:lnTo>
                    <a:pt x="105" y="1424"/>
                  </a:lnTo>
                  <a:lnTo>
                    <a:pt x="168" y="1465"/>
                  </a:lnTo>
                  <a:lnTo>
                    <a:pt x="168" y="1591"/>
                  </a:lnTo>
                  <a:lnTo>
                    <a:pt x="231" y="1675"/>
                  </a:lnTo>
                  <a:lnTo>
                    <a:pt x="64" y="1758"/>
                  </a:lnTo>
                  <a:lnTo>
                    <a:pt x="1" y="1905"/>
                  </a:lnTo>
                  <a:lnTo>
                    <a:pt x="64" y="1968"/>
                  </a:lnTo>
                  <a:lnTo>
                    <a:pt x="168" y="1905"/>
                  </a:lnTo>
                  <a:lnTo>
                    <a:pt x="315" y="2051"/>
                  </a:lnTo>
                  <a:lnTo>
                    <a:pt x="336" y="2219"/>
                  </a:lnTo>
                  <a:lnTo>
                    <a:pt x="273" y="2261"/>
                  </a:lnTo>
                  <a:lnTo>
                    <a:pt x="315" y="2323"/>
                  </a:lnTo>
                  <a:lnTo>
                    <a:pt x="461" y="2323"/>
                  </a:lnTo>
                  <a:lnTo>
                    <a:pt x="608" y="2533"/>
                  </a:lnTo>
                  <a:lnTo>
                    <a:pt x="649" y="2574"/>
                  </a:lnTo>
                  <a:lnTo>
                    <a:pt x="754" y="2533"/>
                  </a:lnTo>
                  <a:lnTo>
                    <a:pt x="775" y="2470"/>
                  </a:lnTo>
                  <a:lnTo>
                    <a:pt x="691" y="2386"/>
                  </a:lnTo>
                  <a:lnTo>
                    <a:pt x="649" y="2386"/>
                  </a:lnTo>
                  <a:lnTo>
                    <a:pt x="649" y="2302"/>
                  </a:lnTo>
                  <a:lnTo>
                    <a:pt x="733" y="2261"/>
                  </a:lnTo>
                  <a:lnTo>
                    <a:pt x="733" y="2177"/>
                  </a:lnTo>
                  <a:lnTo>
                    <a:pt x="670" y="2135"/>
                  </a:lnTo>
                  <a:lnTo>
                    <a:pt x="670" y="2072"/>
                  </a:lnTo>
                  <a:lnTo>
                    <a:pt x="754" y="2009"/>
                  </a:lnTo>
                  <a:cubicBezTo>
                    <a:pt x="775" y="2051"/>
                    <a:pt x="817" y="2093"/>
                    <a:pt x="838" y="2135"/>
                  </a:cubicBezTo>
                  <a:lnTo>
                    <a:pt x="838" y="2177"/>
                  </a:lnTo>
                  <a:lnTo>
                    <a:pt x="880" y="2302"/>
                  </a:lnTo>
                  <a:lnTo>
                    <a:pt x="984" y="2407"/>
                  </a:lnTo>
                  <a:lnTo>
                    <a:pt x="1089" y="2407"/>
                  </a:lnTo>
                  <a:lnTo>
                    <a:pt x="1152" y="2449"/>
                  </a:lnTo>
                  <a:lnTo>
                    <a:pt x="1256" y="2428"/>
                  </a:lnTo>
                  <a:cubicBezTo>
                    <a:pt x="1277" y="2428"/>
                    <a:pt x="1298" y="2428"/>
                    <a:pt x="1298" y="2407"/>
                  </a:cubicBezTo>
                  <a:cubicBezTo>
                    <a:pt x="1319" y="2407"/>
                    <a:pt x="1319" y="2428"/>
                    <a:pt x="1361" y="2428"/>
                  </a:cubicBezTo>
                  <a:lnTo>
                    <a:pt x="1361" y="2449"/>
                  </a:lnTo>
                  <a:lnTo>
                    <a:pt x="1298" y="2533"/>
                  </a:lnTo>
                  <a:lnTo>
                    <a:pt x="1319" y="2595"/>
                  </a:lnTo>
                  <a:lnTo>
                    <a:pt x="1382" y="2512"/>
                  </a:lnTo>
                  <a:lnTo>
                    <a:pt x="1403" y="2449"/>
                  </a:lnTo>
                  <a:cubicBezTo>
                    <a:pt x="1445" y="2491"/>
                    <a:pt x="1486" y="2512"/>
                    <a:pt x="1507" y="2553"/>
                  </a:cubicBezTo>
                  <a:lnTo>
                    <a:pt x="1507" y="2595"/>
                  </a:lnTo>
                  <a:lnTo>
                    <a:pt x="1465" y="2616"/>
                  </a:lnTo>
                  <a:lnTo>
                    <a:pt x="1507" y="2658"/>
                  </a:lnTo>
                  <a:lnTo>
                    <a:pt x="1675" y="2721"/>
                  </a:lnTo>
                  <a:lnTo>
                    <a:pt x="1821" y="2700"/>
                  </a:lnTo>
                  <a:lnTo>
                    <a:pt x="1884" y="2616"/>
                  </a:lnTo>
                  <a:lnTo>
                    <a:pt x="1905" y="2700"/>
                  </a:lnTo>
                  <a:lnTo>
                    <a:pt x="1926" y="2721"/>
                  </a:lnTo>
                  <a:lnTo>
                    <a:pt x="1926" y="2616"/>
                  </a:lnTo>
                  <a:lnTo>
                    <a:pt x="1968" y="2574"/>
                  </a:lnTo>
                  <a:cubicBezTo>
                    <a:pt x="2009" y="2533"/>
                    <a:pt x="2030" y="2512"/>
                    <a:pt x="2030" y="2470"/>
                  </a:cubicBezTo>
                  <a:lnTo>
                    <a:pt x="2093" y="2386"/>
                  </a:lnTo>
                  <a:lnTo>
                    <a:pt x="2177" y="2344"/>
                  </a:lnTo>
                  <a:lnTo>
                    <a:pt x="2135" y="2302"/>
                  </a:lnTo>
                  <a:lnTo>
                    <a:pt x="2072" y="2323"/>
                  </a:lnTo>
                  <a:lnTo>
                    <a:pt x="2009" y="2407"/>
                  </a:lnTo>
                  <a:lnTo>
                    <a:pt x="2009" y="2386"/>
                  </a:lnTo>
                  <a:cubicBezTo>
                    <a:pt x="1989" y="2344"/>
                    <a:pt x="1989" y="2344"/>
                    <a:pt x="1989" y="2323"/>
                  </a:cubicBezTo>
                  <a:lnTo>
                    <a:pt x="2009" y="2302"/>
                  </a:lnTo>
                  <a:lnTo>
                    <a:pt x="2009" y="2219"/>
                  </a:lnTo>
                  <a:lnTo>
                    <a:pt x="2135" y="2177"/>
                  </a:lnTo>
                  <a:lnTo>
                    <a:pt x="2198" y="2114"/>
                  </a:lnTo>
                  <a:lnTo>
                    <a:pt x="2177" y="2051"/>
                  </a:lnTo>
                  <a:lnTo>
                    <a:pt x="2072" y="1968"/>
                  </a:lnTo>
                  <a:lnTo>
                    <a:pt x="2072" y="1905"/>
                  </a:lnTo>
                  <a:lnTo>
                    <a:pt x="2198" y="1863"/>
                  </a:lnTo>
                  <a:lnTo>
                    <a:pt x="2219" y="1737"/>
                  </a:lnTo>
                  <a:lnTo>
                    <a:pt x="2219" y="1591"/>
                  </a:lnTo>
                  <a:lnTo>
                    <a:pt x="2198" y="1486"/>
                  </a:lnTo>
                  <a:lnTo>
                    <a:pt x="2072" y="1486"/>
                  </a:lnTo>
                  <a:lnTo>
                    <a:pt x="1905" y="1528"/>
                  </a:lnTo>
                  <a:lnTo>
                    <a:pt x="1863" y="1633"/>
                  </a:lnTo>
                  <a:lnTo>
                    <a:pt x="1905" y="1675"/>
                  </a:lnTo>
                  <a:lnTo>
                    <a:pt x="1989" y="1737"/>
                  </a:lnTo>
                  <a:lnTo>
                    <a:pt x="1989" y="1779"/>
                  </a:lnTo>
                  <a:lnTo>
                    <a:pt x="1926" y="1758"/>
                  </a:lnTo>
                  <a:lnTo>
                    <a:pt x="1905" y="1779"/>
                  </a:lnTo>
                  <a:lnTo>
                    <a:pt x="1800" y="1696"/>
                  </a:lnTo>
                  <a:lnTo>
                    <a:pt x="1800" y="1654"/>
                  </a:lnTo>
                  <a:lnTo>
                    <a:pt x="1758" y="1570"/>
                  </a:lnTo>
                  <a:lnTo>
                    <a:pt x="1696" y="1591"/>
                  </a:lnTo>
                  <a:lnTo>
                    <a:pt x="1654" y="1675"/>
                  </a:lnTo>
                  <a:lnTo>
                    <a:pt x="1570" y="1696"/>
                  </a:lnTo>
                  <a:lnTo>
                    <a:pt x="1591" y="1779"/>
                  </a:lnTo>
                  <a:lnTo>
                    <a:pt x="1654" y="1863"/>
                  </a:lnTo>
                  <a:lnTo>
                    <a:pt x="1654" y="1989"/>
                  </a:lnTo>
                  <a:lnTo>
                    <a:pt x="1717" y="2072"/>
                  </a:lnTo>
                  <a:lnTo>
                    <a:pt x="1800" y="2072"/>
                  </a:lnTo>
                  <a:lnTo>
                    <a:pt x="1926" y="2093"/>
                  </a:lnTo>
                  <a:lnTo>
                    <a:pt x="1968" y="2156"/>
                  </a:lnTo>
                  <a:lnTo>
                    <a:pt x="1905" y="2198"/>
                  </a:lnTo>
                  <a:lnTo>
                    <a:pt x="1968" y="2261"/>
                  </a:lnTo>
                  <a:cubicBezTo>
                    <a:pt x="1926" y="2281"/>
                    <a:pt x="1926" y="2323"/>
                    <a:pt x="1926" y="2365"/>
                  </a:cubicBezTo>
                  <a:lnTo>
                    <a:pt x="1905" y="2386"/>
                  </a:lnTo>
                  <a:lnTo>
                    <a:pt x="1863" y="2386"/>
                  </a:lnTo>
                  <a:lnTo>
                    <a:pt x="1779" y="2407"/>
                  </a:lnTo>
                  <a:lnTo>
                    <a:pt x="1675" y="2261"/>
                  </a:lnTo>
                  <a:lnTo>
                    <a:pt x="1612" y="2281"/>
                  </a:lnTo>
                  <a:cubicBezTo>
                    <a:pt x="1591" y="2261"/>
                    <a:pt x="1570" y="2261"/>
                    <a:pt x="1549" y="2219"/>
                  </a:cubicBezTo>
                  <a:lnTo>
                    <a:pt x="1549" y="2198"/>
                  </a:lnTo>
                  <a:lnTo>
                    <a:pt x="1465" y="2114"/>
                  </a:lnTo>
                  <a:lnTo>
                    <a:pt x="1465" y="2177"/>
                  </a:lnTo>
                  <a:cubicBezTo>
                    <a:pt x="1465" y="2177"/>
                    <a:pt x="1445" y="2177"/>
                    <a:pt x="1445" y="2156"/>
                  </a:cubicBezTo>
                  <a:cubicBezTo>
                    <a:pt x="1403" y="2156"/>
                    <a:pt x="1403" y="2156"/>
                    <a:pt x="1382" y="2177"/>
                  </a:cubicBezTo>
                  <a:lnTo>
                    <a:pt x="1403" y="2093"/>
                  </a:lnTo>
                  <a:lnTo>
                    <a:pt x="1382" y="2009"/>
                  </a:lnTo>
                  <a:lnTo>
                    <a:pt x="1298" y="1863"/>
                  </a:lnTo>
                  <a:lnTo>
                    <a:pt x="1235" y="1863"/>
                  </a:lnTo>
                  <a:lnTo>
                    <a:pt x="1089" y="1779"/>
                  </a:lnTo>
                  <a:lnTo>
                    <a:pt x="1026" y="1612"/>
                  </a:lnTo>
                  <a:lnTo>
                    <a:pt x="1047" y="1654"/>
                  </a:lnTo>
                  <a:lnTo>
                    <a:pt x="1173" y="1591"/>
                  </a:lnTo>
                  <a:lnTo>
                    <a:pt x="1173" y="1445"/>
                  </a:lnTo>
                  <a:lnTo>
                    <a:pt x="1131" y="1340"/>
                  </a:lnTo>
                  <a:lnTo>
                    <a:pt x="1193" y="1256"/>
                  </a:lnTo>
                  <a:lnTo>
                    <a:pt x="1298" y="1235"/>
                  </a:lnTo>
                  <a:lnTo>
                    <a:pt x="1382" y="1298"/>
                  </a:lnTo>
                  <a:lnTo>
                    <a:pt x="1445" y="1277"/>
                  </a:lnTo>
                  <a:lnTo>
                    <a:pt x="1486" y="1298"/>
                  </a:lnTo>
                  <a:lnTo>
                    <a:pt x="1507" y="1256"/>
                  </a:lnTo>
                  <a:lnTo>
                    <a:pt x="1549" y="1152"/>
                  </a:lnTo>
                  <a:lnTo>
                    <a:pt x="1445" y="1047"/>
                  </a:lnTo>
                  <a:lnTo>
                    <a:pt x="1382" y="1110"/>
                  </a:lnTo>
                  <a:lnTo>
                    <a:pt x="1256" y="1110"/>
                  </a:lnTo>
                  <a:lnTo>
                    <a:pt x="1193" y="1026"/>
                  </a:lnTo>
                  <a:lnTo>
                    <a:pt x="1152" y="921"/>
                  </a:lnTo>
                  <a:lnTo>
                    <a:pt x="1089" y="921"/>
                  </a:lnTo>
                  <a:lnTo>
                    <a:pt x="1152" y="859"/>
                  </a:lnTo>
                  <a:lnTo>
                    <a:pt x="1152" y="754"/>
                  </a:lnTo>
                  <a:lnTo>
                    <a:pt x="1131" y="754"/>
                  </a:lnTo>
                  <a:cubicBezTo>
                    <a:pt x="1131" y="733"/>
                    <a:pt x="1152" y="712"/>
                    <a:pt x="1152" y="691"/>
                  </a:cubicBezTo>
                  <a:lnTo>
                    <a:pt x="1173" y="691"/>
                  </a:lnTo>
                  <a:lnTo>
                    <a:pt x="1277" y="503"/>
                  </a:lnTo>
                  <a:lnTo>
                    <a:pt x="1256" y="377"/>
                  </a:lnTo>
                  <a:lnTo>
                    <a:pt x="1277" y="315"/>
                  </a:lnTo>
                  <a:lnTo>
                    <a:pt x="1256" y="210"/>
                  </a:lnTo>
                  <a:lnTo>
                    <a:pt x="1340" y="64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3743300" y="1958025"/>
              <a:ext cx="290325" cy="337425"/>
            </a:xfrm>
            <a:custGeom>
              <a:avLst/>
              <a:gdLst/>
              <a:ahLst/>
              <a:cxnLst/>
              <a:rect l="l" t="t" r="r" b="b"/>
              <a:pathLst>
                <a:path w="11613" h="13497" extrusionOk="0">
                  <a:moveTo>
                    <a:pt x="9792" y="1"/>
                  </a:moveTo>
                  <a:lnTo>
                    <a:pt x="9709" y="64"/>
                  </a:lnTo>
                  <a:lnTo>
                    <a:pt x="9709" y="126"/>
                  </a:lnTo>
                  <a:lnTo>
                    <a:pt x="9792" y="231"/>
                  </a:lnTo>
                  <a:lnTo>
                    <a:pt x="9730" y="273"/>
                  </a:lnTo>
                  <a:lnTo>
                    <a:pt x="9688" y="273"/>
                  </a:lnTo>
                  <a:lnTo>
                    <a:pt x="9604" y="168"/>
                  </a:lnTo>
                  <a:lnTo>
                    <a:pt x="9541" y="231"/>
                  </a:lnTo>
                  <a:lnTo>
                    <a:pt x="9520" y="336"/>
                  </a:lnTo>
                  <a:lnTo>
                    <a:pt x="9541" y="357"/>
                  </a:lnTo>
                  <a:lnTo>
                    <a:pt x="9625" y="357"/>
                  </a:lnTo>
                  <a:lnTo>
                    <a:pt x="9688" y="419"/>
                  </a:lnTo>
                  <a:lnTo>
                    <a:pt x="9646" y="440"/>
                  </a:lnTo>
                  <a:lnTo>
                    <a:pt x="9604" y="482"/>
                  </a:lnTo>
                  <a:lnTo>
                    <a:pt x="9604" y="566"/>
                  </a:lnTo>
                  <a:lnTo>
                    <a:pt x="9520" y="587"/>
                  </a:lnTo>
                  <a:lnTo>
                    <a:pt x="9520" y="670"/>
                  </a:lnTo>
                  <a:lnTo>
                    <a:pt x="9541" y="691"/>
                  </a:lnTo>
                  <a:lnTo>
                    <a:pt x="9479" y="754"/>
                  </a:lnTo>
                  <a:lnTo>
                    <a:pt x="9520" y="859"/>
                  </a:lnTo>
                  <a:lnTo>
                    <a:pt x="9479" y="901"/>
                  </a:lnTo>
                  <a:lnTo>
                    <a:pt x="9416" y="859"/>
                  </a:lnTo>
                  <a:lnTo>
                    <a:pt x="9332" y="901"/>
                  </a:lnTo>
                  <a:lnTo>
                    <a:pt x="9332" y="942"/>
                  </a:lnTo>
                  <a:lnTo>
                    <a:pt x="9269" y="984"/>
                  </a:lnTo>
                  <a:lnTo>
                    <a:pt x="9228" y="880"/>
                  </a:lnTo>
                  <a:lnTo>
                    <a:pt x="9332" y="670"/>
                  </a:lnTo>
                  <a:lnTo>
                    <a:pt x="9269" y="649"/>
                  </a:lnTo>
                  <a:lnTo>
                    <a:pt x="9269" y="587"/>
                  </a:lnTo>
                  <a:lnTo>
                    <a:pt x="9311" y="545"/>
                  </a:lnTo>
                  <a:lnTo>
                    <a:pt x="9311" y="357"/>
                  </a:lnTo>
                  <a:lnTo>
                    <a:pt x="9290" y="315"/>
                  </a:lnTo>
                  <a:lnTo>
                    <a:pt x="9228" y="315"/>
                  </a:lnTo>
                  <a:lnTo>
                    <a:pt x="9102" y="545"/>
                  </a:lnTo>
                  <a:lnTo>
                    <a:pt x="9081" y="670"/>
                  </a:lnTo>
                  <a:lnTo>
                    <a:pt x="8956" y="880"/>
                  </a:lnTo>
                  <a:lnTo>
                    <a:pt x="8893" y="1005"/>
                  </a:lnTo>
                  <a:lnTo>
                    <a:pt x="8956" y="1068"/>
                  </a:lnTo>
                  <a:lnTo>
                    <a:pt x="8914" y="1193"/>
                  </a:lnTo>
                  <a:lnTo>
                    <a:pt x="8767" y="1361"/>
                  </a:lnTo>
                  <a:lnTo>
                    <a:pt x="8704" y="1382"/>
                  </a:lnTo>
                  <a:lnTo>
                    <a:pt x="8704" y="1298"/>
                  </a:lnTo>
                  <a:lnTo>
                    <a:pt x="8663" y="1214"/>
                  </a:lnTo>
                  <a:lnTo>
                    <a:pt x="8767" y="1068"/>
                  </a:lnTo>
                  <a:lnTo>
                    <a:pt x="8746" y="963"/>
                  </a:lnTo>
                  <a:lnTo>
                    <a:pt x="8788" y="880"/>
                  </a:lnTo>
                  <a:lnTo>
                    <a:pt x="8746" y="775"/>
                  </a:lnTo>
                  <a:lnTo>
                    <a:pt x="8893" y="587"/>
                  </a:lnTo>
                  <a:lnTo>
                    <a:pt x="8914" y="482"/>
                  </a:lnTo>
                  <a:lnTo>
                    <a:pt x="8956" y="461"/>
                  </a:lnTo>
                  <a:lnTo>
                    <a:pt x="8956" y="419"/>
                  </a:lnTo>
                  <a:lnTo>
                    <a:pt x="8851" y="419"/>
                  </a:lnTo>
                  <a:lnTo>
                    <a:pt x="8767" y="315"/>
                  </a:lnTo>
                  <a:lnTo>
                    <a:pt x="8704" y="336"/>
                  </a:lnTo>
                  <a:lnTo>
                    <a:pt x="8746" y="440"/>
                  </a:lnTo>
                  <a:lnTo>
                    <a:pt x="8663" y="482"/>
                  </a:lnTo>
                  <a:lnTo>
                    <a:pt x="8663" y="419"/>
                  </a:lnTo>
                  <a:lnTo>
                    <a:pt x="8579" y="336"/>
                  </a:lnTo>
                  <a:lnTo>
                    <a:pt x="8495" y="315"/>
                  </a:lnTo>
                  <a:lnTo>
                    <a:pt x="8432" y="336"/>
                  </a:lnTo>
                  <a:lnTo>
                    <a:pt x="8453" y="482"/>
                  </a:lnTo>
                  <a:lnTo>
                    <a:pt x="8391" y="545"/>
                  </a:lnTo>
                  <a:lnTo>
                    <a:pt x="8349" y="482"/>
                  </a:lnTo>
                  <a:lnTo>
                    <a:pt x="8286" y="461"/>
                  </a:lnTo>
                  <a:lnTo>
                    <a:pt x="8244" y="482"/>
                  </a:lnTo>
                  <a:lnTo>
                    <a:pt x="8265" y="545"/>
                  </a:lnTo>
                  <a:lnTo>
                    <a:pt x="8391" y="608"/>
                  </a:lnTo>
                  <a:lnTo>
                    <a:pt x="8432" y="733"/>
                  </a:lnTo>
                  <a:lnTo>
                    <a:pt x="8391" y="775"/>
                  </a:lnTo>
                  <a:lnTo>
                    <a:pt x="8349" y="691"/>
                  </a:lnTo>
                  <a:lnTo>
                    <a:pt x="8265" y="775"/>
                  </a:lnTo>
                  <a:lnTo>
                    <a:pt x="8265" y="838"/>
                  </a:lnTo>
                  <a:lnTo>
                    <a:pt x="8286" y="880"/>
                  </a:lnTo>
                  <a:lnTo>
                    <a:pt x="8265" y="901"/>
                  </a:lnTo>
                  <a:lnTo>
                    <a:pt x="8160" y="859"/>
                  </a:lnTo>
                  <a:lnTo>
                    <a:pt x="8119" y="859"/>
                  </a:lnTo>
                  <a:lnTo>
                    <a:pt x="8035" y="963"/>
                  </a:lnTo>
                  <a:lnTo>
                    <a:pt x="7951" y="1005"/>
                  </a:lnTo>
                  <a:lnTo>
                    <a:pt x="7951" y="1047"/>
                  </a:lnTo>
                  <a:lnTo>
                    <a:pt x="8014" y="1068"/>
                  </a:lnTo>
                  <a:lnTo>
                    <a:pt x="7909" y="1131"/>
                  </a:lnTo>
                  <a:lnTo>
                    <a:pt x="7868" y="1214"/>
                  </a:lnTo>
                  <a:lnTo>
                    <a:pt x="7972" y="1319"/>
                  </a:lnTo>
                  <a:lnTo>
                    <a:pt x="7909" y="1382"/>
                  </a:lnTo>
                  <a:lnTo>
                    <a:pt x="7972" y="1424"/>
                  </a:lnTo>
                  <a:lnTo>
                    <a:pt x="8035" y="1466"/>
                  </a:lnTo>
                  <a:lnTo>
                    <a:pt x="7972" y="1507"/>
                  </a:lnTo>
                  <a:lnTo>
                    <a:pt x="7847" y="1507"/>
                  </a:lnTo>
                  <a:lnTo>
                    <a:pt x="7805" y="1361"/>
                  </a:lnTo>
                  <a:lnTo>
                    <a:pt x="7742" y="1319"/>
                  </a:lnTo>
                  <a:lnTo>
                    <a:pt x="7805" y="1277"/>
                  </a:lnTo>
                  <a:lnTo>
                    <a:pt x="7721" y="1214"/>
                  </a:lnTo>
                  <a:lnTo>
                    <a:pt x="7491" y="1214"/>
                  </a:lnTo>
                  <a:lnTo>
                    <a:pt x="7303" y="1089"/>
                  </a:lnTo>
                  <a:lnTo>
                    <a:pt x="7240" y="1089"/>
                  </a:lnTo>
                  <a:lnTo>
                    <a:pt x="7198" y="1131"/>
                  </a:lnTo>
                  <a:lnTo>
                    <a:pt x="7177" y="1068"/>
                  </a:lnTo>
                  <a:lnTo>
                    <a:pt x="7072" y="1173"/>
                  </a:lnTo>
                  <a:lnTo>
                    <a:pt x="6968" y="1173"/>
                  </a:lnTo>
                  <a:lnTo>
                    <a:pt x="6968" y="1214"/>
                  </a:lnTo>
                  <a:lnTo>
                    <a:pt x="7093" y="1382"/>
                  </a:lnTo>
                  <a:lnTo>
                    <a:pt x="7177" y="1382"/>
                  </a:lnTo>
                  <a:lnTo>
                    <a:pt x="7219" y="1424"/>
                  </a:lnTo>
                  <a:lnTo>
                    <a:pt x="7344" y="1424"/>
                  </a:lnTo>
                  <a:lnTo>
                    <a:pt x="7303" y="1528"/>
                  </a:lnTo>
                  <a:lnTo>
                    <a:pt x="7303" y="1633"/>
                  </a:lnTo>
                  <a:lnTo>
                    <a:pt x="7407" y="1779"/>
                  </a:lnTo>
                  <a:lnTo>
                    <a:pt x="7386" y="1842"/>
                  </a:lnTo>
                  <a:lnTo>
                    <a:pt x="7303" y="1800"/>
                  </a:lnTo>
                  <a:lnTo>
                    <a:pt x="7219" y="1654"/>
                  </a:lnTo>
                  <a:lnTo>
                    <a:pt x="7114" y="1612"/>
                  </a:lnTo>
                  <a:lnTo>
                    <a:pt x="7072" y="1528"/>
                  </a:lnTo>
                  <a:lnTo>
                    <a:pt x="7031" y="1633"/>
                  </a:lnTo>
                  <a:lnTo>
                    <a:pt x="6968" y="1717"/>
                  </a:lnTo>
                  <a:lnTo>
                    <a:pt x="6926" y="1591"/>
                  </a:lnTo>
                  <a:lnTo>
                    <a:pt x="6863" y="1633"/>
                  </a:lnTo>
                  <a:lnTo>
                    <a:pt x="6863" y="1717"/>
                  </a:lnTo>
                  <a:lnTo>
                    <a:pt x="6759" y="1800"/>
                  </a:lnTo>
                  <a:lnTo>
                    <a:pt x="6759" y="1884"/>
                  </a:lnTo>
                  <a:lnTo>
                    <a:pt x="6884" y="1947"/>
                  </a:lnTo>
                  <a:lnTo>
                    <a:pt x="6926" y="2051"/>
                  </a:lnTo>
                  <a:lnTo>
                    <a:pt x="6821" y="2030"/>
                  </a:lnTo>
                  <a:lnTo>
                    <a:pt x="6779" y="1989"/>
                  </a:lnTo>
                  <a:lnTo>
                    <a:pt x="6696" y="2114"/>
                  </a:lnTo>
                  <a:lnTo>
                    <a:pt x="6675" y="2177"/>
                  </a:lnTo>
                  <a:lnTo>
                    <a:pt x="6549" y="2302"/>
                  </a:lnTo>
                  <a:lnTo>
                    <a:pt x="6549" y="2219"/>
                  </a:lnTo>
                  <a:lnTo>
                    <a:pt x="6654" y="2156"/>
                  </a:lnTo>
                  <a:lnTo>
                    <a:pt x="6591" y="2093"/>
                  </a:lnTo>
                  <a:lnTo>
                    <a:pt x="6696" y="1926"/>
                  </a:lnTo>
                  <a:lnTo>
                    <a:pt x="6612" y="1612"/>
                  </a:lnTo>
                  <a:lnTo>
                    <a:pt x="6549" y="1654"/>
                  </a:lnTo>
                  <a:lnTo>
                    <a:pt x="6403" y="1842"/>
                  </a:lnTo>
                  <a:lnTo>
                    <a:pt x="6403" y="2010"/>
                  </a:lnTo>
                  <a:lnTo>
                    <a:pt x="6445" y="2051"/>
                  </a:lnTo>
                  <a:lnTo>
                    <a:pt x="6340" y="2156"/>
                  </a:lnTo>
                  <a:lnTo>
                    <a:pt x="6340" y="2051"/>
                  </a:lnTo>
                  <a:lnTo>
                    <a:pt x="6382" y="1947"/>
                  </a:lnTo>
                  <a:lnTo>
                    <a:pt x="6340" y="1800"/>
                  </a:lnTo>
                  <a:lnTo>
                    <a:pt x="6277" y="1779"/>
                  </a:lnTo>
                  <a:lnTo>
                    <a:pt x="6173" y="1842"/>
                  </a:lnTo>
                  <a:lnTo>
                    <a:pt x="6089" y="1989"/>
                  </a:lnTo>
                  <a:lnTo>
                    <a:pt x="6152" y="2114"/>
                  </a:lnTo>
                  <a:lnTo>
                    <a:pt x="6152" y="2177"/>
                  </a:lnTo>
                  <a:lnTo>
                    <a:pt x="6298" y="2323"/>
                  </a:lnTo>
                  <a:lnTo>
                    <a:pt x="6340" y="2407"/>
                  </a:lnTo>
                  <a:lnTo>
                    <a:pt x="6277" y="2512"/>
                  </a:lnTo>
                  <a:lnTo>
                    <a:pt x="6235" y="2344"/>
                  </a:lnTo>
                  <a:lnTo>
                    <a:pt x="6131" y="2302"/>
                  </a:lnTo>
                  <a:lnTo>
                    <a:pt x="6047" y="2114"/>
                  </a:lnTo>
                  <a:lnTo>
                    <a:pt x="5984" y="2093"/>
                  </a:lnTo>
                  <a:lnTo>
                    <a:pt x="5859" y="2135"/>
                  </a:lnTo>
                  <a:lnTo>
                    <a:pt x="5838" y="2219"/>
                  </a:lnTo>
                  <a:lnTo>
                    <a:pt x="5984" y="2323"/>
                  </a:lnTo>
                  <a:lnTo>
                    <a:pt x="6047" y="2323"/>
                  </a:lnTo>
                  <a:lnTo>
                    <a:pt x="6089" y="2365"/>
                  </a:lnTo>
                  <a:lnTo>
                    <a:pt x="5984" y="2344"/>
                  </a:lnTo>
                  <a:lnTo>
                    <a:pt x="5880" y="2407"/>
                  </a:lnTo>
                  <a:lnTo>
                    <a:pt x="5963" y="2512"/>
                  </a:lnTo>
                  <a:lnTo>
                    <a:pt x="5838" y="2428"/>
                  </a:lnTo>
                  <a:lnTo>
                    <a:pt x="5838" y="2302"/>
                  </a:lnTo>
                  <a:lnTo>
                    <a:pt x="5775" y="2261"/>
                  </a:lnTo>
                  <a:lnTo>
                    <a:pt x="5754" y="2156"/>
                  </a:lnTo>
                  <a:lnTo>
                    <a:pt x="5712" y="2219"/>
                  </a:lnTo>
                  <a:lnTo>
                    <a:pt x="5671" y="2365"/>
                  </a:lnTo>
                  <a:lnTo>
                    <a:pt x="5733" y="2428"/>
                  </a:lnTo>
                  <a:lnTo>
                    <a:pt x="5712" y="2554"/>
                  </a:lnTo>
                  <a:lnTo>
                    <a:pt x="5629" y="2512"/>
                  </a:lnTo>
                  <a:lnTo>
                    <a:pt x="5545" y="2533"/>
                  </a:lnTo>
                  <a:lnTo>
                    <a:pt x="5419" y="2658"/>
                  </a:lnTo>
                  <a:lnTo>
                    <a:pt x="5440" y="2679"/>
                  </a:lnTo>
                  <a:lnTo>
                    <a:pt x="5524" y="2658"/>
                  </a:lnTo>
                  <a:lnTo>
                    <a:pt x="5608" y="2763"/>
                  </a:lnTo>
                  <a:lnTo>
                    <a:pt x="5503" y="2763"/>
                  </a:lnTo>
                  <a:lnTo>
                    <a:pt x="5440" y="2826"/>
                  </a:lnTo>
                  <a:lnTo>
                    <a:pt x="5503" y="2846"/>
                  </a:lnTo>
                  <a:lnTo>
                    <a:pt x="5461" y="2888"/>
                  </a:lnTo>
                  <a:lnTo>
                    <a:pt x="5357" y="2930"/>
                  </a:lnTo>
                  <a:lnTo>
                    <a:pt x="5357" y="2972"/>
                  </a:lnTo>
                  <a:lnTo>
                    <a:pt x="5399" y="2993"/>
                  </a:lnTo>
                  <a:lnTo>
                    <a:pt x="5336" y="2993"/>
                  </a:lnTo>
                  <a:lnTo>
                    <a:pt x="5294" y="2951"/>
                  </a:lnTo>
                  <a:lnTo>
                    <a:pt x="5210" y="2972"/>
                  </a:lnTo>
                  <a:lnTo>
                    <a:pt x="5127" y="3077"/>
                  </a:lnTo>
                  <a:lnTo>
                    <a:pt x="5147" y="3139"/>
                  </a:lnTo>
                  <a:lnTo>
                    <a:pt x="5127" y="3160"/>
                  </a:lnTo>
                  <a:lnTo>
                    <a:pt x="5022" y="3160"/>
                  </a:lnTo>
                  <a:lnTo>
                    <a:pt x="4938" y="3265"/>
                  </a:lnTo>
                  <a:lnTo>
                    <a:pt x="5043" y="3307"/>
                  </a:lnTo>
                  <a:lnTo>
                    <a:pt x="5315" y="3223"/>
                  </a:lnTo>
                  <a:lnTo>
                    <a:pt x="5357" y="3265"/>
                  </a:lnTo>
                  <a:lnTo>
                    <a:pt x="5461" y="3202"/>
                  </a:lnTo>
                  <a:lnTo>
                    <a:pt x="5524" y="3202"/>
                  </a:lnTo>
                  <a:lnTo>
                    <a:pt x="5524" y="3286"/>
                  </a:lnTo>
                  <a:lnTo>
                    <a:pt x="5461" y="3370"/>
                  </a:lnTo>
                  <a:lnTo>
                    <a:pt x="5440" y="3516"/>
                  </a:lnTo>
                  <a:lnTo>
                    <a:pt x="5419" y="3558"/>
                  </a:lnTo>
                  <a:lnTo>
                    <a:pt x="5357" y="3495"/>
                  </a:lnTo>
                  <a:lnTo>
                    <a:pt x="5336" y="3411"/>
                  </a:lnTo>
                  <a:lnTo>
                    <a:pt x="5252" y="3453"/>
                  </a:lnTo>
                  <a:lnTo>
                    <a:pt x="5210" y="3390"/>
                  </a:lnTo>
                  <a:lnTo>
                    <a:pt x="5106" y="3390"/>
                  </a:lnTo>
                  <a:lnTo>
                    <a:pt x="5127" y="3453"/>
                  </a:lnTo>
                  <a:lnTo>
                    <a:pt x="5106" y="3495"/>
                  </a:lnTo>
                  <a:lnTo>
                    <a:pt x="5022" y="3453"/>
                  </a:lnTo>
                  <a:lnTo>
                    <a:pt x="4938" y="3474"/>
                  </a:lnTo>
                  <a:lnTo>
                    <a:pt x="5043" y="3516"/>
                  </a:lnTo>
                  <a:lnTo>
                    <a:pt x="5085" y="3600"/>
                  </a:lnTo>
                  <a:lnTo>
                    <a:pt x="5022" y="3621"/>
                  </a:lnTo>
                  <a:lnTo>
                    <a:pt x="5001" y="3683"/>
                  </a:lnTo>
                  <a:lnTo>
                    <a:pt x="5001" y="3746"/>
                  </a:lnTo>
                  <a:lnTo>
                    <a:pt x="4980" y="3809"/>
                  </a:lnTo>
                  <a:lnTo>
                    <a:pt x="4938" y="3725"/>
                  </a:lnTo>
                  <a:lnTo>
                    <a:pt x="4938" y="3621"/>
                  </a:lnTo>
                  <a:lnTo>
                    <a:pt x="4875" y="3558"/>
                  </a:lnTo>
                  <a:lnTo>
                    <a:pt x="4792" y="3621"/>
                  </a:lnTo>
                  <a:lnTo>
                    <a:pt x="4708" y="3662"/>
                  </a:lnTo>
                  <a:lnTo>
                    <a:pt x="4666" y="3579"/>
                  </a:lnTo>
                  <a:lnTo>
                    <a:pt x="4687" y="3516"/>
                  </a:lnTo>
                  <a:lnTo>
                    <a:pt x="4624" y="3516"/>
                  </a:lnTo>
                  <a:lnTo>
                    <a:pt x="4520" y="3621"/>
                  </a:lnTo>
                  <a:lnTo>
                    <a:pt x="4603" y="3704"/>
                  </a:lnTo>
                  <a:lnTo>
                    <a:pt x="4729" y="3704"/>
                  </a:lnTo>
                  <a:lnTo>
                    <a:pt x="4834" y="3746"/>
                  </a:lnTo>
                  <a:lnTo>
                    <a:pt x="4792" y="3830"/>
                  </a:lnTo>
                  <a:lnTo>
                    <a:pt x="4583" y="3893"/>
                  </a:lnTo>
                  <a:lnTo>
                    <a:pt x="4520" y="3830"/>
                  </a:lnTo>
                  <a:lnTo>
                    <a:pt x="4457" y="3830"/>
                  </a:lnTo>
                  <a:lnTo>
                    <a:pt x="4394" y="3934"/>
                  </a:lnTo>
                  <a:lnTo>
                    <a:pt x="4478" y="4018"/>
                  </a:lnTo>
                  <a:lnTo>
                    <a:pt x="4394" y="4102"/>
                  </a:lnTo>
                  <a:lnTo>
                    <a:pt x="4478" y="4102"/>
                  </a:lnTo>
                  <a:lnTo>
                    <a:pt x="4583" y="3976"/>
                  </a:lnTo>
                  <a:lnTo>
                    <a:pt x="4687" y="3976"/>
                  </a:lnTo>
                  <a:lnTo>
                    <a:pt x="4729" y="4039"/>
                  </a:lnTo>
                  <a:lnTo>
                    <a:pt x="4583" y="4081"/>
                  </a:lnTo>
                  <a:lnTo>
                    <a:pt x="4562" y="4186"/>
                  </a:lnTo>
                  <a:lnTo>
                    <a:pt x="4603" y="4248"/>
                  </a:lnTo>
                  <a:lnTo>
                    <a:pt x="4729" y="4332"/>
                  </a:lnTo>
                  <a:lnTo>
                    <a:pt x="4729" y="4416"/>
                  </a:lnTo>
                  <a:lnTo>
                    <a:pt x="4666" y="4353"/>
                  </a:lnTo>
                  <a:lnTo>
                    <a:pt x="4583" y="4353"/>
                  </a:lnTo>
                  <a:lnTo>
                    <a:pt x="4499" y="4248"/>
                  </a:lnTo>
                  <a:lnTo>
                    <a:pt x="4457" y="4248"/>
                  </a:lnTo>
                  <a:lnTo>
                    <a:pt x="4373" y="4332"/>
                  </a:lnTo>
                  <a:lnTo>
                    <a:pt x="4457" y="4395"/>
                  </a:lnTo>
                  <a:lnTo>
                    <a:pt x="4352" y="4416"/>
                  </a:lnTo>
                  <a:lnTo>
                    <a:pt x="4248" y="4499"/>
                  </a:lnTo>
                  <a:lnTo>
                    <a:pt x="4248" y="4541"/>
                  </a:lnTo>
                  <a:lnTo>
                    <a:pt x="4352" y="4604"/>
                  </a:lnTo>
                  <a:lnTo>
                    <a:pt x="4457" y="4541"/>
                  </a:lnTo>
                  <a:lnTo>
                    <a:pt x="4499" y="4604"/>
                  </a:lnTo>
                  <a:lnTo>
                    <a:pt x="4603" y="4562"/>
                  </a:lnTo>
                  <a:lnTo>
                    <a:pt x="4624" y="4646"/>
                  </a:lnTo>
                  <a:lnTo>
                    <a:pt x="4708" y="4709"/>
                  </a:lnTo>
                  <a:lnTo>
                    <a:pt x="4708" y="4751"/>
                  </a:lnTo>
                  <a:lnTo>
                    <a:pt x="4562" y="4667"/>
                  </a:lnTo>
                  <a:lnTo>
                    <a:pt x="4415" y="4667"/>
                  </a:lnTo>
                  <a:lnTo>
                    <a:pt x="4373" y="4709"/>
                  </a:lnTo>
                  <a:lnTo>
                    <a:pt x="4206" y="4730"/>
                  </a:lnTo>
                  <a:lnTo>
                    <a:pt x="4206" y="4792"/>
                  </a:lnTo>
                  <a:lnTo>
                    <a:pt x="4143" y="4855"/>
                  </a:lnTo>
                  <a:lnTo>
                    <a:pt x="4080" y="4834"/>
                  </a:lnTo>
                  <a:lnTo>
                    <a:pt x="3955" y="4918"/>
                  </a:lnTo>
                  <a:lnTo>
                    <a:pt x="3871" y="4918"/>
                  </a:lnTo>
                  <a:lnTo>
                    <a:pt x="3850" y="4960"/>
                  </a:lnTo>
                  <a:lnTo>
                    <a:pt x="3955" y="4981"/>
                  </a:lnTo>
                  <a:lnTo>
                    <a:pt x="3997" y="5064"/>
                  </a:lnTo>
                  <a:lnTo>
                    <a:pt x="3934" y="5127"/>
                  </a:lnTo>
                  <a:lnTo>
                    <a:pt x="3871" y="5085"/>
                  </a:lnTo>
                  <a:lnTo>
                    <a:pt x="3850" y="5127"/>
                  </a:lnTo>
                  <a:lnTo>
                    <a:pt x="3934" y="5169"/>
                  </a:lnTo>
                  <a:lnTo>
                    <a:pt x="3892" y="5232"/>
                  </a:lnTo>
                  <a:lnTo>
                    <a:pt x="3787" y="5190"/>
                  </a:lnTo>
                  <a:lnTo>
                    <a:pt x="3766" y="5169"/>
                  </a:lnTo>
                  <a:lnTo>
                    <a:pt x="3746" y="5190"/>
                  </a:lnTo>
                  <a:lnTo>
                    <a:pt x="3829" y="5274"/>
                  </a:lnTo>
                  <a:lnTo>
                    <a:pt x="3766" y="5295"/>
                  </a:lnTo>
                  <a:lnTo>
                    <a:pt x="3787" y="5378"/>
                  </a:lnTo>
                  <a:lnTo>
                    <a:pt x="3850" y="5378"/>
                  </a:lnTo>
                  <a:lnTo>
                    <a:pt x="3787" y="5399"/>
                  </a:lnTo>
                  <a:lnTo>
                    <a:pt x="3725" y="5441"/>
                  </a:lnTo>
                  <a:lnTo>
                    <a:pt x="3662" y="5378"/>
                  </a:lnTo>
                  <a:lnTo>
                    <a:pt x="3662" y="5462"/>
                  </a:lnTo>
                  <a:lnTo>
                    <a:pt x="3641" y="5504"/>
                  </a:lnTo>
                  <a:lnTo>
                    <a:pt x="3683" y="5546"/>
                  </a:lnTo>
                  <a:lnTo>
                    <a:pt x="3850" y="5587"/>
                  </a:lnTo>
                  <a:lnTo>
                    <a:pt x="3871" y="5671"/>
                  </a:lnTo>
                  <a:lnTo>
                    <a:pt x="3934" y="5671"/>
                  </a:lnTo>
                  <a:lnTo>
                    <a:pt x="4039" y="5650"/>
                  </a:lnTo>
                  <a:lnTo>
                    <a:pt x="3955" y="5692"/>
                  </a:lnTo>
                  <a:lnTo>
                    <a:pt x="3955" y="5755"/>
                  </a:lnTo>
                  <a:lnTo>
                    <a:pt x="3850" y="5755"/>
                  </a:lnTo>
                  <a:lnTo>
                    <a:pt x="3829" y="5713"/>
                  </a:lnTo>
                  <a:lnTo>
                    <a:pt x="3662" y="5713"/>
                  </a:lnTo>
                  <a:lnTo>
                    <a:pt x="3557" y="5818"/>
                  </a:lnTo>
                  <a:lnTo>
                    <a:pt x="3578" y="5839"/>
                  </a:lnTo>
                  <a:lnTo>
                    <a:pt x="3683" y="5839"/>
                  </a:lnTo>
                  <a:lnTo>
                    <a:pt x="3725" y="5922"/>
                  </a:lnTo>
                  <a:lnTo>
                    <a:pt x="3766" y="5985"/>
                  </a:lnTo>
                  <a:lnTo>
                    <a:pt x="3766" y="6069"/>
                  </a:lnTo>
                  <a:lnTo>
                    <a:pt x="3683" y="6006"/>
                  </a:lnTo>
                  <a:lnTo>
                    <a:pt x="3641" y="6006"/>
                  </a:lnTo>
                  <a:lnTo>
                    <a:pt x="3578" y="6069"/>
                  </a:lnTo>
                  <a:lnTo>
                    <a:pt x="3578" y="6131"/>
                  </a:lnTo>
                  <a:lnTo>
                    <a:pt x="3557" y="6173"/>
                  </a:lnTo>
                  <a:lnTo>
                    <a:pt x="3620" y="6215"/>
                  </a:lnTo>
                  <a:lnTo>
                    <a:pt x="3641" y="6299"/>
                  </a:lnTo>
                  <a:lnTo>
                    <a:pt x="3578" y="6299"/>
                  </a:lnTo>
                  <a:lnTo>
                    <a:pt x="3515" y="6236"/>
                  </a:lnTo>
                  <a:lnTo>
                    <a:pt x="3474" y="6278"/>
                  </a:lnTo>
                  <a:lnTo>
                    <a:pt x="3474" y="6341"/>
                  </a:lnTo>
                  <a:lnTo>
                    <a:pt x="3578" y="6362"/>
                  </a:lnTo>
                  <a:lnTo>
                    <a:pt x="3578" y="6424"/>
                  </a:lnTo>
                  <a:lnTo>
                    <a:pt x="3578" y="6508"/>
                  </a:lnTo>
                  <a:lnTo>
                    <a:pt x="3453" y="6403"/>
                  </a:lnTo>
                  <a:lnTo>
                    <a:pt x="3411" y="6445"/>
                  </a:lnTo>
                  <a:lnTo>
                    <a:pt x="3411" y="6529"/>
                  </a:lnTo>
                  <a:lnTo>
                    <a:pt x="3432" y="6529"/>
                  </a:lnTo>
                  <a:lnTo>
                    <a:pt x="3432" y="6634"/>
                  </a:lnTo>
                  <a:lnTo>
                    <a:pt x="3474" y="6738"/>
                  </a:lnTo>
                  <a:lnTo>
                    <a:pt x="3536" y="6738"/>
                  </a:lnTo>
                  <a:lnTo>
                    <a:pt x="3578" y="6634"/>
                  </a:lnTo>
                  <a:lnTo>
                    <a:pt x="3641" y="6634"/>
                  </a:lnTo>
                  <a:lnTo>
                    <a:pt x="3578" y="6759"/>
                  </a:lnTo>
                  <a:lnTo>
                    <a:pt x="3536" y="6801"/>
                  </a:lnTo>
                  <a:lnTo>
                    <a:pt x="3432" y="6885"/>
                  </a:lnTo>
                  <a:lnTo>
                    <a:pt x="3348" y="6885"/>
                  </a:lnTo>
                  <a:lnTo>
                    <a:pt x="3264" y="6927"/>
                  </a:lnTo>
                  <a:lnTo>
                    <a:pt x="3264" y="6968"/>
                  </a:lnTo>
                  <a:lnTo>
                    <a:pt x="3202" y="7031"/>
                  </a:lnTo>
                  <a:lnTo>
                    <a:pt x="3118" y="7073"/>
                  </a:lnTo>
                  <a:lnTo>
                    <a:pt x="3202" y="7136"/>
                  </a:lnTo>
                  <a:lnTo>
                    <a:pt x="3160" y="7157"/>
                  </a:lnTo>
                  <a:lnTo>
                    <a:pt x="3013" y="7178"/>
                  </a:lnTo>
                  <a:lnTo>
                    <a:pt x="2950" y="7261"/>
                  </a:lnTo>
                  <a:lnTo>
                    <a:pt x="2950" y="7324"/>
                  </a:lnTo>
                  <a:lnTo>
                    <a:pt x="3055" y="7345"/>
                  </a:lnTo>
                  <a:lnTo>
                    <a:pt x="2992" y="7387"/>
                  </a:lnTo>
                  <a:lnTo>
                    <a:pt x="2930" y="7492"/>
                  </a:lnTo>
                  <a:lnTo>
                    <a:pt x="2846" y="7492"/>
                  </a:lnTo>
                  <a:lnTo>
                    <a:pt x="2825" y="7408"/>
                  </a:lnTo>
                  <a:lnTo>
                    <a:pt x="2783" y="7366"/>
                  </a:lnTo>
                  <a:lnTo>
                    <a:pt x="2741" y="7408"/>
                  </a:lnTo>
                  <a:lnTo>
                    <a:pt x="2678" y="7408"/>
                  </a:lnTo>
                  <a:lnTo>
                    <a:pt x="2699" y="7492"/>
                  </a:lnTo>
                  <a:lnTo>
                    <a:pt x="2637" y="7554"/>
                  </a:lnTo>
                  <a:lnTo>
                    <a:pt x="2637" y="7596"/>
                  </a:lnTo>
                  <a:lnTo>
                    <a:pt x="2678" y="7659"/>
                  </a:lnTo>
                  <a:lnTo>
                    <a:pt x="2532" y="7659"/>
                  </a:lnTo>
                  <a:lnTo>
                    <a:pt x="2490" y="7680"/>
                  </a:lnTo>
                  <a:lnTo>
                    <a:pt x="2490" y="7805"/>
                  </a:lnTo>
                  <a:lnTo>
                    <a:pt x="2386" y="7868"/>
                  </a:lnTo>
                  <a:lnTo>
                    <a:pt x="2406" y="7910"/>
                  </a:lnTo>
                  <a:lnTo>
                    <a:pt x="2386" y="8015"/>
                  </a:lnTo>
                  <a:lnTo>
                    <a:pt x="2302" y="8098"/>
                  </a:lnTo>
                  <a:lnTo>
                    <a:pt x="2197" y="8182"/>
                  </a:lnTo>
                  <a:lnTo>
                    <a:pt x="2218" y="8224"/>
                  </a:lnTo>
                  <a:lnTo>
                    <a:pt x="2365" y="8161"/>
                  </a:lnTo>
                  <a:lnTo>
                    <a:pt x="2406" y="8161"/>
                  </a:lnTo>
                  <a:lnTo>
                    <a:pt x="2406" y="8224"/>
                  </a:lnTo>
                  <a:lnTo>
                    <a:pt x="2323" y="8266"/>
                  </a:lnTo>
                  <a:lnTo>
                    <a:pt x="2323" y="8370"/>
                  </a:lnTo>
                  <a:lnTo>
                    <a:pt x="2386" y="8454"/>
                  </a:lnTo>
                  <a:lnTo>
                    <a:pt x="2511" y="8391"/>
                  </a:lnTo>
                  <a:lnTo>
                    <a:pt x="2637" y="8370"/>
                  </a:lnTo>
                  <a:lnTo>
                    <a:pt x="2804" y="8203"/>
                  </a:lnTo>
                  <a:lnTo>
                    <a:pt x="2804" y="8119"/>
                  </a:lnTo>
                  <a:lnTo>
                    <a:pt x="2720" y="8161"/>
                  </a:lnTo>
                  <a:lnTo>
                    <a:pt x="2804" y="8056"/>
                  </a:lnTo>
                  <a:lnTo>
                    <a:pt x="2825" y="7910"/>
                  </a:lnTo>
                  <a:lnTo>
                    <a:pt x="2846" y="7910"/>
                  </a:lnTo>
                  <a:lnTo>
                    <a:pt x="2909" y="7868"/>
                  </a:lnTo>
                  <a:lnTo>
                    <a:pt x="3013" y="7889"/>
                  </a:lnTo>
                  <a:lnTo>
                    <a:pt x="3055" y="7889"/>
                  </a:lnTo>
                  <a:lnTo>
                    <a:pt x="2909" y="7994"/>
                  </a:lnTo>
                  <a:lnTo>
                    <a:pt x="2909" y="8056"/>
                  </a:lnTo>
                  <a:lnTo>
                    <a:pt x="3055" y="8098"/>
                  </a:lnTo>
                  <a:lnTo>
                    <a:pt x="3013" y="8182"/>
                  </a:lnTo>
                  <a:lnTo>
                    <a:pt x="2930" y="8182"/>
                  </a:lnTo>
                  <a:lnTo>
                    <a:pt x="2783" y="8370"/>
                  </a:lnTo>
                  <a:lnTo>
                    <a:pt x="2888" y="8412"/>
                  </a:lnTo>
                  <a:lnTo>
                    <a:pt x="2804" y="8496"/>
                  </a:lnTo>
                  <a:lnTo>
                    <a:pt x="2825" y="8600"/>
                  </a:lnTo>
                  <a:lnTo>
                    <a:pt x="2720" y="8580"/>
                  </a:lnTo>
                  <a:lnTo>
                    <a:pt x="2637" y="8496"/>
                  </a:lnTo>
                  <a:lnTo>
                    <a:pt x="2511" y="8496"/>
                  </a:lnTo>
                  <a:lnTo>
                    <a:pt x="2427" y="8538"/>
                  </a:lnTo>
                  <a:lnTo>
                    <a:pt x="2427" y="8642"/>
                  </a:lnTo>
                  <a:lnTo>
                    <a:pt x="2365" y="8705"/>
                  </a:lnTo>
                  <a:lnTo>
                    <a:pt x="2260" y="8747"/>
                  </a:lnTo>
                  <a:lnTo>
                    <a:pt x="2260" y="8747"/>
                  </a:lnTo>
                  <a:lnTo>
                    <a:pt x="2323" y="8684"/>
                  </a:lnTo>
                  <a:lnTo>
                    <a:pt x="2386" y="8642"/>
                  </a:lnTo>
                  <a:lnTo>
                    <a:pt x="2302" y="8538"/>
                  </a:lnTo>
                  <a:lnTo>
                    <a:pt x="2302" y="8433"/>
                  </a:lnTo>
                  <a:lnTo>
                    <a:pt x="2218" y="8328"/>
                  </a:lnTo>
                  <a:lnTo>
                    <a:pt x="2155" y="8328"/>
                  </a:lnTo>
                  <a:lnTo>
                    <a:pt x="2093" y="8412"/>
                  </a:lnTo>
                  <a:lnTo>
                    <a:pt x="1988" y="8412"/>
                  </a:lnTo>
                  <a:lnTo>
                    <a:pt x="1988" y="8454"/>
                  </a:lnTo>
                  <a:lnTo>
                    <a:pt x="2155" y="8454"/>
                  </a:lnTo>
                  <a:lnTo>
                    <a:pt x="1988" y="8600"/>
                  </a:lnTo>
                  <a:lnTo>
                    <a:pt x="1883" y="8580"/>
                  </a:lnTo>
                  <a:lnTo>
                    <a:pt x="1800" y="8580"/>
                  </a:lnTo>
                  <a:lnTo>
                    <a:pt x="1695" y="8684"/>
                  </a:lnTo>
                  <a:lnTo>
                    <a:pt x="1758" y="8705"/>
                  </a:lnTo>
                  <a:lnTo>
                    <a:pt x="1842" y="8684"/>
                  </a:lnTo>
                  <a:lnTo>
                    <a:pt x="1862" y="8705"/>
                  </a:lnTo>
                  <a:lnTo>
                    <a:pt x="1737" y="8789"/>
                  </a:lnTo>
                  <a:lnTo>
                    <a:pt x="1674" y="8831"/>
                  </a:lnTo>
                  <a:lnTo>
                    <a:pt x="1632" y="8789"/>
                  </a:lnTo>
                  <a:lnTo>
                    <a:pt x="1549" y="8789"/>
                  </a:lnTo>
                  <a:lnTo>
                    <a:pt x="1549" y="8831"/>
                  </a:lnTo>
                  <a:lnTo>
                    <a:pt x="1674" y="8914"/>
                  </a:lnTo>
                  <a:lnTo>
                    <a:pt x="1800" y="8914"/>
                  </a:lnTo>
                  <a:lnTo>
                    <a:pt x="1779" y="8977"/>
                  </a:lnTo>
                  <a:lnTo>
                    <a:pt x="1862" y="9019"/>
                  </a:lnTo>
                  <a:lnTo>
                    <a:pt x="1842" y="9103"/>
                  </a:lnTo>
                  <a:lnTo>
                    <a:pt x="1695" y="9040"/>
                  </a:lnTo>
                  <a:lnTo>
                    <a:pt x="1695" y="8956"/>
                  </a:lnTo>
                  <a:lnTo>
                    <a:pt x="1590" y="8956"/>
                  </a:lnTo>
                  <a:lnTo>
                    <a:pt x="1486" y="8893"/>
                  </a:lnTo>
                  <a:lnTo>
                    <a:pt x="1465" y="8810"/>
                  </a:lnTo>
                  <a:lnTo>
                    <a:pt x="1444" y="8810"/>
                  </a:lnTo>
                  <a:lnTo>
                    <a:pt x="1423" y="8914"/>
                  </a:lnTo>
                  <a:lnTo>
                    <a:pt x="1528" y="9040"/>
                  </a:lnTo>
                  <a:lnTo>
                    <a:pt x="1632" y="9124"/>
                  </a:lnTo>
                  <a:lnTo>
                    <a:pt x="1695" y="9124"/>
                  </a:lnTo>
                  <a:lnTo>
                    <a:pt x="1758" y="9165"/>
                  </a:lnTo>
                  <a:lnTo>
                    <a:pt x="1653" y="9165"/>
                  </a:lnTo>
                  <a:lnTo>
                    <a:pt x="1486" y="9124"/>
                  </a:lnTo>
                  <a:lnTo>
                    <a:pt x="1360" y="8956"/>
                  </a:lnTo>
                  <a:lnTo>
                    <a:pt x="1277" y="8977"/>
                  </a:lnTo>
                  <a:lnTo>
                    <a:pt x="1214" y="8935"/>
                  </a:lnTo>
                  <a:lnTo>
                    <a:pt x="1067" y="8935"/>
                  </a:lnTo>
                  <a:lnTo>
                    <a:pt x="1026" y="8893"/>
                  </a:lnTo>
                  <a:lnTo>
                    <a:pt x="963" y="8935"/>
                  </a:lnTo>
                  <a:lnTo>
                    <a:pt x="1005" y="9019"/>
                  </a:lnTo>
                  <a:lnTo>
                    <a:pt x="942" y="9061"/>
                  </a:lnTo>
                  <a:lnTo>
                    <a:pt x="1026" y="9165"/>
                  </a:lnTo>
                  <a:lnTo>
                    <a:pt x="1214" y="9124"/>
                  </a:lnTo>
                  <a:lnTo>
                    <a:pt x="1235" y="9144"/>
                  </a:lnTo>
                  <a:lnTo>
                    <a:pt x="1151" y="9207"/>
                  </a:lnTo>
                  <a:lnTo>
                    <a:pt x="1214" y="9228"/>
                  </a:lnTo>
                  <a:lnTo>
                    <a:pt x="1339" y="9165"/>
                  </a:lnTo>
                  <a:lnTo>
                    <a:pt x="1423" y="9165"/>
                  </a:lnTo>
                  <a:lnTo>
                    <a:pt x="1381" y="9228"/>
                  </a:lnTo>
                  <a:lnTo>
                    <a:pt x="1214" y="9312"/>
                  </a:lnTo>
                  <a:lnTo>
                    <a:pt x="1151" y="9375"/>
                  </a:lnTo>
                  <a:lnTo>
                    <a:pt x="1026" y="9354"/>
                  </a:lnTo>
                  <a:lnTo>
                    <a:pt x="942" y="9228"/>
                  </a:lnTo>
                  <a:lnTo>
                    <a:pt x="900" y="9228"/>
                  </a:lnTo>
                  <a:lnTo>
                    <a:pt x="837" y="9270"/>
                  </a:lnTo>
                  <a:lnTo>
                    <a:pt x="753" y="9207"/>
                  </a:lnTo>
                  <a:lnTo>
                    <a:pt x="691" y="9249"/>
                  </a:lnTo>
                  <a:lnTo>
                    <a:pt x="628" y="9228"/>
                  </a:lnTo>
                  <a:lnTo>
                    <a:pt x="544" y="9270"/>
                  </a:lnTo>
                  <a:lnTo>
                    <a:pt x="586" y="9333"/>
                  </a:lnTo>
                  <a:lnTo>
                    <a:pt x="753" y="9354"/>
                  </a:lnTo>
                  <a:lnTo>
                    <a:pt x="858" y="9416"/>
                  </a:lnTo>
                  <a:lnTo>
                    <a:pt x="1005" y="9479"/>
                  </a:lnTo>
                  <a:lnTo>
                    <a:pt x="963" y="9584"/>
                  </a:lnTo>
                  <a:lnTo>
                    <a:pt x="1026" y="9668"/>
                  </a:lnTo>
                  <a:lnTo>
                    <a:pt x="921" y="9688"/>
                  </a:lnTo>
                  <a:lnTo>
                    <a:pt x="900" y="9668"/>
                  </a:lnTo>
                  <a:lnTo>
                    <a:pt x="900" y="9500"/>
                  </a:lnTo>
                  <a:lnTo>
                    <a:pt x="795" y="9479"/>
                  </a:lnTo>
                  <a:lnTo>
                    <a:pt x="691" y="9479"/>
                  </a:lnTo>
                  <a:lnTo>
                    <a:pt x="733" y="9563"/>
                  </a:lnTo>
                  <a:lnTo>
                    <a:pt x="712" y="9626"/>
                  </a:lnTo>
                  <a:lnTo>
                    <a:pt x="586" y="9542"/>
                  </a:lnTo>
                  <a:lnTo>
                    <a:pt x="481" y="9668"/>
                  </a:lnTo>
                  <a:lnTo>
                    <a:pt x="586" y="9730"/>
                  </a:lnTo>
                  <a:lnTo>
                    <a:pt x="502" y="9751"/>
                  </a:lnTo>
                  <a:lnTo>
                    <a:pt x="440" y="9772"/>
                  </a:lnTo>
                  <a:lnTo>
                    <a:pt x="398" y="9668"/>
                  </a:lnTo>
                  <a:lnTo>
                    <a:pt x="230" y="9647"/>
                  </a:lnTo>
                  <a:lnTo>
                    <a:pt x="293" y="9772"/>
                  </a:lnTo>
                  <a:lnTo>
                    <a:pt x="209" y="9793"/>
                  </a:lnTo>
                  <a:lnTo>
                    <a:pt x="189" y="9688"/>
                  </a:lnTo>
                  <a:lnTo>
                    <a:pt x="105" y="9626"/>
                  </a:lnTo>
                  <a:lnTo>
                    <a:pt x="63" y="9647"/>
                  </a:lnTo>
                  <a:lnTo>
                    <a:pt x="63" y="9688"/>
                  </a:lnTo>
                  <a:lnTo>
                    <a:pt x="168" y="9793"/>
                  </a:lnTo>
                  <a:lnTo>
                    <a:pt x="105" y="9856"/>
                  </a:lnTo>
                  <a:lnTo>
                    <a:pt x="168" y="9898"/>
                  </a:lnTo>
                  <a:lnTo>
                    <a:pt x="293" y="9877"/>
                  </a:lnTo>
                  <a:lnTo>
                    <a:pt x="481" y="9898"/>
                  </a:lnTo>
                  <a:lnTo>
                    <a:pt x="586" y="9981"/>
                  </a:lnTo>
                  <a:lnTo>
                    <a:pt x="733" y="9981"/>
                  </a:lnTo>
                  <a:lnTo>
                    <a:pt x="795" y="9940"/>
                  </a:lnTo>
                  <a:lnTo>
                    <a:pt x="858" y="9940"/>
                  </a:lnTo>
                  <a:lnTo>
                    <a:pt x="753" y="10023"/>
                  </a:lnTo>
                  <a:lnTo>
                    <a:pt x="607" y="10023"/>
                  </a:lnTo>
                  <a:lnTo>
                    <a:pt x="544" y="10065"/>
                  </a:lnTo>
                  <a:lnTo>
                    <a:pt x="377" y="9960"/>
                  </a:lnTo>
                  <a:lnTo>
                    <a:pt x="272" y="9981"/>
                  </a:lnTo>
                  <a:lnTo>
                    <a:pt x="209" y="9981"/>
                  </a:lnTo>
                  <a:lnTo>
                    <a:pt x="126" y="10023"/>
                  </a:lnTo>
                  <a:lnTo>
                    <a:pt x="0" y="10065"/>
                  </a:lnTo>
                  <a:lnTo>
                    <a:pt x="0" y="10107"/>
                  </a:lnTo>
                  <a:lnTo>
                    <a:pt x="189" y="10191"/>
                  </a:lnTo>
                  <a:lnTo>
                    <a:pt x="105" y="10274"/>
                  </a:lnTo>
                  <a:lnTo>
                    <a:pt x="209" y="10295"/>
                  </a:lnTo>
                  <a:lnTo>
                    <a:pt x="272" y="10253"/>
                  </a:lnTo>
                  <a:lnTo>
                    <a:pt x="419" y="10253"/>
                  </a:lnTo>
                  <a:lnTo>
                    <a:pt x="314" y="10316"/>
                  </a:lnTo>
                  <a:lnTo>
                    <a:pt x="126" y="10316"/>
                  </a:lnTo>
                  <a:lnTo>
                    <a:pt x="105" y="10358"/>
                  </a:lnTo>
                  <a:lnTo>
                    <a:pt x="63" y="10358"/>
                  </a:lnTo>
                  <a:lnTo>
                    <a:pt x="63" y="10379"/>
                  </a:lnTo>
                  <a:lnTo>
                    <a:pt x="126" y="10400"/>
                  </a:lnTo>
                  <a:lnTo>
                    <a:pt x="189" y="10400"/>
                  </a:lnTo>
                  <a:lnTo>
                    <a:pt x="105" y="10463"/>
                  </a:lnTo>
                  <a:lnTo>
                    <a:pt x="63" y="10484"/>
                  </a:lnTo>
                  <a:lnTo>
                    <a:pt x="63" y="10525"/>
                  </a:lnTo>
                  <a:lnTo>
                    <a:pt x="105" y="10546"/>
                  </a:lnTo>
                  <a:lnTo>
                    <a:pt x="168" y="10630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523" y="10546"/>
                  </a:lnTo>
                  <a:lnTo>
                    <a:pt x="649" y="10588"/>
                  </a:lnTo>
                  <a:lnTo>
                    <a:pt x="691" y="10609"/>
                  </a:lnTo>
                  <a:lnTo>
                    <a:pt x="753" y="10546"/>
                  </a:lnTo>
                  <a:lnTo>
                    <a:pt x="753" y="10484"/>
                  </a:lnTo>
                  <a:lnTo>
                    <a:pt x="837" y="10463"/>
                  </a:lnTo>
                  <a:lnTo>
                    <a:pt x="858" y="10525"/>
                  </a:lnTo>
                  <a:lnTo>
                    <a:pt x="963" y="10525"/>
                  </a:lnTo>
                  <a:lnTo>
                    <a:pt x="1067" y="10421"/>
                  </a:lnTo>
                  <a:lnTo>
                    <a:pt x="1130" y="10463"/>
                  </a:lnTo>
                  <a:lnTo>
                    <a:pt x="1130" y="10505"/>
                  </a:lnTo>
                  <a:lnTo>
                    <a:pt x="1046" y="10525"/>
                  </a:lnTo>
                  <a:lnTo>
                    <a:pt x="1151" y="10588"/>
                  </a:lnTo>
                  <a:lnTo>
                    <a:pt x="1214" y="10525"/>
                  </a:lnTo>
                  <a:lnTo>
                    <a:pt x="1214" y="10463"/>
                  </a:lnTo>
                  <a:lnTo>
                    <a:pt x="1277" y="10358"/>
                  </a:lnTo>
                  <a:lnTo>
                    <a:pt x="1256" y="10421"/>
                  </a:lnTo>
                  <a:lnTo>
                    <a:pt x="1339" y="10525"/>
                  </a:lnTo>
                  <a:lnTo>
                    <a:pt x="1277" y="10609"/>
                  </a:lnTo>
                  <a:lnTo>
                    <a:pt x="1130" y="10672"/>
                  </a:lnTo>
                  <a:lnTo>
                    <a:pt x="1046" y="10714"/>
                  </a:lnTo>
                  <a:lnTo>
                    <a:pt x="1109" y="10735"/>
                  </a:lnTo>
                  <a:lnTo>
                    <a:pt x="1046" y="10839"/>
                  </a:lnTo>
                  <a:lnTo>
                    <a:pt x="921" y="10839"/>
                  </a:lnTo>
                  <a:lnTo>
                    <a:pt x="921" y="10797"/>
                  </a:lnTo>
                  <a:lnTo>
                    <a:pt x="963" y="10735"/>
                  </a:lnTo>
                  <a:lnTo>
                    <a:pt x="942" y="10630"/>
                  </a:lnTo>
                  <a:lnTo>
                    <a:pt x="837" y="10609"/>
                  </a:lnTo>
                  <a:lnTo>
                    <a:pt x="733" y="10735"/>
                  </a:lnTo>
                  <a:lnTo>
                    <a:pt x="712" y="10797"/>
                  </a:lnTo>
                  <a:lnTo>
                    <a:pt x="628" y="10693"/>
                  </a:lnTo>
                  <a:lnTo>
                    <a:pt x="523" y="10672"/>
                  </a:lnTo>
                  <a:lnTo>
                    <a:pt x="419" y="10693"/>
                  </a:lnTo>
                  <a:lnTo>
                    <a:pt x="335" y="10672"/>
                  </a:lnTo>
                  <a:lnTo>
                    <a:pt x="209" y="10735"/>
                  </a:lnTo>
                  <a:lnTo>
                    <a:pt x="126" y="10735"/>
                  </a:lnTo>
                  <a:lnTo>
                    <a:pt x="63" y="10693"/>
                  </a:lnTo>
                  <a:lnTo>
                    <a:pt x="21" y="10693"/>
                  </a:lnTo>
                  <a:lnTo>
                    <a:pt x="63" y="10797"/>
                  </a:lnTo>
                  <a:lnTo>
                    <a:pt x="21" y="10839"/>
                  </a:lnTo>
                  <a:lnTo>
                    <a:pt x="84" y="10902"/>
                  </a:lnTo>
                  <a:lnTo>
                    <a:pt x="168" y="10881"/>
                  </a:lnTo>
                  <a:lnTo>
                    <a:pt x="209" y="10818"/>
                  </a:lnTo>
                  <a:lnTo>
                    <a:pt x="293" y="10818"/>
                  </a:lnTo>
                  <a:lnTo>
                    <a:pt x="209" y="10902"/>
                  </a:lnTo>
                  <a:lnTo>
                    <a:pt x="209" y="11007"/>
                  </a:lnTo>
                  <a:lnTo>
                    <a:pt x="168" y="11049"/>
                  </a:lnTo>
                  <a:lnTo>
                    <a:pt x="84" y="11007"/>
                  </a:lnTo>
                  <a:lnTo>
                    <a:pt x="126" y="11132"/>
                  </a:lnTo>
                  <a:lnTo>
                    <a:pt x="189" y="11195"/>
                  </a:lnTo>
                  <a:lnTo>
                    <a:pt x="335" y="11007"/>
                  </a:lnTo>
                  <a:lnTo>
                    <a:pt x="481" y="11049"/>
                  </a:lnTo>
                  <a:lnTo>
                    <a:pt x="419" y="11111"/>
                  </a:lnTo>
                  <a:lnTo>
                    <a:pt x="419" y="11195"/>
                  </a:lnTo>
                  <a:lnTo>
                    <a:pt x="293" y="11258"/>
                  </a:lnTo>
                  <a:lnTo>
                    <a:pt x="314" y="11300"/>
                  </a:lnTo>
                  <a:lnTo>
                    <a:pt x="398" y="11321"/>
                  </a:lnTo>
                  <a:lnTo>
                    <a:pt x="377" y="11404"/>
                  </a:lnTo>
                  <a:lnTo>
                    <a:pt x="419" y="11467"/>
                  </a:lnTo>
                  <a:lnTo>
                    <a:pt x="377" y="11572"/>
                  </a:lnTo>
                  <a:lnTo>
                    <a:pt x="419" y="11572"/>
                  </a:lnTo>
                  <a:lnTo>
                    <a:pt x="502" y="11446"/>
                  </a:lnTo>
                  <a:lnTo>
                    <a:pt x="586" y="11425"/>
                  </a:lnTo>
                  <a:lnTo>
                    <a:pt x="607" y="11300"/>
                  </a:lnTo>
                  <a:lnTo>
                    <a:pt x="816" y="11216"/>
                  </a:lnTo>
                  <a:lnTo>
                    <a:pt x="921" y="11216"/>
                  </a:lnTo>
                  <a:lnTo>
                    <a:pt x="1005" y="11195"/>
                  </a:lnTo>
                  <a:lnTo>
                    <a:pt x="942" y="11237"/>
                  </a:lnTo>
                  <a:lnTo>
                    <a:pt x="837" y="11321"/>
                  </a:lnTo>
                  <a:lnTo>
                    <a:pt x="837" y="11446"/>
                  </a:lnTo>
                  <a:lnTo>
                    <a:pt x="858" y="11530"/>
                  </a:lnTo>
                  <a:lnTo>
                    <a:pt x="795" y="11467"/>
                  </a:lnTo>
                  <a:lnTo>
                    <a:pt x="753" y="11341"/>
                  </a:lnTo>
                  <a:lnTo>
                    <a:pt x="712" y="11341"/>
                  </a:lnTo>
                  <a:lnTo>
                    <a:pt x="628" y="11467"/>
                  </a:lnTo>
                  <a:lnTo>
                    <a:pt x="586" y="11509"/>
                  </a:lnTo>
                  <a:lnTo>
                    <a:pt x="691" y="11530"/>
                  </a:lnTo>
                  <a:lnTo>
                    <a:pt x="586" y="11655"/>
                  </a:lnTo>
                  <a:lnTo>
                    <a:pt x="502" y="11655"/>
                  </a:lnTo>
                  <a:lnTo>
                    <a:pt x="481" y="11739"/>
                  </a:lnTo>
                  <a:lnTo>
                    <a:pt x="523" y="11760"/>
                  </a:lnTo>
                  <a:lnTo>
                    <a:pt x="691" y="11760"/>
                  </a:lnTo>
                  <a:lnTo>
                    <a:pt x="733" y="11823"/>
                  </a:lnTo>
                  <a:lnTo>
                    <a:pt x="607" y="11844"/>
                  </a:lnTo>
                  <a:lnTo>
                    <a:pt x="586" y="11885"/>
                  </a:lnTo>
                  <a:lnTo>
                    <a:pt x="544" y="11969"/>
                  </a:lnTo>
                  <a:lnTo>
                    <a:pt x="440" y="11885"/>
                  </a:lnTo>
                  <a:lnTo>
                    <a:pt x="398" y="11927"/>
                  </a:lnTo>
                  <a:lnTo>
                    <a:pt x="377" y="12032"/>
                  </a:lnTo>
                  <a:lnTo>
                    <a:pt x="335" y="11885"/>
                  </a:lnTo>
                  <a:lnTo>
                    <a:pt x="272" y="11948"/>
                  </a:lnTo>
                  <a:lnTo>
                    <a:pt x="168" y="12074"/>
                  </a:lnTo>
                  <a:lnTo>
                    <a:pt x="209" y="12178"/>
                  </a:lnTo>
                  <a:lnTo>
                    <a:pt x="335" y="12367"/>
                  </a:lnTo>
                  <a:lnTo>
                    <a:pt x="398" y="12262"/>
                  </a:lnTo>
                  <a:lnTo>
                    <a:pt x="419" y="12283"/>
                  </a:lnTo>
                  <a:lnTo>
                    <a:pt x="502" y="12262"/>
                  </a:lnTo>
                  <a:lnTo>
                    <a:pt x="481" y="12199"/>
                  </a:lnTo>
                  <a:lnTo>
                    <a:pt x="523" y="12095"/>
                  </a:lnTo>
                  <a:lnTo>
                    <a:pt x="649" y="12178"/>
                  </a:lnTo>
                  <a:lnTo>
                    <a:pt x="607" y="12241"/>
                  </a:lnTo>
                  <a:lnTo>
                    <a:pt x="649" y="12304"/>
                  </a:lnTo>
                  <a:lnTo>
                    <a:pt x="628" y="12388"/>
                  </a:lnTo>
                  <a:lnTo>
                    <a:pt x="586" y="12450"/>
                  </a:lnTo>
                  <a:lnTo>
                    <a:pt x="628" y="12597"/>
                  </a:lnTo>
                  <a:lnTo>
                    <a:pt x="691" y="12555"/>
                  </a:lnTo>
                  <a:lnTo>
                    <a:pt x="816" y="12513"/>
                  </a:lnTo>
                  <a:lnTo>
                    <a:pt x="900" y="12597"/>
                  </a:lnTo>
                  <a:lnTo>
                    <a:pt x="753" y="12597"/>
                  </a:lnTo>
                  <a:lnTo>
                    <a:pt x="712" y="12639"/>
                  </a:lnTo>
                  <a:lnTo>
                    <a:pt x="753" y="12722"/>
                  </a:lnTo>
                  <a:lnTo>
                    <a:pt x="753" y="12785"/>
                  </a:lnTo>
                  <a:lnTo>
                    <a:pt x="544" y="12618"/>
                  </a:lnTo>
                  <a:lnTo>
                    <a:pt x="481" y="12639"/>
                  </a:lnTo>
                  <a:lnTo>
                    <a:pt x="419" y="12597"/>
                  </a:lnTo>
                  <a:lnTo>
                    <a:pt x="314" y="12597"/>
                  </a:lnTo>
                  <a:lnTo>
                    <a:pt x="314" y="12701"/>
                  </a:lnTo>
                  <a:lnTo>
                    <a:pt x="272" y="12764"/>
                  </a:lnTo>
                  <a:lnTo>
                    <a:pt x="419" y="12994"/>
                  </a:lnTo>
                  <a:lnTo>
                    <a:pt x="523" y="13015"/>
                  </a:lnTo>
                  <a:lnTo>
                    <a:pt x="691" y="13141"/>
                  </a:lnTo>
                  <a:lnTo>
                    <a:pt x="900" y="13245"/>
                  </a:lnTo>
                  <a:lnTo>
                    <a:pt x="921" y="13308"/>
                  </a:lnTo>
                  <a:lnTo>
                    <a:pt x="858" y="13329"/>
                  </a:lnTo>
                  <a:lnTo>
                    <a:pt x="963" y="13413"/>
                  </a:lnTo>
                  <a:lnTo>
                    <a:pt x="1026" y="13392"/>
                  </a:lnTo>
                  <a:lnTo>
                    <a:pt x="1005" y="13287"/>
                  </a:lnTo>
                  <a:lnTo>
                    <a:pt x="1067" y="13287"/>
                  </a:lnTo>
                  <a:lnTo>
                    <a:pt x="1151" y="13329"/>
                  </a:lnTo>
                  <a:lnTo>
                    <a:pt x="1130" y="13350"/>
                  </a:lnTo>
                  <a:lnTo>
                    <a:pt x="1235" y="13497"/>
                  </a:lnTo>
                  <a:lnTo>
                    <a:pt x="1277" y="13434"/>
                  </a:lnTo>
                  <a:lnTo>
                    <a:pt x="1339" y="13455"/>
                  </a:lnTo>
                  <a:lnTo>
                    <a:pt x="1444" y="13413"/>
                  </a:lnTo>
                  <a:lnTo>
                    <a:pt x="1570" y="13308"/>
                  </a:lnTo>
                  <a:lnTo>
                    <a:pt x="1632" y="13287"/>
                  </a:lnTo>
                  <a:lnTo>
                    <a:pt x="1653" y="13225"/>
                  </a:lnTo>
                  <a:lnTo>
                    <a:pt x="1674" y="13245"/>
                  </a:lnTo>
                  <a:lnTo>
                    <a:pt x="1695" y="13329"/>
                  </a:lnTo>
                  <a:lnTo>
                    <a:pt x="1779" y="13329"/>
                  </a:lnTo>
                  <a:lnTo>
                    <a:pt x="1988" y="13120"/>
                  </a:lnTo>
                  <a:lnTo>
                    <a:pt x="1967" y="13078"/>
                  </a:lnTo>
                  <a:lnTo>
                    <a:pt x="1883" y="12932"/>
                  </a:lnTo>
                  <a:lnTo>
                    <a:pt x="2051" y="13036"/>
                  </a:lnTo>
                  <a:lnTo>
                    <a:pt x="2155" y="12911"/>
                  </a:lnTo>
                  <a:lnTo>
                    <a:pt x="2114" y="12890"/>
                  </a:lnTo>
                  <a:lnTo>
                    <a:pt x="2197" y="12827"/>
                  </a:lnTo>
                  <a:lnTo>
                    <a:pt x="2176" y="12764"/>
                  </a:lnTo>
                  <a:lnTo>
                    <a:pt x="2281" y="12701"/>
                  </a:lnTo>
                  <a:lnTo>
                    <a:pt x="2386" y="12681"/>
                  </a:lnTo>
                  <a:lnTo>
                    <a:pt x="2386" y="12597"/>
                  </a:lnTo>
                  <a:lnTo>
                    <a:pt x="2302" y="12492"/>
                  </a:lnTo>
                  <a:lnTo>
                    <a:pt x="2323" y="12409"/>
                  </a:lnTo>
                  <a:lnTo>
                    <a:pt x="2260" y="12304"/>
                  </a:lnTo>
                  <a:lnTo>
                    <a:pt x="2155" y="12241"/>
                  </a:lnTo>
                  <a:lnTo>
                    <a:pt x="2176" y="12157"/>
                  </a:lnTo>
                  <a:lnTo>
                    <a:pt x="2218" y="12178"/>
                  </a:lnTo>
                  <a:lnTo>
                    <a:pt x="2323" y="12304"/>
                  </a:lnTo>
                  <a:lnTo>
                    <a:pt x="2386" y="12471"/>
                  </a:lnTo>
                  <a:lnTo>
                    <a:pt x="2406" y="12492"/>
                  </a:lnTo>
                  <a:lnTo>
                    <a:pt x="2490" y="12513"/>
                  </a:lnTo>
                  <a:lnTo>
                    <a:pt x="2469" y="12576"/>
                  </a:lnTo>
                  <a:lnTo>
                    <a:pt x="2511" y="12639"/>
                  </a:lnTo>
                  <a:lnTo>
                    <a:pt x="2616" y="12597"/>
                  </a:lnTo>
                  <a:lnTo>
                    <a:pt x="2595" y="12513"/>
                  </a:lnTo>
                  <a:lnTo>
                    <a:pt x="2532" y="12492"/>
                  </a:lnTo>
                  <a:lnTo>
                    <a:pt x="2595" y="12409"/>
                  </a:lnTo>
                  <a:lnTo>
                    <a:pt x="2678" y="12492"/>
                  </a:lnTo>
                  <a:lnTo>
                    <a:pt x="2699" y="12555"/>
                  </a:lnTo>
                  <a:lnTo>
                    <a:pt x="2825" y="12409"/>
                  </a:lnTo>
                  <a:lnTo>
                    <a:pt x="2846" y="12283"/>
                  </a:lnTo>
                  <a:lnTo>
                    <a:pt x="2825" y="12178"/>
                  </a:lnTo>
                  <a:lnTo>
                    <a:pt x="2741" y="12157"/>
                  </a:lnTo>
                  <a:lnTo>
                    <a:pt x="2720" y="12074"/>
                  </a:lnTo>
                  <a:lnTo>
                    <a:pt x="2783" y="12053"/>
                  </a:lnTo>
                  <a:lnTo>
                    <a:pt x="2783" y="11990"/>
                  </a:lnTo>
                  <a:lnTo>
                    <a:pt x="2825" y="11990"/>
                  </a:lnTo>
                  <a:lnTo>
                    <a:pt x="2888" y="11948"/>
                  </a:lnTo>
                  <a:lnTo>
                    <a:pt x="2825" y="11865"/>
                  </a:lnTo>
                  <a:lnTo>
                    <a:pt x="2825" y="11760"/>
                  </a:lnTo>
                  <a:lnTo>
                    <a:pt x="2909" y="11718"/>
                  </a:lnTo>
                  <a:lnTo>
                    <a:pt x="2992" y="11781"/>
                  </a:lnTo>
                  <a:lnTo>
                    <a:pt x="2930" y="11885"/>
                  </a:lnTo>
                  <a:lnTo>
                    <a:pt x="2950" y="12032"/>
                  </a:lnTo>
                  <a:lnTo>
                    <a:pt x="2930" y="12095"/>
                  </a:lnTo>
                  <a:lnTo>
                    <a:pt x="2992" y="12199"/>
                  </a:lnTo>
                  <a:lnTo>
                    <a:pt x="3013" y="12283"/>
                  </a:lnTo>
                  <a:lnTo>
                    <a:pt x="3118" y="12409"/>
                  </a:lnTo>
                  <a:lnTo>
                    <a:pt x="3264" y="12409"/>
                  </a:lnTo>
                  <a:lnTo>
                    <a:pt x="3327" y="12450"/>
                  </a:lnTo>
                  <a:lnTo>
                    <a:pt x="3264" y="12492"/>
                  </a:lnTo>
                  <a:lnTo>
                    <a:pt x="3348" y="12555"/>
                  </a:lnTo>
                  <a:lnTo>
                    <a:pt x="3432" y="12639"/>
                  </a:lnTo>
                  <a:lnTo>
                    <a:pt x="3474" y="12555"/>
                  </a:lnTo>
                  <a:lnTo>
                    <a:pt x="3453" y="12178"/>
                  </a:lnTo>
                  <a:lnTo>
                    <a:pt x="3369" y="12032"/>
                  </a:lnTo>
                  <a:lnTo>
                    <a:pt x="3432" y="11948"/>
                  </a:lnTo>
                  <a:lnTo>
                    <a:pt x="3515" y="11885"/>
                  </a:lnTo>
                  <a:lnTo>
                    <a:pt x="3432" y="11781"/>
                  </a:lnTo>
                  <a:lnTo>
                    <a:pt x="3474" y="11718"/>
                  </a:lnTo>
                  <a:lnTo>
                    <a:pt x="3662" y="11676"/>
                  </a:lnTo>
                  <a:lnTo>
                    <a:pt x="3683" y="11593"/>
                  </a:lnTo>
                  <a:lnTo>
                    <a:pt x="3683" y="11467"/>
                  </a:lnTo>
                  <a:lnTo>
                    <a:pt x="3766" y="11321"/>
                  </a:lnTo>
                  <a:lnTo>
                    <a:pt x="3683" y="11195"/>
                  </a:lnTo>
                  <a:lnTo>
                    <a:pt x="3662" y="10923"/>
                  </a:lnTo>
                  <a:lnTo>
                    <a:pt x="3536" y="10714"/>
                  </a:lnTo>
                  <a:lnTo>
                    <a:pt x="3557" y="10609"/>
                  </a:lnTo>
                  <a:lnTo>
                    <a:pt x="3829" y="10525"/>
                  </a:lnTo>
                  <a:lnTo>
                    <a:pt x="3829" y="10358"/>
                  </a:lnTo>
                  <a:lnTo>
                    <a:pt x="3871" y="10212"/>
                  </a:lnTo>
                  <a:lnTo>
                    <a:pt x="3662" y="10002"/>
                  </a:lnTo>
                  <a:lnTo>
                    <a:pt x="3515" y="9898"/>
                  </a:lnTo>
                  <a:lnTo>
                    <a:pt x="3515" y="9688"/>
                  </a:lnTo>
                  <a:lnTo>
                    <a:pt x="3536" y="9479"/>
                  </a:lnTo>
                  <a:lnTo>
                    <a:pt x="3515" y="9249"/>
                  </a:lnTo>
                  <a:lnTo>
                    <a:pt x="3453" y="9103"/>
                  </a:lnTo>
                  <a:lnTo>
                    <a:pt x="3515" y="8914"/>
                  </a:lnTo>
                  <a:lnTo>
                    <a:pt x="3453" y="8621"/>
                  </a:lnTo>
                  <a:lnTo>
                    <a:pt x="3411" y="8308"/>
                  </a:lnTo>
                  <a:lnTo>
                    <a:pt x="3453" y="8077"/>
                  </a:lnTo>
                  <a:lnTo>
                    <a:pt x="3578" y="7847"/>
                  </a:lnTo>
                  <a:lnTo>
                    <a:pt x="3683" y="7764"/>
                  </a:lnTo>
                  <a:lnTo>
                    <a:pt x="3850" y="7784"/>
                  </a:lnTo>
                  <a:lnTo>
                    <a:pt x="4059" y="7805"/>
                  </a:lnTo>
                  <a:lnTo>
                    <a:pt x="4164" y="7680"/>
                  </a:lnTo>
                  <a:lnTo>
                    <a:pt x="4143" y="7450"/>
                  </a:lnTo>
                  <a:lnTo>
                    <a:pt x="4080" y="7366"/>
                  </a:lnTo>
                  <a:lnTo>
                    <a:pt x="4080" y="7240"/>
                  </a:lnTo>
                  <a:lnTo>
                    <a:pt x="4290" y="6738"/>
                  </a:lnTo>
                  <a:lnTo>
                    <a:pt x="4290" y="6487"/>
                  </a:lnTo>
                  <a:lnTo>
                    <a:pt x="4352" y="6215"/>
                  </a:lnTo>
                  <a:lnTo>
                    <a:pt x="4394" y="6069"/>
                  </a:lnTo>
                  <a:lnTo>
                    <a:pt x="4394" y="5901"/>
                  </a:lnTo>
                  <a:lnTo>
                    <a:pt x="4311" y="5818"/>
                  </a:lnTo>
                  <a:lnTo>
                    <a:pt x="4311" y="5692"/>
                  </a:lnTo>
                  <a:lnTo>
                    <a:pt x="4499" y="5587"/>
                  </a:lnTo>
                  <a:lnTo>
                    <a:pt x="4708" y="5567"/>
                  </a:lnTo>
                  <a:lnTo>
                    <a:pt x="4792" y="5483"/>
                  </a:lnTo>
                  <a:lnTo>
                    <a:pt x="4813" y="5357"/>
                  </a:lnTo>
                  <a:lnTo>
                    <a:pt x="4980" y="5064"/>
                  </a:lnTo>
                  <a:lnTo>
                    <a:pt x="5127" y="4855"/>
                  </a:lnTo>
                  <a:lnTo>
                    <a:pt x="5189" y="4730"/>
                  </a:lnTo>
                  <a:lnTo>
                    <a:pt x="5106" y="4541"/>
                  </a:lnTo>
                  <a:lnTo>
                    <a:pt x="5043" y="4458"/>
                  </a:lnTo>
                  <a:lnTo>
                    <a:pt x="5043" y="4206"/>
                  </a:lnTo>
                  <a:lnTo>
                    <a:pt x="5127" y="4186"/>
                  </a:lnTo>
                  <a:lnTo>
                    <a:pt x="5189" y="4081"/>
                  </a:lnTo>
                  <a:lnTo>
                    <a:pt x="5231" y="3934"/>
                  </a:lnTo>
                  <a:lnTo>
                    <a:pt x="5315" y="3893"/>
                  </a:lnTo>
                  <a:lnTo>
                    <a:pt x="5399" y="3704"/>
                  </a:lnTo>
                  <a:lnTo>
                    <a:pt x="5524" y="3600"/>
                  </a:lnTo>
                  <a:lnTo>
                    <a:pt x="5629" y="3683"/>
                  </a:lnTo>
                  <a:lnTo>
                    <a:pt x="5712" y="3725"/>
                  </a:lnTo>
                  <a:lnTo>
                    <a:pt x="5754" y="3725"/>
                  </a:lnTo>
                  <a:lnTo>
                    <a:pt x="5859" y="3621"/>
                  </a:lnTo>
                  <a:lnTo>
                    <a:pt x="5775" y="3516"/>
                  </a:lnTo>
                  <a:lnTo>
                    <a:pt x="5859" y="3474"/>
                  </a:lnTo>
                  <a:lnTo>
                    <a:pt x="5859" y="3390"/>
                  </a:lnTo>
                  <a:lnTo>
                    <a:pt x="5880" y="3349"/>
                  </a:lnTo>
                  <a:lnTo>
                    <a:pt x="5775" y="3181"/>
                  </a:lnTo>
                  <a:lnTo>
                    <a:pt x="5838" y="3160"/>
                  </a:lnTo>
                  <a:lnTo>
                    <a:pt x="6026" y="3160"/>
                  </a:lnTo>
                  <a:lnTo>
                    <a:pt x="6152" y="3077"/>
                  </a:lnTo>
                  <a:lnTo>
                    <a:pt x="6340" y="3139"/>
                  </a:lnTo>
                  <a:lnTo>
                    <a:pt x="6445" y="3202"/>
                  </a:lnTo>
                  <a:lnTo>
                    <a:pt x="6570" y="3223"/>
                  </a:lnTo>
                  <a:lnTo>
                    <a:pt x="6654" y="3286"/>
                  </a:lnTo>
                  <a:lnTo>
                    <a:pt x="6696" y="3265"/>
                  </a:lnTo>
                  <a:lnTo>
                    <a:pt x="6759" y="3307"/>
                  </a:lnTo>
                  <a:lnTo>
                    <a:pt x="6759" y="3160"/>
                  </a:lnTo>
                  <a:lnTo>
                    <a:pt x="6696" y="3077"/>
                  </a:lnTo>
                  <a:lnTo>
                    <a:pt x="6717" y="2888"/>
                  </a:lnTo>
                  <a:lnTo>
                    <a:pt x="6800" y="2846"/>
                  </a:lnTo>
                  <a:lnTo>
                    <a:pt x="6779" y="2700"/>
                  </a:lnTo>
                  <a:lnTo>
                    <a:pt x="6696" y="2658"/>
                  </a:lnTo>
                  <a:lnTo>
                    <a:pt x="6675" y="2554"/>
                  </a:lnTo>
                  <a:lnTo>
                    <a:pt x="6675" y="2554"/>
                  </a:lnTo>
                  <a:lnTo>
                    <a:pt x="6800" y="2616"/>
                  </a:lnTo>
                  <a:lnTo>
                    <a:pt x="6926" y="2574"/>
                  </a:lnTo>
                  <a:lnTo>
                    <a:pt x="6989" y="2554"/>
                  </a:lnTo>
                  <a:lnTo>
                    <a:pt x="7010" y="2533"/>
                  </a:lnTo>
                  <a:lnTo>
                    <a:pt x="7072" y="2533"/>
                  </a:lnTo>
                  <a:lnTo>
                    <a:pt x="7093" y="2512"/>
                  </a:lnTo>
                  <a:lnTo>
                    <a:pt x="7072" y="2428"/>
                  </a:lnTo>
                  <a:lnTo>
                    <a:pt x="7093" y="2323"/>
                  </a:lnTo>
                  <a:lnTo>
                    <a:pt x="7177" y="2261"/>
                  </a:lnTo>
                  <a:lnTo>
                    <a:pt x="7282" y="2261"/>
                  </a:lnTo>
                  <a:lnTo>
                    <a:pt x="7344" y="2407"/>
                  </a:lnTo>
                  <a:lnTo>
                    <a:pt x="7616" y="2616"/>
                  </a:lnTo>
                  <a:lnTo>
                    <a:pt x="7637" y="2742"/>
                  </a:lnTo>
                  <a:lnTo>
                    <a:pt x="7742" y="2846"/>
                  </a:lnTo>
                  <a:lnTo>
                    <a:pt x="7909" y="2930"/>
                  </a:lnTo>
                  <a:lnTo>
                    <a:pt x="8160" y="2930"/>
                  </a:lnTo>
                  <a:lnTo>
                    <a:pt x="8328" y="2784"/>
                  </a:lnTo>
                  <a:lnTo>
                    <a:pt x="8391" y="2700"/>
                  </a:lnTo>
                  <a:lnTo>
                    <a:pt x="8495" y="2700"/>
                  </a:lnTo>
                  <a:lnTo>
                    <a:pt x="8704" y="2846"/>
                  </a:lnTo>
                  <a:lnTo>
                    <a:pt x="8851" y="2867"/>
                  </a:lnTo>
                  <a:lnTo>
                    <a:pt x="8893" y="2742"/>
                  </a:lnTo>
                  <a:lnTo>
                    <a:pt x="8976" y="2679"/>
                  </a:lnTo>
                  <a:lnTo>
                    <a:pt x="9060" y="2616"/>
                  </a:lnTo>
                  <a:lnTo>
                    <a:pt x="9165" y="2616"/>
                  </a:lnTo>
                  <a:lnTo>
                    <a:pt x="9269" y="2554"/>
                  </a:lnTo>
                  <a:lnTo>
                    <a:pt x="9311" y="2470"/>
                  </a:lnTo>
                  <a:lnTo>
                    <a:pt x="9269" y="2365"/>
                  </a:lnTo>
                  <a:lnTo>
                    <a:pt x="9207" y="2219"/>
                  </a:lnTo>
                  <a:lnTo>
                    <a:pt x="9228" y="1905"/>
                  </a:lnTo>
                  <a:lnTo>
                    <a:pt x="9290" y="1821"/>
                  </a:lnTo>
                  <a:lnTo>
                    <a:pt x="9228" y="1717"/>
                  </a:lnTo>
                  <a:lnTo>
                    <a:pt x="9290" y="1696"/>
                  </a:lnTo>
                  <a:lnTo>
                    <a:pt x="9395" y="1570"/>
                  </a:lnTo>
                  <a:lnTo>
                    <a:pt x="9374" y="1507"/>
                  </a:lnTo>
                  <a:lnTo>
                    <a:pt x="9500" y="1424"/>
                  </a:lnTo>
                  <a:lnTo>
                    <a:pt x="9646" y="1486"/>
                  </a:lnTo>
                  <a:lnTo>
                    <a:pt x="9730" y="1466"/>
                  </a:lnTo>
                  <a:lnTo>
                    <a:pt x="9730" y="1403"/>
                  </a:lnTo>
                  <a:lnTo>
                    <a:pt x="9813" y="1298"/>
                  </a:lnTo>
                  <a:lnTo>
                    <a:pt x="10065" y="1298"/>
                  </a:lnTo>
                  <a:lnTo>
                    <a:pt x="10169" y="1382"/>
                  </a:lnTo>
                  <a:lnTo>
                    <a:pt x="10316" y="1528"/>
                  </a:lnTo>
                  <a:lnTo>
                    <a:pt x="10378" y="1633"/>
                  </a:lnTo>
                  <a:lnTo>
                    <a:pt x="10525" y="1654"/>
                  </a:lnTo>
                  <a:lnTo>
                    <a:pt x="10692" y="1696"/>
                  </a:lnTo>
                  <a:lnTo>
                    <a:pt x="10755" y="1800"/>
                  </a:lnTo>
                  <a:lnTo>
                    <a:pt x="10860" y="1905"/>
                  </a:lnTo>
                  <a:lnTo>
                    <a:pt x="10839" y="2030"/>
                  </a:lnTo>
                  <a:lnTo>
                    <a:pt x="10734" y="2177"/>
                  </a:lnTo>
                  <a:lnTo>
                    <a:pt x="10755" y="2428"/>
                  </a:lnTo>
                  <a:lnTo>
                    <a:pt x="10839" y="2428"/>
                  </a:lnTo>
                  <a:lnTo>
                    <a:pt x="10839" y="2219"/>
                  </a:lnTo>
                  <a:lnTo>
                    <a:pt x="10985" y="2051"/>
                  </a:lnTo>
                  <a:lnTo>
                    <a:pt x="11111" y="2030"/>
                  </a:lnTo>
                  <a:lnTo>
                    <a:pt x="11194" y="1926"/>
                  </a:lnTo>
                  <a:lnTo>
                    <a:pt x="11194" y="1779"/>
                  </a:lnTo>
                  <a:lnTo>
                    <a:pt x="11299" y="1738"/>
                  </a:lnTo>
                  <a:lnTo>
                    <a:pt x="11404" y="1800"/>
                  </a:lnTo>
                  <a:lnTo>
                    <a:pt x="11487" y="1717"/>
                  </a:lnTo>
                  <a:lnTo>
                    <a:pt x="11487" y="1591"/>
                  </a:lnTo>
                  <a:lnTo>
                    <a:pt x="11425" y="1591"/>
                  </a:lnTo>
                  <a:lnTo>
                    <a:pt x="11362" y="1507"/>
                  </a:lnTo>
                  <a:lnTo>
                    <a:pt x="11299" y="1507"/>
                  </a:lnTo>
                  <a:lnTo>
                    <a:pt x="11278" y="1528"/>
                  </a:lnTo>
                  <a:lnTo>
                    <a:pt x="11278" y="1612"/>
                  </a:lnTo>
                  <a:lnTo>
                    <a:pt x="11215" y="1570"/>
                  </a:lnTo>
                  <a:lnTo>
                    <a:pt x="11194" y="1507"/>
                  </a:lnTo>
                  <a:lnTo>
                    <a:pt x="11153" y="1507"/>
                  </a:lnTo>
                  <a:lnTo>
                    <a:pt x="11153" y="1570"/>
                  </a:lnTo>
                  <a:lnTo>
                    <a:pt x="11111" y="1696"/>
                  </a:lnTo>
                  <a:lnTo>
                    <a:pt x="11090" y="1654"/>
                  </a:lnTo>
                  <a:lnTo>
                    <a:pt x="11048" y="1591"/>
                  </a:lnTo>
                  <a:lnTo>
                    <a:pt x="10964" y="1633"/>
                  </a:lnTo>
                  <a:lnTo>
                    <a:pt x="10943" y="1696"/>
                  </a:lnTo>
                  <a:lnTo>
                    <a:pt x="10901" y="1612"/>
                  </a:lnTo>
                  <a:lnTo>
                    <a:pt x="10881" y="1486"/>
                  </a:lnTo>
                  <a:lnTo>
                    <a:pt x="10839" y="1486"/>
                  </a:lnTo>
                  <a:lnTo>
                    <a:pt x="10776" y="1361"/>
                  </a:lnTo>
                  <a:lnTo>
                    <a:pt x="10734" y="1319"/>
                  </a:lnTo>
                  <a:lnTo>
                    <a:pt x="10650" y="1319"/>
                  </a:lnTo>
                  <a:lnTo>
                    <a:pt x="10567" y="1298"/>
                  </a:lnTo>
                  <a:lnTo>
                    <a:pt x="10420" y="1277"/>
                  </a:lnTo>
                  <a:lnTo>
                    <a:pt x="10357" y="1193"/>
                  </a:lnTo>
                  <a:lnTo>
                    <a:pt x="10378" y="1173"/>
                  </a:lnTo>
                  <a:lnTo>
                    <a:pt x="10546" y="1214"/>
                  </a:lnTo>
                  <a:lnTo>
                    <a:pt x="10692" y="1193"/>
                  </a:lnTo>
                  <a:lnTo>
                    <a:pt x="10797" y="1214"/>
                  </a:lnTo>
                  <a:lnTo>
                    <a:pt x="11048" y="1256"/>
                  </a:lnTo>
                  <a:lnTo>
                    <a:pt x="11194" y="1193"/>
                  </a:lnTo>
                  <a:lnTo>
                    <a:pt x="11299" y="984"/>
                  </a:lnTo>
                  <a:lnTo>
                    <a:pt x="11508" y="942"/>
                  </a:lnTo>
                  <a:lnTo>
                    <a:pt x="11613" y="859"/>
                  </a:lnTo>
                  <a:lnTo>
                    <a:pt x="11613" y="838"/>
                  </a:lnTo>
                  <a:lnTo>
                    <a:pt x="11529" y="796"/>
                  </a:lnTo>
                  <a:lnTo>
                    <a:pt x="11508" y="754"/>
                  </a:lnTo>
                  <a:lnTo>
                    <a:pt x="11425" y="733"/>
                  </a:lnTo>
                  <a:lnTo>
                    <a:pt x="11320" y="754"/>
                  </a:lnTo>
                  <a:lnTo>
                    <a:pt x="11194" y="608"/>
                  </a:lnTo>
                  <a:lnTo>
                    <a:pt x="11111" y="608"/>
                  </a:lnTo>
                  <a:lnTo>
                    <a:pt x="11006" y="733"/>
                  </a:lnTo>
                  <a:lnTo>
                    <a:pt x="10964" y="733"/>
                  </a:lnTo>
                  <a:lnTo>
                    <a:pt x="10943" y="691"/>
                  </a:lnTo>
                  <a:lnTo>
                    <a:pt x="11048" y="649"/>
                  </a:lnTo>
                  <a:lnTo>
                    <a:pt x="11048" y="566"/>
                  </a:lnTo>
                  <a:lnTo>
                    <a:pt x="10943" y="524"/>
                  </a:lnTo>
                  <a:lnTo>
                    <a:pt x="10901" y="482"/>
                  </a:lnTo>
                  <a:lnTo>
                    <a:pt x="10839" y="482"/>
                  </a:lnTo>
                  <a:lnTo>
                    <a:pt x="10776" y="608"/>
                  </a:lnTo>
                  <a:lnTo>
                    <a:pt x="10734" y="608"/>
                  </a:lnTo>
                  <a:lnTo>
                    <a:pt x="10734" y="524"/>
                  </a:lnTo>
                  <a:lnTo>
                    <a:pt x="10671" y="545"/>
                  </a:lnTo>
                  <a:lnTo>
                    <a:pt x="10650" y="587"/>
                  </a:lnTo>
                  <a:lnTo>
                    <a:pt x="10588" y="587"/>
                  </a:lnTo>
                  <a:lnTo>
                    <a:pt x="10567" y="545"/>
                  </a:lnTo>
                  <a:lnTo>
                    <a:pt x="10650" y="482"/>
                  </a:lnTo>
                  <a:lnTo>
                    <a:pt x="10650" y="419"/>
                  </a:lnTo>
                  <a:lnTo>
                    <a:pt x="10546" y="357"/>
                  </a:lnTo>
                  <a:lnTo>
                    <a:pt x="10420" y="357"/>
                  </a:lnTo>
                  <a:lnTo>
                    <a:pt x="10357" y="377"/>
                  </a:lnTo>
                  <a:lnTo>
                    <a:pt x="10337" y="545"/>
                  </a:lnTo>
                  <a:lnTo>
                    <a:pt x="10253" y="587"/>
                  </a:lnTo>
                  <a:lnTo>
                    <a:pt x="10253" y="649"/>
                  </a:lnTo>
                  <a:lnTo>
                    <a:pt x="10316" y="796"/>
                  </a:lnTo>
                  <a:lnTo>
                    <a:pt x="10316" y="880"/>
                  </a:lnTo>
                  <a:lnTo>
                    <a:pt x="10253" y="942"/>
                  </a:lnTo>
                  <a:lnTo>
                    <a:pt x="10211" y="838"/>
                  </a:lnTo>
                  <a:lnTo>
                    <a:pt x="10127" y="838"/>
                  </a:lnTo>
                  <a:lnTo>
                    <a:pt x="10127" y="859"/>
                  </a:lnTo>
                  <a:lnTo>
                    <a:pt x="10023" y="838"/>
                  </a:lnTo>
                  <a:lnTo>
                    <a:pt x="9897" y="901"/>
                  </a:lnTo>
                  <a:lnTo>
                    <a:pt x="9897" y="901"/>
                  </a:lnTo>
                  <a:lnTo>
                    <a:pt x="10002" y="754"/>
                  </a:lnTo>
                  <a:lnTo>
                    <a:pt x="10065" y="733"/>
                  </a:lnTo>
                  <a:lnTo>
                    <a:pt x="10127" y="608"/>
                  </a:lnTo>
                  <a:lnTo>
                    <a:pt x="10127" y="566"/>
                  </a:lnTo>
                  <a:lnTo>
                    <a:pt x="10065" y="566"/>
                  </a:lnTo>
                  <a:lnTo>
                    <a:pt x="9960" y="649"/>
                  </a:lnTo>
                  <a:lnTo>
                    <a:pt x="9897" y="649"/>
                  </a:lnTo>
                  <a:lnTo>
                    <a:pt x="9918" y="587"/>
                  </a:lnTo>
                  <a:lnTo>
                    <a:pt x="10002" y="524"/>
                  </a:lnTo>
                  <a:lnTo>
                    <a:pt x="10002" y="482"/>
                  </a:lnTo>
                  <a:lnTo>
                    <a:pt x="9897" y="461"/>
                  </a:lnTo>
                  <a:lnTo>
                    <a:pt x="9855" y="419"/>
                  </a:lnTo>
                  <a:lnTo>
                    <a:pt x="9960" y="377"/>
                  </a:lnTo>
                  <a:lnTo>
                    <a:pt x="10002" y="419"/>
                  </a:lnTo>
                  <a:lnTo>
                    <a:pt x="10127" y="419"/>
                  </a:lnTo>
                  <a:lnTo>
                    <a:pt x="10169" y="231"/>
                  </a:lnTo>
                  <a:lnTo>
                    <a:pt x="10169" y="168"/>
                  </a:lnTo>
                  <a:lnTo>
                    <a:pt x="10044" y="210"/>
                  </a:lnTo>
                  <a:lnTo>
                    <a:pt x="10002" y="147"/>
                  </a:lnTo>
                  <a:lnTo>
                    <a:pt x="10023" y="64"/>
                  </a:lnTo>
                  <a:lnTo>
                    <a:pt x="10002" y="1"/>
                  </a:lnTo>
                  <a:lnTo>
                    <a:pt x="9918" y="64"/>
                  </a:lnTo>
                  <a:lnTo>
                    <a:pt x="9855" y="64"/>
                  </a:lnTo>
                  <a:lnTo>
                    <a:pt x="979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3823325" y="2021850"/>
              <a:ext cx="143875" cy="324875"/>
            </a:xfrm>
            <a:custGeom>
              <a:avLst/>
              <a:gdLst/>
              <a:ahLst/>
              <a:cxnLst/>
              <a:rect l="l" t="t" r="r" b="b"/>
              <a:pathLst>
                <a:path w="5755" h="12995" extrusionOk="0">
                  <a:moveTo>
                    <a:pt x="3788" y="1"/>
                  </a:moveTo>
                  <a:lnTo>
                    <a:pt x="3725" y="21"/>
                  </a:lnTo>
                  <a:lnTo>
                    <a:pt x="3599" y="63"/>
                  </a:lnTo>
                  <a:lnTo>
                    <a:pt x="3474" y="1"/>
                  </a:lnTo>
                  <a:lnTo>
                    <a:pt x="3474" y="1"/>
                  </a:lnTo>
                  <a:lnTo>
                    <a:pt x="3495" y="105"/>
                  </a:lnTo>
                  <a:lnTo>
                    <a:pt x="3578" y="147"/>
                  </a:lnTo>
                  <a:lnTo>
                    <a:pt x="3599" y="293"/>
                  </a:lnTo>
                  <a:lnTo>
                    <a:pt x="3516" y="335"/>
                  </a:lnTo>
                  <a:lnTo>
                    <a:pt x="3495" y="524"/>
                  </a:lnTo>
                  <a:lnTo>
                    <a:pt x="3558" y="607"/>
                  </a:lnTo>
                  <a:lnTo>
                    <a:pt x="3558" y="754"/>
                  </a:lnTo>
                  <a:lnTo>
                    <a:pt x="3495" y="712"/>
                  </a:lnTo>
                  <a:lnTo>
                    <a:pt x="3453" y="733"/>
                  </a:lnTo>
                  <a:lnTo>
                    <a:pt x="3369" y="670"/>
                  </a:lnTo>
                  <a:lnTo>
                    <a:pt x="3244" y="649"/>
                  </a:lnTo>
                  <a:lnTo>
                    <a:pt x="3139" y="586"/>
                  </a:lnTo>
                  <a:lnTo>
                    <a:pt x="2951" y="524"/>
                  </a:lnTo>
                  <a:lnTo>
                    <a:pt x="2825" y="607"/>
                  </a:lnTo>
                  <a:lnTo>
                    <a:pt x="2637" y="607"/>
                  </a:lnTo>
                  <a:lnTo>
                    <a:pt x="2574" y="628"/>
                  </a:lnTo>
                  <a:lnTo>
                    <a:pt x="2679" y="796"/>
                  </a:lnTo>
                  <a:lnTo>
                    <a:pt x="2658" y="837"/>
                  </a:lnTo>
                  <a:lnTo>
                    <a:pt x="2658" y="921"/>
                  </a:lnTo>
                  <a:lnTo>
                    <a:pt x="2574" y="963"/>
                  </a:lnTo>
                  <a:lnTo>
                    <a:pt x="2658" y="1068"/>
                  </a:lnTo>
                  <a:lnTo>
                    <a:pt x="2553" y="1172"/>
                  </a:lnTo>
                  <a:lnTo>
                    <a:pt x="2511" y="1172"/>
                  </a:lnTo>
                  <a:lnTo>
                    <a:pt x="2428" y="1130"/>
                  </a:lnTo>
                  <a:lnTo>
                    <a:pt x="2323" y="1047"/>
                  </a:lnTo>
                  <a:lnTo>
                    <a:pt x="2198" y="1151"/>
                  </a:lnTo>
                  <a:lnTo>
                    <a:pt x="2114" y="1340"/>
                  </a:lnTo>
                  <a:lnTo>
                    <a:pt x="2030" y="1381"/>
                  </a:lnTo>
                  <a:lnTo>
                    <a:pt x="1988" y="1528"/>
                  </a:lnTo>
                  <a:lnTo>
                    <a:pt x="1926" y="1633"/>
                  </a:lnTo>
                  <a:lnTo>
                    <a:pt x="1842" y="1653"/>
                  </a:lnTo>
                  <a:lnTo>
                    <a:pt x="1842" y="1905"/>
                  </a:lnTo>
                  <a:lnTo>
                    <a:pt x="1905" y="1988"/>
                  </a:lnTo>
                  <a:lnTo>
                    <a:pt x="1988" y="2177"/>
                  </a:lnTo>
                  <a:lnTo>
                    <a:pt x="1926" y="2302"/>
                  </a:lnTo>
                  <a:lnTo>
                    <a:pt x="1779" y="2511"/>
                  </a:lnTo>
                  <a:lnTo>
                    <a:pt x="1612" y="2804"/>
                  </a:lnTo>
                  <a:lnTo>
                    <a:pt x="1591" y="2930"/>
                  </a:lnTo>
                  <a:lnTo>
                    <a:pt x="1507" y="3014"/>
                  </a:lnTo>
                  <a:lnTo>
                    <a:pt x="1298" y="3034"/>
                  </a:lnTo>
                  <a:lnTo>
                    <a:pt x="1110" y="3139"/>
                  </a:lnTo>
                  <a:lnTo>
                    <a:pt x="1110" y="3265"/>
                  </a:lnTo>
                  <a:lnTo>
                    <a:pt x="1193" y="3348"/>
                  </a:lnTo>
                  <a:lnTo>
                    <a:pt x="1193" y="3516"/>
                  </a:lnTo>
                  <a:lnTo>
                    <a:pt x="1151" y="3662"/>
                  </a:lnTo>
                  <a:lnTo>
                    <a:pt x="1089" y="3934"/>
                  </a:lnTo>
                  <a:lnTo>
                    <a:pt x="1089" y="4185"/>
                  </a:lnTo>
                  <a:lnTo>
                    <a:pt x="879" y="4687"/>
                  </a:lnTo>
                  <a:lnTo>
                    <a:pt x="879" y="4813"/>
                  </a:lnTo>
                  <a:lnTo>
                    <a:pt x="942" y="4897"/>
                  </a:lnTo>
                  <a:lnTo>
                    <a:pt x="963" y="5127"/>
                  </a:lnTo>
                  <a:lnTo>
                    <a:pt x="858" y="5252"/>
                  </a:lnTo>
                  <a:lnTo>
                    <a:pt x="649" y="5231"/>
                  </a:lnTo>
                  <a:lnTo>
                    <a:pt x="482" y="5211"/>
                  </a:lnTo>
                  <a:lnTo>
                    <a:pt x="377" y="5294"/>
                  </a:lnTo>
                  <a:lnTo>
                    <a:pt x="252" y="5524"/>
                  </a:lnTo>
                  <a:lnTo>
                    <a:pt x="210" y="5755"/>
                  </a:lnTo>
                  <a:lnTo>
                    <a:pt x="252" y="6068"/>
                  </a:lnTo>
                  <a:lnTo>
                    <a:pt x="314" y="6361"/>
                  </a:lnTo>
                  <a:lnTo>
                    <a:pt x="252" y="6550"/>
                  </a:lnTo>
                  <a:lnTo>
                    <a:pt x="314" y="6696"/>
                  </a:lnTo>
                  <a:lnTo>
                    <a:pt x="335" y="6926"/>
                  </a:lnTo>
                  <a:lnTo>
                    <a:pt x="314" y="7135"/>
                  </a:lnTo>
                  <a:lnTo>
                    <a:pt x="314" y="7345"/>
                  </a:lnTo>
                  <a:lnTo>
                    <a:pt x="461" y="7449"/>
                  </a:lnTo>
                  <a:lnTo>
                    <a:pt x="670" y="7659"/>
                  </a:lnTo>
                  <a:lnTo>
                    <a:pt x="628" y="7805"/>
                  </a:lnTo>
                  <a:lnTo>
                    <a:pt x="628" y="7972"/>
                  </a:lnTo>
                  <a:lnTo>
                    <a:pt x="356" y="8056"/>
                  </a:lnTo>
                  <a:lnTo>
                    <a:pt x="335" y="8161"/>
                  </a:lnTo>
                  <a:lnTo>
                    <a:pt x="461" y="8370"/>
                  </a:lnTo>
                  <a:lnTo>
                    <a:pt x="482" y="8642"/>
                  </a:lnTo>
                  <a:lnTo>
                    <a:pt x="565" y="8768"/>
                  </a:lnTo>
                  <a:lnTo>
                    <a:pt x="482" y="8914"/>
                  </a:lnTo>
                  <a:lnTo>
                    <a:pt x="482" y="9040"/>
                  </a:lnTo>
                  <a:lnTo>
                    <a:pt x="461" y="9123"/>
                  </a:lnTo>
                  <a:lnTo>
                    <a:pt x="273" y="9165"/>
                  </a:lnTo>
                  <a:lnTo>
                    <a:pt x="231" y="9228"/>
                  </a:lnTo>
                  <a:lnTo>
                    <a:pt x="314" y="9332"/>
                  </a:lnTo>
                  <a:lnTo>
                    <a:pt x="231" y="9395"/>
                  </a:lnTo>
                  <a:lnTo>
                    <a:pt x="168" y="9479"/>
                  </a:lnTo>
                  <a:lnTo>
                    <a:pt x="252" y="9625"/>
                  </a:lnTo>
                  <a:lnTo>
                    <a:pt x="273" y="10002"/>
                  </a:lnTo>
                  <a:lnTo>
                    <a:pt x="231" y="10086"/>
                  </a:lnTo>
                  <a:lnTo>
                    <a:pt x="147" y="10002"/>
                  </a:lnTo>
                  <a:lnTo>
                    <a:pt x="63" y="9939"/>
                  </a:lnTo>
                  <a:lnTo>
                    <a:pt x="63" y="9960"/>
                  </a:lnTo>
                  <a:lnTo>
                    <a:pt x="1" y="10023"/>
                  </a:lnTo>
                  <a:lnTo>
                    <a:pt x="21" y="10253"/>
                  </a:lnTo>
                  <a:lnTo>
                    <a:pt x="42" y="10337"/>
                  </a:lnTo>
                  <a:lnTo>
                    <a:pt x="63" y="10525"/>
                  </a:lnTo>
                  <a:lnTo>
                    <a:pt x="147" y="10546"/>
                  </a:lnTo>
                  <a:lnTo>
                    <a:pt x="168" y="10588"/>
                  </a:lnTo>
                  <a:lnTo>
                    <a:pt x="147" y="10734"/>
                  </a:lnTo>
                  <a:lnTo>
                    <a:pt x="273" y="10672"/>
                  </a:lnTo>
                  <a:lnTo>
                    <a:pt x="210" y="10567"/>
                  </a:lnTo>
                  <a:lnTo>
                    <a:pt x="231" y="10483"/>
                  </a:lnTo>
                  <a:lnTo>
                    <a:pt x="273" y="10483"/>
                  </a:lnTo>
                  <a:lnTo>
                    <a:pt x="252" y="10546"/>
                  </a:lnTo>
                  <a:lnTo>
                    <a:pt x="335" y="10588"/>
                  </a:lnTo>
                  <a:lnTo>
                    <a:pt x="377" y="10672"/>
                  </a:lnTo>
                  <a:lnTo>
                    <a:pt x="252" y="10755"/>
                  </a:lnTo>
                  <a:lnTo>
                    <a:pt x="231" y="10860"/>
                  </a:lnTo>
                  <a:lnTo>
                    <a:pt x="273" y="10944"/>
                  </a:lnTo>
                  <a:lnTo>
                    <a:pt x="252" y="11069"/>
                  </a:lnTo>
                  <a:lnTo>
                    <a:pt x="210" y="11111"/>
                  </a:lnTo>
                  <a:lnTo>
                    <a:pt x="273" y="11216"/>
                  </a:lnTo>
                  <a:lnTo>
                    <a:pt x="356" y="11257"/>
                  </a:lnTo>
                  <a:lnTo>
                    <a:pt x="440" y="11383"/>
                  </a:lnTo>
                  <a:lnTo>
                    <a:pt x="482" y="11425"/>
                  </a:lnTo>
                  <a:lnTo>
                    <a:pt x="586" y="11634"/>
                  </a:lnTo>
                  <a:lnTo>
                    <a:pt x="586" y="11801"/>
                  </a:lnTo>
                  <a:lnTo>
                    <a:pt x="733" y="11843"/>
                  </a:lnTo>
                  <a:lnTo>
                    <a:pt x="754" y="11948"/>
                  </a:lnTo>
                  <a:lnTo>
                    <a:pt x="858" y="12094"/>
                  </a:lnTo>
                  <a:lnTo>
                    <a:pt x="984" y="12011"/>
                  </a:lnTo>
                  <a:lnTo>
                    <a:pt x="1005" y="12136"/>
                  </a:lnTo>
                  <a:lnTo>
                    <a:pt x="942" y="12304"/>
                  </a:lnTo>
                  <a:lnTo>
                    <a:pt x="775" y="12325"/>
                  </a:lnTo>
                  <a:lnTo>
                    <a:pt x="754" y="12366"/>
                  </a:lnTo>
                  <a:lnTo>
                    <a:pt x="838" y="12429"/>
                  </a:lnTo>
                  <a:lnTo>
                    <a:pt x="858" y="12534"/>
                  </a:lnTo>
                  <a:lnTo>
                    <a:pt x="984" y="12555"/>
                  </a:lnTo>
                  <a:lnTo>
                    <a:pt x="1047" y="12848"/>
                  </a:lnTo>
                  <a:lnTo>
                    <a:pt x="963" y="12952"/>
                  </a:lnTo>
                  <a:lnTo>
                    <a:pt x="1005" y="12994"/>
                  </a:lnTo>
                  <a:lnTo>
                    <a:pt x="1151" y="12994"/>
                  </a:lnTo>
                  <a:lnTo>
                    <a:pt x="1423" y="12931"/>
                  </a:lnTo>
                  <a:lnTo>
                    <a:pt x="1570" y="12973"/>
                  </a:lnTo>
                  <a:lnTo>
                    <a:pt x="1695" y="12869"/>
                  </a:lnTo>
                  <a:lnTo>
                    <a:pt x="1674" y="12764"/>
                  </a:lnTo>
                  <a:lnTo>
                    <a:pt x="1612" y="12701"/>
                  </a:lnTo>
                  <a:lnTo>
                    <a:pt x="1695" y="12534"/>
                  </a:lnTo>
                  <a:lnTo>
                    <a:pt x="1884" y="12513"/>
                  </a:lnTo>
                  <a:lnTo>
                    <a:pt x="1905" y="12325"/>
                  </a:lnTo>
                  <a:lnTo>
                    <a:pt x="1926" y="12408"/>
                  </a:lnTo>
                  <a:lnTo>
                    <a:pt x="2135" y="12450"/>
                  </a:lnTo>
                  <a:lnTo>
                    <a:pt x="2260" y="12366"/>
                  </a:lnTo>
                  <a:lnTo>
                    <a:pt x="2365" y="12429"/>
                  </a:lnTo>
                  <a:lnTo>
                    <a:pt x="2449" y="12513"/>
                  </a:lnTo>
                  <a:lnTo>
                    <a:pt x="2553" y="12345"/>
                  </a:lnTo>
                  <a:lnTo>
                    <a:pt x="2616" y="12115"/>
                  </a:lnTo>
                  <a:lnTo>
                    <a:pt x="2679" y="12032"/>
                  </a:lnTo>
                  <a:lnTo>
                    <a:pt x="2721" y="11739"/>
                  </a:lnTo>
                  <a:lnTo>
                    <a:pt x="2762" y="11634"/>
                  </a:lnTo>
                  <a:lnTo>
                    <a:pt x="2658" y="11571"/>
                  </a:lnTo>
                  <a:lnTo>
                    <a:pt x="2679" y="11467"/>
                  </a:lnTo>
                  <a:lnTo>
                    <a:pt x="2783" y="11320"/>
                  </a:lnTo>
                  <a:lnTo>
                    <a:pt x="2679" y="11216"/>
                  </a:lnTo>
                  <a:lnTo>
                    <a:pt x="2783" y="11111"/>
                  </a:lnTo>
                  <a:lnTo>
                    <a:pt x="2658" y="11048"/>
                  </a:lnTo>
                  <a:lnTo>
                    <a:pt x="2721" y="10965"/>
                  </a:lnTo>
                  <a:lnTo>
                    <a:pt x="2658" y="10839"/>
                  </a:lnTo>
                  <a:lnTo>
                    <a:pt x="2762" y="10881"/>
                  </a:lnTo>
                  <a:lnTo>
                    <a:pt x="2930" y="10860"/>
                  </a:lnTo>
                  <a:lnTo>
                    <a:pt x="2783" y="10755"/>
                  </a:lnTo>
                  <a:lnTo>
                    <a:pt x="2846" y="10609"/>
                  </a:lnTo>
                  <a:lnTo>
                    <a:pt x="2846" y="10546"/>
                  </a:lnTo>
                  <a:lnTo>
                    <a:pt x="2658" y="10483"/>
                  </a:lnTo>
                  <a:lnTo>
                    <a:pt x="2888" y="10483"/>
                  </a:lnTo>
                  <a:lnTo>
                    <a:pt x="2762" y="10358"/>
                  </a:lnTo>
                  <a:lnTo>
                    <a:pt x="2679" y="10358"/>
                  </a:lnTo>
                  <a:lnTo>
                    <a:pt x="2742" y="10274"/>
                  </a:lnTo>
                  <a:lnTo>
                    <a:pt x="2783" y="10274"/>
                  </a:lnTo>
                  <a:lnTo>
                    <a:pt x="2825" y="10316"/>
                  </a:lnTo>
                  <a:lnTo>
                    <a:pt x="2888" y="10232"/>
                  </a:lnTo>
                  <a:lnTo>
                    <a:pt x="2867" y="10148"/>
                  </a:lnTo>
                  <a:lnTo>
                    <a:pt x="2972" y="10232"/>
                  </a:lnTo>
                  <a:lnTo>
                    <a:pt x="2993" y="10128"/>
                  </a:lnTo>
                  <a:lnTo>
                    <a:pt x="3076" y="10023"/>
                  </a:lnTo>
                  <a:lnTo>
                    <a:pt x="3160" y="10023"/>
                  </a:lnTo>
                  <a:lnTo>
                    <a:pt x="3139" y="9939"/>
                  </a:lnTo>
                  <a:lnTo>
                    <a:pt x="3181" y="9897"/>
                  </a:lnTo>
                  <a:lnTo>
                    <a:pt x="3202" y="9939"/>
                  </a:lnTo>
                  <a:lnTo>
                    <a:pt x="3181" y="10044"/>
                  </a:lnTo>
                  <a:lnTo>
                    <a:pt x="3265" y="10044"/>
                  </a:lnTo>
                  <a:lnTo>
                    <a:pt x="3369" y="9897"/>
                  </a:lnTo>
                  <a:lnTo>
                    <a:pt x="3453" y="9897"/>
                  </a:lnTo>
                  <a:lnTo>
                    <a:pt x="3516" y="9835"/>
                  </a:lnTo>
                  <a:lnTo>
                    <a:pt x="3495" y="9730"/>
                  </a:lnTo>
                  <a:lnTo>
                    <a:pt x="3411" y="9646"/>
                  </a:lnTo>
                  <a:lnTo>
                    <a:pt x="3286" y="9625"/>
                  </a:lnTo>
                  <a:lnTo>
                    <a:pt x="3181" y="9688"/>
                  </a:lnTo>
                  <a:lnTo>
                    <a:pt x="3139" y="9646"/>
                  </a:lnTo>
                  <a:lnTo>
                    <a:pt x="3055" y="9709"/>
                  </a:lnTo>
                  <a:lnTo>
                    <a:pt x="2972" y="9604"/>
                  </a:lnTo>
                  <a:lnTo>
                    <a:pt x="2846" y="9563"/>
                  </a:lnTo>
                  <a:lnTo>
                    <a:pt x="2762" y="9521"/>
                  </a:lnTo>
                  <a:lnTo>
                    <a:pt x="2616" y="9542"/>
                  </a:lnTo>
                  <a:lnTo>
                    <a:pt x="2616" y="9604"/>
                  </a:lnTo>
                  <a:lnTo>
                    <a:pt x="2553" y="9542"/>
                  </a:lnTo>
                  <a:lnTo>
                    <a:pt x="2407" y="9542"/>
                  </a:lnTo>
                  <a:lnTo>
                    <a:pt x="2365" y="9500"/>
                  </a:lnTo>
                  <a:lnTo>
                    <a:pt x="2470" y="9479"/>
                  </a:lnTo>
                  <a:lnTo>
                    <a:pt x="2553" y="9521"/>
                  </a:lnTo>
                  <a:lnTo>
                    <a:pt x="2637" y="9395"/>
                  </a:lnTo>
                  <a:lnTo>
                    <a:pt x="2679" y="9437"/>
                  </a:lnTo>
                  <a:lnTo>
                    <a:pt x="2783" y="9416"/>
                  </a:lnTo>
                  <a:lnTo>
                    <a:pt x="2825" y="9332"/>
                  </a:lnTo>
                  <a:lnTo>
                    <a:pt x="2930" y="9374"/>
                  </a:lnTo>
                  <a:lnTo>
                    <a:pt x="2972" y="9416"/>
                  </a:lnTo>
                  <a:lnTo>
                    <a:pt x="3034" y="9416"/>
                  </a:lnTo>
                  <a:lnTo>
                    <a:pt x="3055" y="9332"/>
                  </a:lnTo>
                  <a:lnTo>
                    <a:pt x="3097" y="9416"/>
                  </a:lnTo>
                  <a:lnTo>
                    <a:pt x="3244" y="9437"/>
                  </a:lnTo>
                  <a:lnTo>
                    <a:pt x="3202" y="9521"/>
                  </a:lnTo>
                  <a:lnTo>
                    <a:pt x="3306" y="9563"/>
                  </a:lnTo>
                  <a:lnTo>
                    <a:pt x="3474" y="9542"/>
                  </a:lnTo>
                  <a:lnTo>
                    <a:pt x="3495" y="9416"/>
                  </a:lnTo>
                  <a:lnTo>
                    <a:pt x="3662" y="9270"/>
                  </a:lnTo>
                  <a:lnTo>
                    <a:pt x="3725" y="9102"/>
                  </a:lnTo>
                  <a:lnTo>
                    <a:pt x="3599" y="8977"/>
                  </a:lnTo>
                  <a:lnTo>
                    <a:pt x="3599" y="8893"/>
                  </a:lnTo>
                  <a:lnTo>
                    <a:pt x="3453" y="8788"/>
                  </a:lnTo>
                  <a:lnTo>
                    <a:pt x="3474" y="8747"/>
                  </a:lnTo>
                  <a:lnTo>
                    <a:pt x="3265" y="8579"/>
                  </a:lnTo>
                  <a:lnTo>
                    <a:pt x="3244" y="8475"/>
                  </a:lnTo>
                  <a:lnTo>
                    <a:pt x="3160" y="8391"/>
                  </a:lnTo>
                  <a:lnTo>
                    <a:pt x="3055" y="8516"/>
                  </a:lnTo>
                  <a:lnTo>
                    <a:pt x="2993" y="8433"/>
                  </a:lnTo>
                  <a:lnTo>
                    <a:pt x="2951" y="8454"/>
                  </a:lnTo>
                  <a:lnTo>
                    <a:pt x="2951" y="8349"/>
                  </a:lnTo>
                  <a:lnTo>
                    <a:pt x="2867" y="8349"/>
                  </a:lnTo>
                  <a:lnTo>
                    <a:pt x="2825" y="8244"/>
                  </a:lnTo>
                  <a:lnTo>
                    <a:pt x="2742" y="8182"/>
                  </a:lnTo>
                  <a:lnTo>
                    <a:pt x="2825" y="8077"/>
                  </a:lnTo>
                  <a:lnTo>
                    <a:pt x="2762" y="7952"/>
                  </a:lnTo>
                  <a:lnTo>
                    <a:pt x="2825" y="7931"/>
                  </a:lnTo>
                  <a:lnTo>
                    <a:pt x="2825" y="7847"/>
                  </a:lnTo>
                  <a:lnTo>
                    <a:pt x="2742" y="7826"/>
                  </a:lnTo>
                  <a:lnTo>
                    <a:pt x="2825" y="7721"/>
                  </a:lnTo>
                  <a:lnTo>
                    <a:pt x="2783" y="7533"/>
                  </a:lnTo>
                  <a:lnTo>
                    <a:pt x="2825" y="7512"/>
                  </a:lnTo>
                  <a:lnTo>
                    <a:pt x="2867" y="7554"/>
                  </a:lnTo>
                  <a:lnTo>
                    <a:pt x="2888" y="7449"/>
                  </a:lnTo>
                  <a:lnTo>
                    <a:pt x="2825" y="7345"/>
                  </a:lnTo>
                  <a:lnTo>
                    <a:pt x="2846" y="7198"/>
                  </a:lnTo>
                  <a:lnTo>
                    <a:pt x="2825" y="7073"/>
                  </a:lnTo>
                  <a:lnTo>
                    <a:pt x="2846" y="7010"/>
                  </a:lnTo>
                  <a:lnTo>
                    <a:pt x="2825" y="6884"/>
                  </a:lnTo>
                  <a:lnTo>
                    <a:pt x="2679" y="6696"/>
                  </a:lnTo>
                  <a:lnTo>
                    <a:pt x="2679" y="6696"/>
                  </a:lnTo>
                  <a:lnTo>
                    <a:pt x="2783" y="6759"/>
                  </a:lnTo>
                  <a:lnTo>
                    <a:pt x="2951" y="6717"/>
                  </a:lnTo>
                  <a:lnTo>
                    <a:pt x="3055" y="6571"/>
                  </a:lnTo>
                  <a:lnTo>
                    <a:pt x="2993" y="6466"/>
                  </a:lnTo>
                  <a:lnTo>
                    <a:pt x="3034" y="6403"/>
                  </a:lnTo>
                  <a:lnTo>
                    <a:pt x="3139" y="6424"/>
                  </a:lnTo>
                  <a:lnTo>
                    <a:pt x="3286" y="6299"/>
                  </a:lnTo>
                  <a:lnTo>
                    <a:pt x="3286" y="6236"/>
                  </a:lnTo>
                  <a:lnTo>
                    <a:pt x="3202" y="6236"/>
                  </a:lnTo>
                  <a:lnTo>
                    <a:pt x="3265" y="6131"/>
                  </a:lnTo>
                  <a:lnTo>
                    <a:pt x="3348" y="6047"/>
                  </a:lnTo>
                  <a:lnTo>
                    <a:pt x="3390" y="6089"/>
                  </a:lnTo>
                  <a:lnTo>
                    <a:pt x="3453" y="6089"/>
                  </a:lnTo>
                  <a:lnTo>
                    <a:pt x="3474" y="5964"/>
                  </a:lnTo>
                  <a:lnTo>
                    <a:pt x="3516" y="5964"/>
                  </a:lnTo>
                  <a:lnTo>
                    <a:pt x="3558" y="6047"/>
                  </a:lnTo>
                  <a:lnTo>
                    <a:pt x="3620" y="5964"/>
                  </a:lnTo>
                  <a:lnTo>
                    <a:pt x="3620" y="5838"/>
                  </a:lnTo>
                  <a:lnTo>
                    <a:pt x="3683" y="5734"/>
                  </a:lnTo>
                  <a:lnTo>
                    <a:pt x="3788" y="5734"/>
                  </a:lnTo>
                  <a:lnTo>
                    <a:pt x="3788" y="5817"/>
                  </a:lnTo>
                  <a:lnTo>
                    <a:pt x="3871" y="5817"/>
                  </a:lnTo>
                  <a:lnTo>
                    <a:pt x="3913" y="5713"/>
                  </a:lnTo>
                  <a:lnTo>
                    <a:pt x="4039" y="5629"/>
                  </a:lnTo>
                  <a:lnTo>
                    <a:pt x="4018" y="5524"/>
                  </a:lnTo>
                  <a:lnTo>
                    <a:pt x="4018" y="5420"/>
                  </a:lnTo>
                  <a:lnTo>
                    <a:pt x="4102" y="5503"/>
                  </a:lnTo>
                  <a:lnTo>
                    <a:pt x="4206" y="5378"/>
                  </a:lnTo>
                  <a:lnTo>
                    <a:pt x="4290" y="5378"/>
                  </a:lnTo>
                  <a:lnTo>
                    <a:pt x="4395" y="5190"/>
                  </a:lnTo>
                  <a:lnTo>
                    <a:pt x="4395" y="5001"/>
                  </a:lnTo>
                  <a:lnTo>
                    <a:pt x="4457" y="4897"/>
                  </a:lnTo>
                  <a:lnTo>
                    <a:pt x="4541" y="4897"/>
                  </a:lnTo>
                  <a:lnTo>
                    <a:pt x="4646" y="4771"/>
                  </a:lnTo>
                  <a:lnTo>
                    <a:pt x="4562" y="4771"/>
                  </a:lnTo>
                  <a:lnTo>
                    <a:pt x="4499" y="4666"/>
                  </a:lnTo>
                  <a:lnTo>
                    <a:pt x="4562" y="4625"/>
                  </a:lnTo>
                  <a:lnTo>
                    <a:pt x="4541" y="4562"/>
                  </a:lnTo>
                  <a:lnTo>
                    <a:pt x="4436" y="4562"/>
                  </a:lnTo>
                  <a:lnTo>
                    <a:pt x="4332" y="4457"/>
                  </a:lnTo>
                  <a:lnTo>
                    <a:pt x="4457" y="4415"/>
                  </a:lnTo>
                  <a:lnTo>
                    <a:pt x="4436" y="4332"/>
                  </a:lnTo>
                  <a:lnTo>
                    <a:pt x="4520" y="4164"/>
                  </a:lnTo>
                  <a:lnTo>
                    <a:pt x="4541" y="4081"/>
                  </a:lnTo>
                  <a:lnTo>
                    <a:pt x="4499" y="3997"/>
                  </a:lnTo>
                  <a:lnTo>
                    <a:pt x="4415" y="3997"/>
                  </a:lnTo>
                  <a:lnTo>
                    <a:pt x="4395" y="3934"/>
                  </a:lnTo>
                  <a:lnTo>
                    <a:pt x="4415" y="3892"/>
                  </a:lnTo>
                  <a:lnTo>
                    <a:pt x="4499" y="3934"/>
                  </a:lnTo>
                  <a:lnTo>
                    <a:pt x="4520" y="3955"/>
                  </a:lnTo>
                  <a:lnTo>
                    <a:pt x="4541" y="3955"/>
                  </a:lnTo>
                  <a:lnTo>
                    <a:pt x="4541" y="3871"/>
                  </a:lnTo>
                  <a:lnTo>
                    <a:pt x="4436" y="3850"/>
                  </a:lnTo>
                  <a:lnTo>
                    <a:pt x="4541" y="3788"/>
                  </a:lnTo>
                  <a:lnTo>
                    <a:pt x="4625" y="3788"/>
                  </a:lnTo>
                  <a:lnTo>
                    <a:pt x="4729" y="3725"/>
                  </a:lnTo>
                  <a:lnTo>
                    <a:pt x="4646" y="3662"/>
                  </a:lnTo>
                  <a:lnTo>
                    <a:pt x="4562" y="3516"/>
                  </a:lnTo>
                  <a:lnTo>
                    <a:pt x="4646" y="3537"/>
                  </a:lnTo>
                  <a:lnTo>
                    <a:pt x="4708" y="3620"/>
                  </a:lnTo>
                  <a:lnTo>
                    <a:pt x="4813" y="3578"/>
                  </a:lnTo>
                  <a:lnTo>
                    <a:pt x="4834" y="3474"/>
                  </a:lnTo>
                  <a:lnTo>
                    <a:pt x="4855" y="3369"/>
                  </a:lnTo>
                  <a:lnTo>
                    <a:pt x="4918" y="3327"/>
                  </a:lnTo>
                  <a:lnTo>
                    <a:pt x="4980" y="3453"/>
                  </a:lnTo>
                  <a:lnTo>
                    <a:pt x="5064" y="3348"/>
                  </a:lnTo>
                  <a:lnTo>
                    <a:pt x="5127" y="3453"/>
                  </a:lnTo>
                  <a:lnTo>
                    <a:pt x="5190" y="3474"/>
                  </a:lnTo>
                  <a:lnTo>
                    <a:pt x="5252" y="3369"/>
                  </a:lnTo>
                  <a:lnTo>
                    <a:pt x="5357" y="3432"/>
                  </a:lnTo>
                  <a:lnTo>
                    <a:pt x="5483" y="3348"/>
                  </a:lnTo>
                  <a:lnTo>
                    <a:pt x="5545" y="3432"/>
                  </a:lnTo>
                  <a:lnTo>
                    <a:pt x="5671" y="3432"/>
                  </a:lnTo>
                  <a:lnTo>
                    <a:pt x="5713" y="3369"/>
                  </a:lnTo>
                  <a:lnTo>
                    <a:pt x="5755" y="3411"/>
                  </a:lnTo>
                  <a:lnTo>
                    <a:pt x="5755" y="3265"/>
                  </a:lnTo>
                  <a:lnTo>
                    <a:pt x="5671" y="3202"/>
                  </a:lnTo>
                  <a:lnTo>
                    <a:pt x="5587" y="2993"/>
                  </a:lnTo>
                  <a:lnTo>
                    <a:pt x="5462" y="2951"/>
                  </a:lnTo>
                  <a:lnTo>
                    <a:pt x="5399" y="2762"/>
                  </a:lnTo>
                  <a:lnTo>
                    <a:pt x="5462" y="2700"/>
                  </a:lnTo>
                  <a:lnTo>
                    <a:pt x="5462" y="2490"/>
                  </a:lnTo>
                  <a:lnTo>
                    <a:pt x="5441" y="2386"/>
                  </a:lnTo>
                  <a:lnTo>
                    <a:pt x="5462" y="2302"/>
                  </a:lnTo>
                  <a:lnTo>
                    <a:pt x="5399" y="2093"/>
                  </a:lnTo>
                  <a:lnTo>
                    <a:pt x="5357" y="1988"/>
                  </a:lnTo>
                  <a:lnTo>
                    <a:pt x="5336" y="1842"/>
                  </a:lnTo>
                  <a:lnTo>
                    <a:pt x="5378" y="1758"/>
                  </a:lnTo>
                  <a:lnTo>
                    <a:pt x="5357" y="1633"/>
                  </a:lnTo>
                  <a:lnTo>
                    <a:pt x="5190" y="1591"/>
                  </a:lnTo>
                  <a:lnTo>
                    <a:pt x="5190" y="1486"/>
                  </a:lnTo>
                  <a:lnTo>
                    <a:pt x="5252" y="1361"/>
                  </a:lnTo>
                  <a:lnTo>
                    <a:pt x="5190" y="1172"/>
                  </a:lnTo>
                  <a:lnTo>
                    <a:pt x="5252" y="1068"/>
                  </a:lnTo>
                  <a:lnTo>
                    <a:pt x="5190" y="1005"/>
                  </a:lnTo>
                  <a:lnTo>
                    <a:pt x="5127" y="1005"/>
                  </a:lnTo>
                  <a:lnTo>
                    <a:pt x="5022" y="858"/>
                  </a:lnTo>
                  <a:lnTo>
                    <a:pt x="4939" y="858"/>
                  </a:lnTo>
                  <a:lnTo>
                    <a:pt x="4876" y="754"/>
                  </a:lnTo>
                  <a:lnTo>
                    <a:pt x="4771" y="628"/>
                  </a:lnTo>
                  <a:lnTo>
                    <a:pt x="4708" y="607"/>
                  </a:lnTo>
                  <a:lnTo>
                    <a:pt x="4604" y="545"/>
                  </a:lnTo>
                  <a:lnTo>
                    <a:pt x="4395" y="524"/>
                  </a:lnTo>
                  <a:lnTo>
                    <a:pt x="4227" y="419"/>
                  </a:lnTo>
                  <a:lnTo>
                    <a:pt x="4018" y="189"/>
                  </a:lnTo>
                  <a:lnTo>
                    <a:pt x="3892" y="105"/>
                  </a:lnTo>
                  <a:lnTo>
                    <a:pt x="37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3976075" y="2250975"/>
              <a:ext cx="57550" cy="52325"/>
            </a:xfrm>
            <a:custGeom>
              <a:avLst/>
              <a:gdLst/>
              <a:ahLst/>
              <a:cxnLst/>
              <a:rect l="l" t="t" r="r" b="b"/>
              <a:pathLst>
                <a:path w="2302" h="2093" extrusionOk="0">
                  <a:moveTo>
                    <a:pt x="1026" y="0"/>
                  </a:moveTo>
                  <a:lnTo>
                    <a:pt x="1026" y="63"/>
                  </a:lnTo>
                  <a:lnTo>
                    <a:pt x="942" y="63"/>
                  </a:lnTo>
                  <a:lnTo>
                    <a:pt x="942" y="105"/>
                  </a:lnTo>
                  <a:lnTo>
                    <a:pt x="1005" y="167"/>
                  </a:lnTo>
                  <a:lnTo>
                    <a:pt x="900" y="230"/>
                  </a:lnTo>
                  <a:lnTo>
                    <a:pt x="837" y="209"/>
                  </a:lnTo>
                  <a:lnTo>
                    <a:pt x="628" y="209"/>
                  </a:lnTo>
                  <a:lnTo>
                    <a:pt x="607" y="147"/>
                  </a:lnTo>
                  <a:lnTo>
                    <a:pt x="586" y="251"/>
                  </a:lnTo>
                  <a:lnTo>
                    <a:pt x="481" y="230"/>
                  </a:lnTo>
                  <a:lnTo>
                    <a:pt x="335" y="272"/>
                  </a:lnTo>
                  <a:lnTo>
                    <a:pt x="335" y="356"/>
                  </a:lnTo>
                  <a:lnTo>
                    <a:pt x="272" y="356"/>
                  </a:lnTo>
                  <a:lnTo>
                    <a:pt x="84" y="439"/>
                  </a:lnTo>
                  <a:lnTo>
                    <a:pt x="0" y="544"/>
                  </a:lnTo>
                  <a:lnTo>
                    <a:pt x="21" y="900"/>
                  </a:lnTo>
                  <a:lnTo>
                    <a:pt x="84" y="900"/>
                  </a:lnTo>
                  <a:lnTo>
                    <a:pt x="126" y="879"/>
                  </a:lnTo>
                  <a:lnTo>
                    <a:pt x="230" y="900"/>
                  </a:lnTo>
                  <a:lnTo>
                    <a:pt x="189" y="983"/>
                  </a:lnTo>
                  <a:lnTo>
                    <a:pt x="105" y="983"/>
                  </a:lnTo>
                  <a:lnTo>
                    <a:pt x="105" y="1151"/>
                  </a:lnTo>
                  <a:lnTo>
                    <a:pt x="209" y="1276"/>
                  </a:lnTo>
                  <a:lnTo>
                    <a:pt x="377" y="1423"/>
                  </a:lnTo>
                  <a:lnTo>
                    <a:pt x="419" y="1423"/>
                  </a:lnTo>
                  <a:lnTo>
                    <a:pt x="419" y="1318"/>
                  </a:lnTo>
                  <a:lnTo>
                    <a:pt x="544" y="1214"/>
                  </a:lnTo>
                  <a:lnTo>
                    <a:pt x="586" y="1318"/>
                  </a:lnTo>
                  <a:lnTo>
                    <a:pt x="523" y="1611"/>
                  </a:lnTo>
                  <a:lnTo>
                    <a:pt x="523" y="1695"/>
                  </a:lnTo>
                  <a:lnTo>
                    <a:pt x="586" y="1674"/>
                  </a:lnTo>
                  <a:lnTo>
                    <a:pt x="754" y="1569"/>
                  </a:lnTo>
                  <a:lnTo>
                    <a:pt x="900" y="1507"/>
                  </a:lnTo>
                  <a:lnTo>
                    <a:pt x="1046" y="1632"/>
                  </a:lnTo>
                  <a:lnTo>
                    <a:pt x="1130" y="1611"/>
                  </a:lnTo>
                  <a:lnTo>
                    <a:pt x="1151" y="1507"/>
                  </a:lnTo>
                  <a:lnTo>
                    <a:pt x="1235" y="1590"/>
                  </a:lnTo>
                  <a:lnTo>
                    <a:pt x="1277" y="1674"/>
                  </a:lnTo>
                  <a:lnTo>
                    <a:pt x="1339" y="1674"/>
                  </a:lnTo>
                  <a:lnTo>
                    <a:pt x="1528" y="1779"/>
                  </a:lnTo>
                  <a:lnTo>
                    <a:pt x="1570" y="1925"/>
                  </a:lnTo>
                  <a:lnTo>
                    <a:pt x="1695" y="1967"/>
                  </a:lnTo>
                  <a:lnTo>
                    <a:pt x="1779" y="2092"/>
                  </a:lnTo>
                  <a:lnTo>
                    <a:pt x="1988" y="2009"/>
                  </a:lnTo>
                  <a:lnTo>
                    <a:pt x="2155" y="2030"/>
                  </a:lnTo>
                  <a:lnTo>
                    <a:pt x="2260" y="1904"/>
                  </a:lnTo>
                  <a:lnTo>
                    <a:pt x="2218" y="1800"/>
                  </a:lnTo>
                  <a:lnTo>
                    <a:pt x="2302" y="1716"/>
                  </a:lnTo>
                  <a:lnTo>
                    <a:pt x="2302" y="1611"/>
                  </a:lnTo>
                  <a:lnTo>
                    <a:pt x="2051" y="1109"/>
                  </a:lnTo>
                  <a:lnTo>
                    <a:pt x="2093" y="691"/>
                  </a:lnTo>
                  <a:lnTo>
                    <a:pt x="2155" y="649"/>
                  </a:lnTo>
                  <a:lnTo>
                    <a:pt x="2197" y="481"/>
                  </a:lnTo>
                  <a:lnTo>
                    <a:pt x="2281" y="356"/>
                  </a:lnTo>
                  <a:lnTo>
                    <a:pt x="2302" y="335"/>
                  </a:lnTo>
                  <a:lnTo>
                    <a:pt x="2302" y="314"/>
                  </a:lnTo>
                  <a:lnTo>
                    <a:pt x="2260" y="230"/>
                  </a:lnTo>
                  <a:lnTo>
                    <a:pt x="2218" y="272"/>
                  </a:lnTo>
                  <a:lnTo>
                    <a:pt x="1758" y="251"/>
                  </a:lnTo>
                  <a:lnTo>
                    <a:pt x="1570" y="126"/>
                  </a:lnTo>
                  <a:lnTo>
                    <a:pt x="1339" y="126"/>
                  </a:lnTo>
                  <a:lnTo>
                    <a:pt x="1235" y="63"/>
                  </a:lnTo>
                  <a:lnTo>
                    <a:pt x="1130" y="105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2"/>
            <p:cNvSpPr/>
            <p:nvPr/>
          </p:nvSpPr>
          <p:spPr>
            <a:xfrm>
              <a:off x="3949400" y="2288625"/>
              <a:ext cx="91550" cy="49725"/>
            </a:xfrm>
            <a:custGeom>
              <a:avLst/>
              <a:gdLst/>
              <a:ahLst/>
              <a:cxnLst/>
              <a:rect l="l" t="t" r="r" b="b"/>
              <a:pathLst>
                <a:path w="3662" h="1989" extrusionOk="0">
                  <a:moveTo>
                    <a:pt x="1967" y="1"/>
                  </a:moveTo>
                  <a:lnTo>
                    <a:pt x="1821" y="63"/>
                  </a:lnTo>
                  <a:lnTo>
                    <a:pt x="1653" y="168"/>
                  </a:lnTo>
                  <a:lnTo>
                    <a:pt x="1590" y="189"/>
                  </a:lnTo>
                  <a:lnTo>
                    <a:pt x="1590" y="314"/>
                  </a:lnTo>
                  <a:lnTo>
                    <a:pt x="1653" y="586"/>
                  </a:lnTo>
                  <a:lnTo>
                    <a:pt x="1590" y="754"/>
                  </a:lnTo>
                  <a:lnTo>
                    <a:pt x="1402" y="963"/>
                  </a:lnTo>
                  <a:lnTo>
                    <a:pt x="1256" y="963"/>
                  </a:lnTo>
                  <a:lnTo>
                    <a:pt x="1130" y="838"/>
                  </a:lnTo>
                  <a:lnTo>
                    <a:pt x="1130" y="733"/>
                  </a:lnTo>
                  <a:lnTo>
                    <a:pt x="837" y="440"/>
                  </a:lnTo>
                  <a:lnTo>
                    <a:pt x="837" y="294"/>
                  </a:lnTo>
                  <a:lnTo>
                    <a:pt x="774" y="294"/>
                  </a:lnTo>
                  <a:lnTo>
                    <a:pt x="670" y="398"/>
                  </a:lnTo>
                  <a:lnTo>
                    <a:pt x="523" y="419"/>
                  </a:lnTo>
                  <a:lnTo>
                    <a:pt x="460" y="461"/>
                  </a:lnTo>
                  <a:lnTo>
                    <a:pt x="335" y="461"/>
                  </a:lnTo>
                  <a:lnTo>
                    <a:pt x="251" y="607"/>
                  </a:lnTo>
                  <a:lnTo>
                    <a:pt x="293" y="733"/>
                  </a:lnTo>
                  <a:lnTo>
                    <a:pt x="230" y="712"/>
                  </a:lnTo>
                  <a:lnTo>
                    <a:pt x="230" y="921"/>
                  </a:lnTo>
                  <a:lnTo>
                    <a:pt x="84" y="1110"/>
                  </a:lnTo>
                  <a:lnTo>
                    <a:pt x="84" y="1214"/>
                  </a:lnTo>
                  <a:lnTo>
                    <a:pt x="84" y="1319"/>
                  </a:lnTo>
                  <a:lnTo>
                    <a:pt x="0" y="1382"/>
                  </a:lnTo>
                  <a:lnTo>
                    <a:pt x="42" y="1674"/>
                  </a:lnTo>
                  <a:lnTo>
                    <a:pt x="126" y="1737"/>
                  </a:lnTo>
                  <a:lnTo>
                    <a:pt x="126" y="1758"/>
                  </a:lnTo>
                  <a:lnTo>
                    <a:pt x="230" y="1737"/>
                  </a:lnTo>
                  <a:lnTo>
                    <a:pt x="251" y="1591"/>
                  </a:lnTo>
                  <a:lnTo>
                    <a:pt x="440" y="1465"/>
                  </a:lnTo>
                  <a:lnTo>
                    <a:pt x="670" y="1382"/>
                  </a:lnTo>
                  <a:lnTo>
                    <a:pt x="879" y="1423"/>
                  </a:lnTo>
                  <a:lnTo>
                    <a:pt x="1025" y="1423"/>
                  </a:lnTo>
                  <a:lnTo>
                    <a:pt x="1088" y="1465"/>
                  </a:lnTo>
                  <a:lnTo>
                    <a:pt x="1235" y="1382"/>
                  </a:lnTo>
                  <a:lnTo>
                    <a:pt x="1339" y="1361"/>
                  </a:lnTo>
                  <a:lnTo>
                    <a:pt x="1360" y="1444"/>
                  </a:lnTo>
                  <a:lnTo>
                    <a:pt x="1465" y="1444"/>
                  </a:lnTo>
                  <a:lnTo>
                    <a:pt x="1548" y="1549"/>
                  </a:lnTo>
                  <a:lnTo>
                    <a:pt x="1716" y="1549"/>
                  </a:lnTo>
                  <a:lnTo>
                    <a:pt x="1779" y="1570"/>
                  </a:lnTo>
                  <a:lnTo>
                    <a:pt x="1967" y="1444"/>
                  </a:lnTo>
                  <a:lnTo>
                    <a:pt x="2176" y="1549"/>
                  </a:lnTo>
                  <a:lnTo>
                    <a:pt x="2344" y="1570"/>
                  </a:lnTo>
                  <a:lnTo>
                    <a:pt x="2511" y="1758"/>
                  </a:lnTo>
                  <a:lnTo>
                    <a:pt x="2637" y="1758"/>
                  </a:lnTo>
                  <a:lnTo>
                    <a:pt x="2762" y="1946"/>
                  </a:lnTo>
                  <a:lnTo>
                    <a:pt x="2929" y="1967"/>
                  </a:lnTo>
                  <a:lnTo>
                    <a:pt x="2971" y="1988"/>
                  </a:lnTo>
                  <a:lnTo>
                    <a:pt x="3160" y="1905"/>
                  </a:lnTo>
                  <a:lnTo>
                    <a:pt x="3390" y="1884"/>
                  </a:lnTo>
                  <a:lnTo>
                    <a:pt x="3432" y="1737"/>
                  </a:lnTo>
                  <a:lnTo>
                    <a:pt x="3536" y="1674"/>
                  </a:lnTo>
                  <a:lnTo>
                    <a:pt x="3578" y="1570"/>
                  </a:lnTo>
                  <a:lnTo>
                    <a:pt x="3662" y="1549"/>
                  </a:lnTo>
                  <a:lnTo>
                    <a:pt x="3662" y="1382"/>
                  </a:lnTo>
                  <a:lnTo>
                    <a:pt x="3578" y="1277"/>
                  </a:lnTo>
                  <a:lnTo>
                    <a:pt x="3494" y="1110"/>
                  </a:lnTo>
                  <a:lnTo>
                    <a:pt x="3473" y="1047"/>
                  </a:lnTo>
                  <a:lnTo>
                    <a:pt x="3390" y="921"/>
                  </a:lnTo>
                  <a:lnTo>
                    <a:pt x="3432" y="838"/>
                  </a:lnTo>
                  <a:lnTo>
                    <a:pt x="3369" y="733"/>
                  </a:lnTo>
                  <a:lnTo>
                    <a:pt x="3327" y="712"/>
                  </a:lnTo>
                  <a:lnTo>
                    <a:pt x="3348" y="649"/>
                  </a:lnTo>
                  <a:lnTo>
                    <a:pt x="3348" y="545"/>
                  </a:lnTo>
                  <a:lnTo>
                    <a:pt x="3055" y="503"/>
                  </a:lnTo>
                  <a:lnTo>
                    <a:pt x="2846" y="586"/>
                  </a:lnTo>
                  <a:lnTo>
                    <a:pt x="2762" y="461"/>
                  </a:lnTo>
                  <a:lnTo>
                    <a:pt x="2637" y="419"/>
                  </a:lnTo>
                  <a:lnTo>
                    <a:pt x="2595" y="273"/>
                  </a:lnTo>
                  <a:lnTo>
                    <a:pt x="2406" y="168"/>
                  </a:lnTo>
                  <a:lnTo>
                    <a:pt x="2344" y="168"/>
                  </a:lnTo>
                  <a:lnTo>
                    <a:pt x="2302" y="84"/>
                  </a:lnTo>
                  <a:lnTo>
                    <a:pt x="2218" y="1"/>
                  </a:lnTo>
                  <a:lnTo>
                    <a:pt x="2197" y="105"/>
                  </a:lnTo>
                  <a:lnTo>
                    <a:pt x="2113" y="126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2"/>
            <p:cNvSpPr/>
            <p:nvPr/>
          </p:nvSpPr>
          <p:spPr>
            <a:xfrm>
              <a:off x="3952525" y="2322625"/>
              <a:ext cx="71175" cy="52325"/>
            </a:xfrm>
            <a:custGeom>
              <a:avLst/>
              <a:gdLst/>
              <a:ahLst/>
              <a:cxnLst/>
              <a:rect l="l" t="t" r="r" b="b"/>
              <a:pathLst>
                <a:path w="2847" h="2093" extrusionOk="0">
                  <a:moveTo>
                    <a:pt x="1214" y="1"/>
                  </a:moveTo>
                  <a:lnTo>
                    <a:pt x="1110" y="22"/>
                  </a:lnTo>
                  <a:lnTo>
                    <a:pt x="963" y="105"/>
                  </a:lnTo>
                  <a:lnTo>
                    <a:pt x="900" y="63"/>
                  </a:lnTo>
                  <a:lnTo>
                    <a:pt x="754" y="63"/>
                  </a:lnTo>
                  <a:lnTo>
                    <a:pt x="545" y="22"/>
                  </a:lnTo>
                  <a:lnTo>
                    <a:pt x="315" y="105"/>
                  </a:lnTo>
                  <a:lnTo>
                    <a:pt x="126" y="231"/>
                  </a:lnTo>
                  <a:lnTo>
                    <a:pt x="105" y="377"/>
                  </a:lnTo>
                  <a:lnTo>
                    <a:pt x="1" y="398"/>
                  </a:lnTo>
                  <a:lnTo>
                    <a:pt x="1" y="586"/>
                  </a:lnTo>
                  <a:lnTo>
                    <a:pt x="63" y="712"/>
                  </a:lnTo>
                  <a:lnTo>
                    <a:pt x="1" y="796"/>
                  </a:lnTo>
                  <a:lnTo>
                    <a:pt x="22" y="817"/>
                  </a:lnTo>
                  <a:lnTo>
                    <a:pt x="231" y="754"/>
                  </a:lnTo>
                  <a:lnTo>
                    <a:pt x="398" y="1005"/>
                  </a:lnTo>
                  <a:lnTo>
                    <a:pt x="524" y="1047"/>
                  </a:lnTo>
                  <a:lnTo>
                    <a:pt x="733" y="1005"/>
                  </a:lnTo>
                  <a:lnTo>
                    <a:pt x="817" y="1047"/>
                  </a:lnTo>
                  <a:lnTo>
                    <a:pt x="838" y="1151"/>
                  </a:lnTo>
                  <a:lnTo>
                    <a:pt x="921" y="1172"/>
                  </a:lnTo>
                  <a:lnTo>
                    <a:pt x="963" y="1235"/>
                  </a:lnTo>
                  <a:lnTo>
                    <a:pt x="921" y="1340"/>
                  </a:lnTo>
                  <a:lnTo>
                    <a:pt x="921" y="1549"/>
                  </a:lnTo>
                  <a:lnTo>
                    <a:pt x="1047" y="1528"/>
                  </a:lnTo>
                  <a:lnTo>
                    <a:pt x="1172" y="1633"/>
                  </a:lnTo>
                  <a:lnTo>
                    <a:pt x="1256" y="1633"/>
                  </a:lnTo>
                  <a:lnTo>
                    <a:pt x="1319" y="1863"/>
                  </a:lnTo>
                  <a:lnTo>
                    <a:pt x="1319" y="1988"/>
                  </a:lnTo>
                  <a:lnTo>
                    <a:pt x="1361" y="2093"/>
                  </a:lnTo>
                  <a:lnTo>
                    <a:pt x="1486" y="2009"/>
                  </a:lnTo>
                  <a:lnTo>
                    <a:pt x="1696" y="1947"/>
                  </a:lnTo>
                  <a:lnTo>
                    <a:pt x="1863" y="2009"/>
                  </a:lnTo>
                  <a:lnTo>
                    <a:pt x="2009" y="1947"/>
                  </a:lnTo>
                  <a:lnTo>
                    <a:pt x="2114" y="1947"/>
                  </a:lnTo>
                  <a:lnTo>
                    <a:pt x="2051" y="1779"/>
                  </a:lnTo>
                  <a:lnTo>
                    <a:pt x="2219" y="1758"/>
                  </a:lnTo>
                  <a:lnTo>
                    <a:pt x="2281" y="1633"/>
                  </a:lnTo>
                  <a:lnTo>
                    <a:pt x="2386" y="1570"/>
                  </a:lnTo>
                  <a:lnTo>
                    <a:pt x="2407" y="1654"/>
                  </a:lnTo>
                  <a:lnTo>
                    <a:pt x="2532" y="1654"/>
                  </a:lnTo>
                  <a:lnTo>
                    <a:pt x="2532" y="1528"/>
                  </a:lnTo>
                  <a:lnTo>
                    <a:pt x="2386" y="1444"/>
                  </a:lnTo>
                  <a:lnTo>
                    <a:pt x="2428" y="1277"/>
                  </a:lnTo>
                  <a:lnTo>
                    <a:pt x="2512" y="1256"/>
                  </a:lnTo>
                  <a:lnTo>
                    <a:pt x="2616" y="1068"/>
                  </a:lnTo>
                  <a:lnTo>
                    <a:pt x="2825" y="963"/>
                  </a:lnTo>
                  <a:lnTo>
                    <a:pt x="2825" y="858"/>
                  </a:lnTo>
                  <a:lnTo>
                    <a:pt x="2721" y="817"/>
                  </a:lnTo>
                  <a:lnTo>
                    <a:pt x="2846" y="628"/>
                  </a:lnTo>
                  <a:lnTo>
                    <a:pt x="2804" y="607"/>
                  </a:lnTo>
                  <a:lnTo>
                    <a:pt x="2637" y="586"/>
                  </a:lnTo>
                  <a:lnTo>
                    <a:pt x="2512" y="398"/>
                  </a:lnTo>
                  <a:lnTo>
                    <a:pt x="2386" y="398"/>
                  </a:lnTo>
                  <a:lnTo>
                    <a:pt x="2219" y="210"/>
                  </a:lnTo>
                  <a:lnTo>
                    <a:pt x="2051" y="189"/>
                  </a:lnTo>
                  <a:lnTo>
                    <a:pt x="1842" y="84"/>
                  </a:lnTo>
                  <a:lnTo>
                    <a:pt x="1654" y="210"/>
                  </a:lnTo>
                  <a:lnTo>
                    <a:pt x="1591" y="189"/>
                  </a:lnTo>
                  <a:lnTo>
                    <a:pt x="1423" y="189"/>
                  </a:lnTo>
                  <a:lnTo>
                    <a:pt x="1340" y="84"/>
                  </a:lnTo>
                  <a:lnTo>
                    <a:pt x="1235" y="84"/>
                  </a:lnTo>
                  <a:lnTo>
                    <a:pt x="12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2"/>
            <p:cNvSpPr/>
            <p:nvPr/>
          </p:nvSpPr>
          <p:spPr>
            <a:xfrm>
              <a:off x="3986525" y="2326300"/>
              <a:ext cx="120875" cy="93650"/>
            </a:xfrm>
            <a:custGeom>
              <a:avLst/>
              <a:gdLst/>
              <a:ahLst/>
              <a:cxnLst/>
              <a:rect l="l" t="t" r="r" b="b"/>
              <a:pathLst>
                <a:path w="4835" h="3746" extrusionOk="0">
                  <a:moveTo>
                    <a:pt x="2470" y="0"/>
                  </a:moveTo>
                  <a:lnTo>
                    <a:pt x="2323" y="84"/>
                  </a:lnTo>
                  <a:lnTo>
                    <a:pt x="2219" y="42"/>
                  </a:lnTo>
                  <a:lnTo>
                    <a:pt x="2093" y="63"/>
                  </a:lnTo>
                  <a:lnTo>
                    <a:pt x="2051" y="167"/>
                  </a:lnTo>
                  <a:lnTo>
                    <a:pt x="1947" y="230"/>
                  </a:lnTo>
                  <a:lnTo>
                    <a:pt x="1905" y="377"/>
                  </a:lnTo>
                  <a:lnTo>
                    <a:pt x="1675" y="398"/>
                  </a:lnTo>
                  <a:lnTo>
                    <a:pt x="1486" y="481"/>
                  </a:lnTo>
                  <a:lnTo>
                    <a:pt x="1361" y="670"/>
                  </a:lnTo>
                  <a:lnTo>
                    <a:pt x="1465" y="711"/>
                  </a:lnTo>
                  <a:lnTo>
                    <a:pt x="1465" y="816"/>
                  </a:lnTo>
                  <a:lnTo>
                    <a:pt x="1256" y="921"/>
                  </a:lnTo>
                  <a:lnTo>
                    <a:pt x="1152" y="1109"/>
                  </a:lnTo>
                  <a:lnTo>
                    <a:pt x="1068" y="1130"/>
                  </a:lnTo>
                  <a:lnTo>
                    <a:pt x="1026" y="1297"/>
                  </a:lnTo>
                  <a:lnTo>
                    <a:pt x="1172" y="1381"/>
                  </a:lnTo>
                  <a:lnTo>
                    <a:pt x="1172" y="1507"/>
                  </a:lnTo>
                  <a:lnTo>
                    <a:pt x="1047" y="1507"/>
                  </a:lnTo>
                  <a:lnTo>
                    <a:pt x="1026" y="1423"/>
                  </a:lnTo>
                  <a:lnTo>
                    <a:pt x="921" y="1486"/>
                  </a:lnTo>
                  <a:lnTo>
                    <a:pt x="859" y="1611"/>
                  </a:lnTo>
                  <a:lnTo>
                    <a:pt x="691" y="1632"/>
                  </a:lnTo>
                  <a:lnTo>
                    <a:pt x="754" y="1800"/>
                  </a:lnTo>
                  <a:lnTo>
                    <a:pt x="649" y="1800"/>
                  </a:lnTo>
                  <a:lnTo>
                    <a:pt x="503" y="1862"/>
                  </a:lnTo>
                  <a:lnTo>
                    <a:pt x="336" y="1800"/>
                  </a:lnTo>
                  <a:lnTo>
                    <a:pt x="126" y="1862"/>
                  </a:lnTo>
                  <a:lnTo>
                    <a:pt x="1" y="1946"/>
                  </a:lnTo>
                  <a:lnTo>
                    <a:pt x="22" y="2009"/>
                  </a:lnTo>
                  <a:lnTo>
                    <a:pt x="126" y="2260"/>
                  </a:lnTo>
                  <a:lnTo>
                    <a:pt x="210" y="2385"/>
                  </a:lnTo>
                  <a:lnTo>
                    <a:pt x="231" y="2532"/>
                  </a:lnTo>
                  <a:lnTo>
                    <a:pt x="294" y="2574"/>
                  </a:lnTo>
                  <a:lnTo>
                    <a:pt x="294" y="2950"/>
                  </a:lnTo>
                  <a:lnTo>
                    <a:pt x="189" y="2992"/>
                  </a:lnTo>
                  <a:lnTo>
                    <a:pt x="105" y="3118"/>
                  </a:lnTo>
                  <a:lnTo>
                    <a:pt x="126" y="3306"/>
                  </a:lnTo>
                  <a:lnTo>
                    <a:pt x="273" y="3494"/>
                  </a:lnTo>
                  <a:lnTo>
                    <a:pt x="273" y="3536"/>
                  </a:lnTo>
                  <a:lnTo>
                    <a:pt x="336" y="3536"/>
                  </a:lnTo>
                  <a:lnTo>
                    <a:pt x="524" y="3620"/>
                  </a:lnTo>
                  <a:lnTo>
                    <a:pt x="628" y="3578"/>
                  </a:lnTo>
                  <a:lnTo>
                    <a:pt x="1047" y="3515"/>
                  </a:lnTo>
                  <a:lnTo>
                    <a:pt x="1235" y="3515"/>
                  </a:lnTo>
                  <a:lnTo>
                    <a:pt x="1340" y="3411"/>
                  </a:lnTo>
                  <a:lnTo>
                    <a:pt x="1424" y="3411"/>
                  </a:lnTo>
                  <a:lnTo>
                    <a:pt x="1549" y="3494"/>
                  </a:lnTo>
                  <a:lnTo>
                    <a:pt x="1884" y="3536"/>
                  </a:lnTo>
                  <a:lnTo>
                    <a:pt x="2009" y="3620"/>
                  </a:lnTo>
                  <a:lnTo>
                    <a:pt x="2051" y="3683"/>
                  </a:lnTo>
                  <a:lnTo>
                    <a:pt x="2260" y="3599"/>
                  </a:lnTo>
                  <a:lnTo>
                    <a:pt x="2365" y="3683"/>
                  </a:lnTo>
                  <a:lnTo>
                    <a:pt x="2428" y="3683"/>
                  </a:lnTo>
                  <a:lnTo>
                    <a:pt x="2470" y="3620"/>
                  </a:lnTo>
                  <a:lnTo>
                    <a:pt x="2637" y="3641"/>
                  </a:lnTo>
                  <a:lnTo>
                    <a:pt x="2721" y="3704"/>
                  </a:lnTo>
                  <a:lnTo>
                    <a:pt x="2909" y="3599"/>
                  </a:lnTo>
                  <a:lnTo>
                    <a:pt x="3056" y="3599"/>
                  </a:lnTo>
                  <a:lnTo>
                    <a:pt x="3097" y="3724"/>
                  </a:lnTo>
                  <a:lnTo>
                    <a:pt x="3202" y="3745"/>
                  </a:lnTo>
                  <a:lnTo>
                    <a:pt x="3307" y="3620"/>
                  </a:lnTo>
                  <a:lnTo>
                    <a:pt x="3411" y="3599"/>
                  </a:lnTo>
                  <a:lnTo>
                    <a:pt x="3516" y="3683"/>
                  </a:lnTo>
                  <a:lnTo>
                    <a:pt x="3662" y="3620"/>
                  </a:lnTo>
                  <a:lnTo>
                    <a:pt x="3767" y="3704"/>
                  </a:lnTo>
                  <a:lnTo>
                    <a:pt x="3893" y="3704"/>
                  </a:lnTo>
                  <a:lnTo>
                    <a:pt x="3893" y="3494"/>
                  </a:lnTo>
                  <a:lnTo>
                    <a:pt x="3997" y="3285"/>
                  </a:lnTo>
                  <a:lnTo>
                    <a:pt x="4165" y="3264"/>
                  </a:lnTo>
                  <a:lnTo>
                    <a:pt x="4395" y="3201"/>
                  </a:lnTo>
                  <a:lnTo>
                    <a:pt x="4416" y="3201"/>
                  </a:lnTo>
                  <a:lnTo>
                    <a:pt x="4416" y="3055"/>
                  </a:lnTo>
                  <a:lnTo>
                    <a:pt x="4290" y="2908"/>
                  </a:lnTo>
                  <a:lnTo>
                    <a:pt x="4311" y="2762"/>
                  </a:lnTo>
                  <a:lnTo>
                    <a:pt x="4185" y="2574"/>
                  </a:lnTo>
                  <a:lnTo>
                    <a:pt x="4185" y="2427"/>
                  </a:lnTo>
                  <a:lnTo>
                    <a:pt x="4248" y="2344"/>
                  </a:lnTo>
                  <a:lnTo>
                    <a:pt x="4374" y="2448"/>
                  </a:lnTo>
                  <a:lnTo>
                    <a:pt x="4667" y="2427"/>
                  </a:lnTo>
                  <a:lnTo>
                    <a:pt x="4771" y="2218"/>
                  </a:lnTo>
                  <a:lnTo>
                    <a:pt x="4834" y="2155"/>
                  </a:lnTo>
                  <a:lnTo>
                    <a:pt x="4688" y="2051"/>
                  </a:lnTo>
                  <a:lnTo>
                    <a:pt x="4688" y="1946"/>
                  </a:lnTo>
                  <a:lnTo>
                    <a:pt x="4457" y="1758"/>
                  </a:lnTo>
                  <a:lnTo>
                    <a:pt x="4269" y="1716"/>
                  </a:lnTo>
                  <a:lnTo>
                    <a:pt x="4206" y="1527"/>
                  </a:lnTo>
                  <a:lnTo>
                    <a:pt x="4102" y="1423"/>
                  </a:lnTo>
                  <a:lnTo>
                    <a:pt x="3955" y="1214"/>
                  </a:lnTo>
                  <a:lnTo>
                    <a:pt x="3872" y="1046"/>
                  </a:lnTo>
                  <a:lnTo>
                    <a:pt x="3746" y="921"/>
                  </a:lnTo>
                  <a:lnTo>
                    <a:pt x="3746" y="753"/>
                  </a:lnTo>
                  <a:lnTo>
                    <a:pt x="3662" y="649"/>
                  </a:lnTo>
                  <a:lnTo>
                    <a:pt x="3683" y="481"/>
                  </a:lnTo>
                  <a:lnTo>
                    <a:pt x="3662" y="356"/>
                  </a:lnTo>
                  <a:lnTo>
                    <a:pt x="3411" y="272"/>
                  </a:lnTo>
                  <a:lnTo>
                    <a:pt x="3328" y="272"/>
                  </a:lnTo>
                  <a:lnTo>
                    <a:pt x="3265" y="167"/>
                  </a:lnTo>
                  <a:lnTo>
                    <a:pt x="3097" y="230"/>
                  </a:lnTo>
                  <a:lnTo>
                    <a:pt x="2930" y="356"/>
                  </a:lnTo>
                  <a:lnTo>
                    <a:pt x="2825" y="147"/>
                  </a:lnTo>
                  <a:lnTo>
                    <a:pt x="2721" y="147"/>
                  </a:lnTo>
                  <a:lnTo>
                    <a:pt x="2574" y="188"/>
                  </a:lnTo>
                  <a:lnTo>
                    <a:pt x="24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2"/>
            <p:cNvSpPr/>
            <p:nvPr/>
          </p:nvSpPr>
          <p:spPr>
            <a:xfrm>
              <a:off x="3903350" y="2478500"/>
              <a:ext cx="83200" cy="53900"/>
            </a:xfrm>
            <a:custGeom>
              <a:avLst/>
              <a:gdLst/>
              <a:ahLst/>
              <a:cxnLst/>
              <a:rect l="l" t="t" r="r" b="b"/>
              <a:pathLst>
                <a:path w="3328" h="2156" extrusionOk="0">
                  <a:moveTo>
                    <a:pt x="2993" y="1"/>
                  </a:moveTo>
                  <a:lnTo>
                    <a:pt x="2867" y="64"/>
                  </a:lnTo>
                  <a:lnTo>
                    <a:pt x="2679" y="43"/>
                  </a:lnTo>
                  <a:lnTo>
                    <a:pt x="2449" y="43"/>
                  </a:lnTo>
                  <a:lnTo>
                    <a:pt x="2302" y="22"/>
                  </a:lnTo>
                  <a:lnTo>
                    <a:pt x="2135" y="43"/>
                  </a:lnTo>
                  <a:lnTo>
                    <a:pt x="2030" y="210"/>
                  </a:lnTo>
                  <a:lnTo>
                    <a:pt x="1926" y="273"/>
                  </a:lnTo>
                  <a:lnTo>
                    <a:pt x="1926" y="377"/>
                  </a:lnTo>
                  <a:lnTo>
                    <a:pt x="1758" y="210"/>
                  </a:lnTo>
                  <a:lnTo>
                    <a:pt x="1549" y="357"/>
                  </a:lnTo>
                  <a:lnTo>
                    <a:pt x="1403" y="419"/>
                  </a:lnTo>
                  <a:lnTo>
                    <a:pt x="1403" y="545"/>
                  </a:lnTo>
                  <a:lnTo>
                    <a:pt x="1089" y="566"/>
                  </a:lnTo>
                  <a:lnTo>
                    <a:pt x="880" y="629"/>
                  </a:lnTo>
                  <a:lnTo>
                    <a:pt x="691" y="587"/>
                  </a:lnTo>
                  <a:lnTo>
                    <a:pt x="294" y="357"/>
                  </a:lnTo>
                  <a:lnTo>
                    <a:pt x="294" y="440"/>
                  </a:lnTo>
                  <a:lnTo>
                    <a:pt x="315" y="566"/>
                  </a:lnTo>
                  <a:lnTo>
                    <a:pt x="294" y="670"/>
                  </a:lnTo>
                  <a:lnTo>
                    <a:pt x="64" y="670"/>
                  </a:lnTo>
                  <a:lnTo>
                    <a:pt x="43" y="733"/>
                  </a:lnTo>
                  <a:lnTo>
                    <a:pt x="147" y="838"/>
                  </a:lnTo>
                  <a:lnTo>
                    <a:pt x="85" y="984"/>
                  </a:lnTo>
                  <a:lnTo>
                    <a:pt x="64" y="1089"/>
                  </a:lnTo>
                  <a:lnTo>
                    <a:pt x="147" y="1193"/>
                  </a:lnTo>
                  <a:lnTo>
                    <a:pt x="43" y="1298"/>
                  </a:lnTo>
                  <a:lnTo>
                    <a:pt x="1" y="1298"/>
                  </a:lnTo>
                  <a:lnTo>
                    <a:pt x="168" y="1486"/>
                  </a:lnTo>
                  <a:lnTo>
                    <a:pt x="189" y="1675"/>
                  </a:lnTo>
                  <a:lnTo>
                    <a:pt x="273" y="1696"/>
                  </a:lnTo>
                  <a:lnTo>
                    <a:pt x="524" y="1905"/>
                  </a:lnTo>
                  <a:lnTo>
                    <a:pt x="629" y="1947"/>
                  </a:lnTo>
                  <a:lnTo>
                    <a:pt x="733" y="2030"/>
                  </a:lnTo>
                  <a:lnTo>
                    <a:pt x="1026" y="2093"/>
                  </a:lnTo>
                  <a:lnTo>
                    <a:pt x="1235" y="2156"/>
                  </a:lnTo>
                  <a:lnTo>
                    <a:pt x="1340" y="2030"/>
                  </a:lnTo>
                  <a:lnTo>
                    <a:pt x="1403" y="2051"/>
                  </a:lnTo>
                  <a:lnTo>
                    <a:pt x="1466" y="1989"/>
                  </a:lnTo>
                  <a:lnTo>
                    <a:pt x="1612" y="1926"/>
                  </a:lnTo>
                  <a:lnTo>
                    <a:pt x="1717" y="1926"/>
                  </a:lnTo>
                  <a:lnTo>
                    <a:pt x="1738" y="1884"/>
                  </a:lnTo>
                  <a:lnTo>
                    <a:pt x="1863" y="1779"/>
                  </a:lnTo>
                  <a:lnTo>
                    <a:pt x="1968" y="1800"/>
                  </a:lnTo>
                  <a:lnTo>
                    <a:pt x="2072" y="1821"/>
                  </a:lnTo>
                  <a:lnTo>
                    <a:pt x="2156" y="1842"/>
                  </a:lnTo>
                  <a:lnTo>
                    <a:pt x="2282" y="1717"/>
                  </a:lnTo>
                  <a:lnTo>
                    <a:pt x="2386" y="1696"/>
                  </a:lnTo>
                  <a:lnTo>
                    <a:pt x="2449" y="1591"/>
                  </a:lnTo>
                  <a:lnTo>
                    <a:pt x="2595" y="1612"/>
                  </a:lnTo>
                  <a:lnTo>
                    <a:pt x="2700" y="1507"/>
                  </a:lnTo>
                  <a:lnTo>
                    <a:pt x="2679" y="1403"/>
                  </a:lnTo>
                  <a:lnTo>
                    <a:pt x="2888" y="1089"/>
                  </a:lnTo>
                  <a:lnTo>
                    <a:pt x="3014" y="754"/>
                  </a:lnTo>
                  <a:lnTo>
                    <a:pt x="3118" y="524"/>
                  </a:lnTo>
                  <a:lnTo>
                    <a:pt x="3286" y="482"/>
                  </a:lnTo>
                  <a:lnTo>
                    <a:pt x="3328" y="357"/>
                  </a:lnTo>
                  <a:lnTo>
                    <a:pt x="3307" y="336"/>
                  </a:lnTo>
                  <a:lnTo>
                    <a:pt x="3286" y="231"/>
                  </a:lnTo>
                  <a:lnTo>
                    <a:pt x="3118" y="126"/>
                  </a:lnTo>
                  <a:lnTo>
                    <a:pt x="299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2"/>
            <p:cNvSpPr/>
            <p:nvPr/>
          </p:nvSpPr>
          <p:spPr>
            <a:xfrm>
              <a:off x="3910150" y="2462825"/>
              <a:ext cx="71700" cy="31400"/>
            </a:xfrm>
            <a:custGeom>
              <a:avLst/>
              <a:gdLst/>
              <a:ahLst/>
              <a:cxnLst/>
              <a:rect l="l" t="t" r="r" b="b"/>
              <a:pathLst>
                <a:path w="2868" h="1256" extrusionOk="0">
                  <a:moveTo>
                    <a:pt x="2240" y="0"/>
                  </a:moveTo>
                  <a:lnTo>
                    <a:pt x="2177" y="21"/>
                  </a:lnTo>
                  <a:lnTo>
                    <a:pt x="2093" y="105"/>
                  </a:lnTo>
                  <a:lnTo>
                    <a:pt x="2010" y="42"/>
                  </a:lnTo>
                  <a:lnTo>
                    <a:pt x="1884" y="42"/>
                  </a:lnTo>
                  <a:lnTo>
                    <a:pt x="1779" y="21"/>
                  </a:lnTo>
                  <a:lnTo>
                    <a:pt x="1696" y="42"/>
                  </a:lnTo>
                  <a:lnTo>
                    <a:pt x="1612" y="147"/>
                  </a:lnTo>
                  <a:lnTo>
                    <a:pt x="1507" y="168"/>
                  </a:lnTo>
                  <a:lnTo>
                    <a:pt x="1486" y="147"/>
                  </a:lnTo>
                  <a:lnTo>
                    <a:pt x="1235" y="126"/>
                  </a:lnTo>
                  <a:lnTo>
                    <a:pt x="1089" y="230"/>
                  </a:lnTo>
                  <a:lnTo>
                    <a:pt x="942" y="251"/>
                  </a:lnTo>
                  <a:lnTo>
                    <a:pt x="775" y="419"/>
                  </a:lnTo>
                  <a:lnTo>
                    <a:pt x="566" y="440"/>
                  </a:lnTo>
                  <a:lnTo>
                    <a:pt x="336" y="523"/>
                  </a:lnTo>
                  <a:lnTo>
                    <a:pt x="294" y="460"/>
                  </a:lnTo>
                  <a:lnTo>
                    <a:pt x="147" y="481"/>
                  </a:lnTo>
                  <a:lnTo>
                    <a:pt x="22" y="565"/>
                  </a:lnTo>
                  <a:lnTo>
                    <a:pt x="1" y="565"/>
                  </a:lnTo>
                  <a:lnTo>
                    <a:pt x="1" y="753"/>
                  </a:lnTo>
                  <a:lnTo>
                    <a:pt x="22" y="984"/>
                  </a:lnTo>
                  <a:lnTo>
                    <a:pt x="419" y="1214"/>
                  </a:lnTo>
                  <a:lnTo>
                    <a:pt x="608" y="1256"/>
                  </a:lnTo>
                  <a:lnTo>
                    <a:pt x="817" y="1193"/>
                  </a:lnTo>
                  <a:lnTo>
                    <a:pt x="1131" y="1172"/>
                  </a:lnTo>
                  <a:lnTo>
                    <a:pt x="1131" y="1046"/>
                  </a:lnTo>
                  <a:lnTo>
                    <a:pt x="1277" y="984"/>
                  </a:lnTo>
                  <a:lnTo>
                    <a:pt x="1486" y="837"/>
                  </a:lnTo>
                  <a:lnTo>
                    <a:pt x="1654" y="1004"/>
                  </a:lnTo>
                  <a:lnTo>
                    <a:pt x="1654" y="900"/>
                  </a:lnTo>
                  <a:lnTo>
                    <a:pt x="1758" y="837"/>
                  </a:lnTo>
                  <a:lnTo>
                    <a:pt x="1863" y="670"/>
                  </a:lnTo>
                  <a:lnTo>
                    <a:pt x="2030" y="649"/>
                  </a:lnTo>
                  <a:lnTo>
                    <a:pt x="2177" y="670"/>
                  </a:lnTo>
                  <a:lnTo>
                    <a:pt x="2407" y="670"/>
                  </a:lnTo>
                  <a:lnTo>
                    <a:pt x="2595" y="691"/>
                  </a:lnTo>
                  <a:lnTo>
                    <a:pt x="2742" y="628"/>
                  </a:lnTo>
                  <a:lnTo>
                    <a:pt x="2763" y="419"/>
                  </a:lnTo>
                  <a:lnTo>
                    <a:pt x="2867" y="147"/>
                  </a:lnTo>
                  <a:lnTo>
                    <a:pt x="2637" y="21"/>
                  </a:lnTo>
                  <a:lnTo>
                    <a:pt x="2407" y="21"/>
                  </a:lnTo>
                  <a:lnTo>
                    <a:pt x="2344" y="42"/>
                  </a:lnTo>
                  <a:lnTo>
                    <a:pt x="22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2"/>
            <p:cNvSpPr/>
            <p:nvPr/>
          </p:nvSpPr>
          <p:spPr>
            <a:xfrm>
              <a:off x="3947825" y="2585750"/>
              <a:ext cx="27225" cy="52325"/>
            </a:xfrm>
            <a:custGeom>
              <a:avLst/>
              <a:gdLst/>
              <a:ahLst/>
              <a:cxnLst/>
              <a:rect l="l" t="t" r="r" b="b"/>
              <a:pathLst>
                <a:path w="1089" h="2093" extrusionOk="0">
                  <a:moveTo>
                    <a:pt x="419" y="0"/>
                  </a:moveTo>
                  <a:lnTo>
                    <a:pt x="314" y="126"/>
                  </a:lnTo>
                  <a:lnTo>
                    <a:pt x="272" y="21"/>
                  </a:lnTo>
                  <a:lnTo>
                    <a:pt x="210" y="21"/>
                  </a:lnTo>
                  <a:lnTo>
                    <a:pt x="84" y="147"/>
                  </a:lnTo>
                  <a:lnTo>
                    <a:pt x="0" y="314"/>
                  </a:lnTo>
                  <a:lnTo>
                    <a:pt x="0" y="544"/>
                  </a:lnTo>
                  <a:lnTo>
                    <a:pt x="189" y="628"/>
                  </a:lnTo>
                  <a:lnTo>
                    <a:pt x="168" y="691"/>
                  </a:lnTo>
                  <a:lnTo>
                    <a:pt x="105" y="733"/>
                  </a:lnTo>
                  <a:lnTo>
                    <a:pt x="63" y="984"/>
                  </a:lnTo>
                  <a:lnTo>
                    <a:pt x="105" y="1172"/>
                  </a:lnTo>
                  <a:lnTo>
                    <a:pt x="63" y="1277"/>
                  </a:lnTo>
                  <a:lnTo>
                    <a:pt x="63" y="1423"/>
                  </a:lnTo>
                  <a:lnTo>
                    <a:pt x="147" y="1528"/>
                  </a:lnTo>
                  <a:lnTo>
                    <a:pt x="84" y="1674"/>
                  </a:lnTo>
                  <a:lnTo>
                    <a:pt x="147" y="1716"/>
                  </a:lnTo>
                  <a:lnTo>
                    <a:pt x="377" y="1737"/>
                  </a:lnTo>
                  <a:lnTo>
                    <a:pt x="482" y="2009"/>
                  </a:lnTo>
                  <a:lnTo>
                    <a:pt x="565" y="2093"/>
                  </a:lnTo>
                  <a:lnTo>
                    <a:pt x="628" y="2030"/>
                  </a:lnTo>
                  <a:lnTo>
                    <a:pt x="712" y="1883"/>
                  </a:lnTo>
                  <a:lnTo>
                    <a:pt x="733" y="1737"/>
                  </a:lnTo>
                  <a:lnTo>
                    <a:pt x="942" y="1674"/>
                  </a:lnTo>
                  <a:lnTo>
                    <a:pt x="1047" y="1507"/>
                  </a:lnTo>
                  <a:lnTo>
                    <a:pt x="1088" y="1360"/>
                  </a:lnTo>
                  <a:lnTo>
                    <a:pt x="942" y="1256"/>
                  </a:lnTo>
                  <a:lnTo>
                    <a:pt x="900" y="1109"/>
                  </a:lnTo>
                  <a:lnTo>
                    <a:pt x="795" y="963"/>
                  </a:lnTo>
                  <a:lnTo>
                    <a:pt x="775" y="753"/>
                  </a:lnTo>
                  <a:lnTo>
                    <a:pt x="795" y="544"/>
                  </a:lnTo>
                  <a:lnTo>
                    <a:pt x="775" y="481"/>
                  </a:lnTo>
                  <a:lnTo>
                    <a:pt x="775" y="335"/>
                  </a:lnTo>
                  <a:lnTo>
                    <a:pt x="712" y="230"/>
                  </a:lnTo>
                  <a:lnTo>
                    <a:pt x="607" y="147"/>
                  </a:lnTo>
                  <a:lnTo>
                    <a:pt x="565" y="147"/>
                  </a:lnTo>
                  <a:lnTo>
                    <a:pt x="482" y="21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2"/>
            <p:cNvSpPr/>
            <p:nvPr/>
          </p:nvSpPr>
          <p:spPr>
            <a:xfrm>
              <a:off x="3934750" y="2566400"/>
              <a:ext cx="26175" cy="32975"/>
            </a:xfrm>
            <a:custGeom>
              <a:avLst/>
              <a:gdLst/>
              <a:ahLst/>
              <a:cxnLst/>
              <a:rect l="l" t="t" r="r" b="b"/>
              <a:pathLst>
                <a:path w="1047" h="1319" extrusionOk="0">
                  <a:moveTo>
                    <a:pt x="293" y="0"/>
                  </a:moveTo>
                  <a:lnTo>
                    <a:pt x="210" y="63"/>
                  </a:lnTo>
                  <a:lnTo>
                    <a:pt x="210" y="167"/>
                  </a:lnTo>
                  <a:lnTo>
                    <a:pt x="314" y="209"/>
                  </a:lnTo>
                  <a:lnTo>
                    <a:pt x="356" y="293"/>
                  </a:lnTo>
                  <a:lnTo>
                    <a:pt x="272" y="356"/>
                  </a:lnTo>
                  <a:lnTo>
                    <a:pt x="189" y="356"/>
                  </a:lnTo>
                  <a:lnTo>
                    <a:pt x="147" y="481"/>
                  </a:lnTo>
                  <a:lnTo>
                    <a:pt x="147" y="628"/>
                  </a:lnTo>
                  <a:lnTo>
                    <a:pt x="84" y="732"/>
                  </a:lnTo>
                  <a:lnTo>
                    <a:pt x="0" y="795"/>
                  </a:lnTo>
                  <a:lnTo>
                    <a:pt x="63" y="837"/>
                  </a:lnTo>
                  <a:lnTo>
                    <a:pt x="168" y="879"/>
                  </a:lnTo>
                  <a:lnTo>
                    <a:pt x="377" y="1151"/>
                  </a:lnTo>
                  <a:lnTo>
                    <a:pt x="398" y="1235"/>
                  </a:lnTo>
                  <a:lnTo>
                    <a:pt x="523" y="1318"/>
                  </a:lnTo>
                  <a:lnTo>
                    <a:pt x="523" y="1088"/>
                  </a:lnTo>
                  <a:lnTo>
                    <a:pt x="607" y="921"/>
                  </a:lnTo>
                  <a:lnTo>
                    <a:pt x="733" y="795"/>
                  </a:lnTo>
                  <a:lnTo>
                    <a:pt x="795" y="795"/>
                  </a:lnTo>
                  <a:lnTo>
                    <a:pt x="837" y="900"/>
                  </a:lnTo>
                  <a:lnTo>
                    <a:pt x="942" y="774"/>
                  </a:lnTo>
                  <a:lnTo>
                    <a:pt x="984" y="711"/>
                  </a:lnTo>
                  <a:lnTo>
                    <a:pt x="1046" y="628"/>
                  </a:lnTo>
                  <a:lnTo>
                    <a:pt x="1046" y="502"/>
                  </a:lnTo>
                  <a:lnTo>
                    <a:pt x="900" y="481"/>
                  </a:lnTo>
                  <a:lnTo>
                    <a:pt x="816" y="398"/>
                  </a:lnTo>
                  <a:lnTo>
                    <a:pt x="691" y="398"/>
                  </a:lnTo>
                  <a:lnTo>
                    <a:pt x="628" y="314"/>
                  </a:lnTo>
                  <a:lnTo>
                    <a:pt x="628" y="251"/>
                  </a:lnTo>
                  <a:lnTo>
                    <a:pt x="502" y="105"/>
                  </a:lnTo>
                  <a:lnTo>
                    <a:pt x="502" y="146"/>
                  </a:lnTo>
                  <a:lnTo>
                    <a:pt x="398" y="84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2"/>
            <p:cNvSpPr/>
            <p:nvPr/>
          </p:nvSpPr>
          <p:spPr>
            <a:xfrm>
              <a:off x="3895525" y="2538675"/>
              <a:ext cx="54425" cy="47625"/>
            </a:xfrm>
            <a:custGeom>
              <a:avLst/>
              <a:gdLst/>
              <a:ahLst/>
              <a:cxnLst/>
              <a:rect l="l" t="t" r="r" b="b"/>
              <a:pathLst>
                <a:path w="2177" h="1905" extrusionOk="0">
                  <a:moveTo>
                    <a:pt x="105" y="0"/>
                  </a:moveTo>
                  <a:lnTo>
                    <a:pt x="63" y="42"/>
                  </a:lnTo>
                  <a:lnTo>
                    <a:pt x="63" y="167"/>
                  </a:lnTo>
                  <a:lnTo>
                    <a:pt x="0" y="230"/>
                  </a:lnTo>
                  <a:lnTo>
                    <a:pt x="42" y="314"/>
                  </a:lnTo>
                  <a:lnTo>
                    <a:pt x="84" y="314"/>
                  </a:lnTo>
                  <a:lnTo>
                    <a:pt x="209" y="439"/>
                  </a:lnTo>
                  <a:lnTo>
                    <a:pt x="251" y="544"/>
                  </a:lnTo>
                  <a:lnTo>
                    <a:pt x="314" y="649"/>
                  </a:lnTo>
                  <a:lnTo>
                    <a:pt x="272" y="670"/>
                  </a:lnTo>
                  <a:lnTo>
                    <a:pt x="293" y="753"/>
                  </a:lnTo>
                  <a:lnTo>
                    <a:pt x="774" y="1151"/>
                  </a:lnTo>
                  <a:lnTo>
                    <a:pt x="1151" y="1611"/>
                  </a:lnTo>
                  <a:lnTo>
                    <a:pt x="1109" y="1695"/>
                  </a:lnTo>
                  <a:lnTo>
                    <a:pt x="1193" y="1716"/>
                  </a:lnTo>
                  <a:lnTo>
                    <a:pt x="1402" y="1737"/>
                  </a:lnTo>
                  <a:lnTo>
                    <a:pt x="1465" y="1716"/>
                  </a:lnTo>
                  <a:lnTo>
                    <a:pt x="1569" y="1904"/>
                  </a:lnTo>
                  <a:lnTo>
                    <a:pt x="1653" y="1841"/>
                  </a:lnTo>
                  <a:lnTo>
                    <a:pt x="1716" y="1737"/>
                  </a:lnTo>
                  <a:lnTo>
                    <a:pt x="1716" y="1590"/>
                  </a:lnTo>
                  <a:lnTo>
                    <a:pt x="1758" y="1465"/>
                  </a:lnTo>
                  <a:lnTo>
                    <a:pt x="1841" y="1465"/>
                  </a:lnTo>
                  <a:lnTo>
                    <a:pt x="1925" y="1402"/>
                  </a:lnTo>
                  <a:lnTo>
                    <a:pt x="1883" y="1318"/>
                  </a:lnTo>
                  <a:lnTo>
                    <a:pt x="1779" y="1276"/>
                  </a:lnTo>
                  <a:lnTo>
                    <a:pt x="1779" y="1172"/>
                  </a:lnTo>
                  <a:lnTo>
                    <a:pt x="1862" y="1109"/>
                  </a:lnTo>
                  <a:lnTo>
                    <a:pt x="1967" y="1193"/>
                  </a:lnTo>
                  <a:lnTo>
                    <a:pt x="2071" y="1255"/>
                  </a:lnTo>
                  <a:lnTo>
                    <a:pt x="2134" y="1193"/>
                  </a:lnTo>
                  <a:lnTo>
                    <a:pt x="1988" y="1046"/>
                  </a:lnTo>
                  <a:lnTo>
                    <a:pt x="1988" y="900"/>
                  </a:lnTo>
                  <a:lnTo>
                    <a:pt x="2051" y="879"/>
                  </a:lnTo>
                  <a:lnTo>
                    <a:pt x="2155" y="942"/>
                  </a:lnTo>
                  <a:lnTo>
                    <a:pt x="2176" y="858"/>
                  </a:lnTo>
                  <a:lnTo>
                    <a:pt x="2134" y="795"/>
                  </a:lnTo>
                  <a:lnTo>
                    <a:pt x="2030" y="774"/>
                  </a:lnTo>
                  <a:lnTo>
                    <a:pt x="1862" y="649"/>
                  </a:lnTo>
                  <a:lnTo>
                    <a:pt x="1862" y="565"/>
                  </a:lnTo>
                  <a:lnTo>
                    <a:pt x="1967" y="419"/>
                  </a:lnTo>
                  <a:lnTo>
                    <a:pt x="1988" y="251"/>
                  </a:lnTo>
                  <a:lnTo>
                    <a:pt x="1925" y="251"/>
                  </a:lnTo>
                  <a:lnTo>
                    <a:pt x="1862" y="272"/>
                  </a:lnTo>
                  <a:lnTo>
                    <a:pt x="1820" y="230"/>
                  </a:lnTo>
                  <a:lnTo>
                    <a:pt x="1653" y="230"/>
                  </a:lnTo>
                  <a:lnTo>
                    <a:pt x="1548" y="126"/>
                  </a:lnTo>
                  <a:lnTo>
                    <a:pt x="1465" y="147"/>
                  </a:lnTo>
                  <a:lnTo>
                    <a:pt x="1339" y="105"/>
                  </a:lnTo>
                  <a:lnTo>
                    <a:pt x="1214" y="126"/>
                  </a:lnTo>
                  <a:lnTo>
                    <a:pt x="1193" y="63"/>
                  </a:lnTo>
                  <a:lnTo>
                    <a:pt x="1088" y="126"/>
                  </a:lnTo>
                  <a:lnTo>
                    <a:pt x="942" y="63"/>
                  </a:lnTo>
                  <a:lnTo>
                    <a:pt x="900" y="126"/>
                  </a:lnTo>
                  <a:lnTo>
                    <a:pt x="837" y="21"/>
                  </a:lnTo>
                  <a:lnTo>
                    <a:pt x="732" y="0"/>
                  </a:lnTo>
                  <a:lnTo>
                    <a:pt x="690" y="42"/>
                  </a:lnTo>
                  <a:lnTo>
                    <a:pt x="607" y="0"/>
                  </a:lnTo>
                  <a:lnTo>
                    <a:pt x="565" y="63"/>
                  </a:lnTo>
                  <a:lnTo>
                    <a:pt x="481" y="42"/>
                  </a:lnTo>
                  <a:lnTo>
                    <a:pt x="377" y="63"/>
                  </a:lnTo>
                  <a:lnTo>
                    <a:pt x="377" y="147"/>
                  </a:lnTo>
                  <a:lnTo>
                    <a:pt x="293" y="167"/>
                  </a:lnTo>
                  <a:lnTo>
                    <a:pt x="251" y="105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2"/>
            <p:cNvSpPr/>
            <p:nvPr/>
          </p:nvSpPr>
          <p:spPr>
            <a:xfrm>
              <a:off x="3865700" y="2510950"/>
              <a:ext cx="42400" cy="26700"/>
            </a:xfrm>
            <a:custGeom>
              <a:avLst/>
              <a:gdLst/>
              <a:ahLst/>
              <a:cxnLst/>
              <a:rect l="l" t="t" r="r" b="b"/>
              <a:pathLst>
                <a:path w="1696" h="1068" extrusionOk="0">
                  <a:moveTo>
                    <a:pt x="1507" y="0"/>
                  </a:moveTo>
                  <a:lnTo>
                    <a:pt x="1381" y="63"/>
                  </a:lnTo>
                  <a:lnTo>
                    <a:pt x="1130" y="209"/>
                  </a:lnTo>
                  <a:lnTo>
                    <a:pt x="1067" y="188"/>
                  </a:lnTo>
                  <a:lnTo>
                    <a:pt x="984" y="209"/>
                  </a:lnTo>
                  <a:lnTo>
                    <a:pt x="858" y="272"/>
                  </a:lnTo>
                  <a:lnTo>
                    <a:pt x="733" y="272"/>
                  </a:lnTo>
                  <a:lnTo>
                    <a:pt x="607" y="314"/>
                  </a:lnTo>
                  <a:lnTo>
                    <a:pt x="523" y="230"/>
                  </a:lnTo>
                  <a:lnTo>
                    <a:pt x="251" y="230"/>
                  </a:lnTo>
                  <a:lnTo>
                    <a:pt x="147" y="209"/>
                  </a:lnTo>
                  <a:lnTo>
                    <a:pt x="21" y="419"/>
                  </a:lnTo>
                  <a:lnTo>
                    <a:pt x="84" y="502"/>
                  </a:lnTo>
                  <a:lnTo>
                    <a:pt x="0" y="628"/>
                  </a:lnTo>
                  <a:lnTo>
                    <a:pt x="21" y="816"/>
                  </a:lnTo>
                  <a:lnTo>
                    <a:pt x="42" y="816"/>
                  </a:lnTo>
                  <a:lnTo>
                    <a:pt x="147" y="858"/>
                  </a:lnTo>
                  <a:lnTo>
                    <a:pt x="147" y="942"/>
                  </a:lnTo>
                  <a:lnTo>
                    <a:pt x="42" y="963"/>
                  </a:lnTo>
                  <a:lnTo>
                    <a:pt x="42" y="1067"/>
                  </a:lnTo>
                  <a:lnTo>
                    <a:pt x="251" y="1067"/>
                  </a:lnTo>
                  <a:lnTo>
                    <a:pt x="398" y="963"/>
                  </a:lnTo>
                  <a:lnTo>
                    <a:pt x="523" y="921"/>
                  </a:lnTo>
                  <a:lnTo>
                    <a:pt x="733" y="1025"/>
                  </a:lnTo>
                  <a:lnTo>
                    <a:pt x="858" y="1025"/>
                  </a:lnTo>
                  <a:lnTo>
                    <a:pt x="879" y="816"/>
                  </a:lnTo>
                  <a:lnTo>
                    <a:pt x="1067" y="732"/>
                  </a:lnTo>
                  <a:lnTo>
                    <a:pt x="1088" y="586"/>
                  </a:lnTo>
                  <a:lnTo>
                    <a:pt x="1444" y="398"/>
                  </a:lnTo>
                  <a:lnTo>
                    <a:pt x="1695" y="398"/>
                  </a:lnTo>
                  <a:lnTo>
                    <a:pt x="1674" y="188"/>
                  </a:lnTo>
                  <a:lnTo>
                    <a:pt x="15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2"/>
            <p:cNvSpPr/>
            <p:nvPr/>
          </p:nvSpPr>
          <p:spPr>
            <a:xfrm>
              <a:off x="3811300" y="2470650"/>
              <a:ext cx="99925" cy="48150"/>
            </a:xfrm>
            <a:custGeom>
              <a:avLst/>
              <a:gdLst/>
              <a:ahLst/>
              <a:cxnLst/>
              <a:rect l="l" t="t" r="r" b="b"/>
              <a:pathLst>
                <a:path w="3997" h="1926" extrusionOk="0">
                  <a:moveTo>
                    <a:pt x="2846" y="1"/>
                  </a:moveTo>
                  <a:lnTo>
                    <a:pt x="2804" y="106"/>
                  </a:lnTo>
                  <a:lnTo>
                    <a:pt x="2741" y="147"/>
                  </a:lnTo>
                  <a:lnTo>
                    <a:pt x="2720" y="252"/>
                  </a:lnTo>
                  <a:lnTo>
                    <a:pt x="2574" y="252"/>
                  </a:lnTo>
                  <a:lnTo>
                    <a:pt x="2511" y="315"/>
                  </a:lnTo>
                  <a:lnTo>
                    <a:pt x="2218" y="147"/>
                  </a:lnTo>
                  <a:lnTo>
                    <a:pt x="2155" y="147"/>
                  </a:lnTo>
                  <a:lnTo>
                    <a:pt x="2114" y="252"/>
                  </a:lnTo>
                  <a:lnTo>
                    <a:pt x="2114" y="357"/>
                  </a:lnTo>
                  <a:lnTo>
                    <a:pt x="2051" y="357"/>
                  </a:lnTo>
                  <a:lnTo>
                    <a:pt x="1967" y="461"/>
                  </a:lnTo>
                  <a:lnTo>
                    <a:pt x="1842" y="545"/>
                  </a:lnTo>
                  <a:lnTo>
                    <a:pt x="1674" y="733"/>
                  </a:lnTo>
                  <a:lnTo>
                    <a:pt x="1674" y="796"/>
                  </a:lnTo>
                  <a:lnTo>
                    <a:pt x="1842" y="880"/>
                  </a:lnTo>
                  <a:lnTo>
                    <a:pt x="1863" y="984"/>
                  </a:lnTo>
                  <a:lnTo>
                    <a:pt x="1779" y="1047"/>
                  </a:lnTo>
                  <a:lnTo>
                    <a:pt x="1653" y="963"/>
                  </a:lnTo>
                  <a:lnTo>
                    <a:pt x="1528" y="984"/>
                  </a:lnTo>
                  <a:lnTo>
                    <a:pt x="1381" y="963"/>
                  </a:lnTo>
                  <a:lnTo>
                    <a:pt x="1319" y="963"/>
                  </a:lnTo>
                  <a:lnTo>
                    <a:pt x="1130" y="1089"/>
                  </a:lnTo>
                  <a:lnTo>
                    <a:pt x="1026" y="1110"/>
                  </a:lnTo>
                  <a:lnTo>
                    <a:pt x="942" y="1089"/>
                  </a:lnTo>
                  <a:lnTo>
                    <a:pt x="837" y="1110"/>
                  </a:lnTo>
                  <a:lnTo>
                    <a:pt x="754" y="1047"/>
                  </a:lnTo>
                  <a:lnTo>
                    <a:pt x="440" y="1047"/>
                  </a:lnTo>
                  <a:lnTo>
                    <a:pt x="440" y="1110"/>
                  </a:lnTo>
                  <a:lnTo>
                    <a:pt x="419" y="1173"/>
                  </a:lnTo>
                  <a:lnTo>
                    <a:pt x="272" y="1152"/>
                  </a:lnTo>
                  <a:lnTo>
                    <a:pt x="189" y="1047"/>
                  </a:lnTo>
                  <a:lnTo>
                    <a:pt x="84" y="1089"/>
                  </a:lnTo>
                  <a:lnTo>
                    <a:pt x="21" y="1110"/>
                  </a:lnTo>
                  <a:lnTo>
                    <a:pt x="0" y="1110"/>
                  </a:lnTo>
                  <a:lnTo>
                    <a:pt x="63" y="1173"/>
                  </a:lnTo>
                  <a:lnTo>
                    <a:pt x="63" y="1256"/>
                  </a:lnTo>
                  <a:lnTo>
                    <a:pt x="105" y="1298"/>
                  </a:lnTo>
                  <a:lnTo>
                    <a:pt x="105" y="1403"/>
                  </a:lnTo>
                  <a:lnTo>
                    <a:pt x="210" y="1403"/>
                  </a:lnTo>
                  <a:lnTo>
                    <a:pt x="293" y="1382"/>
                  </a:lnTo>
                  <a:lnTo>
                    <a:pt x="398" y="1507"/>
                  </a:lnTo>
                  <a:lnTo>
                    <a:pt x="502" y="1403"/>
                  </a:lnTo>
                  <a:lnTo>
                    <a:pt x="586" y="1403"/>
                  </a:lnTo>
                  <a:lnTo>
                    <a:pt x="628" y="1507"/>
                  </a:lnTo>
                  <a:lnTo>
                    <a:pt x="837" y="1591"/>
                  </a:lnTo>
                  <a:lnTo>
                    <a:pt x="1130" y="1403"/>
                  </a:lnTo>
                  <a:lnTo>
                    <a:pt x="1256" y="1424"/>
                  </a:lnTo>
                  <a:lnTo>
                    <a:pt x="1444" y="1424"/>
                  </a:lnTo>
                  <a:lnTo>
                    <a:pt x="1444" y="1528"/>
                  </a:lnTo>
                  <a:lnTo>
                    <a:pt x="1737" y="1717"/>
                  </a:lnTo>
                  <a:lnTo>
                    <a:pt x="2072" y="1779"/>
                  </a:lnTo>
                  <a:lnTo>
                    <a:pt x="2260" y="1738"/>
                  </a:lnTo>
                  <a:lnTo>
                    <a:pt x="2323" y="1821"/>
                  </a:lnTo>
                  <a:lnTo>
                    <a:pt x="2427" y="1842"/>
                  </a:lnTo>
                  <a:lnTo>
                    <a:pt x="2699" y="1842"/>
                  </a:lnTo>
                  <a:lnTo>
                    <a:pt x="2783" y="1926"/>
                  </a:lnTo>
                  <a:lnTo>
                    <a:pt x="2909" y="1884"/>
                  </a:lnTo>
                  <a:lnTo>
                    <a:pt x="3034" y="1884"/>
                  </a:lnTo>
                  <a:lnTo>
                    <a:pt x="3160" y="1821"/>
                  </a:lnTo>
                  <a:lnTo>
                    <a:pt x="3243" y="1800"/>
                  </a:lnTo>
                  <a:lnTo>
                    <a:pt x="3306" y="1821"/>
                  </a:lnTo>
                  <a:lnTo>
                    <a:pt x="3557" y="1675"/>
                  </a:lnTo>
                  <a:lnTo>
                    <a:pt x="3683" y="1612"/>
                  </a:lnTo>
                  <a:lnTo>
                    <a:pt x="3725" y="1612"/>
                  </a:lnTo>
                  <a:lnTo>
                    <a:pt x="3829" y="1507"/>
                  </a:lnTo>
                  <a:lnTo>
                    <a:pt x="3746" y="1403"/>
                  </a:lnTo>
                  <a:lnTo>
                    <a:pt x="3767" y="1298"/>
                  </a:lnTo>
                  <a:lnTo>
                    <a:pt x="3829" y="1152"/>
                  </a:lnTo>
                  <a:lnTo>
                    <a:pt x="3725" y="1047"/>
                  </a:lnTo>
                  <a:lnTo>
                    <a:pt x="3746" y="984"/>
                  </a:lnTo>
                  <a:lnTo>
                    <a:pt x="3976" y="984"/>
                  </a:lnTo>
                  <a:lnTo>
                    <a:pt x="3997" y="880"/>
                  </a:lnTo>
                  <a:lnTo>
                    <a:pt x="3976" y="754"/>
                  </a:lnTo>
                  <a:lnTo>
                    <a:pt x="3976" y="671"/>
                  </a:lnTo>
                  <a:lnTo>
                    <a:pt x="3955" y="440"/>
                  </a:lnTo>
                  <a:lnTo>
                    <a:pt x="3955" y="252"/>
                  </a:lnTo>
                  <a:lnTo>
                    <a:pt x="3725" y="210"/>
                  </a:lnTo>
                  <a:lnTo>
                    <a:pt x="3641" y="127"/>
                  </a:lnTo>
                  <a:lnTo>
                    <a:pt x="3474" y="147"/>
                  </a:lnTo>
                  <a:lnTo>
                    <a:pt x="3327" y="147"/>
                  </a:lnTo>
                  <a:lnTo>
                    <a:pt x="3160" y="43"/>
                  </a:lnTo>
                  <a:lnTo>
                    <a:pt x="2951" y="43"/>
                  </a:lnTo>
                  <a:lnTo>
                    <a:pt x="28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2"/>
            <p:cNvSpPr/>
            <p:nvPr/>
          </p:nvSpPr>
          <p:spPr>
            <a:xfrm>
              <a:off x="3867800" y="2355575"/>
              <a:ext cx="132350" cy="111450"/>
            </a:xfrm>
            <a:custGeom>
              <a:avLst/>
              <a:gdLst/>
              <a:ahLst/>
              <a:cxnLst/>
              <a:rect l="l" t="t" r="r" b="b"/>
              <a:pathLst>
                <a:path w="5294" h="4458" extrusionOk="0">
                  <a:moveTo>
                    <a:pt x="1883" y="1"/>
                  </a:moveTo>
                  <a:lnTo>
                    <a:pt x="1632" y="105"/>
                  </a:lnTo>
                  <a:lnTo>
                    <a:pt x="1486" y="105"/>
                  </a:lnTo>
                  <a:lnTo>
                    <a:pt x="1318" y="147"/>
                  </a:lnTo>
                  <a:lnTo>
                    <a:pt x="1214" y="315"/>
                  </a:lnTo>
                  <a:lnTo>
                    <a:pt x="1046" y="315"/>
                  </a:lnTo>
                  <a:lnTo>
                    <a:pt x="942" y="398"/>
                  </a:lnTo>
                  <a:lnTo>
                    <a:pt x="942" y="524"/>
                  </a:lnTo>
                  <a:lnTo>
                    <a:pt x="753" y="524"/>
                  </a:lnTo>
                  <a:lnTo>
                    <a:pt x="481" y="670"/>
                  </a:lnTo>
                  <a:lnTo>
                    <a:pt x="314" y="670"/>
                  </a:lnTo>
                  <a:lnTo>
                    <a:pt x="251" y="796"/>
                  </a:lnTo>
                  <a:lnTo>
                    <a:pt x="209" y="963"/>
                  </a:lnTo>
                  <a:lnTo>
                    <a:pt x="147" y="984"/>
                  </a:lnTo>
                  <a:lnTo>
                    <a:pt x="167" y="1047"/>
                  </a:lnTo>
                  <a:lnTo>
                    <a:pt x="126" y="1047"/>
                  </a:lnTo>
                  <a:lnTo>
                    <a:pt x="167" y="1298"/>
                  </a:lnTo>
                  <a:lnTo>
                    <a:pt x="147" y="1486"/>
                  </a:lnTo>
                  <a:lnTo>
                    <a:pt x="0" y="1570"/>
                  </a:lnTo>
                  <a:lnTo>
                    <a:pt x="0" y="1633"/>
                  </a:lnTo>
                  <a:lnTo>
                    <a:pt x="167" y="1842"/>
                  </a:lnTo>
                  <a:lnTo>
                    <a:pt x="147" y="1947"/>
                  </a:lnTo>
                  <a:lnTo>
                    <a:pt x="230" y="2051"/>
                  </a:lnTo>
                  <a:lnTo>
                    <a:pt x="230" y="2135"/>
                  </a:lnTo>
                  <a:lnTo>
                    <a:pt x="272" y="2261"/>
                  </a:lnTo>
                  <a:lnTo>
                    <a:pt x="230" y="2365"/>
                  </a:lnTo>
                  <a:lnTo>
                    <a:pt x="335" y="2616"/>
                  </a:lnTo>
                  <a:lnTo>
                    <a:pt x="419" y="2658"/>
                  </a:lnTo>
                  <a:lnTo>
                    <a:pt x="481" y="2742"/>
                  </a:lnTo>
                  <a:lnTo>
                    <a:pt x="481" y="3056"/>
                  </a:lnTo>
                  <a:lnTo>
                    <a:pt x="460" y="3097"/>
                  </a:lnTo>
                  <a:lnTo>
                    <a:pt x="523" y="3181"/>
                  </a:lnTo>
                  <a:lnTo>
                    <a:pt x="565" y="3139"/>
                  </a:lnTo>
                  <a:lnTo>
                    <a:pt x="649" y="3160"/>
                  </a:lnTo>
                  <a:lnTo>
                    <a:pt x="732" y="3097"/>
                  </a:lnTo>
                  <a:lnTo>
                    <a:pt x="963" y="3160"/>
                  </a:lnTo>
                  <a:lnTo>
                    <a:pt x="942" y="3202"/>
                  </a:lnTo>
                  <a:lnTo>
                    <a:pt x="1046" y="3307"/>
                  </a:lnTo>
                  <a:lnTo>
                    <a:pt x="1151" y="3307"/>
                  </a:lnTo>
                  <a:lnTo>
                    <a:pt x="1214" y="3390"/>
                  </a:lnTo>
                  <a:lnTo>
                    <a:pt x="1172" y="3495"/>
                  </a:lnTo>
                  <a:lnTo>
                    <a:pt x="1193" y="3579"/>
                  </a:lnTo>
                  <a:lnTo>
                    <a:pt x="1255" y="3600"/>
                  </a:lnTo>
                  <a:lnTo>
                    <a:pt x="1255" y="3704"/>
                  </a:lnTo>
                  <a:lnTo>
                    <a:pt x="1318" y="3725"/>
                  </a:lnTo>
                  <a:lnTo>
                    <a:pt x="1381" y="3683"/>
                  </a:lnTo>
                  <a:lnTo>
                    <a:pt x="1465" y="3683"/>
                  </a:lnTo>
                  <a:lnTo>
                    <a:pt x="1318" y="3516"/>
                  </a:lnTo>
                  <a:lnTo>
                    <a:pt x="1381" y="3474"/>
                  </a:lnTo>
                  <a:lnTo>
                    <a:pt x="1632" y="3621"/>
                  </a:lnTo>
                  <a:lnTo>
                    <a:pt x="1820" y="3600"/>
                  </a:lnTo>
                  <a:lnTo>
                    <a:pt x="1779" y="3704"/>
                  </a:lnTo>
                  <a:lnTo>
                    <a:pt x="1904" y="3809"/>
                  </a:lnTo>
                  <a:lnTo>
                    <a:pt x="2134" y="3767"/>
                  </a:lnTo>
                  <a:lnTo>
                    <a:pt x="2302" y="3809"/>
                  </a:lnTo>
                  <a:lnTo>
                    <a:pt x="2636" y="4081"/>
                  </a:lnTo>
                  <a:lnTo>
                    <a:pt x="2762" y="4248"/>
                  </a:lnTo>
                  <a:lnTo>
                    <a:pt x="2846" y="4248"/>
                  </a:lnTo>
                  <a:lnTo>
                    <a:pt x="2888" y="4206"/>
                  </a:lnTo>
                  <a:lnTo>
                    <a:pt x="3055" y="4206"/>
                  </a:lnTo>
                  <a:lnTo>
                    <a:pt x="3139" y="4290"/>
                  </a:lnTo>
                  <a:lnTo>
                    <a:pt x="3180" y="4437"/>
                  </a:lnTo>
                  <a:lnTo>
                    <a:pt x="3201" y="4458"/>
                  </a:lnTo>
                  <a:lnTo>
                    <a:pt x="3306" y="4437"/>
                  </a:lnTo>
                  <a:lnTo>
                    <a:pt x="3390" y="4332"/>
                  </a:lnTo>
                  <a:lnTo>
                    <a:pt x="3473" y="4311"/>
                  </a:lnTo>
                  <a:lnTo>
                    <a:pt x="3578" y="4332"/>
                  </a:lnTo>
                  <a:lnTo>
                    <a:pt x="3704" y="4332"/>
                  </a:lnTo>
                  <a:lnTo>
                    <a:pt x="3787" y="4395"/>
                  </a:lnTo>
                  <a:lnTo>
                    <a:pt x="3871" y="4311"/>
                  </a:lnTo>
                  <a:lnTo>
                    <a:pt x="3934" y="4290"/>
                  </a:lnTo>
                  <a:lnTo>
                    <a:pt x="4038" y="4332"/>
                  </a:lnTo>
                  <a:lnTo>
                    <a:pt x="4101" y="4311"/>
                  </a:lnTo>
                  <a:lnTo>
                    <a:pt x="4331" y="4311"/>
                  </a:lnTo>
                  <a:lnTo>
                    <a:pt x="4561" y="4437"/>
                  </a:lnTo>
                  <a:lnTo>
                    <a:pt x="4708" y="4458"/>
                  </a:lnTo>
                  <a:lnTo>
                    <a:pt x="4708" y="4290"/>
                  </a:lnTo>
                  <a:lnTo>
                    <a:pt x="4666" y="4123"/>
                  </a:lnTo>
                  <a:lnTo>
                    <a:pt x="5043" y="3725"/>
                  </a:lnTo>
                  <a:lnTo>
                    <a:pt x="5064" y="3558"/>
                  </a:lnTo>
                  <a:lnTo>
                    <a:pt x="5168" y="3474"/>
                  </a:lnTo>
                  <a:lnTo>
                    <a:pt x="5252" y="3474"/>
                  </a:lnTo>
                  <a:lnTo>
                    <a:pt x="5294" y="3286"/>
                  </a:lnTo>
                  <a:lnTo>
                    <a:pt x="5252" y="3202"/>
                  </a:lnTo>
                  <a:lnTo>
                    <a:pt x="5231" y="3139"/>
                  </a:lnTo>
                  <a:lnTo>
                    <a:pt x="5273" y="3056"/>
                  </a:lnTo>
                  <a:lnTo>
                    <a:pt x="5147" y="2972"/>
                  </a:lnTo>
                  <a:lnTo>
                    <a:pt x="5064" y="2825"/>
                  </a:lnTo>
                  <a:lnTo>
                    <a:pt x="5022" y="2742"/>
                  </a:lnTo>
                  <a:lnTo>
                    <a:pt x="4980" y="2470"/>
                  </a:lnTo>
                  <a:lnTo>
                    <a:pt x="5022" y="2365"/>
                  </a:lnTo>
                  <a:lnTo>
                    <a:pt x="5022" y="2323"/>
                  </a:lnTo>
                  <a:lnTo>
                    <a:pt x="4875" y="2135"/>
                  </a:lnTo>
                  <a:lnTo>
                    <a:pt x="4854" y="1947"/>
                  </a:lnTo>
                  <a:lnTo>
                    <a:pt x="4938" y="1821"/>
                  </a:lnTo>
                  <a:lnTo>
                    <a:pt x="5043" y="1779"/>
                  </a:lnTo>
                  <a:lnTo>
                    <a:pt x="5043" y="1403"/>
                  </a:lnTo>
                  <a:lnTo>
                    <a:pt x="4980" y="1361"/>
                  </a:lnTo>
                  <a:lnTo>
                    <a:pt x="4959" y="1214"/>
                  </a:lnTo>
                  <a:lnTo>
                    <a:pt x="4875" y="1089"/>
                  </a:lnTo>
                  <a:lnTo>
                    <a:pt x="4771" y="838"/>
                  </a:lnTo>
                  <a:lnTo>
                    <a:pt x="4750" y="775"/>
                  </a:lnTo>
                  <a:lnTo>
                    <a:pt x="4708" y="670"/>
                  </a:lnTo>
                  <a:lnTo>
                    <a:pt x="4708" y="545"/>
                  </a:lnTo>
                  <a:lnTo>
                    <a:pt x="4645" y="315"/>
                  </a:lnTo>
                  <a:lnTo>
                    <a:pt x="4561" y="315"/>
                  </a:lnTo>
                  <a:lnTo>
                    <a:pt x="4436" y="210"/>
                  </a:lnTo>
                  <a:lnTo>
                    <a:pt x="4310" y="231"/>
                  </a:lnTo>
                  <a:lnTo>
                    <a:pt x="3683" y="273"/>
                  </a:lnTo>
                  <a:lnTo>
                    <a:pt x="2950" y="231"/>
                  </a:lnTo>
                  <a:lnTo>
                    <a:pt x="2867" y="252"/>
                  </a:lnTo>
                  <a:lnTo>
                    <a:pt x="2678" y="440"/>
                  </a:lnTo>
                  <a:lnTo>
                    <a:pt x="2511" y="482"/>
                  </a:lnTo>
                  <a:lnTo>
                    <a:pt x="2469" y="440"/>
                  </a:lnTo>
                  <a:lnTo>
                    <a:pt x="2636" y="356"/>
                  </a:lnTo>
                  <a:lnTo>
                    <a:pt x="2783" y="210"/>
                  </a:lnTo>
                  <a:lnTo>
                    <a:pt x="2741" y="210"/>
                  </a:lnTo>
                  <a:lnTo>
                    <a:pt x="2616" y="315"/>
                  </a:lnTo>
                  <a:lnTo>
                    <a:pt x="2406" y="398"/>
                  </a:lnTo>
                  <a:lnTo>
                    <a:pt x="2134" y="356"/>
                  </a:lnTo>
                  <a:lnTo>
                    <a:pt x="2092" y="210"/>
                  </a:lnTo>
                  <a:lnTo>
                    <a:pt x="2134" y="126"/>
                  </a:lnTo>
                  <a:lnTo>
                    <a:pt x="2260" y="126"/>
                  </a:lnTo>
                  <a:lnTo>
                    <a:pt x="2323" y="168"/>
                  </a:lnTo>
                  <a:lnTo>
                    <a:pt x="2323" y="126"/>
                  </a:lnTo>
                  <a:lnTo>
                    <a:pt x="2155" y="43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2"/>
            <p:cNvSpPr/>
            <p:nvPr/>
          </p:nvSpPr>
          <p:spPr>
            <a:xfrm>
              <a:off x="3841625" y="2432475"/>
              <a:ext cx="105700" cy="46050"/>
            </a:xfrm>
            <a:custGeom>
              <a:avLst/>
              <a:gdLst/>
              <a:ahLst/>
              <a:cxnLst/>
              <a:rect l="l" t="t" r="r" b="b"/>
              <a:pathLst>
                <a:path w="4228" h="1842" extrusionOk="0">
                  <a:moveTo>
                    <a:pt x="1403" y="1"/>
                  </a:moveTo>
                  <a:lnTo>
                    <a:pt x="1319" y="63"/>
                  </a:lnTo>
                  <a:lnTo>
                    <a:pt x="1152" y="21"/>
                  </a:lnTo>
                  <a:lnTo>
                    <a:pt x="1152" y="126"/>
                  </a:lnTo>
                  <a:lnTo>
                    <a:pt x="1068" y="189"/>
                  </a:lnTo>
                  <a:lnTo>
                    <a:pt x="984" y="168"/>
                  </a:lnTo>
                  <a:lnTo>
                    <a:pt x="775" y="168"/>
                  </a:lnTo>
                  <a:lnTo>
                    <a:pt x="733" y="273"/>
                  </a:lnTo>
                  <a:lnTo>
                    <a:pt x="587" y="273"/>
                  </a:lnTo>
                  <a:lnTo>
                    <a:pt x="482" y="398"/>
                  </a:lnTo>
                  <a:lnTo>
                    <a:pt x="378" y="398"/>
                  </a:lnTo>
                  <a:lnTo>
                    <a:pt x="168" y="586"/>
                  </a:lnTo>
                  <a:lnTo>
                    <a:pt x="106" y="545"/>
                  </a:lnTo>
                  <a:lnTo>
                    <a:pt x="22" y="503"/>
                  </a:lnTo>
                  <a:lnTo>
                    <a:pt x="1" y="524"/>
                  </a:lnTo>
                  <a:lnTo>
                    <a:pt x="1" y="628"/>
                  </a:lnTo>
                  <a:lnTo>
                    <a:pt x="147" y="712"/>
                  </a:lnTo>
                  <a:lnTo>
                    <a:pt x="252" y="900"/>
                  </a:lnTo>
                  <a:lnTo>
                    <a:pt x="252" y="1047"/>
                  </a:lnTo>
                  <a:lnTo>
                    <a:pt x="273" y="1130"/>
                  </a:lnTo>
                  <a:lnTo>
                    <a:pt x="378" y="1172"/>
                  </a:lnTo>
                  <a:lnTo>
                    <a:pt x="587" y="1319"/>
                  </a:lnTo>
                  <a:lnTo>
                    <a:pt x="691" y="1382"/>
                  </a:lnTo>
                  <a:lnTo>
                    <a:pt x="942" y="1674"/>
                  </a:lnTo>
                  <a:lnTo>
                    <a:pt x="1005" y="1674"/>
                  </a:lnTo>
                  <a:lnTo>
                    <a:pt x="1298" y="1842"/>
                  </a:lnTo>
                  <a:lnTo>
                    <a:pt x="1361" y="1779"/>
                  </a:lnTo>
                  <a:lnTo>
                    <a:pt x="1507" y="1779"/>
                  </a:lnTo>
                  <a:lnTo>
                    <a:pt x="1528" y="1674"/>
                  </a:lnTo>
                  <a:lnTo>
                    <a:pt x="1591" y="1633"/>
                  </a:lnTo>
                  <a:lnTo>
                    <a:pt x="1633" y="1528"/>
                  </a:lnTo>
                  <a:lnTo>
                    <a:pt x="1738" y="1570"/>
                  </a:lnTo>
                  <a:lnTo>
                    <a:pt x="1947" y="1570"/>
                  </a:lnTo>
                  <a:lnTo>
                    <a:pt x="2114" y="1674"/>
                  </a:lnTo>
                  <a:lnTo>
                    <a:pt x="2261" y="1674"/>
                  </a:lnTo>
                  <a:lnTo>
                    <a:pt x="2428" y="1654"/>
                  </a:lnTo>
                  <a:lnTo>
                    <a:pt x="2512" y="1737"/>
                  </a:lnTo>
                  <a:lnTo>
                    <a:pt x="2742" y="1779"/>
                  </a:lnTo>
                  <a:lnTo>
                    <a:pt x="2763" y="1779"/>
                  </a:lnTo>
                  <a:lnTo>
                    <a:pt x="2888" y="1695"/>
                  </a:lnTo>
                  <a:lnTo>
                    <a:pt x="3035" y="1674"/>
                  </a:lnTo>
                  <a:lnTo>
                    <a:pt x="3077" y="1737"/>
                  </a:lnTo>
                  <a:lnTo>
                    <a:pt x="3307" y="1654"/>
                  </a:lnTo>
                  <a:lnTo>
                    <a:pt x="3516" y="1633"/>
                  </a:lnTo>
                  <a:lnTo>
                    <a:pt x="3683" y="1465"/>
                  </a:lnTo>
                  <a:lnTo>
                    <a:pt x="3830" y="1444"/>
                  </a:lnTo>
                  <a:lnTo>
                    <a:pt x="3976" y="1340"/>
                  </a:lnTo>
                  <a:lnTo>
                    <a:pt x="4227" y="1361"/>
                  </a:lnTo>
                  <a:lnTo>
                    <a:pt x="4186" y="1214"/>
                  </a:lnTo>
                  <a:lnTo>
                    <a:pt x="4102" y="1130"/>
                  </a:lnTo>
                  <a:lnTo>
                    <a:pt x="3935" y="1130"/>
                  </a:lnTo>
                  <a:lnTo>
                    <a:pt x="3893" y="1172"/>
                  </a:lnTo>
                  <a:lnTo>
                    <a:pt x="3809" y="1172"/>
                  </a:lnTo>
                  <a:lnTo>
                    <a:pt x="3683" y="1005"/>
                  </a:lnTo>
                  <a:lnTo>
                    <a:pt x="3349" y="733"/>
                  </a:lnTo>
                  <a:lnTo>
                    <a:pt x="3181" y="691"/>
                  </a:lnTo>
                  <a:lnTo>
                    <a:pt x="2951" y="733"/>
                  </a:lnTo>
                  <a:lnTo>
                    <a:pt x="2826" y="628"/>
                  </a:lnTo>
                  <a:lnTo>
                    <a:pt x="2867" y="524"/>
                  </a:lnTo>
                  <a:lnTo>
                    <a:pt x="2679" y="545"/>
                  </a:lnTo>
                  <a:lnTo>
                    <a:pt x="2428" y="398"/>
                  </a:lnTo>
                  <a:lnTo>
                    <a:pt x="2365" y="440"/>
                  </a:lnTo>
                  <a:lnTo>
                    <a:pt x="2512" y="607"/>
                  </a:lnTo>
                  <a:lnTo>
                    <a:pt x="2428" y="607"/>
                  </a:lnTo>
                  <a:lnTo>
                    <a:pt x="2365" y="649"/>
                  </a:lnTo>
                  <a:lnTo>
                    <a:pt x="2302" y="628"/>
                  </a:lnTo>
                  <a:lnTo>
                    <a:pt x="2302" y="524"/>
                  </a:lnTo>
                  <a:lnTo>
                    <a:pt x="2240" y="503"/>
                  </a:lnTo>
                  <a:lnTo>
                    <a:pt x="2219" y="419"/>
                  </a:lnTo>
                  <a:lnTo>
                    <a:pt x="2261" y="314"/>
                  </a:lnTo>
                  <a:lnTo>
                    <a:pt x="2198" y="231"/>
                  </a:lnTo>
                  <a:lnTo>
                    <a:pt x="2093" y="231"/>
                  </a:lnTo>
                  <a:lnTo>
                    <a:pt x="1989" y="126"/>
                  </a:lnTo>
                  <a:lnTo>
                    <a:pt x="2010" y="84"/>
                  </a:lnTo>
                  <a:lnTo>
                    <a:pt x="1779" y="21"/>
                  </a:lnTo>
                  <a:lnTo>
                    <a:pt x="1696" y="84"/>
                  </a:lnTo>
                  <a:lnTo>
                    <a:pt x="1612" y="63"/>
                  </a:lnTo>
                  <a:lnTo>
                    <a:pt x="1570" y="105"/>
                  </a:lnTo>
                  <a:lnTo>
                    <a:pt x="1507" y="21"/>
                  </a:lnTo>
                  <a:lnTo>
                    <a:pt x="1486" y="63"/>
                  </a:lnTo>
                  <a:lnTo>
                    <a:pt x="14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2"/>
            <p:cNvSpPr/>
            <p:nvPr/>
          </p:nvSpPr>
          <p:spPr>
            <a:xfrm>
              <a:off x="3759500" y="2356100"/>
              <a:ext cx="120350" cy="143875"/>
            </a:xfrm>
            <a:custGeom>
              <a:avLst/>
              <a:gdLst/>
              <a:ahLst/>
              <a:cxnLst/>
              <a:rect l="l" t="t" r="r" b="b"/>
              <a:pathLst>
                <a:path w="4814" h="5755" extrusionOk="0">
                  <a:moveTo>
                    <a:pt x="1340" y="1"/>
                  </a:moveTo>
                  <a:lnTo>
                    <a:pt x="1340" y="22"/>
                  </a:lnTo>
                  <a:lnTo>
                    <a:pt x="1340" y="126"/>
                  </a:lnTo>
                  <a:lnTo>
                    <a:pt x="1424" y="189"/>
                  </a:lnTo>
                  <a:lnTo>
                    <a:pt x="1466" y="189"/>
                  </a:lnTo>
                  <a:lnTo>
                    <a:pt x="1466" y="252"/>
                  </a:lnTo>
                  <a:lnTo>
                    <a:pt x="1612" y="377"/>
                  </a:lnTo>
                  <a:lnTo>
                    <a:pt x="1507" y="419"/>
                  </a:lnTo>
                  <a:lnTo>
                    <a:pt x="1403" y="419"/>
                  </a:lnTo>
                  <a:lnTo>
                    <a:pt x="1403" y="524"/>
                  </a:lnTo>
                  <a:lnTo>
                    <a:pt x="1507" y="461"/>
                  </a:lnTo>
                  <a:lnTo>
                    <a:pt x="1507" y="628"/>
                  </a:lnTo>
                  <a:lnTo>
                    <a:pt x="1612" y="670"/>
                  </a:lnTo>
                  <a:lnTo>
                    <a:pt x="1528" y="754"/>
                  </a:lnTo>
                  <a:lnTo>
                    <a:pt x="1528" y="838"/>
                  </a:lnTo>
                  <a:lnTo>
                    <a:pt x="1612" y="880"/>
                  </a:lnTo>
                  <a:lnTo>
                    <a:pt x="1738" y="880"/>
                  </a:lnTo>
                  <a:lnTo>
                    <a:pt x="1926" y="1068"/>
                  </a:lnTo>
                  <a:lnTo>
                    <a:pt x="2156" y="1172"/>
                  </a:lnTo>
                  <a:lnTo>
                    <a:pt x="1926" y="1131"/>
                  </a:lnTo>
                  <a:lnTo>
                    <a:pt x="1738" y="942"/>
                  </a:lnTo>
                  <a:lnTo>
                    <a:pt x="1612" y="963"/>
                  </a:lnTo>
                  <a:lnTo>
                    <a:pt x="1507" y="942"/>
                  </a:lnTo>
                  <a:lnTo>
                    <a:pt x="1424" y="942"/>
                  </a:lnTo>
                  <a:lnTo>
                    <a:pt x="1340" y="1068"/>
                  </a:lnTo>
                  <a:lnTo>
                    <a:pt x="1361" y="1152"/>
                  </a:lnTo>
                  <a:lnTo>
                    <a:pt x="1361" y="1340"/>
                  </a:lnTo>
                  <a:lnTo>
                    <a:pt x="1424" y="1444"/>
                  </a:lnTo>
                  <a:lnTo>
                    <a:pt x="1298" y="1277"/>
                  </a:lnTo>
                  <a:lnTo>
                    <a:pt x="1319" y="1152"/>
                  </a:lnTo>
                  <a:lnTo>
                    <a:pt x="1235" y="1068"/>
                  </a:lnTo>
                  <a:lnTo>
                    <a:pt x="1194" y="1089"/>
                  </a:lnTo>
                  <a:lnTo>
                    <a:pt x="1194" y="1172"/>
                  </a:lnTo>
                  <a:lnTo>
                    <a:pt x="1235" y="1277"/>
                  </a:lnTo>
                  <a:lnTo>
                    <a:pt x="1152" y="1361"/>
                  </a:lnTo>
                  <a:lnTo>
                    <a:pt x="1089" y="1235"/>
                  </a:lnTo>
                  <a:lnTo>
                    <a:pt x="1089" y="1089"/>
                  </a:lnTo>
                  <a:lnTo>
                    <a:pt x="942" y="1026"/>
                  </a:lnTo>
                  <a:lnTo>
                    <a:pt x="880" y="1047"/>
                  </a:lnTo>
                  <a:lnTo>
                    <a:pt x="608" y="1131"/>
                  </a:lnTo>
                  <a:lnTo>
                    <a:pt x="587" y="1235"/>
                  </a:lnTo>
                  <a:lnTo>
                    <a:pt x="629" y="1340"/>
                  </a:lnTo>
                  <a:lnTo>
                    <a:pt x="775" y="1361"/>
                  </a:lnTo>
                  <a:lnTo>
                    <a:pt x="796" y="1465"/>
                  </a:lnTo>
                  <a:lnTo>
                    <a:pt x="796" y="1486"/>
                  </a:lnTo>
                  <a:lnTo>
                    <a:pt x="733" y="1507"/>
                  </a:lnTo>
                  <a:lnTo>
                    <a:pt x="733" y="1591"/>
                  </a:lnTo>
                  <a:lnTo>
                    <a:pt x="691" y="1696"/>
                  </a:lnTo>
                  <a:lnTo>
                    <a:pt x="691" y="1800"/>
                  </a:lnTo>
                  <a:lnTo>
                    <a:pt x="608" y="1863"/>
                  </a:lnTo>
                  <a:lnTo>
                    <a:pt x="503" y="1800"/>
                  </a:lnTo>
                  <a:lnTo>
                    <a:pt x="461" y="1926"/>
                  </a:lnTo>
                  <a:lnTo>
                    <a:pt x="482" y="1988"/>
                  </a:lnTo>
                  <a:lnTo>
                    <a:pt x="608" y="1988"/>
                  </a:lnTo>
                  <a:lnTo>
                    <a:pt x="670" y="2030"/>
                  </a:lnTo>
                  <a:lnTo>
                    <a:pt x="629" y="2114"/>
                  </a:lnTo>
                  <a:lnTo>
                    <a:pt x="608" y="2240"/>
                  </a:lnTo>
                  <a:lnTo>
                    <a:pt x="524" y="2302"/>
                  </a:lnTo>
                  <a:lnTo>
                    <a:pt x="608" y="2407"/>
                  </a:lnTo>
                  <a:lnTo>
                    <a:pt x="524" y="2449"/>
                  </a:lnTo>
                  <a:lnTo>
                    <a:pt x="378" y="2407"/>
                  </a:lnTo>
                  <a:lnTo>
                    <a:pt x="210" y="2449"/>
                  </a:lnTo>
                  <a:lnTo>
                    <a:pt x="168" y="2553"/>
                  </a:lnTo>
                  <a:lnTo>
                    <a:pt x="85" y="2658"/>
                  </a:lnTo>
                  <a:lnTo>
                    <a:pt x="105" y="2825"/>
                  </a:lnTo>
                  <a:lnTo>
                    <a:pt x="85" y="3035"/>
                  </a:lnTo>
                  <a:lnTo>
                    <a:pt x="43" y="3139"/>
                  </a:lnTo>
                  <a:lnTo>
                    <a:pt x="43" y="3160"/>
                  </a:lnTo>
                  <a:lnTo>
                    <a:pt x="1" y="3244"/>
                  </a:lnTo>
                  <a:lnTo>
                    <a:pt x="85" y="3432"/>
                  </a:lnTo>
                  <a:lnTo>
                    <a:pt x="85" y="3474"/>
                  </a:lnTo>
                  <a:lnTo>
                    <a:pt x="168" y="3579"/>
                  </a:lnTo>
                  <a:lnTo>
                    <a:pt x="85" y="3746"/>
                  </a:lnTo>
                  <a:lnTo>
                    <a:pt x="147" y="3746"/>
                  </a:lnTo>
                  <a:lnTo>
                    <a:pt x="273" y="3913"/>
                  </a:lnTo>
                  <a:lnTo>
                    <a:pt x="294" y="4060"/>
                  </a:lnTo>
                  <a:lnTo>
                    <a:pt x="357" y="4102"/>
                  </a:lnTo>
                  <a:lnTo>
                    <a:pt x="357" y="4290"/>
                  </a:lnTo>
                  <a:lnTo>
                    <a:pt x="461" y="4374"/>
                  </a:lnTo>
                  <a:lnTo>
                    <a:pt x="461" y="4437"/>
                  </a:lnTo>
                  <a:lnTo>
                    <a:pt x="566" y="4520"/>
                  </a:lnTo>
                  <a:lnTo>
                    <a:pt x="629" y="4478"/>
                  </a:lnTo>
                  <a:lnTo>
                    <a:pt x="733" y="4478"/>
                  </a:lnTo>
                  <a:lnTo>
                    <a:pt x="817" y="4520"/>
                  </a:lnTo>
                  <a:lnTo>
                    <a:pt x="922" y="4478"/>
                  </a:lnTo>
                  <a:lnTo>
                    <a:pt x="1047" y="4541"/>
                  </a:lnTo>
                  <a:lnTo>
                    <a:pt x="1152" y="4541"/>
                  </a:lnTo>
                  <a:lnTo>
                    <a:pt x="1298" y="4625"/>
                  </a:lnTo>
                  <a:lnTo>
                    <a:pt x="1152" y="4750"/>
                  </a:lnTo>
                  <a:lnTo>
                    <a:pt x="1089" y="4918"/>
                  </a:lnTo>
                  <a:lnTo>
                    <a:pt x="1089" y="5022"/>
                  </a:lnTo>
                  <a:lnTo>
                    <a:pt x="1005" y="5106"/>
                  </a:lnTo>
                  <a:lnTo>
                    <a:pt x="942" y="5273"/>
                  </a:lnTo>
                  <a:lnTo>
                    <a:pt x="942" y="5441"/>
                  </a:lnTo>
                  <a:lnTo>
                    <a:pt x="1047" y="5525"/>
                  </a:lnTo>
                  <a:lnTo>
                    <a:pt x="1110" y="5629"/>
                  </a:lnTo>
                  <a:lnTo>
                    <a:pt x="1214" y="5650"/>
                  </a:lnTo>
                  <a:lnTo>
                    <a:pt x="1319" y="5587"/>
                  </a:lnTo>
                  <a:lnTo>
                    <a:pt x="1445" y="5650"/>
                  </a:lnTo>
                  <a:lnTo>
                    <a:pt x="1507" y="5566"/>
                  </a:lnTo>
                  <a:lnTo>
                    <a:pt x="1466" y="5525"/>
                  </a:lnTo>
                  <a:lnTo>
                    <a:pt x="1612" y="5462"/>
                  </a:lnTo>
                  <a:lnTo>
                    <a:pt x="1633" y="5566"/>
                  </a:lnTo>
                  <a:lnTo>
                    <a:pt x="1717" y="5587"/>
                  </a:lnTo>
                  <a:lnTo>
                    <a:pt x="1758" y="5545"/>
                  </a:lnTo>
                  <a:lnTo>
                    <a:pt x="1842" y="5545"/>
                  </a:lnTo>
                  <a:lnTo>
                    <a:pt x="1989" y="5671"/>
                  </a:lnTo>
                  <a:lnTo>
                    <a:pt x="2072" y="5692"/>
                  </a:lnTo>
                  <a:lnTo>
                    <a:pt x="2093" y="5692"/>
                  </a:lnTo>
                  <a:lnTo>
                    <a:pt x="2156" y="5671"/>
                  </a:lnTo>
                  <a:lnTo>
                    <a:pt x="2261" y="5629"/>
                  </a:lnTo>
                  <a:lnTo>
                    <a:pt x="2344" y="5734"/>
                  </a:lnTo>
                  <a:lnTo>
                    <a:pt x="2491" y="5755"/>
                  </a:lnTo>
                  <a:lnTo>
                    <a:pt x="2512" y="5692"/>
                  </a:lnTo>
                  <a:lnTo>
                    <a:pt x="2512" y="5629"/>
                  </a:lnTo>
                  <a:lnTo>
                    <a:pt x="2826" y="5629"/>
                  </a:lnTo>
                  <a:lnTo>
                    <a:pt x="2909" y="5692"/>
                  </a:lnTo>
                  <a:lnTo>
                    <a:pt x="3014" y="5671"/>
                  </a:lnTo>
                  <a:lnTo>
                    <a:pt x="3098" y="5692"/>
                  </a:lnTo>
                  <a:lnTo>
                    <a:pt x="3202" y="5671"/>
                  </a:lnTo>
                  <a:lnTo>
                    <a:pt x="3391" y="5545"/>
                  </a:lnTo>
                  <a:lnTo>
                    <a:pt x="3453" y="5545"/>
                  </a:lnTo>
                  <a:lnTo>
                    <a:pt x="3600" y="5566"/>
                  </a:lnTo>
                  <a:lnTo>
                    <a:pt x="3725" y="5545"/>
                  </a:lnTo>
                  <a:lnTo>
                    <a:pt x="3851" y="5629"/>
                  </a:lnTo>
                  <a:lnTo>
                    <a:pt x="3935" y="5566"/>
                  </a:lnTo>
                  <a:lnTo>
                    <a:pt x="3914" y="5462"/>
                  </a:lnTo>
                  <a:lnTo>
                    <a:pt x="3746" y="5378"/>
                  </a:lnTo>
                  <a:lnTo>
                    <a:pt x="3746" y="5315"/>
                  </a:lnTo>
                  <a:lnTo>
                    <a:pt x="3914" y="5127"/>
                  </a:lnTo>
                  <a:lnTo>
                    <a:pt x="4039" y="5043"/>
                  </a:lnTo>
                  <a:lnTo>
                    <a:pt x="4123" y="4939"/>
                  </a:lnTo>
                  <a:lnTo>
                    <a:pt x="4186" y="4939"/>
                  </a:lnTo>
                  <a:lnTo>
                    <a:pt x="4186" y="4834"/>
                  </a:lnTo>
                  <a:lnTo>
                    <a:pt x="4227" y="4729"/>
                  </a:lnTo>
                  <a:lnTo>
                    <a:pt x="3976" y="4437"/>
                  </a:lnTo>
                  <a:lnTo>
                    <a:pt x="3872" y="4374"/>
                  </a:lnTo>
                  <a:lnTo>
                    <a:pt x="3663" y="4227"/>
                  </a:lnTo>
                  <a:lnTo>
                    <a:pt x="3558" y="4185"/>
                  </a:lnTo>
                  <a:lnTo>
                    <a:pt x="3537" y="4102"/>
                  </a:lnTo>
                  <a:lnTo>
                    <a:pt x="3537" y="3955"/>
                  </a:lnTo>
                  <a:lnTo>
                    <a:pt x="3432" y="3767"/>
                  </a:lnTo>
                  <a:lnTo>
                    <a:pt x="3286" y="3683"/>
                  </a:lnTo>
                  <a:lnTo>
                    <a:pt x="3286" y="3579"/>
                  </a:lnTo>
                  <a:lnTo>
                    <a:pt x="3307" y="3558"/>
                  </a:lnTo>
                  <a:lnTo>
                    <a:pt x="3391" y="3600"/>
                  </a:lnTo>
                  <a:lnTo>
                    <a:pt x="3453" y="3641"/>
                  </a:lnTo>
                  <a:lnTo>
                    <a:pt x="3663" y="3453"/>
                  </a:lnTo>
                  <a:lnTo>
                    <a:pt x="3767" y="3453"/>
                  </a:lnTo>
                  <a:lnTo>
                    <a:pt x="3872" y="3328"/>
                  </a:lnTo>
                  <a:lnTo>
                    <a:pt x="4018" y="3328"/>
                  </a:lnTo>
                  <a:lnTo>
                    <a:pt x="4060" y="3223"/>
                  </a:lnTo>
                  <a:lnTo>
                    <a:pt x="4269" y="3223"/>
                  </a:lnTo>
                  <a:lnTo>
                    <a:pt x="4353" y="3244"/>
                  </a:lnTo>
                  <a:lnTo>
                    <a:pt x="4437" y="3181"/>
                  </a:lnTo>
                  <a:lnTo>
                    <a:pt x="4437" y="3076"/>
                  </a:lnTo>
                  <a:lnTo>
                    <a:pt x="4604" y="3118"/>
                  </a:lnTo>
                  <a:lnTo>
                    <a:pt x="4688" y="3056"/>
                  </a:lnTo>
                  <a:lnTo>
                    <a:pt x="4771" y="3118"/>
                  </a:lnTo>
                  <a:lnTo>
                    <a:pt x="4792" y="3076"/>
                  </a:lnTo>
                  <a:lnTo>
                    <a:pt x="4813" y="3035"/>
                  </a:lnTo>
                  <a:lnTo>
                    <a:pt x="4813" y="2721"/>
                  </a:lnTo>
                  <a:lnTo>
                    <a:pt x="4751" y="2637"/>
                  </a:lnTo>
                  <a:lnTo>
                    <a:pt x="4667" y="2595"/>
                  </a:lnTo>
                  <a:lnTo>
                    <a:pt x="4562" y="2344"/>
                  </a:lnTo>
                  <a:lnTo>
                    <a:pt x="4604" y="2240"/>
                  </a:lnTo>
                  <a:lnTo>
                    <a:pt x="4562" y="2114"/>
                  </a:lnTo>
                  <a:lnTo>
                    <a:pt x="4562" y="2030"/>
                  </a:lnTo>
                  <a:lnTo>
                    <a:pt x="4479" y="1926"/>
                  </a:lnTo>
                  <a:lnTo>
                    <a:pt x="4499" y="1821"/>
                  </a:lnTo>
                  <a:lnTo>
                    <a:pt x="4332" y="1612"/>
                  </a:lnTo>
                  <a:lnTo>
                    <a:pt x="4332" y="1549"/>
                  </a:lnTo>
                  <a:lnTo>
                    <a:pt x="4479" y="1465"/>
                  </a:lnTo>
                  <a:lnTo>
                    <a:pt x="4499" y="1277"/>
                  </a:lnTo>
                  <a:lnTo>
                    <a:pt x="4458" y="1026"/>
                  </a:lnTo>
                  <a:lnTo>
                    <a:pt x="4353" y="1026"/>
                  </a:lnTo>
                  <a:lnTo>
                    <a:pt x="4269" y="963"/>
                  </a:lnTo>
                  <a:lnTo>
                    <a:pt x="4165" y="963"/>
                  </a:lnTo>
                  <a:lnTo>
                    <a:pt x="4060" y="880"/>
                  </a:lnTo>
                  <a:lnTo>
                    <a:pt x="4081" y="775"/>
                  </a:lnTo>
                  <a:lnTo>
                    <a:pt x="4039" y="670"/>
                  </a:lnTo>
                  <a:lnTo>
                    <a:pt x="3914" y="712"/>
                  </a:lnTo>
                  <a:lnTo>
                    <a:pt x="3767" y="545"/>
                  </a:lnTo>
                  <a:lnTo>
                    <a:pt x="3663" y="545"/>
                  </a:lnTo>
                  <a:lnTo>
                    <a:pt x="3621" y="461"/>
                  </a:lnTo>
                  <a:lnTo>
                    <a:pt x="3558" y="503"/>
                  </a:lnTo>
                  <a:lnTo>
                    <a:pt x="3432" y="524"/>
                  </a:lnTo>
                  <a:lnTo>
                    <a:pt x="3328" y="608"/>
                  </a:lnTo>
                  <a:lnTo>
                    <a:pt x="3286" y="545"/>
                  </a:lnTo>
                  <a:lnTo>
                    <a:pt x="3349" y="503"/>
                  </a:lnTo>
                  <a:lnTo>
                    <a:pt x="3349" y="524"/>
                  </a:lnTo>
                  <a:lnTo>
                    <a:pt x="3411" y="461"/>
                  </a:lnTo>
                  <a:lnTo>
                    <a:pt x="3516" y="419"/>
                  </a:lnTo>
                  <a:lnTo>
                    <a:pt x="3391" y="419"/>
                  </a:lnTo>
                  <a:lnTo>
                    <a:pt x="3328" y="440"/>
                  </a:lnTo>
                  <a:lnTo>
                    <a:pt x="3307" y="503"/>
                  </a:lnTo>
                  <a:lnTo>
                    <a:pt x="3202" y="545"/>
                  </a:lnTo>
                  <a:lnTo>
                    <a:pt x="3202" y="608"/>
                  </a:lnTo>
                  <a:lnTo>
                    <a:pt x="2993" y="628"/>
                  </a:lnTo>
                  <a:lnTo>
                    <a:pt x="2909" y="733"/>
                  </a:lnTo>
                  <a:lnTo>
                    <a:pt x="2888" y="838"/>
                  </a:lnTo>
                  <a:lnTo>
                    <a:pt x="2763" y="838"/>
                  </a:lnTo>
                  <a:lnTo>
                    <a:pt x="2721" y="775"/>
                  </a:lnTo>
                  <a:lnTo>
                    <a:pt x="2616" y="754"/>
                  </a:lnTo>
                  <a:lnTo>
                    <a:pt x="2574" y="775"/>
                  </a:lnTo>
                  <a:lnTo>
                    <a:pt x="2407" y="733"/>
                  </a:lnTo>
                  <a:lnTo>
                    <a:pt x="2512" y="670"/>
                  </a:lnTo>
                  <a:lnTo>
                    <a:pt x="2595" y="670"/>
                  </a:lnTo>
                  <a:lnTo>
                    <a:pt x="2679" y="608"/>
                  </a:lnTo>
                  <a:lnTo>
                    <a:pt x="2679" y="503"/>
                  </a:lnTo>
                  <a:lnTo>
                    <a:pt x="2616" y="461"/>
                  </a:lnTo>
                  <a:lnTo>
                    <a:pt x="2512" y="545"/>
                  </a:lnTo>
                  <a:lnTo>
                    <a:pt x="2491" y="566"/>
                  </a:lnTo>
                  <a:lnTo>
                    <a:pt x="2365" y="461"/>
                  </a:lnTo>
                  <a:lnTo>
                    <a:pt x="2302" y="419"/>
                  </a:lnTo>
                  <a:lnTo>
                    <a:pt x="2261" y="440"/>
                  </a:lnTo>
                  <a:lnTo>
                    <a:pt x="2240" y="524"/>
                  </a:lnTo>
                  <a:lnTo>
                    <a:pt x="2135" y="566"/>
                  </a:lnTo>
                  <a:lnTo>
                    <a:pt x="2093" y="461"/>
                  </a:lnTo>
                  <a:lnTo>
                    <a:pt x="2030" y="440"/>
                  </a:lnTo>
                  <a:lnTo>
                    <a:pt x="1968" y="377"/>
                  </a:lnTo>
                  <a:lnTo>
                    <a:pt x="2051" y="335"/>
                  </a:lnTo>
                  <a:lnTo>
                    <a:pt x="2093" y="210"/>
                  </a:lnTo>
                  <a:lnTo>
                    <a:pt x="1989" y="189"/>
                  </a:lnTo>
                  <a:lnTo>
                    <a:pt x="1863" y="84"/>
                  </a:lnTo>
                  <a:lnTo>
                    <a:pt x="1758" y="84"/>
                  </a:lnTo>
                  <a:lnTo>
                    <a:pt x="1717" y="43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2"/>
            <p:cNvSpPr/>
            <p:nvPr/>
          </p:nvSpPr>
          <p:spPr>
            <a:xfrm>
              <a:off x="3727600" y="2387500"/>
              <a:ext cx="51800" cy="47100"/>
            </a:xfrm>
            <a:custGeom>
              <a:avLst/>
              <a:gdLst/>
              <a:ahLst/>
              <a:cxnLst/>
              <a:rect l="l" t="t" r="r" b="b"/>
              <a:pathLst>
                <a:path w="2072" h="1884" extrusionOk="0">
                  <a:moveTo>
                    <a:pt x="1695" y="0"/>
                  </a:moveTo>
                  <a:lnTo>
                    <a:pt x="1549" y="21"/>
                  </a:lnTo>
                  <a:lnTo>
                    <a:pt x="1444" y="126"/>
                  </a:lnTo>
                  <a:lnTo>
                    <a:pt x="1340" y="84"/>
                  </a:lnTo>
                  <a:lnTo>
                    <a:pt x="1277" y="126"/>
                  </a:lnTo>
                  <a:lnTo>
                    <a:pt x="1130" y="126"/>
                  </a:lnTo>
                  <a:lnTo>
                    <a:pt x="1005" y="251"/>
                  </a:lnTo>
                  <a:lnTo>
                    <a:pt x="796" y="398"/>
                  </a:lnTo>
                  <a:lnTo>
                    <a:pt x="754" y="335"/>
                  </a:lnTo>
                  <a:lnTo>
                    <a:pt x="628" y="398"/>
                  </a:lnTo>
                  <a:lnTo>
                    <a:pt x="628" y="544"/>
                  </a:lnTo>
                  <a:lnTo>
                    <a:pt x="524" y="628"/>
                  </a:lnTo>
                  <a:lnTo>
                    <a:pt x="545" y="753"/>
                  </a:lnTo>
                  <a:lnTo>
                    <a:pt x="524" y="879"/>
                  </a:lnTo>
                  <a:lnTo>
                    <a:pt x="482" y="984"/>
                  </a:lnTo>
                  <a:lnTo>
                    <a:pt x="440" y="1046"/>
                  </a:lnTo>
                  <a:lnTo>
                    <a:pt x="335" y="1130"/>
                  </a:lnTo>
                  <a:lnTo>
                    <a:pt x="335" y="1193"/>
                  </a:lnTo>
                  <a:lnTo>
                    <a:pt x="482" y="1339"/>
                  </a:lnTo>
                  <a:lnTo>
                    <a:pt x="607" y="1360"/>
                  </a:lnTo>
                  <a:lnTo>
                    <a:pt x="482" y="1360"/>
                  </a:lnTo>
                  <a:lnTo>
                    <a:pt x="419" y="1402"/>
                  </a:lnTo>
                  <a:lnTo>
                    <a:pt x="377" y="1444"/>
                  </a:lnTo>
                  <a:lnTo>
                    <a:pt x="419" y="1507"/>
                  </a:lnTo>
                  <a:lnTo>
                    <a:pt x="503" y="1507"/>
                  </a:lnTo>
                  <a:lnTo>
                    <a:pt x="503" y="1569"/>
                  </a:lnTo>
                  <a:lnTo>
                    <a:pt x="398" y="1569"/>
                  </a:lnTo>
                  <a:lnTo>
                    <a:pt x="293" y="1486"/>
                  </a:lnTo>
                  <a:lnTo>
                    <a:pt x="189" y="1444"/>
                  </a:lnTo>
                  <a:lnTo>
                    <a:pt x="105" y="1465"/>
                  </a:lnTo>
                  <a:lnTo>
                    <a:pt x="126" y="1507"/>
                  </a:lnTo>
                  <a:lnTo>
                    <a:pt x="210" y="1548"/>
                  </a:lnTo>
                  <a:lnTo>
                    <a:pt x="314" y="1611"/>
                  </a:lnTo>
                  <a:lnTo>
                    <a:pt x="335" y="1590"/>
                  </a:lnTo>
                  <a:lnTo>
                    <a:pt x="440" y="1674"/>
                  </a:lnTo>
                  <a:lnTo>
                    <a:pt x="335" y="1611"/>
                  </a:lnTo>
                  <a:lnTo>
                    <a:pt x="273" y="1653"/>
                  </a:lnTo>
                  <a:lnTo>
                    <a:pt x="105" y="1590"/>
                  </a:lnTo>
                  <a:lnTo>
                    <a:pt x="1" y="1590"/>
                  </a:lnTo>
                  <a:lnTo>
                    <a:pt x="84" y="1611"/>
                  </a:lnTo>
                  <a:lnTo>
                    <a:pt x="126" y="1695"/>
                  </a:lnTo>
                  <a:lnTo>
                    <a:pt x="210" y="1695"/>
                  </a:lnTo>
                  <a:lnTo>
                    <a:pt x="293" y="1758"/>
                  </a:lnTo>
                  <a:lnTo>
                    <a:pt x="335" y="1695"/>
                  </a:lnTo>
                  <a:lnTo>
                    <a:pt x="440" y="1674"/>
                  </a:lnTo>
                  <a:lnTo>
                    <a:pt x="482" y="1653"/>
                  </a:lnTo>
                  <a:lnTo>
                    <a:pt x="545" y="1653"/>
                  </a:lnTo>
                  <a:lnTo>
                    <a:pt x="586" y="1548"/>
                  </a:lnTo>
                  <a:lnTo>
                    <a:pt x="796" y="1548"/>
                  </a:lnTo>
                  <a:lnTo>
                    <a:pt x="837" y="1611"/>
                  </a:lnTo>
                  <a:lnTo>
                    <a:pt x="942" y="1611"/>
                  </a:lnTo>
                  <a:lnTo>
                    <a:pt x="1005" y="1695"/>
                  </a:lnTo>
                  <a:lnTo>
                    <a:pt x="1151" y="1695"/>
                  </a:lnTo>
                  <a:lnTo>
                    <a:pt x="1214" y="1779"/>
                  </a:lnTo>
                  <a:lnTo>
                    <a:pt x="1214" y="1862"/>
                  </a:lnTo>
                  <a:lnTo>
                    <a:pt x="1319" y="1883"/>
                  </a:lnTo>
                  <a:lnTo>
                    <a:pt x="1361" y="1779"/>
                  </a:lnTo>
                  <a:lnTo>
                    <a:pt x="1381" y="1569"/>
                  </a:lnTo>
                  <a:lnTo>
                    <a:pt x="1361" y="1402"/>
                  </a:lnTo>
                  <a:lnTo>
                    <a:pt x="1444" y="1297"/>
                  </a:lnTo>
                  <a:lnTo>
                    <a:pt x="1486" y="1193"/>
                  </a:lnTo>
                  <a:lnTo>
                    <a:pt x="1654" y="1151"/>
                  </a:lnTo>
                  <a:lnTo>
                    <a:pt x="1800" y="1193"/>
                  </a:lnTo>
                  <a:lnTo>
                    <a:pt x="1884" y="1151"/>
                  </a:lnTo>
                  <a:lnTo>
                    <a:pt x="1800" y="1046"/>
                  </a:lnTo>
                  <a:lnTo>
                    <a:pt x="1884" y="984"/>
                  </a:lnTo>
                  <a:lnTo>
                    <a:pt x="1905" y="858"/>
                  </a:lnTo>
                  <a:lnTo>
                    <a:pt x="1946" y="774"/>
                  </a:lnTo>
                  <a:lnTo>
                    <a:pt x="1884" y="732"/>
                  </a:lnTo>
                  <a:lnTo>
                    <a:pt x="1758" y="732"/>
                  </a:lnTo>
                  <a:lnTo>
                    <a:pt x="1737" y="670"/>
                  </a:lnTo>
                  <a:lnTo>
                    <a:pt x="1779" y="544"/>
                  </a:lnTo>
                  <a:lnTo>
                    <a:pt x="1884" y="607"/>
                  </a:lnTo>
                  <a:lnTo>
                    <a:pt x="1967" y="544"/>
                  </a:lnTo>
                  <a:lnTo>
                    <a:pt x="1967" y="440"/>
                  </a:lnTo>
                  <a:lnTo>
                    <a:pt x="2009" y="335"/>
                  </a:lnTo>
                  <a:lnTo>
                    <a:pt x="2009" y="251"/>
                  </a:lnTo>
                  <a:lnTo>
                    <a:pt x="2072" y="230"/>
                  </a:lnTo>
                  <a:lnTo>
                    <a:pt x="2072" y="209"/>
                  </a:lnTo>
                  <a:lnTo>
                    <a:pt x="1967" y="147"/>
                  </a:lnTo>
                  <a:lnTo>
                    <a:pt x="1863" y="84"/>
                  </a:lnTo>
                  <a:lnTo>
                    <a:pt x="16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2"/>
            <p:cNvSpPr/>
            <p:nvPr/>
          </p:nvSpPr>
          <p:spPr>
            <a:xfrm>
              <a:off x="3722900" y="2426200"/>
              <a:ext cx="40825" cy="35075"/>
            </a:xfrm>
            <a:custGeom>
              <a:avLst/>
              <a:gdLst/>
              <a:ahLst/>
              <a:cxnLst/>
              <a:rect l="l" t="t" r="r" b="b"/>
              <a:pathLst>
                <a:path w="1633" h="1403" extrusionOk="0">
                  <a:moveTo>
                    <a:pt x="774" y="0"/>
                  </a:moveTo>
                  <a:lnTo>
                    <a:pt x="733" y="105"/>
                  </a:lnTo>
                  <a:lnTo>
                    <a:pt x="670" y="105"/>
                  </a:lnTo>
                  <a:lnTo>
                    <a:pt x="628" y="126"/>
                  </a:lnTo>
                  <a:lnTo>
                    <a:pt x="523" y="147"/>
                  </a:lnTo>
                  <a:lnTo>
                    <a:pt x="481" y="210"/>
                  </a:lnTo>
                  <a:lnTo>
                    <a:pt x="398" y="147"/>
                  </a:lnTo>
                  <a:lnTo>
                    <a:pt x="314" y="147"/>
                  </a:lnTo>
                  <a:lnTo>
                    <a:pt x="272" y="63"/>
                  </a:lnTo>
                  <a:lnTo>
                    <a:pt x="189" y="42"/>
                  </a:lnTo>
                  <a:lnTo>
                    <a:pt x="84" y="126"/>
                  </a:lnTo>
                  <a:lnTo>
                    <a:pt x="0" y="272"/>
                  </a:lnTo>
                  <a:lnTo>
                    <a:pt x="63" y="335"/>
                  </a:lnTo>
                  <a:lnTo>
                    <a:pt x="84" y="524"/>
                  </a:lnTo>
                  <a:lnTo>
                    <a:pt x="209" y="565"/>
                  </a:lnTo>
                  <a:lnTo>
                    <a:pt x="251" y="670"/>
                  </a:lnTo>
                  <a:lnTo>
                    <a:pt x="398" y="796"/>
                  </a:lnTo>
                  <a:lnTo>
                    <a:pt x="481" y="796"/>
                  </a:lnTo>
                  <a:lnTo>
                    <a:pt x="565" y="858"/>
                  </a:lnTo>
                  <a:lnTo>
                    <a:pt x="628" y="879"/>
                  </a:lnTo>
                  <a:lnTo>
                    <a:pt x="628" y="1047"/>
                  </a:lnTo>
                  <a:lnTo>
                    <a:pt x="774" y="1109"/>
                  </a:lnTo>
                  <a:lnTo>
                    <a:pt x="816" y="1068"/>
                  </a:lnTo>
                  <a:lnTo>
                    <a:pt x="900" y="1068"/>
                  </a:lnTo>
                  <a:lnTo>
                    <a:pt x="942" y="1109"/>
                  </a:lnTo>
                  <a:lnTo>
                    <a:pt x="1025" y="1151"/>
                  </a:lnTo>
                  <a:lnTo>
                    <a:pt x="1151" y="1298"/>
                  </a:lnTo>
                  <a:lnTo>
                    <a:pt x="1256" y="1319"/>
                  </a:lnTo>
                  <a:lnTo>
                    <a:pt x="1360" y="1402"/>
                  </a:lnTo>
                  <a:lnTo>
                    <a:pt x="1423" y="1361"/>
                  </a:lnTo>
                  <a:lnTo>
                    <a:pt x="1507" y="1361"/>
                  </a:lnTo>
                  <a:lnTo>
                    <a:pt x="1507" y="1298"/>
                  </a:lnTo>
                  <a:lnTo>
                    <a:pt x="1444" y="1256"/>
                  </a:lnTo>
                  <a:lnTo>
                    <a:pt x="1444" y="1172"/>
                  </a:lnTo>
                  <a:lnTo>
                    <a:pt x="1423" y="1109"/>
                  </a:lnTo>
                  <a:lnTo>
                    <a:pt x="1465" y="1047"/>
                  </a:lnTo>
                  <a:lnTo>
                    <a:pt x="1528" y="942"/>
                  </a:lnTo>
                  <a:lnTo>
                    <a:pt x="1549" y="942"/>
                  </a:lnTo>
                  <a:lnTo>
                    <a:pt x="1632" y="775"/>
                  </a:lnTo>
                  <a:lnTo>
                    <a:pt x="1549" y="670"/>
                  </a:lnTo>
                  <a:lnTo>
                    <a:pt x="1549" y="628"/>
                  </a:lnTo>
                  <a:lnTo>
                    <a:pt x="1465" y="440"/>
                  </a:lnTo>
                  <a:lnTo>
                    <a:pt x="1507" y="356"/>
                  </a:lnTo>
                  <a:lnTo>
                    <a:pt x="1507" y="335"/>
                  </a:lnTo>
                  <a:lnTo>
                    <a:pt x="1402" y="314"/>
                  </a:lnTo>
                  <a:lnTo>
                    <a:pt x="1402" y="231"/>
                  </a:lnTo>
                  <a:lnTo>
                    <a:pt x="1339" y="147"/>
                  </a:lnTo>
                  <a:lnTo>
                    <a:pt x="1193" y="147"/>
                  </a:lnTo>
                  <a:lnTo>
                    <a:pt x="1130" y="63"/>
                  </a:lnTo>
                  <a:lnTo>
                    <a:pt x="1025" y="6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2"/>
            <p:cNvSpPr/>
            <p:nvPr/>
          </p:nvSpPr>
          <p:spPr>
            <a:xfrm>
              <a:off x="3758475" y="2449750"/>
              <a:ext cx="9950" cy="14125"/>
            </a:xfrm>
            <a:custGeom>
              <a:avLst/>
              <a:gdLst/>
              <a:ahLst/>
              <a:cxnLst/>
              <a:rect l="l" t="t" r="r" b="b"/>
              <a:pathLst>
                <a:path w="398" h="565" extrusionOk="0">
                  <a:moveTo>
                    <a:pt x="105" y="0"/>
                  </a:moveTo>
                  <a:lnTo>
                    <a:pt x="42" y="105"/>
                  </a:lnTo>
                  <a:lnTo>
                    <a:pt x="0" y="167"/>
                  </a:lnTo>
                  <a:lnTo>
                    <a:pt x="21" y="230"/>
                  </a:lnTo>
                  <a:lnTo>
                    <a:pt x="21" y="314"/>
                  </a:lnTo>
                  <a:lnTo>
                    <a:pt x="84" y="356"/>
                  </a:lnTo>
                  <a:lnTo>
                    <a:pt x="84" y="419"/>
                  </a:lnTo>
                  <a:lnTo>
                    <a:pt x="105" y="419"/>
                  </a:lnTo>
                  <a:lnTo>
                    <a:pt x="146" y="523"/>
                  </a:lnTo>
                  <a:lnTo>
                    <a:pt x="314" y="565"/>
                  </a:lnTo>
                  <a:lnTo>
                    <a:pt x="398" y="544"/>
                  </a:lnTo>
                  <a:lnTo>
                    <a:pt x="398" y="356"/>
                  </a:lnTo>
                  <a:lnTo>
                    <a:pt x="335" y="314"/>
                  </a:lnTo>
                  <a:lnTo>
                    <a:pt x="314" y="16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2"/>
            <p:cNvSpPr/>
            <p:nvPr/>
          </p:nvSpPr>
          <p:spPr>
            <a:xfrm>
              <a:off x="3552375" y="2346700"/>
              <a:ext cx="58075" cy="76900"/>
            </a:xfrm>
            <a:custGeom>
              <a:avLst/>
              <a:gdLst/>
              <a:ahLst/>
              <a:cxnLst/>
              <a:rect l="l" t="t" r="r" b="b"/>
              <a:pathLst>
                <a:path w="2323" h="3076" extrusionOk="0">
                  <a:moveTo>
                    <a:pt x="1737" y="0"/>
                  </a:moveTo>
                  <a:lnTo>
                    <a:pt x="1779" y="84"/>
                  </a:lnTo>
                  <a:lnTo>
                    <a:pt x="1653" y="84"/>
                  </a:lnTo>
                  <a:lnTo>
                    <a:pt x="1674" y="209"/>
                  </a:lnTo>
                  <a:lnTo>
                    <a:pt x="1590" y="314"/>
                  </a:lnTo>
                  <a:lnTo>
                    <a:pt x="1590" y="230"/>
                  </a:lnTo>
                  <a:lnTo>
                    <a:pt x="1653" y="188"/>
                  </a:lnTo>
                  <a:lnTo>
                    <a:pt x="1590" y="84"/>
                  </a:lnTo>
                  <a:lnTo>
                    <a:pt x="1528" y="105"/>
                  </a:lnTo>
                  <a:lnTo>
                    <a:pt x="1569" y="167"/>
                  </a:lnTo>
                  <a:lnTo>
                    <a:pt x="1465" y="188"/>
                  </a:lnTo>
                  <a:lnTo>
                    <a:pt x="1423" y="147"/>
                  </a:lnTo>
                  <a:lnTo>
                    <a:pt x="1256" y="167"/>
                  </a:lnTo>
                  <a:lnTo>
                    <a:pt x="1256" y="230"/>
                  </a:lnTo>
                  <a:lnTo>
                    <a:pt x="1214" y="230"/>
                  </a:lnTo>
                  <a:lnTo>
                    <a:pt x="1172" y="356"/>
                  </a:lnTo>
                  <a:lnTo>
                    <a:pt x="1256" y="377"/>
                  </a:lnTo>
                  <a:lnTo>
                    <a:pt x="1235" y="419"/>
                  </a:lnTo>
                  <a:lnTo>
                    <a:pt x="1151" y="419"/>
                  </a:lnTo>
                  <a:lnTo>
                    <a:pt x="1151" y="481"/>
                  </a:lnTo>
                  <a:lnTo>
                    <a:pt x="1046" y="502"/>
                  </a:lnTo>
                  <a:lnTo>
                    <a:pt x="1067" y="586"/>
                  </a:lnTo>
                  <a:lnTo>
                    <a:pt x="1214" y="586"/>
                  </a:lnTo>
                  <a:lnTo>
                    <a:pt x="1172" y="607"/>
                  </a:lnTo>
                  <a:lnTo>
                    <a:pt x="1276" y="586"/>
                  </a:lnTo>
                  <a:lnTo>
                    <a:pt x="1360" y="586"/>
                  </a:lnTo>
                  <a:lnTo>
                    <a:pt x="1235" y="711"/>
                  </a:lnTo>
                  <a:lnTo>
                    <a:pt x="1046" y="795"/>
                  </a:lnTo>
                  <a:lnTo>
                    <a:pt x="1130" y="837"/>
                  </a:lnTo>
                  <a:lnTo>
                    <a:pt x="942" y="879"/>
                  </a:lnTo>
                  <a:lnTo>
                    <a:pt x="858" y="837"/>
                  </a:lnTo>
                  <a:lnTo>
                    <a:pt x="795" y="921"/>
                  </a:lnTo>
                  <a:lnTo>
                    <a:pt x="753" y="816"/>
                  </a:lnTo>
                  <a:lnTo>
                    <a:pt x="502" y="753"/>
                  </a:lnTo>
                  <a:lnTo>
                    <a:pt x="502" y="816"/>
                  </a:lnTo>
                  <a:lnTo>
                    <a:pt x="335" y="753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419" y="942"/>
                  </a:lnTo>
                  <a:lnTo>
                    <a:pt x="440" y="984"/>
                  </a:lnTo>
                  <a:lnTo>
                    <a:pt x="481" y="1088"/>
                  </a:lnTo>
                  <a:lnTo>
                    <a:pt x="419" y="1088"/>
                  </a:lnTo>
                  <a:lnTo>
                    <a:pt x="398" y="1025"/>
                  </a:lnTo>
                  <a:lnTo>
                    <a:pt x="272" y="1025"/>
                  </a:lnTo>
                  <a:lnTo>
                    <a:pt x="419" y="1130"/>
                  </a:lnTo>
                  <a:lnTo>
                    <a:pt x="544" y="1109"/>
                  </a:lnTo>
                  <a:lnTo>
                    <a:pt x="586" y="1214"/>
                  </a:lnTo>
                  <a:lnTo>
                    <a:pt x="440" y="1235"/>
                  </a:lnTo>
                  <a:lnTo>
                    <a:pt x="419" y="1276"/>
                  </a:lnTo>
                  <a:lnTo>
                    <a:pt x="440" y="1339"/>
                  </a:lnTo>
                  <a:lnTo>
                    <a:pt x="293" y="1360"/>
                  </a:lnTo>
                  <a:lnTo>
                    <a:pt x="335" y="1444"/>
                  </a:lnTo>
                  <a:lnTo>
                    <a:pt x="272" y="1465"/>
                  </a:lnTo>
                  <a:lnTo>
                    <a:pt x="377" y="1528"/>
                  </a:lnTo>
                  <a:lnTo>
                    <a:pt x="419" y="1507"/>
                  </a:lnTo>
                  <a:lnTo>
                    <a:pt x="398" y="1548"/>
                  </a:lnTo>
                  <a:lnTo>
                    <a:pt x="523" y="1528"/>
                  </a:lnTo>
                  <a:lnTo>
                    <a:pt x="544" y="1674"/>
                  </a:lnTo>
                  <a:lnTo>
                    <a:pt x="858" y="1674"/>
                  </a:lnTo>
                  <a:lnTo>
                    <a:pt x="753" y="1758"/>
                  </a:lnTo>
                  <a:lnTo>
                    <a:pt x="691" y="1737"/>
                  </a:lnTo>
                  <a:lnTo>
                    <a:pt x="586" y="1925"/>
                  </a:lnTo>
                  <a:lnTo>
                    <a:pt x="628" y="1925"/>
                  </a:lnTo>
                  <a:lnTo>
                    <a:pt x="523" y="2051"/>
                  </a:lnTo>
                  <a:lnTo>
                    <a:pt x="335" y="2176"/>
                  </a:lnTo>
                  <a:lnTo>
                    <a:pt x="419" y="2176"/>
                  </a:lnTo>
                  <a:lnTo>
                    <a:pt x="523" y="2134"/>
                  </a:lnTo>
                  <a:lnTo>
                    <a:pt x="586" y="2155"/>
                  </a:lnTo>
                  <a:lnTo>
                    <a:pt x="732" y="2155"/>
                  </a:lnTo>
                  <a:lnTo>
                    <a:pt x="816" y="2072"/>
                  </a:lnTo>
                  <a:lnTo>
                    <a:pt x="816" y="2092"/>
                  </a:lnTo>
                  <a:lnTo>
                    <a:pt x="942" y="2134"/>
                  </a:lnTo>
                  <a:lnTo>
                    <a:pt x="691" y="2176"/>
                  </a:lnTo>
                  <a:lnTo>
                    <a:pt x="502" y="2197"/>
                  </a:lnTo>
                  <a:lnTo>
                    <a:pt x="440" y="2281"/>
                  </a:lnTo>
                  <a:lnTo>
                    <a:pt x="314" y="2302"/>
                  </a:lnTo>
                  <a:lnTo>
                    <a:pt x="377" y="2364"/>
                  </a:lnTo>
                  <a:lnTo>
                    <a:pt x="335" y="2406"/>
                  </a:lnTo>
                  <a:lnTo>
                    <a:pt x="398" y="2448"/>
                  </a:lnTo>
                  <a:lnTo>
                    <a:pt x="293" y="2469"/>
                  </a:lnTo>
                  <a:lnTo>
                    <a:pt x="209" y="2385"/>
                  </a:lnTo>
                  <a:lnTo>
                    <a:pt x="188" y="2448"/>
                  </a:lnTo>
                  <a:lnTo>
                    <a:pt x="168" y="2406"/>
                  </a:lnTo>
                  <a:lnTo>
                    <a:pt x="0" y="2490"/>
                  </a:lnTo>
                  <a:lnTo>
                    <a:pt x="21" y="2511"/>
                  </a:lnTo>
                  <a:lnTo>
                    <a:pt x="398" y="2511"/>
                  </a:lnTo>
                  <a:lnTo>
                    <a:pt x="272" y="2595"/>
                  </a:lnTo>
                  <a:lnTo>
                    <a:pt x="105" y="2657"/>
                  </a:lnTo>
                  <a:lnTo>
                    <a:pt x="63" y="2762"/>
                  </a:lnTo>
                  <a:lnTo>
                    <a:pt x="168" y="2762"/>
                  </a:lnTo>
                  <a:lnTo>
                    <a:pt x="188" y="2825"/>
                  </a:lnTo>
                  <a:lnTo>
                    <a:pt x="440" y="2762"/>
                  </a:lnTo>
                  <a:lnTo>
                    <a:pt x="440" y="2762"/>
                  </a:lnTo>
                  <a:lnTo>
                    <a:pt x="230" y="2888"/>
                  </a:lnTo>
                  <a:lnTo>
                    <a:pt x="168" y="2929"/>
                  </a:lnTo>
                  <a:lnTo>
                    <a:pt x="314" y="2929"/>
                  </a:lnTo>
                  <a:lnTo>
                    <a:pt x="502" y="2825"/>
                  </a:lnTo>
                  <a:lnTo>
                    <a:pt x="481" y="2908"/>
                  </a:lnTo>
                  <a:lnTo>
                    <a:pt x="314" y="2992"/>
                  </a:lnTo>
                  <a:lnTo>
                    <a:pt x="419" y="2992"/>
                  </a:lnTo>
                  <a:lnTo>
                    <a:pt x="398" y="3034"/>
                  </a:lnTo>
                  <a:lnTo>
                    <a:pt x="398" y="3034"/>
                  </a:lnTo>
                  <a:lnTo>
                    <a:pt x="523" y="3013"/>
                  </a:lnTo>
                  <a:lnTo>
                    <a:pt x="607" y="3076"/>
                  </a:lnTo>
                  <a:lnTo>
                    <a:pt x="795" y="3034"/>
                  </a:lnTo>
                  <a:lnTo>
                    <a:pt x="963" y="2992"/>
                  </a:lnTo>
                  <a:lnTo>
                    <a:pt x="1130" y="2888"/>
                  </a:lnTo>
                  <a:lnTo>
                    <a:pt x="1067" y="2783"/>
                  </a:lnTo>
                  <a:lnTo>
                    <a:pt x="1172" y="2783"/>
                  </a:lnTo>
                  <a:lnTo>
                    <a:pt x="1151" y="2867"/>
                  </a:lnTo>
                  <a:lnTo>
                    <a:pt x="1256" y="2867"/>
                  </a:lnTo>
                  <a:lnTo>
                    <a:pt x="1360" y="2720"/>
                  </a:lnTo>
                  <a:lnTo>
                    <a:pt x="1444" y="2762"/>
                  </a:lnTo>
                  <a:lnTo>
                    <a:pt x="1465" y="2657"/>
                  </a:lnTo>
                  <a:lnTo>
                    <a:pt x="1800" y="2595"/>
                  </a:lnTo>
                  <a:lnTo>
                    <a:pt x="1841" y="2511"/>
                  </a:lnTo>
                  <a:lnTo>
                    <a:pt x="1862" y="2616"/>
                  </a:lnTo>
                  <a:lnTo>
                    <a:pt x="1946" y="2553"/>
                  </a:lnTo>
                  <a:lnTo>
                    <a:pt x="2009" y="2574"/>
                  </a:lnTo>
                  <a:lnTo>
                    <a:pt x="2176" y="2574"/>
                  </a:lnTo>
                  <a:lnTo>
                    <a:pt x="2072" y="2406"/>
                  </a:lnTo>
                  <a:lnTo>
                    <a:pt x="2155" y="2385"/>
                  </a:lnTo>
                  <a:lnTo>
                    <a:pt x="2218" y="2281"/>
                  </a:lnTo>
                  <a:lnTo>
                    <a:pt x="2218" y="2176"/>
                  </a:lnTo>
                  <a:lnTo>
                    <a:pt x="2302" y="2072"/>
                  </a:lnTo>
                  <a:lnTo>
                    <a:pt x="2323" y="1967"/>
                  </a:lnTo>
                  <a:lnTo>
                    <a:pt x="2302" y="1716"/>
                  </a:lnTo>
                  <a:lnTo>
                    <a:pt x="2218" y="1674"/>
                  </a:lnTo>
                  <a:lnTo>
                    <a:pt x="2302" y="1632"/>
                  </a:lnTo>
                  <a:lnTo>
                    <a:pt x="2302" y="1507"/>
                  </a:lnTo>
                  <a:lnTo>
                    <a:pt x="2218" y="1402"/>
                  </a:lnTo>
                  <a:lnTo>
                    <a:pt x="2260" y="1256"/>
                  </a:lnTo>
                  <a:lnTo>
                    <a:pt x="2176" y="1214"/>
                  </a:lnTo>
                  <a:lnTo>
                    <a:pt x="2197" y="1130"/>
                  </a:lnTo>
                  <a:lnTo>
                    <a:pt x="2281" y="1151"/>
                  </a:lnTo>
                  <a:lnTo>
                    <a:pt x="2281" y="1151"/>
                  </a:lnTo>
                  <a:lnTo>
                    <a:pt x="2155" y="1088"/>
                  </a:lnTo>
                  <a:lnTo>
                    <a:pt x="2072" y="1046"/>
                  </a:lnTo>
                  <a:lnTo>
                    <a:pt x="1967" y="837"/>
                  </a:lnTo>
                  <a:lnTo>
                    <a:pt x="1800" y="732"/>
                  </a:lnTo>
                  <a:lnTo>
                    <a:pt x="1737" y="795"/>
                  </a:lnTo>
                  <a:lnTo>
                    <a:pt x="1695" y="942"/>
                  </a:lnTo>
                  <a:lnTo>
                    <a:pt x="1632" y="984"/>
                  </a:lnTo>
                  <a:lnTo>
                    <a:pt x="1360" y="732"/>
                  </a:lnTo>
                  <a:lnTo>
                    <a:pt x="1486" y="502"/>
                  </a:lnTo>
                  <a:lnTo>
                    <a:pt x="1632" y="481"/>
                  </a:lnTo>
                  <a:lnTo>
                    <a:pt x="1653" y="377"/>
                  </a:lnTo>
                  <a:lnTo>
                    <a:pt x="1737" y="356"/>
                  </a:lnTo>
                  <a:lnTo>
                    <a:pt x="1779" y="272"/>
                  </a:lnTo>
                  <a:lnTo>
                    <a:pt x="1737" y="293"/>
                  </a:lnTo>
                  <a:lnTo>
                    <a:pt x="1737" y="293"/>
                  </a:lnTo>
                  <a:lnTo>
                    <a:pt x="1841" y="188"/>
                  </a:lnTo>
                  <a:lnTo>
                    <a:pt x="1946" y="147"/>
                  </a:lnTo>
                  <a:lnTo>
                    <a:pt x="1841" y="84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99" name="Google Shape;1699;p32"/>
            <p:cNvGrpSpPr/>
            <p:nvPr/>
          </p:nvGrpSpPr>
          <p:grpSpPr>
            <a:xfrm>
              <a:off x="3586375" y="2281300"/>
              <a:ext cx="125025" cy="175275"/>
              <a:chOff x="3586375" y="2281300"/>
              <a:chExt cx="125025" cy="175275"/>
            </a:xfrm>
          </p:grpSpPr>
          <p:sp>
            <p:nvSpPr>
              <p:cNvPr id="1700" name="Google Shape;1700;p32"/>
              <p:cNvSpPr/>
              <p:nvPr/>
            </p:nvSpPr>
            <p:spPr>
              <a:xfrm>
                <a:off x="3609900" y="2281300"/>
                <a:ext cx="101500" cy="175275"/>
              </a:xfrm>
              <a:custGeom>
                <a:avLst/>
                <a:gdLst/>
                <a:ahLst/>
                <a:cxnLst/>
                <a:rect l="l" t="t" r="r" b="b"/>
                <a:pathLst>
                  <a:path w="4060" h="7011" extrusionOk="0">
                    <a:moveTo>
                      <a:pt x="1340" y="1"/>
                    </a:moveTo>
                    <a:lnTo>
                      <a:pt x="1277" y="63"/>
                    </a:lnTo>
                    <a:lnTo>
                      <a:pt x="1235" y="42"/>
                    </a:lnTo>
                    <a:lnTo>
                      <a:pt x="1110" y="84"/>
                    </a:lnTo>
                    <a:lnTo>
                      <a:pt x="1026" y="84"/>
                    </a:lnTo>
                    <a:lnTo>
                      <a:pt x="921" y="105"/>
                    </a:lnTo>
                    <a:lnTo>
                      <a:pt x="859" y="105"/>
                    </a:lnTo>
                    <a:lnTo>
                      <a:pt x="838" y="168"/>
                    </a:lnTo>
                    <a:lnTo>
                      <a:pt x="838" y="105"/>
                    </a:lnTo>
                    <a:lnTo>
                      <a:pt x="796" y="84"/>
                    </a:lnTo>
                    <a:lnTo>
                      <a:pt x="712" y="168"/>
                    </a:lnTo>
                    <a:lnTo>
                      <a:pt x="733" y="105"/>
                    </a:lnTo>
                    <a:lnTo>
                      <a:pt x="608" y="42"/>
                    </a:lnTo>
                    <a:lnTo>
                      <a:pt x="587" y="105"/>
                    </a:lnTo>
                    <a:lnTo>
                      <a:pt x="524" y="168"/>
                    </a:lnTo>
                    <a:lnTo>
                      <a:pt x="545" y="231"/>
                    </a:lnTo>
                    <a:lnTo>
                      <a:pt x="524" y="231"/>
                    </a:lnTo>
                    <a:lnTo>
                      <a:pt x="524" y="314"/>
                    </a:lnTo>
                    <a:lnTo>
                      <a:pt x="419" y="356"/>
                    </a:lnTo>
                    <a:lnTo>
                      <a:pt x="482" y="419"/>
                    </a:lnTo>
                    <a:lnTo>
                      <a:pt x="440" y="503"/>
                    </a:lnTo>
                    <a:lnTo>
                      <a:pt x="398" y="503"/>
                    </a:lnTo>
                    <a:lnTo>
                      <a:pt x="503" y="607"/>
                    </a:lnTo>
                    <a:lnTo>
                      <a:pt x="545" y="670"/>
                    </a:lnTo>
                    <a:lnTo>
                      <a:pt x="419" y="607"/>
                    </a:lnTo>
                    <a:lnTo>
                      <a:pt x="398" y="670"/>
                    </a:lnTo>
                    <a:lnTo>
                      <a:pt x="315" y="587"/>
                    </a:lnTo>
                    <a:lnTo>
                      <a:pt x="294" y="628"/>
                    </a:lnTo>
                    <a:lnTo>
                      <a:pt x="315" y="691"/>
                    </a:lnTo>
                    <a:lnTo>
                      <a:pt x="294" y="733"/>
                    </a:lnTo>
                    <a:lnTo>
                      <a:pt x="273" y="628"/>
                    </a:lnTo>
                    <a:lnTo>
                      <a:pt x="210" y="733"/>
                    </a:lnTo>
                    <a:lnTo>
                      <a:pt x="273" y="796"/>
                    </a:lnTo>
                    <a:lnTo>
                      <a:pt x="210" y="817"/>
                    </a:lnTo>
                    <a:lnTo>
                      <a:pt x="294" y="900"/>
                    </a:lnTo>
                    <a:lnTo>
                      <a:pt x="336" y="900"/>
                    </a:lnTo>
                    <a:lnTo>
                      <a:pt x="294" y="942"/>
                    </a:lnTo>
                    <a:lnTo>
                      <a:pt x="210" y="900"/>
                    </a:lnTo>
                    <a:lnTo>
                      <a:pt x="210" y="1026"/>
                    </a:lnTo>
                    <a:lnTo>
                      <a:pt x="210" y="1047"/>
                    </a:lnTo>
                    <a:lnTo>
                      <a:pt x="377" y="1026"/>
                    </a:lnTo>
                    <a:lnTo>
                      <a:pt x="273" y="1089"/>
                    </a:lnTo>
                    <a:lnTo>
                      <a:pt x="273" y="1110"/>
                    </a:lnTo>
                    <a:lnTo>
                      <a:pt x="294" y="1131"/>
                    </a:lnTo>
                    <a:lnTo>
                      <a:pt x="377" y="1110"/>
                    </a:lnTo>
                    <a:lnTo>
                      <a:pt x="336" y="1131"/>
                    </a:lnTo>
                    <a:lnTo>
                      <a:pt x="398" y="1151"/>
                    </a:lnTo>
                    <a:lnTo>
                      <a:pt x="398" y="1151"/>
                    </a:lnTo>
                    <a:lnTo>
                      <a:pt x="315" y="1131"/>
                    </a:lnTo>
                    <a:lnTo>
                      <a:pt x="294" y="1151"/>
                    </a:lnTo>
                    <a:lnTo>
                      <a:pt x="294" y="1214"/>
                    </a:lnTo>
                    <a:lnTo>
                      <a:pt x="315" y="1235"/>
                    </a:lnTo>
                    <a:lnTo>
                      <a:pt x="273" y="1256"/>
                    </a:lnTo>
                    <a:lnTo>
                      <a:pt x="231" y="1319"/>
                    </a:lnTo>
                    <a:lnTo>
                      <a:pt x="294" y="1319"/>
                    </a:lnTo>
                    <a:lnTo>
                      <a:pt x="294" y="1361"/>
                    </a:lnTo>
                    <a:lnTo>
                      <a:pt x="210" y="1340"/>
                    </a:lnTo>
                    <a:lnTo>
                      <a:pt x="189" y="1403"/>
                    </a:lnTo>
                    <a:lnTo>
                      <a:pt x="210" y="1444"/>
                    </a:lnTo>
                    <a:lnTo>
                      <a:pt x="189" y="1465"/>
                    </a:lnTo>
                    <a:lnTo>
                      <a:pt x="168" y="1528"/>
                    </a:lnTo>
                    <a:lnTo>
                      <a:pt x="63" y="1528"/>
                    </a:lnTo>
                    <a:lnTo>
                      <a:pt x="1" y="1549"/>
                    </a:lnTo>
                    <a:lnTo>
                      <a:pt x="63" y="1570"/>
                    </a:lnTo>
                    <a:lnTo>
                      <a:pt x="126" y="1570"/>
                    </a:lnTo>
                    <a:lnTo>
                      <a:pt x="189" y="1612"/>
                    </a:lnTo>
                    <a:lnTo>
                      <a:pt x="168" y="1633"/>
                    </a:lnTo>
                    <a:lnTo>
                      <a:pt x="105" y="1633"/>
                    </a:lnTo>
                    <a:lnTo>
                      <a:pt x="189" y="1716"/>
                    </a:lnTo>
                    <a:lnTo>
                      <a:pt x="210" y="1716"/>
                    </a:lnTo>
                    <a:lnTo>
                      <a:pt x="273" y="1737"/>
                    </a:lnTo>
                    <a:lnTo>
                      <a:pt x="503" y="1507"/>
                    </a:lnTo>
                    <a:lnTo>
                      <a:pt x="482" y="1570"/>
                    </a:lnTo>
                    <a:lnTo>
                      <a:pt x="503" y="1612"/>
                    </a:lnTo>
                    <a:lnTo>
                      <a:pt x="419" y="1633"/>
                    </a:lnTo>
                    <a:lnTo>
                      <a:pt x="377" y="1758"/>
                    </a:lnTo>
                    <a:lnTo>
                      <a:pt x="377" y="1779"/>
                    </a:lnTo>
                    <a:lnTo>
                      <a:pt x="315" y="1947"/>
                    </a:lnTo>
                    <a:lnTo>
                      <a:pt x="336" y="1947"/>
                    </a:lnTo>
                    <a:lnTo>
                      <a:pt x="294" y="2135"/>
                    </a:lnTo>
                    <a:lnTo>
                      <a:pt x="294" y="2239"/>
                    </a:lnTo>
                    <a:lnTo>
                      <a:pt x="231" y="2281"/>
                    </a:lnTo>
                    <a:lnTo>
                      <a:pt x="294" y="2323"/>
                    </a:lnTo>
                    <a:lnTo>
                      <a:pt x="315" y="2302"/>
                    </a:lnTo>
                    <a:lnTo>
                      <a:pt x="231" y="2449"/>
                    </a:lnTo>
                    <a:lnTo>
                      <a:pt x="231" y="2595"/>
                    </a:lnTo>
                    <a:lnTo>
                      <a:pt x="189" y="2658"/>
                    </a:lnTo>
                    <a:lnTo>
                      <a:pt x="189" y="2700"/>
                    </a:lnTo>
                    <a:lnTo>
                      <a:pt x="315" y="2700"/>
                    </a:lnTo>
                    <a:lnTo>
                      <a:pt x="294" y="2595"/>
                    </a:lnTo>
                    <a:lnTo>
                      <a:pt x="336" y="2491"/>
                    </a:lnTo>
                    <a:lnTo>
                      <a:pt x="336" y="2407"/>
                    </a:lnTo>
                    <a:lnTo>
                      <a:pt x="398" y="2323"/>
                    </a:lnTo>
                    <a:lnTo>
                      <a:pt x="336" y="2135"/>
                    </a:lnTo>
                    <a:lnTo>
                      <a:pt x="398" y="2135"/>
                    </a:lnTo>
                    <a:lnTo>
                      <a:pt x="545" y="1947"/>
                    </a:lnTo>
                    <a:lnTo>
                      <a:pt x="440" y="2135"/>
                    </a:lnTo>
                    <a:lnTo>
                      <a:pt x="419" y="2239"/>
                    </a:lnTo>
                    <a:lnTo>
                      <a:pt x="482" y="2260"/>
                    </a:lnTo>
                    <a:lnTo>
                      <a:pt x="482" y="2198"/>
                    </a:lnTo>
                    <a:lnTo>
                      <a:pt x="545" y="2135"/>
                    </a:lnTo>
                    <a:lnTo>
                      <a:pt x="587" y="2260"/>
                    </a:lnTo>
                    <a:lnTo>
                      <a:pt x="628" y="2135"/>
                    </a:lnTo>
                    <a:lnTo>
                      <a:pt x="628" y="2030"/>
                    </a:lnTo>
                    <a:lnTo>
                      <a:pt x="691" y="1988"/>
                    </a:lnTo>
                    <a:lnTo>
                      <a:pt x="649" y="2135"/>
                    </a:lnTo>
                    <a:lnTo>
                      <a:pt x="754" y="2198"/>
                    </a:lnTo>
                    <a:lnTo>
                      <a:pt x="649" y="2177"/>
                    </a:lnTo>
                    <a:lnTo>
                      <a:pt x="628" y="2323"/>
                    </a:lnTo>
                    <a:lnTo>
                      <a:pt x="649" y="2449"/>
                    </a:lnTo>
                    <a:lnTo>
                      <a:pt x="712" y="2470"/>
                    </a:lnTo>
                    <a:lnTo>
                      <a:pt x="754" y="2574"/>
                    </a:lnTo>
                    <a:lnTo>
                      <a:pt x="649" y="2658"/>
                    </a:lnTo>
                    <a:lnTo>
                      <a:pt x="587" y="2909"/>
                    </a:lnTo>
                    <a:lnTo>
                      <a:pt x="587" y="3014"/>
                    </a:lnTo>
                    <a:lnTo>
                      <a:pt x="503" y="2972"/>
                    </a:lnTo>
                    <a:lnTo>
                      <a:pt x="503" y="3097"/>
                    </a:lnTo>
                    <a:lnTo>
                      <a:pt x="628" y="3244"/>
                    </a:lnTo>
                    <a:lnTo>
                      <a:pt x="587" y="3097"/>
                    </a:lnTo>
                    <a:lnTo>
                      <a:pt x="649" y="3076"/>
                    </a:lnTo>
                    <a:lnTo>
                      <a:pt x="859" y="3223"/>
                    </a:lnTo>
                    <a:lnTo>
                      <a:pt x="859" y="3097"/>
                    </a:lnTo>
                    <a:lnTo>
                      <a:pt x="796" y="3035"/>
                    </a:lnTo>
                    <a:lnTo>
                      <a:pt x="838" y="3014"/>
                    </a:lnTo>
                    <a:lnTo>
                      <a:pt x="1005" y="3118"/>
                    </a:lnTo>
                    <a:lnTo>
                      <a:pt x="1131" y="3118"/>
                    </a:lnTo>
                    <a:lnTo>
                      <a:pt x="1131" y="3076"/>
                    </a:lnTo>
                    <a:lnTo>
                      <a:pt x="1235" y="3076"/>
                    </a:lnTo>
                    <a:lnTo>
                      <a:pt x="1256" y="2972"/>
                    </a:lnTo>
                    <a:lnTo>
                      <a:pt x="1549" y="2993"/>
                    </a:lnTo>
                    <a:lnTo>
                      <a:pt x="1361" y="3014"/>
                    </a:lnTo>
                    <a:lnTo>
                      <a:pt x="1235" y="3348"/>
                    </a:lnTo>
                    <a:lnTo>
                      <a:pt x="1382" y="3620"/>
                    </a:lnTo>
                    <a:lnTo>
                      <a:pt x="1444" y="3558"/>
                    </a:lnTo>
                    <a:lnTo>
                      <a:pt x="1444" y="3704"/>
                    </a:lnTo>
                    <a:lnTo>
                      <a:pt x="1549" y="3600"/>
                    </a:lnTo>
                    <a:lnTo>
                      <a:pt x="1654" y="3600"/>
                    </a:lnTo>
                    <a:lnTo>
                      <a:pt x="1633" y="3746"/>
                    </a:lnTo>
                    <a:lnTo>
                      <a:pt x="1654" y="3767"/>
                    </a:lnTo>
                    <a:lnTo>
                      <a:pt x="1549" y="3851"/>
                    </a:lnTo>
                    <a:lnTo>
                      <a:pt x="1570" y="4018"/>
                    </a:lnTo>
                    <a:lnTo>
                      <a:pt x="1528" y="4123"/>
                    </a:lnTo>
                    <a:lnTo>
                      <a:pt x="1570" y="4227"/>
                    </a:lnTo>
                    <a:lnTo>
                      <a:pt x="1654" y="4290"/>
                    </a:lnTo>
                    <a:lnTo>
                      <a:pt x="1737" y="4290"/>
                    </a:lnTo>
                    <a:lnTo>
                      <a:pt x="1675" y="4332"/>
                    </a:lnTo>
                    <a:lnTo>
                      <a:pt x="1591" y="4332"/>
                    </a:lnTo>
                    <a:lnTo>
                      <a:pt x="1549" y="4248"/>
                    </a:lnTo>
                    <a:lnTo>
                      <a:pt x="1465" y="4269"/>
                    </a:lnTo>
                    <a:lnTo>
                      <a:pt x="1528" y="4353"/>
                    </a:lnTo>
                    <a:lnTo>
                      <a:pt x="1591" y="4395"/>
                    </a:lnTo>
                    <a:lnTo>
                      <a:pt x="1486" y="4374"/>
                    </a:lnTo>
                    <a:lnTo>
                      <a:pt x="1424" y="4290"/>
                    </a:lnTo>
                    <a:lnTo>
                      <a:pt x="1235" y="4353"/>
                    </a:lnTo>
                    <a:lnTo>
                      <a:pt x="1152" y="4353"/>
                    </a:lnTo>
                    <a:lnTo>
                      <a:pt x="963" y="4436"/>
                    </a:lnTo>
                    <a:lnTo>
                      <a:pt x="859" y="4583"/>
                    </a:lnTo>
                    <a:lnTo>
                      <a:pt x="733" y="4667"/>
                    </a:lnTo>
                    <a:lnTo>
                      <a:pt x="691" y="4750"/>
                    </a:lnTo>
                    <a:lnTo>
                      <a:pt x="817" y="4750"/>
                    </a:lnTo>
                    <a:lnTo>
                      <a:pt x="817" y="4688"/>
                    </a:lnTo>
                    <a:lnTo>
                      <a:pt x="1026" y="4646"/>
                    </a:lnTo>
                    <a:lnTo>
                      <a:pt x="1005" y="4750"/>
                    </a:lnTo>
                    <a:lnTo>
                      <a:pt x="1068" y="4813"/>
                    </a:lnTo>
                    <a:lnTo>
                      <a:pt x="1005" y="4876"/>
                    </a:lnTo>
                    <a:lnTo>
                      <a:pt x="1026" y="4960"/>
                    </a:lnTo>
                    <a:lnTo>
                      <a:pt x="1068" y="4960"/>
                    </a:lnTo>
                    <a:lnTo>
                      <a:pt x="942" y="5190"/>
                    </a:lnTo>
                    <a:lnTo>
                      <a:pt x="859" y="5232"/>
                    </a:lnTo>
                    <a:lnTo>
                      <a:pt x="754" y="5294"/>
                    </a:lnTo>
                    <a:lnTo>
                      <a:pt x="733" y="5294"/>
                    </a:lnTo>
                    <a:lnTo>
                      <a:pt x="608" y="5378"/>
                    </a:lnTo>
                    <a:lnTo>
                      <a:pt x="524" y="5378"/>
                    </a:lnTo>
                    <a:lnTo>
                      <a:pt x="398" y="5483"/>
                    </a:lnTo>
                    <a:lnTo>
                      <a:pt x="503" y="5483"/>
                    </a:lnTo>
                    <a:lnTo>
                      <a:pt x="503" y="5545"/>
                    </a:lnTo>
                    <a:lnTo>
                      <a:pt x="419" y="5608"/>
                    </a:lnTo>
                    <a:lnTo>
                      <a:pt x="545" y="5629"/>
                    </a:lnTo>
                    <a:lnTo>
                      <a:pt x="524" y="5650"/>
                    </a:lnTo>
                    <a:lnTo>
                      <a:pt x="587" y="5692"/>
                    </a:lnTo>
                    <a:lnTo>
                      <a:pt x="649" y="5650"/>
                    </a:lnTo>
                    <a:lnTo>
                      <a:pt x="754" y="5608"/>
                    </a:lnTo>
                    <a:lnTo>
                      <a:pt x="900" y="5545"/>
                    </a:lnTo>
                    <a:lnTo>
                      <a:pt x="921" y="5629"/>
                    </a:lnTo>
                    <a:lnTo>
                      <a:pt x="1026" y="5650"/>
                    </a:lnTo>
                    <a:lnTo>
                      <a:pt x="942" y="5692"/>
                    </a:lnTo>
                    <a:lnTo>
                      <a:pt x="921" y="5734"/>
                    </a:lnTo>
                    <a:lnTo>
                      <a:pt x="1068" y="5734"/>
                    </a:lnTo>
                    <a:lnTo>
                      <a:pt x="1068" y="5713"/>
                    </a:lnTo>
                    <a:lnTo>
                      <a:pt x="1152" y="5692"/>
                    </a:lnTo>
                    <a:lnTo>
                      <a:pt x="1256" y="5796"/>
                    </a:lnTo>
                    <a:lnTo>
                      <a:pt x="1319" y="5859"/>
                    </a:lnTo>
                    <a:lnTo>
                      <a:pt x="1486" y="5859"/>
                    </a:lnTo>
                    <a:lnTo>
                      <a:pt x="1549" y="5796"/>
                    </a:lnTo>
                    <a:lnTo>
                      <a:pt x="1633" y="5755"/>
                    </a:lnTo>
                    <a:lnTo>
                      <a:pt x="1758" y="5713"/>
                    </a:lnTo>
                    <a:lnTo>
                      <a:pt x="1800" y="5650"/>
                    </a:lnTo>
                    <a:lnTo>
                      <a:pt x="1905" y="5608"/>
                    </a:lnTo>
                    <a:lnTo>
                      <a:pt x="1758" y="5755"/>
                    </a:lnTo>
                    <a:lnTo>
                      <a:pt x="1633" y="5901"/>
                    </a:lnTo>
                    <a:lnTo>
                      <a:pt x="1633" y="6048"/>
                    </a:lnTo>
                    <a:lnTo>
                      <a:pt x="1528" y="6048"/>
                    </a:lnTo>
                    <a:lnTo>
                      <a:pt x="1444" y="6068"/>
                    </a:lnTo>
                    <a:lnTo>
                      <a:pt x="1361" y="6027"/>
                    </a:lnTo>
                    <a:lnTo>
                      <a:pt x="1131" y="6006"/>
                    </a:lnTo>
                    <a:lnTo>
                      <a:pt x="963" y="6048"/>
                    </a:lnTo>
                    <a:lnTo>
                      <a:pt x="963" y="6131"/>
                    </a:lnTo>
                    <a:lnTo>
                      <a:pt x="900" y="6215"/>
                    </a:lnTo>
                    <a:lnTo>
                      <a:pt x="796" y="6215"/>
                    </a:lnTo>
                    <a:lnTo>
                      <a:pt x="796" y="6382"/>
                    </a:lnTo>
                    <a:lnTo>
                      <a:pt x="691" y="6487"/>
                    </a:lnTo>
                    <a:lnTo>
                      <a:pt x="649" y="6550"/>
                    </a:lnTo>
                    <a:lnTo>
                      <a:pt x="545" y="6550"/>
                    </a:lnTo>
                    <a:lnTo>
                      <a:pt x="524" y="6675"/>
                    </a:lnTo>
                    <a:lnTo>
                      <a:pt x="482" y="6675"/>
                    </a:lnTo>
                    <a:lnTo>
                      <a:pt x="440" y="6738"/>
                    </a:lnTo>
                    <a:lnTo>
                      <a:pt x="315" y="6843"/>
                    </a:lnTo>
                    <a:lnTo>
                      <a:pt x="231" y="6801"/>
                    </a:lnTo>
                    <a:lnTo>
                      <a:pt x="168" y="6864"/>
                    </a:lnTo>
                    <a:lnTo>
                      <a:pt x="168" y="6968"/>
                    </a:lnTo>
                    <a:lnTo>
                      <a:pt x="273" y="6968"/>
                    </a:lnTo>
                    <a:lnTo>
                      <a:pt x="273" y="6885"/>
                    </a:lnTo>
                    <a:lnTo>
                      <a:pt x="377" y="6905"/>
                    </a:lnTo>
                    <a:lnTo>
                      <a:pt x="419" y="7010"/>
                    </a:lnTo>
                    <a:lnTo>
                      <a:pt x="503" y="6968"/>
                    </a:lnTo>
                    <a:lnTo>
                      <a:pt x="482" y="6905"/>
                    </a:lnTo>
                    <a:lnTo>
                      <a:pt x="524" y="6843"/>
                    </a:lnTo>
                    <a:lnTo>
                      <a:pt x="545" y="6864"/>
                    </a:lnTo>
                    <a:lnTo>
                      <a:pt x="628" y="6801"/>
                    </a:lnTo>
                    <a:lnTo>
                      <a:pt x="649" y="6801"/>
                    </a:lnTo>
                    <a:lnTo>
                      <a:pt x="712" y="6696"/>
                    </a:lnTo>
                    <a:lnTo>
                      <a:pt x="817" y="6759"/>
                    </a:lnTo>
                    <a:lnTo>
                      <a:pt x="900" y="6696"/>
                    </a:lnTo>
                    <a:lnTo>
                      <a:pt x="963" y="6738"/>
                    </a:lnTo>
                    <a:lnTo>
                      <a:pt x="1005" y="6696"/>
                    </a:lnTo>
                    <a:lnTo>
                      <a:pt x="1047" y="6759"/>
                    </a:lnTo>
                    <a:lnTo>
                      <a:pt x="1110" y="6759"/>
                    </a:lnTo>
                    <a:lnTo>
                      <a:pt x="1172" y="6801"/>
                    </a:lnTo>
                    <a:lnTo>
                      <a:pt x="1277" y="6801"/>
                    </a:lnTo>
                    <a:lnTo>
                      <a:pt x="1256" y="6759"/>
                    </a:lnTo>
                    <a:lnTo>
                      <a:pt x="1340" y="6738"/>
                    </a:lnTo>
                    <a:lnTo>
                      <a:pt x="1361" y="6654"/>
                    </a:lnTo>
                    <a:lnTo>
                      <a:pt x="1340" y="6571"/>
                    </a:lnTo>
                    <a:lnTo>
                      <a:pt x="1382" y="6487"/>
                    </a:lnTo>
                    <a:lnTo>
                      <a:pt x="1444" y="6487"/>
                    </a:lnTo>
                    <a:lnTo>
                      <a:pt x="1465" y="6445"/>
                    </a:lnTo>
                    <a:lnTo>
                      <a:pt x="1675" y="6424"/>
                    </a:lnTo>
                    <a:lnTo>
                      <a:pt x="1779" y="6424"/>
                    </a:lnTo>
                    <a:lnTo>
                      <a:pt x="1905" y="6487"/>
                    </a:lnTo>
                    <a:lnTo>
                      <a:pt x="2093" y="6487"/>
                    </a:lnTo>
                    <a:lnTo>
                      <a:pt x="2177" y="6529"/>
                    </a:lnTo>
                    <a:lnTo>
                      <a:pt x="2198" y="6445"/>
                    </a:lnTo>
                    <a:lnTo>
                      <a:pt x="2323" y="6361"/>
                    </a:lnTo>
                    <a:lnTo>
                      <a:pt x="2407" y="6382"/>
                    </a:lnTo>
                    <a:lnTo>
                      <a:pt x="2512" y="6320"/>
                    </a:lnTo>
                    <a:lnTo>
                      <a:pt x="2616" y="6340"/>
                    </a:lnTo>
                    <a:lnTo>
                      <a:pt x="2637" y="6320"/>
                    </a:lnTo>
                    <a:lnTo>
                      <a:pt x="2721" y="6278"/>
                    </a:lnTo>
                    <a:lnTo>
                      <a:pt x="2721" y="6320"/>
                    </a:lnTo>
                    <a:lnTo>
                      <a:pt x="2804" y="6361"/>
                    </a:lnTo>
                    <a:lnTo>
                      <a:pt x="2888" y="6320"/>
                    </a:lnTo>
                    <a:lnTo>
                      <a:pt x="3056" y="6320"/>
                    </a:lnTo>
                    <a:lnTo>
                      <a:pt x="3202" y="6278"/>
                    </a:lnTo>
                    <a:lnTo>
                      <a:pt x="3307" y="6320"/>
                    </a:lnTo>
                    <a:lnTo>
                      <a:pt x="3349" y="6340"/>
                    </a:lnTo>
                    <a:lnTo>
                      <a:pt x="3453" y="6257"/>
                    </a:lnTo>
                    <a:lnTo>
                      <a:pt x="3537" y="6236"/>
                    </a:lnTo>
                    <a:lnTo>
                      <a:pt x="3621" y="6152"/>
                    </a:lnTo>
                    <a:lnTo>
                      <a:pt x="3683" y="6152"/>
                    </a:lnTo>
                    <a:lnTo>
                      <a:pt x="3746" y="6173"/>
                    </a:lnTo>
                    <a:lnTo>
                      <a:pt x="3725" y="6110"/>
                    </a:lnTo>
                    <a:lnTo>
                      <a:pt x="3851" y="6027"/>
                    </a:lnTo>
                    <a:lnTo>
                      <a:pt x="3955" y="6006"/>
                    </a:lnTo>
                    <a:lnTo>
                      <a:pt x="3955" y="5922"/>
                    </a:lnTo>
                    <a:lnTo>
                      <a:pt x="3934" y="5859"/>
                    </a:lnTo>
                    <a:lnTo>
                      <a:pt x="3955" y="5796"/>
                    </a:lnTo>
                    <a:lnTo>
                      <a:pt x="3788" y="5796"/>
                    </a:lnTo>
                    <a:lnTo>
                      <a:pt x="3683" y="5838"/>
                    </a:lnTo>
                    <a:lnTo>
                      <a:pt x="3641" y="5838"/>
                    </a:lnTo>
                    <a:lnTo>
                      <a:pt x="3537" y="5817"/>
                    </a:lnTo>
                    <a:lnTo>
                      <a:pt x="3474" y="5796"/>
                    </a:lnTo>
                    <a:lnTo>
                      <a:pt x="3537" y="5755"/>
                    </a:lnTo>
                    <a:lnTo>
                      <a:pt x="3558" y="5755"/>
                    </a:lnTo>
                    <a:lnTo>
                      <a:pt x="3558" y="5734"/>
                    </a:lnTo>
                    <a:lnTo>
                      <a:pt x="3474" y="5713"/>
                    </a:lnTo>
                    <a:lnTo>
                      <a:pt x="3411" y="5734"/>
                    </a:lnTo>
                    <a:lnTo>
                      <a:pt x="3516" y="5650"/>
                    </a:lnTo>
                    <a:lnTo>
                      <a:pt x="3579" y="5692"/>
                    </a:lnTo>
                    <a:lnTo>
                      <a:pt x="3662" y="5629"/>
                    </a:lnTo>
                    <a:lnTo>
                      <a:pt x="3641" y="5545"/>
                    </a:lnTo>
                    <a:lnTo>
                      <a:pt x="3558" y="5545"/>
                    </a:lnTo>
                    <a:lnTo>
                      <a:pt x="3621" y="5504"/>
                    </a:lnTo>
                    <a:lnTo>
                      <a:pt x="3662" y="5441"/>
                    </a:lnTo>
                    <a:lnTo>
                      <a:pt x="3725" y="5504"/>
                    </a:lnTo>
                    <a:lnTo>
                      <a:pt x="3788" y="5441"/>
                    </a:lnTo>
                    <a:lnTo>
                      <a:pt x="3851" y="5399"/>
                    </a:lnTo>
                    <a:lnTo>
                      <a:pt x="3788" y="5378"/>
                    </a:lnTo>
                    <a:lnTo>
                      <a:pt x="3830" y="5336"/>
                    </a:lnTo>
                    <a:lnTo>
                      <a:pt x="3725" y="5336"/>
                    </a:lnTo>
                    <a:lnTo>
                      <a:pt x="3767" y="5273"/>
                    </a:lnTo>
                    <a:lnTo>
                      <a:pt x="3830" y="5294"/>
                    </a:lnTo>
                    <a:lnTo>
                      <a:pt x="3851" y="5315"/>
                    </a:lnTo>
                    <a:lnTo>
                      <a:pt x="3893" y="5232"/>
                    </a:lnTo>
                    <a:lnTo>
                      <a:pt x="3976" y="5211"/>
                    </a:lnTo>
                    <a:lnTo>
                      <a:pt x="3976" y="5064"/>
                    </a:lnTo>
                    <a:lnTo>
                      <a:pt x="4060" y="4897"/>
                    </a:lnTo>
                    <a:lnTo>
                      <a:pt x="3997" y="4813"/>
                    </a:lnTo>
                    <a:lnTo>
                      <a:pt x="3976" y="4688"/>
                    </a:lnTo>
                    <a:lnTo>
                      <a:pt x="3767" y="4541"/>
                    </a:lnTo>
                    <a:lnTo>
                      <a:pt x="3349" y="4541"/>
                    </a:lnTo>
                    <a:lnTo>
                      <a:pt x="3328" y="4667"/>
                    </a:lnTo>
                    <a:lnTo>
                      <a:pt x="3307" y="4708"/>
                    </a:lnTo>
                    <a:lnTo>
                      <a:pt x="3202" y="4646"/>
                    </a:lnTo>
                    <a:lnTo>
                      <a:pt x="3097" y="4604"/>
                    </a:lnTo>
                    <a:lnTo>
                      <a:pt x="3265" y="4436"/>
                    </a:lnTo>
                    <a:lnTo>
                      <a:pt x="3265" y="4332"/>
                    </a:lnTo>
                    <a:lnTo>
                      <a:pt x="3139" y="4123"/>
                    </a:lnTo>
                    <a:lnTo>
                      <a:pt x="3097" y="4123"/>
                    </a:lnTo>
                    <a:lnTo>
                      <a:pt x="2951" y="4039"/>
                    </a:lnTo>
                    <a:lnTo>
                      <a:pt x="2909" y="3955"/>
                    </a:lnTo>
                    <a:lnTo>
                      <a:pt x="2846" y="3976"/>
                    </a:lnTo>
                    <a:lnTo>
                      <a:pt x="2825" y="3976"/>
                    </a:lnTo>
                    <a:lnTo>
                      <a:pt x="2742" y="3955"/>
                    </a:lnTo>
                    <a:lnTo>
                      <a:pt x="2825" y="3955"/>
                    </a:lnTo>
                    <a:lnTo>
                      <a:pt x="2930" y="3934"/>
                    </a:lnTo>
                    <a:lnTo>
                      <a:pt x="2993" y="3955"/>
                    </a:lnTo>
                    <a:lnTo>
                      <a:pt x="3014" y="4018"/>
                    </a:lnTo>
                    <a:lnTo>
                      <a:pt x="3139" y="4018"/>
                    </a:lnTo>
                    <a:lnTo>
                      <a:pt x="2993" y="3830"/>
                    </a:lnTo>
                    <a:lnTo>
                      <a:pt x="2909" y="3725"/>
                    </a:lnTo>
                    <a:lnTo>
                      <a:pt x="2951" y="3641"/>
                    </a:lnTo>
                    <a:lnTo>
                      <a:pt x="2993" y="3641"/>
                    </a:lnTo>
                    <a:lnTo>
                      <a:pt x="2909" y="3600"/>
                    </a:lnTo>
                    <a:lnTo>
                      <a:pt x="2888" y="3537"/>
                    </a:lnTo>
                    <a:lnTo>
                      <a:pt x="2846" y="3537"/>
                    </a:lnTo>
                    <a:lnTo>
                      <a:pt x="2784" y="3348"/>
                    </a:lnTo>
                    <a:lnTo>
                      <a:pt x="2616" y="3307"/>
                    </a:lnTo>
                    <a:lnTo>
                      <a:pt x="2428" y="3244"/>
                    </a:lnTo>
                    <a:lnTo>
                      <a:pt x="2428" y="3181"/>
                    </a:lnTo>
                    <a:lnTo>
                      <a:pt x="2386" y="3139"/>
                    </a:lnTo>
                    <a:lnTo>
                      <a:pt x="2323" y="2930"/>
                    </a:lnTo>
                    <a:lnTo>
                      <a:pt x="2260" y="2825"/>
                    </a:lnTo>
                    <a:lnTo>
                      <a:pt x="2198" y="2574"/>
                    </a:lnTo>
                    <a:lnTo>
                      <a:pt x="2156" y="2470"/>
                    </a:lnTo>
                    <a:lnTo>
                      <a:pt x="2093" y="2470"/>
                    </a:lnTo>
                    <a:lnTo>
                      <a:pt x="1947" y="2239"/>
                    </a:lnTo>
                    <a:lnTo>
                      <a:pt x="1842" y="2198"/>
                    </a:lnTo>
                    <a:lnTo>
                      <a:pt x="1758" y="2156"/>
                    </a:lnTo>
                    <a:lnTo>
                      <a:pt x="1654" y="2093"/>
                    </a:lnTo>
                    <a:lnTo>
                      <a:pt x="1591" y="2156"/>
                    </a:lnTo>
                    <a:lnTo>
                      <a:pt x="1486" y="2198"/>
                    </a:lnTo>
                    <a:lnTo>
                      <a:pt x="1361" y="2177"/>
                    </a:lnTo>
                    <a:lnTo>
                      <a:pt x="1277" y="2177"/>
                    </a:lnTo>
                    <a:lnTo>
                      <a:pt x="1172" y="2156"/>
                    </a:lnTo>
                    <a:lnTo>
                      <a:pt x="1152" y="2072"/>
                    </a:lnTo>
                    <a:lnTo>
                      <a:pt x="1152" y="2072"/>
                    </a:lnTo>
                    <a:lnTo>
                      <a:pt x="1214" y="2093"/>
                    </a:lnTo>
                    <a:lnTo>
                      <a:pt x="1340" y="2135"/>
                    </a:lnTo>
                    <a:lnTo>
                      <a:pt x="1465" y="2093"/>
                    </a:lnTo>
                    <a:lnTo>
                      <a:pt x="1486" y="1988"/>
                    </a:lnTo>
                    <a:lnTo>
                      <a:pt x="1591" y="1988"/>
                    </a:lnTo>
                    <a:lnTo>
                      <a:pt x="1696" y="1926"/>
                    </a:lnTo>
                    <a:lnTo>
                      <a:pt x="1591" y="1884"/>
                    </a:lnTo>
                    <a:lnTo>
                      <a:pt x="1591" y="1800"/>
                    </a:lnTo>
                    <a:lnTo>
                      <a:pt x="1549" y="1779"/>
                    </a:lnTo>
                    <a:lnTo>
                      <a:pt x="1424" y="1863"/>
                    </a:lnTo>
                    <a:lnTo>
                      <a:pt x="1382" y="1842"/>
                    </a:lnTo>
                    <a:lnTo>
                      <a:pt x="1486" y="1758"/>
                    </a:lnTo>
                    <a:lnTo>
                      <a:pt x="1633" y="1758"/>
                    </a:lnTo>
                    <a:lnTo>
                      <a:pt x="1696" y="1716"/>
                    </a:lnTo>
                    <a:lnTo>
                      <a:pt x="1696" y="1633"/>
                    </a:lnTo>
                    <a:lnTo>
                      <a:pt x="1758" y="1612"/>
                    </a:lnTo>
                    <a:lnTo>
                      <a:pt x="1842" y="1444"/>
                    </a:lnTo>
                    <a:lnTo>
                      <a:pt x="1884" y="1403"/>
                    </a:lnTo>
                    <a:lnTo>
                      <a:pt x="1884" y="1340"/>
                    </a:lnTo>
                    <a:lnTo>
                      <a:pt x="1947" y="1235"/>
                    </a:lnTo>
                    <a:lnTo>
                      <a:pt x="1905" y="1214"/>
                    </a:lnTo>
                    <a:lnTo>
                      <a:pt x="1968" y="1047"/>
                    </a:lnTo>
                    <a:lnTo>
                      <a:pt x="2072" y="984"/>
                    </a:lnTo>
                    <a:lnTo>
                      <a:pt x="2072" y="900"/>
                    </a:lnTo>
                    <a:lnTo>
                      <a:pt x="1905" y="754"/>
                    </a:lnTo>
                    <a:lnTo>
                      <a:pt x="1884" y="796"/>
                    </a:lnTo>
                    <a:lnTo>
                      <a:pt x="1675" y="796"/>
                    </a:lnTo>
                    <a:lnTo>
                      <a:pt x="1528" y="754"/>
                    </a:lnTo>
                    <a:lnTo>
                      <a:pt x="1486" y="817"/>
                    </a:lnTo>
                    <a:lnTo>
                      <a:pt x="1424" y="817"/>
                    </a:lnTo>
                    <a:lnTo>
                      <a:pt x="1340" y="754"/>
                    </a:lnTo>
                    <a:lnTo>
                      <a:pt x="1256" y="796"/>
                    </a:lnTo>
                    <a:lnTo>
                      <a:pt x="1256" y="817"/>
                    </a:lnTo>
                    <a:lnTo>
                      <a:pt x="1172" y="838"/>
                    </a:lnTo>
                    <a:lnTo>
                      <a:pt x="1068" y="900"/>
                    </a:lnTo>
                    <a:lnTo>
                      <a:pt x="1047" y="900"/>
                    </a:lnTo>
                    <a:lnTo>
                      <a:pt x="963" y="942"/>
                    </a:lnTo>
                    <a:lnTo>
                      <a:pt x="942" y="921"/>
                    </a:lnTo>
                    <a:lnTo>
                      <a:pt x="1047" y="817"/>
                    </a:lnTo>
                    <a:lnTo>
                      <a:pt x="1131" y="691"/>
                    </a:lnTo>
                    <a:lnTo>
                      <a:pt x="1131" y="691"/>
                    </a:lnTo>
                    <a:lnTo>
                      <a:pt x="1068" y="712"/>
                    </a:lnTo>
                    <a:lnTo>
                      <a:pt x="963" y="691"/>
                    </a:lnTo>
                    <a:lnTo>
                      <a:pt x="1026" y="670"/>
                    </a:lnTo>
                    <a:lnTo>
                      <a:pt x="1047" y="587"/>
                    </a:lnTo>
                    <a:lnTo>
                      <a:pt x="1277" y="419"/>
                    </a:lnTo>
                    <a:lnTo>
                      <a:pt x="1340" y="294"/>
                    </a:lnTo>
                    <a:lnTo>
                      <a:pt x="1424" y="273"/>
                    </a:lnTo>
                    <a:lnTo>
                      <a:pt x="1444" y="168"/>
                    </a:lnTo>
                    <a:lnTo>
                      <a:pt x="1424" y="147"/>
                    </a:lnTo>
                    <a:lnTo>
                      <a:pt x="1465" y="63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32"/>
              <p:cNvSpPr/>
              <p:nvPr/>
            </p:nvSpPr>
            <p:spPr>
              <a:xfrm>
                <a:off x="3586375" y="2350350"/>
                <a:ext cx="31925" cy="25125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005" extrusionOk="0">
                    <a:moveTo>
                      <a:pt x="732" y="1"/>
                    </a:moveTo>
                    <a:lnTo>
                      <a:pt x="628" y="63"/>
                    </a:lnTo>
                    <a:lnTo>
                      <a:pt x="544" y="63"/>
                    </a:lnTo>
                    <a:lnTo>
                      <a:pt x="523" y="126"/>
                    </a:lnTo>
                    <a:lnTo>
                      <a:pt x="419" y="126"/>
                    </a:lnTo>
                    <a:lnTo>
                      <a:pt x="377" y="210"/>
                    </a:lnTo>
                    <a:lnTo>
                      <a:pt x="293" y="231"/>
                    </a:lnTo>
                    <a:lnTo>
                      <a:pt x="272" y="335"/>
                    </a:lnTo>
                    <a:lnTo>
                      <a:pt x="126" y="356"/>
                    </a:lnTo>
                    <a:lnTo>
                      <a:pt x="0" y="586"/>
                    </a:lnTo>
                    <a:lnTo>
                      <a:pt x="272" y="838"/>
                    </a:lnTo>
                    <a:lnTo>
                      <a:pt x="335" y="796"/>
                    </a:lnTo>
                    <a:lnTo>
                      <a:pt x="377" y="649"/>
                    </a:lnTo>
                    <a:lnTo>
                      <a:pt x="440" y="586"/>
                    </a:lnTo>
                    <a:lnTo>
                      <a:pt x="607" y="691"/>
                    </a:lnTo>
                    <a:lnTo>
                      <a:pt x="712" y="900"/>
                    </a:lnTo>
                    <a:lnTo>
                      <a:pt x="795" y="942"/>
                    </a:lnTo>
                    <a:lnTo>
                      <a:pt x="921" y="1005"/>
                    </a:lnTo>
                    <a:lnTo>
                      <a:pt x="942" y="1005"/>
                    </a:lnTo>
                    <a:lnTo>
                      <a:pt x="942" y="942"/>
                    </a:lnTo>
                    <a:lnTo>
                      <a:pt x="1004" y="942"/>
                    </a:lnTo>
                    <a:lnTo>
                      <a:pt x="1067" y="858"/>
                    </a:lnTo>
                    <a:lnTo>
                      <a:pt x="1067" y="775"/>
                    </a:lnTo>
                    <a:lnTo>
                      <a:pt x="1214" y="796"/>
                    </a:lnTo>
                    <a:lnTo>
                      <a:pt x="1235" y="691"/>
                    </a:lnTo>
                    <a:lnTo>
                      <a:pt x="1151" y="691"/>
                    </a:lnTo>
                    <a:lnTo>
                      <a:pt x="1172" y="586"/>
                    </a:lnTo>
                    <a:lnTo>
                      <a:pt x="1151" y="545"/>
                    </a:lnTo>
                    <a:lnTo>
                      <a:pt x="1214" y="524"/>
                    </a:lnTo>
                    <a:lnTo>
                      <a:pt x="1277" y="733"/>
                    </a:lnTo>
                    <a:lnTo>
                      <a:pt x="1235" y="461"/>
                    </a:lnTo>
                    <a:lnTo>
                      <a:pt x="1109" y="461"/>
                    </a:lnTo>
                    <a:lnTo>
                      <a:pt x="1172" y="419"/>
                    </a:lnTo>
                    <a:lnTo>
                      <a:pt x="1004" y="147"/>
                    </a:lnTo>
                    <a:lnTo>
                      <a:pt x="1004" y="42"/>
                    </a:lnTo>
                    <a:lnTo>
                      <a:pt x="921" y="21"/>
                    </a:lnTo>
                    <a:lnTo>
                      <a:pt x="73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02" name="Google Shape;1702;p32"/>
            <p:cNvSpPr/>
            <p:nvPr/>
          </p:nvSpPr>
          <p:spPr>
            <a:xfrm>
              <a:off x="4300900" y="3419025"/>
              <a:ext cx="109875" cy="205600"/>
            </a:xfrm>
            <a:custGeom>
              <a:avLst/>
              <a:gdLst/>
              <a:ahLst/>
              <a:cxnLst/>
              <a:rect l="l" t="t" r="r" b="b"/>
              <a:pathLst>
                <a:path w="4395" h="8224" extrusionOk="0">
                  <a:moveTo>
                    <a:pt x="3914" y="1"/>
                  </a:moveTo>
                  <a:lnTo>
                    <a:pt x="3746" y="168"/>
                  </a:lnTo>
                  <a:lnTo>
                    <a:pt x="3809" y="252"/>
                  </a:lnTo>
                  <a:lnTo>
                    <a:pt x="3704" y="293"/>
                  </a:lnTo>
                  <a:lnTo>
                    <a:pt x="3600" y="252"/>
                  </a:lnTo>
                  <a:lnTo>
                    <a:pt x="3537" y="252"/>
                  </a:lnTo>
                  <a:lnTo>
                    <a:pt x="3621" y="377"/>
                  </a:lnTo>
                  <a:lnTo>
                    <a:pt x="3621" y="419"/>
                  </a:lnTo>
                  <a:lnTo>
                    <a:pt x="3704" y="503"/>
                  </a:lnTo>
                  <a:lnTo>
                    <a:pt x="3704" y="524"/>
                  </a:lnTo>
                  <a:lnTo>
                    <a:pt x="3600" y="670"/>
                  </a:lnTo>
                  <a:lnTo>
                    <a:pt x="3600" y="817"/>
                  </a:lnTo>
                  <a:lnTo>
                    <a:pt x="3516" y="921"/>
                  </a:lnTo>
                  <a:lnTo>
                    <a:pt x="3432" y="900"/>
                  </a:lnTo>
                  <a:lnTo>
                    <a:pt x="3328" y="1026"/>
                  </a:lnTo>
                  <a:lnTo>
                    <a:pt x="3328" y="1109"/>
                  </a:lnTo>
                  <a:lnTo>
                    <a:pt x="3244" y="1151"/>
                  </a:lnTo>
                  <a:lnTo>
                    <a:pt x="3181" y="1130"/>
                  </a:lnTo>
                  <a:lnTo>
                    <a:pt x="3181" y="1005"/>
                  </a:lnTo>
                  <a:lnTo>
                    <a:pt x="3118" y="984"/>
                  </a:lnTo>
                  <a:lnTo>
                    <a:pt x="3035" y="1047"/>
                  </a:lnTo>
                  <a:lnTo>
                    <a:pt x="3035" y="1193"/>
                  </a:lnTo>
                  <a:lnTo>
                    <a:pt x="3139" y="1298"/>
                  </a:lnTo>
                  <a:lnTo>
                    <a:pt x="3181" y="1340"/>
                  </a:lnTo>
                  <a:lnTo>
                    <a:pt x="3139" y="1402"/>
                  </a:lnTo>
                  <a:lnTo>
                    <a:pt x="3077" y="1361"/>
                  </a:lnTo>
                  <a:lnTo>
                    <a:pt x="2930" y="1402"/>
                  </a:lnTo>
                  <a:lnTo>
                    <a:pt x="2993" y="1507"/>
                  </a:lnTo>
                  <a:lnTo>
                    <a:pt x="3098" y="1549"/>
                  </a:lnTo>
                  <a:lnTo>
                    <a:pt x="3098" y="1612"/>
                  </a:lnTo>
                  <a:lnTo>
                    <a:pt x="3077" y="1674"/>
                  </a:lnTo>
                  <a:lnTo>
                    <a:pt x="2993" y="1612"/>
                  </a:lnTo>
                  <a:lnTo>
                    <a:pt x="2909" y="1633"/>
                  </a:lnTo>
                  <a:lnTo>
                    <a:pt x="2888" y="1716"/>
                  </a:lnTo>
                  <a:lnTo>
                    <a:pt x="2721" y="1842"/>
                  </a:lnTo>
                  <a:lnTo>
                    <a:pt x="2721" y="1716"/>
                  </a:lnTo>
                  <a:lnTo>
                    <a:pt x="2763" y="1674"/>
                  </a:lnTo>
                  <a:lnTo>
                    <a:pt x="2721" y="1612"/>
                  </a:lnTo>
                  <a:lnTo>
                    <a:pt x="2616" y="1716"/>
                  </a:lnTo>
                  <a:lnTo>
                    <a:pt x="2679" y="1758"/>
                  </a:lnTo>
                  <a:lnTo>
                    <a:pt x="2658" y="1821"/>
                  </a:lnTo>
                  <a:lnTo>
                    <a:pt x="2512" y="1884"/>
                  </a:lnTo>
                  <a:lnTo>
                    <a:pt x="2574" y="1988"/>
                  </a:lnTo>
                  <a:lnTo>
                    <a:pt x="2658" y="2030"/>
                  </a:lnTo>
                  <a:lnTo>
                    <a:pt x="2658" y="2072"/>
                  </a:lnTo>
                  <a:lnTo>
                    <a:pt x="2574" y="2093"/>
                  </a:lnTo>
                  <a:lnTo>
                    <a:pt x="2470" y="2156"/>
                  </a:lnTo>
                  <a:lnTo>
                    <a:pt x="2470" y="2072"/>
                  </a:lnTo>
                  <a:lnTo>
                    <a:pt x="2407" y="2072"/>
                  </a:lnTo>
                  <a:lnTo>
                    <a:pt x="2470" y="1967"/>
                  </a:lnTo>
                  <a:lnTo>
                    <a:pt x="2407" y="1946"/>
                  </a:lnTo>
                  <a:lnTo>
                    <a:pt x="2198" y="2135"/>
                  </a:lnTo>
                  <a:lnTo>
                    <a:pt x="2177" y="2281"/>
                  </a:lnTo>
                  <a:lnTo>
                    <a:pt x="2198" y="2365"/>
                  </a:lnTo>
                  <a:lnTo>
                    <a:pt x="2156" y="2407"/>
                  </a:lnTo>
                  <a:lnTo>
                    <a:pt x="2093" y="2386"/>
                  </a:lnTo>
                  <a:lnTo>
                    <a:pt x="2051" y="2365"/>
                  </a:lnTo>
                  <a:lnTo>
                    <a:pt x="2051" y="2197"/>
                  </a:lnTo>
                  <a:lnTo>
                    <a:pt x="1989" y="2197"/>
                  </a:lnTo>
                  <a:lnTo>
                    <a:pt x="1863" y="2344"/>
                  </a:lnTo>
                  <a:lnTo>
                    <a:pt x="1717" y="2239"/>
                  </a:lnTo>
                  <a:lnTo>
                    <a:pt x="1675" y="2281"/>
                  </a:lnTo>
                  <a:lnTo>
                    <a:pt x="1633" y="2281"/>
                  </a:lnTo>
                  <a:lnTo>
                    <a:pt x="1654" y="2449"/>
                  </a:lnTo>
                  <a:lnTo>
                    <a:pt x="1612" y="2449"/>
                  </a:lnTo>
                  <a:lnTo>
                    <a:pt x="1549" y="2469"/>
                  </a:lnTo>
                  <a:lnTo>
                    <a:pt x="1549" y="2365"/>
                  </a:lnTo>
                  <a:lnTo>
                    <a:pt x="1507" y="2344"/>
                  </a:lnTo>
                  <a:lnTo>
                    <a:pt x="1445" y="2449"/>
                  </a:lnTo>
                  <a:lnTo>
                    <a:pt x="1403" y="2344"/>
                  </a:lnTo>
                  <a:lnTo>
                    <a:pt x="1152" y="2553"/>
                  </a:lnTo>
                  <a:lnTo>
                    <a:pt x="1110" y="2553"/>
                  </a:lnTo>
                  <a:lnTo>
                    <a:pt x="1047" y="2511"/>
                  </a:lnTo>
                  <a:lnTo>
                    <a:pt x="921" y="2511"/>
                  </a:lnTo>
                  <a:lnTo>
                    <a:pt x="880" y="2595"/>
                  </a:lnTo>
                  <a:lnTo>
                    <a:pt x="901" y="2783"/>
                  </a:lnTo>
                  <a:lnTo>
                    <a:pt x="733" y="3034"/>
                  </a:lnTo>
                  <a:lnTo>
                    <a:pt x="733" y="3097"/>
                  </a:lnTo>
                  <a:lnTo>
                    <a:pt x="587" y="3244"/>
                  </a:lnTo>
                  <a:lnTo>
                    <a:pt x="587" y="3327"/>
                  </a:lnTo>
                  <a:lnTo>
                    <a:pt x="670" y="3411"/>
                  </a:lnTo>
                  <a:lnTo>
                    <a:pt x="587" y="3516"/>
                  </a:lnTo>
                  <a:lnTo>
                    <a:pt x="629" y="3704"/>
                  </a:lnTo>
                  <a:lnTo>
                    <a:pt x="629" y="3830"/>
                  </a:lnTo>
                  <a:lnTo>
                    <a:pt x="796" y="4143"/>
                  </a:lnTo>
                  <a:lnTo>
                    <a:pt x="796" y="4227"/>
                  </a:lnTo>
                  <a:lnTo>
                    <a:pt x="880" y="4332"/>
                  </a:lnTo>
                  <a:lnTo>
                    <a:pt x="880" y="4374"/>
                  </a:lnTo>
                  <a:lnTo>
                    <a:pt x="796" y="4457"/>
                  </a:lnTo>
                  <a:lnTo>
                    <a:pt x="817" y="4541"/>
                  </a:lnTo>
                  <a:lnTo>
                    <a:pt x="775" y="4792"/>
                  </a:lnTo>
                  <a:lnTo>
                    <a:pt x="670" y="4876"/>
                  </a:lnTo>
                  <a:lnTo>
                    <a:pt x="629" y="5022"/>
                  </a:lnTo>
                  <a:lnTo>
                    <a:pt x="566" y="5064"/>
                  </a:lnTo>
                  <a:lnTo>
                    <a:pt x="524" y="5127"/>
                  </a:lnTo>
                  <a:lnTo>
                    <a:pt x="419" y="5231"/>
                  </a:lnTo>
                  <a:lnTo>
                    <a:pt x="419" y="5441"/>
                  </a:lnTo>
                  <a:lnTo>
                    <a:pt x="357" y="5524"/>
                  </a:lnTo>
                  <a:lnTo>
                    <a:pt x="168" y="5545"/>
                  </a:lnTo>
                  <a:lnTo>
                    <a:pt x="147" y="5608"/>
                  </a:lnTo>
                  <a:lnTo>
                    <a:pt x="147" y="5796"/>
                  </a:lnTo>
                  <a:lnTo>
                    <a:pt x="43" y="5943"/>
                  </a:lnTo>
                  <a:lnTo>
                    <a:pt x="43" y="6068"/>
                  </a:lnTo>
                  <a:lnTo>
                    <a:pt x="1" y="6173"/>
                  </a:lnTo>
                  <a:lnTo>
                    <a:pt x="43" y="6236"/>
                  </a:lnTo>
                  <a:lnTo>
                    <a:pt x="43" y="6424"/>
                  </a:lnTo>
                  <a:lnTo>
                    <a:pt x="189" y="6591"/>
                  </a:lnTo>
                  <a:lnTo>
                    <a:pt x="168" y="6738"/>
                  </a:lnTo>
                  <a:lnTo>
                    <a:pt x="189" y="6843"/>
                  </a:lnTo>
                  <a:lnTo>
                    <a:pt x="273" y="6863"/>
                  </a:lnTo>
                  <a:lnTo>
                    <a:pt x="294" y="6863"/>
                  </a:lnTo>
                  <a:lnTo>
                    <a:pt x="273" y="6884"/>
                  </a:lnTo>
                  <a:lnTo>
                    <a:pt x="147" y="6905"/>
                  </a:lnTo>
                  <a:lnTo>
                    <a:pt x="147" y="7052"/>
                  </a:lnTo>
                  <a:lnTo>
                    <a:pt x="168" y="7219"/>
                  </a:lnTo>
                  <a:lnTo>
                    <a:pt x="147" y="7470"/>
                  </a:lnTo>
                  <a:lnTo>
                    <a:pt x="189" y="7512"/>
                  </a:lnTo>
                  <a:lnTo>
                    <a:pt x="189" y="7596"/>
                  </a:lnTo>
                  <a:lnTo>
                    <a:pt x="273" y="7638"/>
                  </a:lnTo>
                  <a:lnTo>
                    <a:pt x="357" y="7742"/>
                  </a:lnTo>
                  <a:lnTo>
                    <a:pt x="398" y="7784"/>
                  </a:lnTo>
                  <a:lnTo>
                    <a:pt x="461" y="7847"/>
                  </a:lnTo>
                  <a:lnTo>
                    <a:pt x="524" y="7951"/>
                  </a:lnTo>
                  <a:lnTo>
                    <a:pt x="608" y="7931"/>
                  </a:lnTo>
                  <a:lnTo>
                    <a:pt x="629" y="7951"/>
                  </a:lnTo>
                  <a:lnTo>
                    <a:pt x="733" y="7993"/>
                  </a:lnTo>
                  <a:lnTo>
                    <a:pt x="817" y="8119"/>
                  </a:lnTo>
                  <a:lnTo>
                    <a:pt x="901" y="8140"/>
                  </a:lnTo>
                  <a:lnTo>
                    <a:pt x="901" y="8161"/>
                  </a:lnTo>
                  <a:lnTo>
                    <a:pt x="921" y="8223"/>
                  </a:lnTo>
                  <a:lnTo>
                    <a:pt x="1005" y="8161"/>
                  </a:lnTo>
                  <a:lnTo>
                    <a:pt x="1131" y="8161"/>
                  </a:lnTo>
                  <a:lnTo>
                    <a:pt x="1256" y="8098"/>
                  </a:lnTo>
                  <a:lnTo>
                    <a:pt x="1361" y="7951"/>
                  </a:lnTo>
                  <a:lnTo>
                    <a:pt x="1737" y="7931"/>
                  </a:lnTo>
                  <a:lnTo>
                    <a:pt x="1842" y="7951"/>
                  </a:lnTo>
                  <a:lnTo>
                    <a:pt x="2030" y="7889"/>
                  </a:lnTo>
                  <a:lnTo>
                    <a:pt x="2093" y="7784"/>
                  </a:lnTo>
                  <a:lnTo>
                    <a:pt x="2177" y="7742"/>
                  </a:lnTo>
                  <a:lnTo>
                    <a:pt x="2240" y="7596"/>
                  </a:lnTo>
                  <a:lnTo>
                    <a:pt x="2344" y="7428"/>
                  </a:lnTo>
                  <a:lnTo>
                    <a:pt x="2344" y="7324"/>
                  </a:lnTo>
                  <a:lnTo>
                    <a:pt x="2449" y="7261"/>
                  </a:lnTo>
                  <a:lnTo>
                    <a:pt x="2449" y="7094"/>
                  </a:lnTo>
                  <a:lnTo>
                    <a:pt x="2407" y="7073"/>
                  </a:lnTo>
                  <a:lnTo>
                    <a:pt x="2491" y="6989"/>
                  </a:lnTo>
                  <a:lnTo>
                    <a:pt x="2554" y="6801"/>
                  </a:lnTo>
                  <a:lnTo>
                    <a:pt x="2512" y="6780"/>
                  </a:lnTo>
                  <a:lnTo>
                    <a:pt x="2574" y="6780"/>
                  </a:lnTo>
                  <a:lnTo>
                    <a:pt x="2679" y="6591"/>
                  </a:lnTo>
                  <a:lnTo>
                    <a:pt x="2763" y="6236"/>
                  </a:lnTo>
                  <a:lnTo>
                    <a:pt x="2805" y="6027"/>
                  </a:lnTo>
                  <a:lnTo>
                    <a:pt x="2909" y="5922"/>
                  </a:lnTo>
                  <a:lnTo>
                    <a:pt x="2972" y="5692"/>
                  </a:lnTo>
                  <a:lnTo>
                    <a:pt x="3118" y="5420"/>
                  </a:lnTo>
                  <a:lnTo>
                    <a:pt x="3286" y="4959"/>
                  </a:lnTo>
                  <a:lnTo>
                    <a:pt x="3390" y="4792"/>
                  </a:lnTo>
                  <a:lnTo>
                    <a:pt x="3390" y="4583"/>
                  </a:lnTo>
                  <a:lnTo>
                    <a:pt x="3495" y="4374"/>
                  </a:lnTo>
                  <a:lnTo>
                    <a:pt x="3516" y="4269"/>
                  </a:lnTo>
                  <a:lnTo>
                    <a:pt x="3642" y="4060"/>
                  </a:lnTo>
                  <a:lnTo>
                    <a:pt x="3704" y="3746"/>
                  </a:lnTo>
                  <a:lnTo>
                    <a:pt x="3746" y="3516"/>
                  </a:lnTo>
                  <a:lnTo>
                    <a:pt x="3809" y="3453"/>
                  </a:lnTo>
                  <a:lnTo>
                    <a:pt x="3830" y="3286"/>
                  </a:lnTo>
                  <a:lnTo>
                    <a:pt x="3809" y="3202"/>
                  </a:lnTo>
                  <a:lnTo>
                    <a:pt x="3830" y="3076"/>
                  </a:lnTo>
                  <a:lnTo>
                    <a:pt x="3934" y="2888"/>
                  </a:lnTo>
                  <a:lnTo>
                    <a:pt x="3934" y="2804"/>
                  </a:lnTo>
                  <a:lnTo>
                    <a:pt x="4018" y="2700"/>
                  </a:lnTo>
                  <a:lnTo>
                    <a:pt x="3976" y="2574"/>
                  </a:lnTo>
                  <a:lnTo>
                    <a:pt x="3934" y="2511"/>
                  </a:lnTo>
                  <a:lnTo>
                    <a:pt x="3976" y="2449"/>
                  </a:lnTo>
                  <a:lnTo>
                    <a:pt x="3976" y="2281"/>
                  </a:lnTo>
                  <a:lnTo>
                    <a:pt x="3934" y="2260"/>
                  </a:lnTo>
                  <a:lnTo>
                    <a:pt x="3934" y="2135"/>
                  </a:lnTo>
                  <a:lnTo>
                    <a:pt x="4018" y="2072"/>
                  </a:lnTo>
                  <a:lnTo>
                    <a:pt x="4060" y="2135"/>
                  </a:lnTo>
                  <a:lnTo>
                    <a:pt x="4081" y="2260"/>
                  </a:lnTo>
                  <a:lnTo>
                    <a:pt x="4186" y="2386"/>
                  </a:lnTo>
                  <a:lnTo>
                    <a:pt x="4269" y="2386"/>
                  </a:lnTo>
                  <a:lnTo>
                    <a:pt x="4290" y="2302"/>
                  </a:lnTo>
                  <a:lnTo>
                    <a:pt x="4332" y="2239"/>
                  </a:lnTo>
                  <a:lnTo>
                    <a:pt x="4353" y="2177"/>
                  </a:lnTo>
                  <a:lnTo>
                    <a:pt x="4353" y="2072"/>
                  </a:lnTo>
                  <a:lnTo>
                    <a:pt x="4395" y="2051"/>
                  </a:lnTo>
                  <a:lnTo>
                    <a:pt x="4374" y="1925"/>
                  </a:lnTo>
                  <a:lnTo>
                    <a:pt x="4269" y="1779"/>
                  </a:lnTo>
                  <a:lnTo>
                    <a:pt x="4248" y="1674"/>
                  </a:lnTo>
                  <a:lnTo>
                    <a:pt x="4269" y="1633"/>
                  </a:lnTo>
                  <a:lnTo>
                    <a:pt x="4269" y="1507"/>
                  </a:lnTo>
                  <a:lnTo>
                    <a:pt x="4248" y="1340"/>
                  </a:lnTo>
                  <a:lnTo>
                    <a:pt x="4269" y="1256"/>
                  </a:lnTo>
                  <a:lnTo>
                    <a:pt x="4269" y="984"/>
                  </a:lnTo>
                  <a:lnTo>
                    <a:pt x="4186" y="879"/>
                  </a:lnTo>
                  <a:lnTo>
                    <a:pt x="4186" y="607"/>
                  </a:lnTo>
                  <a:lnTo>
                    <a:pt x="4144" y="524"/>
                  </a:lnTo>
                  <a:lnTo>
                    <a:pt x="4081" y="524"/>
                  </a:lnTo>
                  <a:lnTo>
                    <a:pt x="3976" y="398"/>
                  </a:lnTo>
                  <a:lnTo>
                    <a:pt x="3976" y="293"/>
                  </a:lnTo>
                  <a:lnTo>
                    <a:pt x="3872" y="252"/>
                  </a:lnTo>
                  <a:lnTo>
                    <a:pt x="3934" y="147"/>
                  </a:lnTo>
                  <a:lnTo>
                    <a:pt x="39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03" name="Google Shape;1703;p32"/>
            <p:cNvGrpSpPr/>
            <p:nvPr/>
          </p:nvGrpSpPr>
          <p:grpSpPr>
            <a:xfrm>
              <a:off x="5298975" y="3412225"/>
              <a:ext cx="576450" cy="616225"/>
              <a:chOff x="5298975" y="3412225"/>
              <a:chExt cx="576450" cy="616225"/>
            </a:xfrm>
          </p:grpSpPr>
          <p:sp>
            <p:nvSpPr>
              <p:cNvPr id="1704" name="Google Shape;1704;p32"/>
              <p:cNvSpPr/>
              <p:nvPr/>
            </p:nvSpPr>
            <p:spPr>
              <a:xfrm>
                <a:off x="5298975" y="3412225"/>
                <a:ext cx="576450" cy="515275"/>
              </a:xfrm>
              <a:custGeom>
                <a:avLst/>
                <a:gdLst/>
                <a:ahLst/>
                <a:cxnLst/>
                <a:rect l="l" t="t" r="r" b="b"/>
                <a:pathLst>
                  <a:path w="23058" h="20611" extrusionOk="0">
                    <a:moveTo>
                      <a:pt x="18015" y="1"/>
                    </a:moveTo>
                    <a:lnTo>
                      <a:pt x="17890" y="42"/>
                    </a:lnTo>
                    <a:lnTo>
                      <a:pt x="17806" y="147"/>
                    </a:lnTo>
                    <a:lnTo>
                      <a:pt x="17806" y="335"/>
                    </a:lnTo>
                    <a:lnTo>
                      <a:pt x="17764" y="524"/>
                    </a:lnTo>
                    <a:lnTo>
                      <a:pt x="17764" y="565"/>
                    </a:lnTo>
                    <a:lnTo>
                      <a:pt x="17722" y="670"/>
                    </a:lnTo>
                    <a:lnTo>
                      <a:pt x="17660" y="670"/>
                    </a:lnTo>
                    <a:lnTo>
                      <a:pt x="17597" y="858"/>
                    </a:lnTo>
                    <a:lnTo>
                      <a:pt x="17492" y="1005"/>
                    </a:lnTo>
                    <a:lnTo>
                      <a:pt x="17576" y="1089"/>
                    </a:lnTo>
                    <a:lnTo>
                      <a:pt x="17681" y="1172"/>
                    </a:lnTo>
                    <a:lnTo>
                      <a:pt x="17618" y="1214"/>
                    </a:lnTo>
                    <a:lnTo>
                      <a:pt x="17555" y="1193"/>
                    </a:lnTo>
                    <a:lnTo>
                      <a:pt x="17492" y="1319"/>
                    </a:lnTo>
                    <a:lnTo>
                      <a:pt x="17450" y="1423"/>
                    </a:lnTo>
                    <a:lnTo>
                      <a:pt x="17513" y="1570"/>
                    </a:lnTo>
                    <a:lnTo>
                      <a:pt x="17513" y="1674"/>
                    </a:lnTo>
                    <a:lnTo>
                      <a:pt x="17450" y="1633"/>
                    </a:lnTo>
                    <a:lnTo>
                      <a:pt x="17367" y="1674"/>
                    </a:lnTo>
                    <a:lnTo>
                      <a:pt x="17304" y="1946"/>
                    </a:lnTo>
                    <a:lnTo>
                      <a:pt x="17367" y="2156"/>
                    </a:lnTo>
                    <a:lnTo>
                      <a:pt x="17346" y="2365"/>
                    </a:lnTo>
                    <a:lnTo>
                      <a:pt x="17388" y="2511"/>
                    </a:lnTo>
                    <a:lnTo>
                      <a:pt x="17388" y="2679"/>
                    </a:lnTo>
                    <a:lnTo>
                      <a:pt x="17262" y="2783"/>
                    </a:lnTo>
                    <a:lnTo>
                      <a:pt x="17262" y="2867"/>
                    </a:lnTo>
                    <a:lnTo>
                      <a:pt x="17157" y="3097"/>
                    </a:lnTo>
                    <a:lnTo>
                      <a:pt x="17137" y="3411"/>
                    </a:lnTo>
                    <a:lnTo>
                      <a:pt x="17032" y="3558"/>
                    </a:lnTo>
                    <a:lnTo>
                      <a:pt x="17074" y="3662"/>
                    </a:lnTo>
                    <a:lnTo>
                      <a:pt x="16990" y="3830"/>
                    </a:lnTo>
                    <a:lnTo>
                      <a:pt x="16885" y="3934"/>
                    </a:lnTo>
                    <a:lnTo>
                      <a:pt x="16885" y="4143"/>
                    </a:lnTo>
                    <a:lnTo>
                      <a:pt x="16718" y="4290"/>
                    </a:lnTo>
                    <a:lnTo>
                      <a:pt x="16341" y="4436"/>
                    </a:lnTo>
                    <a:lnTo>
                      <a:pt x="16195" y="4332"/>
                    </a:lnTo>
                    <a:lnTo>
                      <a:pt x="16028" y="4311"/>
                    </a:lnTo>
                    <a:lnTo>
                      <a:pt x="15944" y="4227"/>
                    </a:lnTo>
                    <a:lnTo>
                      <a:pt x="15818" y="4102"/>
                    </a:lnTo>
                    <a:lnTo>
                      <a:pt x="15818" y="4039"/>
                    </a:lnTo>
                    <a:lnTo>
                      <a:pt x="15776" y="3997"/>
                    </a:lnTo>
                    <a:lnTo>
                      <a:pt x="15735" y="3871"/>
                    </a:lnTo>
                    <a:lnTo>
                      <a:pt x="15609" y="3830"/>
                    </a:lnTo>
                    <a:lnTo>
                      <a:pt x="15484" y="3788"/>
                    </a:lnTo>
                    <a:lnTo>
                      <a:pt x="15316" y="3788"/>
                    </a:lnTo>
                    <a:lnTo>
                      <a:pt x="15149" y="3683"/>
                    </a:lnTo>
                    <a:lnTo>
                      <a:pt x="15107" y="3578"/>
                    </a:lnTo>
                    <a:lnTo>
                      <a:pt x="14981" y="3411"/>
                    </a:lnTo>
                    <a:lnTo>
                      <a:pt x="14835" y="3390"/>
                    </a:lnTo>
                    <a:lnTo>
                      <a:pt x="14688" y="3306"/>
                    </a:lnTo>
                    <a:lnTo>
                      <a:pt x="14688" y="3244"/>
                    </a:lnTo>
                    <a:lnTo>
                      <a:pt x="14626" y="3244"/>
                    </a:lnTo>
                    <a:lnTo>
                      <a:pt x="14563" y="3181"/>
                    </a:lnTo>
                    <a:lnTo>
                      <a:pt x="14437" y="3181"/>
                    </a:lnTo>
                    <a:lnTo>
                      <a:pt x="14333" y="3160"/>
                    </a:lnTo>
                    <a:lnTo>
                      <a:pt x="14354" y="3097"/>
                    </a:lnTo>
                    <a:lnTo>
                      <a:pt x="14207" y="2993"/>
                    </a:lnTo>
                    <a:lnTo>
                      <a:pt x="14165" y="2867"/>
                    </a:lnTo>
                    <a:lnTo>
                      <a:pt x="14040" y="2721"/>
                    </a:lnTo>
                    <a:lnTo>
                      <a:pt x="13935" y="2721"/>
                    </a:lnTo>
                    <a:lnTo>
                      <a:pt x="13810" y="2553"/>
                    </a:lnTo>
                    <a:lnTo>
                      <a:pt x="13810" y="2428"/>
                    </a:lnTo>
                    <a:lnTo>
                      <a:pt x="13914" y="2239"/>
                    </a:lnTo>
                    <a:lnTo>
                      <a:pt x="13935" y="2114"/>
                    </a:lnTo>
                    <a:lnTo>
                      <a:pt x="14061" y="2030"/>
                    </a:lnTo>
                    <a:lnTo>
                      <a:pt x="14103" y="1884"/>
                    </a:lnTo>
                    <a:lnTo>
                      <a:pt x="14144" y="1779"/>
                    </a:lnTo>
                    <a:lnTo>
                      <a:pt x="14040" y="1821"/>
                    </a:lnTo>
                    <a:lnTo>
                      <a:pt x="13956" y="1674"/>
                    </a:lnTo>
                    <a:lnTo>
                      <a:pt x="14061" y="1591"/>
                    </a:lnTo>
                    <a:lnTo>
                      <a:pt x="14040" y="1486"/>
                    </a:lnTo>
                    <a:lnTo>
                      <a:pt x="14124" y="1486"/>
                    </a:lnTo>
                    <a:lnTo>
                      <a:pt x="14165" y="1465"/>
                    </a:lnTo>
                    <a:lnTo>
                      <a:pt x="14228" y="1486"/>
                    </a:lnTo>
                    <a:lnTo>
                      <a:pt x="14333" y="1507"/>
                    </a:lnTo>
                    <a:lnTo>
                      <a:pt x="14458" y="1465"/>
                    </a:lnTo>
                    <a:lnTo>
                      <a:pt x="14521" y="1319"/>
                    </a:lnTo>
                    <a:lnTo>
                      <a:pt x="14416" y="1256"/>
                    </a:lnTo>
                    <a:lnTo>
                      <a:pt x="14479" y="1172"/>
                    </a:lnTo>
                    <a:lnTo>
                      <a:pt x="14563" y="1193"/>
                    </a:lnTo>
                    <a:lnTo>
                      <a:pt x="14626" y="1005"/>
                    </a:lnTo>
                    <a:lnTo>
                      <a:pt x="14688" y="963"/>
                    </a:lnTo>
                    <a:lnTo>
                      <a:pt x="14772" y="858"/>
                    </a:lnTo>
                    <a:lnTo>
                      <a:pt x="14772" y="796"/>
                    </a:lnTo>
                    <a:lnTo>
                      <a:pt x="14668" y="754"/>
                    </a:lnTo>
                    <a:lnTo>
                      <a:pt x="14584" y="837"/>
                    </a:lnTo>
                    <a:lnTo>
                      <a:pt x="14521" y="796"/>
                    </a:lnTo>
                    <a:lnTo>
                      <a:pt x="14521" y="586"/>
                    </a:lnTo>
                    <a:lnTo>
                      <a:pt x="14416" y="649"/>
                    </a:lnTo>
                    <a:lnTo>
                      <a:pt x="14270" y="796"/>
                    </a:lnTo>
                    <a:lnTo>
                      <a:pt x="14333" y="837"/>
                    </a:lnTo>
                    <a:lnTo>
                      <a:pt x="14333" y="900"/>
                    </a:lnTo>
                    <a:lnTo>
                      <a:pt x="14249" y="963"/>
                    </a:lnTo>
                    <a:lnTo>
                      <a:pt x="14144" y="900"/>
                    </a:lnTo>
                    <a:lnTo>
                      <a:pt x="14124" y="837"/>
                    </a:lnTo>
                    <a:lnTo>
                      <a:pt x="14103" y="775"/>
                    </a:lnTo>
                    <a:lnTo>
                      <a:pt x="14040" y="858"/>
                    </a:lnTo>
                    <a:lnTo>
                      <a:pt x="13956" y="879"/>
                    </a:lnTo>
                    <a:lnTo>
                      <a:pt x="13956" y="796"/>
                    </a:lnTo>
                    <a:lnTo>
                      <a:pt x="14040" y="733"/>
                    </a:lnTo>
                    <a:lnTo>
                      <a:pt x="14061" y="670"/>
                    </a:lnTo>
                    <a:lnTo>
                      <a:pt x="13998" y="691"/>
                    </a:lnTo>
                    <a:lnTo>
                      <a:pt x="13914" y="775"/>
                    </a:lnTo>
                    <a:lnTo>
                      <a:pt x="13789" y="837"/>
                    </a:lnTo>
                    <a:lnTo>
                      <a:pt x="13789" y="858"/>
                    </a:lnTo>
                    <a:lnTo>
                      <a:pt x="13705" y="879"/>
                    </a:lnTo>
                    <a:lnTo>
                      <a:pt x="13684" y="837"/>
                    </a:lnTo>
                    <a:lnTo>
                      <a:pt x="13538" y="837"/>
                    </a:lnTo>
                    <a:lnTo>
                      <a:pt x="13538" y="775"/>
                    </a:lnTo>
                    <a:lnTo>
                      <a:pt x="13475" y="649"/>
                    </a:lnTo>
                    <a:lnTo>
                      <a:pt x="13412" y="649"/>
                    </a:lnTo>
                    <a:lnTo>
                      <a:pt x="13287" y="691"/>
                    </a:lnTo>
                    <a:lnTo>
                      <a:pt x="13182" y="670"/>
                    </a:lnTo>
                    <a:lnTo>
                      <a:pt x="13119" y="691"/>
                    </a:lnTo>
                    <a:lnTo>
                      <a:pt x="13077" y="628"/>
                    </a:lnTo>
                    <a:lnTo>
                      <a:pt x="13015" y="628"/>
                    </a:lnTo>
                    <a:lnTo>
                      <a:pt x="12973" y="482"/>
                    </a:lnTo>
                    <a:lnTo>
                      <a:pt x="12847" y="545"/>
                    </a:lnTo>
                    <a:lnTo>
                      <a:pt x="12701" y="524"/>
                    </a:lnTo>
                    <a:lnTo>
                      <a:pt x="12575" y="461"/>
                    </a:lnTo>
                    <a:lnTo>
                      <a:pt x="12575" y="377"/>
                    </a:lnTo>
                    <a:lnTo>
                      <a:pt x="12491" y="273"/>
                    </a:lnTo>
                    <a:lnTo>
                      <a:pt x="12450" y="273"/>
                    </a:lnTo>
                    <a:lnTo>
                      <a:pt x="12450" y="335"/>
                    </a:lnTo>
                    <a:lnTo>
                      <a:pt x="12282" y="377"/>
                    </a:lnTo>
                    <a:lnTo>
                      <a:pt x="12240" y="273"/>
                    </a:lnTo>
                    <a:lnTo>
                      <a:pt x="12136" y="252"/>
                    </a:lnTo>
                    <a:lnTo>
                      <a:pt x="11968" y="168"/>
                    </a:lnTo>
                    <a:lnTo>
                      <a:pt x="11968" y="210"/>
                    </a:lnTo>
                    <a:lnTo>
                      <a:pt x="11906" y="147"/>
                    </a:lnTo>
                    <a:lnTo>
                      <a:pt x="11801" y="231"/>
                    </a:lnTo>
                    <a:lnTo>
                      <a:pt x="11906" y="314"/>
                    </a:lnTo>
                    <a:lnTo>
                      <a:pt x="11864" y="335"/>
                    </a:lnTo>
                    <a:lnTo>
                      <a:pt x="11968" y="356"/>
                    </a:lnTo>
                    <a:lnTo>
                      <a:pt x="12073" y="335"/>
                    </a:lnTo>
                    <a:lnTo>
                      <a:pt x="12240" y="461"/>
                    </a:lnTo>
                    <a:lnTo>
                      <a:pt x="12240" y="545"/>
                    </a:lnTo>
                    <a:lnTo>
                      <a:pt x="12261" y="733"/>
                    </a:lnTo>
                    <a:lnTo>
                      <a:pt x="12136" y="733"/>
                    </a:lnTo>
                    <a:lnTo>
                      <a:pt x="12115" y="858"/>
                    </a:lnTo>
                    <a:lnTo>
                      <a:pt x="12052" y="775"/>
                    </a:lnTo>
                    <a:lnTo>
                      <a:pt x="11968" y="754"/>
                    </a:lnTo>
                    <a:lnTo>
                      <a:pt x="11864" y="837"/>
                    </a:lnTo>
                    <a:lnTo>
                      <a:pt x="11550" y="837"/>
                    </a:lnTo>
                    <a:lnTo>
                      <a:pt x="11424" y="733"/>
                    </a:lnTo>
                    <a:lnTo>
                      <a:pt x="11403" y="775"/>
                    </a:lnTo>
                    <a:lnTo>
                      <a:pt x="11278" y="837"/>
                    </a:lnTo>
                    <a:lnTo>
                      <a:pt x="11299" y="942"/>
                    </a:lnTo>
                    <a:lnTo>
                      <a:pt x="11194" y="900"/>
                    </a:lnTo>
                    <a:lnTo>
                      <a:pt x="11215" y="1068"/>
                    </a:lnTo>
                    <a:lnTo>
                      <a:pt x="11173" y="1005"/>
                    </a:lnTo>
                    <a:lnTo>
                      <a:pt x="11027" y="963"/>
                    </a:lnTo>
                    <a:lnTo>
                      <a:pt x="10985" y="1047"/>
                    </a:lnTo>
                    <a:lnTo>
                      <a:pt x="11027" y="1109"/>
                    </a:lnTo>
                    <a:lnTo>
                      <a:pt x="11027" y="1172"/>
                    </a:lnTo>
                    <a:lnTo>
                      <a:pt x="10880" y="1109"/>
                    </a:lnTo>
                    <a:lnTo>
                      <a:pt x="10818" y="1193"/>
                    </a:lnTo>
                    <a:lnTo>
                      <a:pt x="10880" y="1256"/>
                    </a:lnTo>
                    <a:lnTo>
                      <a:pt x="10797" y="1298"/>
                    </a:lnTo>
                    <a:lnTo>
                      <a:pt x="10713" y="1361"/>
                    </a:lnTo>
                    <a:lnTo>
                      <a:pt x="10713" y="1402"/>
                    </a:lnTo>
                    <a:lnTo>
                      <a:pt x="10797" y="1507"/>
                    </a:lnTo>
                    <a:lnTo>
                      <a:pt x="10818" y="1570"/>
                    </a:lnTo>
                    <a:lnTo>
                      <a:pt x="10818" y="1570"/>
                    </a:lnTo>
                    <a:lnTo>
                      <a:pt x="10713" y="1507"/>
                    </a:lnTo>
                    <a:lnTo>
                      <a:pt x="10650" y="1591"/>
                    </a:lnTo>
                    <a:lnTo>
                      <a:pt x="10546" y="1591"/>
                    </a:lnTo>
                    <a:lnTo>
                      <a:pt x="10462" y="1737"/>
                    </a:lnTo>
                    <a:lnTo>
                      <a:pt x="10357" y="1925"/>
                    </a:lnTo>
                    <a:lnTo>
                      <a:pt x="10274" y="1946"/>
                    </a:lnTo>
                    <a:lnTo>
                      <a:pt x="10253" y="2114"/>
                    </a:lnTo>
                    <a:lnTo>
                      <a:pt x="10148" y="2156"/>
                    </a:lnTo>
                    <a:lnTo>
                      <a:pt x="10232" y="2239"/>
                    </a:lnTo>
                    <a:lnTo>
                      <a:pt x="10441" y="2260"/>
                    </a:lnTo>
                    <a:lnTo>
                      <a:pt x="10357" y="2302"/>
                    </a:lnTo>
                    <a:lnTo>
                      <a:pt x="10294" y="2365"/>
                    </a:lnTo>
                    <a:lnTo>
                      <a:pt x="10546" y="2449"/>
                    </a:lnTo>
                    <a:lnTo>
                      <a:pt x="10462" y="2511"/>
                    </a:lnTo>
                    <a:lnTo>
                      <a:pt x="10294" y="2469"/>
                    </a:lnTo>
                    <a:lnTo>
                      <a:pt x="10253" y="2407"/>
                    </a:lnTo>
                    <a:lnTo>
                      <a:pt x="10253" y="2407"/>
                    </a:lnTo>
                    <a:lnTo>
                      <a:pt x="10274" y="2469"/>
                    </a:lnTo>
                    <a:lnTo>
                      <a:pt x="10357" y="2553"/>
                    </a:lnTo>
                    <a:lnTo>
                      <a:pt x="10357" y="2679"/>
                    </a:lnTo>
                    <a:lnTo>
                      <a:pt x="10462" y="2825"/>
                    </a:lnTo>
                    <a:lnTo>
                      <a:pt x="10294" y="2679"/>
                    </a:lnTo>
                    <a:lnTo>
                      <a:pt x="10232" y="2532"/>
                    </a:lnTo>
                    <a:lnTo>
                      <a:pt x="10127" y="2511"/>
                    </a:lnTo>
                    <a:lnTo>
                      <a:pt x="10085" y="2574"/>
                    </a:lnTo>
                    <a:lnTo>
                      <a:pt x="10064" y="2658"/>
                    </a:lnTo>
                    <a:lnTo>
                      <a:pt x="10043" y="2574"/>
                    </a:lnTo>
                    <a:lnTo>
                      <a:pt x="9813" y="2428"/>
                    </a:lnTo>
                    <a:lnTo>
                      <a:pt x="9625" y="2449"/>
                    </a:lnTo>
                    <a:lnTo>
                      <a:pt x="9667" y="2511"/>
                    </a:lnTo>
                    <a:lnTo>
                      <a:pt x="9625" y="2574"/>
                    </a:lnTo>
                    <a:lnTo>
                      <a:pt x="9562" y="2532"/>
                    </a:lnTo>
                    <a:lnTo>
                      <a:pt x="9520" y="2532"/>
                    </a:lnTo>
                    <a:lnTo>
                      <a:pt x="9458" y="2574"/>
                    </a:lnTo>
                    <a:lnTo>
                      <a:pt x="9541" y="2721"/>
                    </a:lnTo>
                    <a:lnTo>
                      <a:pt x="9520" y="2762"/>
                    </a:lnTo>
                    <a:lnTo>
                      <a:pt x="9499" y="2721"/>
                    </a:lnTo>
                    <a:lnTo>
                      <a:pt x="9437" y="2741"/>
                    </a:lnTo>
                    <a:lnTo>
                      <a:pt x="9437" y="2783"/>
                    </a:lnTo>
                    <a:lnTo>
                      <a:pt x="9332" y="2846"/>
                    </a:lnTo>
                    <a:lnTo>
                      <a:pt x="9186" y="2888"/>
                    </a:lnTo>
                    <a:lnTo>
                      <a:pt x="9311" y="2825"/>
                    </a:lnTo>
                    <a:lnTo>
                      <a:pt x="9395" y="2721"/>
                    </a:lnTo>
                    <a:lnTo>
                      <a:pt x="9395" y="2532"/>
                    </a:lnTo>
                    <a:lnTo>
                      <a:pt x="9458" y="2428"/>
                    </a:lnTo>
                    <a:lnTo>
                      <a:pt x="9416" y="2344"/>
                    </a:lnTo>
                    <a:lnTo>
                      <a:pt x="9311" y="2323"/>
                    </a:lnTo>
                    <a:lnTo>
                      <a:pt x="9144" y="2030"/>
                    </a:lnTo>
                    <a:lnTo>
                      <a:pt x="9081" y="1905"/>
                    </a:lnTo>
                    <a:lnTo>
                      <a:pt x="8893" y="1842"/>
                    </a:lnTo>
                    <a:lnTo>
                      <a:pt x="8788" y="1800"/>
                    </a:lnTo>
                    <a:lnTo>
                      <a:pt x="8725" y="1821"/>
                    </a:lnTo>
                    <a:lnTo>
                      <a:pt x="8788" y="1884"/>
                    </a:lnTo>
                    <a:lnTo>
                      <a:pt x="8704" y="1905"/>
                    </a:lnTo>
                    <a:lnTo>
                      <a:pt x="8621" y="2030"/>
                    </a:lnTo>
                    <a:lnTo>
                      <a:pt x="8558" y="2009"/>
                    </a:lnTo>
                    <a:lnTo>
                      <a:pt x="8579" y="1946"/>
                    </a:lnTo>
                    <a:lnTo>
                      <a:pt x="8474" y="1988"/>
                    </a:lnTo>
                    <a:lnTo>
                      <a:pt x="8453" y="2051"/>
                    </a:lnTo>
                    <a:lnTo>
                      <a:pt x="8370" y="1884"/>
                    </a:lnTo>
                    <a:lnTo>
                      <a:pt x="8307" y="1884"/>
                    </a:lnTo>
                    <a:lnTo>
                      <a:pt x="8286" y="1946"/>
                    </a:lnTo>
                    <a:lnTo>
                      <a:pt x="8370" y="2009"/>
                    </a:lnTo>
                    <a:lnTo>
                      <a:pt x="8265" y="2093"/>
                    </a:lnTo>
                    <a:lnTo>
                      <a:pt x="8202" y="2218"/>
                    </a:lnTo>
                    <a:lnTo>
                      <a:pt x="8265" y="2260"/>
                    </a:lnTo>
                    <a:lnTo>
                      <a:pt x="8139" y="2344"/>
                    </a:lnTo>
                    <a:lnTo>
                      <a:pt x="8077" y="2260"/>
                    </a:lnTo>
                    <a:lnTo>
                      <a:pt x="8035" y="2260"/>
                    </a:lnTo>
                    <a:lnTo>
                      <a:pt x="7993" y="2197"/>
                    </a:lnTo>
                    <a:lnTo>
                      <a:pt x="8077" y="2114"/>
                    </a:lnTo>
                    <a:lnTo>
                      <a:pt x="7993" y="2114"/>
                    </a:lnTo>
                    <a:lnTo>
                      <a:pt x="7951" y="2239"/>
                    </a:lnTo>
                    <a:lnTo>
                      <a:pt x="7846" y="2260"/>
                    </a:lnTo>
                    <a:lnTo>
                      <a:pt x="7784" y="2323"/>
                    </a:lnTo>
                    <a:lnTo>
                      <a:pt x="7763" y="2449"/>
                    </a:lnTo>
                    <a:lnTo>
                      <a:pt x="7951" y="2511"/>
                    </a:lnTo>
                    <a:lnTo>
                      <a:pt x="7784" y="2637"/>
                    </a:lnTo>
                    <a:lnTo>
                      <a:pt x="7679" y="2574"/>
                    </a:lnTo>
                    <a:lnTo>
                      <a:pt x="7533" y="2658"/>
                    </a:lnTo>
                    <a:lnTo>
                      <a:pt x="7554" y="2741"/>
                    </a:lnTo>
                    <a:lnTo>
                      <a:pt x="7742" y="2762"/>
                    </a:lnTo>
                    <a:lnTo>
                      <a:pt x="7658" y="2846"/>
                    </a:lnTo>
                    <a:lnTo>
                      <a:pt x="7574" y="2867"/>
                    </a:lnTo>
                    <a:lnTo>
                      <a:pt x="7470" y="2741"/>
                    </a:lnTo>
                    <a:lnTo>
                      <a:pt x="7365" y="2846"/>
                    </a:lnTo>
                    <a:lnTo>
                      <a:pt x="7261" y="2867"/>
                    </a:lnTo>
                    <a:lnTo>
                      <a:pt x="7302" y="2951"/>
                    </a:lnTo>
                    <a:lnTo>
                      <a:pt x="7323" y="3034"/>
                    </a:lnTo>
                    <a:lnTo>
                      <a:pt x="7323" y="3097"/>
                    </a:lnTo>
                    <a:lnTo>
                      <a:pt x="7407" y="3076"/>
                    </a:lnTo>
                    <a:lnTo>
                      <a:pt x="7323" y="3181"/>
                    </a:lnTo>
                    <a:lnTo>
                      <a:pt x="7365" y="3286"/>
                    </a:lnTo>
                    <a:lnTo>
                      <a:pt x="7261" y="3306"/>
                    </a:lnTo>
                    <a:lnTo>
                      <a:pt x="7219" y="3390"/>
                    </a:lnTo>
                    <a:lnTo>
                      <a:pt x="7407" y="3453"/>
                    </a:lnTo>
                    <a:lnTo>
                      <a:pt x="7302" y="3495"/>
                    </a:lnTo>
                    <a:lnTo>
                      <a:pt x="7261" y="3558"/>
                    </a:lnTo>
                    <a:lnTo>
                      <a:pt x="7135" y="3516"/>
                    </a:lnTo>
                    <a:lnTo>
                      <a:pt x="7093" y="3453"/>
                    </a:lnTo>
                    <a:lnTo>
                      <a:pt x="7009" y="3390"/>
                    </a:lnTo>
                    <a:lnTo>
                      <a:pt x="6905" y="3474"/>
                    </a:lnTo>
                    <a:lnTo>
                      <a:pt x="6884" y="3369"/>
                    </a:lnTo>
                    <a:lnTo>
                      <a:pt x="6779" y="3306"/>
                    </a:lnTo>
                    <a:lnTo>
                      <a:pt x="6696" y="3369"/>
                    </a:lnTo>
                    <a:lnTo>
                      <a:pt x="6821" y="3474"/>
                    </a:lnTo>
                    <a:lnTo>
                      <a:pt x="6779" y="3495"/>
                    </a:lnTo>
                    <a:lnTo>
                      <a:pt x="6717" y="3599"/>
                    </a:lnTo>
                    <a:lnTo>
                      <a:pt x="6821" y="3704"/>
                    </a:lnTo>
                    <a:lnTo>
                      <a:pt x="6947" y="3704"/>
                    </a:lnTo>
                    <a:lnTo>
                      <a:pt x="6905" y="3809"/>
                    </a:lnTo>
                    <a:lnTo>
                      <a:pt x="6905" y="3913"/>
                    </a:lnTo>
                    <a:lnTo>
                      <a:pt x="6842" y="3871"/>
                    </a:lnTo>
                    <a:lnTo>
                      <a:pt x="6779" y="3871"/>
                    </a:lnTo>
                    <a:lnTo>
                      <a:pt x="6800" y="3997"/>
                    </a:lnTo>
                    <a:lnTo>
                      <a:pt x="6737" y="4122"/>
                    </a:lnTo>
                    <a:lnTo>
                      <a:pt x="6737" y="4248"/>
                    </a:lnTo>
                    <a:lnTo>
                      <a:pt x="6570" y="3871"/>
                    </a:lnTo>
                    <a:lnTo>
                      <a:pt x="6424" y="3620"/>
                    </a:lnTo>
                    <a:lnTo>
                      <a:pt x="6382" y="3558"/>
                    </a:lnTo>
                    <a:lnTo>
                      <a:pt x="6403" y="3390"/>
                    </a:lnTo>
                    <a:lnTo>
                      <a:pt x="6361" y="3474"/>
                    </a:lnTo>
                    <a:lnTo>
                      <a:pt x="6214" y="3558"/>
                    </a:lnTo>
                    <a:lnTo>
                      <a:pt x="6193" y="3704"/>
                    </a:lnTo>
                    <a:lnTo>
                      <a:pt x="6110" y="3725"/>
                    </a:lnTo>
                    <a:lnTo>
                      <a:pt x="6089" y="3809"/>
                    </a:lnTo>
                    <a:lnTo>
                      <a:pt x="5984" y="3788"/>
                    </a:lnTo>
                    <a:lnTo>
                      <a:pt x="5901" y="3892"/>
                    </a:lnTo>
                    <a:lnTo>
                      <a:pt x="5838" y="3976"/>
                    </a:lnTo>
                    <a:lnTo>
                      <a:pt x="5859" y="4102"/>
                    </a:lnTo>
                    <a:lnTo>
                      <a:pt x="5859" y="4415"/>
                    </a:lnTo>
                    <a:lnTo>
                      <a:pt x="5901" y="4436"/>
                    </a:lnTo>
                    <a:lnTo>
                      <a:pt x="5901" y="4541"/>
                    </a:lnTo>
                    <a:lnTo>
                      <a:pt x="5796" y="4604"/>
                    </a:lnTo>
                    <a:lnTo>
                      <a:pt x="5733" y="4708"/>
                    </a:lnTo>
                    <a:lnTo>
                      <a:pt x="5566" y="4750"/>
                    </a:lnTo>
                    <a:lnTo>
                      <a:pt x="5587" y="4834"/>
                    </a:lnTo>
                    <a:lnTo>
                      <a:pt x="5461" y="4918"/>
                    </a:lnTo>
                    <a:lnTo>
                      <a:pt x="5461" y="5064"/>
                    </a:lnTo>
                    <a:lnTo>
                      <a:pt x="5377" y="5127"/>
                    </a:lnTo>
                    <a:lnTo>
                      <a:pt x="5210" y="5378"/>
                    </a:lnTo>
                    <a:lnTo>
                      <a:pt x="4854" y="5587"/>
                    </a:lnTo>
                    <a:lnTo>
                      <a:pt x="4561" y="5608"/>
                    </a:lnTo>
                    <a:lnTo>
                      <a:pt x="4436" y="5650"/>
                    </a:lnTo>
                    <a:lnTo>
                      <a:pt x="4268" y="5671"/>
                    </a:lnTo>
                    <a:lnTo>
                      <a:pt x="4122" y="5692"/>
                    </a:lnTo>
                    <a:lnTo>
                      <a:pt x="3996" y="5671"/>
                    </a:lnTo>
                    <a:lnTo>
                      <a:pt x="3808" y="5754"/>
                    </a:lnTo>
                    <a:lnTo>
                      <a:pt x="3787" y="5859"/>
                    </a:lnTo>
                    <a:lnTo>
                      <a:pt x="3683" y="5901"/>
                    </a:lnTo>
                    <a:lnTo>
                      <a:pt x="3285" y="5880"/>
                    </a:lnTo>
                    <a:lnTo>
                      <a:pt x="3222" y="5922"/>
                    </a:lnTo>
                    <a:lnTo>
                      <a:pt x="3160" y="6027"/>
                    </a:lnTo>
                    <a:lnTo>
                      <a:pt x="2929" y="6131"/>
                    </a:lnTo>
                    <a:lnTo>
                      <a:pt x="2762" y="6131"/>
                    </a:lnTo>
                    <a:lnTo>
                      <a:pt x="2657" y="6089"/>
                    </a:lnTo>
                    <a:lnTo>
                      <a:pt x="2553" y="6110"/>
                    </a:lnTo>
                    <a:lnTo>
                      <a:pt x="2532" y="6027"/>
                    </a:lnTo>
                    <a:lnTo>
                      <a:pt x="2427" y="6089"/>
                    </a:lnTo>
                    <a:lnTo>
                      <a:pt x="2344" y="6215"/>
                    </a:lnTo>
                    <a:lnTo>
                      <a:pt x="2113" y="6278"/>
                    </a:lnTo>
                    <a:lnTo>
                      <a:pt x="2092" y="6319"/>
                    </a:lnTo>
                    <a:lnTo>
                      <a:pt x="2009" y="6319"/>
                    </a:lnTo>
                    <a:lnTo>
                      <a:pt x="1820" y="6487"/>
                    </a:lnTo>
                    <a:lnTo>
                      <a:pt x="1569" y="6612"/>
                    </a:lnTo>
                    <a:lnTo>
                      <a:pt x="1255" y="6717"/>
                    </a:lnTo>
                    <a:lnTo>
                      <a:pt x="1088" y="6905"/>
                    </a:lnTo>
                    <a:lnTo>
                      <a:pt x="1088" y="7115"/>
                    </a:lnTo>
                    <a:lnTo>
                      <a:pt x="963" y="7219"/>
                    </a:lnTo>
                    <a:lnTo>
                      <a:pt x="879" y="7156"/>
                    </a:lnTo>
                    <a:lnTo>
                      <a:pt x="900" y="7073"/>
                    </a:lnTo>
                    <a:lnTo>
                      <a:pt x="900" y="7010"/>
                    </a:lnTo>
                    <a:lnTo>
                      <a:pt x="963" y="6843"/>
                    </a:lnTo>
                    <a:lnTo>
                      <a:pt x="963" y="6738"/>
                    </a:lnTo>
                    <a:lnTo>
                      <a:pt x="774" y="6863"/>
                    </a:lnTo>
                    <a:lnTo>
                      <a:pt x="732" y="7052"/>
                    </a:lnTo>
                    <a:lnTo>
                      <a:pt x="607" y="7282"/>
                    </a:lnTo>
                    <a:lnTo>
                      <a:pt x="711" y="7470"/>
                    </a:lnTo>
                    <a:lnTo>
                      <a:pt x="628" y="7638"/>
                    </a:lnTo>
                    <a:lnTo>
                      <a:pt x="649" y="7889"/>
                    </a:lnTo>
                    <a:lnTo>
                      <a:pt x="419" y="8161"/>
                    </a:lnTo>
                    <a:lnTo>
                      <a:pt x="335" y="8537"/>
                    </a:lnTo>
                    <a:lnTo>
                      <a:pt x="377" y="8726"/>
                    </a:lnTo>
                    <a:lnTo>
                      <a:pt x="356" y="9019"/>
                    </a:lnTo>
                    <a:lnTo>
                      <a:pt x="565" y="9353"/>
                    </a:lnTo>
                    <a:lnTo>
                      <a:pt x="565" y="9479"/>
                    </a:lnTo>
                    <a:lnTo>
                      <a:pt x="649" y="9584"/>
                    </a:lnTo>
                    <a:lnTo>
                      <a:pt x="565" y="9751"/>
                    </a:lnTo>
                    <a:lnTo>
                      <a:pt x="628" y="9897"/>
                    </a:lnTo>
                    <a:lnTo>
                      <a:pt x="502" y="9960"/>
                    </a:lnTo>
                    <a:lnTo>
                      <a:pt x="439" y="9856"/>
                    </a:lnTo>
                    <a:lnTo>
                      <a:pt x="439" y="9667"/>
                    </a:lnTo>
                    <a:lnTo>
                      <a:pt x="356" y="9772"/>
                    </a:lnTo>
                    <a:lnTo>
                      <a:pt x="335" y="9730"/>
                    </a:lnTo>
                    <a:lnTo>
                      <a:pt x="335" y="9542"/>
                    </a:lnTo>
                    <a:lnTo>
                      <a:pt x="230" y="9312"/>
                    </a:lnTo>
                    <a:lnTo>
                      <a:pt x="147" y="9416"/>
                    </a:lnTo>
                    <a:lnTo>
                      <a:pt x="188" y="9667"/>
                    </a:lnTo>
                    <a:lnTo>
                      <a:pt x="335" y="9835"/>
                    </a:lnTo>
                    <a:lnTo>
                      <a:pt x="439" y="10023"/>
                    </a:lnTo>
                    <a:lnTo>
                      <a:pt x="293" y="10065"/>
                    </a:lnTo>
                    <a:lnTo>
                      <a:pt x="147" y="9897"/>
                    </a:lnTo>
                    <a:lnTo>
                      <a:pt x="126" y="9688"/>
                    </a:lnTo>
                    <a:lnTo>
                      <a:pt x="84" y="9772"/>
                    </a:lnTo>
                    <a:lnTo>
                      <a:pt x="0" y="9835"/>
                    </a:lnTo>
                    <a:lnTo>
                      <a:pt x="105" y="10002"/>
                    </a:lnTo>
                    <a:lnTo>
                      <a:pt x="314" y="10253"/>
                    </a:lnTo>
                    <a:lnTo>
                      <a:pt x="419" y="10588"/>
                    </a:lnTo>
                    <a:lnTo>
                      <a:pt x="377" y="11153"/>
                    </a:lnTo>
                    <a:lnTo>
                      <a:pt x="460" y="11257"/>
                    </a:lnTo>
                    <a:lnTo>
                      <a:pt x="544" y="11592"/>
                    </a:lnTo>
                    <a:lnTo>
                      <a:pt x="711" y="12032"/>
                    </a:lnTo>
                    <a:lnTo>
                      <a:pt x="649" y="12178"/>
                    </a:lnTo>
                    <a:lnTo>
                      <a:pt x="670" y="12827"/>
                    </a:lnTo>
                    <a:lnTo>
                      <a:pt x="649" y="12910"/>
                    </a:lnTo>
                    <a:lnTo>
                      <a:pt x="711" y="13099"/>
                    </a:lnTo>
                    <a:lnTo>
                      <a:pt x="711" y="13308"/>
                    </a:lnTo>
                    <a:lnTo>
                      <a:pt x="837" y="13559"/>
                    </a:lnTo>
                    <a:lnTo>
                      <a:pt x="837" y="13726"/>
                    </a:lnTo>
                    <a:lnTo>
                      <a:pt x="732" y="13810"/>
                    </a:lnTo>
                    <a:lnTo>
                      <a:pt x="774" y="13852"/>
                    </a:lnTo>
                    <a:lnTo>
                      <a:pt x="732" y="14019"/>
                    </a:lnTo>
                    <a:lnTo>
                      <a:pt x="711" y="14270"/>
                    </a:lnTo>
                    <a:lnTo>
                      <a:pt x="628" y="14354"/>
                    </a:lnTo>
                    <a:lnTo>
                      <a:pt x="649" y="14438"/>
                    </a:lnTo>
                    <a:lnTo>
                      <a:pt x="628" y="14584"/>
                    </a:lnTo>
                    <a:lnTo>
                      <a:pt x="523" y="14668"/>
                    </a:lnTo>
                    <a:lnTo>
                      <a:pt x="544" y="14793"/>
                    </a:lnTo>
                    <a:lnTo>
                      <a:pt x="335" y="14961"/>
                    </a:lnTo>
                    <a:lnTo>
                      <a:pt x="251" y="14877"/>
                    </a:lnTo>
                    <a:lnTo>
                      <a:pt x="126" y="15086"/>
                    </a:lnTo>
                    <a:lnTo>
                      <a:pt x="126" y="15442"/>
                    </a:lnTo>
                    <a:lnTo>
                      <a:pt x="209" y="15526"/>
                    </a:lnTo>
                    <a:lnTo>
                      <a:pt x="293" y="15526"/>
                    </a:lnTo>
                    <a:lnTo>
                      <a:pt x="544" y="15756"/>
                    </a:lnTo>
                    <a:lnTo>
                      <a:pt x="544" y="15861"/>
                    </a:lnTo>
                    <a:lnTo>
                      <a:pt x="565" y="15923"/>
                    </a:lnTo>
                    <a:lnTo>
                      <a:pt x="711" y="15944"/>
                    </a:lnTo>
                    <a:lnTo>
                      <a:pt x="753" y="16007"/>
                    </a:lnTo>
                    <a:lnTo>
                      <a:pt x="942" y="16028"/>
                    </a:lnTo>
                    <a:lnTo>
                      <a:pt x="983" y="16028"/>
                    </a:lnTo>
                    <a:lnTo>
                      <a:pt x="1025" y="16070"/>
                    </a:lnTo>
                    <a:lnTo>
                      <a:pt x="1151" y="16070"/>
                    </a:lnTo>
                    <a:lnTo>
                      <a:pt x="1297" y="16049"/>
                    </a:lnTo>
                    <a:lnTo>
                      <a:pt x="1339" y="16133"/>
                    </a:lnTo>
                    <a:lnTo>
                      <a:pt x="1402" y="16070"/>
                    </a:lnTo>
                    <a:lnTo>
                      <a:pt x="1423" y="16112"/>
                    </a:lnTo>
                    <a:lnTo>
                      <a:pt x="1611" y="16070"/>
                    </a:lnTo>
                    <a:lnTo>
                      <a:pt x="1758" y="16070"/>
                    </a:lnTo>
                    <a:lnTo>
                      <a:pt x="1779" y="16007"/>
                    </a:lnTo>
                    <a:lnTo>
                      <a:pt x="1862" y="15965"/>
                    </a:lnTo>
                    <a:lnTo>
                      <a:pt x="1946" y="15840"/>
                    </a:lnTo>
                    <a:lnTo>
                      <a:pt x="2113" y="15861"/>
                    </a:lnTo>
                    <a:lnTo>
                      <a:pt x="2113" y="15756"/>
                    </a:lnTo>
                    <a:lnTo>
                      <a:pt x="2218" y="15693"/>
                    </a:lnTo>
                    <a:lnTo>
                      <a:pt x="2323" y="15693"/>
                    </a:lnTo>
                    <a:lnTo>
                      <a:pt x="2406" y="15777"/>
                    </a:lnTo>
                    <a:lnTo>
                      <a:pt x="2511" y="15651"/>
                    </a:lnTo>
                    <a:lnTo>
                      <a:pt x="2532" y="15693"/>
                    </a:lnTo>
                    <a:lnTo>
                      <a:pt x="2616" y="15651"/>
                    </a:lnTo>
                    <a:lnTo>
                      <a:pt x="2636" y="15526"/>
                    </a:lnTo>
                    <a:lnTo>
                      <a:pt x="2950" y="15317"/>
                    </a:lnTo>
                    <a:lnTo>
                      <a:pt x="3076" y="15338"/>
                    </a:lnTo>
                    <a:lnTo>
                      <a:pt x="3160" y="15379"/>
                    </a:lnTo>
                    <a:lnTo>
                      <a:pt x="3264" y="15317"/>
                    </a:lnTo>
                    <a:lnTo>
                      <a:pt x="3557" y="15233"/>
                    </a:lnTo>
                    <a:lnTo>
                      <a:pt x="3599" y="15317"/>
                    </a:lnTo>
                    <a:lnTo>
                      <a:pt x="3787" y="15254"/>
                    </a:lnTo>
                    <a:lnTo>
                      <a:pt x="3850" y="15296"/>
                    </a:lnTo>
                    <a:lnTo>
                      <a:pt x="3955" y="15317"/>
                    </a:lnTo>
                    <a:lnTo>
                      <a:pt x="4038" y="15254"/>
                    </a:lnTo>
                    <a:lnTo>
                      <a:pt x="4101" y="15400"/>
                    </a:lnTo>
                    <a:lnTo>
                      <a:pt x="4185" y="15400"/>
                    </a:lnTo>
                    <a:lnTo>
                      <a:pt x="4268" y="15338"/>
                    </a:lnTo>
                    <a:lnTo>
                      <a:pt x="4310" y="15400"/>
                    </a:lnTo>
                    <a:lnTo>
                      <a:pt x="4415" y="15338"/>
                    </a:lnTo>
                    <a:lnTo>
                      <a:pt x="4624" y="15338"/>
                    </a:lnTo>
                    <a:lnTo>
                      <a:pt x="4624" y="15442"/>
                    </a:lnTo>
                    <a:lnTo>
                      <a:pt x="4645" y="15442"/>
                    </a:lnTo>
                    <a:lnTo>
                      <a:pt x="4792" y="15338"/>
                    </a:lnTo>
                    <a:lnTo>
                      <a:pt x="4917" y="15379"/>
                    </a:lnTo>
                    <a:lnTo>
                      <a:pt x="5064" y="15254"/>
                    </a:lnTo>
                    <a:lnTo>
                      <a:pt x="5126" y="15128"/>
                    </a:lnTo>
                    <a:lnTo>
                      <a:pt x="5168" y="15107"/>
                    </a:lnTo>
                    <a:lnTo>
                      <a:pt x="5315" y="14982"/>
                    </a:lnTo>
                    <a:lnTo>
                      <a:pt x="5377" y="14773"/>
                    </a:lnTo>
                    <a:lnTo>
                      <a:pt x="5524" y="14668"/>
                    </a:lnTo>
                    <a:lnTo>
                      <a:pt x="5670" y="14647"/>
                    </a:lnTo>
                    <a:lnTo>
                      <a:pt x="5754" y="14668"/>
                    </a:lnTo>
                    <a:lnTo>
                      <a:pt x="5984" y="14584"/>
                    </a:lnTo>
                    <a:lnTo>
                      <a:pt x="6277" y="14396"/>
                    </a:lnTo>
                    <a:lnTo>
                      <a:pt x="6486" y="14208"/>
                    </a:lnTo>
                    <a:lnTo>
                      <a:pt x="6570" y="14187"/>
                    </a:lnTo>
                    <a:lnTo>
                      <a:pt x="6737" y="14187"/>
                    </a:lnTo>
                    <a:lnTo>
                      <a:pt x="6905" y="14249"/>
                    </a:lnTo>
                    <a:lnTo>
                      <a:pt x="7051" y="14270"/>
                    </a:lnTo>
                    <a:lnTo>
                      <a:pt x="7198" y="14208"/>
                    </a:lnTo>
                    <a:lnTo>
                      <a:pt x="7407" y="14249"/>
                    </a:lnTo>
                    <a:lnTo>
                      <a:pt x="7742" y="14145"/>
                    </a:lnTo>
                    <a:lnTo>
                      <a:pt x="7930" y="14082"/>
                    </a:lnTo>
                    <a:lnTo>
                      <a:pt x="8056" y="13977"/>
                    </a:lnTo>
                    <a:lnTo>
                      <a:pt x="8139" y="13977"/>
                    </a:lnTo>
                    <a:lnTo>
                      <a:pt x="8307" y="13852"/>
                    </a:lnTo>
                    <a:lnTo>
                      <a:pt x="8558" y="13852"/>
                    </a:lnTo>
                    <a:lnTo>
                      <a:pt x="9186" y="13810"/>
                    </a:lnTo>
                    <a:lnTo>
                      <a:pt x="9395" y="13852"/>
                    </a:lnTo>
                    <a:lnTo>
                      <a:pt x="9520" y="13852"/>
                    </a:lnTo>
                    <a:lnTo>
                      <a:pt x="9709" y="13810"/>
                    </a:lnTo>
                    <a:lnTo>
                      <a:pt x="9834" y="13831"/>
                    </a:lnTo>
                    <a:lnTo>
                      <a:pt x="10022" y="13977"/>
                    </a:lnTo>
                    <a:lnTo>
                      <a:pt x="10148" y="14208"/>
                    </a:lnTo>
                    <a:lnTo>
                      <a:pt x="10253" y="14249"/>
                    </a:lnTo>
                    <a:lnTo>
                      <a:pt x="10336" y="14187"/>
                    </a:lnTo>
                    <a:lnTo>
                      <a:pt x="10378" y="14166"/>
                    </a:lnTo>
                    <a:lnTo>
                      <a:pt x="10441" y="14208"/>
                    </a:lnTo>
                    <a:lnTo>
                      <a:pt x="10504" y="14187"/>
                    </a:lnTo>
                    <a:lnTo>
                      <a:pt x="10650" y="14208"/>
                    </a:lnTo>
                    <a:lnTo>
                      <a:pt x="10755" y="14354"/>
                    </a:lnTo>
                    <a:lnTo>
                      <a:pt x="10880" y="14375"/>
                    </a:lnTo>
                    <a:lnTo>
                      <a:pt x="10964" y="14354"/>
                    </a:lnTo>
                    <a:lnTo>
                      <a:pt x="11194" y="14542"/>
                    </a:lnTo>
                    <a:lnTo>
                      <a:pt x="11194" y="14647"/>
                    </a:lnTo>
                    <a:lnTo>
                      <a:pt x="11278" y="14647"/>
                    </a:lnTo>
                    <a:lnTo>
                      <a:pt x="11341" y="14731"/>
                    </a:lnTo>
                    <a:lnTo>
                      <a:pt x="11320" y="14814"/>
                    </a:lnTo>
                    <a:lnTo>
                      <a:pt x="11215" y="14814"/>
                    </a:lnTo>
                    <a:lnTo>
                      <a:pt x="11194" y="14898"/>
                    </a:lnTo>
                    <a:lnTo>
                      <a:pt x="11299" y="15107"/>
                    </a:lnTo>
                    <a:lnTo>
                      <a:pt x="11403" y="15128"/>
                    </a:lnTo>
                    <a:lnTo>
                      <a:pt x="11508" y="15254"/>
                    </a:lnTo>
                    <a:lnTo>
                      <a:pt x="11550" y="15421"/>
                    </a:lnTo>
                    <a:lnTo>
                      <a:pt x="11529" y="15526"/>
                    </a:lnTo>
                    <a:lnTo>
                      <a:pt x="11655" y="15819"/>
                    </a:lnTo>
                    <a:lnTo>
                      <a:pt x="11613" y="15944"/>
                    </a:lnTo>
                    <a:lnTo>
                      <a:pt x="11655" y="16007"/>
                    </a:lnTo>
                    <a:lnTo>
                      <a:pt x="11634" y="16154"/>
                    </a:lnTo>
                    <a:lnTo>
                      <a:pt x="11613" y="16237"/>
                    </a:lnTo>
                    <a:lnTo>
                      <a:pt x="11529" y="16216"/>
                    </a:lnTo>
                    <a:lnTo>
                      <a:pt x="11508" y="16237"/>
                    </a:lnTo>
                    <a:lnTo>
                      <a:pt x="11592" y="16363"/>
                    </a:lnTo>
                    <a:lnTo>
                      <a:pt x="11655" y="16384"/>
                    </a:lnTo>
                    <a:lnTo>
                      <a:pt x="11717" y="16530"/>
                    </a:lnTo>
                    <a:lnTo>
                      <a:pt x="11822" y="16488"/>
                    </a:lnTo>
                    <a:lnTo>
                      <a:pt x="11927" y="16572"/>
                    </a:lnTo>
                    <a:lnTo>
                      <a:pt x="11927" y="16467"/>
                    </a:lnTo>
                    <a:lnTo>
                      <a:pt x="11864" y="16363"/>
                    </a:lnTo>
                    <a:lnTo>
                      <a:pt x="11927" y="16300"/>
                    </a:lnTo>
                    <a:lnTo>
                      <a:pt x="11968" y="16174"/>
                    </a:lnTo>
                    <a:lnTo>
                      <a:pt x="12073" y="16174"/>
                    </a:lnTo>
                    <a:lnTo>
                      <a:pt x="12136" y="16070"/>
                    </a:lnTo>
                    <a:lnTo>
                      <a:pt x="12240" y="16028"/>
                    </a:lnTo>
                    <a:lnTo>
                      <a:pt x="12261" y="15923"/>
                    </a:lnTo>
                    <a:lnTo>
                      <a:pt x="12366" y="15777"/>
                    </a:lnTo>
                    <a:lnTo>
                      <a:pt x="12596" y="15693"/>
                    </a:lnTo>
                    <a:lnTo>
                      <a:pt x="12638" y="15610"/>
                    </a:lnTo>
                    <a:lnTo>
                      <a:pt x="12680" y="15610"/>
                    </a:lnTo>
                    <a:lnTo>
                      <a:pt x="12868" y="15505"/>
                    </a:lnTo>
                    <a:lnTo>
                      <a:pt x="12910" y="15338"/>
                    </a:lnTo>
                    <a:lnTo>
                      <a:pt x="13077" y="15107"/>
                    </a:lnTo>
                    <a:lnTo>
                      <a:pt x="13224" y="15086"/>
                    </a:lnTo>
                    <a:lnTo>
                      <a:pt x="13307" y="14982"/>
                    </a:lnTo>
                    <a:lnTo>
                      <a:pt x="13266" y="14856"/>
                    </a:lnTo>
                    <a:lnTo>
                      <a:pt x="13287" y="14710"/>
                    </a:lnTo>
                    <a:lnTo>
                      <a:pt x="13370" y="14877"/>
                    </a:lnTo>
                    <a:lnTo>
                      <a:pt x="13370" y="15024"/>
                    </a:lnTo>
                    <a:lnTo>
                      <a:pt x="13370" y="15191"/>
                    </a:lnTo>
                    <a:lnTo>
                      <a:pt x="13287" y="15254"/>
                    </a:lnTo>
                    <a:lnTo>
                      <a:pt x="13266" y="15547"/>
                    </a:lnTo>
                    <a:lnTo>
                      <a:pt x="13015" y="15714"/>
                    </a:lnTo>
                    <a:lnTo>
                      <a:pt x="12973" y="15840"/>
                    </a:lnTo>
                    <a:lnTo>
                      <a:pt x="12910" y="15923"/>
                    </a:lnTo>
                    <a:lnTo>
                      <a:pt x="12910" y="16070"/>
                    </a:lnTo>
                    <a:lnTo>
                      <a:pt x="12784" y="16258"/>
                    </a:lnTo>
                    <a:lnTo>
                      <a:pt x="12805" y="16300"/>
                    </a:lnTo>
                    <a:lnTo>
                      <a:pt x="12743" y="16593"/>
                    </a:lnTo>
                    <a:lnTo>
                      <a:pt x="12450" y="16572"/>
                    </a:lnTo>
                    <a:lnTo>
                      <a:pt x="12387" y="16739"/>
                    </a:lnTo>
                    <a:lnTo>
                      <a:pt x="12324" y="16823"/>
                    </a:lnTo>
                    <a:lnTo>
                      <a:pt x="12324" y="16886"/>
                    </a:lnTo>
                    <a:lnTo>
                      <a:pt x="12491" y="16823"/>
                    </a:lnTo>
                    <a:lnTo>
                      <a:pt x="12659" y="16760"/>
                    </a:lnTo>
                    <a:lnTo>
                      <a:pt x="12868" y="16823"/>
                    </a:lnTo>
                    <a:lnTo>
                      <a:pt x="13056" y="16530"/>
                    </a:lnTo>
                    <a:lnTo>
                      <a:pt x="13098" y="16216"/>
                    </a:lnTo>
                    <a:lnTo>
                      <a:pt x="13266" y="16049"/>
                    </a:lnTo>
                    <a:lnTo>
                      <a:pt x="13307" y="16112"/>
                    </a:lnTo>
                    <a:lnTo>
                      <a:pt x="13307" y="16384"/>
                    </a:lnTo>
                    <a:lnTo>
                      <a:pt x="13370" y="16551"/>
                    </a:lnTo>
                    <a:lnTo>
                      <a:pt x="13307" y="16551"/>
                    </a:lnTo>
                    <a:lnTo>
                      <a:pt x="13328" y="16823"/>
                    </a:lnTo>
                    <a:lnTo>
                      <a:pt x="13203" y="17074"/>
                    </a:lnTo>
                    <a:lnTo>
                      <a:pt x="12994" y="17158"/>
                    </a:lnTo>
                    <a:lnTo>
                      <a:pt x="13015" y="17221"/>
                    </a:lnTo>
                    <a:lnTo>
                      <a:pt x="13161" y="17200"/>
                    </a:lnTo>
                    <a:lnTo>
                      <a:pt x="13307" y="17221"/>
                    </a:lnTo>
                    <a:lnTo>
                      <a:pt x="13391" y="17158"/>
                    </a:lnTo>
                    <a:lnTo>
                      <a:pt x="13496" y="17116"/>
                    </a:lnTo>
                    <a:lnTo>
                      <a:pt x="13600" y="17011"/>
                    </a:lnTo>
                    <a:lnTo>
                      <a:pt x="13705" y="17053"/>
                    </a:lnTo>
                    <a:lnTo>
                      <a:pt x="13789" y="17053"/>
                    </a:lnTo>
                    <a:lnTo>
                      <a:pt x="13705" y="17158"/>
                    </a:lnTo>
                    <a:lnTo>
                      <a:pt x="13642" y="17221"/>
                    </a:lnTo>
                    <a:lnTo>
                      <a:pt x="13538" y="17221"/>
                    </a:lnTo>
                    <a:lnTo>
                      <a:pt x="13517" y="17283"/>
                    </a:lnTo>
                    <a:lnTo>
                      <a:pt x="13621" y="17430"/>
                    </a:lnTo>
                    <a:lnTo>
                      <a:pt x="13684" y="17576"/>
                    </a:lnTo>
                    <a:lnTo>
                      <a:pt x="13747" y="17744"/>
                    </a:lnTo>
                    <a:lnTo>
                      <a:pt x="13747" y="17953"/>
                    </a:lnTo>
                    <a:lnTo>
                      <a:pt x="13726" y="18225"/>
                    </a:lnTo>
                    <a:lnTo>
                      <a:pt x="13600" y="18371"/>
                    </a:lnTo>
                    <a:lnTo>
                      <a:pt x="13621" y="18455"/>
                    </a:lnTo>
                    <a:lnTo>
                      <a:pt x="13600" y="18664"/>
                    </a:lnTo>
                    <a:lnTo>
                      <a:pt x="13705" y="18748"/>
                    </a:lnTo>
                    <a:lnTo>
                      <a:pt x="13789" y="18895"/>
                    </a:lnTo>
                    <a:lnTo>
                      <a:pt x="13810" y="19083"/>
                    </a:lnTo>
                    <a:lnTo>
                      <a:pt x="14019" y="19355"/>
                    </a:lnTo>
                    <a:lnTo>
                      <a:pt x="14165" y="19397"/>
                    </a:lnTo>
                    <a:lnTo>
                      <a:pt x="14270" y="19480"/>
                    </a:lnTo>
                    <a:lnTo>
                      <a:pt x="14333" y="19606"/>
                    </a:lnTo>
                    <a:lnTo>
                      <a:pt x="14437" y="19627"/>
                    </a:lnTo>
                    <a:lnTo>
                      <a:pt x="14458" y="19585"/>
                    </a:lnTo>
                    <a:lnTo>
                      <a:pt x="14542" y="19564"/>
                    </a:lnTo>
                    <a:lnTo>
                      <a:pt x="14688" y="19585"/>
                    </a:lnTo>
                    <a:lnTo>
                      <a:pt x="14835" y="19731"/>
                    </a:lnTo>
                    <a:lnTo>
                      <a:pt x="14960" y="19773"/>
                    </a:lnTo>
                    <a:lnTo>
                      <a:pt x="15086" y="19899"/>
                    </a:lnTo>
                    <a:lnTo>
                      <a:pt x="15107" y="20003"/>
                    </a:lnTo>
                    <a:lnTo>
                      <a:pt x="15212" y="20045"/>
                    </a:lnTo>
                    <a:lnTo>
                      <a:pt x="15358" y="20192"/>
                    </a:lnTo>
                    <a:lnTo>
                      <a:pt x="15421" y="20192"/>
                    </a:lnTo>
                    <a:lnTo>
                      <a:pt x="15463" y="20108"/>
                    </a:lnTo>
                    <a:lnTo>
                      <a:pt x="15693" y="20003"/>
                    </a:lnTo>
                    <a:lnTo>
                      <a:pt x="15776" y="19899"/>
                    </a:lnTo>
                    <a:lnTo>
                      <a:pt x="15902" y="19899"/>
                    </a:lnTo>
                    <a:lnTo>
                      <a:pt x="16048" y="19773"/>
                    </a:lnTo>
                    <a:lnTo>
                      <a:pt x="16153" y="19773"/>
                    </a:lnTo>
                    <a:lnTo>
                      <a:pt x="16195" y="19711"/>
                    </a:lnTo>
                    <a:lnTo>
                      <a:pt x="16153" y="19669"/>
                    </a:lnTo>
                    <a:lnTo>
                      <a:pt x="16048" y="19627"/>
                    </a:lnTo>
                    <a:lnTo>
                      <a:pt x="16090" y="19564"/>
                    </a:lnTo>
                    <a:lnTo>
                      <a:pt x="16320" y="19397"/>
                    </a:lnTo>
                    <a:lnTo>
                      <a:pt x="16509" y="19522"/>
                    </a:lnTo>
                    <a:lnTo>
                      <a:pt x="16509" y="19669"/>
                    </a:lnTo>
                    <a:lnTo>
                      <a:pt x="16258" y="19794"/>
                    </a:lnTo>
                    <a:lnTo>
                      <a:pt x="16320" y="19899"/>
                    </a:lnTo>
                    <a:lnTo>
                      <a:pt x="16404" y="19920"/>
                    </a:lnTo>
                    <a:lnTo>
                      <a:pt x="16467" y="19815"/>
                    </a:lnTo>
                    <a:lnTo>
                      <a:pt x="16572" y="19731"/>
                    </a:lnTo>
                    <a:lnTo>
                      <a:pt x="16676" y="19815"/>
                    </a:lnTo>
                    <a:lnTo>
                      <a:pt x="16676" y="19920"/>
                    </a:lnTo>
                    <a:lnTo>
                      <a:pt x="16613" y="19920"/>
                    </a:lnTo>
                    <a:lnTo>
                      <a:pt x="16509" y="20003"/>
                    </a:lnTo>
                    <a:lnTo>
                      <a:pt x="16655" y="20192"/>
                    </a:lnTo>
                    <a:lnTo>
                      <a:pt x="16676" y="20401"/>
                    </a:lnTo>
                    <a:lnTo>
                      <a:pt x="16760" y="20338"/>
                    </a:lnTo>
                    <a:lnTo>
                      <a:pt x="16844" y="20359"/>
                    </a:lnTo>
                    <a:lnTo>
                      <a:pt x="16844" y="20464"/>
                    </a:lnTo>
                    <a:lnTo>
                      <a:pt x="16927" y="20610"/>
                    </a:lnTo>
                    <a:lnTo>
                      <a:pt x="16990" y="20443"/>
                    </a:lnTo>
                    <a:lnTo>
                      <a:pt x="16990" y="20296"/>
                    </a:lnTo>
                    <a:lnTo>
                      <a:pt x="16885" y="20359"/>
                    </a:lnTo>
                    <a:lnTo>
                      <a:pt x="16885" y="20317"/>
                    </a:lnTo>
                    <a:lnTo>
                      <a:pt x="16948" y="20234"/>
                    </a:lnTo>
                    <a:lnTo>
                      <a:pt x="17241" y="20234"/>
                    </a:lnTo>
                    <a:lnTo>
                      <a:pt x="17262" y="20296"/>
                    </a:lnTo>
                    <a:lnTo>
                      <a:pt x="17304" y="20234"/>
                    </a:lnTo>
                    <a:lnTo>
                      <a:pt x="17450" y="20024"/>
                    </a:lnTo>
                    <a:lnTo>
                      <a:pt x="17764" y="19836"/>
                    </a:lnTo>
                    <a:lnTo>
                      <a:pt x="17911" y="19711"/>
                    </a:lnTo>
                    <a:lnTo>
                      <a:pt x="17827" y="19711"/>
                    </a:lnTo>
                    <a:lnTo>
                      <a:pt x="17764" y="19731"/>
                    </a:lnTo>
                    <a:lnTo>
                      <a:pt x="17785" y="19711"/>
                    </a:lnTo>
                    <a:lnTo>
                      <a:pt x="17681" y="19669"/>
                    </a:lnTo>
                    <a:lnTo>
                      <a:pt x="17932" y="19669"/>
                    </a:lnTo>
                    <a:lnTo>
                      <a:pt x="18183" y="19606"/>
                    </a:lnTo>
                    <a:lnTo>
                      <a:pt x="18622" y="19501"/>
                    </a:lnTo>
                    <a:lnTo>
                      <a:pt x="18957" y="19585"/>
                    </a:lnTo>
                    <a:lnTo>
                      <a:pt x="19124" y="19501"/>
                    </a:lnTo>
                    <a:lnTo>
                      <a:pt x="19124" y="19397"/>
                    </a:lnTo>
                    <a:lnTo>
                      <a:pt x="19229" y="19397"/>
                    </a:lnTo>
                    <a:lnTo>
                      <a:pt x="19333" y="19313"/>
                    </a:lnTo>
                    <a:lnTo>
                      <a:pt x="19438" y="19104"/>
                    </a:lnTo>
                    <a:lnTo>
                      <a:pt x="19375" y="18895"/>
                    </a:lnTo>
                    <a:lnTo>
                      <a:pt x="19375" y="18769"/>
                    </a:lnTo>
                    <a:lnTo>
                      <a:pt x="19585" y="18560"/>
                    </a:lnTo>
                    <a:lnTo>
                      <a:pt x="19585" y="18225"/>
                    </a:lnTo>
                    <a:lnTo>
                      <a:pt x="19668" y="18099"/>
                    </a:lnTo>
                    <a:lnTo>
                      <a:pt x="19710" y="17869"/>
                    </a:lnTo>
                    <a:lnTo>
                      <a:pt x="19815" y="17827"/>
                    </a:lnTo>
                    <a:lnTo>
                      <a:pt x="19815" y="17702"/>
                    </a:lnTo>
                    <a:lnTo>
                      <a:pt x="20170" y="17283"/>
                    </a:lnTo>
                    <a:lnTo>
                      <a:pt x="20275" y="17262"/>
                    </a:lnTo>
                    <a:lnTo>
                      <a:pt x="20317" y="17011"/>
                    </a:lnTo>
                    <a:lnTo>
                      <a:pt x="20442" y="16823"/>
                    </a:lnTo>
                    <a:lnTo>
                      <a:pt x="20547" y="16593"/>
                    </a:lnTo>
                    <a:lnTo>
                      <a:pt x="20694" y="16446"/>
                    </a:lnTo>
                    <a:lnTo>
                      <a:pt x="20652" y="16342"/>
                    </a:lnTo>
                    <a:lnTo>
                      <a:pt x="20756" y="16258"/>
                    </a:lnTo>
                    <a:lnTo>
                      <a:pt x="20861" y="16049"/>
                    </a:lnTo>
                    <a:lnTo>
                      <a:pt x="20798" y="15965"/>
                    </a:lnTo>
                    <a:lnTo>
                      <a:pt x="20966" y="15902"/>
                    </a:lnTo>
                    <a:lnTo>
                      <a:pt x="21070" y="15714"/>
                    </a:lnTo>
                    <a:lnTo>
                      <a:pt x="21154" y="15630"/>
                    </a:lnTo>
                    <a:lnTo>
                      <a:pt x="21258" y="15442"/>
                    </a:lnTo>
                    <a:lnTo>
                      <a:pt x="21426" y="15400"/>
                    </a:lnTo>
                    <a:lnTo>
                      <a:pt x="21530" y="15338"/>
                    </a:lnTo>
                    <a:lnTo>
                      <a:pt x="21342" y="15338"/>
                    </a:lnTo>
                    <a:lnTo>
                      <a:pt x="21384" y="15296"/>
                    </a:lnTo>
                    <a:lnTo>
                      <a:pt x="21593" y="15254"/>
                    </a:lnTo>
                    <a:lnTo>
                      <a:pt x="21782" y="15170"/>
                    </a:lnTo>
                    <a:lnTo>
                      <a:pt x="21802" y="15003"/>
                    </a:lnTo>
                    <a:lnTo>
                      <a:pt x="21782" y="14961"/>
                    </a:lnTo>
                    <a:lnTo>
                      <a:pt x="21802" y="14814"/>
                    </a:lnTo>
                    <a:lnTo>
                      <a:pt x="22012" y="14689"/>
                    </a:lnTo>
                    <a:lnTo>
                      <a:pt x="22012" y="14563"/>
                    </a:lnTo>
                    <a:lnTo>
                      <a:pt x="22158" y="14501"/>
                    </a:lnTo>
                    <a:lnTo>
                      <a:pt x="22284" y="14291"/>
                    </a:lnTo>
                    <a:lnTo>
                      <a:pt x="22263" y="14187"/>
                    </a:lnTo>
                    <a:lnTo>
                      <a:pt x="22305" y="14019"/>
                    </a:lnTo>
                    <a:lnTo>
                      <a:pt x="22284" y="13957"/>
                    </a:lnTo>
                    <a:lnTo>
                      <a:pt x="22284" y="13852"/>
                    </a:lnTo>
                    <a:lnTo>
                      <a:pt x="22430" y="13496"/>
                    </a:lnTo>
                    <a:lnTo>
                      <a:pt x="22493" y="13287"/>
                    </a:lnTo>
                    <a:lnTo>
                      <a:pt x="22702" y="12910"/>
                    </a:lnTo>
                    <a:lnTo>
                      <a:pt x="22702" y="12785"/>
                    </a:lnTo>
                    <a:lnTo>
                      <a:pt x="22807" y="12492"/>
                    </a:lnTo>
                    <a:lnTo>
                      <a:pt x="22953" y="12366"/>
                    </a:lnTo>
                    <a:lnTo>
                      <a:pt x="23016" y="12199"/>
                    </a:lnTo>
                    <a:lnTo>
                      <a:pt x="22953" y="12053"/>
                    </a:lnTo>
                    <a:lnTo>
                      <a:pt x="23058" y="11927"/>
                    </a:lnTo>
                    <a:lnTo>
                      <a:pt x="22995" y="11655"/>
                    </a:lnTo>
                    <a:lnTo>
                      <a:pt x="22995" y="11529"/>
                    </a:lnTo>
                    <a:lnTo>
                      <a:pt x="22911" y="11320"/>
                    </a:lnTo>
                    <a:lnTo>
                      <a:pt x="22891" y="11236"/>
                    </a:lnTo>
                    <a:lnTo>
                      <a:pt x="22849" y="11111"/>
                    </a:lnTo>
                    <a:lnTo>
                      <a:pt x="22911" y="11069"/>
                    </a:lnTo>
                    <a:lnTo>
                      <a:pt x="22911" y="10923"/>
                    </a:lnTo>
                    <a:lnTo>
                      <a:pt x="23016" y="10776"/>
                    </a:lnTo>
                    <a:lnTo>
                      <a:pt x="23016" y="10713"/>
                    </a:lnTo>
                    <a:lnTo>
                      <a:pt x="22995" y="10379"/>
                    </a:lnTo>
                    <a:lnTo>
                      <a:pt x="23058" y="10253"/>
                    </a:lnTo>
                    <a:lnTo>
                      <a:pt x="23016" y="10190"/>
                    </a:lnTo>
                    <a:lnTo>
                      <a:pt x="22995" y="10065"/>
                    </a:lnTo>
                    <a:lnTo>
                      <a:pt x="22995" y="9856"/>
                    </a:lnTo>
                    <a:lnTo>
                      <a:pt x="22932" y="9835"/>
                    </a:lnTo>
                    <a:lnTo>
                      <a:pt x="22995" y="9688"/>
                    </a:lnTo>
                    <a:lnTo>
                      <a:pt x="22891" y="9667"/>
                    </a:lnTo>
                    <a:lnTo>
                      <a:pt x="22828" y="9542"/>
                    </a:lnTo>
                    <a:lnTo>
                      <a:pt x="22828" y="9416"/>
                    </a:lnTo>
                    <a:lnTo>
                      <a:pt x="22702" y="9312"/>
                    </a:lnTo>
                    <a:lnTo>
                      <a:pt x="22619" y="9144"/>
                    </a:lnTo>
                    <a:lnTo>
                      <a:pt x="22598" y="8956"/>
                    </a:lnTo>
                    <a:lnTo>
                      <a:pt x="22514" y="8830"/>
                    </a:lnTo>
                    <a:lnTo>
                      <a:pt x="22430" y="8830"/>
                    </a:lnTo>
                    <a:lnTo>
                      <a:pt x="22367" y="8851"/>
                    </a:lnTo>
                    <a:lnTo>
                      <a:pt x="22284" y="8809"/>
                    </a:lnTo>
                    <a:lnTo>
                      <a:pt x="22263" y="8642"/>
                    </a:lnTo>
                    <a:lnTo>
                      <a:pt x="22200" y="8621"/>
                    </a:lnTo>
                    <a:lnTo>
                      <a:pt x="22179" y="8537"/>
                    </a:lnTo>
                    <a:lnTo>
                      <a:pt x="22054" y="8412"/>
                    </a:lnTo>
                    <a:lnTo>
                      <a:pt x="21970" y="8370"/>
                    </a:lnTo>
                    <a:lnTo>
                      <a:pt x="22012" y="8265"/>
                    </a:lnTo>
                    <a:lnTo>
                      <a:pt x="21949" y="8119"/>
                    </a:lnTo>
                    <a:lnTo>
                      <a:pt x="22054" y="7993"/>
                    </a:lnTo>
                    <a:lnTo>
                      <a:pt x="22074" y="7805"/>
                    </a:lnTo>
                    <a:lnTo>
                      <a:pt x="22012" y="7742"/>
                    </a:lnTo>
                    <a:lnTo>
                      <a:pt x="22054" y="7638"/>
                    </a:lnTo>
                    <a:lnTo>
                      <a:pt x="21970" y="7575"/>
                    </a:lnTo>
                    <a:lnTo>
                      <a:pt x="21949" y="7638"/>
                    </a:lnTo>
                    <a:lnTo>
                      <a:pt x="21991" y="7679"/>
                    </a:lnTo>
                    <a:lnTo>
                      <a:pt x="21949" y="7763"/>
                    </a:lnTo>
                    <a:lnTo>
                      <a:pt x="21677" y="7533"/>
                    </a:lnTo>
                    <a:lnTo>
                      <a:pt x="21635" y="7366"/>
                    </a:lnTo>
                    <a:lnTo>
                      <a:pt x="21572" y="7387"/>
                    </a:lnTo>
                    <a:lnTo>
                      <a:pt x="21572" y="7470"/>
                    </a:lnTo>
                    <a:lnTo>
                      <a:pt x="21551" y="7575"/>
                    </a:lnTo>
                    <a:lnTo>
                      <a:pt x="21593" y="7763"/>
                    </a:lnTo>
                    <a:lnTo>
                      <a:pt x="21468" y="7596"/>
                    </a:lnTo>
                    <a:lnTo>
                      <a:pt x="21426" y="7659"/>
                    </a:lnTo>
                    <a:lnTo>
                      <a:pt x="21426" y="7554"/>
                    </a:lnTo>
                    <a:lnTo>
                      <a:pt x="21363" y="7470"/>
                    </a:lnTo>
                    <a:lnTo>
                      <a:pt x="21342" y="7135"/>
                    </a:lnTo>
                    <a:lnTo>
                      <a:pt x="21384" y="7115"/>
                    </a:lnTo>
                    <a:lnTo>
                      <a:pt x="21384" y="7031"/>
                    </a:lnTo>
                    <a:lnTo>
                      <a:pt x="21279" y="6947"/>
                    </a:lnTo>
                    <a:lnTo>
                      <a:pt x="21321" y="6863"/>
                    </a:lnTo>
                    <a:lnTo>
                      <a:pt x="21238" y="6801"/>
                    </a:lnTo>
                    <a:lnTo>
                      <a:pt x="21258" y="6696"/>
                    </a:lnTo>
                    <a:lnTo>
                      <a:pt x="21070" y="6529"/>
                    </a:lnTo>
                    <a:lnTo>
                      <a:pt x="21028" y="6424"/>
                    </a:lnTo>
                    <a:lnTo>
                      <a:pt x="21028" y="6299"/>
                    </a:lnTo>
                    <a:lnTo>
                      <a:pt x="21133" y="6319"/>
                    </a:lnTo>
                    <a:lnTo>
                      <a:pt x="21133" y="6194"/>
                    </a:lnTo>
                    <a:lnTo>
                      <a:pt x="21028" y="6027"/>
                    </a:lnTo>
                    <a:lnTo>
                      <a:pt x="20966" y="6068"/>
                    </a:lnTo>
                    <a:lnTo>
                      <a:pt x="20861" y="6068"/>
                    </a:lnTo>
                    <a:lnTo>
                      <a:pt x="20756" y="5880"/>
                    </a:lnTo>
                    <a:lnTo>
                      <a:pt x="20694" y="5880"/>
                    </a:lnTo>
                    <a:lnTo>
                      <a:pt x="20589" y="5796"/>
                    </a:lnTo>
                    <a:lnTo>
                      <a:pt x="20505" y="5859"/>
                    </a:lnTo>
                    <a:lnTo>
                      <a:pt x="20484" y="5796"/>
                    </a:lnTo>
                    <a:lnTo>
                      <a:pt x="20338" y="5754"/>
                    </a:lnTo>
                    <a:lnTo>
                      <a:pt x="20275" y="5817"/>
                    </a:lnTo>
                    <a:lnTo>
                      <a:pt x="20317" y="5713"/>
                    </a:lnTo>
                    <a:lnTo>
                      <a:pt x="20442" y="5692"/>
                    </a:lnTo>
                    <a:lnTo>
                      <a:pt x="20442" y="5608"/>
                    </a:lnTo>
                    <a:lnTo>
                      <a:pt x="20422" y="5545"/>
                    </a:lnTo>
                    <a:lnTo>
                      <a:pt x="20296" y="5566"/>
                    </a:lnTo>
                    <a:lnTo>
                      <a:pt x="20191" y="5545"/>
                    </a:lnTo>
                    <a:lnTo>
                      <a:pt x="20170" y="5482"/>
                    </a:lnTo>
                    <a:lnTo>
                      <a:pt x="20087" y="5482"/>
                    </a:lnTo>
                    <a:lnTo>
                      <a:pt x="19857" y="5336"/>
                    </a:lnTo>
                    <a:lnTo>
                      <a:pt x="19752" y="5127"/>
                    </a:lnTo>
                    <a:lnTo>
                      <a:pt x="19710" y="4918"/>
                    </a:lnTo>
                    <a:lnTo>
                      <a:pt x="19668" y="4771"/>
                    </a:lnTo>
                    <a:lnTo>
                      <a:pt x="19668" y="4666"/>
                    </a:lnTo>
                    <a:lnTo>
                      <a:pt x="19710" y="4646"/>
                    </a:lnTo>
                    <a:lnTo>
                      <a:pt x="19773" y="4415"/>
                    </a:lnTo>
                    <a:lnTo>
                      <a:pt x="19689" y="4122"/>
                    </a:lnTo>
                    <a:lnTo>
                      <a:pt x="19647" y="3976"/>
                    </a:lnTo>
                    <a:lnTo>
                      <a:pt x="19689" y="3934"/>
                    </a:lnTo>
                    <a:lnTo>
                      <a:pt x="19606" y="3892"/>
                    </a:lnTo>
                    <a:lnTo>
                      <a:pt x="19543" y="3892"/>
                    </a:lnTo>
                    <a:lnTo>
                      <a:pt x="19438" y="3662"/>
                    </a:lnTo>
                    <a:lnTo>
                      <a:pt x="19438" y="3369"/>
                    </a:lnTo>
                    <a:lnTo>
                      <a:pt x="19459" y="3348"/>
                    </a:lnTo>
                    <a:lnTo>
                      <a:pt x="19459" y="3265"/>
                    </a:lnTo>
                    <a:lnTo>
                      <a:pt x="19396" y="3202"/>
                    </a:lnTo>
                    <a:lnTo>
                      <a:pt x="19375" y="2846"/>
                    </a:lnTo>
                    <a:lnTo>
                      <a:pt x="19438" y="2762"/>
                    </a:lnTo>
                    <a:lnTo>
                      <a:pt x="19375" y="2637"/>
                    </a:lnTo>
                    <a:lnTo>
                      <a:pt x="19438" y="2616"/>
                    </a:lnTo>
                    <a:lnTo>
                      <a:pt x="19438" y="2532"/>
                    </a:lnTo>
                    <a:lnTo>
                      <a:pt x="19250" y="2323"/>
                    </a:lnTo>
                    <a:lnTo>
                      <a:pt x="19124" y="2260"/>
                    </a:lnTo>
                    <a:lnTo>
                      <a:pt x="19145" y="2218"/>
                    </a:lnTo>
                    <a:lnTo>
                      <a:pt x="19020" y="2093"/>
                    </a:lnTo>
                    <a:lnTo>
                      <a:pt x="18915" y="2156"/>
                    </a:lnTo>
                    <a:lnTo>
                      <a:pt x="18852" y="2114"/>
                    </a:lnTo>
                    <a:lnTo>
                      <a:pt x="18769" y="2239"/>
                    </a:lnTo>
                    <a:lnTo>
                      <a:pt x="18706" y="2239"/>
                    </a:lnTo>
                    <a:lnTo>
                      <a:pt x="18559" y="2051"/>
                    </a:lnTo>
                    <a:lnTo>
                      <a:pt x="18601" y="1988"/>
                    </a:lnTo>
                    <a:lnTo>
                      <a:pt x="18517" y="1800"/>
                    </a:lnTo>
                    <a:lnTo>
                      <a:pt x="18538" y="1591"/>
                    </a:lnTo>
                    <a:lnTo>
                      <a:pt x="18517" y="1319"/>
                    </a:lnTo>
                    <a:lnTo>
                      <a:pt x="18497" y="1361"/>
                    </a:lnTo>
                    <a:lnTo>
                      <a:pt x="18434" y="1256"/>
                    </a:lnTo>
                    <a:lnTo>
                      <a:pt x="18497" y="1151"/>
                    </a:lnTo>
                    <a:lnTo>
                      <a:pt x="18413" y="1047"/>
                    </a:lnTo>
                    <a:lnTo>
                      <a:pt x="18392" y="942"/>
                    </a:lnTo>
                    <a:lnTo>
                      <a:pt x="18329" y="900"/>
                    </a:lnTo>
                    <a:lnTo>
                      <a:pt x="18329" y="754"/>
                    </a:lnTo>
                    <a:lnTo>
                      <a:pt x="18413" y="670"/>
                    </a:lnTo>
                    <a:lnTo>
                      <a:pt x="18329" y="649"/>
                    </a:lnTo>
                    <a:lnTo>
                      <a:pt x="18225" y="670"/>
                    </a:lnTo>
                    <a:lnTo>
                      <a:pt x="18141" y="586"/>
                    </a:lnTo>
                    <a:lnTo>
                      <a:pt x="18204" y="314"/>
                    </a:lnTo>
                    <a:lnTo>
                      <a:pt x="18183" y="252"/>
                    </a:lnTo>
                    <a:lnTo>
                      <a:pt x="18120" y="105"/>
                    </a:lnTo>
                    <a:lnTo>
                      <a:pt x="18015" y="63"/>
                    </a:lnTo>
                    <a:lnTo>
                      <a:pt x="1801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32"/>
              <p:cNvSpPr/>
              <p:nvPr/>
            </p:nvSpPr>
            <p:spPr>
              <a:xfrm>
                <a:off x="5683950" y="3957275"/>
                <a:ext cx="54950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2847" extrusionOk="0">
                    <a:moveTo>
                      <a:pt x="168" y="1"/>
                    </a:moveTo>
                    <a:lnTo>
                      <a:pt x="126" y="64"/>
                    </a:lnTo>
                    <a:lnTo>
                      <a:pt x="126" y="189"/>
                    </a:lnTo>
                    <a:lnTo>
                      <a:pt x="105" y="210"/>
                    </a:lnTo>
                    <a:lnTo>
                      <a:pt x="105" y="336"/>
                    </a:lnTo>
                    <a:lnTo>
                      <a:pt x="126" y="587"/>
                    </a:lnTo>
                    <a:lnTo>
                      <a:pt x="105" y="733"/>
                    </a:lnTo>
                    <a:lnTo>
                      <a:pt x="126" y="1005"/>
                    </a:lnTo>
                    <a:lnTo>
                      <a:pt x="168" y="1214"/>
                    </a:lnTo>
                    <a:lnTo>
                      <a:pt x="126" y="1361"/>
                    </a:lnTo>
                    <a:lnTo>
                      <a:pt x="189" y="1382"/>
                    </a:lnTo>
                    <a:lnTo>
                      <a:pt x="189" y="1466"/>
                    </a:lnTo>
                    <a:lnTo>
                      <a:pt x="294" y="1570"/>
                    </a:lnTo>
                    <a:lnTo>
                      <a:pt x="168" y="1570"/>
                    </a:lnTo>
                    <a:lnTo>
                      <a:pt x="64" y="1466"/>
                    </a:lnTo>
                    <a:lnTo>
                      <a:pt x="1" y="1570"/>
                    </a:lnTo>
                    <a:lnTo>
                      <a:pt x="1" y="1779"/>
                    </a:lnTo>
                    <a:lnTo>
                      <a:pt x="85" y="1842"/>
                    </a:lnTo>
                    <a:lnTo>
                      <a:pt x="64" y="1884"/>
                    </a:lnTo>
                    <a:lnTo>
                      <a:pt x="64" y="2198"/>
                    </a:lnTo>
                    <a:lnTo>
                      <a:pt x="105" y="2261"/>
                    </a:lnTo>
                    <a:lnTo>
                      <a:pt x="85" y="2303"/>
                    </a:lnTo>
                    <a:lnTo>
                      <a:pt x="105" y="2470"/>
                    </a:lnTo>
                    <a:lnTo>
                      <a:pt x="210" y="2491"/>
                    </a:lnTo>
                    <a:lnTo>
                      <a:pt x="168" y="2575"/>
                    </a:lnTo>
                    <a:lnTo>
                      <a:pt x="168" y="2700"/>
                    </a:lnTo>
                    <a:lnTo>
                      <a:pt x="210" y="2721"/>
                    </a:lnTo>
                    <a:lnTo>
                      <a:pt x="315" y="2700"/>
                    </a:lnTo>
                    <a:lnTo>
                      <a:pt x="398" y="2784"/>
                    </a:lnTo>
                    <a:lnTo>
                      <a:pt x="503" y="2637"/>
                    </a:lnTo>
                    <a:lnTo>
                      <a:pt x="503" y="2742"/>
                    </a:lnTo>
                    <a:lnTo>
                      <a:pt x="545" y="2847"/>
                    </a:lnTo>
                    <a:lnTo>
                      <a:pt x="649" y="2847"/>
                    </a:lnTo>
                    <a:lnTo>
                      <a:pt x="754" y="2700"/>
                    </a:lnTo>
                    <a:lnTo>
                      <a:pt x="796" y="2595"/>
                    </a:lnTo>
                    <a:lnTo>
                      <a:pt x="838" y="2407"/>
                    </a:lnTo>
                    <a:lnTo>
                      <a:pt x="921" y="2491"/>
                    </a:lnTo>
                    <a:lnTo>
                      <a:pt x="942" y="2428"/>
                    </a:lnTo>
                    <a:lnTo>
                      <a:pt x="1047" y="2365"/>
                    </a:lnTo>
                    <a:lnTo>
                      <a:pt x="1110" y="2219"/>
                    </a:lnTo>
                    <a:lnTo>
                      <a:pt x="1110" y="2365"/>
                    </a:lnTo>
                    <a:lnTo>
                      <a:pt x="1173" y="2386"/>
                    </a:lnTo>
                    <a:lnTo>
                      <a:pt x="1235" y="2282"/>
                    </a:lnTo>
                    <a:lnTo>
                      <a:pt x="1340" y="2261"/>
                    </a:lnTo>
                    <a:lnTo>
                      <a:pt x="1382" y="2303"/>
                    </a:lnTo>
                    <a:lnTo>
                      <a:pt x="1361" y="2407"/>
                    </a:lnTo>
                    <a:lnTo>
                      <a:pt x="1256" y="2365"/>
                    </a:lnTo>
                    <a:lnTo>
                      <a:pt x="1256" y="2512"/>
                    </a:lnTo>
                    <a:lnTo>
                      <a:pt x="1361" y="2470"/>
                    </a:lnTo>
                    <a:lnTo>
                      <a:pt x="1424" y="2491"/>
                    </a:lnTo>
                    <a:lnTo>
                      <a:pt x="1549" y="2303"/>
                    </a:lnTo>
                    <a:lnTo>
                      <a:pt x="1549" y="2219"/>
                    </a:lnTo>
                    <a:lnTo>
                      <a:pt x="1466" y="2177"/>
                    </a:lnTo>
                    <a:lnTo>
                      <a:pt x="1549" y="2072"/>
                    </a:lnTo>
                    <a:lnTo>
                      <a:pt x="1549" y="1947"/>
                    </a:lnTo>
                    <a:lnTo>
                      <a:pt x="1633" y="1947"/>
                    </a:lnTo>
                    <a:lnTo>
                      <a:pt x="1675" y="1884"/>
                    </a:lnTo>
                    <a:lnTo>
                      <a:pt x="1675" y="1633"/>
                    </a:lnTo>
                    <a:lnTo>
                      <a:pt x="1758" y="1570"/>
                    </a:lnTo>
                    <a:lnTo>
                      <a:pt x="1800" y="1466"/>
                    </a:lnTo>
                    <a:lnTo>
                      <a:pt x="1842" y="1633"/>
                    </a:lnTo>
                    <a:lnTo>
                      <a:pt x="1863" y="1696"/>
                    </a:lnTo>
                    <a:lnTo>
                      <a:pt x="1905" y="1570"/>
                    </a:lnTo>
                    <a:lnTo>
                      <a:pt x="1905" y="1466"/>
                    </a:lnTo>
                    <a:lnTo>
                      <a:pt x="1947" y="1424"/>
                    </a:lnTo>
                    <a:lnTo>
                      <a:pt x="1905" y="1256"/>
                    </a:lnTo>
                    <a:lnTo>
                      <a:pt x="1989" y="1131"/>
                    </a:lnTo>
                    <a:lnTo>
                      <a:pt x="1989" y="922"/>
                    </a:lnTo>
                    <a:lnTo>
                      <a:pt x="2093" y="796"/>
                    </a:lnTo>
                    <a:lnTo>
                      <a:pt x="2156" y="503"/>
                    </a:lnTo>
                    <a:lnTo>
                      <a:pt x="2198" y="398"/>
                    </a:lnTo>
                    <a:lnTo>
                      <a:pt x="2072" y="294"/>
                    </a:lnTo>
                    <a:lnTo>
                      <a:pt x="1947" y="294"/>
                    </a:lnTo>
                    <a:lnTo>
                      <a:pt x="1947" y="315"/>
                    </a:lnTo>
                    <a:lnTo>
                      <a:pt x="1884" y="419"/>
                    </a:lnTo>
                    <a:lnTo>
                      <a:pt x="1863" y="398"/>
                    </a:lnTo>
                    <a:lnTo>
                      <a:pt x="1800" y="398"/>
                    </a:lnTo>
                    <a:lnTo>
                      <a:pt x="1738" y="440"/>
                    </a:lnTo>
                    <a:lnTo>
                      <a:pt x="1675" y="503"/>
                    </a:lnTo>
                    <a:lnTo>
                      <a:pt x="1340" y="482"/>
                    </a:lnTo>
                    <a:lnTo>
                      <a:pt x="1256" y="524"/>
                    </a:lnTo>
                    <a:lnTo>
                      <a:pt x="1256" y="629"/>
                    </a:lnTo>
                    <a:lnTo>
                      <a:pt x="1173" y="545"/>
                    </a:lnTo>
                    <a:lnTo>
                      <a:pt x="1068" y="545"/>
                    </a:lnTo>
                    <a:lnTo>
                      <a:pt x="1005" y="608"/>
                    </a:lnTo>
                    <a:lnTo>
                      <a:pt x="901" y="524"/>
                    </a:lnTo>
                    <a:lnTo>
                      <a:pt x="733" y="398"/>
                    </a:lnTo>
                    <a:lnTo>
                      <a:pt x="524" y="294"/>
                    </a:lnTo>
                    <a:lnTo>
                      <a:pt x="524" y="106"/>
                    </a:lnTo>
                    <a:lnTo>
                      <a:pt x="482" y="168"/>
                    </a:lnTo>
                    <a:lnTo>
                      <a:pt x="440" y="210"/>
                    </a:lnTo>
                    <a:lnTo>
                      <a:pt x="377" y="126"/>
                    </a:lnTo>
                    <a:lnTo>
                      <a:pt x="273" y="85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06" name="Google Shape;1706;p32"/>
            <p:cNvGrpSpPr/>
            <p:nvPr/>
          </p:nvGrpSpPr>
          <p:grpSpPr>
            <a:xfrm>
              <a:off x="5952300" y="3852150"/>
              <a:ext cx="231225" cy="287200"/>
              <a:chOff x="5952300" y="3852150"/>
              <a:chExt cx="231225" cy="287200"/>
            </a:xfrm>
          </p:grpSpPr>
          <p:sp>
            <p:nvSpPr>
              <p:cNvPr id="1707" name="Google Shape;1707;p32"/>
              <p:cNvSpPr/>
              <p:nvPr/>
            </p:nvSpPr>
            <p:spPr>
              <a:xfrm>
                <a:off x="5952300" y="3996525"/>
                <a:ext cx="145450" cy="142825"/>
              </a:xfrm>
              <a:custGeom>
                <a:avLst/>
                <a:gdLst/>
                <a:ahLst/>
                <a:cxnLst/>
                <a:rect l="l" t="t" r="r" b="b"/>
                <a:pathLst>
                  <a:path w="5818" h="5713" extrusionOk="0">
                    <a:moveTo>
                      <a:pt x="5064" y="0"/>
                    </a:moveTo>
                    <a:lnTo>
                      <a:pt x="4918" y="105"/>
                    </a:lnTo>
                    <a:lnTo>
                      <a:pt x="4834" y="126"/>
                    </a:lnTo>
                    <a:lnTo>
                      <a:pt x="4729" y="209"/>
                    </a:lnTo>
                    <a:lnTo>
                      <a:pt x="4729" y="377"/>
                    </a:lnTo>
                    <a:lnTo>
                      <a:pt x="4625" y="628"/>
                    </a:lnTo>
                    <a:lnTo>
                      <a:pt x="4520" y="753"/>
                    </a:lnTo>
                    <a:lnTo>
                      <a:pt x="4457" y="774"/>
                    </a:lnTo>
                    <a:lnTo>
                      <a:pt x="4332" y="942"/>
                    </a:lnTo>
                    <a:lnTo>
                      <a:pt x="4290" y="1025"/>
                    </a:lnTo>
                    <a:lnTo>
                      <a:pt x="4185" y="1067"/>
                    </a:lnTo>
                    <a:lnTo>
                      <a:pt x="4081" y="1046"/>
                    </a:lnTo>
                    <a:lnTo>
                      <a:pt x="3976" y="1130"/>
                    </a:lnTo>
                    <a:lnTo>
                      <a:pt x="3934" y="1235"/>
                    </a:lnTo>
                    <a:lnTo>
                      <a:pt x="3934" y="1339"/>
                    </a:lnTo>
                    <a:lnTo>
                      <a:pt x="3892" y="1360"/>
                    </a:lnTo>
                    <a:lnTo>
                      <a:pt x="3788" y="1465"/>
                    </a:lnTo>
                    <a:lnTo>
                      <a:pt x="3788" y="1590"/>
                    </a:lnTo>
                    <a:lnTo>
                      <a:pt x="3725" y="1674"/>
                    </a:lnTo>
                    <a:lnTo>
                      <a:pt x="3704" y="1758"/>
                    </a:lnTo>
                    <a:lnTo>
                      <a:pt x="3495" y="2009"/>
                    </a:lnTo>
                    <a:lnTo>
                      <a:pt x="3286" y="2176"/>
                    </a:lnTo>
                    <a:lnTo>
                      <a:pt x="3160" y="2197"/>
                    </a:lnTo>
                    <a:lnTo>
                      <a:pt x="2993" y="2281"/>
                    </a:lnTo>
                    <a:lnTo>
                      <a:pt x="2993" y="2344"/>
                    </a:lnTo>
                    <a:lnTo>
                      <a:pt x="2888" y="2344"/>
                    </a:lnTo>
                    <a:lnTo>
                      <a:pt x="2679" y="2469"/>
                    </a:lnTo>
                    <a:lnTo>
                      <a:pt x="2512" y="2616"/>
                    </a:lnTo>
                    <a:lnTo>
                      <a:pt x="2407" y="2637"/>
                    </a:lnTo>
                    <a:lnTo>
                      <a:pt x="2198" y="2783"/>
                    </a:lnTo>
                    <a:lnTo>
                      <a:pt x="2156" y="2846"/>
                    </a:lnTo>
                    <a:lnTo>
                      <a:pt x="2219" y="2929"/>
                    </a:lnTo>
                    <a:lnTo>
                      <a:pt x="2219" y="3055"/>
                    </a:lnTo>
                    <a:lnTo>
                      <a:pt x="2114" y="2950"/>
                    </a:lnTo>
                    <a:lnTo>
                      <a:pt x="2093" y="2929"/>
                    </a:lnTo>
                    <a:lnTo>
                      <a:pt x="1988" y="2950"/>
                    </a:lnTo>
                    <a:lnTo>
                      <a:pt x="1884" y="2992"/>
                    </a:lnTo>
                    <a:lnTo>
                      <a:pt x="1821" y="2950"/>
                    </a:lnTo>
                    <a:lnTo>
                      <a:pt x="1737" y="2950"/>
                    </a:lnTo>
                    <a:lnTo>
                      <a:pt x="1570" y="3118"/>
                    </a:lnTo>
                    <a:lnTo>
                      <a:pt x="1507" y="3201"/>
                    </a:lnTo>
                    <a:lnTo>
                      <a:pt x="1361" y="3327"/>
                    </a:lnTo>
                    <a:lnTo>
                      <a:pt x="1277" y="3348"/>
                    </a:lnTo>
                    <a:lnTo>
                      <a:pt x="1172" y="3453"/>
                    </a:lnTo>
                    <a:lnTo>
                      <a:pt x="1151" y="3620"/>
                    </a:lnTo>
                    <a:lnTo>
                      <a:pt x="1110" y="3536"/>
                    </a:lnTo>
                    <a:lnTo>
                      <a:pt x="1068" y="3473"/>
                    </a:lnTo>
                    <a:lnTo>
                      <a:pt x="1005" y="3557"/>
                    </a:lnTo>
                    <a:lnTo>
                      <a:pt x="942" y="3620"/>
                    </a:lnTo>
                    <a:lnTo>
                      <a:pt x="942" y="3746"/>
                    </a:lnTo>
                    <a:lnTo>
                      <a:pt x="879" y="3787"/>
                    </a:lnTo>
                    <a:lnTo>
                      <a:pt x="838" y="3766"/>
                    </a:lnTo>
                    <a:lnTo>
                      <a:pt x="670" y="3955"/>
                    </a:lnTo>
                    <a:lnTo>
                      <a:pt x="628" y="3955"/>
                    </a:lnTo>
                    <a:lnTo>
                      <a:pt x="566" y="4038"/>
                    </a:lnTo>
                    <a:lnTo>
                      <a:pt x="566" y="4206"/>
                    </a:lnTo>
                    <a:lnTo>
                      <a:pt x="524" y="4269"/>
                    </a:lnTo>
                    <a:lnTo>
                      <a:pt x="461" y="4164"/>
                    </a:lnTo>
                    <a:lnTo>
                      <a:pt x="419" y="4164"/>
                    </a:lnTo>
                    <a:lnTo>
                      <a:pt x="377" y="4206"/>
                    </a:lnTo>
                    <a:lnTo>
                      <a:pt x="335" y="4248"/>
                    </a:lnTo>
                    <a:lnTo>
                      <a:pt x="252" y="4415"/>
                    </a:lnTo>
                    <a:lnTo>
                      <a:pt x="252" y="4478"/>
                    </a:lnTo>
                    <a:lnTo>
                      <a:pt x="335" y="4582"/>
                    </a:lnTo>
                    <a:lnTo>
                      <a:pt x="377" y="4624"/>
                    </a:lnTo>
                    <a:lnTo>
                      <a:pt x="335" y="4666"/>
                    </a:lnTo>
                    <a:lnTo>
                      <a:pt x="252" y="4666"/>
                    </a:lnTo>
                    <a:lnTo>
                      <a:pt x="126" y="4687"/>
                    </a:lnTo>
                    <a:lnTo>
                      <a:pt x="1" y="4813"/>
                    </a:lnTo>
                    <a:lnTo>
                      <a:pt x="43" y="4834"/>
                    </a:lnTo>
                    <a:lnTo>
                      <a:pt x="126" y="4834"/>
                    </a:lnTo>
                    <a:lnTo>
                      <a:pt x="43" y="4896"/>
                    </a:lnTo>
                    <a:lnTo>
                      <a:pt x="43" y="5001"/>
                    </a:lnTo>
                    <a:lnTo>
                      <a:pt x="126" y="5085"/>
                    </a:lnTo>
                    <a:lnTo>
                      <a:pt x="168" y="5106"/>
                    </a:lnTo>
                    <a:lnTo>
                      <a:pt x="315" y="5106"/>
                    </a:lnTo>
                    <a:lnTo>
                      <a:pt x="335" y="5147"/>
                    </a:lnTo>
                    <a:lnTo>
                      <a:pt x="356" y="5147"/>
                    </a:lnTo>
                    <a:lnTo>
                      <a:pt x="377" y="5085"/>
                    </a:lnTo>
                    <a:lnTo>
                      <a:pt x="440" y="5085"/>
                    </a:lnTo>
                    <a:lnTo>
                      <a:pt x="524" y="5126"/>
                    </a:lnTo>
                    <a:lnTo>
                      <a:pt x="566" y="5210"/>
                    </a:lnTo>
                    <a:lnTo>
                      <a:pt x="545" y="5252"/>
                    </a:lnTo>
                    <a:lnTo>
                      <a:pt x="587" y="5315"/>
                    </a:lnTo>
                    <a:lnTo>
                      <a:pt x="670" y="5315"/>
                    </a:lnTo>
                    <a:lnTo>
                      <a:pt x="733" y="5336"/>
                    </a:lnTo>
                    <a:lnTo>
                      <a:pt x="754" y="5461"/>
                    </a:lnTo>
                    <a:lnTo>
                      <a:pt x="859" y="5545"/>
                    </a:lnTo>
                    <a:lnTo>
                      <a:pt x="942" y="5608"/>
                    </a:lnTo>
                    <a:lnTo>
                      <a:pt x="838" y="5670"/>
                    </a:lnTo>
                    <a:lnTo>
                      <a:pt x="879" y="5670"/>
                    </a:lnTo>
                    <a:lnTo>
                      <a:pt x="1005" y="5629"/>
                    </a:lnTo>
                    <a:lnTo>
                      <a:pt x="1005" y="5670"/>
                    </a:lnTo>
                    <a:lnTo>
                      <a:pt x="1110" y="5712"/>
                    </a:lnTo>
                    <a:lnTo>
                      <a:pt x="1256" y="5670"/>
                    </a:lnTo>
                    <a:lnTo>
                      <a:pt x="1465" y="5608"/>
                    </a:lnTo>
                    <a:lnTo>
                      <a:pt x="1612" y="5461"/>
                    </a:lnTo>
                    <a:lnTo>
                      <a:pt x="1737" y="5419"/>
                    </a:lnTo>
                    <a:lnTo>
                      <a:pt x="1737" y="5357"/>
                    </a:lnTo>
                    <a:lnTo>
                      <a:pt x="1716" y="5252"/>
                    </a:lnTo>
                    <a:lnTo>
                      <a:pt x="1800" y="5315"/>
                    </a:lnTo>
                    <a:lnTo>
                      <a:pt x="1779" y="5398"/>
                    </a:lnTo>
                    <a:lnTo>
                      <a:pt x="1905" y="5336"/>
                    </a:lnTo>
                    <a:lnTo>
                      <a:pt x="1926" y="5210"/>
                    </a:lnTo>
                    <a:lnTo>
                      <a:pt x="2009" y="5106"/>
                    </a:lnTo>
                    <a:lnTo>
                      <a:pt x="2198" y="5022"/>
                    </a:lnTo>
                    <a:lnTo>
                      <a:pt x="2323" y="5022"/>
                    </a:lnTo>
                    <a:lnTo>
                      <a:pt x="2365" y="5001"/>
                    </a:lnTo>
                    <a:lnTo>
                      <a:pt x="2365" y="4959"/>
                    </a:lnTo>
                    <a:lnTo>
                      <a:pt x="2260" y="4959"/>
                    </a:lnTo>
                    <a:lnTo>
                      <a:pt x="2323" y="4938"/>
                    </a:lnTo>
                    <a:lnTo>
                      <a:pt x="2344" y="4917"/>
                    </a:lnTo>
                    <a:lnTo>
                      <a:pt x="2323" y="4896"/>
                    </a:lnTo>
                    <a:lnTo>
                      <a:pt x="2449" y="4729"/>
                    </a:lnTo>
                    <a:lnTo>
                      <a:pt x="2532" y="4582"/>
                    </a:lnTo>
                    <a:lnTo>
                      <a:pt x="2574" y="4415"/>
                    </a:lnTo>
                    <a:lnTo>
                      <a:pt x="2658" y="4310"/>
                    </a:lnTo>
                    <a:lnTo>
                      <a:pt x="2930" y="4143"/>
                    </a:lnTo>
                    <a:lnTo>
                      <a:pt x="2972" y="4038"/>
                    </a:lnTo>
                    <a:lnTo>
                      <a:pt x="2993" y="3913"/>
                    </a:lnTo>
                    <a:lnTo>
                      <a:pt x="3097" y="3746"/>
                    </a:lnTo>
                    <a:lnTo>
                      <a:pt x="3160" y="3641"/>
                    </a:lnTo>
                    <a:lnTo>
                      <a:pt x="3181" y="3536"/>
                    </a:lnTo>
                    <a:lnTo>
                      <a:pt x="3265" y="3432"/>
                    </a:lnTo>
                    <a:lnTo>
                      <a:pt x="3369" y="3369"/>
                    </a:lnTo>
                    <a:lnTo>
                      <a:pt x="3390" y="3264"/>
                    </a:lnTo>
                    <a:lnTo>
                      <a:pt x="3474" y="3348"/>
                    </a:lnTo>
                    <a:lnTo>
                      <a:pt x="3516" y="3348"/>
                    </a:lnTo>
                    <a:lnTo>
                      <a:pt x="3558" y="3243"/>
                    </a:lnTo>
                    <a:lnTo>
                      <a:pt x="3662" y="3243"/>
                    </a:lnTo>
                    <a:lnTo>
                      <a:pt x="3725" y="3222"/>
                    </a:lnTo>
                    <a:lnTo>
                      <a:pt x="3788" y="3139"/>
                    </a:lnTo>
                    <a:lnTo>
                      <a:pt x="3788" y="3034"/>
                    </a:lnTo>
                    <a:lnTo>
                      <a:pt x="3704" y="2950"/>
                    </a:lnTo>
                    <a:lnTo>
                      <a:pt x="3704" y="2950"/>
                    </a:lnTo>
                    <a:lnTo>
                      <a:pt x="3809" y="3013"/>
                    </a:lnTo>
                    <a:lnTo>
                      <a:pt x="3830" y="3139"/>
                    </a:lnTo>
                    <a:lnTo>
                      <a:pt x="3892" y="3139"/>
                    </a:lnTo>
                    <a:lnTo>
                      <a:pt x="3976" y="3118"/>
                    </a:lnTo>
                    <a:lnTo>
                      <a:pt x="3976" y="3055"/>
                    </a:lnTo>
                    <a:lnTo>
                      <a:pt x="4039" y="3013"/>
                    </a:lnTo>
                    <a:lnTo>
                      <a:pt x="4123" y="3034"/>
                    </a:lnTo>
                    <a:lnTo>
                      <a:pt x="4123" y="3097"/>
                    </a:lnTo>
                    <a:lnTo>
                      <a:pt x="4018" y="3139"/>
                    </a:lnTo>
                    <a:lnTo>
                      <a:pt x="4123" y="3139"/>
                    </a:lnTo>
                    <a:lnTo>
                      <a:pt x="4227" y="3160"/>
                    </a:lnTo>
                    <a:lnTo>
                      <a:pt x="4248" y="3118"/>
                    </a:lnTo>
                    <a:lnTo>
                      <a:pt x="4248" y="3034"/>
                    </a:lnTo>
                    <a:lnTo>
                      <a:pt x="4290" y="2992"/>
                    </a:lnTo>
                    <a:lnTo>
                      <a:pt x="4311" y="3013"/>
                    </a:lnTo>
                    <a:lnTo>
                      <a:pt x="4311" y="3139"/>
                    </a:lnTo>
                    <a:lnTo>
                      <a:pt x="4332" y="3160"/>
                    </a:lnTo>
                    <a:lnTo>
                      <a:pt x="4395" y="3118"/>
                    </a:lnTo>
                    <a:lnTo>
                      <a:pt x="4416" y="2950"/>
                    </a:lnTo>
                    <a:lnTo>
                      <a:pt x="4353" y="2867"/>
                    </a:lnTo>
                    <a:lnTo>
                      <a:pt x="4290" y="2867"/>
                    </a:lnTo>
                    <a:lnTo>
                      <a:pt x="4311" y="2825"/>
                    </a:lnTo>
                    <a:lnTo>
                      <a:pt x="4311" y="2699"/>
                    </a:lnTo>
                    <a:lnTo>
                      <a:pt x="4332" y="2511"/>
                    </a:lnTo>
                    <a:lnTo>
                      <a:pt x="4416" y="2490"/>
                    </a:lnTo>
                    <a:lnTo>
                      <a:pt x="4562" y="2427"/>
                    </a:lnTo>
                    <a:lnTo>
                      <a:pt x="4750" y="2323"/>
                    </a:lnTo>
                    <a:lnTo>
                      <a:pt x="4771" y="2260"/>
                    </a:lnTo>
                    <a:lnTo>
                      <a:pt x="4918" y="2093"/>
                    </a:lnTo>
                    <a:lnTo>
                      <a:pt x="4918" y="1988"/>
                    </a:lnTo>
                    <a:lnTo>
                      <a:pt x="5043" y="1862"/>
                    </a:lnTo>
                    <a:lnTo>
                      <a:pt x="5127" y="1883"/>
                    </a:lnTo>
                    <a:lnTo>
                      <a:pt x="5127" y="1821"/>
                    </a:lnTo>
                    <a:lnTo>
                      <a:pt x="5336" y="1632"/>
                    </a:lnTo>
                    <a:lnTo>
                      <a:pt x="5336" y="1549"/>
                    </a:lnTo>
                    <a:lnTo>
                      <a:pt x="5650" y="1277"/>
                    </a:lnTo>
                    <a:lnTo>
                      <a:pt x="5755" y="1235"/>
                    </a:lnTo>
                    <a:lnTo>
                      <a:pt x="5692" y="1214"/>
                    </a:lnTo>
                    <a:lnTo>
                      <a:pt x="5671" y="1109"/>
                    </a:lnTo>
                    <a:lnTo>
                      <a:pt x="5608" y="1005"/>
                    </a:lnTo>
                    <a:lnTo>
                      <a:pt x="5650" y="900"/>
                    </a:lnTo>
                    <a:lnTo>
                      <a:pt x="5671" y="774"/>
                    </a:lnTo>
                    <a:lnTo>
                      <a:pt x="5692" y="816"/>
                    </a:lnTo>
                    <a:lnTo>
                      <a:pt x="5797" y="649"/>
                    </a:lnTo>
                    <a:lnTo>
                      <a:pt x="5713" y="691"/>
                    </a:lnTo>
                    <a:lnTo>
                      <a:pt x="5650" y="691"/>
                    </a:lnTo>
                    <a:lnTo>
                      <a:pt x="5755" y="628"/>
                    </a:lnTo>
                    <a:lnTo>
                      <a:pt x="5817" y="502"/>
                    </a:lnTo>
                    <a:lnTo>
                      <a:pt x="5797" y="502"/>
                    </a:lnTo>
                    <a:lnTo>
                      <a:pt x="5797" y="419"/>
                    </a:lnTo>
                    <a:lnTo>
                      <a:pt x="5713" y="419"/>
                    </a:lnTo>
                    <a:lnTo>
                      <a:pt x="5650" y="544"/>
                    </a:lnTo>
                    <a:lnTo>
                      <a:pt x="5671" y="586"/>
                    </a:lnTo>
                    <a:lnTo>
                      <a:pt x="5713" y="607"/>
                    </a:lnTo>
                    <a:lnTo>
                      <a:pt x="5608" y="649"/>
                    </a:lnTo>
                    <a:lnTo>
                      <a:pt x="5566" y="607"/>
                    </a:lnTo>
                    <a:lnTo>
                      <a:pt x="5566" y="544"/>
                    </a:lnTo>
                    <a:lnTo>
                      <a:pt x="5504" y="544"/>
                    </a:lnTo>
                    <a:lnTo>
                      <a:pt x="5441" y="523"/>
                    </a:lnTo>
                    <a:lnTo>
                      <a:pt x="5378" y="586"/>
                    </a:lnTo>
                    <a:lnTo>
                      <a:pt x="5294" y="691"/>
                    </a:lnTo>
                    <a:lnTo>
                      <a:pt x="5232" y="628"/>
                    </a:lnTo>
                    <a:lnTo>
                      <a:pt x="5169" y="481"/>
                    </a:lnTo>
                    <a:lnTo>
                      <a:pt x="5232" y="440"/>
                    </a:lnTo>
                    <a:lnTo>
                      <a:pt x="5273" y="377"/>
                    </a:lnTo>
                    <a:lnTo>
                      <a:pt x="5273" y="314"/>
                    </a:lnTo>
                    <a:lnTo>
                      <a:pt x="5252" y="293"/>
                    </a:lnTo>
                    <a:lnTo>
                      <a:pt x="5273" y="251"/>
                    </a:lnTo>
                    <a:lnTo>
                      <a:pt x="5232" y="209"/>
                    </a:lnTo>
                    <a:lnTo>
                      <a:pt x="5169" y="251"/>
                    </a:lnTo>
                    <a:lnTo>
                      <a:pt x="5127" y="230"/>
                    </a:lnTo>
                    <a:lnTo>
                      <a:pt x="5064" y="188"/>
                    </a:lnTo>
                    <a:lnTo>
                      <a:pt x="5085" y="105"/>
                    </a:lnTo>
                    <a:lnTo>
                      <a:pt x="516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32"/>
              <p:cNvSpPr/>
              <p:nvPr/>
            </p:nvSpPr>
            <p:spPr>
              <a:xfrm>
                <a:off x="6101375" y="3852150"/>
                <a:ext cx="82150" cy="171075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6843" extrusionOk="0">
                    <a:moveTo>
                      <a:pt x="880" y="0"/>
                    </a:moveTo>
                    <a:lnTo>
                      <a:pt x="796" y="21"/>
                    </a:lnTo>
                    <a:lnTo>
                      <a:pt x="650" y="21"/>
                    </a:lnTo>
                    <a:lnTo>
                      <a:pt x="650" y="42"/>
                    </a:lnTo>
                    <a:lnTo>
                      <a:pt x="733" y="126"/>
                    </a:lnTo>
                    <a:lnTo>
                      <a:pt x="859" y="440"/>
                    </a:lnTo>
                    <a:lnTo>
                      <a:pt x="859" y="544"/>
                    </a:lnTo>
                    <a:lnTo>
                      <a:pt x="859" y="733"/>
                    </a:lnTo>
                    <a:lnTo>
                      <a:pt x="796" y="774"/>
                    </a:lnTo>
                    <a:lnTo>
                      <a:pt x="754" y="774"/>
                    </a:lnTo>
                    <a:lnTo>
                      <a:pt x="754" y="795"/>
                    </a:lnTo>
                    <a:lnTo>
                      <a:pt x="796" y="1046"/>
                    </a:lnTo>
                    <a:lnTo>
                      <a:pt x="838" y="1067"/>
                    </a:lnTo>
                    <a:lnTo>
                      <a:pt x="942" y="1026"/>
                    </a:lnTo>
                    <a:lnTo>
                      <a:pt x="1047" y="1026"/>
                    </a:lnTo>
                    <a:lnTo>
                      <a:pt x="963" y="1046"/>
                    </a:lnTo>
                    <a:lnTo>
                      <a:pt x="880" y="1151"/>
                    </a:lnTo>
                    <a:lnTo>
                      <a:pt x="901" y="1277"/>
                    </a:lnTo>
                    <a:lnTo>
                      <a:pt x="984" y="1444"/>
                    </a:lnTo>
                    <a:lnTo>
                      <a:pt x="1005" y="1716"/>
                    </a:lnTo>
                    <a:lnTo>
                      <a:pt x="1005" y="1904"/>
                    </a:lnTo>
                    <a:lnTo>
                      <a:pt x="1005" y="2030"/>
                    </a:lnTo>
                    <a:lnTo>
                      <a:pt x="1068" y="2009"/>
                    </a:lnTo>
                    <a:lnTo>
                      <a:pt x="1089" y="1904"/>
                    </a:lnTo>
                    <a:lnTo>
                      <a:pt x="1068" y="1821"/>
                    </a:lnTo>
                    <a:lnTo>
                      <a:pt x="1089" y="1800"/>
                    </a:lnTo>
                    <a:lnTo>
                      <a:pt x="1152" y="1842"/>
                    </a:lnTo>
                    <a:lnTo>
                      <a:pt x="1152" y="1967"/>
                    </a:lnTo>
                    <a:lnTo>
                      <a:pt x="1194" y="1967"/>
                    </a:lnTo>
                    <a:lnTo>
                      <a:pt x="1214" y="1904"/>
                    </a:lnTo>
                    <a:lnTo>
                      <a:pt x="1194" y="1842"/>
                    </a:lnTo>
                    <a:lnTo>
                      <a:pt x="1214" y="1842"/>
                    </a:lnTo>
                    <a:lnTo>
                      <a:pt x="1256" y="1925"/>
                    </a:lnTo>
                    <a:lnTo>
                      <a:pt x="1173" y="2030"/>
                    </a:lnTo>
                    <a:lnTo>
                      <a:pt x="1152" y="2134"/>
                    </a:lnTo>
                    <a:lnTo>
                      <a:pt x="1152" y="2197"/>
                    </a:lnTo>
                    <a:lnTo>
                      <a:pt x="1110" y="2218"/>
                    </a:lnTo>
                    <a:lnTo>
                      <a:pt x="1068" y="2134"/>
                    </a:lnTo>
                    <a:lnTo>
                      <a:pt x="1005" y="2134"/>
                    </a:lnTo>
                    <a:lnTo>
                      <a:pt x="1047" y="2323"/>
                    </a:lnTo>
                    <a:lnTo>
                      <a:pt x="1110" y="2532"/>
                    </a:lnTo>
                    <a:lnTo>
                      <a:pt x="1173" y="2553"/>
                    </a:lnTo>
                    <a:lnTo>
                      <a:pt x="1194" y="2532"/>
                    </a:lnTo>
                    <a:lnTo>
                      <a:pt x="1256" y="2616"/>
                    </a:lnTo>
                    <a:lnTo>
                      <a:pt x="1256" y="2658"/>
                    </a:lnTo>
                    <a:lnTo>
                      <a:pt x="1298" y="2699"/>
                    </a:lnTo>
                    <a:lnTo>
                      <a:pt x="1194" y="2762"/>
                    </a:lnTo>
                    <a:lnTo>
                      <a:pt x="1194" y="2825"/>
                    </a:lnTo>
                    <a:lnTo>
                      <a:pt x="1214" y="2867"/>
                    </a:lnTo>
                    <a:lnTo>
                      <a:pt x="1194" y="2950"/>
                    </a:lnTo>
                    <a:lnTo>
                      <a:pt x="1110" y="3139"/>
                    </a:lnTo>
                    <a:lnTo>
                      <a:pt x="1152" y="3243"/>
                    </a:lnTo>
                    <a:lnTo>
                      <a:pt x="1089" y="3264"/>
                    </a:lnTo>
                    <a:lnTo>
                      <a:pt x="1173" y="3348"/>
                    </a:lnTo>
                    <a:lnTo>
                      <a:pt x="1152" y="3369"/>
                    </a:lnTo>
                    <a:lnTo>
                      <a:pt x="1068" y="3369"/>
                    </a:lnTo>
                    <a:lnTo>
                      <a:pt x="1005" y="3474"/>
                    </a:lnTo>
                    <a:lnTo>
                      <a:pt x="1005" y="3536"/>
                    </a:lnTo>
                    <a:lnTo>
                      <a:pt x="1068" y="3599"/>
                    </a:lnTo>
                    <a:lnTo>
                      <a:pt x="1005" y="3641"/>
                    </a:lnTo>
                    <a:lnTo>
                      <a:pt x="942" y="3641"/>
                    </a:lnTo>
                    <a:lnTo>
                      <a:pt x="880" y="3767"/>
                    </a:lnTo>
                    <a:lnTo>
                      <a:pt x="796" y="4164"/>
                    </a:lnTo>
                    <a:lnTo>
                      <a:pt x="796" y="4269"/>
                    </a:lnTo>
                    <a:lnTo>
                      <a:pt x="733" y="4331"/>
                    </a:lnTo>
                    <a:lnTo>
                      <a:pt x="629" y="4331"/>
                    </a:lnTo>
                    <a:lnTo>
                      <a:pt x="545" y="4290"/>
                    </a:lnTo>
                    <a:lnTo>
                      <a:pt x="419" y="4311"/>
                    </a:lnTo>
                    <a:lnTo>
                      <a:pt x="210" y="4415"/>
                    </a:lnTo>
                    <a:lnTo>
                      <a:pt x="106" y="4520"/>
                    </a:lnTo>
                    <a:lnTo>
                      <a:pt x="64" y="4645"/>
                    </a:lnTo>
                    <a:lnTo>
                      <a:pt x="106" y="4834"/>
                    </a:lnTo>
                    <a:lnTo>
                      <a:pt x="210" y="4917"/>
                    </a:lnTo>
                    <a:lnTo>
                      <a:pt x="357" y="5022"/>
                    </a:lnTo>
                    <a:lnTo>
                      <a:pt x="440" y="5168"/>
                    </a:lnTo>
                    <a:lnTo>
                      <a:pt x="587" y="5231"/>
                    </a:lnTo>
                    <a:lnTo>
                      <a:pt x="650" y="5273"/>
                    </a:lnTo>
                    <a:lnTo>
                      <a:pt x="670" y="5545"/>
                    </a:lnTo>
                    <a:lnTo>
                      <a:pt x="691" y="5566"/>
                    </a:lnTo>
                    <a:lnTo>
                      <a:pt x="670" y="5587"/>
                    </a:lnTo>
                    <a:lnTo>
                      <a:pt x="670" y="5733"/>
                    </a:lnTo>
                    <a:lnTo>
                      <a:pt x="629" y="5838"/>
                    </a:lnTo>
                    <a:lnTo>
                      <a:pt x="378" y="6110"/>
                    </a:lnTo>
                    <a:lnTo>
                      <a:pt x="231" y="6277"/>
                    </a:lnTo>
                    <a:lnTo>
                      <a:pt x="43" y="6424"/>
                    </a:lnTo>
                    <a:lnTo>
                      <a:pt x="1" y="6508"/>
                    </a:lnTo>
                    <a:lnTo>
                      <a:pt x="22" y="6549"/>
                    </a:lnTo>
                    <a:lnTo>
                      <a:pt x="126" y="6591"/>
                    </a:lnTo>
                    <a:lnTo>
                      <a:pt x="147" y="6528"/>
                    </a:lnTo>
                    <a:lnTo>
                      <a:pt x="210" y="6528"/>
                    </a:lnTo>
                    <a:lnTo>
                      <a:pt x="210" y="6612"/>
                    </a:lnTo>
                    <a:lnTo>
                      <a:pt x="210" y="6675"/>
                    </a:lnTo>
                    <a:lnTo>
                      <a:pt x="231" y="6696"/>
                    </a:lnTo>
                    <a:lnTo>
                      <a:pt x="273" y="6675"/>
                    </a:lnTo>
                    <a:lnTo>
                      <a:pt x="315" y="6717"/>
                    </a:lnTo>
                    <a:lnTo>
                      <a:pt x="315" y="6800"/>
                    </a:lnTo>
                    <a:lnTo>
                      <a:pt x="336" y="6842"/>
                    </a:lnTo>
                    <a:lnTo>
                      <a:pt x="419" y="6821"/>
                    </a:lnTo>
                    <a:lnTo>
                      <a:pt x="629" y="6675"/>
                    </a:lnTo>
                    <a:lnTo>
                      <a:pt x="796" y="6528"/>
                    </a:lnTo>
                    <a:lnTo>
                      <a:pt x="984" y="6361"/>
                    </a:lnTo>
                    <a:lnTo>
                      <a:pt x="1152" y="6173"/>
                    </a:lnTo>
                    <a:lnTo>
                      <a:pt x="1319" y="5901"/>
                    </a:lnTo>
                    <a:lnTo>
                      <a:pt x="1424" y="5859"/>
                    </a:lnTo>
                    <a:lnTo>
                      <a:pt x="1507" y="5859"/>
                    </a:lnTo>
                    <a:lnTo>
                      <a:pt x="1570" y="5775"/>
                    </a:lnTo>
                    <a:lnTo>
                      <a:pt x="1570" y="5691"/>
                    </a:lnTo>
                    <a:lnTo>
                      <a:pt x="1612" y="5650"/>
                    </a:lnTo>
                    <a:lnTo>
                      <a:pt x="1717" y="5587"/>
                    </a:lnTo>
                    <a:lnTo>
                      <a:pt x="1800" y="5357"/>
                    </a:lnTo>
                    <a:lnTo>
                      <a:pt x="1905" y="5210"/>
                    </a:lnTo>
                    <a:lnTo>
                      <a:pt x="1905" y="5147"/>
                    </a:lnTo>
                    <a:lnTo>
                      <a:pt x="1989" y="5106"/>
                    </a:lnTo>
                    <a:lnTo>
                      <a:pt x="1884" y="4980"/>
                    </a:lnTo>
                    <a:lnTo>
                      <a:pt x="1717" y="4980"/>
                    </a:lnTo>
                    <a:lnTo>
                      <a:pt x="1800" y="4938"/>
                    </a:lnTo>
                    <a:lnTo>
                      <a:pt x="1884" y="4917"/>
                    </a:lnTo>
                    <a:lnTo>
                      <a:pt x="2114" y="4624"/>
                    </a:lnTo>
                    <a:lnTo>
                      <a:pt x="2240" y="4603"/>
                    </a:lnTo>
                    <a:lnTo>
                      <a:pt x="2428" y="4624"/>
                    </a:lnTo>
                    <a:lnTo>
                      <a:pt x="2512" y="4624"/>
                    </a:lnTo>
                    <a:lnTo>
                      <a:pt x="2512" y="4708"/>
                    </a:lnTo>
                    <a:lnTo>
                      <a:pt x="2512" y="4792"/>
                    </a:lnTo>
                    <a:lnTo>
                      <a:pt x="2616" y="4708"/>
                    </a:lnTo>
                    <a:lnTo>
                      <a:pt x="2679" y="4645"/>
                    </a:lnTo>
                    <a:lnTo>
                      <a:pt x="2533" y="4603"/>
                    </a:lnTo>
                    <a:lnTo>
                      <a:pt x="2554" y="4499"/>
                    </a:lnTo>
                    <a:lnTo>
                      <a:pt x="2637" y="4311"/>
                    </a:lnTo>
                    <a:lnTo>
                      <a:pt x="2679" y="4227"/>
                    </a:lnTo>
                    <a:lnTo>
                      <a:pt x="2784" y="4227"/>
                    </a:lnTo>
                    <a:lnTo>
                      <a:pt x="2826" y="4290"/>
                    </a:lnTo>
                    <a:lnTo>
                      <a:pt x="2867" y="4227"/>
                    </a:lnTo>
                    <a:lnTo>
                      <a:pt x="2930" y="4122"/>
                    </a:lnTo>
                    <a:lnTo>
                      <a:pt x="3077" y="3892"/>
                    </a:lnTo>
                    <a:lnTo>
                      <a:pt x="3077" y="3808"/>
                    </a:lnTo>
                    <a:lnTo>
                      <a:pt x="3077" y="3746"/>
                    </a:lnTo>
                    <a:lnTo>
                      <a:pt x="3098" y="3599"/>
                    </a:lnTo>
                    <a:lnTo>
                      <a:pt x="3202" y="3495"/>
                    </a:lnTo>
                    <a:lnTo>
                      <a:pt x="3286" y="3453"/>
                    </a:lnTo>
                    <a:lnTo>
                      <a:pt x="3286" y="3411"/>
                    </a:lnTo>
                    <a:lnTo>
                      <a:pt x="3160" y="3369"/>
                    </a:lnTo>
                    <a:lnTo>
                      <a:pt x="3098" y="3285"/>
                    </a:lnTo>
                    <a:lnTo>
                      <a:pt x="3139" y="3285"/>
                    </a:lnTo>
                    <a:lnTo>
                      <a:pt x="3160" y="3243"/>
                    </a:lnTo>
                    <a:lnTo>
                      <a:pt x="3035" y="3222"/>
                    </a:lnTo>
                    <a:lnTo>
                      <a:pt x="2888" y="3327"/>
                    </a:lnTo>
                    <a:lnTo>
                      <a:pt x="2679" y="3536"/>
                    </a:lnTo>
                    <a:lnTo>
                      <a:pt x="2554" y="3536"/>
                    </a:lnTo>
                    <a:lnTo>
                      <a:pt x="2470" y="3578"/>
                    </a:lnTo>
                    <a:lnTo>
                      <a:pt x="2365" y="3536"/>
                    </a:lnTo>
                    <a:lnTo>
                      <a:pt x="2135" y="3285"/>
                    </a:lnTo>
                    <a:lnTo>
                      <a:pt x="2051" y="3285"/>
                    </a:lnTo>
                    <a:lnTo>
                      <a:pt x="1989" y="3181"/>
                    </a:lnTo>
                    <a:lnTo>
                      <a:pt x="1947" y="3118"/>
                    </a:lnTo>
                    <a:lnTo>
                      <a:pt x="2010" y="3034"/>
                    </a:lnTo>
                    <a:lnTo>
                      <a:pt x="2030" y="2888"/>
                    </a:lnTo>
                    <a:lnTo>
                      <a:pt x="1926" y="2720"/>
                    </a:lnTo>
                    <a:lnTo>
                      <a:pt x="1926" y="2637"/>
                    </a:lnTo>
                    <a:lnTo>
                      <a:pt x="1905" y="2595"/>
                    </a:lnTo>
                    <a:lnTo>
                      <a:pt x="1905" y="2448"/>
                    </a:lnTo>
                    <a:lnTo>
                      <a:pt x="1947" y="2365"/>
                    </a:lnTo>
                    <a:lnTo>
                      <a:pt x="1884" y="2365"/>
                    </a:lnTo>
                    <a:lnTo>
                      <a:pt x="1884" y="2239"/>
                    </a:lnTo>
                    <a:lnTo>
                      <a:pt x="1842" y="2176"/>
                    </a:lnTo>
                    <a:lnTo>
                      <a:pt x="1800" y="2197"/>
                    </a:lnTo>
                    <a:lnTo>
                      <a:pt x="1717" y="2134"/>
                    </a:lnTo>
                    <a:lnTo>
                      <a:pt x="1675" y="2197"/>
                    </a:lnTo>
                    <a:lnTo>
                      <a:pt x="1779" y="2281"/>
                    </a:lnTo>
                    <a:lnTo>
                      <a:pt x="1738" y="2365"/>
                    </a:lnTo>
                    <a:lnTo>
                      <a:pt x="1779" y="2427"/>
                    </a:lnTo>
                    <a:lnTo>
                      <a:pt x="1696" y="2511"/>
                    </a:lnTo>
                    <a:lnTo>
                      <a:pt x="1696" y="2595"/>
                    </a:lnTo>
                    <a:lnTo>
                      <a:pt x="1779" y="2699"/>
                    </a:lnTo>
                    <a:lnTo>
                      <a:pt x="1779" y="2741"/>
                    </a:lnTo>
                    <a:lnTo>
                      <a:pt x="1675" y="2762"/>
                    </a:lnTo>
                    <a:lnTo>
                      <a:pt x="1612" y="2720"/>
                    </a:lnTo>
                    <a:lnTo>
                      <a:pt x="1591" y="2616"/>
                    </a:lnTo>
                    <a:lnTo>
                      <a:pt x="1486" y="2595"/>
                    </a:lnTo>
                    <a:lnTo>
                      <a:pt x="1486" y="2532"/>
                    </a:lnTo>
                    <a:lnTo>
                      <a:pt x="1382" y="2511"/>
                    </a:lnTo>
                    <a:lnTo>
                      <a:pt x="1319" y="2511"/>
                    </a:lnTo>
                    <a:lnTo>
                      <a:pt x="1298" y="2448"/>
                    </a:lnTo>
                    <a:lnTo>
                      <a:pt x="1403" y="2406"/>
                    </a:lnTo>
                    <a:lnTo>
                      <a:pt x="1424" y="2323"/>
                    </a:lnTo>
                    <a:lnTo>
                      <a:pt x="1319" y="2239"/>
                    </a:lnTo>
                    <a:lnTo>
                      <a:pt x="1403" y="2114"/>
                    </a:lnTo>
                    <a:lnTo>
                      <a:pt x="1486" y="2093"/>
                    </a:lnTo>
                    <a:lnTo>
                      <a:pt x="1507" y="1988"/>
                    </a:lnTo>
                    <a:lnTo>
                      <a:pt x="1486" y="1904"/>
                    </a:lnTo>
                    <a:lnTo>
                      <a:pt x="1507" y="1821"/>
                    </a:lnTo>
                    <a:lnTo>
                      <a:pt x="1466" y="1758"/>
                    </a:lnTo>
                    <a:lnTo>
                      <a:pt x="1486" y="1611"/>
                    </a:lnTo>
                    <a:lnTo>
                      <a:pt x="1361" y="1507"/>
                    </a:lnTo>
                    <a:lnTo>
                      <a:pt x="1361" y="1465"/>
                    </a:lnTo>
                    <a:lnTo>
                      <a:pt x="1424" y="1507"/>
                    </a:lnTo>
                    <a:lnTo>
                      <a:pt x="1528" y="1486"/>
                    </a:lnTo>
                    <a:lnTo>
                      <a:pt x="1570" y="1360"/>
                    </a:lnTo>
                    <a:lnTo>
                      <a:pt x="1591" y="1318"/>
                    </a:lnTo>
                    <a:lnTo>
                      <a:pt x="1591" y="1151"/>
                    </a:lnTo>
                    <a:lnTo>
                      <a:pt x="1570" y="1026"/>
                    </a:lnTo>
                    <a:lnTo>
                      <a:pt x="1570" y="921"/>
                    </a:lnTo>
                    <a:lnTo>
                      <a:pt x="1507" y="942"/>
                    </a:lnTo>
                    <a:lnTo>
                      <a:pt x="1382" y="984"/>
                    </a:lnTo>
                    <a:lnTo>
                      <a:pt x="1277" y="879"/>
                    </a:lnTo>
                    <a:lnTo>
                      <a:pt x="1361" y="837"/>
                    </a:lnTo>
                    <a:lnTo>
                      <a:pt x="1277" y="774"/>
                    </a:lnTo>
                    <a:lnTo>
                      <a:pt x="1214" y="754"/>
                    </a:lnTo>
                    <a:lnTo>
                      <a:pt x="1277" y="712"/>
                    </a:lnTo>
                    <a:lnTo>
                      <a:pt x="1361" y="649"/>
                    </a:lnTo>
                    <a:lnTo>
                      <a:pt x="1361" y="607"/>
                    </a:lnTo>
                    <a:lnTo>
                      <a:pt x="1256" y="565"/>
                    </a:lnTo>
                    <a:lnTo>
                      <a:pt x="1173" y="502"/>
                    </a:lnTo>
                    <a:lnTo>
                      <a:pt x="1089" y="544"/>
                    </a:lnTo>
                    <a:lnTo>
                      <a:pt x="1089" y="440"/>
                    </a:lnTo>
                    <a:lnTo>
                      <a:pt x="1110" y="440"/>
                    </a:lnTo>
                    <a:lnTo>
                      <a:pt x="1173" y="356"/>
                    </a:lnTo>
                    <a:lnTo>
                      <a:pt x="1110" y="356"/>
                    </a:lnTo>
                    <a:lnTo>
                      <a:pt x="1047" y="398"/>
                    </a:lnTo>
                    <a:lnTo>
                      <a:pt x="1047" y="461"/>
                    </a:lnTo>
                    <a:lnTo>
                      <a:pt x="1005" y="544"/>
                    </a:lnTo>
                    <a:lnTo>
                      <a:pt x="942" y="523"/>
                    </a:lnTo>
                    <a:lnTo>
                      <a:pt x="963" y="419"/>
                    </a:lnTo>
                    <a:lnTo>
                      <a:pt x="901" y="335"/>
                    </a:lnTo>
                    <a:lnTo>
                      <a:pt x="880" y="209"/>
                    </a:lnTo>
                    <a:lnTo>
                      <a:pt x="880" y="105"/>
                    </a:lnTo>
                    <a:lnTo>
                      <a:pt x="880" y="42"/>
                    </a:lnTo>
                    <a:lnTo>
                      <a:pt x="942" y="42"/>
                    </a:lnTo>
                    <a:lnTo>
                      <a:pt x="88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09" name="Google Shape;1709;p32"/>
            <p:cNvSpPr/>
            <p:nvPr/>
          </p:nvSpPr>
          <p:spPr>
            <a:xfrm>
              <a:off x="3399625" y="2088800"/>
              <a:ext cx="127125" cy="77450"/>
            </a:xfrm>
            <a:custGeom>
              <a:avLst/>
              <a:gdLst/>
              <a:ahLst/>
              <a:cxnLst/>
              <a:rect l="l" t="t" r="r" b="b"/>
              <a:pathLst>
                <a:path w="5085" h="3098" extrusionOk="0">
                  <a:moveTo>
                    <a:pt x="900" y="1"/>
                  </a:moveTo>
                  <a:lnTo>
                    <a:pt x="733" y="22"/>
                  </a:lnTo>
                  <a:lnTo>
                    <a:pt x="733" y="64"/>
                  </a:lnTo>
                  <a:lnTo>
                    <a:pt x="775" y="126"/>
                  </a:lnTo>
                  <a:lnTo>
                    <a:pt x="837" y="126"/>
                  </a:lnTo>
                  <a:lnTo>
                    <a:pt x="858" y="64"/>
                  </a:lnTo>
                  <a:lnTo>
                    <a:pt x="942" y="64"/>
                  </a:lnTo>
                  <a:lnTo>
                    <a:pt x="984" y="126"/>
                  </a:lnTo>
                  <a:lnTo>
                    <a:pt x="1088" y="147"/>
                  </a:lnTo>
                  <a:lnTo>
                    <a:pt x="1047" y="210"/>
                  </a:lnTo>
                  <a:lnTo>
                    <a:pt x="942" y="168"/>
                  </a:lnTo>
                  <a:lnTo>
                    <a:pt x="837" y="168"/>
                  </a:lnTo>
                  <a:lnTo>
                    <a:pt x="858" y="231"/>
                  </a:lnTo>
                  <a:lnTo>
                    <a:pt x="1005" y="315"/>
                  </a:lnTo>
                  <a:lnTo>
                    <a:pt x="1109" y="440"/>
                  </a:lnTo>
                  <a:lnTo>
                    <a:pt x="1088" y="524"/>
                  </a:lnTo>
                  <a:lnTo>
                    <a:pt x="1047" y="545"/>
                  </a:lnTo>
                  <a:lnTo>
                    <a:pt x="1047" y="461"/>
                  </a:lnTo>
                  <a:lnTo>
                    <a:pt x="900" y="377"/>
                  </a:lnTo>
                  <a:lnTo>
                    <a:pt x="837" y="461"/>
                  </a:lnTo>
                  <a:lnTo>
                    <a:pt x="775" y="440"/>
                  </a:lnTo>
                  <a:lnTo>
                    <a:pt x="796" y="356"/>
                  </a:lnTo>
                  <a:lnTo>
                    <a:pt x="691" y="252"/>
                  </a:lnTo>
                  <a:lnTo>
                    <a:pt x="586" y="210"/>
                  </a:lnTo>
                  <a:lnTo>
                    <a:pt x="524" y="252"/>
                  </a:lnTo>
                  <a:lnTo>
                    <a:pt x="586" y="356"/>
                  </a:lnTo>
                  <a:lnTo>
                    <a:pt x="565" y="419"/>
                  </a:lnTo>
                  <a:lnTo>
                    <a:pt x="524" y="315"/>
                  </a:lnTo>
                  <a:lnTo>
                    <a:pt x="419" y="273"/>
                  </a:lnTo>
                  <a:lnTo>
                    <a:pt x="377" y="356"/>
                  </a:lnTo>
                  <a:lnTo>
                    <a:pt x="461" y="440"/>
                  </a:lnTo>
                  <a:lnTo>
                    <a:pt x="524" y="482"/>
                  </a:lnTo>
                  <a:lnTo>
                    <a:pt x="565" y="545"/>
                  </a:lnTo>
                  <a:lnTo>
                    <a:pt x="461" y="482"/>
                  </a:lnTo>
                  <a:lnTo>
                    <a:pt x="356" y="545"/>
                  </a:lnTo>
                  <a:lnTo>
                    <a:pt x="419" y="608"/>
                  </a:lnTo>
                  <a:lnTo>
                    <a:pt x="565" y="670"/>
                  </a:lnTo>
                  <a:lnTo>
                    <a:pt x="482" y="670"/>
                  </a:lnTo>
                  <a:lnTo>
                    <a:pt x="461" y="733"/>
                  </a:lnTo>
                  <a:lnTo>
                    <a:pt x="482" y="775"/>
                  </a:lnTo>
                  <a:lnTo>
                    <a:pt x="461" y="775"/>
                  </a:lnTo>
                  <a:lnTo>
                    <a:pt x="272" y="649"/>
                  </a:lnTo>
                  <a:lnTo>
                    <a:pt x="231" y="608"/>
                  </a:lnTo>
                  <a:lnTo>
                    <a:pt x="168" y="670"/>
                  </a:lnTo>
                  <a:lnTo>
                    <a:pt x="252" y="796"/>
                  </a:lnTo>
                  <a:lnTo>
                    <a:pt x="314" y="880"/>
                  </a:lnTo>
                  <a:lnTo>
                    <a:pt x="252" y="900"/>
                  </a:lnTo>
                  <a:lnTo>
                    <a:pt x="147" y="775"/>
                  </a:lnTo>
                  <a:lnTo>
                    <a:pt x="63" y="754"/>
                  </a:lnTo>
                  <a:lnTo>
                    <a:pt x="0" y="859"/>
                  </a:lnTo>
                  <a:lnTo>
                    <a:pt x="126" y="900"/>
                  </a:lnTo>
                  <a:lnTo>
                    <a:pt x="231" y="1005"/>
                  </a:lnTo>
                  <a:lnTo>
                    <a:pt x="356" y="1047"/>
                  </a:lnTo>
                  <a:lnTo>
                    <a:pt x="440" y="942"/>
                  </a:lnTo>
                  <a:lnTo>
                    <a:pt x="565" y="900"/>
                  </a:lnTo>
                  <a:lnTo>
                    <a:pt x="628" y="796"/>
                  </a:lnTo>
                  <a:lnTo>
                    <a:pt x="649" y="859"/>
                  </a:lnTo>
                  <a:lnTo>
                    <a:pt x="649" y="900"/>
                  </a:lnTo>
                  <a:lnTo>
                    <a:pt x="691" y="900"/>
                  </a:lnTo>
                  <a:lnTo>
                    <a:pt x="775" y="880"/>
                  </a:lnTo>
                  <a:lnTo>
                    <a:pt x="796" y="984"/>
                  </a:lnTo>
                  <a:lnTo>
                    <a:pt x="858" y="984"/>
                  </a:lnTo>
                  <a:lnTo>
                    <a:pt x="942" y="900"/>
                  </a:lnTo>
                  <a:lnTo>
                    <a:pt x="963" y="859"/>
                  </a:lnTo>
                  <a:lnTo>
                    <a:pt x="984" y="963"/>
                  </a:lnTo>
                  <a:lnTo>
                    <a:pt x="1005" y="963"/>
                  </a:lnTo>
                  <a:lnTo>
                    <a:pt x="1151" y="859"/>
                  </a:lnTo>
                  <a:lnTo>
                    <a:pt x="1109" y="900"/>
                  </a:lnTo>
                  <a:lnTo>
                    <a:pt x="1088" y="1005"/>
                  </a:lnTo>
                  <a:lnTo>
                    <a:pt x="1151" y="1047"/>
                  </a:lnTo>
                  <a:lnTo>
                    <a:pt x="1214" y="984"/>
                  </a:lnTo>
                  <a:lnTo>
                    <a:pt x="1360" y="1068"/>
                  </a:lnTo>
                  <a:lnTo>
                    <a:pt x="1277" y="1089"/>
                  </a:lnTo>
                  <a:lnTo>
                    <a:pt x="1193" y="1089"/>
                  </a:lnTo>
                  <a:lnTo>
                    <a:pt x="1109" y="1131"/>
                  </a:lnTo>
                  <a:lnTo>
                    <a:pt x="1047" y="1131"/>
                  </a:lnTo>
                  <a:lnTo>
                    <a:pt x="879" y="1214"/>
                  </a:lnTo>
                  <a:lnTo>
                    <a:pt x="879" y="1256"/>
                  </a:lnTo>
                  <a:lnTo>
                    <a:pt x="1068" y="1298"/>
                  </a:lnTo>
                  <a:lnTo>
                    <a:pt x="1172" y="1298"/>
                  </a:lnTo>
                  <a:lnTo>
                    <a:pt x="1214" y="1214"/>
                  </a:lnTo>
                  <a:lnTo>
                    <a:pt x="1277" y="1193"/>
                  </a:lnTo>
                  <a:lnTo>
                    <a:pt x="1277" y="1298"/>
                  </a:lnTo>
                  <a:lnTo>
                    <a:pt x="1193" y="1382"/>
                  </a:lnTo>
                  <a:lnTo>
                    <a:pt x="1005" y="1403"/>
                  </a:lnTo>
                  <a:lnTo>
                    <a:pt x="942" y="1382"/>
                  </a:lnTo>
                  <a:lnTo>
                    <a:pt x="858" y="1486"/>
                  </a:lnTo>
                  <a:lnTo>
                    <a:pt x="796" y="1403"/>
                  </a:lnTo>
                  <a:lnTo>
                    <a:pt x="775" y="1382"/>
                  </a:lnTo>
                  <a:lnTo>
                    <a:pt x="775" y="1319"/>
                  </a:lnTo>
                  <a:lnTo>
                    <a:pt x="691" y="1319"/>
                  </a:lnTo>
                  <a:lnTo>
                    <a:pt x="691" y="1361"/>
                  </a:lnTo>
                  <a:lnTo>
                    <a:pt x="691" y="1382"/>
                  </a:lnTo>
                  <a:lnTo>
                    <a:pt x="628" y="1465"/>
                  </a:lnTo>
                  <a:lnTo>
                    <a:pt x="544" y="1403"/>
                  </a:lnTo>
                  <a:lnTo>
                    <a:pt x="461" y="1424"/>
                  </a:lnTo>
                  <a:lnTo>
                    <a:pt x="356" y="1486"/>
                  </a:lnTo>
                  <a:lnTo>
                    <a:pt x="252" y="1424"/>
                  </a:lnTo>
                  <a:lnTo>
                    <a:pt x="168" y="1465"/>
                  </a:lnTo>
                  <a:lnTo>
                    <a:pt x="126" y="1465"/>
                  </a:lnTo>
                  <a:lnTo>
                    <a:pt x="168" y="1591"/>
                  </a:lnTo>
                  <a:lnTo>
                    <a:pt x="231" y="1654"/>
                  </a:lnTo>
                  <a:lnTo>
                    <a:pt x="377" y="1696"/>
                  </a:lnTo>
                  <a:lnTo>
                    <a:pt x="377" y="1633"/>
                  </a:lnTo>
                  <a:lnTo>
                    <a:pt x="565" y="1696"/>
                  </a:lnTo>
                  <a:lnTo>
                    <a:pt x="900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837" y="1842"/>
                  </a:lnTo>
                  <a:lnTo>
                    <a:pt x="942" y="1926"/>
                  </a:lnTo>
                  <a:lnTo>
                    <a:pt x="963" y="2009"/>
                  </a:lnTo>
                  <a:lnTo>
                    <a:pt x="1005" y="2009"/>
                  </a:lnTo>
                  <a:lnTo>
                    <a:pt x="1172" y="1905"/>
                  </a:lnTo>
                  <a:lnTo>
                    <a:pt x="1151" y="1988"/>
                  </a:lnTo>
                  <a:lnTo>
                    <a:pt x="1047" y="2030"/>
                  </a:lnTo>
                  <a:lnTo>
                    <a:pt x="984" y="2135"/>
                  </a:lnTo>
                  <a:lnTo>
                    <a:pt x="1068" y="2177"/>
                  </a:lnTo>
                  <a:lnTo>
                    <a:pt x="1214" y="2051"/>
                  </a:lnTo>
                  <a:lnTo>
                    <a:pt x="1360" y="2114"/>
                  </a:lnTo>
                  <a:lnTo>
                    <a:pt x="1381" y="2156"/>
                  </a:lnTo>
                  <a:lnTo>
                    <a:pt x="1298" y="2114"/>
                  </a:lnTo>
                  <a:lnTo>
                    <a:pt x="1193" y="2156"/>
                  </a:lnTo>
                  <a:lnTo>
                    <a:pt x="1109" y="2240"/>
                  </a:lnTo>
                  <a:lnTo>
                    <a:pt x="984" y="2240"/>
                  </a:lnTo>
                  <a:lnTo>
                    <a:pt x="984" y="2323"/>
                  </a:lnTo>
                  <a:lnTo>
                    <a:pt x="942" y="2365"/>
                  </a:lnTo>
                  <a:lnTo>
                    <a:pt x="879" y="2365"/>
                  </a:lnTo>
                  <a:lnTo>
                    <a:pt x="796" y="2407"/>
                  </a:lnTo>
                  <a:lnTo>
                    <a:pt x="775" y="2344"/>
                  </a:lnTo>
                  <a:lnTo>
                    <a:pt x="670" y="2261"/>
                  </a:lnTo>
                  <a:lnTo>
                    <a:pt x="670" y="2323"/>
                  </a:lnTo>
                  <a:lnTo>
                    <a:pt x="628" y="2323"/>
                  </a:lnTo>
                  <a:lnTo>
                    <a:pt x="649" y="2449"/>
                  </a:lnTo>
                  <a:lnTo>
                    <a:pt x="691" y="2470"/>
                  </a:lnTo>
                  <a:lnTo>
                    <a:pt x="670" y="2512"/>
                  </a:lnTo>
                  <a:lnTo>
                    <a:pt x="649" y="2700"/>
                  </a:lnTo>
                  <a:lnTo>
                    <a:pt x="775" y="2679"/>
                  </a:lnTo>
                  <a:lnTo>
                    <a:pt x="837" y="2658"/>
                  </a:lnTo>
                  <a:lnTo>
                    <a:pt x="900" y="2700"/>
                  </a:lnTo>
                  <a:lnTo>
                    <a:pt x="1088" y="2742"/>
                  </a:lnTo>
                  <a:lnTo>
                    <a:pt x="1214" y="2637"/>
                  </a:lnTo>
                  <a:lnTo>
                    <a:pt x="1360" y="2679"/>
                  </a:lnTo>
                  <a:lnTo>
                    <a:pt x="1423" y="2637"/>
                  </a:lnTo>
                  <a:lnTo>
                    <a:pt x="1465" y="2679"/>
                  </a:lnTo>
                  <a:lnTo>
                    <a:pt x="1528" y="2700"/>
                  </a:lnTo>
                  <a:lnTo>
                    <a:pt x="1632" y="2679"/>
                  </a:lnTo>
                  <a:lnTo>
                    <a:pt x="1632" y="2784"/>
                  </a:lnTo>
                  <a:lnTo>
                    <a:pt x="1779" y="2930"/>
                  </a:lnTo>
                  <a:lnTo>
                    <a:pt x="1842" y="2972"/>
                  </a:lnTo>
                  <a:lnTo>
                    <a:pt x="1946" y="2888"/>
                  </a:lnTo>
                  <a:lnTo>
                    <a:pt x="2051" y="2888"/>
                  </a:lnTo>
                  <a:lnTo>
                    <a:pt x="2239" y="3077"/>
                  </a:lnTo>
                  <a:lnTo>
                    <a:pt x="2469" y="3077"/>
                  </a:lnTo>
                  <a:lnTo>
                    <a:pt x="2574" y="3097"/>
                  </a:lnTo>
                  <a:lnTo>
                    <a:pt x="2741" y="3056"/>
                  </a:lnTo>
                  <a:lnTo>
                    <a:pt x="2721" y="2951"/>
                  </a:lnTo>
                  <a:lnTo>
                    <a:pt x="2741" y="2867"/>
                  </a:lnTo>
                  <a:lnTo>
                    <a:pt x="2762" y="2951"/>
                  </a:lnTo>
                  <a:lnTo>
                    <a:pt x="2888" y="2972"/>
                  </a:lnTo>
                  <a:lnTo>
                    <a:pt x="3034" y="2867"/>
                  </a:lnTo>
                  <a:lnTo>
                    <a:pt x="3034" y="2700"/>
                  </a:lnTo>
                  <a:lnTo>
                    <a:pt x="3181" y="2700"/>
                  </a:lnTo>
                  <a:lnTo>
                    <a:pt x="3139" y="2763"/>
                  </a:lnTo>
                  <a:lnTo>
                    <a:pt x="3181" y="2846"/>
                  </a:lnTo>
                  <a:lnTo>
                    <a:pt x="3202" y="2763"/>
                  </a:lnTo>
                  <a:lnTo>
                    <a:pt x="3306" y="2763"/>
                  </a:lnTo>
                  <a:lnTo>
                    <a:pt x="3411" y="2637"/>
                  </a:lnTo>
                  <a:lnTo>
                    <a:pt x="3474" y="2658"/>
                  </a:lnTo>
                  <a:lnTo>
                    <a:pt x="3495" y="2637"/>
                  </a:lnTo>
                  <a:lnTo>
                    <a:pt x="3599" y="2658"/>
                  </a:lnTo>
                  <a:lnTo>
                    <a:pt x="3599" y="2679"/>
                  </a:lnTo>
                  <a:lnTo>
                    <a:pt x="3662" y="2658"/>
                  </a:lnTo>
                  <a:lnTo>
                    <a:pt x="3892" y="2449"/>
                  </a:lnTo>
                  <a:lnTo>
                    <a:pt x="3976" y="2323"/>
                  </a:lnTo>
                  <a:lnTo>
                    <a:pt x="4248" y="2261"/>
                  </a:lnTo>
                  <a:lnTo>
                    <a:pt x="4332" y="2177"/>
                  </a:lnTo>
                  <a:lnTo>
                    <a:pt x="4290" y="2135"/>
                  </a:lnTo>
                  <a:lnTo>
                    <a:pt x="4311" y="2051"/>
                  </a:lnTo>
                  <a:lnTo>
                    <a:pt x="4353" y="2051"/>
                  </a:lnTo>
                  <a:lnTo>
                    <a:pt x="4394" y="2156"/>
                  </a:lnTo>
                  <a:lnTo>
                    <a:pt x="4541" y="2177"/>
                  </a:lnTo>
                  <a:lnTo>
                    <a:pt x="4625" y="2114"/>
                  </a:lnTo>
                  <a:lnTo>
                    <a:pt x="4625" y="2030"/>
                  </a:lnTo>
                  <a:lnTo>
                    <a:pt x="4604" y="2009"/>
                  </a:lnTo>
                  <a:lnTo>
                    <a:pt x="4604" y="1926"/>
                  </a:lnTo>
                  <a:lnTo>
                    <a:pt x="4666" y="1905"/>
                  </a:lnTo>
                  <a:lnTo>
                    <a:pt x="4625" y="1779"/>
                  </a:lnTo>
                  <a:lnTo>
                    <a:pt x="4666" y="1716"/>
                  </a:lnTo>
                  <a:lnTo>
                    <a:pt x="4771" y="1779"/>
                  </a:lnTo>
                  <a:lnTo>
                    <a:pt x="4771" y="1884"/>
                  </a:lnTo>
                  <a:lnTo>
                    <a:pt x="4876" y="1842"/>
                  </a:lnTo>
                  <a:lnTo>
                    <a:pt x="4938" y="1716"/>
                  </a:lnTo>
                  <a:lnTo>
                    <a:pt x="4917" y="1612"/>
                  </a:lnTo>
                  <a:lnTo>
                    <a:pt x="4813" y="1507"/>
                  </a:lnTo>
                  <a:lnTo>
                    <a:pt x="4813" y="1403"/>
                  </a:lnTo>
                  <a:lnTo>
                    <a:pt x="4855" y="1361"/>
                  </a:lnTo>
                  <a:lnTo>
                    <a:pt x="4855" y="1256"/>
                  </a:lnTo>
                  <a:lnTo>
                    <a:pt x="4959" y="1193"/>
                  </a:lnTo>
                  <a:lnTo>
                    <a:pt x="5043" y="1193"/>
                  </a:lnTo>
                  <a:lnTo>
                    <a:pt x="5085" y="1110"/>
                  </a:lnTo>
                  <a:lnTo>
                    <a:pt x="5022" y="1005"/>
                  </a:lnTo>
                  <a:lnTo>
                    <a:pt x="4771" y="984"/>
                  </a:lnTo>
                  <a:lnTo>
                    <a:pt x="4708" y="1068"/>
                  </a:lnTo>
                  <a:lnTo>
                    <a:pt x="4750" y="963"/>
                  </a:lnTo>
                  <a:lnTo>
                    <a:pt x="4750" y="859"/>
                  </a:lnTo>
                  <a:lnTo>
                    <a:pt x="4625" y="859"/>
                  </a:lnTo>
                  <a:lnTo>
                    <a:pt x="4604" y="880"/>
                  </a:lnTo>
                  <a:lnTo>
                    <a:pt x="4541" y="775"/>
                  </a:lnTo>
                  <a:lnTo>
                    <a:pt x="4625" y="670"/>
                  </a:lnTo>
                  <a:lnTo>
                    <a:pt x="4708" y="649"/>
                  </a:lnTo>
                  <a:lnTo>
                    <a:pt x="4708" y="482"/>
                  </a:lnTo>
                  <a:lnTo>
                    <a:pt x="4645" y="461"/>
                  </a:lnTo>
                  <a:lnTo>
                    <a:pt x="4562" y="545"/>
                  </a:lnTo>
                  <a:lnTo>
                    <a:pt x="4457" y="482"/>
                  </a:lnTo>
                  <a:lnTo>
                    <a:pt x="4415" y="377"/>
                  </a:lnTo>
                  <a:lnTo>
                    <a:pt x="4520" y="336"/>
                  </a:lnTo>
                  <a:lnTo>
                    <a:pt x="4541" y="252"/>
                  </a:lnTo>
                  <a:lnTo>
                    <a:pt x="4604" y="210"/>
                  </a:lnTo>
                  <a:lnTo>
                    <a:pt x="4708" y="168"/>
                  </a:lnTo>
                  <a:lnTo>
                    <a:pt x="4562" y="126"/>
                  </a:lnTo>
                  <a:lnTo>
                    <a:pt x="4499" y="147"/>
                  </a:lnTo>
                  <a:lnTo>
                    <a:pt x="4311" y="336"/>
                  </a:lnTo>
                  <a:lnTo>
                    <a:pt x="4290" y="419"/>
                  </a:lnTo>
                  <a:lnTo>
                    <a:pt x="4206" y="440"/>
                  </a:lnTo>
                  <a:lnTo>
                    <a:pt x="4122" y="315"/>
                  </a:lnTo>
                  <a:lnTo>
                    <a:pt x="4185" y="252"/>
                  </a:lnTo>
                  <a:lnTo>
                    <a:pt x="4122" y="210"/>
                  </a:lnTo>
                  <a:lnTo>
                    <a:pt x="4101" y="84"/>
                  </a:lnTo>
                  <a:lnTo>
                    <a:pt x="3997" y="64"/>
                  </a:lnTo>
                  <a:lnTo>
                    <a:pt x="3913" y="126"/>
                  </a:lnTo>
                  <a:lnTo>
                    <a:pt x="3829" y="84"/>
                  </a:lnTo>
                  <a:lnTo>
                    <a:pt x="3788" y="168"/>
                  </a:lnTo>
                  <a:lnTo>
                    <a:pt x="3829" y="315"/>
                  </a:lnTo>
                  <a:lnTo>
                    <a:pt x="3788" y="377"/>
                  </a:lnTo>
                  <a:lnTo>
                    <a:pt x="3683" y="377"/>
                  </a:lnTo>
                  <a:lnTo>
                    <a:pt x="3578" y="440"/>
                  </a:lnTo>
                  <a:lnTo>
                    <a:pt x="3557" y="336"/>
                  </a:lnTo>
                  <a:lnTo>
                    <a:pt x="3495" y="315"/>
                  </a:lnTo>
                  <a:lnTo>
                    <a:pt x="3453" y="377"/>
                  </a:lnTo>
                  <a:lnTo>
                    <a:pt x="3369" y="545"/>
                  </a:lnTo>
                  <a:lnTo>
                    <a:pt x="3265" y="545"/>
                  </a:lnTo>
                  <a:lnTo>
                    <a:pt x="3160" y="356"/>
                  </a:lnTo>
                  <a:lnTo>
                    <a:pt x="3076" y="356"/>
                  </a:lnTo>
                  <a:lnTo>
                    <a:pt x="3034" y="336"/>
                  </a:lnTo>
                  <a:lnTo>
                    <a:pt x="2951" y="356"/>
                  </a:lnTo>
                  <a:lnTo>
                    <a:pt x="2888" y="545"/>
                  </a:lnTo>
                  <a:lnTo>
                    <a:pt x="2993" y="754"/>
                  </a:lnTo>
                  <a:lnTo>
                    <a:pt x="2888" y="1047"/>
                  </a:lnTo>
                  <a:lnTo>
                    <a:pt x="2930" y="775"/>
                  </a:lnTo>
                  <a:lnTo>
                    <a:pt x="2825" y="608"/>
                  </a:lnTo>
                  <a:lnTo>
                    <a:pt x="2825" y="524"/>
                  </a:lnTo>
                  <a:lnTo>
                    <a:pt x="2762" y="482"/>
                  </a:lnTo>
                  <a:lnTo>
                    <a:pt x="2783" y="356"/>
                  </a:lnTo>
                  <a:lnTo>
                    <a:pt x="2658" y="273"/>
                  </a:lnTo>
                  <a:lnTo>
                    <a:pt x="2448" y="440"/>
                  </a:lnTo>
                  <a:lnTo>
                    <a:pt x="2428" y="566"/>
                  </a:lnTo>
                  <a:lnTo>
                    <a:pt x="2448" y="649"/>
                  </a:lnTo>
                  <a:lnTo>
                    <a:pt x="2344" y="796"/>
                  </a:lnTo>
                  <a:lnTo>
                    <a:pt x="2260" y="796"/>
                  </a:lnTo>
                  <a:lnTo>
                    <a:pt x="2260" y="649"/>
                  </a:lnTo>
                  <a:lnTo>
                    <a:pt x="2156" y="587"/>
                  </a:lnTo>
                  <a:lnTo>
                    <a:pt x="2156" y="356"/>
                  </a:lnTo>
                  <a:lnTo>
                    <a:pt x="2093" y="315"/>
                  </a:lnTo>
                  <a:lnTo>
                    <a:pt x="1925" y="440"/>
                  </a:lnTo>
                  <a:lnTo>
                    <a:pt x="1946" y="691"/>
                  </a:lnTo>
                  <a:lnTo>
                    <a:pt x="2009" y="775"/>
                  </a:lnTo>
                  <a:lnTo>
                    <a:pt x="2009" y="963"/>
                  </a:lnTo>
                  <a:lnTo>
                    <a:pt x="1925" y="1047"/>
                  </a:lnTo>
                  <a:lnTo>
                    <a:pt x="1842" y="1047"/>
                  </a:lnTo>
                  <a:lnTo>
                    <a:pt x="1821" y="900"/>
                  </a:lnTo>
                  <a:lnTo>
                    <a:pt x="1716" y="963"/>
                  </a:lnTo>
                  <a:lnTo>
                    <a:pt x="1674" y="1110"/>
                  </a:lnTo>
                  <a:lnTo>
                    <a:pt x="1612" y="1131"/>
                  </a:lnTo>
                  <a:lnTo>
                    <a:pt x="1591" y="1319"/>
                  </a:lnTo>
                  <a:lnTo>
                    <a:pt x="1507" y="1131"/>
                  </a:lnTo>
                  <a:lnTo>
                    <a:pt x="1423" y="1131"/>
                  </a:lnTo>
                  <a:lnTo>
                    <a:pt x="1465" y="1068"/>
                  </a:lnTo>
                  <a:lnTo>
                    <a:pt x="1528" y="963"/>
                  </a:lnTo>
                  <a:lnTo>
                    <a:pt x="1528" y="859"/>
                  </a:lnTo>
                  <a:lnTo>
                    <a:pt x="1402" y="859"/>
                  </a:lnTo>
                  <a:lnTo>
                    <a:pt x="1465" y="775"/>
                  </a:lnTo>
                  <a:lnTo>
                    <a:pt x="1402" y="649"/>
                  </a:lnTo>
                  <a:lnTo>
                    <a:pt x="1486" y="691"/>
                  </a:lnTo>
                  <a:lnTo>
                    <a:pt x="1570" y="608"/>
                  </a:lnTo>
                  <a:lnTo>
                    <a:pt x="1528" y="545"/>
                  </a:lnTo>
                  <a:lnTo>
                    <a:pt x="1423" y="482"/>
                  </a:lnTo>
                  <a:lnTo>
                    <a:pt x="1528" y="440"/>
                  </a:lnTo>
                  <a:lnTo>
                    <a:pt x="1465" y="336"/>
                  </a:lnTo>
                  <a:lnTo>
                    <a:pt x="1381" y="377"/>
                  </a:lnTo>
                  <a:lnTo>
                    <a:pt x="1319" y="315"/>
                  </a:lnTo>
                  <a:lnTo>
                    <a:pt x="1193" y="231"/>
                  </a:lnTo>
                  <a:lnTo>
                    <a:pt x="1193" y="126"/>
                  </a:lnTo>
                  <a:lnTo>
                    <a:pt x="1109" y="22"/>
                  </a:lnTo>
                  <a:lnTo>
                    <a:pt x="1005" y="43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2"/>
            <p:cNvSpPr/>
            <p:nvPr/>
          </p:nvSpPr>
          <p:spPr>
            <a:xfrm>
              <a:off x="4616850" y="2275025"/>
              <a:ext cx="885625" cy="661225"/>
            </a:xfrm>
            <a:custGeom>
              <a:avLst/>
              <a:gdLst/>
              <a:ahLst/>
              <a:cxnLst/>
              <a:rect l="l" t="t" r="r" b="b"/>
              <a:pathLst>
                <a:path w="35425" h="26449" extrusionOk="0">
                  <a:moveTo>
                    <a:pt x="27390" y="1"/>
                  </a:moveTo>
                  <a:lnTo>
                    <a:pt x="27369" y="21"/>
                  </a:lnTo>
                  <a:lnTo>
                    <a:pt x="27180" y="42"/>
                  </a:lnTo>
                  <a:lnTo>
                    <a:pt x="27139" y="126"/>
                  </a:lnTo>
                  <a:lnTo>
                    <a:pt x="27097" y="126"/>
                  </a:lnTo>
                  <a:lnTo>
                    <a:pt x="27055" y="189"/>
                  </a:lnTo>
                  <a:lnTo>
                    <a:pt x="26867" y="189"/>
                  </a:lnTo>
                  <a:lnTo>
                    <a:pt x="26741" y="147"/>
                  </a:lnTo>
                  <a:lnTo>
                    <a:pt x="26678" y="231"/>
                  </a:lnTo>
                  <a:lnTo>
                    <a:pt x="26574" y="231"/>
                  </a:lnTo>
                  <a:lnTo>
                    <a:pt x="26532" y="335"/>
                  </a:lnTo>
                  <a:lnTo>
                    <a:pt x="26448" y="356"/>
                  </a:lnTo>
                  <a:lnTo>
                    <a:pt x="26344" y="356"/>
                  </a:lnTo>
                  <a:lnTo>
                    <a:pt x="26260" y="398"/>
                  </a:lnTo>
                  <a:lnTo>
                    <a:pt x="26176" y="419"/>
                  </a:lnTo>
                  <a:lnTo>
                    <a:pt x="26051" y="419"/>
                  </a:lnTo>
                  <a:lnTo>
                    <a:pt x="25967" y="461"/>
                  </a:lnTo>
                  <a:lnTo>
                    <a:pt x="25967" y="545"/>
                  </a:lnTo>
                  <a:lnTo>
                    <a:pt x="25904" y="649"/>
                  </a:lnTo>
                  <a:lnTo>
                    <a:pt x="25862" y="754"/>
                  </a:lnTo>
                  <a:lnTo>
                    <a:pt x="25820" y="817"/>
                  </a:lnTo>
                  <a:lnTo>
                    <a:pt x="25820" y="858"/>
                  </a:lnTo>
                  <a:lnTo>
                    <a:pt x="25800" y="921"/>
                  </a:lnTo>
                  <a:lnTo>
                    <a:pt x="25800" y="1068"/>
                  </a:lnTo>
                  <a:lnTo>
                    <a:pt x="25820" y="1089"/>
                  </a:lnTo>
                  <a:lnTo>
                    <a:pt x="25862" y="1130"/>
                  </a:lnTo>
                  <a:lnTo>
                    <a:pt x="26009" y="1047"/>
                  </a:lnTo>
                  <a:lnTo>
                    <a:pt x="26072" y="984"/>
                  </a:lnTo>
                  <a:lnTo>
                    <a:pt x="26155" y="1005"/>
                  </a:lnTo>
                  <a:lnTo>
                    <a:pt x="26239" y="1151"/>
                  </a:lnTo>
                  <a:lnTo>
                    <a:pt x="26281" y="1256"/>
                  </a:lnTo>
                  <a:lnTo>
                    <a:pt x="26364" y="1340"/>
                  </a:lnTo>
                  <a:lnTo>
                    <a:pt x="26364" y="1402"/>
                  </a:lnTo>
                  <a:lnTo>
                    <a:pt x="26385" y="1486"/>
                  </a:lnTo>
                  <a:lnTo>
                    <a:pt x="26385" y="1612"/>
                  </a:lnTo>
                  <a:lnTo>
                    <a:pt x="26323" y="1674"/>
                  </a:lnTo>
                  <a:lnTo>
                    <a:pt x="26239" y="1779"/>
                  </a:lnTo>
                  <a:lnTo>
                    <a:pt x="26218" y="1926"/>
                  </a:lnTo>
                  <a:lnTo>
                    <a:pt x="26134" y="1988"/>
                  </a:lnTo>
                  <a:lnTo>
                    <a:pt x="26072" y="2093"/>
                  </a:lnTo>
                  <a:lnTo>
                    <a:pt x="26051" y="2198"/>
                  </a:lnTo>
                  <a:lnTo>
                    <a:pt x="26134" y="2281"/>
                  </a:lnTo>
                  <a:lnTo>
                    <a:pt x="26092" y="2344"/>
                  </a:lnTo>
                  <a:lnTo>
                    <a:pt x="26134" y="2490"/>
                  </a:lnTo>
                  <a:lnTo>
                    <a:pt x="26176" y="2532"/>
                  </a:lnTo>
                  <a:lnTo>
                    <a:pt x="26176" y="2658"/>
                  </a:lnTo>
                  <a:lnTo>
                    <a:pt x="26092" y="2700"/>
                  </a:lnTo>
                  <a:lnTo>
                    <a:pt x="26072" y="2742"/>
                  </a:lnTo>
                  <a:lnTo>
                    <a:pt x="26134" y="2846"/>
                  </a:lnTo>
                  <a:lnTo>
                    <a:pt x="26134" y="3034"/>
                  </a:lnTo>
                  <a:lnTo>
                    <a:pt x="26092" y="3076"/>
                  </a:lnTo>
                  <a:lnTo>
                    <a:pt x="26092" y="3244"/>
                  </a:lnTo>
                  <a:lnTo>
                    <a:pt x="26155" y="3244"/>
                  </a:lnTo>
                  <a:lnTo>
                    <a:pt x="26218" y="3265"/>
                  </a:lnTo>
                  <a:lnTo>
                    <a:pt x="26260" y="3244"/>
                  </a:lnTo>
                  <a:lnTo>
                    <a:pt x="26281" y="3265"/>
                  </a:lnTo>
                  <a:lnTo>
                    <a:pt x="26323" y="3390"/>
                  </a:lnTo>
                  <a:lnTo>
                    <a:pt x="26281" y="3495"/>
                  </a:lnTo>
                  <a:lnTo>
                    <a:pt x="26218" y="3578"/>
                  </a:lnTo>
                  <a:lnTo>
                    <a:pt x="26009" y="3620"/>
                  </a:lnTo>
                  <a:lnTo>
                    <a:pt x="25862" y="3704"/>
                  </a:lnTo>
                  <a:lnTo>
                    <a:pt x="25569" y="3976"/>
                  </a:lnTo>
                  <a:lnTo>
                    <a:pt x="25527" y="3997"/>
                  </a:lnTo>
                  <a:lnTo>
                    <a:pt x="25444" y="3913"/>
                  </a:lnTo>
                  <a:lnTo>
                    <a:pt x="25276" y="3892"/>
                  </a:lnTo>
                  <a:lnTo>
                    <a:pt x="25172" y="3913"/>
                  </a:lnTo>
                  <a:lnTo>
                    <a:pt x="25130" y="3871"/>
                  </a:lnTo>
                  <a:lnTo>
                    <a:pt x="25004" y="3871"/>
                  </a:lnTo>
                  <a:lnTo>
                    <a:pt x="25004" y="3892"/>
                  </a:lnTo>
                  <a:lnTo>
                    <a:pt x="24879" y="4792"/>
                  </a:lnTo>
                  <a:lnTo>
                    <a:pt x="24900" y="4959"/>
                  </a:lnTo>
                  <a:lnTo>
                    <a:pt x="24858" y="5148"/>
                  </a:lnTo>
                  <a:lnTo>
                    <a:pt x="24879" y="5252"/>
                  </a:lnTo>
                  <a:lnTo>
                    <a:pt x="24795" y="5524"/>
                  </a:lnTo>
                  <a:lnTo>
                    <a:pt x="24900" y="5692"/>
                  </a:lnTo>
                  <a:lnTo>
                    <a:pt x="25172" y="5838"/>
                  </a:lnTo>
                  <a:lnTo>
                    <a:pt x="25339" y="5671"/>
                  </a:lnTo>
                  <a:lnTo>
                    <a:pt x="25569" y="5671"/>
                  </a:lnTo>
                  <a:lnTo>
                    <a:pt x="25841" y="5734"/>
                  </a:lnTo>
                  <a:lnTo>
                    <a:pt x="25946" y="5838"/>
                  </a:lnTo>
                  <a:lnTo>
                    <a:pt x="26072" y="5629"/>
                  </a:lnTo>
                  <a:lnTo>
                    <a:pt x="26072" y="5483"/>
                  </a:lnTo>
                  <a:lnTo>
                    <a:pt x="26072" y="5378"/>
                  </a:lnTo>
                  <a:lnTo>
                    <a:pt x="26239" y="5336"/>
                  </a:lnTo>
                  <a:lnTo>
                    <a:pt x="26281" y="5273"/>
                  </a:lnTo>
                  <a:lnTo>
                    <a:pt x="26553" y="5357"/>
                  </a:lnTo>
                  <a:lnTo>
                    <a:pt x="26699" y="5545"/>
                  </a:lnTo>
                  <a:lnTo>
                    <a:pt x="26908" y="5734"/>
                  </a:lnTo>
                  <a:lnTo>
                    <a:pt x="27076" y="5943"/>
                  </a:lnTo>
                  <a:lnTo>
                    <a:pt x="27285" y="6089"/>
                  </a:lnTo>
                  <a:lnTo>
                    <a:pt x="27306" y="6194"/>
                  </a:lnTo>
                  <a:lnTo>
                    <a:pt x="27327" y="6278"/>
                  </a:lnTo>
                  <a:lnTo>
                    <a:pt x="27327" y="6382"/>
                  </a:lnTo>
                  <a:lnTo>
                    <a:pt x="27285" y="6424"/>
                  </a:lnTo>
                  <a:lnTo>
                    <a:pt x="27285" y="6508"/>
                  </a:lnTo>
                  <a:lnTo>
                    <a:pt x="27264" y="6591"/>
                  </a:lnTo>
                  <a:lnTo>
                    <a:pt x="27139" y="6571"/>
                  </a:lnTo>
                  <a:lnTo>
                    <a:pt x="27097" y="6508"/>
                  </a:lnTo>
                  <a:lnTo>
                    <a:pt x="26992" y="6529"/>
                  </a:lnTo>
                  <a:lnTo>
                    <a:pt x="26908" y="6591"/>
                  </a:lnTo>
                  <a:lnTo>
                    <a:pt x="26762" y="6508"/>
                  </a:lnTo>
                  <a:lnTo>
                    <a:pt x="26657" y="6529"/>
                  </a:lnTo>
                  <a:lnTo>
                    <a:pt x="26553" y="6675"/>
                  </a:lnTo>
                  <a:lnTo>
                    <a:pt x="26385" y="6801"/>
                  </a:lnTo>
                  <a:lnTo>
                    <a:pt x="26323" y="6843"/>
                  </a:lnTo>
                  <a:lnTo>
                    <a:pt x="26218" y="6780"/>
                  </a:lnTo>
                  <a:lnTo>
                    <a:pt x="26155" y="6801"/>
                  </a:lnTo>
                  <a:lnTo>
                    <a:pt x="26155" y="6905"/>
                  </a:lnTo>
                  <a:lnTo>
                    <a:pt x="26092" y="6947"/>
                  </a:lnTo>
                  <a:lnTo>
                    <a:pt x="26030" y="6989"/>
                  </a:lnTo>
                  <a:lnTo>
                    <a:pt x="25967" y="6947"/>
                  </a:lnTo>
                  <a:lnTo>
                    <a:pt x="25925" y="7031"/>
                  </a:lnTo>
                  <a:lnTo>
                    <a:pt x="25820" y="7198"/>
                  </a:lnTo>
                  <a:lnTo>
                    <a:pt x="25800" y="7366"/>
                  </a:lnTo>
                  <a:lnTo>
                    <a:pt x="25800" y="7470"/>
                  </a:lnTo>
                  <a:lnTo>
                    <a:pt x="25737" y="7554"/>
                  </a:lnTo>
                  <a:lnTo>
                    <a:pt x="25611" y="7575"/>
                  </a:lnTo>
                  <a:lnTo>
                    <a:pt x="25381" y="7763"/>
                  </a:lnTo>
                  <a:lnTo>
                    <a:pt x="25214" y="7763"/>
                  </a:lnTo>
                  <a:lnTo>
                    <a:pt x="25088" y="7742"/>
                  </a:lnTo>
                  <a:lnTo>
                    <a:pt x="25004" y="7784"/>
                  </a:lnTo>
                  <a:lnTo>
                    <a:pt x="24900" y="7993"/>
                  </a:lnTo>
                  <a:lnTo>
                    <a:pt x="24795" y="8077"/>
                  </a:lnTo>
                  <a:lnTo>
                    <a:pt x="24670" y="8182"/>
                  </a:lnTo>
                  <a:lnTo>
                    <a:pt x="24586" y="8265"/>
                  </a:lnTo>
                  <a:lnTo>
                    <a:pt x="24565" y="8370"/>
                  </a:lnTo>
                  <a:lnTo>
                    <a:pt x="24502" y="8370"/>
                  </a:lnTo>
                  <a:lnTo>
                    <a:pt x="24377" y="8307"/>
                  </a:lnTo>
                  <a:lnTo>
                    <a:pt x="24251" y="8286"/>
                  </a:lnTo>
                  <a:lnTo>
                    <a:pt x="24063" y="8203"/>
                  </a:lnTo>
                  <a:lnTo>
                    <a:pt x="23937" y="8140"/>
                  </a:lnTo>
                  <a:lnTo>
                    <a:pt x="23770" y="8098"/>
                  </a:lnTo>
                  <a:lnTo>
                    <a:pt x="23561" y="8161"/>
                  </a:lnTo>
                  <a:lnTo>
                    <a:pt x="23435" y="8265"/>
                  </a:lnTo>
                  <a:lnTo>
                    <a:pt x="23331" y="8391"/>
                  </a:lnTo>
                  <a:lnTo>
                    <a:pt x="23331" y="8621"/>
                  </a:lnTo>
                  <a:lnTo>
                    <a:pt x="23351" y="8768"/>
                  </a:lnTo>
                  <a:lnTo>
                    <a:pt x="23331" y="8830"/>
                  </a:lnTo>
                  <a:lnTo>
                    <a:pt x="23603" y="9019"/>
                  </a:lnTo>
                  <a:lnTo>
                    <a:pt x="23833" y="9144"/>
                  </a:lnTo>
                  <a:lnTo>
                    <a:pt x="23833" y="9228"/>
                  </a:lnTo>
                  <a:lnTo>
                    <a:pt x="23770" y="9332"/>
                  </a:lnTo>
                  <a:lnTo>
                    <a:pt x="23707" y="9437"/>
                  </a:lnTo>
                  <a:lnTo>
                    <a:pt x="23435" y="9730"/>
                  </a:lnTo>
                  <a:lnTo>
                    <a:pt x="23310" y="9960"/>
                  </a:lnTo>
                  <a:lnTo>
                    <a:pt x="23226" y="10169"/>
                  </a:lnTo>
                  <a:lnTo>
                    <a:pt x="23121" y="10169"/>
                  </a:lnTo>
                  <a:lnTo>
                    <a:pt x="22933" y="10232"/>
                  </a:lnTo>
                  <a:lnTo>
                    <a:pt x="22807" y="10232"/>
                  </a:lnTo>
                  <a:lnTo>
                    <a:pt x="22661" y="10337"/>
                  </a:lnTo>
                  <a:lnTo>
                    <a:pt x="22494" y="10462"/>
                  </a:lnTo>
                  <a:lnTo>
                    <a:pt x="22347" y="10462"/>
                  </a:lnTo>
                  <a:lnTo>
                    <a:pt x="22096" y="10483"/>
                  </a:lnTo>
                  <a:lnTo>
                    <a:pt x="21908" y="10546"/>
                  </a:lnTo>
                  <a:lnTo>
                    <a:pt x="21740" y="10588"/>
                  </a:lnTo>
                  <a:lnTo>
                    <a:pt x="21322" y="10755"/>
                  </a:lnTo>
                  <a:lnTo>
                    <a:pt x="21008" y="10860"/>
                  </a:lnTo>
                  <a:lnTo>
                    <a:pt x="20841" y="11027"/>
                  </a:lnTo>
                  <a:lnTo>
                    <a:pt x="20590" y="11216"/>
                  </a:lnTo>
                  <a:lnTo>
                    <a:pt x="20485" y="11320"/>
                  </a:lnTo>
                  <a:lnTo>
                    <a:pt x="20338" y="11320"/>
                  </a:lnTo>
                  <a:lnTo>
                    <a:pt x="20192" y="11278"/>
                  </a:lnTo>
                  <a:lnTo>
                    <a:pt x="20192" y="11216"/>
                  </a:lnTo>
                  <a:lnTo>
                    <a:pt x="20171" y="11111"/>
                  </a:lnTo>
                  <a:lnTo>
                    <a:pt x="19899" y="11195"/>
                  </a:lnTo>
                  <a:lnTo>
                    <a:pt x="19732" y="11216"/>
                  </a:lnTo>
                  <a:lnTo>
                    <a:pt x="19522" y="11111"/>
                  </a:lnTo>
                  <a:lnTo>
                    <a:pt x="19355" y="11090"/>
                  </a:lnTo>
                  <a:lnTo>
                    <a:pt x="18999" y="10965"/>
                  </a:lnTo>
                  <a:lnTo>
                    <a:pt x="18623" y="10797"/>
                  </a:lnTo>
                  <a:lnTo>
                    <a:pt x="18413" y="10609"/>
                  </a:lnTo>
                  <a:lnTo>
                    <a:pt x="18288" y="10588"/>
                  </a:lnTo>
                  <a:lnTo>
                    <a:pt x="17869" y="10567"/>
                  </a:lnTo>
                  <a:lnTo>
                    <a:pt x="17493" y="10567"/>
                  </a:lnTo>
                  <a:lnTo>
                    <a:pt x="17430" y="10546"/>
                  </a:lnTo>
                  <a:lnTo>
                    <a:pt x="17367" y="10588"/>
                  </a:lnTo>
                  <a:lnTo>
                    <a:pt x="17325" y="10651"/>
                  </a:lnTo>
                  <a:lnTo>
                    <a:pt x="17137" y="10713"/>
                  </a:lnTo>
                  <a:lnTo>
                    <a:pt x="16865" y="10755"/>
                  </a:lnTo>
                  <a:lnTo>
                    <a:pt x="16384" y="10693"/>
                  </a:lnTo>
                  <a:lnTo>
                    <a:pt x="16028" y="10713"/>
                  </a:lnTo>
                  <a:lnTo>
                    <a:pt x="15777" y="10693"/>
                  </a:lnTo>
                  <a:lnTo>
                    <a:pt x="15547" y="10713"/>
                  </a:lnTo>
                  <a:lnTo>
                    <a:pt x="15442" y="10755"/>
                  </a:lnTo>
                  <a:lnTo>
                    <a:pt x="15338" y="10713"/>
                  </a:lnTo>
                  <a:lnTo>
                    <a:pt x="15191" y="10462"/>
                  </a:lnTo>
                  <a:lnTo>
                    <a:pt x="15149" y="10337"/>
                  </a:lnTo>
                  <a:lnTo>
                    <a:pt x="15024" y="10169"/>
                  </a:lnTo>
                  <a:lnTo>
                    <a:pt x="14919" y="10044"/>
                  </a:lnTo>
                  <a:lnTo>
                    <a:pt x="14856" y="9877"/>
                  </a:lnTo>
                  <a:lnTo>
                    <a:pt x="14856" y="9814"/>
                  </a:lnTo>
                  <a:lnTo>
                    <a:pt x="14752" y="9709"/>
                  </a:lnTo>
                  <a:lnTo>
                    <a:pt x="14668" y="9667"/>
                  </a:lnTo>
                  <a:lnTo>
                    <a:pt x="14626" y="9667"/>
                  </a:lnTo>
                  <a:lnTo>
                    <a:pt x="14584" y="9604"/>
                  </a:lnTo>
                  <a:lnTo>
                    <a:pt x="14564" y="9500"/>
                  </a:lnTo>
                  <a:lnTo>
                    <a:pt x="14333" y="9500"/>
                  </a:lnTo>
                  <a:lnTo>
                    <a:pt x="14187" y="9416"/>
                  </a:lnTo>
                  <a:lnTo>
                    <a:pt x="13978" y="9249"/>
                  </a:lnTo>
                  <a:lnTo>
                    <a:pt x="13873" y="9249"/>
                  </a:lnTo>
                  <a:lnTo>
                    <a:pt x="13768" y="9228"/>
                  </a:lnTo>
                  <a:lnTo>
                    <a:pt x="13706" y="9186"/>
                  </a:lnTo>
                  <a:lnTo>
                    <a:pt x="13517" y="9040"/>
                  </a:lnTo>
                  <a:lnTo>
                    <a:pt x="13141" y="8977"/>
                  </a:lnTo>
                  <a:lnTo>
                    <a:pt x="13099" y="8977"/>
                  </a:lnTo>
                  <a:lnTo>
                    <a:pt x="13057" y="9019"/>
                  </a:lnTo>
                  <a:lnTo>
                    <a:pt x="12890" y="9019"/>
                  </a:lnTo>
                  <a:lnTo>
                    <a:pt x="12639" y="9040"/>
                  </a:lnTo>
                  <a:lnTo>
                    <a:pt x="12053" y="8914"/>
                  </a:lnTo>
                  <a:lnTo>
                    <a:pt x="11948" y="8830"/>
                  </a:lnTo>
                  <a:lnTo>
                    <a:pt x="11823" y="8663"/>
                  </a:lnTo>
                  <a:lnTo>
                    <a:pt x="11802" y="8558"/>
                  </a:lnTo>
                  <a:lnTo>
                    <a:pt x="11802" y="8475"/>
                  </a:lnTo>
                  <a:lnTo>
                    <a:pt x="11823" y="8412"/>
                  </a:lnTo>
                  <a:lnTo>
                    <a:pt x="11906" y="8349"/>
                  </a:lnTo>
                  <a:lnTo>
                    <a:pt x="11948" y="8244"/>
                  </a:lnTo>
                  <a:lnTo>
                    <a:pt x="11885" y="8161"/>
                  </a:lnTo>
                  <a:lnTo>
                    <a:pt x="11843" y="8035"/>
                  </a:lnTo>
                  <a:lnTo>
                    <a:pt x="11885" y="7952"/>
                  </a:lnTo>
                  <a:lnTo>
                    <a:pt x="11885" y="7826"/>
                  </a:lnTo>
                  <a:lnTo>
                    <a:pt x="11823" y="7763"/>
                  </a:lnTo>
                  <a:lnTo>
                    <a:pt x="11739" y="7638"/>
                  </a:lnTo>
                  <a:lnTo>
                    <a:pt x="11676" y="7575"/>
                  </a:lnTo>
                  <a:lnTo>
                    <a:pt x="11592" y="7533"/>
                  </a:lnTo>
                  <a:lnTo>
                    <a:pt x="11530" y="7428"/>
                  </a:lnTo>
                  <a:lnTo>
                    <a:pt x="11488" y="7345"/>
                  </a:lnTo>
                  <a:lnTo>
                    <a:pt x="11446" y="7240"/>
                  </a:lnTo>
                  <a:lnTo>
                    <a:pt x="11425" y="7136"/>
                  </a:lnTo>
                  <a:lnTo>
                    <a:pt x="11383" y="7052"/>
                  </a:lnTo>
                  <a:lnTo>
                    <a:pt x="11279" y="6989"/>
                  </a:lnTo>
                  <a:lnTo>
                    <a:pt x="11195" y="6947"/>
                  </a:lnTo>
                  <a:lnTo>
                    <a:pt x="11153" y="6884"/>
                  </a:lnTo>
                  <a:lnTo>
                    <a:pt x="11069" y="6843"/>
                  </a:lnTo>
                  <a:lnTo>
                    <a:pt x="10965" y="6843"/>
                  </a:lnTo>
                  <a:lnTo>
                    <a:pt x="10902" y="6905"/>
                  </a:lnTo>
                  <a:lnTo>
                    <a:pt x="10860" y="6926"/>
                  </a:lnTo>
                  <a:lnTo>
                    <a:pt x="10776" y="6905"/>
                  </a:lnTo>
                  <a:lnTo>
                    <a:pt x="10693" y="6801"/>
                  </a:lnTo>
                  <a:lnTo>
                    <a:pt x="10672" y="6738"/>
                  </a:lnTo>
                  <a:lnTo>
                    <a:pt x="10567" y="6738"/>
                  </a:lnTo>
                  <a:lnTo>
                    <a:pt x="10442" y="6801"/>
                  </a:lnTo>
                  <a:lnTo>
                    <a:pt x="10400" y="6843"/>
                  </a:lnTo>
                  <a:lnTo>
                    <a:pt x="10379" y="6926"/>
                  </a:lnTo>
                  <a:lnTo>
                    <a:pt x="10337" y="6926"/>
                  </a:lnTo>
                  <a:lnTo>
                    <a:pt x="10211" y="6843"/>
                  </a:lnTo>
                  <a:lnTo>
                    <a:pt x="10170" y="6780"/>
                  </a:lnTo>
                  <a:lnTo>
                    <a:pt x="10170" y="6717"/>
                  </a:lnTo>
                  <a:lnTo>
                    <a:pt x="10107" y="6633"/>
                  </a:lnTo>
                  <a:lnTo>
                    <a:pt x="10002" y="6571"/>
                  </a:lnTo>
                  <a:lnTo>
                    <a:pt x="9877" y="6466"/>
                  </a:lnTo>
                  <a:lnTo>
                    <a:pt x="9835" y="6424"/>
                  </a:lnTo>
                  <a:lnTo>
                    <a:pt x="9751" y="6382"/>
                  </a:lnTo>
                  <a:lnTo>
                    <a:pt x="9730" y="6299"/>
                  </a:lnTo>
                  <a:lnTo>
                    <a:pt x="9730" y="6215"/>
                  </a:lnTo>
                  <a:lnTo>
                    <a:pt x="9709" y="6173"/>
                  </a:lnTo>
                  <a:lnTo>
                    <a:pt x="9688" y="6173"/>
                  </a:lnTo>
                  <a:lnTo>
                    <a:pt x="9688" y="6215"/>
                  </a:lnTo>
                  <a:lnTo>
                    <a:pt x="9646" y="6215"/>
                  </a:lnTo>
                  <a:lnTo>
                    <a:pt x="9605" y="6152"/>
                  </a:lnTo>
                  <a:lnTo>
                    <a:pt x="9584" y="6110"/>
                  </a:lnTo>
                  <a:lnTo>
                    <a:pt x="9584" y="5985"/>
                  </a:lnTo>
                  <a:lnTo>
                    <a:pt x="9542" y="5943"/>
                  </a:lnTo>
                  <a:lnTo>
                    <a:pt x="9521" y="5943"/>
                  </a:lnTo>
                  <a:lnTo>
                    <a:pt x="9395" y="5880"/>
                  </a:lnTo>
                  <a:lnTo>
                    <a:pt x="9312" y="5880"/>
                  </a:lnTo>
                  <a:lnTo>
                    <a:pt x="9333" y="5901"/>
                  </a:lnTo>
                  <a:lnTo>
                    <a:pt x="9228" y="6006"/>
                  </a:lnTo>
                  <a:lnTo>
                    <a:pt x="9123" y="6068"/>
                  </a:lnTo>
                  <a:lnTo>
                    <a:pt x="8998" y="6215"/>
                  </a:lnTo>
                  <a:lnTo>
                    <a:pt x="8977" y="6319"/>
                  </a:lnTo>
                  <a:lnTo>
                    <a:pt x="9019" y="6382"/>
                  </a:lnTo>
                  <a:lnTo>
                    <a:pt x="8956" y="6508"/>
                  </a:lnTo>
                  <a:lnTo>
                    <a:pt x="8768" y="6571"/>
                  </a:lnTo>
                  <a:lnTo>
                    <a:pt x="8684" y="6633"/>
                  </a:lnTo>
                  <a:lnTo>
                    <a:pt x="8663" y="6780"/>
                  </a:lnTo>
                  <a:lnTo>
                    <a:pt x="8663" y="7010"/>
                  </a:lnTo>
                  <a:lnTo>
                    <a:pt x="8768" y="7240"/>
                  </a:lnTo>
                  <a:lnTo>
                    <a:pt x="8872" y="7408"/>
                  </a:lnTo>
                  <a:lnTo>
                    <a:pt x="8872" y="7470"/>
                  </a:lnTo>
                  <a:lnTo>
                    <a:pt x="8705" y="7638"/>
                  </a:lnTo>
                  <a:lnTo>
                    <a:pt x="8579" y="7680"/>
                  </a:lnTo>
                  <a:lnTo>
                    <a:pt x="8496" y="7784"/>
                  </a:lnTo>
                  <a:lnTo>
                    <a:pt x="8433" y="7826"/>
                  </a:lnTo>
                  <a:lnTo>
                    <a:pt x="8349" y="7826"/>
                  </a:lnTo>
                  <a:lnTo>
                    <a:pt x="8307" y="7742"/>
                  </a:lnTo>
                  <a:lnTo>
                    <a:pt x="8245" y="7742"/>
                  </a:lnTo>
                  <a:lnTo>
                    <a:pt x="8014" y="7784"/>
                  </a:lnTo>
                  <a:lnTo>
                    <a:pt x="7847" y="7763"/>
                  </a:lnTo>
                  <a:lnTo>
                    <a:pt x="7638" y="7680"/>
                  </a:lnTo>
                  <a:lnTo>
                    <a:pt x="7429" y="7680"/>
                  </a:lnTo>
                  <a:lnTo>
                    <a:pt x="7387" y="7952"/>
                  </a:lnTo>
                  <a:lnTo>
                    <a:pt x="7324" y="8098"/>
                  </a:lnTo>
                  <a:lnTo>
                    <a:pt x="7324" y="8244"/>
                  </a:lnTo>
                  <a:lnTo>
                    <a:pt x="7261" y="8579"/>
                  </a:lnTo>
                  <a:lnTo>
                    <a:pt x="7261" y="8830"/>
                  </a:lnTo>
                  <a:lnTo>
                    <a:pt x="7240" y="8914"/>
                  </a:lnTo>
                  <a:lnTo>
                    <a:pt x="7303" y="8977"/>
                  </a:lnTo>
                  <a:lnTo>
                    <a:pt x="7429" y="9019"/>
                  </a:lnTo>
                  <a:lnTo>
                    <a:pt x="7387" y="9144"/>
                  </a:lnTo>
                  <a:lnTo>
                    <a:pt x="7387" y="9228"/>
                  </a:lnTo>
                  <a:lnTo>
                    <a:pt x="7303" y="9228"/>
                  </a:lnTo>
                  <a:lnTo>
                    <a:pt x="7219" y="9291"/>
                  </a:lnTo>
                  <a:lnTo>
                    <a:pt x="7136" y="9291"/>
                  </a:lnTo>
                  <a:lnTo>
                    <a:pt x="7073" y="9228"/>
                  </a:lnTo>
                  <a:lnTo>
                    <a:pt x="6989" y="9249"/>
                  </a:lnTo>
                  <a:lnTo>
                    <a:pt x="6864" y="9291"/>
                  </a:lnTo>
                  <a:lnTo>
                    <a:pt x="6592" y="9332"/>
                  </a:lnTo>
                  <a:lnTo>
                    <a:pt x="6445" y="9416"/>
                  </a:lnTo>
                  <a:lnTo>
                    <a:pt x="6341" y="9416"/>
                  </a:lnTo>
                  <a:lnTo>
                    <a:pt x="6278" y="9353"/>
                  </a:lnTo>
                  <a:lnTo>
                    <a:pt x="6173" y="9416"/>
                  </a:lnTo>
                  <a:lnTo>
                    <a:pt x="6069" y="9521"/>
                  </a:lnTo>
                  <a:lnTo>
                    <a:pt x="6069" y="9604"/>
                  </a:lnTo>
                  <a:lnTo>
                    <a:pt x="6173" y="9667"/>
                  </a:lnTo>
                  <a:lnTo>
                    <a:pt x="6341" y="9646"/>
                  </a:lnTo>
                  <a:lnTo>
                    <a:pt x="6466" y="9667"/>
                  </a:lnTo>
                  <a:lnTo>
                    <a:pt x="6466" y="9730"/>
                  </a:lnTo>
                  <a:lnTo>
                    <a:pt x="6382" y="9814"/>
                  </a:lnTo>
                  <a:lnTo>
                    <a:pt x="6445" y="9981"/>
                  </a:lnTo>
                  <a:lnTo>
                    <a:pt x="6445" y="10065"/>
                  </a:lnTo>
                  <a:lnTo>
                    <a:pt x="6487" y="10149"/>
                  </a:lnTo>
                  <a:lnTo>
                    <a:pt x="6508" y="10253"/>
                  </a:lnTo>
                  <a:lnTo>
                    <a:pt x="6613" y="10441"/>
                  </a:lnTo>
                  <a:lnTo>
                    <a:pt x="6654" y="10546"/>
                  </a:lnTo>
                  <a:lnTo>
                    <a:pt x="6780" y="10609"/>
                  </a:lnTo>
                  <a:lnTo>
                    <a:pt x="6822" y="10860"/>
                  </a:lnTo>
                  <a:lnTo>
                    <a:pt x="6738" y="10923"/>
                  </a:lnTo>
                  <a:lnTo>
                    <a:pt x="6696" y="11027"/>
                  </a:lnTo>
                  <a:lnTo>
                    <a:pt x="6801" y="11132"/>
                  </a:lnTo>
                  <a:lnTo>
                    <a:pt x="6738" y="11174"/>
                  </a:lnTo>
                  <a:lnTo>
                    <a:pt x="6738" y="11216"/>
                  </a:lnTo>
                  <a:lnTo>
                    <a:pt x="6613" y="11299"/>
                  </a:lnTo>
                  <a:lnTo>
                    <a:pt x="6654" y="11446"/>
                  </a:lnTo>
                  <a:lnTo>
                    <a:pt x="6508" y="11509"/>
                  </a:lnTo>
                  <a:lnTo>
                    <a:pt x="6278" y="11446"/>
                  </a:lnTo>
                  <a:lnTo>
                    <a:pt x="6027" y="11174"/>
                  </a:lnTo>
                  <a:lnTo>
                    <a:pt x="5922" y="11195"/>
                  </a:lnTo>
                  <a:lnTo>
                    <a:pt x="5671" y="11090"/>
                  </a:lnTo>
                  <a:lnTo>
                    <a:pt x="5336" y="11090"/>
                  </a:lnTo>
                  <a:lnTo>
                    <a:pt x="5148" y="11132"/>
                  </a:lnTo>
                  <a:lnTo>
                    <a:pt x="4876" y="11069"/>
                  </a:lnTo>
                  <a:lnTo>
                    <a:pt x="4583" y="11132"/>
                  </a:lnTo>
                  <a:lnTo>
                    <a:pt x="4457" y="11132"/>
                  </a:lnTo>
                  <a:lnTo>
                    <a:pt x="4311" y="11111"/>
                  </a:lnTo>
                  <a:lnTo>
                    <a:pt x="4206" y="11195"/>
                  </a:lnTo>
                  <a:lnTo>
                    <a:pt x="4102" y="11237"/>
                  </a:lnTo>
                  <a:lnTo>
                    <a:pt x="3767" y="11195"/>
                  </a:lnTo>
                  <a:lnTo>
                    <a:pt x="3558" y="11132"/>
                  </a:lnTo>
                  <a:lnTo>
                    <a:pt x="3432" y="11069"/>
                  </a:lnTo>
                  <a:lnTo>
                    <a:pt x="3244" y="11069"/>
                  </a:lnTo>
                  <a:lnTo>
                    <a:pt x="3202" y="11111"/>
                  </a:lnTo>
                  <a:lnTo>
                    <a:pt x="3035" y="11090"/>
                  </a:lnTo>
                  <a:lnTo>
                    <a:pt x="2930" y="11069"/>
                  </a:lnTo>
                  <a:lnTo>
                    <a:pt x="2888" y="11111"/>
                  </a:lnTo>
                  <a:lnTo>
                    <a:pt x="2888" y="11237"/>
                  </a:lnTo>
                  <a:lnTo>
                    <a:pt x="2909" y="11383"/>
                  </a:lnTo>
                  <a:lnTo>
                    <a:pt x="2930" y="11509"/>
                  </a:lnTo>
                  <a:lnTo>
                    <a:pt x="2742" y="11550"/>
                  </a:lnTo>
                  <a:lnTo>
                    <a:pt x="2386" y="11550"/>
                  </a:lnTo>
                  <a:lnTo>
                    <a:pt x="1968" y="11509"/>
                  </a:lnTo>
                  <a:lnTo>
                    <a:pt x="1863" y="11446"/>
                  </a:lnTo>
                  <a:lnTo>
                    <a:pt x="1675" y="11425"/>
                  </a:lnTo>
                  <a:lnTo>
                    <a:pt x="1570" y="11550"/>
                  </a:lnTo>
                  <a:lnTo>
                    <a:pt x="1591" y="11613"/>
                  </a:lnTo>
                  <a:lnTo>
                    <a:pt x="1465" y="11697"/>
                  </a:lnTo>
                  <a:lnTo>
                    <a:pt x="1465" y="11739"/>
                  </a:lnTo>
                  <a:lnTo>
                    <a:pt x="1507" y="11739"/>
                  </a:lnTo>
                  <a:lnTo>
                    <a:pt x="1507" y="11864"/>
                  </a:lnTo>
                  <a:lnTo>
                    <a:pt x="1340" y="12157"/>
                  </a:lnTo>
                  <a:lnTo>
                    <a:pt x="1256" y="12283"/>
                  </a:lnTo>
                  <a:lnTo>
                    <a:pt x="1361" y="12366"/>
                  </a:lnTo>
                  <a:lnTo>
                    <a:pt x="1633" y="12450"/>
                  </a:lnTo>
                  <a:lnTo>
                    <a:pt x="1737" y="12555"/>
                  </a:lnTo>
                  <a:lnTo>
                    <a:pt x="1842" y="12576"/>
                  </a:lnTo>
                  <a:lnTo>
                    <a:pt x="1947" y="12471"/>
                  </a:lnTo>
                  <a:lnTo>
                    <a:pt x="1947" y="12325"/>
                  </a:lnTo>
                  <a:lnTo>
                    <a:pt x="2009" y="12325"/>
                  </a:lnTo>
                  <a:lnTo>
                    <a:pt x="2302" y="12555"/>
                  </a:lnTo>
                  <a:lnTo>
                    <a:pt x="2323" y="12659"/>
                  </a:lnTo>
                  <a:lnTo>
                    <a:pt x="2177" y="12848"/>
                  </a:lnTo>
                  <a:lnTo>
                    <a:pt x="1968" y="12848"/>
                  </a:lnTo>
                  <a:lnTo>
                    <a:pt x="1675" y="12890"/>
                  </a:lnTo>
                  <a:lnTo>
                    <a:pt x="1654" y="12785"/>
                  </a:lnTo>
                  <a:lnTo>
                    <a:pt x="1507" y="12659"/>
                  </a:lnTo>
                  <a:lnTo>
                    <a:pt x="1340" y="12869"/>
                  </a:lnTo>
                  <a:lnTo>
                    <a:pt x="1235" y="12848"/>
                  </a:lnTo>
                  <a:lnTo>
                    <a:pt x="1068" y="12973"/>
                  </a:lnTo>
                  <a:lnTo>
                    <a:pt x="921" y="13015"/>
                  </a:lnTo>
                  <a:lnTo>
                    <a:pt x="921" y="13162"/>
                  </a:lnTo>
                  <a:lnTo>
                    <a:pt x="1110" y="13224"/>
                  </a:lnTo>
                  <a:lnTo>
                    <a:pt x="1068" y="13371"/>
                  </a:lnTo>
                  <a:lnTo>
                    <a:pt x="900" y="13434"/>
                  </a:lnTo>
                  <a:lnTo>
                    <a:pt x="628" y="13496"/>
                  </a:lnTo>
                  <a:lnTo>
                    <a:pt x="691" y="13538"/>
                  </a:lnTo>
                  <a:lnTo>
                    <a:pt x="733" y="13622"/>
                  </a:lnTo>
                  <a:lnTo>
                    <a:pt x="503" y="13706"/>
                  </a:lnTo>
                  <a:lnTo>
                    <a:pt x="503" y="13831"/>
                  </a:lnTo>
                  <a:lnTo>
                    <a:pt x="398" y="13852"/>
                  </a:lnTo>
                  <a:lnTo>
                    <a:pt x="126" y="13831"/>
                  </a:lnTo>
                  <a:lnTo>
                    <a:pt x="1" y="13936"/>
                  </a:lnTo>
                  <a:lnTo>
                    <a:pt x="1" y="14103"/>
                  </a:lnTo>
                  <a:lnTo>
                    <a:pt x="168" y="14333"/>
                  </a:lnTo>
                  <a:lnTo>
                    <a:pt x="273" y="14270"/>
                  </a:lnTo>
                  <a:lnTo>
                    <a:pt x="419" y="14250"/>
                  </a:lnTo>
                  <a:lnTo>
                    <a:pt x="440" y="14375"/>
                  </a:lnTo>
                  <a:lnTo>
                    <a:pt x="398" y="14522"/>
                  </a:lnTo>
                  <a:lnTo>
                    <a:pt x="461" y="14668"/>
                  </a:lnTo>
                  <a:lnTo>
                    <a:pt x="587" y="14731"/>
                  </a:lnTo>
                  <a:lnTo>
                    <a:pt x="607" y="14877"/>
                  </a:lnTo>
                  <a:lnTo>
                    <a:pt x="545" y="14940"/>
                  </a:lnTo>
                  <a:lnTo>
                    <a:pt x="419" y="15212"/>
                  </a:lnTo>
                  <a:lnTo>
                    <a:pt x="377" y="15589"/>
                  </a:lnTo>
                  <a:lnTo>
                    <a:pt x="335" y="15526"/>
                  </a:lnTo>
                  <a:lnTo>
                    <a:pt x="440" y="15693"/>
                  </a:lnTo>
                  <a:lnTo>
                    <a:pt x="545" y="15714"/>
                  </a:lnTo>
                  <a:lnTo>
                    <a:pt x="733" y="15693"/>
                  </a:lnTo>
                  <a:lnTo>
                    <a:pt x="859" y="15610"/>
                  </a:lnTo>
                  <a:lnTo>
                    <a:pt x="921" y="15526"/>
                  </a:lnTo>
                  <a:lnTo>
                    <a:pt x="984" y="15505"/>
                  </a:lnTo>
                  <a:lnTo>
                    <a:pt x="1047" y="15463"/>
                  </a:lnTo>
                  <a:lnTo>
                    <a:pt x="1110" y="15484"/>
                  </a:lnTo>
                  <a:lnTo>
                    <a:pt x="1172" y="15568"/>
                  </a:lnTo>
                  <a:lnTo>
                    <a:pt x="1361" y="15589"/>
                  </a:lnTo>
                  <a:lnTo>
                    <a:pt x="1361" y="15505"/>
                  </a:lnTo>
                  <a:lnTo>
                    <a:pt x="1319" y="15463"/>
                  </a:lnTo>
                  <a:lnTo>
                    <a:pt x="1319" y="15358"/>
                  </a:lnTo>
                  <a:lnTo>
                    <a:pt x="1444" y="15317"/>
                  </a:lnTo>
                  <a:lnTo>
                    <a:pt x="1486" y="15275"/>
                  </a:lnTo>
                  <a:lnTo>
                    <a:pt x="1549" y="15275"/>
                  </a:lnTo>
                  <a:lnTo>
                    <a:pt x="1570" y="15317"/>
                  </a:lnTo>
                  <a:lnTo>
                    <a:pt x="1695" y="15317"/>
                  </a:lnTo>
                  <a:lnTo>
                    <a:pt x="1779" y="15191"/>
                  </a:lnTo>
                  <a:lnTo>
                    <a:pt x="1758" y="15045"/>
                  </a:lnTo>
                  <a:lnTo>
                    <a:pt x="1779" y="14961"/>
                  </a:lnTo>
                  <a:lnTo>
                    <a:pt x="1863" y="14898"/>
                  </a:lnTo>
                  <a:lnTo>
                    <a:pt x="1884" y="14731"/>
                  </a:lnTo>
                  <a:lnTo>
                    <a:pt x="1947" y="14626"/>
                  </a:lnTo>
                  <a:lnTo>
                    <a:pt x="2072" y="14626"/>
                  </a:lnTo>
                  <a:lnTo>
                    <a:pt x="2177" y="14689"/>
                  </a:lnTo>
                  <a:lnTo>
                    <a:pt x="2281" y="14752"/>
                  </a:lnTo>
                  <a:lnTo>
                    <a:pt x="2281" y="14835"/>
                  </a:lnTo>
                  <a:lnTo>
                    <a:pt x="2260" y="14982"/>
                  </a:lnTo>
                  <a:lnTo>
                    <a:pt x="2281" y="15086"/>
                  </a:lnTo>
                  <a:lnTo>
                    <a:pt x="2386" y="15086"/>
                  </a:lnTo>
                  <a:lnTo>
                    <a:pt x="2428" y="15191"/>
                  </a:lnTo>
                  <a:lnTo>
                    <a:pt x="2407" y="15317"/>
                  </a:lnTo>
                  <a:lnTo>
                    <a:pt x="2428" y="15463"/>
                  </a:lnTo>
                  <a:lnTo>
                    <a:pt x="2428" y="15672"/>
                  </a:lnTo>
                  <a:lnTo>
                    <a:pt x="2532" y="15798"/>
                  </a:lnTo>
                  <a:lnTo>
                    <a:pt x="2532" y="15882"/>
                  </a:lnTo>
                  <a:lnTo>
                    <a:pt x="2637" y="15903"/>
                  </a:lnTo>
                  <a:lnTo>
                    <a:pt x="2784" y="15903"/>
                  </a:lnTo>
                  <a:lnTo>
                    <a:pt x="2888" y="15819"/>
                  </a:lnTo>
                  <a:lnTo>
                    <a:pt x="2909" y="15777"/>
                  </a:lnTo>
                  <a:lnTo>
                    <a:pt x="3076" y="15693"/>
                  </a:lnTo>
                  <a:lnTo>
                    <a:pt x="3202" y="15610"/>
                  </a:lnTo>
                  <a:lnTo>
                    <a:pt x="3223" y="15484"/>
                  </a:lnTo>
                  <a:lnTo>
                    <a:pt x="3307" y="15421"/>
                  </a:lnTo>
                  <a:lnTo>
                    <a:pt x="3558" y="15275"/>
                  </a:lnTo>
                  <a:lnTo>
                    <a:pt x="3725" y="15212"/>
                  </a:lnTo>
                  <a:lnTo>
                    <a:pt x="3746" y="15358"/>
                  </a:lnTo>
                  <a:lnTo>
                    <a:pt x="3976" y="15317"/>
                  </a:lnTo>
                  <a:lnTo>
                    <a:pt x="4039" y="15212"/>
                  </a:lnTo>
                  <a:lnTo>
                    <a:pt x="4290" y="15212"/>
                  </a:lnTo>
                  <a:lnTo>
                    <a:pt x="4311" y="15317"/>
                  </a:lnTo>
                  <a:lnTo>
                    <a:pt x="4123" y="15484"/>
                  </a:lnTo>
                  <a:lnTo>
                    <a:pt x="4248" y="15505"/>
                  </a:lnTo>
                  <a:lnTo>
                    <a:pt x="4290" y="15463"/>
                  </a:lnTo>
                  <a:lnTo>
                    <a:pt x="4374" y="15463"/>
                  </a:lnTo>
                  <a:lnTo>
                    <a:pt x="4478" y="15526"/>
                  </a:lnTo>
                  <a:lnTo>
                    <a:pt x="4520" y="15505"/>
                  </a:lnTo>
                  <a:lnTo>
                    <a:pt x="4625" y="15505"/>
                  </a:lnTo>
                  <a:lnTo>
                    <a:pt x="4688" y="15463"/>
                  </a:lnTo>
                  <a:lnTo>
                    <a:pt x="4729" y="15400"/>
                  </a:lnTo>
                  <a:lnTo>
                    <a:pt x="4813" y="15400"/>
                  </a:lnTo>
                  <a:lnTo>
                    <a:pt x="4897" y="15484"/>
                  </a:lnTo>
                  <a:lnTo>
                    <a:pt x="4981" y="15672"/>
                  </a:lnTo>
                  <a:lnTo>
                    <a:pt x="5232" y="16049"/>
                  </a:lnTo>
                  <a:lnTo>
                    <a:pt x="5357" y="16133"/>
                  </a:lnTo>
                  <a:lnTo>
                    <a:pt x="5399" y="16300"/>
                  </a:lnTo>
                  <a:lnTo>
                    <a:pt x="5462" y="16363"/>
                  </a:lnTo>
                  <a:lnTo>
                    <a:pt x="5545" y="16447"/>
                  </a:lnTo>
                  <a:lnTo>
                    <a:pt x="5776" y="16467"/>
                  </a:lnTo>
                  <a:lnTo>
                    <a:pt x="5985" y="16467"/>
                  </a:lnTo>
                  <a:lnTo>
                    <a:pt x="6089" y="16509"/>
                  </a:lnTo>
                  <a:lnTo>
                    <a:pt x="6131" y="16635"/>
                  </a:lnTo>
                  <a:lnTo>
                    <a:pt x="6361" y="16719"/>
                  </a:lnTo>
                  <a:lnTo>
                    <a:pt x="6550" y="16823"/>
                  </a:lnTo>
                  <a:lnTo>
                    <a:pt x="6654" y="17095"/>
                  </a:lnTo>
                  <a:lnTo>
                    <a:pt x="6801" y="17263"/>
                  </a:lnTo>
                  <a:lnTo>
                    <a:pt x="6989" y="17367"/>
                  </a:lnTo>
                  <a:lnTo>
                    <a:pt x="7073" y="17514"/>
                  </a:lnTo>
                  <a:lnTo>
                    <a:pt x="7073" y="17786"/>
                  </a:lnTo>
                  <a:lnTo>
                    <a:pt x="7177" y="18037"/>
                  </a:lnTo>
                  <a:lnTo>
                    <a:pt x="7324" y="18079"/>
                  </a:lnTo>
                  <a:lnTo>
                    <a:pt x="7387" y="18330"/>
                  </a:lnTo>
                  <a:lnTo>
                    <a:pt x="7429" y="18539"/>
                  </a:lnTo>
                  <a:lnTo>
                    <a:pt x="7345" y="18664"/>
                  </a:lnTo>
                  <a:lnTo>
                    <a:pt x="7324" y="18602"/>
                  </a:lnTo>
                  <a:lnTo>
                    <a:pt x="7219" y="18539"/>
                  </a:lnTo>
                  <a:lnTo>
                    <a:pt x="7073" y="18727"/>
                  </a:lnTo>
                  <a:lnTo>
                    <a:pt x="7094" y="18811"/>
                  </a:lnTo>
                  <a:lnTo>
                    <a:pt x="7115" y="18874"/>
                  </a:lnTo>
                  <a:lnTo>
                    <a:pt x="7261" y="18957"/>
                  </a:lnTo>
                  <a:lnTo>
                    <a:pt x="7240" y="19188"/>
                  </a:lnTo>
                  <a:lnTo>
                    <a:pt x="7303" y="19292"/>
                  </a:lnTo>
                  <a:lnTo>
                    <a:pt x="7261" y="19376"/>
                  </a:lnTo>
                  <a:lnTo>
                    <a:pt x="7324" y="19397"/>
                  </a:lnTo>
                  <a:lnTo>
                    <a:pt x="7408" y="19501"/>
                  </a:lnTo>
                  <a:lnTo>
                    <a:pt x="7408" y="19606"/>
                  </a:lnTo>
                  <a:lnTo>
                    <a:pt x="7449" y="19606"/>
                  </a:lnTo>
                  <a:lnTo>
                    <a:pt x="7491" y="19752"/>
                  </a:lnTo>
                  <a:lnTo>
                    <a:pt x="7617" y="19794"/>
                  </a:lnTo>
                  <a:lnTo>
                    <a:pt x="7701" y="19690"/>
                  </a:lnTo>
                  <a:lnTo>
                    <a:pt x="7826" y="19690"/>
                  </a:lnTo>
                  <a:lnTo>
                    <a:pt x="7868" y="19773"/>
                  </a:lnTo>
                  <a:lnTo>
                    <a:pt x="8014" y="19794"/>
                  </a:lnTo>
                  <a:lnTo>
                    <a:pt x="8119" y="19899"/>
                  </a:lnTo>
                  <a:lnTo>
                    <a:pt x="8182" y="19920"/>
                  </a:lnTo>
                  <a:lnTo>
                    <a:pt x="8266" y="20087"/>
                  </a:lnTo>
                  <a:lnTo>
                    <a:pt x="8370" y="20087"/>
                  </a:lnTo>
                  <a:lnTo>
                    <a:pt x="8391" y="20192"/>
                  </a:lnTo>
                  <a:lnTo>
                    <a:pt x="8433" y="20171"/>
                  </a:lnTo>
                  <a:lnTo>
                    <a:pt x="8454" y="20129"/>
                  </a:lnTo>
                  <a:lnTo>
                    <a:pt x="8600" y="20213"/>
                  </a:lnTo>
                  <a:lnTo>
                    <a:pt x="8663" y="20296"/>
                  </a:lnTo>
                  <a:lnTo>
                    <a:pt x="8768" y="20296"/>
                  </a:lnTo>
                  <a:lnTo>
                    <a:pt x="8830" y="20317"/>
                  </a:lnTo>
                  <a:lnTo>
                    <a:pt x="8893" y="20213"/>
                  </a:lnTo>
                  <a:lnTo>
                    <a:pt x="9061" y="20192"/>
                  </a:lnTo>
                  <a:lnTo>
                    <a:pt x="9270" y="20276"/>
                  </a:lnTo>
                  <a:lnTo>
                    <a:pt x="9312" y="20338"/>
                  </a:lnTo>
                  <a:lnTo>
                    <a:pt x="9437" y="20338"/>
                  </a:lnTo>
                  <a:lnTo>
                    <a:pt x="9542" y="20401"/>
                  </a:lnTo>
                  <a:lnTo>
                    <a:pt x="9709" y="20589"/>
                  </a:lnTo>
                  <a:lnTo>
                    <a:pt x="9835" y="20589"/>
                  </a:lnTo>
                  <a:lnTo>
                    <a:pt x="9960" y="20652"/>
                  </a:lnTo>
                  <a:lnTo>
                    <a:pt x="10023" y="20715"/>
                  </a:lnTo>
                  <a:lnTo>
                    <a:pt x="10128" y="20840"/>
                  </a:lnTo>
                  <a:lnTo>
                    <a:pt x="10170" y="20966"/>
                  </a:lnTo>
                  <a:lnTo>
                    <a:pt x="10232" y="20945"/>
                  </a:lnTo>
                  <a:lnTo>
                    <a:pt x="10232" y="20757"/>
                  </a:lnTo>
                  <a:lnTo>
                    <a:pt x="10316" y="20715"/>
                  </a:lnTo>
                  <a:lnTo>
                    <a:pt x="10337" y="20757"/>
                  </a:lnTo>
                  <a:lnTo>
                    <a:pt x="10462" y="20757"/>
                  </a:lnTo>
                  <a:lnTo>
                    <a:pt x="10588" y="20840"/>
                  </a:lnTo>
                  <a:lnTo>
                    <a:pt x="10588" y="21008"/>
                  </a:lnTo>
                  <a:lnTo>
                    <a:pt x="10755" y="21133"/>
                  </a:lnTo>
                  <a:lnTo>
                    <a:pt x="10923" y="21071"/>
                  </a:lnTo>
                  <a:lnTo>
                    <a:pt x="11069" y="21071"/>
                  </a:lnTo>
                  <a:lnTo>
                    <a:pt x="11048" y="21322"/>
                  </a:lnTo>
                  <a:lnTo>
                    <a:pt x="11090" y="21468"/>
                  </a:lnTo>
                  <a:lnTo>
                    <a:pt x="11195" y="21447"/>
                  </a:lnTo>
                  <a:lnTo>
                    <a:pt x="11362" y="21531"/>
                  </a:lnTo>
                  <a:lnTo>
                    <a:pt x="11425" y="21447"/>
                  </a:lnTo>
                  <a:lnTo>
                    <a:pt x="11571" y="21426"/>
                  </a:lnTo>
                  <a:lnTo>
                    <a:pt x="11676" y="21322"/>
                  </a:lnTo>
                  <a:lnTo>
                    <a:pt x="11885" y="21322"/>
                  </a:lnTo>
                  <a:lnTo>
                    <a:pt x="12011" y="21384"/>
                  </a:lnTo>
                  <a:lnTo>
                    <a:pt x="12053" y="21531"/>
                  </a:lnTo>
                  <a:lnTo>
                    <a:pt x="12220" y="21594"/>
                  </a:lnTo>
                  <a:lnTo>
                    <a:pt x="12346" y="21761"/>
                  </a:lnTo>
                  <a:lnTo>
                    <a:pt x="12429" y="21782"/>
                  </a:lnTo>
                  <a:lnTo>
                    <a:pt x="12576" y="21740"/>
                  </a:lnTo>
                  <a:lnTo>
                    <a:pt x="12639" y="21761"/>
                  </a:lnTo>
                  <a:lnTo>
                    <a:pt x="12785" y="21698"/>
                  </a:lnTo>
                  <a:lnTo>
                    <a:pt x="12931" y="21698"/>
                  </a:lnTo>
                  <a:lnTo>
                    <a:pt x="13015" y="21594"/>
                  </a:lnTo>
                  <a:lnTo>
                    <a:pt x="13162" y="21594"/>
                  </a:lnTo>
                  <a:lnTo>
                    <a:pt x="13203" y="21698"/>
                  </a:lnTo>
                  <a:lnTo>
                    <a:pt x="13245" y="21866"/>
                  </a:lnTo>
                  <a:lnTo>
                    <a:pt x="13350" y="21949"/>
                  </a:lnTo>
                  <a:lnTo>
                    <a:pt x="13475" y="21887"/>
                  </a:lnTo>
                  <a:lnTo>
                    <a:pt x="13601" y="21636"/>
                  </a:lnTo>
                  <a:lnTo>
                    <a:pt x="13873" y="21468"/>
                  </a:lnTo>
                  <a:lnTo>
                    <a:pt x="14040" y="21447"/>
                  </a:lnTo>
                  <a:lnTo>
                    <a:pt x="14124" y="21552"/>
                  </a:lnTo>
                  <a:lnTo>
                    <a:pt x="14396" y="21573"/>
                  </a:lnTo>
                  <a:lnTo>
                    <a:pt x="14501" y="21636"/>
                  </a:lnTo>
                  <a:lnTo>
                    <a:pt x="14647" y="21552"/>
                  </a:lnTo>
                  <a:lnTo>
                    <a:pt x="14815" y="21573"/>
                  </a:lnTo>
                  <a:lnTo>
                    <a:pt x="14877" y="21677"/>
                  </a:lnTo>
                  <a:lnTo>
                    <a:pt x="14982" y="21677"/>
                  </a:lnTo>
                  <a:lnTo>
                    <a:pt x="15191" y="21636"/>
                  </a:lnTo>
                  <a:lnTo>
                    <a:pt x="15296" y="21636"/>
                  </a:lnTo>
                  <a:lnTo>
                    <a:pt x="15359" y="21468"/>
                  </a:lnTo>
                  <a:lnTo>
                    <a:pt x="15442" y="21426"/>
                  </a:lnTo>
                  <a:lnTo>
                    <a:pt x="15547" y="21447"/>
                  </a:lnTo>
                  <a:lnTo>
                    <a:pt x="15547" y="21364"/>
                  </a:lnTo>
                  <a:lnTo>
                    <a:pt x="15631" y="21343"/>
                  </a:lnTo>
                  <a:lnTo>
                    <a:pt x="15693" y="21217"/>
                  </a:lnTo>
                  <a:lnTo>
                    <a:pt x="15798" y="21112"/>
                  </a:lnTo>
                  <a:lnTo>
                    <a:pt x="15903" y="21071"/>
                  </a:lnTo>
                  <a:lnTo>
                    <a:pt x="16133" y="21029"/>
                  </a:lnTo>
                  <a:lnTo>
                    <a:pt x="16237" y="20861"/>
                  </a:lnTo>
                  <a:lnTo>
                    <a:pt x="16237" y="20736"/>
                  </a:lnTo>
                  <a:lnTo>
                    <a:pt x="16321" y="20736"/>
                  </a:lnTo>
                  <a:lnTo>
                    <a:pt x="16447" y="20631"/>
                  </a:lnTo>
                  <a:lnTo>
                    <a:pt x="16551" y="20799"/>
                  </a:lnTo>
                  <a:lnTo>
                    <a:pt x="16719" y="20736"/>
                  </a:lnTo>
                  <a:lnTo>
                    <a:pt x="16928" y="20820"/>
                  </a:lnTo>
                  <a:lnTo>
                    <a:pt x="17012" y="20757"/>
                  </a:lnTo>
                  <a:lnTo>
                    <a:pt x="16970" y="20652"/>
                  </a:lnTo>
                  <a:lnTo>
                    <a:pt x="17242" y="20506"/>
                  </a:lnTo>
                  <a:lnTo>
                    <a:pt x="17325" y="20527"/>
                  </a:lnTo>
                  <a:lnTo>
                    <a:pt x="17367" y="20610"/>
                  </a:lnTo>
                  <a:lnTo>
                    <a:pt x="17451" y="20610"/>
                  </a:lnTo>
                  <a:lnTo>
                    <a:pt x="17472" y="20652"/>
                  </a:lnTo>
                  <a:lnTo>
                    <a:pt x="17388" y="20820"/>
                  </a:lnTo>
                  <a:lnTo>
                    <a:pt x="17451" y="20903"/>
                  </a:lnTo>
                  <a:lnTo>
                    <a:pt x="17535" y="20903"/>
                  </a:lnTo>
                  <a:lnTo>
                    <a:pt x="17597" y="20861"/>
                  </a:lnTo>
                  <a:lnTo>
                    <a:pt x="17639" y="20945"/>
                  </a:lnTo>
                  <a:lnTo>
                    <a:pt x="17702" y="21050"/>
                  </a:lnTo>
                  <a:lnTo>
                    <a:pt x="17702" y="21133"/>
                  </a:lnTo>
                  <a:lnTo>
                    <a:pt x="17597" y="21238"/>
                  </a:lnTo>
                  <a:lnTo>
                    <a:pt x="17639" y="21343"/>
                  </a:lnTo>
                  <a:lnTo>
                    <a:pt x="17765" y="21364"/>
                  </a:lnTo>
                  <a:lnTo>
                    <a:pt x="17849" y="21322"/>
                  </a:lnTo>
                  <a:lnTo>
                    <a:pt x="17953" y="21364"/>
                  </a:lnTo>
                  <a:lnTo>
                    <a:pt x="18016" y="21468"/>
                  </a:lnTo>
                  <a:lnTo>
                    <a:pt x="18121" y="21426"/>
                  </a:lnTo>
                  <a:lnTo>
                    <a:pt x="18246" y="21468"/>
                  </a:lnTo>
                  <a:lnTo>
                    <a:pt x="18330" y="21426"/>
                  </a:lnTo>
                  <a:lnTo>
                    <a:pt x="18497" y="21426"/>
                  </a:lnTo>
                  <a:lnTo>
                    <a:pt x="18539" y="21573"/>
                  </a:lnTo>
                  <a:lnTo>
                    <a:pt x="18685" y="21677"/>
                  </a:lnTo>
                  <a:lnTo>
                    <a:pt x="18706" y="21845"/>
                  </a:lnTo>
                  <a:lnTo>
                    <a:pt x="18811" y="21845"/>
                  </a:lnTo>
                  <a:lnTo>
                    <a:pt x="18916" y="21970"/>
                  </a:lnTo>
                  <a:lnTo>
                    <a:pt x="18916" y="22117"/>
                  </a:lnTo>
                  <a:lnTo>
                    <a:pt x="18999" y="22326"/>
                  </a:lnTo>
                  <a:lnTo>
                    <a:pt x="19020" y="22493"/>
                  </a:lnTo>
                  <a:lnTo>
                    <a:pt x="18999" y="22745"/>
                  </a:lnTo>
                  <a:lnTo>
                    <a:pt x="18999" y="22849"/>
                  </a:lnTo>
                  <a:lnTo>
                    <a:pt x="18957" y="22933"/>
                  </a:lnTo>
                  <a:lnTo>
                    <a:pt x="18853" y="22996"/>
                  </a:lnTo>
                  <a:lnTo>
                    <a:pt x="18832" y="23100"/>
                  </a:lnTo>
                  <a:lnTo>
                    <a:pt x="18769" y="23121"/>
                  </a:lnTo>
                  <a:lnTo>
                    <a:pt x="18748" y="23205"/>
                  </a:lnTo>
                  <a:lnTo>
                    <a:pt x="18811" y="23309"/>
                  </a:lnTo>
                  <a:lnTo>
                    <a:pt x="18748" y="23351"/>
                  </a:lnTo>
                  <a:lnTo>
                    <a:pt x="18685" y="23330"/>
                  </a:lnTo>
                  <a:lnTo>
                    <a:pt x="18602" y="23435"/>
                  </a:lnTo>
                  <a:lnTo>
                    <a:pt x="18539" y="23519"/>
                  </a:lnTo>
                  <a:lnTo>
                    <a:pt x="18602" y="23581"/>
                  </a:lnTo>
                  <a:lnTo>
                    <a:pt x="18539" y="23665"/>
                  </a:lnTo>
                  <a:lnTo>
                    <a:pt x="18539" y="23770"/>
                  </a:lnTo>
                  <a:lnTo>
                    <a:pt x="18644" y="23833"/>
                  </a:lnTo>
                  <a:lnTo>
                    <a:pt x="18706" y="23895"/>
                  </a:lnTo>
                  <a:lnTo>
                    <a:pt x="18769" y="23958"/>
                  </a:lnTo>
                  <a:lnTo>
                    <a:pt x="18748" y="24105"/>
                  </a:lnTo>
                  <a:lnTo>
                    <a:pt x="18811" y="24251"/>
                  </a:lnTo>
                  <a:lnTo>
                    <a:pt x="18937" y="24146"/>
                  </a:lnTo>
                  <a:lnTo>
                    <a:pt x="19209" y="24084"/>
                  </a:lnTo>
                  <a:lnTo>
                    <a:pt x="19229" y="24167"/>
                  </a:lnTo>
                  <a:lnTo>
                    <a:pt x="19209" y="24251"/>
                  </a:lnTo>
                  <a:lnTo>
                    <a:pt x="19271" y="24293"/>
                  </a:lnTo>
                  <a:lnTo>
                    <a:pt x="19418" y="24272"/>
                  </a:lnTo>
                  <a:lnTo>
                    <a:pt x="19439" y="24377"/>
                  </a:lnTo>
                  <a:lnTo>
                    <a:pt x="19418" y="24481"/>
                  </a:lnTo>
                  <a:lnTo>
                    <a:pt x="19481" y="24565"/>
                  </a:lnTo>
                  <a:lnTo>
                    <a:pt x="19627" y="24586"/>
                  </a:lnTo>
                  <a:lnTo>
                    <a:pt x="19585" y="24628"/>
                  </a:lnTo>
                  <a:lnTo>
                    <a:pt x="19648" y="24711"/>
                  </a:lnTo>
                  <a:lnTo>
                    <a:pt x="19669" y="24670"/>
                  </a:lnTo>
                  <a:lnTo>
                    <a:pt x="19815" y="24670"/>
                  </a:lnTo>
                  <a:lnTo>
                    <a:pt x="19941" y="24732"/>
                  </a:lnTo>
                  <a:lnTo>
                    <a:pt x="19941" y="24816"/>
                  </a:lnTo>
                  <a:lnTo>
                    <a:pt x="19878" y="24921"/>
                  </a:lnTo>
                  <a:lnTo>
                    <a:pt x="19899" y="25004"/>
                  </a:lnTo>
                  <a:lnTo>
                    <a:pt x="19753" y="25193"/>
                  </a:lnTo>
                  <a:lnTo>
                    <a:pt x="19648" y="25297"/>
                  </a:lnTo>
                  <a:lnTo>
                    <a:pt x="19669" y="25360"/>
                  </a:lnTo>
                  <a:lnTo>
                    <a:pt x="19753" y="25339"/>
                  </a:lnTo>
                  <a:lnTo>
                    <a:pt x="19941" y="25339"/>
                  </a:lnTo>
                  <a:lnTo>
                    <a:pt x="19983" y="25402"/>
                  </a:lnTo>
                  <a:lnTo>
                    <a:pt x="20066" y="25318"/>
                  </a:lnTo>
                  <a:lnTo>
                    <a:pt x="20150" y="25423"/>
                  </a:lnTo>
                  <a:lnTo>
                    <a:pt x="20108" y="25548"/>
                  </a:lnTo>
                  <a:lnTo>
                    <a:pt x="20150" y="25674"/>
                  </a:lnTo>
                  <a:lnTo>
                    <a:pt x="20276" y="25737"/>
                  </a:lnTo>
                  <a:lnTo>
                    <a:pt x="20338" y="25653"/>
                  </a:lnTo>
                  <a:lnTo>
                    <a:pt x="20485" y="25653"/>
                  </a:lnTo>
                  <a:lnTo>
                    <a:pt x="20736" y="25548"/>
                  </a:lnTo>
                  <a:lnTo>
                    <a:pt x="20841" y="25569"/>
                  </a:lnTo>
                  <a:lnTo>
                    <a:pt x="20841" y="25716"/>
                  </a:lnTo>
                  <a:lnTo>
                    <a:pt x="20799" y="25737"/>
                  </a:lnTo>
                  <a:lnTo>
                    <a:pt x="20862" y="25778"/>
                  </a:lnTo>
                  <a:lnTo>
                    <a:pt x="20924" y="25883"/>
                  </a:lnTo>
                  <a:lnTo>
                    <a:pt x="21050" y="25841"/>
                  </a:lnTo>
                  <a:lnTo>
                    <a:pt x="21154" y="25862"/>
                  </a:lnTo>
                  <a:lnTo>
                    <a:pt x="21134" y="25716"/>
                  </a:lnTo>
                  <a:lnTo>
                    <a:pt x="21134" y="25569"/>
                  </a:lnTo>
                  <a:lnTo>
                    <a:pt x="21092" y="25465"/>
                  </a:lnTo>
                  <a:lnTo>
                    <a:pt x="21092" y="25255"/>
                  </a:lnTo>
                  <a:lnTo>
                    <a:pt x="21154" y="25214"/>
                  </a:lnTo>
                  <a:lnTo>
                    <a:pt x="21154" y="25130"/>
                  </a:lnTo>
                  <a:lnTo>
                    <a:pt x="21364" y="25130"/>
                  </a:lnTo>
                  <a:lnTo>
                    <a:pt x="21426" y="25109"/>
                  </a:lnTo>
                  <a:lnTo>
                    <a:pt x="21468" y="25088"/>
                  </a:lnTo>
                  <a:lnTo>
                    <a:pt x="21510" y="25025"/>
                  </a:lnTo>
                  <a:lnTo>
                    <a:pt x="21552" y="24983"/>
                  </a:lnTo>
                  <a:lnTo>
                    <a:pt x="21678" y="24921"/>
                  </a:lnTo>
                  <a:lnTo>
                    <a:pt x="21761" y="24942"/>
                  </a:lnTo>
                  <a:lnTo>
                    <a:pt x="21740" y="25025"/>
                  </a:lnTo>
                  <a:lnTo>
                    <a:pt x="21782" y="25046"/>
                  </a:lnTo>
                  <a:lnTo>
                    <a:pt x="21866" y="25046"/>
                  </a:lnTo>
                  <a:lnTo>
                    <a:pt x="21887" y="24942"/>
                  </a:lnTo>
                  <a:lnTo>
                    <a:pt x="21970" y="24900"/>
                  </a:lnTo>
                  <a:lnTo>
                    <a:pt x="22096" y="25004"/>
                  </a:lnTo>
                  <a:lnTo>
                    <a:pt x="22159" y="24921"/>
                  </a:lnTo>
                  <a:lnTo>
                    <a:pt x="22242" y="24921"/>
                  </a:lnTo>
                  <a:lnTo>
                    <a:pt x="22263" y="25004"/>
                  </a:lnTo>
                  <a:lnTo>
                    <a:pt x="22389" y="24942"/>
                  </a:lnTo>
                  <a:lnTo>
                    <a:pt x="22389" y="24879"/>
                  </a:lnTo>
                  <a:lnTo>
                    <a:pt x="22556" y="24816"/>
                  </a:lnTo>
                  <a:lnTo>
                    <a:pt x="22661" y="24900"/>
                  </a:lnTo>
                  <a:lnTo>
                    <a:pt x="22870" y="24816"/>
                  </a:lnTo>
                  <a:lnTo>
                    <a:pt x="22828" y="24628"/>
                  </a:lnTo>
                  <a:lnTo>
                    <a:pt x="22954" y="24586"/>
                  </a:lnTo>
                  <a:lnTo>
                    <a:pt x="23100" y="24586"/>
                  </a:lnTo>
                  <a:lnTo>
                    <a:pt x="23184" y="24502"/>
                  </a:lnTo>
                  <a:lnTo>
                    <a:pt x="23310" y="24586"/>
                  </a:lnTo>
                  <a:lnTo>
                    <a:pt x="23310" y="24670"/>
                  </a:lnTo>
                  <a:lnTo>
                    <a:pt x="23435" y="24690"/>
                  </a:lnTo>
                  <a:lnTo>
                    <a:pt x="23477" y="24774"/>
                  </a:lnTo>
                  <a:lnTo>
                    <a:pt x="23749" y="24774"/>
                  </a:lnTo>
                  <a:lnTo>
                    <a:pt x="23812" y="24816"/>
                  </a:lnTo>
                  <a:lnTo>
                    <a:pt x="23958" y="24774"/>
                  </a:lnTo>
                  <a:lnTo>
                    <a:pt x="24042" y="24837"/>
                  </a:lnTo>
                  <a:lnTo>
                    <a:pt x="24042" y="24942"/>
                  </a:lnTo>
                  <a:lnTo>
                    <a:pt x="23937" y="24983"/>
                  </a:lnTo>
                  <a:lnTo>
                    <a:pt x="23875" y="25193"/>
                  </a:lnTo>
                  <a:lnTo>
                    <a:pt x="23958" y="25214"/>
                  </a:lnTo>
                  <a:lnTo>
                    <a:pt x="23979" y="25318"/>
                  </a:lnTo>
                  <a:lnTo>
                    <a:pt x="24230" y="25402"/>
                  </a:lnTo>
                  <a:lnTo>
                    <a:pt x="24251" y="25506"/>
                  </a:lnTo>
                  <a:lnTo>
                    <a:pt x="24377" y="25527"/>
                  </a:lnTo>
                  <a:lnTo>
                    <a:pt x="24481" y="25611"/>
                  </a:lnTo>
                  <a:lnTo>
                    <a:pt x="24586" y="25548"/>
                  </a:lnTo>
                  <a:lnTo>
                    <a:pt x="24649" y="25611"/>
                  </a:lnTo>
                  <a:lnTo>
                    <a:pt x="24711" y="25569"/>
                  </a:lnTo>
                  <a:lnTo>
                    <a:pt x="24816" y="25632"/>
                  </a:lnTo>
                  <a:lnTo>
                    <a:pt x="24858" y="25632"/>
                  </a:lnTo>
                  <a:lnTo>
                    <a:pt x="24900" y="25611"/>
                  </a:lnTo>
                  <a:lnTo>
                    <a:pt x="24963" y="25653"/>
                  </a:lnTo>
                  <a:lnTo>
                    <a:pt x="25046" y="25611"/>
                  </a:lnTo>
                  <a:lnTo>
                    <a:pt x="25046" y="25548"/>
                  </a:lnTo>
                  <a:lnTo>
                    <a:pt x="25088" y="25423"/>
                  </a:lnTo>
                  <a:lnTo>
                    <a:pt x="25130" y="25527"/>
                  </a:lnTo>
                  <a:lnTo>
                    <a:pt x="25235" y="25653"/>
                  </a:lnTo>
                  <a:lnTo>
                    <a:pt x="25297" y="25632"/>
                  </a:lnTo>
                  <a:lnTo>
                    <a:pt x="25444" y="25737"/>
                  </a:lnTo>
                  <a:lnTo>
                    <a:pt x="25569" y="25737"/>
                  </a:lnTo>
                  <a:lnTo>
                    <a:pt x="25632" y="25632"/>
                  </a:lnTo>
                  <a:lnTo>
                    <a:pt x="25716" y="25716"/>
                  </a:lnTo>
                  <a:lnTo>
                    <a:pt x="25820" y="25674"/>
                  </a:lnTo>
                  <a:lnTo>
                    <a:pt x="25862" y="25716"/>
                  </a:lnTo>
                  <a:lnTo>
                    <a:pt x="25862" y="25737"/>
                  </a:lnTo>
                  <a:lnTo>
                    <a:pt x="25800" y="25758"/>
                  </a:lnTo>
                  <a:lnTo>
                    <a:pt x="25758" y="25862"/>
                  </a:lnTo>
                  <a:lnTo>
                    <a:pt x="25695" y="25967"/>
                  </a:lnTo>
                  <a:lnTo>
                    <a:pt x="25695" y="26030"/>
                  </a:lnTo>
                  <a:lnTo>
                    <a:pt x="25820" y="26197"/>
                  </a:lnTo>
                  <a:lnTo>
                    <a:pt x="25904" y="26260"/>
                  </a:lnTo>
                  <a:lnTo>
                    <a:pt x="25904" y="26302"/>
                  </a:lnTo>
                  <a:lnTo>
                    <a:pt x="25925" y="26448"/>
                  </a:lnTo>
                  <a:lnTo>
                    <a:pt x="25946" y="26406"/>
                  </a:lnTo>
                  <a:lnTo>
                    <a:pt x="26009" y="26343"/>
                  </a:lnTo>
                  <a:lnTo>
                    <a:pt x="26092" y="26364"/>
                  </a:lnTo>
                  <a:lnTo>
                    <a:pt x="26134" y="26385"/>
                  </a:lnTo>
                  <a:lnTo>
                    <a:pt x="26176" y="26385"/>
                  </a:lnTo>
                  <a:lnTo>
                    <a:pt x="26281" y="26281"/>
                  </a:lnTo>
                  <a:lnTo>
                    <a:pt x="26260" y="26239"/>
                  </a:lnTo>
                  <a:lnTo>
                    <a:pt x="26218" y="26197"/>
                  </a:lnTo>
                  <a:lnTo>
                    <a:pt x="26218" y="26176"/>
                  </a:lnTo>
                  <a:lnTo>
                    <a:pt x="26155" y="26071"/>
                  </a:lnTo>
                  <a:lnTo>
                    <a:pt x="26072" y="26071"/>
                  </a:lnTo>
                  <a:lnTo>
                    <a:pt x="26030" y="25967"/>
                  </a:lnTo>
                  <a:lnTo>
                    <a:pt x="26051" y="25925"/>
                  </a:lnTo>
                  <a:lnTo>
                    <a:pt x="26155" y="25841"/>
                  </a:lnTo>
                  <a:lnTo>
                    <a:pt x="26155" y="25758"/>
                  </a:lnTo>
                  <a:lnTo>
                    <a:pt x="26155" y="25716"/>
                  </a:lnTo>
                  <a:lnTo>
                    <a:pt x="26176" y="25716"/>
                  </a:lnTo>
                  <a:lnTo>
                    <a:pt x="26218" y="25653"/>
                  </a:lnTo>
                  <a:lnTo>
                    <a:pt x="26239" y="25716"/>
                  </a:lnTo>
                  <a:lnTo>
                    <a:pt x="26260" y="25737"/>
                  </a:lnTo>
                  <a:lnTo>
                    <a:pt x="26281" y="25737"/>
                  </a:lnTo>
                  <a:lnTo>
                    <a:pt x="26260" y="25758"/>
                  </a:lnTo>
                  <a:lnTo>
                    <a:pt x="26260" y="25778"/>
                  </a:lnTo>
                  <a:lnTo>
                    <a:pt x="26323" y="25778"/>
                  </a:lnTo>
                  <a:lnTo>
                    <a:pt x="26281" y="25820"/>
                  </a:lnTo>
                  <a:lnTo>
                    <a:pt x="26344" y="25841"/>
                  </a:lnTo>
                  <a:lnTo>
                    <a:pt x="26385" y="25758"/>
                  </a:lnTo>
                  <a:lnTo>
                    <a:pt x="26490" y="25737"/>
                  </a:lnTo>
                  <a:lnTo>
                    <a:pt x="26553" y="25653"/>
                  </a:lnTo>
                  <a:lnTo>
                    <a:pt x="26616" y="25716"/>
                  </a:lnTo>
                  <a:lnTo>
                    <a:pt x="26741" y="25653"/>
                  </a:lnTo>
                  <a:lnTo>
                    <a:pt x="26867" y="25611"/>
                  </a:lnTo>
                  <a:lnTo>
                    <a:pt x="26804" y="25527"/>
                  </a:lnTo>
                  <a:lnTo>
                    <a:pt x="26908" y="25527"/>
                  </a:lnTo>
                  <a:lnTo>
                    <a:pt x="27013" y="25465"/>
                  </a:lnTo>
                  <a:lnTo>
                    <a:pt x="27139" y="25527"/>
                  </a:lnTo>
                  <a:lnTo>
                    <a:pt x="27201" y="25506"/>
                  </a:lnTo>
                  <a:lnTo>
                    <a:pt x="27327" y="25444"/>
                  </a:lnTo>
                  <a:lnTo>
                    <a:pt x="27432" y="25339"/>
                  </a:lnTo>
                  <a:lnTo>
                    <a:pt x="27515" y="25234"/>
                  </a:lnTo>
                  <a:lnTo>
                    <a:pt x="27536" y="25193"/>
                  </a:lnTo>
                  <a:lnTo>
                    <a:pt x="27578" y="25214"/>
                  </a:lnTo>
                  <a:lnTo>
                    <a:pt x="27620" y="25255"/>
                  </a:lnTo>
                  <a:lnTo>
                    <a:pt x="27662" y="25214"/>
                  </a:lnTo>
                  <a:lnTo>
                    <a:pt x="27724" y="25130"/>
                  </a:lnTo>
                  <a:lnTo>
                    <a:pt x="27808" y="25088"/>
                  </a:lnTo>
                  <a:lnTo>
                    <a:pt x="27787" y="24942"/>
                  </a:lnTo>
                  <a:lnTo>
                    <a:pt x="27745" y="24837"/>
                  </a:lnTo>
                  <a:lnTo>
                    <a:pt x="27787" y="24774"/>
                  </a:lnTo>
                  <a:lnTo>
                    <a:pt x="27745" y="24690"/>
                  </a:lnTo>
                  <a:lnTo>
                    <a:pt x="27808" y="24732"/>
                  </a:lnTo>
                  <a:lnTo>
                    <a:pt x="27934" y="24816"/>
                  </a:lnTo>
                  <a:lnTo>
                    <a:pt x="27955" y="24900"/>
                  </a:lnTo>
                  <a:lnTo>
                    <a:pt x="28059" y="25004"/>
                  </a:lnTo>
                  <a:lnTo>
                    <a:pt x="28143" y="24983"/>
                  </a:lnTo>
                  <a:lnTo>
                    <a:pt x="28143" y="24983"/>
                  </a:lnTo>
                  <a:lnTo>
                    <a:pt x="28101" y="25046"/>
                  </a:lnTo>
                  <a:lnTo>
                    <a:pt x="28017" y="25109"/>
                  </a:lnTo>
                  <a:lnTo>
                    <a:pt x="28038" y="25151"/>
                  </a:lnTo>
                  <a:lnTo>
                    <a:pt x="28248" y="25046"/>
                  </a:lnTo>
                  <a:lnTo>
                    <a:pt x="28248" y="24921"/>
                  </a:lnTo>
                  <a:lnTo>
                    <a:pt x="28352" y="24900"/>
                  </a:lnTo>
                  <a:lnTo>
                    <a:pt x="28415" y="24837"/>
                  </a:lnTo>
                  <a:lnTo>
                    <a:pt x="28520" y="24900"/>
                  </a:lnTo>
                  <a:lnTo>
                    <a:pt x="28582" y="24879"/>
                  </a:lnTo>
                  <a:lnTo>
                    <a:pt x="28624" y="24795"/>
                  </a:lnTo>
                  <a:lnTo>
                    <a:pt x="28687" y="24795"/>
                  </a:lnTo>
                  <a:lnTo>
                    <a:pt x="28708" y="24711"/>
                  </a:lnTo>
                  <a:lnTo>
                    <a:pt x="28771" y="24795"/>
                  </a:lnTo>
                  <a:lnTo>
                    <a:pt x="28854" y="24900"/>
                  </a:lnTo>
                  <a:lnTo>
                    <a:pt x="28896" y="24837"/>
                  </a:lnTo>
                  <a:lnTo>
                    <a:pt x="28938" y="24732"/>
                  </a:lnTo>
                  <a:lnTo>
                    <a:pt x="28980" y="24732"/>
                  </a:lnTo>
                  <a:lnTo>
                    <a:pt x="29001" y="24774"/>
                  </a:lnTo>
                  <a:lnTo>
                    <a:pt x="29085" y="24774"/>
                  </a:lnTo>
                  <a:lnTo>
                    <a:pt x="29105" y="24711"/>
                  </a:lnTo>
                  <a:lnTo>
                    <a:pt x="29231" y="24711"/>
                  </a:lnTo>
                  <a:lnTo>
                    <a:pt x="29294" y="24628"/>
                  </a:lnTo>
                  <a:lnTo>
                    <a:pt x="29357" y="24586"/>
                  </a:lnTo>
                  <a:lnTo>
                    <a:pt x="29377" y="24670"/>
                  </a:lnTo>
                  <a:lnTo>
                    <a:pt x="29398" y="24607"/>
                  </a:lnTo>
                  <a:lnTo>
                    <a:pt x="29482" y="24607"/>
                  </a:lnTo>
                  <a:lnTo>
                    <a:pt x="29566" y="24586"/>
                  </a:lnTo>
                  <a:lnTo>
                    <a:pt x="29524" y="24502"/>
                  </a:lnTo>
                  <a:lnTo>
                    <a:pt x="29587" y="24418"/>
                  </a:lnTo>
                  <a:lnTo>
                    <a:pt x="29608" y="24293"/>
                  </a:lnTo>
                  <a:lnTo>
                    <a:pt x="29566" y="24188"/>
                  </a:lnTo>
                  <a:lnTo>
                    <a:pt x="29566" y="24188"/>
                  </a:lnTo>
                  <a:lnTo>
                    <a:pt x="29608" y="24209"/>
                  </a:lnTo>
                  <a:lnTo>
                    <a:pt x="29670" y="24146"/>
                  </a:lnTo>
                  <a:lnTo>
                    <a:pt x="29796" y="24105"/>
                  </a:lnTo>
                  <a:lnTo>
                    <a:pt x="29817" y="24167"/>
                  </a:lnTo>
                  <a:lnTo>
                    <a:pt x="29921" y="24167"/>
                  </a:lnTo>
                  <a:lnTo>
                    <a:pt x="29942" y="24042"/>
                  </a:lnTo>
                  <a:lnTo>
                    <a:pt x="30005" y="24042"/>
                  </a:lnTo>
                  <a:lnTo>
                    <a:pt x="30026" y="23958"/>
                  </a:lnTo>
                  <a:lnTo>
                    <a:pt x="30089" y="23958"/>
                  </a:lnTo>
                  <a:lnTo>
                    <a:pt x="30089" y="23979"/>
                  </a:lnTo>
                  <a:lnTo>
                    <a:pt x="30110" y="23979"/>
                  </a:lnTo>
                  <a:lnTo>
                    <a:pt x="30193" y="23874"/>
                  </a:lnTo>
                  <a:lnTo>
                    <a:pt x="30256" y="23958"/>
                  </a:lnTo>
                  <a:lnTo>
                    <a:pt x="30256" y="23833"/>
                  </a:lnTo>
                  <a:lnTo>
                    <a:pt x="30340" y="23833"/>
                  </a:lnTo>
                  <a:lnTo>
                    <a:pt x="30361" y="23728"/>
                  </a:lnTo>
                  <a:lnTo>
                    <a:pt x="30277" y="23686"/>
                  </a:lnTo>
                  <a:lnTo>
                    <a:pt x="30193" y="23749"/>
                  </a:lnTo>
                  <a:lnTo>
                    <a:pt x="30047" y="23623"/>
                  </a:lnTo>
                  <a:lnTo>
                    <a:pt x="30235" y="23623"/>
                  </a:lnTo>
                  <a:lnTo>
                    <a:pt x="30340" y="23477"/>
                  </a:lnTo>
                  <a:lnTo>
                    <a:pt x="30361" y="23540"/>
                  </a:lnTo>
                  <a:lnTo>
                    <a:pt x="30445" y="23477"/>
                  </a:lnTo>
                  <a:lnTo>
                    <a:pt x="30612" y="23581"/>
                  </a:lnTo>
                  <a:lnTo>
                    <a:pt x="30633" y="23456"/>
                  </a:lnTo>
                  <a:lnTo>
                    <a:pt x="30549" y="23435"/>
                  </a:lnTo>
                  <a:lnTo>
                    <a:pt x="30507" y="23372"/>
                  </a:lnTo>
                  <a:lnTo>
                    <a:pt x="30528" y="23309"/>
                  </a:lnTo>
                  <a:lnTo>
                    <a:pt x="30633" y="23372"/>
                  </a:lnTo>
                  <a:lnTo>
                    <a:pt x="30717" y="23309"/>
                  </a:lnTo>
                  <a:lnTo>
                    <a:pt x="30675" y="23268"/>
                  </a:lnTo>
                  <a:lnTo>
                    <a:pt x="30612" y="23268"/>
                  </a:lnTo>
                  <a:lnTo>
                    <a:pt x="30612" y="23163"/>
                  </a:lnTo>
                  <a:lnTo>
                    <a:pt x="30528" y="23121"/>
                  </a:lnTo>
                  <a:lnTo>
                    <a:pt x="30612" y="23100"/>
                  </a:lnTo>
                  <a:lnTo>
                    <a:pt x="30654" y="23142"/>
                  </a:lnTo>
                  <a:lnTo>
                    <a:pt x="30717" y="23142"/>
                  </a:lnTo>
                  <a:lnTo>
                    <a:pt x="30758" y="23205"/>
                  </a:lnTo>
                  <a:lnTo>
                    <a:pt x="30758" y="23121"/>
                  </a:lnTo>
                  <a:lnTo>
                    <a:pt x="30654" y="23037"/>
                  </a:lnTo>
                  <a:lnTo>
                    <a:pt x="30654" y="22933"/>
                  </a:lnTo>
                  <a:lnTo>
                    <a:pt x="30737" y="22933"/>
                  </a:lnTo>
                  <a:lnTo>
                    <a:pt x="30758" y="22891"/>
                  </a:lnTo>
                  <a:lnTo>
                    <a:pt x="30863" y="22954"/>
                  </a:lnTo>
                  <a:lnTo>
                    <a:pt x="30863" y="23037"/>
                  </a:lnTo>
                  <a:lnTo>
                    <a:pt x="30926" y="23037"/>
                  </a:lnTo>
                  <a:lnTo>
                    <a:pt x="30968" y="23121"/>
                  </a:lnTo>
                  <a:lnTo>
                    <a:pt x="30989" y="22996"/>
                  </a:lnTo>
                  <a:lnTo>
                    <a:pt x="30947" y="22912"/>
                  </a:lnTo>
                  <a:lnTo>
                    <a:pt x="30884" y="22912"/>
                  </a:lnTo>
                  <a:lnTo>
                    <a:pt x="30863" y="22828"/>
                  </a:lnTo>
                  <a:lnTo>
                    <a:pt x="30947" y="22828"/>
                  </a:lnTo>
                  <a:lnTo>
                    <a:pt x="30947" y="22745"/>
                  </a:lnTo>
                  <a:lnTo>
                    <a:pt x="30863" y="22724"/>
                  </a:lnTo>
                  <a:lnTo>
                    <a:pt x="30989" y="22598"/>
                  </a:lnTo>
                  <a:lnTo>
                    <a:pt x="30926" y="22535"/>
                  </a:lnTo>
                  <a:lnTo>
                    <a:pt x="30842" y="22535"/>
                  </a:lnTo>
                  <a:lnTo>
                    <a:pt x="30779" y="22598"/>
                  </a:lnTo>
                  <a:lnTo>
                    <a:pt x="30800" y="22493"/>
                  </a:lnTo>
                  <a:lnTo>
                    <a:pt x="30947" y="22410"/>
                  </a:lnTo>
                  <a:lnTo>
                    <a:pt x="31135" y="22326"/>
                  </a:lnTo>
                  <a:lnTo>
                    <a:pt x="31072" y="22263"/>
                  </a:lnTo>
                  <a:lnTo>
                    <a:pt x="30989" y="22326"/>
                  </a:lnTo>
                  <a:lnTo>
                    <a:pt x="30863" y="22201"/>
                  </a:lnTo>
                  <a:lnTo>
                    <a:pt x="30968" y="22201"/>
                  </a:lnTo>
                  <a:lnTo>
                    <a:pt x="30884" y="22096"/>
                  </a:lnTo>
                  <a:lnTo>
                    <a:pt x="30800" y="22096"/>
                  </a:lnTo>
                  <a:lnTo>
                    <a:pt x="30863" y="22054"/>
                  </a:lnTo>
                  <a:lnTo>
                    <a:pt x="30800" y="21991"/>
                  </a:lnTo>
                  <a:lnTo>
                    <a:pt x="30884" y="21991"/>
                  </a:lnTo>
                  <a:lnTo>
                    <a:pt x="30926" y="21908"/>
                  </a:lnTo>
                  <a:lnTo>
                    <a:pt x="31030" y="21908"/>
                  </a:lnTo>
                  <a:lnTo>
                    <a:pt x="30989" y="22012"/>
                  </a:lnTo>
                  <a:lnTo>
                    <a:pt x="31072" y="22012"/>
                  </a:lnTo>
                  <a:lnTo>
                    <a:pt x="31240" y="21866"/>
                  </a:lnTo>
                  <a:lnTo>
                    <a:pt x="31240" y="21782"/>
                  </a:lnTo>
                  <a:lnTo>
                    <a:pt x="31365" y="21803"/>
                  </a:lnTo>
                  <a:lnTo>
                    <a:pt x="31281" y="21698"/>
                  </a:lnTo>
                  <a:lnTo>
                    <a:pt x="31198" y="21698"/>
                  </a:lnTo>
                  <a:lnTo>
                    <a:pt x="31240" y="21594"/>
                  </a:lnTo>
                  <a:lnTo>
                    <a:pt x="31302" y="21677"/>
                  </a:lnTo>
                  <a:lnTo>
                    <a:pt x="31386" y="21636"/>
                  </a:lnTo>
                  <a:lnTo>
                    <a:pt x="31386" y="21531"/>
                  </a:lnTo>
                  <a:lnTo>
                    <a:pt x="31449" y="21489"/>
                  </a:lnTo>
                  <a:lnTo>
                    <a:pt x="31386" y="21426"/>
                  </a:lnTo>
                  <a:lnTo>
                    <a:pt x="31386" y="21343"/>
                  </a:lnTo>
                  <a:lnTo>
                    <a:pt x="31470" y="21322"/>
                  </a:lnTo>
                  <a:lnTo>
                    <a:pt x="31407" y="21238"/>
                  </a:lnTo>
                  <a:lnTo>
                    <a:pt x="31407" y="21175"/>
                  </a:lnTo>
                  <a:lnTo>
                    <a:pt x="31302" y="21112"/>
                  </a:lnTo>
                  <a:lnTo>
                    <a:pt x="31470" y="21154"/>
                  </a:lnTo>
                  <a:lnTo>
                    <a:pt x="31512" y="21112"/>
                  </a:lnTo>
                  <a:lnTo>
                    <a:pt x="31616" y="20903"/>
                  </a:lnTo>
                  <a:lnTo>
                    <a:pt x="31700" y="20903"/>
                  </a:lnTo>
                  <a:lnTo>
                    <a:pt x="31721" y="20966"/>
                  </a:lnTo>
                  <a:lnTo>
                    <a:pt x="31763" y="21029"/>
                  </a:lnTo>
                  <a:lnTo>
                    <a:pt x="31784" y="20924"/>
                  </a:lnTo>
                  <a:lnTo>
                    <a:pt x="31846" y="20861"/>
                  </a:lnTo>
                  <a:lnTo>
                    <a:pt x="31805" y="20736"/>
                  </a:lnTo>
                  <a:lnTo>
                    <a:pt x="31679" y="20736"/>
                  </a:lnTo>
                  <a:lnTo>
                    <a:pt x="31616" y="20694"/>
                  </a:lnTo>
                  <a:lnTo>
                    <a:pt x="31679" y="20652"/>
                  </a:lnTo>
                  <a:lnTo>
                    <a:pt x="31763" y="20652"/>
                  </a:lnTo>
                  <a:lnTo>
                    <a:pt x="31826" y="20610"/>
                  </a:lnTo>
                  <a:lnTo>
                    <a:pt x="31784" y="20548"/>
                  </a:lnTo>
                  <a:lnTo>
                    <a:pt x="31700" y="20506"/>
                  </a:lnTo>
                  <a:lnTo>
                    <a:pt x="31784" y="20443"/>
                  </a:lnTo>
                  <a:lnTo>
                    <a:pt x="31826" y="20443"/>
                  </a:lnTo>
                  <a:lnTo>
                    <a:pt x="31826" y="20401"/>
                  </a:lnTo>
                  <a:lnTo>
                    <a:pt x="31784" y="20338"/>
                  </a:lnTo>
                  <a:lnTo>
                    <a:pt x="31574" y="20338"/>
                  </a:lnTo>
                  <a:lnTo>
                    <a:pt x="31595" y="20296"/>
                  </a:lnTo>
                  <a:lnTo>
                    <a:pt x="31721" y="20192"/>
                  </a:lnTo>
                  <a:lnTo>
                    <a:pt x="31826" y="20213"/>
                  </a:lnTo>
                  <a:lnTo>
                    <a:pt x="31846" y="20192"/>
                  </a:lnTo>
                  <a:lnTo>
                    <a:pt x="31888" y="20129"/>
                  </a:lnTo>
                  <a:lnTo>
                    <a:pt x="31930" y="20192"/>
                  </a:lnTo>
                  <a:lnTo>
                    <a:pt x="31972" y="20213"/>
                  </a:lnTo>
                  <a:lnTo>
                    <a:pt x="32014" y="20171"/>
                  </a:lnTo>
                  <a:lnTo>
                    <a:pt x="31993" y="20087"/>
                  </a:lnTo>
                  <a:lnTo>
                    <a:pt x="31972" y="19920"/>
                  </a:lnTo>
                  <a:lnTo>
                    <a:pt x="31909" y="19878"/>
                  </a:lnTo>
                  <a:lnTo>
                    <a:pt x="31826" y="19962"/>
                  </a:lnTo>
                  <a:lnTo>
                    <a:pt x="31846" y="19983"/>
                  </a:lnTo>
                  <a:lnTo>
                    <a:pt x="31846" y="20024"/>
                  </a:lnTo>
                  <a:lnTo>
                    <a:pt x="31763" y="20004"/>
                  </a:lnTo>
                  <a:lnTo>
                    <a:pt x="31595" y="20129"/>
                  </a:lnTo>
                  <a:lnTo>
                    <a:pt x="31512" y="20108"/>
                  </a:lnTo>
                  <a:lnTo>
                    <a:pt x="31512" y="20004"/>
                  </a:lnTo>
                  <a:lnTo>
                    <a:pt x="31679" y="19983"/>
                  </a:lnTo>
                  <a:lnTo>
                    <a:pt x="31930" y="19752"/>
                  </a:lnTo>
                  <a:lnTo>
                    <a:pt x="31909" y="19711"/>
                  </a:lnTo>
                  <a:lnTo>
                    <a:pt x="31805" y="19711"/>
                  </a:lnTo>
                  <a:lnTo>
                    <a:pt x="31763" y="19648"/>
                  </a:lnTo>
                  <a:lnTo>
                    <a:pt x="31721" y="19690"/>
                  </a:lnTo>
                  <a:lnTo>
                    <a:pt x="31553" y="19460"/>
                  </a:lnTo>
                  <a:lnTo>
                    <a:pt x="31386" y="19439"/>
                  </a:lnTo>
                  <a:lnTo>
                    <a:pt x="31240" y="19585"/>
                  </a:lnTo>
                  <a:lnTo>
                    <a:pt x="31135" y="19564"/>
                  </a:lnTo>
                  <a:lnTo>
                    <a:pt x="31030" y="19397"/>
                  </a:lnTo>
                  <a:lnTo>
                    <a:pt x="30884" y="19439"/>
                  </a:lnTo>
                  <a:lnTo>
                    <a:pt x="30779" y="19501"/>
                  </a:lnTo>
                  <a:lnTo>
                    <a:pt x="30737" y="19606"/>
                  </a:lnTo>
                  <a:lnTo>
                    <a:pt x="30758" y="19480"/>
                  </a:lnTo>
                  <a:lnTo>
                    <a:pt x="30884" y="19376"/>
                  </a:lnTo>
                  <a:lnTo>
                    <a:pt x="30968" y="19376"/>
                  </a:lnTo>
                  <a:lnTo>
                    <a:pt x="31051" y="19334"/>
                  </a:lnTo>
                  <a:lnTo>
                    <a:pt x="31177" y="19376"/>
                  </a:lnTo>
                  <a:lnTo>
                    <a:pt x="31281" y="19355"/>
                  </a:lnTo>
                  <a:lnTo>
                    <a:pt x="31281" y="19250"/>
                  </a:lnTo>
                  <a:lnTo>
                    <a:pt x="31323" y="19188"/>
                  </a:lnTo>
                  <a:lnTo>
                    <a:pt x="31407" y="19188"/>
                  </a:lnTo>
                  <a:lnTo>
                    <a:pt x="31553" y="19041"/>
                  </a:lnTo>
                  <a:lnTo>
                    <a:pt x="31700" y="19020"/>
                  </a:lnTo>
                  <a:lnTo>
                    <a:pt x="31700" y="18936"/>
                  </a:lnTo>
                  <a:lnTo>
                    <a:pt x="31574" y="18727"/>
                  </a:lnTo>
                  <a:lnTo>
                    <a:pt x="31281" y="18539"/>
                  </a:lnTo>
                  <a:lnTo>
                    <a:pt x="31072" y="18413"/>
                  </a:lnTo>
                  <a:lnTo>
                    <a:pt x="30842" y="18204"/>
                  </a:lnTo>
                  <a:lnTo>
                    <a:pt x="30737" y="18204"/>
                  </a:lnTo>
                  <a:lnTo>
                    <a:pt x="30549" y="18330"/>
                  </a:lnTo>
                  <a:lnTo>
                    <a:pt x="30445" y="18309"/>
                  </a:lnTo>
                  <a:lnTo>
                    <a:pt x="30319" y="18183"/>
                  </a:lnTo>
                  <a:lnTo>
                    <a:pt x="30319" y="18099"/>
                  </a:lnTo>
                  <a:lnTo>
                    <a:pt x="30235" y="18079"/>
                  </a:lnTo>
                  <a:lnTo>
                    <a:pt x="30110" y="18120"/>
                  </a:lnTo>
                  <a:lnTo>
                    <a:pt x="29984" y="18120"/>
                  </a:lnTo>
                  <a:lnTo>
                    <a:pt x="29838" y="18141"/>
                  </a:lnTo>
                  <a:lnTo>
                    <a:pt x="29691" y="18351"/>
                  </a:lnTo>
                  <a:lnTo>
                    <a:pt x="29817" y="18099"/>
                  </a:lnTo>
                  <a:lnTo>
                    <a:pt x="29921" y="18037"/>
                  </a:lnTo>
                  <a:lnTo>
                    <a:pt x="29984" y="18079"/>
                  </a:lnTo>
                  <a:lnTo>
                    <a:pt x="30047" y="18079"/>
                  </a:lnTo>
                  <a:lnTo>
                    <a:pt x="30089" y="18016"/>
                  </a:lnTo>
                  <a:lnTo>
                    <a:pt x="30193" y="18079"/>
                  </a:lnTo>
                  <a:lnTo>
                    <a:pt x="30340" y="17995"/>
                  </a:lnTo>
                  <a:lnTo>
                    <a:pt x="30403" y="18183"/>
                  </a:lnTo>
                  <a:lnTo>
                    <a:pt x="30465" y="18225"/>
                  </a:lnTo>
                  <a:lnTo>
                    <a:pt x="30570" y="18225"/>
                  </a:lnTo>
                  <a:lnTo>
                    <a:pt x="30654" y="18120"/>
                  </a:lnTo>
                  <a:lnTo>
                    <a:pt x="30842" y="18141"/>
                  </a:lnTo>
                  <a:lnTo>
                    <a:pt x="30968" y="18246"/>
                  </a:lnTo>
                  <a:lnTo>
                    <a:pt x="31051" y="18246"/>
                  </a:lnTo>
                  <a:lnTo>
                    <a:pt x="31177" y="18351"/>
                  </a:lnTo>
                  <a:lnTo>
                    <a:pt x="31323" y="18288"/>
                  </a:lnTo>
                  <a:lnTo>
                    <a:pt x="31574" y="18351"/>
                  </a:lnTo>
                  <a:lnTo>
                    <a:pt x="31658" y="18330"/>
                  </a:lnTo>
                  <a:lnTo>
                    <a:pt x="31553" y="18141"/>
                  </a:lnTo>
                  <a:lnTo>
                    <a:pt x="31491" y="18120"/>
                  </a:lnTo>
                  <a:lnTo>
                    <a:pt x="31323" y="17974"/>
                  </a:lnTo>
                  <a:lnTo>
                    <a:pt x="31323" y="17911"/>
                  </a:lnTo>
                  <a:lnTo>
                    <a:pt x="31281" y="17869"/>
                  </a:lnTo>
                  <a:lnTo>
                    <a:pt x="31177" y="17890"/>
                  </a:lnTo>
                  <a:lnTo>
                    <a:pt x="31051" y="17827"/>
                  </a:lnTo>
                  <a:lnTo>
                    <a:pt x="30884" y="17597"/>
                  </a:lnTo>
                  <a:lnTo>
                    <a:pt x="30884" y="17451"/>
                  </a:lnTo>
                  <a:lnTo>
                    <a:pt x="30675" y="17283"/>
                  </a:lnTo>
                  <a:lnTo>
                    <a:pt x="30675" y="17095"/>
                  </a:lnTo>
                  <a:lnTo>
                    <a:pt x="30549" y="17074"/>
                  </a:lnTo>
                  <a:lnTo>
                    <a:pt x="30612" y="16949"/>
                  </a:lnTo>
                  <a:lnTo>
                    <a:pt x="30570" y="16928"/>
                  </a:lnTo>
                  <a:lnTo>
                    <a:pt x="30403" y="16572"/>
                  </a:lnTo>
                  <a:lnTo>
                    <a:pt x="30089" y="16405"/>
                  </a:lnTo>
                  <a:lnTo>
                    <a:pt x="30005" y="16447"/>
                  </a:lnTo>
                  <a:lnTo>
                    <a:pt x="30005" y="16363"/>
                  </a:lnTo>
                  <a:lnTo>
                    <a:pt x="29712" y="16237"/>
                  </a:lnTo>
                  <a:lnTo>
                    <a:pt x="29670" y="16237"/>
                  </a:lnTo>
                  <a:lnTo>
                    <a:pt x="29670" y="15944"/>
                  </a:lnTo>
                  <a:lnTo>
                    <a:pt x="29712" y="15735"/>
                  </a:lnTo>
                  <a:lnTo>
                    <a:pt x="29670" y="15610"/>
                  </a:lnTo>
                  <a:lnTo>
                    <a:pt x="29691" y="15463"/>
                  </a:lnTo>
                  <a:lnTo>
                    <a:pt x="29712" y="15484"/>
                  </a:lnTo>
                  <a:lnTo>
                    <a:pt x="29817" y="15463"/>
                  </a:lnTo>
                  <a:lnTo>
                    <a:pt x="29921" y="15296"/>
                  </a:lnTo>
                  <a:lnTo>
                    <a:pt x="29984" y="15317"/>
                  </a:lnTo>
                  <a:lnTo>
                    <a:pt x="30089" y="15191"/>
                  </a:lnTo>
                  <a:lnTo>
                    <a:pt x="29984" y="15149"/>
                  </a:lnTo>
                  <a:lnTo>
                    <a:pt x="29921" y="15066"/>
                  </a:lnTo>
                  <a:lnTo>
                    <a:pt x="30005" y="14961"/>
                  </a:lnTo>
                  <a:lnTo>
                    <a:pt x="30193" y="14982"/>
                  </a:lnTo>
                  <a:lnTo>
                    <a:pt x="30193" y="14856"/>
                  </a:lnTo>
                  <a:lnTo>
                    <a:pt x="30319" y="14835"/>
                  </a:lnTo>
                  <a:lnTo>
                    <a:pt x="30319" y="14731"/>
                  </a:lnTo>
                  <a:lnTo>
                    <a:pt x="30193" y="14647"/>
                  </a:lnTo>
                  <a:lnTo>
                    <a:pt x="30319" y="14647"/>
                  </a:lnTo>
                  <a:lnTo>
                    <a:pt x="30424" y="14689"/>
                  </a:lnTo>
                  <a:lnTo>
                    <a:pt x="30445" y="14647"/>
                  </a:lnTo>
                  <a:lnTo>
                    <a:pt x="30549" y="14647"/>
                  </a:lnTo>
                  <a:lnTo>
                    <a:pt x="30654" y="14563"/>
                  </a:lnTo>
                  <a:lnTo>
                    <a:pt x="30717" y="14563"/>
                  </a:lnTo>
                  <a:lnTo>
                    <a:pt x="30842" y="14375"/>
                  </a:lnTo>
                  <a:lnTo>
                    <a:pt x="30884" y="14459"/>
                  </a:lnTo>
                  <a:lnTo>
                    <a:pt x="30947" y="14417"/>
                  </a:lnTo>
                  <a:lnTo>
                    <a:pt x="30947" y="14459"/>
                  </a:lnTo>
                  <a:lnTo>
                    <a:pt x="31093" y="14563"/>
                  </a:lnTo>
                  <a:lnTo>
                    <a:pt x="31240" y="14438"/>
                  </a:lnTo>
                  <a:lnTo>
                    <a:pt x="31240" y="14375"/>
                  </a:lnTo>
                  <a:lnTo>
                    <a:pt x="31156" y="14354"/>
                  </a:lnTo>
                  <a:lnTo>
                    <a:pt x="31135" y="14250"/>
                  </a:lnTo>
                  <a:lnTo>
                    <a:pt x="31198" y="14208"/>
                  </a:lnTo>
                  <a:lnTo>
                    <a:pt x="31261" y="14208"/>
                  </a:lnTo>
                  <a:lnTo>
                    <a:pt x="31177" y="14061"/>
                  </a:lnTo>
                  <a:lnTo>
                    <a:pt x="31177" y="13998"/>
                  </a:lnTo>
                  <a:lnTo>
                    <a:pt x="31302" y="13957"/>
                  </a:lnTo>
                  <a:lnTo>
                    <a:pt x="31240" y="13936"/>
                  </a:lnTo>
                  <a:lnTo>
                    <a:pt x="31093" y="13957"/>
                  </a:lnTo>
                  <a:lnTo>
                    <a:pt x="30947" y="13957"/>
                  </a:lnTo>
                  <a:lnTo>
                    <a:pt x="30947" y="13915"/>
                  </a:lnTo>
                  <a:lnTo>
                    <a:pt x="30800" y="13915"/>
                  </a:lnTo>
                  <a:lnTo>
                    <a:pt x="30758" y="13957"/>
                  </a:lnTo>
                  <a:lnTo>
                    <a:pt x="30403" y="13998"/>
                  </a:lnTo>
                  <a:lnTo>
                    <a:pt x="30319" y="13915"/>
                  </a:lnTo>
                  <a:lnTo>
                    <a:pt x="30256" y="13894"/>
                  </a:lnTo>
                  <a:lnTo>
                    <a:pt x="30193" y="13789"/>
                  </a:lnTo>
                  <a:lnTo>
                    <a:pt x="30131" y="13747"/>
                  </a:lnTo>
                  <a:lnTo>
                    <a:pt x="30089" y="13706"/>
                  </a:lnTo>
                  <a:lnTo>
                    <a:pt x="29817" y="13831"/>
                  </a:lnTo>
                  <a:lnTo>
                    <a:pt x="29691" y="13831"/>
                  </a:lnTo>
                  <a:lnTo>
                    <a:pt x="29733" y="13894"/>
                  </a:lnTo>
                  <a:lnTo>
                    <a:pt x="29733" y="13998"/>
                  </a:lnTo>
                  <a:lnTo>
                    <a:pt x="29670" y="14040"/>
                  </a:lnTo>
                  <a:lnTo>
                    <a:pt x="29503" y="14103"/>
                  </a:lnTo>
                  <a:lnTo>
                    <a:pt x="29524" y="14124"/>
                  </a:lnTo>
                  <a:lnTo>
                    <a:pt x="29587" y="14208"/>
                  </a:lnTo>
                  <a:lnTo>
                    <a:pt x="29524" y="14312"/>
                  </a:lnTo>
                  <a:lnTo>
                    <a:pt x="29482" y="14354"/>
                  </a:lnTo>
                  <a:lnTo>
                    <a:pt x="29357" y="14312"/>
                  </a:lnTo>
                  <a:lnTo>
                    <a:pt x="29231" y="14375"/>
                  </a:lnTo>
                  <a:lnTo>
                    <a:pt x="29085" y="14354"/>
                  </a:lnTo>
                  <a:lnTo>
                    <a:pt x="28938" y="14061"/>
                  </a:lnTo>
                  <a:lnTo>
                    <a:pt x="28938" y="13915"/>
                  </a:lnTo>
                  <a:lnTo>
                    <a:pt x="28896" y="13810"/>
                  </a:lnTo>
                  <a:lnTo>
                    <a:pt x="28750" y="13810"/>
                  </a:lnTo>
                  <a:lnTo>
                    <a:pt x="28687" y="13831"/>
                  </a:lnTo>
                  <a:lnTo>
                    <a:pt x="28687" y="13789"/>
                  </a:lnTo>
                  <a:lnTo>
                    <a:pt x="28624" y="13789"/>
                  </a:lnTo>
                  <a:lnTo>
                    <a:pt x="28561" y="13852"/>
                  </a:lnTo>
                  <a:lnTo>
                    <a:pt x="28540" y="13789"/>
                  </a:lnTo>
                  <a:lnTo>
                    <a:pt x="28540" y="13831"/>
                  </a:lnTo>
                  <a:lnTo>
                    <a:pt x="28436" y="13706"/>
                  </a:lnTo>
                  <a:lnTo>
                    <a:pt x="28436" y="13622"/>
                  </a:lnTo>
                  <a:lnTo>
                    <a:pt x="28227" y="13496"/>
                  </a:lnTo>
                  <a:lnTo>
                    <a:pt x="28122" y="13413"/>
                  </a:lnTo>
                  <a:lnTo>
                    <a:pt x="28101" y="13287"/>
                  </a:lnTo>
                  <a:lnTo>
                    <a:pt x="28038" y="13162"/>
                  </a:lnTo>
                  <a:lnTo>
                    <a:pt x="28101" y="13099"/>
                  </a:lnTo>
                  <a:lnTo>
                    <a:pt x="28101" y="13057"/>
                  </a:lnTo>
                  <a:lnTo>
                    <a:pt x="28101" y="12994"/>
                  </a:lnTo>
                  <a:lnTo>
                    <a:pt x="28122" y="12869"/>
                  </a:lnTo>
                  <a:lnTo>
                    <a:pt x="28164" y="12806"/>
                  </a:lnTo>
                  <a:lnTo>
                    <a:pt x="28185" y="12764"/>
                  </a:lnTo>
                  <a:lnTo>
                    <a:pt x="28415" y="12848"/>
                  </a:lnTo>
                  <a:lnTo>
                    <a:pt x="28750" y="12848"/>
                  </a:lnTo>
                  <a:lnTo>
                    <a:pt x="28792" y="12701"/>
                  </a:lnTo>
                  <a:lnTo>
                    <a:pt x="28771" y="12659"/>
                  </a:lnTo>
                  <a:lnTo>
                    <a:pt x="28854" y="12659"/>
                  </a:lnTo>
                  <a:lnTo>
                    <a:pt x="28833" y="12492"/>
                  </a:lnTo>
                  <a:lnTo>
                    <a:pt x="28792" y="12471"/>
                  </a:lnTo>
                  <a:lnTo>
                    <a:pt x="28854" y="12429"/>
                  </a:lnTo>
                  <a:lnTo>
                    <a:pt x="28896" y="12136"/>
                  </a:lnTo>
                  <a:lnTo>
                    <a:pt x="29105" y="12011"/>
                  </a:lnTo>
                  <a:lnTo>
                    <a:pt x="29210" y="12011"/>
                  </a:lnTo>
                  <a:lnTo>
                    <a:pt x="29315" y="11843"/>
                  </a:lnTo>
                  <a:lnTo>
                    <a:pt x="29377" y="11843"/>
                  </a:lnTo>
                  <a:lnTo>
                    <a:pt x="29398" y="11613"/>
                  </a:lnTo>
                  <a:lnTo>
                    <a:pt x="29503" y="11488"/>
                  </a:lnTo>
                  <a:lnTo>
                    <a:pt x="29524" y="11341"/>
                  </a:lnTo>
                  <a:lnTo>
                    <a:pt x="29587" y="11320"/>
                  </a:lnTo>
                  <a:lnTo>
                    <a:pt x="29670" y="11195"/>
                  </a:lnTo>
                  <a:lnTo>
                    <a:pt x="29796" y="11195"/>
                  </a:lnTo>
                  <a:lnTo>
                    <a:pt x="29838" y="11216"/>
                  </a:lnTo>
                  <a:lnTo>
                    <a:pt x="29942" y="11216"/>
                  </a:lnTo>
                  <a:lnTo>
                    <a:pt x="29984" y="11111"/>
                  </a:lnTo>
                  <a:lnTo>
                    <a:pt x="30152" y="11320"/>
                  </a:lnTo>
                  <a:lnTo>
                    <a:pt x="30424" y="11488"/>
                  </a:lnTo>
                  <a:lnTo>
                    <a:pt x="30424" y="11592"/>
                  </a:lnTo>
                  <a:lnTo>
                    <a:pt x="30361" y="11613"/>
                  </a:lnTo>
                  <a:lnTo>
                    <a:pt x="30340" y="11697"/>
                  </a:lnTo>
                  <a:lnTo>
                    <a:pt x="30214" y="11843"/>
                  </a:lnTo>
                  <a:lnTo>
                    <a:pt x="30193" y="12011"/>
                  </a:lnTo>
                  <a:lnTo>
                    <a:pt x="30089" y="12011"/>
                  </a:lnTo>
                  <a:lnTo>
                    <a:pt x="30110" y="12032"/>
                  </a:lnTo>
                  <a:lnTo>
                    <a:pt x="30089" y="12178"/>
                  </a:lnTo>
                  <a:lnTo>
                    <a:pt x="30214" y="12325"/>
                  </a:lnTo>
                  <a:lnTo>
                    <a:pt x="30193" y="12387"/>
                  </a:lnTo>
                  <a:lnTo>
                    <a:pt x="30131" y="12429"/>
                  </a:lnTo>
                  <a:lnTo>
                    <a:pt x="30131" y="12471"/>
                  </a:lnTo>
                  <a:lnTo>
                    <a:pt x="30193" y="12555"/>
                  </a:lnTo>
                  <a:lnTo>
                    <a:pt x="30319" y="12492"/>
                  </a:lnTo>
                  <a:lnTo>
                    <a:pt x="30445" y="12387"/>
                  </a:lnTo>
                  <a:lnTo>
                    <a:pt x="30403" y="12492"/>
                  </a:lnTo>
                  <a:lnTo>
                    <a:pt x="30277" y="12576"/>
                  </a:lnTo>
                  <a:lnTo>
                    <a:pt x="30319" y="12638"/>
                  </a:lnTo>
                  <a:lnTo>
                    <a:pt x="30361" y="12659"/>
                  </a:lnTo>
                  <a:lnTo>
                    <a:pt x="30361" y="12701"/>
                  </a:lnTo>
                  <a:lnTo>
                    <a:pt x="30319" y="12743"/>
                  </a:lnTo>
                  <a:lnTo>
                    <a:pt x="30193" y="12743"/>
                  </a:lnTo>
                  <a:lnTo>
                    <a:pt x="30131" y="12806"/>
                  </a:lnTo>
                  <a:lnTo>
                    <a:pt x="30026" y="12806"/>
                  </a:lnTo>
                  <a:lnTo>
                    <a:pt x="29984" y="12890"/>
                  </a:lnTo>
                  <a:lnTo>
                    <a:pt x="30089" y="12973"/>
                  </a:lnTo>
                  <a:lnTo>
                    <a:pt x="30089" y="13057"/>
                  </a:lnTo>
                  <a:lnTo>
                    <a:pt x="30152" y="13057"/>
                  </a:lnTo>
                  <a:lnTo>
                    <a:pt x="30235" y="12952"/>
                  </a:lnTo>
                  <a:lnTo>
                    <a:pt x="30277" y="12952"/>
                  </a:lnTo>
                  <a:lnTo>
                    <a:pt x="30403" y="12806"/>
                  </a:lnTo>
                  <a:lnTo>
                    <a:pt x="30549" y="12743"/>
                  </a:lnTo>
                  <a:lnTo>
                    <a:pt x="30570" y="12701"/>
                  </a:lnTo>
                  <a:lnTo>
                    <a:pt x="30528" y="12576"/>
                  </a:lnTo>
                  <a:lnTo>
                    <a:pt x="30654" y="12471"/>
                  </a:lnTo>
                  <a:lnTo>
                    <a:pt x="30926" y="12283"/>
                  </a:lnTo>
                  <a:lnTo>
                    <a:pt x="30989" y="12283"/>
                  </a:lnTo>
                  <a:lnTo>
                    <a:pt x="31030" y="12178"/>
                  </a:lnTo>
                  <a:lnTo>
                    <a:pt x="31156" y="12178"/>
                  </a:lnTo>
                  <a:lnTo>
                    <a:pt x="31302" y="12053"/>
                  </a:lnTo>
                  <a:lnTo>
                    <a:pt x="31365" y="12115"/>
                  </a:lnTo>
                  <a:lnTo>
                    <a:pt x="31407" y="12115"/>
                  </a:lnTo>
                  <a:lnTo>
                    <a:pt x="31553" y="12073"/>
                  </a:lnTo>
                  <a:lnTo>
                    <a:pt x="31721" y="11906"/>
                  </a:lnTo>
                  <a:lnTo>
                    <a:pt x="31763" y="12011"/>
                  </a:lnTo>
                  <a:lnTo>
                    <a:pt x="31763" y="11655"/>
                  </a:lnTo>
                  <a:lnTo>
                    <a:pt x="31909" y="11550"/>
                  </a:lnTo>
                  <a:lnTo>
                    <a:pt x="31972" y="11404"/>
                  </a:lnTo>
                  <a:lnTo>
                    <a:pt x="31972" y="11299"/>
                  </a:lnTo>
                  <a:lnTo>
                    <a:pt x="32118" y="11195"/>
                  </a:lnTo>
                  <a:lnTo>
                    <a:pt x="32223" y="11006"/>
                  </a:lnTo>
                  <a:lnTo>
                    <a:pt x="32328" y="10965"/>
                  </a:lnTo>
                  <a:lnTo>
                    <a:pt x="32411" y="10672"/>
                  </a:lnTo>
                  <a:lnTo>
                    <a:pt x="32453" y="10567"/>
                  </a:lnTo>
                  <a:lnTo>
                    <a:pt x="32453" y="10504"/>
                  </a:lnTo>
                  <a:lnTo>
                    <a:pt x="32453" y="10337"/>
                  </a:lnTo>
                  <a:lnTo>
                    <a:pt x="32600" y="10190"/>
                  </a:lnTo>
                  <a:lnTo>
                    <a:pt x="32704" y="10358"/>
                  </a:lnTo>
                  <a:lnTo>
                    <a:pt x="32767" y="10400"/>
                  </a:lnTo>
                  <a:lnTo>
                    <a:pt x="32851" y="10483"/>
                  </a:lnTo>
                  <a:lnTo>
                    <a:pt x="32955" y="10441"/>
                  </a:lnTo>
                  <a:lnTo>
                    <a:pt x="33081" y="10483"/>
                  </a:lnTo>
                  <a:lnTo>
                    <a:pt x="33332" y="10462"/>
                  </a:lnTo>
                  <a:lnTo>
                    <a:pt x="33478" y="10483"/>
                  </a:lnTo>
                  <a:lnTo>
                    <a:pt x="33541" y="10337"/>
                  </a:lnTo>
                  <a:lnTo>
                    <a:pt x="33541" y="10253"/>
                  </a:lnTo>
                  <a:lnTo>
                    <a:pt x="33395" y="10128"/>
                  </a:lnTo>
                  <a:lnTo>
                    <a:pt x="33290" y="10044"/>
                  </a:lnTo>
                  <a:lnTo>
                    <a:pt x="33374" y="9960"/>
                  </a:lnTo>
                  <a:lnTo>
                    <a:pt x="33499" y="9960"/>
                  </a:lnTo>
                  <a:lnTo>
                    <a:pt x="33750" y="9772"/>
                  </a:lnTo>
                  <a:lnTo>
                    <a:pt x="33750" y="9646"/>
                  </a:lnTo>
                  <a:lnTo>
                    <a:pt x="33855" y="9521"/>
                  </a:lnTo>
                  <a:lnTo>
                    <a:pt x="33939" y="9521"/>
                  </a:lnTo>
                  <a:lnTo>
                    <a:pt x="34002" y="9416"/>
                  </a:lnTo>
                  <a:lnTo>
                    <a:pt x="33939" y="9312"/>
                  </a:lnTo>
                  <a:lnTo>
                    <a:pt x="33939" y="9207"/>
                  </a:lnTo>
                  <a:lnTo>
                    <a:pt x="33939" y="9081"/>
                  </a:lnTo>
                  <a:lnTo>
                    <a:pt x="34022" y="9040"/>
                  </a:lnTo>
                  <a:lnTo>
                    <a:pt x="34127" y="9123"/>
                  </a:lnTo>
                  <a:lnTo>
                    <a:pt x="34127" y="9228"/>
                  </a:lnTo>
                  <a:lnTo>
                    <a:pt x="34190" y="9312"/>
                  </a:lnTo>
                  <a:lnTo>
                    <a:pt x="34378" y="9332"/>
                  </a:lnTo>
                  <a:lnTo>
                    <a:pt x="34399" y="9395"/>
                  </a:lnTo>
                  <a:lnTo>
                    <a:pt x="34399" y="9353"/>
                  </a:lnTo>
                  <a:lnTo>
                    <a:pt x="34399" y="9291"/>
                  </a:lnTo>
                  <a:lnTo>
                    <a:pt x="34378" y="9249"/>
                  </a:lnTo>
                  <a:lnTo>
                    <a:pt x="34336" y="9144"/>
                  </a:lnTo>
                  <a:lnTo>
                    <a:pt x="34336" y="9123"/>
                  </a:lnTo>
                  <a:lnTo>
                    <a:pt x="34420" y="9081"/>
                  </a:lnTo>
                  <a:lnTo>
                    <a:pt x="34546" y="9102"/>
                  </a:lnTo>
                  <a:lnTo>
                    <a:pt x="34608" y="9081"/>
                  </a:lnTo>
                  <a:lnTo>
                    <a:pt x="34608" y="8977"/>
                  </a:lnTo>
                  <a:lnTo>
                    <a:pt x="34587" y="8914"/>
                  </a:lnTo>
                  <a:lnTo>
                    <a:pt x="34587" y="8830"/>
                  </a:lnTo>
                  <a:lnTo>
                    <a:pt x="34608" y="8788"/>
                  </a:lnTo>
                  <a:lnTo>
                    <a:pt x="34608" y="8684"/>
                  </a:lnTo>
                  <a:lnTo>
                    <a:pt x="34608" y="8579"/>
                  </a:lnTo>
                  <a:lnTo>
                    <a:pt x="34525" y="8516"/>
                  </a:lnTo>
                  <a:lnTo>
                    <a:pt x="34525" y="8349"/>
                  </a:lnTo>
                  <a:lnTo>
                    <a:pt x="34525" y="8244"/>
                  </a:lnTo>
                  <a:lnTo>
                    <a:pt x="34504" y="8098"/>
                  </a:lnTo>
                  <a:lnTo>
                    <a:pt x="34504" y="7993"/>
                  </a:lnTo>
                  <a:lnTo>
                    <a:pt x="34441" y="7889"/>
                  </a:lnTo>
                  <a:lnTo>
                    <a:pt x="34399" y="7826"/>
                  </a:lnTo>
                  <a:lnTo>
                    <a:pt x="34378" y="7742"/>
                  </a:lnTo>
                  <a:lnTo>
                    <a:pt x="34232" y="7533"/>
                  </a:lnTo>
                  <a:lnTo>
                    <a:pt x="34190" y="7428"/>
                  </a:lnTo>
                  <a:lnTo>
                    <a:pt x="34211" y="7366"/>
                  </a:lnTo>
                  <a:lnTo>
                    <a:pt x="34294" y="7345"/>
                  </a:lnTo>
                  <a:lnTo>
                    <a:pt x="34378" y="7324"/>
                  </a:lnTo>
                  <a:lnTo>
                    <a:pt x="34420" y="7261"/>
                  </a:lnTo>
                  <a:lnTo>
                    <a:pt x="34441" y="7198"/>
                  </a:lnTo>
                  <a:lnTo>
                    <a:pt x="34546" y="7010"/>
                  </a:lnTo>
                  <a:lnTo>
                    <a:pt x="34587" y="7010"/>
                  </a:lnTo>
                  <a:lnTo>
                    <a:pt x="34692" y="7031"/>
                  </a:lnTo>
                  <a:lnTo>
                    <a:pt x="34755" y="7052"/>
                  </a:lnTo>
                  <a:lnTo>
                    <a:pt x="35131" y="7115"/>
                  </a:lnTo>
                  <a:lnTo>
                    <a:pt x="35173" y="7136"/>
                  </a:lnTo>
                  <a:lnTo>
                    <a:pt x="35236" y="7136"/>
                  </a:lnTo>
                  <a:lnTo>
                    <a:pt x="35278" y="7094"/>
                  </a:lnTo>
                  <a:lnTo>
                    <a:pt x="35257" y="7010"/>
                  </a:lnTo>
                  <a:lnTo>
                    <a:pt x="35236" y="6926"/>
                  </a:lnTo>
                  <a:lnTo>
                    <a:pt x="35236" y="6884"/>
                  </a:lnTo>
                  <a:lnTo>
                    <a:pt x="35257" y="6822"/>
                  </a:lnTo>
                  <a:lnTo>
                    <a:pt x="35236" y="6780"/>
                  </a:lnTo>
                  <a:lnTo>
                    <a:pt x="35215" y="6696"/>
                  </a:lnTo>
                  <a:lnTo>
                    <a:pt x="35257" y="6591"/>
                  </a:lnTo>
                  <a:lnTo>
                    <a:pt x="35320" y="6571"/>
                  </a:lnTo>
                  <a:lnTo>
                    <a:pt x="35278" y="6466"/>
                  </a:lnTo>
                  <a:lnTo>
                    <a:pt x="35257" y="6403"/>
                  </a:lnTo>
                  <a:lnTo>
                    <a:pt x="35257" y="6382"/>
                  </a:lnTo>
                  <a:lnTo>
                    <a:pt x="35341" y="6319"/>
                  </a:lnTo>
                  <a:lnTo>
                    <a:pt x="35320" y="6278"/>
                  </a:lnTo>
                  <a:lnTo>
                    <a:pt x="35320" y="6215"/>
                  </a:lnTo>
                  <a:lnTo>
                    <a:pt x="35278" y="6152"/>
                  </a:lnTo>
                  <a:lnTo>
                    <a:pt x="35320" y="6068"/>
                  </a:lnTo>
                  <a:lnTo>
                    <a:pt x="35362" y="6047"/>
                  </a:lnTo>
                  <a:lnTo>
                    <a:pt x="35362" y="5985"/>
                  </a:lnTo>
                  <a:lnTo>
                    <a:pt x="35341" y="5943"/>
                  </a:lnTo>
                  <a:lnTo>
                    <a:pt x="35278" y="5796"/>
                  </a:lnTo>
                  <a:lnTo>
                    <a:pt x="35278" y="5671"/>
                  </a:lnTo>
                  <a:lnTo>
                    <a:pt x="35320" y="5650"/>
                  </a:lnTo>
                  <a:lnTo>
                    <a:pt x="35341" y="5629"/>
                  </a:lnTo>
                  <a:lnTo>
                    <a:pt x="35341" y="5587"/>
                  </a:lnTo>
                  <a:lnTo>
                    <a:pt x="35320" y="5545"/>
                  </a:lnTo>
                  <a:lnTo>
                    <a:pt x="35320" y="5483"/>
                  </a:lnTo>
                  <a:lnTo>
                    <a:pt x="35257" y="5441"/>
                  </a:lnTo>
                  <a:lnTo>
                    <a:pt x="35236" y="5378"/>
                  </a:lnTo>
                  <a:lnTo>
                    <a:pt x="35257" y="5315"/>
                  </a:lnTo>
                  <a:lnTo>
                    <a:pt x="35257" y="5231"/>
                  </a:lnTo>
                  <a:lnTo>
                    <a:pt x="35236" y="5169"/>
                  </a:lnTo>
                  <a:lnTo>
                    <a:pt x="35173" y="5127"/>
                  </a:lnTo>
                  <a:lnTo>
                    <a:pt x="35173" y="5064"/>
                  </a:lnTo>
                  <a:lnTo>
                    <a:pt x="35257" y="4959"/>
                  </a:lnTo>
                  <a:lnTo>
                    <a:pt x="35362" y="4939"/>
                  </a:lnTo>
                  <a:lnTo>
                    <a:pt x="35383" y="4918"/>
                  </a:lnTo>
                  <a:lnTo>
                    <a:pt x="35383" y="4813"/>
                  </a:lnTo>
                  <a:lnTo>
                    <a:pt x="35424" y="4687"/>
                  </a:lnTo>
                  <a:lnTo>
                    <a:pt x="35341" y="4646"/>
                  </a:lnTo>
                  <a:lnTo>
                    <a:pt x="35278" y="4583"/>
                  </a:lnTo>
                  <a:lnTo>
                    <a:pt x="35257" y="4499"/>
                  </a:lnTo>
                  <a:lnTo>
                    <a:pt x="35173" y="4395"/>
                  </a:lnTo>
                  <a:lnTo>
                    <a:pt x="35152" y="4332"/>
                  </a:lnTo>
                  <a:lnTo>
                    <a:pt x="35215" y="4290"/>
                  </a:lnTo>
                  <a:lnTo>
                    <a:pt x="35152" y="4185"/>
                  </a:lnTo>
                  <a:lnTo>
                    <a:pt x="35131" y="4123"/>
                  </a:lnTo>
                  <a:lnTo>
                    <a:pt x="35027" y="4102"/>
                  </a:lnTo>
                  <a:lnTo>
                    <a:pt x="34964" y="4081"/>
                  </a:lnTo>
                  <a:lnTo>
                    <a:pt x="34859" y="4018"/>
                  </a:lnTo>
                  <a:lnTo>
                    <a:pt x="34797" y="4081"/>
                  </a:lnTo>
                  <a:lnTo>
                    <a:pt x="34713" y="4102"/>
                  </a:lnTo>
                  <a:lnTo>
                    <a:pt x="34629" y="4143"/>
                  </a:lnTo>
                  <a:lnTo>
                    <a:pt x="34629" y="4227"/>
                  </a:lnTo>
                  <a:lnTo>
                    <a:pt x="34587" y="4269"/>
                  </a:lnTo>
                  <a:lnTo>
                    <a:pt x="34504" y="4269"/>
                  </a:lnTo>
                  <a:lnTo>
                    <a:pt x="34483" y="4395"/>
                  </a:lnTo>
                  <a:lnTo>
                    <a:pt x="34294" y="4395"/>
                  </a:lnTo>
                  <a:lnTo>
                    <a:pt x="34232" y="4478"/>
                  </a:lnTo>
                  <a:lnTo>
                    <a:pt x="34232" y="4583"/>
                  </a:lnTo>
                  <a:lnTo>
                    <a:pt x="34190" y="4604"/>
                  </a:lnTo>
                  <a:lnTo>
                    <a:pt x="34169" y="4729"/>
                  </a:lnTo>
                  <a:lnTo>
                    <a:pt x="34169" y="4792"/>
                  </a:lnTo>
                  <a:lnTo>
                    <a:pt x="34106" y="4813"/>
                  </a:lnTo>
                  <a:lnTo>
                    <a:pt x="34022" y="4897"/>
                  </a:lnTo>
                  <a:lnTo>
                    <a:pt x="33876" y="4918"/>
                  </a:lnTo>
                  <a:lnTo>
                    <a:pt x="33709" y="4918"/>
                  </a:lnTo>
                  <a:lnTo>
                    <a:pt x="33667" y="4939"/>
                  </a:lnTo>
                  <a:lnTo>
                    <a:pt x="33604" y="5001"/>
                  </a:lnTo>
                  <a:lnTo>
                    <a:pt x="33583" y="4918"/>
                  </a:lnTo>
                  <a:lnTo>
                    <a:pt x="33541" y="4834"/>
                  </a:lnTo>
                  <a:lnTo>
                    <a:pt x="33458" y="4834"/>
                  </a:lnTo>
                  <a:lnTo>
                    <a:pt x="33374" y="4897"/>
                  </a:lnTo>
                  <a:lnTo>
                    <a:pt x="33269" y="4918"/>
                  </a:lnTo>
                  <a:lnTo>
                    <a:pt x="33248" y="4834"/>
                  </a:lnTo>
                  <a:lnTo>
                    <a:pt x="33165" y="4729"/>
                  </a:lnTo>
                  <a:lnTo>
                    <a:pt x="33123" y="4708"/>
                  </a:lnTo>
                  <a:lnTo>
                    <a:pt x="32976" y="4583"/>
                  </a:lnTo>
                  <a:lnTo>
                    <a:pt x="32976" y="4478"/>
                  </a:lnTo>
                  <a:lnTo>
                    <a:pt x="33018" y="4436"/>
                  </a:lnTo>
                  <a:lnTo>
                    <a:pt x="33039" y="4332"/>
                  </a:lnTo>
                  <a:lnTo>
                    <a:pt x="33018" y="4227"/>
                  </a:lnTo>
                  <a:lnTo>
                    <a:pt x="32976" y="4123"/>
                  </a:lnTo>
                  <a:lnTo>
                    <a:pt x="32872" y="4143"/>
                  </a:lnTo>
                  <a:lnTo>
                    <a:pt x="32872" y="4081"/>
                  </a:lnTo>
                  <a:lnTo>
                    <a:pt x="32872" y="3997"/>
                  </a:lnTo>
                  <a:lnTo>
                    <a:pt x="32934" y="3913"/>
                  </a:lnTo>
                  <a:lnTo>
                    <a:pt x="32934" y="3871"/>
                  </a:lnTo>
                  <a:lnTo>
                    <a:pt x="32872" y="3851"/>
                  </a:lnTo>
                  <a:lnTo>
                    <a:pt x="32851" y="3851"/>
                  </a:lnTo>
                  <a:lnTo>
                    <a:pt x="32767" y="3892"/>
                  </a:lnTo>
                  <a:lnTo>
                    <a:pt x="32725" y="3892"/>
                  </a:lnTo>
                  <a:lnTo>
                    <a:pt x="32642" y="3913"/>
                  </a:lnTo>
                  <a:lnTo>
                    <a:pt x="32558" y="3892"/>
                  </a:lnTo>
                  <a:lnTo>
                    <a:pt x="32516" y="3871"/>
                  </a:lnTo>
                  <a:lnTo>
                    <a:pt x="32453" y="3851"/>
                  </a:lnTo>
                  <a:lnTo>
                    <a:pt x="32432" y="3809"/>
                  </a:lnTo>
                  <a:lnTo>
                    <a:pt x="32307" y="3767"/>
                  </a:lnTo>
                  <a:lnTo>
                    <a:pt x="32307" y="3704"/>
                  </a:lnTo>
                  <a:lnTo>
                    <a:pt x="32244" y="3662"/>
                  </a:lnTo>
                  <a:lnTo>
                    <a:pt x="32202" y="3662"/>
                  </a:lnTo>
                  <a:lnTo>
                    <a:pt x="32139" y="3599"/>
                  </a:lnTo>
                  <a:lnTo>
                    <a:pt x="32139" y="3558"/>
                  </a:lnTo>
                  <a:lnTo>
                    <a:pt x="32077" y="3558"/>
                  </a:lnTo>
                  <a:lnTo>
                    <a:pt x="32014" y="3474"/>
                  </a:lnTo>
                  <a:lnTo>
                    <a:pt x="31993" y="3432"/>
                  </a:lnTo>
                  <a:lnTo>
                    <a:pt x="31930" y="3369"/>
                  </a:lnTo>
                  <a:lnTo>
                    <a:pt x="31888" y="3369"/>
                  </a:lnTo>
                  <a:lnTo>
                    <a:pt x="31846" y="3453"/>
                  </a:lnTo>
                  <a:lnTo>
                    <a:pt x="31805" y="3432"/>
                  </a:lnTo>
                  <a:lnTo>
                    <a:pt x="31763" y="3453"/>
                  </a:lnTo>
                  <a:lnTo>
                    <a:pt x="31721" y="3495"/>
                  </a:lnTo>
                  <a:lnTo>
                    <a:pt x="31658" y="3453"/>
                  </a:lnTo>
                  <a:lnTo>
                    <a:pt x="31616" y="3390"/>
                  </a:lnTo>
                  <a:lnTo>
                    <a:pt x="31574" y="3369"/>
                  </a:lnTo>
                  <a:lnTo>
                    <a:pt x="31449" y="3369"/>
                  </a:lnTo>
                  <a:lnTo>
                    <a:pt x="31386" y="3348"/>
                  </a:lnTo>
                  <a:lnTo>
                    <a:pt x="31449" y="3286"/>
                  </a:lnTo>
                  <a:lnTo>
                    <a:pt x="31449" y="3244"/>
                  </a:lnTo>
                  <a:lnTo>
                    <a:pt x="31365" y="3244"/>
                  </a:lnTo>
                  <a:lnTo>
                    <a:pt x="31302" y="3286"/>
                  </a:lnTo>
                  <a:lnTo>
                    <a:pt x="31177" y="3286"/>
                  </a:lnTo>
                  <a:lnTo>
                    <a:pt x="31135" y="3327"/>
                  </a:lnTo>
                  <a:lnTo>
                    <a:pt x="31072" y="3265"/>
                  </a:lnTo>
                  <a:lnTo>
                    <a:pt x="31030" y="3286"/>
                  </a:lnTo>
                  <a:lnTo>
                    <a:pt x="30947" y="3286"/>
                  </a:lnTo>
                  <a:lnTo>
                    <a:pt x="30884" y="3223"/>
                  </a:lnTo>
                  <a:lnTo>
                    <a:pt x="30800" y="3181"/>
                  </a:lnTo>
                  <a:lnTo>
                    <a:pt x="30675" y="3055"/>
                  </a:lnTo>
                  <a:lnTo>
                    <a:pt x="30633" y="2930"/>
                  </a:lnTo>
                  <a:lnTo>
                    <a:pt x="30633" y="2846"/>
                  </a:lnTo>
                  <a:lnTo>
                    <a:pt x="30612" y="2742"/>
                  </a:lnTo>
                  <a:lnTo>
                    <a:pt x="30549" y="2742"/>
                  </a:lnTo>
                  <a:lnTo>
                    <a:pt x="30465" y="2721"/>
                  </a:lnTo>
                  <a:lnTo>
                    <a:pt x="30465" y="2574"/>
                  </a:lnTo>
                  <a:lnTo>
                    <a:pt x="30424" y="2553"/>
                  </a:lnTo>
                  <a:lnTo>
                    <a:pt x="30403" y="2428"/>
                  </a:lnTo>
                  <a:lnTo>
                    <a:pt x="30361" y="2323"/>
                  </a:lnTo>
                  <a:lnTo>
                    <a:pt x="30152" y="2198"/>
                  </a:lnTo>
                  <a:lnTo>
                    <a:pt x="30047" y="2030"/>
                  </a:lnTo>
                  <a:lnTo>
                    <a:pt x="30026" y="1988"/>
                  </a:lnTo>
                  <a:lnTo>
                    <a:pt x="29984" y="1884"/>
                  </a:lnTo>
                  <a:lnTo>
                    <a:pt x="29921" y="1905"/>
                  </a:lnTo>
                  <a:lnTo>
                    <a:pt x="29901" y="1905"/>
                  </a:lnTo>
                  <a:lnTo>
                    <a:pt x="29901" y="1821"/>
                  </a:lnTo>
                  <a:lnTo>
                    <a:pt x="29921" y="1779"/>
                  </a:lnTo>
                  <a:lnTo>
                    <a:pt x="29838" y="1716"/>
                  </a:lnTo>
                  <a:lnTo>
                    <a:pt x="29796" y="1612"/>
                  </a:lnTo>
                  <a:lnTo>
                    <a:pt x="29733" y="1591"/>
                  </a:lnTo>
                  <a:lnTo>
                    <a:pt x="29712" y="1507"/>
                  </a:lnTo>
                  <a:lnTo>
                    <a:pt x="29670" y="1444"/>
                  </a:lnTo>
                  <a:lnTo>
                    <a:pt x="29608" y="1340"/>
                  </a:lnTo>
                  <a:lnTo>
                    <a:pt x="29482" y="1256"/>
                  </a:lnTo>
                  <a:lnTo>
                    <a:pt x="29461" y="1193"/>
                  </a:lnTo>
                  <a:lnTo>
                    <a:pt x="29503" y="1130"/>
                  </a:lnTo>
                  <a:lnTo>
                    <a:pt x="29482" y="1047"/>
                  </a:lnTo>
                  <a:lnTo>
                    <a:pt x="29315" y="1047"/>
                  </a:lnTo>
                  <a:lnTo>
                    <a:pt x="29294" y="984"/>
                  </a:lnTo>
                  <a:lnTo>
                    <a:pt x="29294" y="942"/>
                  </a:lnTo>
                  <a:lnTo>
                    <a:pt x="29273" y="879"/>
                  </a:lnTo>
                  <a:lnTo>
                    <a:pt x="29273" y="817"/>
                  </a:lnTo>
                  <a:lnTo>
                    <a:pt x="29231" y="733"/>
                  </a:lnTo>
                  <a:lnTo>
                    <a:pt x="29168" y="712"/>
                  </a:lnTo>
                  <a:lnTo>
                    <a:pt x="29168" y="649"/>
                  </a:lnTo>
                  <a:lnTo>
                    <a:pt x="29147" y="607"/>
                  </a:lnTo>
                  <a:lnTo>
                    <a:pt x="29085" y="628"/>
                  </a:lnTo>
                  <a:lnTo>
                    <a:pt x="28980" y="607"/>
                  </a:lnTo>
                  <a:lnTo>
                    <a:pt x="28959" y="545"/>
                  </a:lnTo>
                  <a:lnTo>
                    <a:pt x="28980" y="482"/>
                  </a:lnTo>
                  <a:lnTo>
                    <a:pt x="28959" y="440"/>
                  </a:lnTo>
                  <a:lnTo>
                    <a:pt x="28875" y="419"/>
                  </a:lnTo>
                  <a:lnTo>
                    <a:pt x="28833" y="461"/>
                  </a:lnTo>
                  <a:lnTo>
                    <a:pt x="28792" y="419"/>
                  </a:lnTo>
                  <a:lnTo>
                    <a:pt x="28750" y="419"/>
                  </a:lnTo>
                  <a:lnTo>
                    <a:pt x="28708" y="356"/>
                  </a:lnTo>
                  <a:lnTo>
                    <a:pt x="28750" y="293"/>
                  </a:lnTo>
                  <a:lnTo>
                    <a:pt x="28687" y="231"/>
                  </a:lnTo>
                  <a:lnTo>
                    <a:pt x="28624" y="210"/>
                  </a:lnTo>
                  <a:lnTo>
                    <a:pt x="28561" y="231"/>
                  </a:lnTo>
                  <a:lnTo>
                    <a:pt x="28520" y="147"/>
                  </a:lnTo>
                  <a:lnTo>
                    <a:pt x="28457" y="189"/>
                  </a:lnTo>
                  <a:lnTo>
                    <a:pt x="28373" y="189"/>
                  </a:lnTo>
                  <a:lnTo>
                    <a:pt x="28331" y="147"/>
                  </a:lnTo>
                  <a:lnTo>
                    <a:pt x="28268" y="189"/>
                  </a:lnTo>
                  <a:lnTo>
                    <a:pt x="28268" y="252"/>
                  </a:lnTo>
                  <a:lnTo>
                    <a:pt x="28248" y="293"/>
                  </a:lnTo>
                  <a:lnTo>
                    <a:pt x="28143" y="231"/>
                  </a:lnTo>
                  <a:lnTo>
                    <a:pt x="28101" y="189"/>
                  </a:lnTo>
                  <a:lnTo>
                    <a:pt x="28017" y="210"/>
                  </a:lnTo>
                  <a:lnTo>
                    <a:pt x="27892" y="210"/>
                  </a:lnTo>
                  <a:lnTo>
                    <a:pt x="27892" y="189"/>
                  </a:lnTo>
                  <a:lnTo>
                    <a:pt x="27808" y="105"/>
                  </a:lnTo>
                  <a:lnTo>
                    <a:pt x="27620" y="84"/>
                  </a:lnTo>
                  <a:lnTo>
                    <a:pt x="27536" y="21"/>
                  </a:lnTo>
                  <a:lnTo>
                    <a:pt x="27432" y="21"/>
                  </a:lnTo>
                  <a:lnTo>
                    <a:pt x="273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2"/>
            <p:cNvSpPr/>
            <p:nvPr/>
          </p:nvSpPr>
          <p:spPr>
            <a:xfrm>
              <a:off x="5150925" y="2903250"/>
              <a:ext cx="1600" cy="2125"/>
            </a:xfrm>
            <a:custGeom>
              <a:avLst/>
              <a:gdLst/>
              <a:ahLst/>
              <a:cxnLst/>
              <a:rect l="l" t="t" r="r" b="b"/>
              <a:pathLst>
                <a:path w="64" h="85" extrusionOk="0">
                  <a:moveTo>
                    <a:pt x="63" y="85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2"/>
            <p:cNvSpPr/>
            <p:nvPr/>
          </p:nvSpPr>
          <p:spPr>
            <a:xfrm>
              <a:off x="5134200" y="2918425"/>
              <a:ext cx="2625" cy="2650"/>
            </a:xfrm>
            <a:custGeom>
              <a:avLst/>
              <a:gdLst/>
              <a:ahLst/>
              <a:cxnLst/>
              <a:rect l="l" t="t" r="r" b="b"/>
              <a:pathLst>
                <a:path w="105" h="106" extrusionOk="0">
                  <a:moveTo>
                    <a:pt x="0" y="105"/>
                  </a:moveTo>
                  <a:lnTo>
                    <a:pt x="105" y="1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2"/>
            <p:cNvSpPr/>
            <p:nvPr/>
          </p:nvSpPr>
          <p:spPr>
            <a:xfrm>
              <a:off x="4608475" y="2660550"/>
              <a:ext cx="5275" cy="1600"/>
            </a:xfrm>
            <a:custGeom>
              <a:avLst/>
              <a:gdLst/>
              <a:ahLst/>
              <a:cxnLst/>
              <a:rect l="l" t="t" r="r" b="b"/>
              <a:pathLst>
                <a:path w="211" h="64" extrusionOk="0">
                  <a:moveTo>
                    <a:pt x="210" y="0"/>
                  </a:moveTo>
                  <a:lnTo>
                    <a:pt x="1" y="63"/>
                  </a:lnTo>
                  <a:lnTo>
                    <a:pt x="22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2"/>
            <p:cNvSpPr/>
            <p:nvPr/>
          </p:nvSpPr>
          <p:spPr>
            <a:xfrm>
              <a:off x="4302475" y="2310075"/>
              <a:ext cx="547700" cy="287725"/>
            </a:xfrm>
            <a:custGeom>
              <a:avLst/>
              <a:gdLst/>
              <a:ahLst/>
              <a:cxnLst/>
              <a:rect l="l" t="t" r="r" b="b"/>
              <a:pathLst>
                <a:path w="21908" h="11509" extrusionOk="0">
                  <a:moveTo>
                    <a:pt x="10860" y="0"/>
                  </a:moveTo>
                  <a:lnTo>
                    <a:pt x="10755" y="84"/>
                  </a:lnTo>
                  <a:lnTo>
                    <a:pt x="10713" y="189"/>
                  </a:lnTo>
                  <a:lnTo>
                    <a:pt x="10567" y="189"/>
                  </a:lnTo>
                  <a:lnTo>
                    <a:pt x="10483" y="252"/>
                  </a:lnTo>
                  <a:lnTo>
                    <a:pt x="10546" y="314"/>
                  </a:lnTo>
                  <a:lnTo>
                    <a:pt x="10546" y="398"/>
                  </a:lnTo>
                  <a:lnTo>
                    <a:pt x="10400" y="419"/>
                  </a:lnTo>
                  <a:lnTo>
                    <a:pt x="10337" y="419"/>
                  </a:lnTo>
                  <a:lnTo>
                    <a:pt x="10253" y="524"/>
                  </a:lnTo>
                  <a:lnTo>
                    <a:pt x="10128" y="524"/>
                  </a:lnTo>
                  <a:lnTo>
                    <a:pt x="10044" y="586"/>
                  </a:lnTo>
                  <a:lnTo>
                    <a:pt x="9981" y="586"/>
                  </a:lnTo>
                  <a:lnTo>
                    <a:pt x="9751" y="733"/>
                  </a:lnTo>
                  <a:lnTo>
                    <a:pt x="9625" y="796"/>
                  </a:lnTo>
                  <a:lnTo>
                    <a:pt x="9521" y="837"/>
                  </a:lnTo>
                  <a:lnTo>
                    <a:pt x="9437" y="837"/>
                  </a:lnTo>
                  <a:lnTo>
                    <a:pt x="9353" y="775"/>
                  </a:lnTo>
                  <a:lnTo>
                    <a:pt x="9312" y="837"/>
                  </a:lnTo>
                  <a:lnTo>
                    <a:pt x="9291" y="921"/>
                  </a:lnTo>
                  <a:lnTo>
                    <a:pt x="9144" y="921"/>
                  </a:lnTo>
                  <a:lnTo>
                    <a:pt x="9102" y="984"/>
                  </a:lnTo>
                  <a:lnTo>
                    <a:pt x="9102" y="1088"/>
                  </a:lnTo>
                  <a:lnTo>
                    <a:pt x="9040" y="1130"/>
                  </a:lnTo>
                  <a:lnTo>
                    <a:pt x="8977" y="1109"/>
                  </a:lnTo>
                  <a:lnTo>
                    <a:pt x="8893" y="1109"/>
                  </a:lnTo>
                  <a:lnTo>
                    <a:pt x="8789" y="1151"/>
                  </a:lnTo>
                  <a:lnTo>
                    <a:pt x="8663" y="1172"/>
                  </a:lnTo>
                  <a:lnTo>
                    <a:pt x="8496" y="1256"/>
                  </a:lnTo>
                  <a:lnTo>
                    <a:pt x="8475" y="1319"/>
                  </a:lnTo>
                  <a:lnTo>
                    <a:pt x="8307" y="1340"/>
                  </a:lnTo>
                  <a:lnTo>
                    <a:pt x="8182" y="1402"/>
                  </a:lnTo>
                  <a:lnTo>
                    <a:pt x="8035" y="1423"/>
                  </a:lnTo>
                  <a:lnTo>
                    <a:pt x="7847" y="1465"/>
                  </a:lnTo>
                  <a:lnTo>
                    <a:pt x="7826" y="1549"/>
                  </a:lnTo>
                  <a:lnTo>
                    <a:pt x="7763" y="1632"/>
                  </a:lnTo>
                  <a:lnTo>
                    <a:pt x="7721" y="1528"/>
                  </a:lnTo>
                  <a:lnTo>
                    <a:pt x="7617" y="1528"/>
                  </a:lnTo>
                  <a:lnTo>
                    <a:pt x="7512" y="1570"/>
                  </a:lnTo>
                  <a:lnTo>
                    <a:pt x="7512" y="1653"/>
                  </a:lnTo>
                  <a:lnTo>
                    <a:pt x="7449" y="1695"/>
                  </a:lnTo>
                  <a:lnTo>
                    <a:pt x="7345" y="1653"/>
                  </a:lnTo>
                  <a:lnTo>
                    <a:pt x="7219" y="1653"/>
                  </a:lnTo>
                  <a:lnTo>
                    <a:pt x="7198" y="1612"/>
                  </a:lnTo>
                  <a:lnTo>
                    <a:pt x="7115" y="1612"/>
                  </a:lnTo>
                  <a:lnTo>
                    <a:pt x="7031" y="1653"/>
                  </a:lnTo>
                  <a:lnTo>
                    <a:pt x="6926" y="1674"/>
                  </a:lnTo>
                  <a:lnTo>
                    <a:pt x="6884" y="1695"/>
                  </a:lnTo>
                  <a:lnTo>
                    <a:pt x="6926" y="1842"/>
                  </a:lnTo>
                  <a:lnTo>
                    <a:pt x="6884" y="1925"/>
                  </a:lnTo>
                  <a:lnTo>
                    <a:pt x="6989" y="1946"/>
                  </a:lnTo>
                  <a:lnTo>
                    <a:pt x="7136" y="1925"/>
                  </a:lnTo>
                  <a:lnTo>
                    <a:pt x="7198" y="2051"/>
                  </a:lnTo>
                  <a:lnTo>
                    <a:pt x="7031" y="2051"/>
                  </a:lnTo>
                  <a:lnTo>
                    <a:pt x="6989" y="2093"/>
                  </a:lnTo>
                  <a:lnTo>
                    <a:pt x="6989" y="2156"/>
                  </a:lnTo>
                  <a:lnTo>
                    <a:pt x="7136" y="2176"/>
                  </a:lnTo>
                  <a:lnTo>
                    <a:pt x="7240" y="2197"/>
                  </a:lnTo>
                  <a:lnTo>
                    <a:pt x="7324" y="2156"/>
                  </a:lnTo>
                  <a:lnTo>
                    <a:pt x="7408" y="2156"/>
                  </a:lnTo>
                  <a:lnTo>
                    <a:pt x="7512" y="2260"/>
                  </a:lnTo>
                  <a:lnTo>
                    <a:pt x="7617" y="2281"/>
                  </a:lnTo>
                  <a:lnTo>
                    <a:pt x="7617" y="2386"/>
                  </a:lnTo>
                  <a:lnTo>
                    <a:pt x="7554" y="2449"/>
                  </a:lnTo>
                  <a:lnTo>
                    <a:pt x="7449" y="2407"/>
                  </a:lnTo>
                  <a:lnTo>
                    <a:pt x="7219" y="2449"/>
                  </a:lnTo>
                  <a:lnTo>
                    <a:pt x="7094" y="2553"/>
                  </a:lnTo>
                  <a:lnTo>
                    <a:pt x="6947" y="2741"/>
                  </a:lnTo>
                  <a:lnTo>
                    <a:pt x="6947" y="2867"/>
                  </a:lnTo>
                  <a:lnTo>
                    <a:pt x="7031" y="2888"/>
                  </a:lnTo>
                  <a:lnTo>
                    <a:pt x="7052" y="3013"/>
                  </a:lnTo>
                  <a:lnTo>
                    <a:pt x="6989" y="3118"/>
                  </a:lnTo>
                  <a:lnTo>
                    <a:pt x="6947" y="3244"/>
                  </a:lnTo>
                  <a:lnTo>
                    <a:pt x="6843" y="3244"/>
                  </a:lnTo>
                  <a:lnTo>
                    <a:pt x="6843" y="3306"/>
                  </a:lnTo>
                  <a:lnTo>
                    <a:pt x="6884" y="3390"/>
                  </a:lnTo>
                  <a:lnTo>
                    <a:pt x="6884" y="3453"/>
                  </a:lnTo>
                  <a:lnTo>
                    <a:pt x="7031" y="3453"/>
                  </a:lnTo>
                  <a:lnTo>
                    <a:pt x="7115" y="3537"/>
                  </a:lnTo>
                  <a:lnTo>
                    <a:pt x="7240" y="3557"/>
                  </a:lnTo>
                  <a:lnTo>
                    <a:pt x="7240" y="3620"/>
                  </a:lnTo>
                  <a:lnTo>
                    <a:pt x="7366" y="3704"/>
                  </a:lnTo>
                  <a:lnTo>
                    <a:pt x="7533" y="3725"/>
                  </a:lnTo>
                  <a:lnTo>
                    <a:pt x="7575" y="3746"/>
                  </a:lnTo>
                  <a:lnTo>
                    <a:pt x="7617" y="4227"/>
                  </a:lnTo>
                  <a:lnTo>
                    <a:pt x="7554" y="4290"/>
                  </a:lnTo>
                  <a:lnTo>
                    <a:pt x="7366" y="4373"/>
                  </a:lnTo>
                  <a:lnTo>
                    <a:pt x="7219" y="4353"/>
                  </a:lnTo>
                  <a:lnTo>
                    <a:pt x="7031" y="4248"/>
                  </a:lnTo>
                  <a:lnTo>
                    <a:pt x="6947" y="4290"/>
                  </a:lnTo>
                  <a:lnTo>
                    <a:pt x="6947" y="4394"/>
                  </a:lnTo>
                  <a:lnTo>
                    <a:pt x="6905" y="4541"/>
                  </a:lnTo>
                  <a:lnTo>
                    <a:pt x="6780" y="4562"/>
                  </a:lnTo>
                  <a:lnTo>
                    <a:pt x="6571" y="4457"/>
                  </a:lnTo>
                  <a:lnTo>
                    <a:pt x="6403" y="4457"/>
                  </a:lnTo>
                  <a:lnTo>
                    <a:pt x="6320" y="4394"/>
                  </a:lnTo>
                  <a:lnTo>
                    <a:pt x="6278" y="4436"/>
                  </a:lnTo>
                  <a:lnTo>
                    <a:pt x="6173" y="4394"/>
                  </a:lnTo>
                  <a:lnTo>
                    <a:pt x="6048" y="4269"/>
                  </a:lnTo>
                  <a:lnTo>
                    <a:pt x="6152" y="4227"/>
                  </a:lnTo>
                  <a:lnTo>
                    <a:pt x="6173" y="4143"/>
                  </a:lnTo>
                  <a:lnTo>
                    <a:pt x="6089" y="4122"/>
                  </a:lnTo>
                  <a:lnTo>
                    <a:pt x="5964" y="4039"/>
                  </a:lnTo>
                  <a:lnTo>
                    <a:pt x="5880" y="4122"/>
                  </a:lnTo>
                  <a:lnTo>
                    <a:pt x="5755" y="4081"/>
                  </a:lnTo>
                  <a:lnTo>
                    <a:pt x="5671" y="4122"/>
                  </a:lnTo>
                  <a:lnTo>
                    <a:pt x="5692" y="4269"/>
                  </a:lnTo>
                  <a:lnTo>
                    <a:pt x="5545" y="4290"/>
                  </a:lnTo>
                  <a:lnTo>
                    <a:pt x="5483" y="4227"/>
                  </a:lnTo>
                  <a:lnTo>
                    <a:pt x="5336" y="4060"/>
                  </a:lnTo>
                  <a:lnTo>
                    <a:pt x="5211" y="4081"/>
                  </a:lnTo>
                  <a:lnTo>
                    <a:pt x="5148" y="4185"/>
                  </a:lnTo>
                  <a:lnTo>
                    <a:pt x="5064" y="4081"/>
                  </a:lnTo>
                  <a:lnTo>
                    <a:pt x="5001" y="4122"/>
                  </a:lnTo>
                  <a:lnTo>
                    <a:pt x="5001" y="4248"/>
                  </a:lnTo>
                  <a:lnTo>
                    <a:pt x="4855" y="4248"/>
                  </a:lnTo>
                  <a:lnTo>
                    <a:pt x="4834" y="4457"/>
                  </a:lnTo>
                  <a:lnTo>
                    <a:pt x="4708" y="4562"/>
                  </a:lnTo>
                  <a:lnTo>
                    <a:pt x="4625" y="4541"/>
                  </a:lnTo>
                  <a:lnTo>
                    <a:pt x="4541" y="4436"/>
                  </a:lnTo>
                  <a:lnTo>
                    <a:pt x="4332" y="4394"/>
                  </a:lnTo>
                  <a:lnTo>
                    <a:pt x="4269" y="4269"/>
                  </a:lnTo>
                  <a:lnTo>
                    <a:pt x="4123" y="4353"/>
                  </a:lnTo>
                  <a:lnTo>
                    <a:pt x="4164" y="4478"/>
                  </a:lnTo>
                  <a:lnTo>
                    <a:pt x="4081" y="4604"/>
                  </a:lnTo>
                  <a:lnTo>
                    <a:pt x="3997" y="4583"/>
                  </a:lnTo>
                  <a:lnTo>
                    <a:pt x="3997" y="4457"/>
                  </a:lnTo>
                  <a:lnTo>
                    <a:pt x="3955" y="4373"/>
                  </a:lnTo>
                  <a:lnTo>
                    <a:pt x="3871" y="4373"/>
                  </a:lnTo>
                  <a:lnTo>
                    <a:pt x="3704" y="4248"/>
                  </a:lnTo>
                  <a:lnTo>
                    <a:pt x="3599" y="4122"/>
                  </a:lnTo>
                  <a:lnTo>
                    <a:pt x="3474" y="4122"/>
                  </a:lnTo>
                  <a:lnTo>
                    <a:pt x="3369" y="3976"/>
                  </a:lnTo>
                  <a:lnTo>
                    <a:pt x="3286" y="3955"/>
                  </a:lnTo>
                  <a:lnTo>
                    <a:pt x="3244" y="3871"/>
                  </a:lnTo>
                  <a:lnTo>
                    <a:pt x="3160" y="3871"/>
                  </a:lnTo>
                  <a:lnTo>
                    <a:pt x="2951" y="3955"/>
                  </a:lnTo>
                  <a:lnTo>
                    <a:pt x="2825" y="3850"/>
                  </a:lnTo>
                  <a:lnTo>
                    <a:pt x="2742" y="3704"/>
                  </a:lnTo>
                  <a:lnTo>
                    <a:pt x="2637" y="3704"/>
                  </a:lnTo>
                  <a:lnTo>
                    <a:pt x="2532" y="3809"/>
                  </a:lnTo>
                  <a:lnTo>
                    <a:pt x="2407" y="3809"/>
                  </a:lnTo>
                  <a:lnTo>
                    <a:pt x="2407" y="3871"/>
                  </a:lnTo>
                  <a:lnTo>
                    <a:pt x="2323" y="3955"/>
                  </a:lnTo>
                  <a:lnTo>
                    <a:pt x="2323" y="3850"/>
                  </a:lnTo>
                  <a:lnTo>
                    <a:pt x="2239" y="3913"/>
                  </a:lnTo>
                  <a:lnTo>
                    <a:pt x="2218" y="3976"/>
                  </a:lnTo>
                  <a:lnTo>
                    <a:pt x="2114" y="4060"/>
                  </a:lnTo>
                  <a:lnTo>
                    <a:pt x="2030" y="3976"/>
                  </a:lnTo>
                  <a:lnTo>
                    <a:pt x="2114" y="3913"/>
                  </a:lnTo>
                  <a:lnTo>
                    <a:pt x="2135" y="3829"/>
                  </a:lnTo>
                  <a:lnTo>
                    <a:pt x="2009" y="3767"/>
                  </a:lnTo>
                  <a:lnTo>
                    <a:pt x="1821" y="3662"/>
                  </a:lnTo>
                  <a:lnTo>
                    <a:pt x="1800" y="3746"/>
                  </a:lnTo>
                  <a:lnTo>
                    <a:pt x="1821" y="3850"/>
                  </a:lnTo>
                  <a:lnTo>
                    <a:pt x="1821" y="3955"/>
                  </a:lnTo>
                  <a:lnTo>
                    <a:pt x="1695" y="3913"/>
                  </a:lnTo>
                  <a:lnTo>
                    <a:pt x="1612" y="3976"/>
                  </a:lnTo>
                  <a:lnTo>
                    <a:pt x="1570" y="4143"/>
                  </a:lnTo>
                  <a:lnTo>
                    <a:pt x="1486" y="4143"/>
                  </a:lnTo>
                  <a:lnTo>
                    <a:pt x="1298" y="4248"/>
                  </a:lnTo>
                  <a:lnTo>
                    <a:pt x="1277" y="4373"/>
                  </a:lnTo>
                  <a:lnTo>
                    <a:pt x="1361" y="4478"/>
                  </a:lnTo>
                  <a:lnTo>
                    <a:pt x="1361" y="4604"/>
                  </a:lnTo>
                  <a:lnTo>
                    <a:pt x="1172" y="4604"/>
                  </a:lnTo>
                  <a:lnTo>
                    <a:pt x="984" y="4645"/>
                  </a:lnTo>
                  <a:lnTo>
                    <a:pt x="1130" y="5106"/>
                  </a:lnTo>
                  <a:lnTo>
                    <a:pt x="1047" y="5169"/>
                  </a:lnTo>
                  <a:lnTo>
                    <a:pt x="1068" y="5336"/>
                  </a:lnTo>
                  <a:lnTo>
                    <a:pt x="879" y="5336"/>
                  </a:lnTo>
                  <a:lnTo>
                    <a:pt x="733" y="5231"/>
                  </a:lnTo>
                  <a:lnTo>
                    <a:pt x="670" y="5127"/>
                  </a:lnTo>
                  <a:lnTo>
                    <a:pt x="356" y="4876"/>
                  </a:lnTo>
                  <a:lnTo>
                    <a:pt x="294" y="4980"/>
                  </a:lnTo>
                  <a:lnTo>
                    <a:pt x="294" y="5106"/>
                  </a:lnTo>
                  <a:lnTo>
                    <a:pt x="126" y="5315"/>
                  </a:lnTo>
                  <a:lnTo>
                    <a:pt x="22" y="5378"/>
                  </a:lnTo>
                  <a:lnTo>
                    <a:pt x="42" y="5629"/>
                  </a:lnTo>
                  <a:lnTo>
                    <a:pt x="126" y="5734"/>
                  </a:lnTo>
                  <a:lnTo>
                    <a:pt x="105" y="6068"/>
                  </a:lnTo>
                  <a:lnTo>
                    <a:pt x="1" y="6278"/>
                  </a:lnTo>
                  <a:lnTo>
                    <a:pt x="231" y="6382"/>
                  </a:lnTo>
                  <a:lnTo>
                    <a:pt x="335" y="6550"/>
                  </a:lnTo>
                  <a:lnTo>
                    <a:pt x="314" y="6633"/>
                  </a:lnTo>
                  <a:lnTo>
                    <a:pt x="503" y="6780"/>
                  </a:lnTo>
                  <a:lnTo>
                    <a:pt x="545" y="6696"/>
                  </a:lnTo>
                  <a:lnTo>
                    <a:pt x="921" y="6801"/>
                  </a:lnTo>
                  <a:lnTo>
                    <a:pt x="1172" y="7052"/>
                  </a:lnTo>
                  <a:lnTo>
                    <a:pt x="1402" y="7428"/>
                  </a:lnTo>
                  <a:lnTo>
                    <a:pt x="1172" y="7428"/>
                  </a:lnTo>
                  <a:lnTo>
                    <a:pt x="1172" y="7533"/>
                  </a:lnTo>
                  <a:lnTo>
                    <a:pt x="1382" y="7679"/>
                  </a:lnTo>
                  <a:lnTo>
                    <a:pt x="1549" y="7617"/>
                  </a:lnTo>
                  <a:lnTo>
                    <a:pt x="1674" y="7721"/>
                  </a:lnTo>
                  <a:lnTo>
                    <a:pt x="1716" y="7721"/>
                  </a:lnTo>
                  <a:lnTo>
                    <a:pt x="1758" y="7784"/>
                  </a:lnTo>
                  <a:lnTo>
                    <a:pt x="1821" y="7784"/>
                  </a:lnTo>
                  <a:lnTo>
                    <a:pt x="1863" y="7721"/>
                  </a:lnTo>
                  <a:lnTo>
                    <a:pt x="1905" y="7721"/>
                  </a:lnTo>
                  <a:lnTo>
                    <a:pt x="1967" y="7784"/>
                  </a:lnTo>
                  <a:lnTo>
                    <a:pt x="2009" y="7721"/>
                  </a:lnTo>
                  <a:lnTo>
                    <a:pt x="2009" y="7638"/>
                  </a:lnTo>
                  <a:lnTo>
                    <a:pt x="2072" y="7679"/>
                  </a:lnTo>
                  <a:lnTo>
                    <a:pt x="2177" y="7596"/>
                  </a:lnTo>
                  <a:lnTo>
                    <a:pt x="2218" y="7512"/>
                  </a:lnTo>
                  <a:lnTo>
                    <a:pt x="2281" y="7512"/>
                  </a:lnTo>
                  <a:lnTo>
                    <a:pt x="2344" y="7428"/>
                  </a:lnTo>
                  <a:lnTo>
                    <a:pt x="2407" y="7428"/>
                  </a:lnTo>
                  <a:lnTo>
                    <a:pt x="2428" y="7470"/>
                  </a:lnTo>
                  <a:lnTo>
                    <a:pt x="2491" y="7428"/>
                  </a:lnTo>
                  <a:lnTo>
                    <a:pt x="2511" y="7366"/>
                  </a:lnTo>
                  <a:lnTo>
                    <a:pt x="2595" y="7282"/>
                  </a:lnTo>
                  <a:lnTo>
                    <a:pt x="2721" y="7282"/>
                  </a:lnTo>
                  <a:lnTo>
                    <a:pt x="2763" y="7303"/>
                  </a:lnTo>
                  <a:lnTo>
                    <a:pt x="2846" y="7303"/>
                  </a:lnTo>
                  <a:lnTo>
                    <a:pt x="2909" y="7282"/>
                  </a:lnTo>
                  <a:lnTo>
                    <a:pt x="2930" y="7303"/>
                  </a:lnTo>
                  <a:lnTo>
                    <a:pt x="2930" y="7386"/>
                  </a:lnTo>
                  <a:lnTo>
                    <a:pt x="2972" y="7470"/>
                  </a:lnTo>
                  <a:lnTo>
                    <a:pt x="3014" y="7407"/>
                  </a:lnTo>
                  <a:lnTo>
                    <a:pt x="3076" y="7407"/>
                  </a:lnTo>
                  <a:lnTo>
                    <a:pt x="3076" y="7470"/>
                  </a:lnTo>
                  <a:lnTo>
                    <a:pt x="3160" y="7491"/>
                  </a:lnTo>
                  <a:lnTo>
                    <a:pt x="3223" y="7470"/>
                  </a:lnTo>
                  <a:lnTo>
                    <a:pt x="3244" y="7407"/>
                  </a:lnTo>
                  <a:lnTo>
                    <a:pt x="3286" y="7386"/>
                  </a:lnTo>
                  <a:lnTo>
                    <a:pt x="3286" y="7324"/>
                  </a:lnTo>
                  <a:lnTo>
                    <a:pt x="3369" y="7303"/>
                  </a:lnTo>
                  <a:lnTo>
                    <a:pt x="3453" y="7324"/>
                  </a:lnTo>
                  <a:lnTo>
                    <a:pt x="3662" y="7324"/>
                  </a:lnTo>
                  <a:lnTo>
                    <a:pt x="3662" y="7386"/>
                  </a:lnTo>
                  <a:lnTo>
                    <a:pt x="3704" y="7470"/>
                  </a:lnTo>
                  <a:lnTo>
                    <a:pt x="3788" y="7491"/>
                  </a:lnTo>
                  <a:lnTo>
                    <a:pt x="3788" y="7512"/>
                  </a:lnTo>
                  <a:lnTo>
                    <a:pt x="3746" y="7596"/>
                  </a:lnTo>
                  <a:lnTo>
                    <a:pt x="3767" y="7638"/>
                  </a:lnTo>
                  <a:lnTo>
                    <a:pt x="3871" y="7742"/>
                  </a:lnTo>
                  <a:lnTo>
                    <a:pt x="3851" y="7826"/>
                  </a:lnTo>
                  <a:lnTo>
                    <a:pt x="3788" y="7951"/>
                  </a:lnTo>
                  <a:lnTo>
                    <a:pt x="3809" y="8014"/>
                  </a:lnTo>
                  <a:lnTo>
                    <a:pt x="3851" y="8056"/>
                  </a:lnTo>
                  <a:lnTo>
                    <a:pt x="3871" y="8098"/>
                  </a:lnTo>
                  <a:lnTo>
                    <a:pt x="3851" y="8140"/>
                  </a:lnTo>
                  <a:lnTo>
                    <a:pt x="3767" y="8161"/>
                  </a:lnTo>
                  <a:lnTo>
                    <a:pt x="3746" y="8307"/>
                  </a:lnTo>
                  <a:lnTo>
                    <a:pt x="3809" y="8454"/>
                  </a:lnTo>
                  <a:lnTo>
                    <a:pt x="3913" y="8475"/>
                  </a:lnTo>
                  <a:lnTo>
                    <a:pt x="3997" y="8516"/>
                  </a:lnTo>
                  <a:lnTo>
                    <a:pt x="3997" y="8558"/>
                  </a:lnTo>
                  <a:lnTo>
                    <a:pt x="3871" y="8621"/>
                  </a:lnTo>
                  <a:lnTo>
                    <a:pt x="3788" y="8621"/>
                  </a:lnTo>
                  <a:lnTo>
                    <a:pt x="3683" y="8516"/>
                  </a:lnTo>
                  <a:lnTo>
                    <a:pt x="3599" y="8516"/>
                  </a:lnTo>
                  <a:lnTo>
                    <a:pt x="3558" y="8558"/>
                  </a:lnTo>
                  <a:lnTo>
                    <a:pt x="3495" y="8516"/>
                  </a:lnTo>
                  <a:lnTo>
                    <a:pt x="3432" y="8516"/>
                  </a:lnTo>
                  <a:lnTo>
                    <a:pt x="3286" y="8558"/>
                  </a:lnTo>
                  <a:lnTo>
                    <a:pt x="3223" y="8516"/>
                  </a:lnTo>
                  <a:lnTo>
                    <a:pt x="3118" y="8537"/>
                  </a:lnTo>
                  <a:lnTo>
                    <a:pt x="2972" y="8579"/>
                  </a:lnTo>
                  <a:lnTo>
                    <a:pt x="2930" y="8663"/>
                  </a:lnTo>
                  <a:lnTo>
                    <a:pt x="2930" y="8726"/>
                  </a:lnTo>
                  <a:lnTo>
                    <a:pt x="2930" y="8788"/>
                  </a:lnTo>
                  <a:lnTo>
                    <a:pt x="2867" y="8830"/>
                  </a:lnTo>
                  <a:lnTo>
                    <a:pt x="2867" y="8893"/>
                  </a:lnTo>
                  <a:lnTo>
                    <a:pt x="3014" y="9039"/>
                  </a:lnTo>
                  <a:lnTo>
                    <a:pt x="3014" y="9102"/>
                  </a:lnTo>
                  <a:lnTo>
                    <a:pt x="3035" y="9144"/>
                  </a:lnTo>
                  <a:lnTo>
                    <a:pt x="3139" y="9102"/>
                  </a:lnTo>
                  <a:lnTo>
                    <a:pt x="3160" y="9186"/>
                  </a:lnTo>
                  <a:lnTo>
                    <a:pt x="3139" y="9207"/>
                  </a:lnTo>
                  <a:lnTo>
                    <a:pt x="3055" y="9165"/>
                  </a:lnTo>
                  <a:lnTo>
                    <a:pt x="3014" y="9186"/>
                  </a:lnTo>
                  <a:lnTo>
                    <a:pt x="2930" y="9249"/>
                  </a:lnTo>
                  <a:lnTo>
                    <a:pt x="2867" y="9207"/>
                  </a:lnTo>
                  <a:lnTo>
                    <a:pt x="2825" y="9207"/>
                  </a:lnTo>
                  <a:lnTo>
                    <a:pt x="2763" y="9186"/>
                  </a:lnTo>
                  <a:lnTo>
                    <a:pt x="2616" y="9207"/>
                  </a:lnTo>
                  <a:lnTo>
                    <a:pt x="2532" y="9186"/>
                  </a:lnTo>
                  <a:lnTo>
                    <a:pt x="2491" y="9249"/>
                  </a:lnTo>
                  <a:lnTo>
                    <a:pt x="2491" y="9291"/>
                  </a:lnTo>
                  <a:lnTo>
                    <a:pt x="2553" y="9395"/>
                  </a:lnTo>
                  <a:lnTo>
                    <a:pt x="2637" y="9395"/>
                  </a:lnTo>
                  <a:lnTo>
                    <a:pt x="2742" y="9416"/>
                  </a:lnTo>
                  <a:lnTo>
                    <a:pt x="2804" y="9521"/>
                  </a:lnTo>
                  <a:lnTo>
                    <a:pt x="2846" y="9563"/>
                  </a:lnTo>
                  <a:lnTo>
                    <a:pt x="2909" y="9688"/>
                  </a:lnTo>
                  <a:lnTo>
                    <a:pt x="2951" y="9709"/>
                  </a:lnTo>
                  <a:lnTo>
                    <a:pt x="2972" y="9772"/>
                  </a:lnTo>
                  <a:lnTo>
                    <a:pt x="3139" y="9939"/>
                  </a:lnTo>
                  <a:lnTo>
                    <a:pt x="3139" y="10086"/>
                  </a:lnTo>
                  <a:lnTo>
                    <a:pt x="3139" y="10211"/>
                  </a:lnTo>
                  <a:lnTo>
                    <a:pt x="3181" y="10211"/>
                  </a:lnTo>
                  <a:lnTo>
                    <a:pt x="3286" y="10190"/>
                  </a:lnTo>
                  <a:lnTo>
                    <a:pt x="3327" y="10190"/>
                  </a:lnTo>
                  <a:lnTo>
                    <a:pt x="3369" y="10211"/>
                  </a:lnTo>
                  <a:lnTo>
                    <a:pt x="3432" y="10295"/>
                  </a:lnTo>
                  <a:lnTo>
                    <a:pt x="3474" y="10337"/>
                  </a:lnTo>
                  <a:lnTo>
                    <a:pt x="3537" y="10441"/>
                  </a:lnTo>
                  <a:lnTo>
                    <a:pt x="3579" y="10441"/>
                  </a:lnTo>
                  <a:lnTo>
                    <a:pt x="3662" y="10420"/>
                  </a:lnTo>
                  <a:lnTo>
                    <a:pt x="3767" y="10441"/>
                  </a:lnTo>
                  <a:lnTo>
                    <a:pt x="3871" y="10462"/>
                  </a:lnTo>
                  <a:lnTo>
                    <a:pt x="3976" y="10462"/>
                  </a:lnTo>
                  <a:lnTo>
                    <a:pt x="4018" y="10504"/>
                  </a:lnTo>
                  <a:lnTo>
                    <a:pt x="3997" y="10546"/>
                  </a:lnTo>
                  <a:lnTo>
                    <a:pt x="3997" y="10609"/>
                  </a:lnTo>
                  <a:lnTo>
                    <a:pt x="3997" y="10755"/>
                  </a:lnTo>
                  <a:lnTo>
                    <a:pt x="3913" y="10923"/>
                  </a:lnTo>
                  <a:lnTo>
                    <a:pt x="3955" y="11048"/>
                  </a:lnTo>
                  <a:lnTo>
                    <a:pt x="3976" y="11195"/>
                  </a:lnTo>
                  <a:lnTo>
                    <a:pt x="4311" y="10881"/>
                  </a:lnTo>
                  <a:lnTo>
                    <a:pt x="4604" y="10776"/>
                  </a:lnTo>
                  <a:lnTo>
                    <a:pt x="4959" y="10839"/>
                  </a:lnTo>
                  <a:lnTo>
                    <a:pt x="5378" y="11069"/>
                  </a:lnTo>
                  <a:lnTo>
                    <a:pt x="5755" y="11508"/>
                  </a:lnTo>
                  <a:lnTo>
                    <a:pt x="5985" y="11467"/>
                  </a:lnTo>
                  <a:lnTo>
                    <a:pt x="6068" y="11446"/>
                  </a:lnTo>
                  <a:lnTo>
                    <a:pt x="5629" y="8726"/>
                  </a:lnTo>
                  <a:lnTo>
                    <a:pt x="7136" y="8433"/>
                  </a:lnTo>
                  <a:lnTo>
                    <a:pt x="8056" y="9060"/>
                  </a:lnTo>
                  <a:lnTo>
                    <a:pt x="8391" y="9186"/>
                  </a:lnTo>
                  <a:lnTo>
                    <a:pt x="8893" y="9479"/>
                  </a:lnTo>
                  <a:lnTo>
                    <a:pt x="9751" y="9395"/>
                  </a:lnTo>
                  <a:lnTo>
                    <a:pt x="10693" y="9395"/>
                  </a:lnTo>
                  <a:lnTo>
                    <a:pt x="10985" y="9604"/>
                  </a:lnTo>
                  <a:lnTo>
                    <a:pt x="11132" y="9981"/>
                  </a:lnTo>
                  <a:lnTo>
                    <a:pt x="11320" y="9897"/>
                  </a:lnTo>
                  <a:lnTo>
                    <a:pt x="11341" y="10713"/>
                  </a:lnTo>
                  <a:lnTo>
                    <a:pt x="11760" y="10755"/>
                  </a:lnTo>
                  <a:lnTo>
                    <a:pt x="11990" y="11446"/>
                  </a:lnTo>
                  <a:lnTo>
                    <a:pt x="12115" y="11446"/>
                  </a:lnTo>
                  <a:lnTo>
                    <a:pt x="12366" y="11299"/>
                  </a:lnTo>
                  <a:lnTo>
                    <a:pt x="12555" y="11278"/>
                  </a:lnTo>
                  <a:lnTo>
                    <a:pt x="12743" y="11299"/>
                  </a:lnTo>
                  <a:lnTo>
                    <a:pt x="12994" y="11446"/>
                  </a:lnTo>
                  <a:lnTo>
                    <a:pt x="13078" y="11467"/>
                  </a:lnTo>
                  <a:lnTo>
                    <a:pt x="13287" y="11257"/>
                  </a:lnTo>
                  <a:lnTo>
                    <a:pt x="13413" y="11048"/>
                  </a:lnTo>
                  <a:lnTo>
                    <a:pt x="13475" y="10964"/>
                  </a:lnTo>
                  <a:lnTo>
                    <a:pt x="13538" y="10818"/>
                  </a:lnTo>
                  <a:lnTo>
                    <a:pt x="13789" y="10525"/>
                  </a:lnTo>
                  <a:lnTo>
                    <a:pt x="13894" y="10504"/>
                  </a:lnTo>
                  <a:lnTo>
                    <a:pt x="13998" y="10337"/>
                  </a:lnTo>
                  <a:lnTo>
                    <a:pt x="14040" y="10337"/>
                  </a:lnTo>
                  <a:lnTo>
                    <a:pt x="14040" y="10295"/>
                  </a:lnTo>
                  <a:lnTo>
                    <a:pt x="14166" y="10211"/>
                  </a:lnTo>
                  <a:lnTo>
                    <a:pt x="14145" y="10148"/>
                  </a:lnTo>
                  <a:lnTo>
                    <a:pt x="14250" y="10023"/>
                  </a:lnTo>
                  <a:lnTo>
                    <a:pt x="14438" y="10044"/>
                  </a:lnTo>
                  <a:lnTo>
                    <a:pt x="14543" y="10107"/>
                  </a:lnTo>
                  <a:lnTo>
                    <a:pt x="14961" y="10148"/>
                  </a:lnTo>
                  <a:lnTo>
                    <a:pt x="15317" y="10148"/>
                  </a:lnTo>
                  <a:lnTo>
                    <a:pt x="15505" y="10107"/>
                  </a:lnTo>
                  <a:lnTo>
                    <a:pt x="15484" y="9981"/>
                  </a:lnTo>
                  <a:lnTo>
                    <a:pt x="15463" y="9835"/>
                  </a:lnTo>
                  <a:lnTo>
                    <a:pt x="15463" y="9709"/>
                  </a:lnTo>
                  <a:lnTo>
                    <a:pt x="15505" y="9667"/>
                  </a:lnTo>
                  <a:lnTo>
                    <a:pt x="15610" y="9688"/>
                  </a:lnTo>
                  <a:lnTo>
                    <a:pt x="15777" y="9709"/>
                  </a:lnTo>
                  <a:lnTo>
                    <a:pt x="15819" y="9667"/>
                  </a:lnTo>
                  <a:lnTo>
                    <a:pt x="16007" y="9667"/>
                  </a:lnTo>
                  <a:lnTo>
                    <a:pt x="16133" y="9730"/>
                  </a:lnTo>
                  <a:lnTo>
                    <a:pt x="16342" y="9793"/>
                  </a:lnTo>
                  <a:lnTo>
                    <a:pt x="16677" y="9835"/>
                  </a:lnTo>
                  <a:lnTo>
                    <a:pt x="16781" y="9793"/>
                  </a:lnTo>
                  <a:lnTo>
                    <a:pt x="16886" y="9709"/>
                  </a:lnTo>
                  <a:lnTo>
                    <a:pt x="17032" y="9730"/>
                  </a:lnTo>
                  <a:lnTo>
                    <a:pt x="17158" y="9730"/>
                  </a:lnTo>
                  <a:lnTo>
                    <a:pt x="17451" y="9667"/>
                  </a:lnTo>
                  <a:lnTo>
                    <a:pt x="17723" y="9730"/>
                  </a:lnTo>
                  <a:lnTo>
                    <a:pt x="17911" y="9688"/>
                  </a:lnTo>
                  <a:lnTo>
                    <a:pt x="18246" y="9688"/>
                  </a:lnTo>
                  <a:lnTo>
                    <a:pt x="18497" y="9793"/>
                  </a:lnTo>
                  <a:lnTo>
                    <a:pt x="18602" y="9772"/>
                  </a:lnTo>
                  <a:lnTo>
                    <a:pt x="18853" y="10044"/>
                  </a:lnTo>
                  <a:lnTo>
                    <a:pt x="19083" y="10107"/>
                  </a:lnTo>
                  <a:lnTo>
                    <a:pt x="19229" y="10044"/>
                  </a:lnTo>
                  <a:lnTo>
                    <a:pt x="19188" y="9897"/>
                  </a:lnTo>
                  <a:lnTo>
                    <a:pt x="19313" y="9814"/>
                  </a:lnTo>
                  <a:lnTo>
                    <a:pt x="19313" y="9772"/>
                  </a:lnTo>
                  <a:lnTo>
                    <a:pt x="19376" y="9730"/>
                  </a:lnTo>
                  <a:lnTo>
                    <a:pt x="19271" y="9625"/>
                  </a:lnTo>
                  <a:lnTo>
                    <a:pt x="19313" y="9521"/>
                  </a:lnTo>
                  <a:lnTo>
                    <a:pt x="19397" y="9458"/>
                  </a:lnTo>
                  <a:lnTo>
                    <a:pt x="19355" y="9207"/>
                  </a:lnTo>
                  <a:lnTo>
                    <a:pt x="19229" y="9144"/>
                  </a:lnTo>
                  <a:lnTo>
                    <a:pt x="19188" y="9039"/>
                  </a:lnTo>
                  <a:lnTo>
                    <a:pt x="19083" y="8851"/>
                  </a:lnTo>
                  <a:lnTo>
                    <a:pt x="19062" y="8747"/>
                  </a:lnTo>
                  <a:lnTo>
                    <a:pt x="19020" y="8663"/>
                  </a:lnTo>
                  <a:lnTo>
                    <a:pt x="19020" y="8579"/>
                  </a:lnTo>
                  <a:lnTo>
                    <a:pt x="18957" y="8412"/>
                  </a:lnTo>
                  <a:lnTo>
                    <a:pt x="19041" y="8328"/>
                  </a:lnTo>
                  <a:lnTo>
                    <a:pt x="19041" y="8265"/>
                  </a:lnTo>
                  <a:lnTo>
                    <a:pt x="18916" y="8244"/>
                  </a:lnTo>
                  <a:lnTo>
                    <a:pt x="18748" y="8265"/>
                  </a:lnTo>
                  <a:lnTo>
                    <a:pt x="18644" y="8202"/>
                  </a:lnTo>
                  <a:lnTo>
                    <a:pt x="18644" y="8119"/>
                  </a:lnTo>
                  <a:lnTo>
                    <a:pt x="18748" y="8014"/>
                  </a:lnTo>
                  <a:lnTo>
                    <a:pt x="18853" y="7951"/>
                  </a:lnTo>
                  <a:lnTo>
                    <a:pt x="18916" y="8014"/>
                  </a:lnTo>
                  <a:lnTo>
                    <a:pt x="19020" y="8014"/>
                  </a:lnTo>
                  <a:lnTo>
                    <a:pt x="19167" y="7930"/>
                  </a:lnTo>
                  <a:lnTo>
                    <a:pt x="19439" y="7889"/>
                  </a:lnTo>
                  <a:lnTo>
                    <a:pt x="19564" y="7847"/>
                  </a:lnTo>
                  <a:lnTo>
                    <a:pt x="19648" y="7826"/>
                  </a:lnTo>
                  <a:lnTo>
                    <a:pt x="19711" y="7889"/>
                  </a:lnTo>
                  <a:lnTo>
                    <a:pt x="19794" y="7889"/>
                  </a:lnTo>
                  <a:lnTo>
                    <a:pt x="19878" y="7826"/>
                  </a:lnTo>
                  <a:lnTo>
                    <a:pt x="19962" y="7826"/>
                  </a:lnTo>
                  <a:lnTo>
                    <a:pt x="19962" y="7742"/>
                  </a:lnTo>
                  <a:lnTo>
                    <a:pt x="20004" y="7617"/>
                  </a:lnTo>
                  <a:lnTo>
                    <a:pt x="19878" y="7575"/>
                  </a:lnTo>
                  <a:lnTo>
                    <a:pt x="19815" y="7512"/>
                  </a:lnTo>
                  <a:lnTo>
                    <a:pt x="19836" y="7428"/>
                  </a:lnTo>
                  <a:lnTo>
                    <a:pt x="19836" y="7177"/>
                  </a:lnTo>
                  <a:lnTo>
                    <a:pt x="19899" y="6842"/>
                  </a:lnTo>
                  <a:lnTo>
                    <a:pt x="19899" y="6696"/>
                  </a:lnTo>
                  <a:lnTo>
                    <a:pt x="19962" y="6550"/>
                  </a:lnTo>
                  <a:lnTo>
                    <a:pt x="20004" y="6278"/>
                  </a:lnTo>
                  <a:lnTo>
                    <a:pt x="20213" y="6278"/>
                  </a:lnTo>
                  <a:lnTo>
                    <a:pt x="20422" y="6361"/>
                  </a:lnTo>
                  <a:lnTo>
                    <a:pt x="20589" y="6382"/>
                  </a:lnTo>
                  <a:lnTo>
                    <a:pt x="20820" y="6340"/>
                  </a:lnTo>
                  <a:lnTo>
                    <a:pt x="20882" y="6340"/>
                  </a:lnTo>
                  <a:lnTo>
                    <a:pt x="20924" y="6424"/>
                  </a:lnTo>
                  <a:lnTo>
                    <a:pt x="21008" y="6424"/>
                  </a:lnTo>
                  <a:lnTo>
                    <a:pt x="21071" y="6382"/>
                  </a:lnTo>
                  <a:lnTo>
                    <a:pt x="21154" y="6278"/>
                  </a:lnTo>
                  <a:lnTo>
                    <a:pt x="21280" y="6236"/>
                  </a:lnTo>
                  <a:lnTo>
                    <a:pt x="21447" y="6068"/>
                  </a:lnTo>
                  <a:lnTo>
                    <a:pt x="21447" y="6006"/>
                  </a:lnTo>
                  <a:lnTo>
                    <a:pt x="21343" y="5838"/>
                  </a:lnTo>
                  <a:lnTo>
                    <a:pt x="21238" y="5608"/>
                  </a:lnTo>
                  <a:lnTo>
                    <a:pt x="21238" y="5378"/>
                  </a:lnTo>
                  <a:lnTo>
                    <a:pt x="21259" y="5231"/>
                  </a:lnTo>
                  <a:lnTo>
                    <a:pt x="21343" y="5169"/>
                  </a:lnTo>
                  <a:lnTo>
                    <a:pt x="21531" y="5106"/>
                  </a:lnTo>
                  <a:lnTo>
                    <a:pt x="21594" y="4980"/>
                  </a:lnTo>
                  <a:lnTo>
                    <a:pt x="21552" y="4917"/>
                  </a:lnTo>
                  <a:lnTo>
                    <a:pt x="21573" y="4813"/>
                  </a:lnTo>
                  <a:lnTo>
                    <a:pt x="21698" y="4666"/>
                  </a:lnTo>
                  <a:lnTo>
                    <a:pt x="21803" y="4604"/>
                  </a:lnTo>
                  <a:lnTo>
                    <a:pt x="21908" y="4499"/>
                  </a:lnTo>
                  <a:lnTo>
                    <a:pt x="21887" y="4478"/>
                  </a:lnTo>
                  <a:lnTo>
                    <a:pt x="21866" y="4457"/>
                  </a:lnTo>
                  <a:lnTo>
                    <a:pt x="21698" y="4394"/>
                  </a:lnTo>
                  <a:lnTo>
                    <a:pt x="21573" y="4269"/>
                  </a:lnTo>
                  <a:lnTo>
                    <a:pt x="21489" y="4269"/>
                  </a:lnTo>
                  <a:lnTo>
                    <a:pt x="21447" y="4164"/>
                  </a:lnTo>
                  <a:lnTo>
                    <a:pt x="21489" y="4039"/>
                  </a:lnTo>
                  <a:lnTo>
                    <a:pt x="21447" y="3976"/>
                  </a:lnTo>
                  <a:lnTo>
                    <a:pt x="21343" y="4060"/>
                  </a:lnTo>
                  <a:lnTo>
                    <a:pt x="21259" y="4164"/>
                  </a:lnTo>
                  <a:lnTo>
                    <a:pt x="21154" y="4185"/>
                  </a:lnTo>
                  <a:lnTo>
                    <a:pt x="20861" y="4227"/>
                  </a:lnTo>
                  <a:lnTo>
                    <a:pt x="20799" y="4269"/>
                  </a:lnTo>
                  <a:lnTo>
                    <a:pt x="20757" y="4332"/>
                  </a:lnTo>
                  <a:lnTo>
                    <a:pt x="20652" y="4269"/>
                  </a:lnTo>
                  <a:lnTo>
                    <a:pt x="20548" y="4227"/>
                  </a:lnTo>
                  <a:lnTo>
                    <a:pt x="20506" y="4227"/>
                  </a:lnTo>
                  <a:lnTo>
                    <a:pt x="20485" y="4185"/>
                  </a:lnTo>
                  <a:lnTo>
                    <a:pt x="20422" y="4143"/>
                  </a:lnTo>
                  <a:lnTo>
                    <a:pt x="20401" y="4060"/>
                  </a:lnTo>
                  <a:lnTo>
                    <a:pt x="20359" y="3976"/>
                  </a:lnTo>
                  <a:lnTo>
                    <a:pt x="20401" y="3934"/>
                  </a:lnTo>
                  <a:lnTo>
                    <a:pt x="20401" y="3850"/>
                  </a:lnTo>
                  <a:lnTo>
                    <a:pt x="20317" y="3809"/>
                  </a:lnTo>
                  <a:lnTo>
                    <a:pt x="20276" y="3809"/>
                  </a:lnTo>
                  <a:lnTo>
                    <a:pt x="20129" y="3725"/>
                  </a:lnTo>
                  <a:lnTo>
                    <a:pt x="20004" y="3704"/>
                  </a:lnTo>
                  <a:lnTo>
                    <a:pt x="19962" y="3704"/>
                  </a:lnTo>
                  <a:lnTo>
                    <a:pt x="19899" y="3557"/>
                  </a:lnTo>
                  <a:lnTo>
                    <a:pt x="19794" y="3390"/>
                  </a:lnTo>
                  <a:lnTo>
                    <a:pt x="19648" y="3244"/>
                  </a:lnTo>
                  <a:lnTo>
                    <a:pt x="19460" y="3223"/>
                  </a:lnTo>
                  <a:lnTo>
                    <a:pt x="19250" y="3223"/>
                  </a:lnTo>
                  <a:lnTo>
                    <a:pt x="19062" y="3244"/>
                  </a:lnTo>
                  <a:lnTo>
                    <a:pt x="19041" y="3306"/>
                  </a:lnTo>
                  <a:lnTo>
                    <a:pt x="19083" y="3348"/>
                  </a:lnTo>
                  <a:lnTo>
                    <a:pt x="19062" y="3411"/>
                  </a:lnTo>
                  <a:lnTo>
                    <a:pt x="18936" y="3453"/>
                  </a:lnTo>
                  <a:lnTo>
                    <a:pt x="18853" y="3432"/>
                  </a:lnTo>
                  <a:lnTo>
                    <a:pt x="18727" y="3495"/>
                  </a:lnTo>
                  <a:lnTo>
                    <a:pt x="18560" y="3411"/>
                  </a:lnTo>
                  <a:lnTo>
                    <a:pt x="18497" y="3432"/>
                  </a:lnTo>
                  <a:lnTo>
                    <a:pt x="18413" y="3495"/>
                  </a:lnTo>
                  <a:lnTo>
                    <a:pt x="18309" y="3495"/>
                  </a:lnTo>
                  <a:lnTo>
                    <a:pt x="18204" y="3411"/>
                  </a:lnTo>
                  <a:lnTo>
                    <a:pt x="18079" y="3348"/>
                  </a:lnTo>
                  <a:lnTo>
                    <a:pt x="18079" y="3285"/>
                  </a:lnTo>
                  <a:lnTo>
                    <a:pt x="18100" y="3202"/>
                  </a:lnTo>
                  <a:lnTo>
                    <a:pt x="17911" y="3118"/>
                  </a:lnTo>
                  <a:lnTo>
                    <a:pt x="17828" y="3181"/>
                  </a:lnTo>
                  <a:lnTo>
                    <a:pt x="17828" y="3306"/>
                  </a:lnTo>
                  <a:lnTo>
                    <a:pt x="17869" y="3327"/>
                  </a:lnTo>
                  <a:lnTo>
                    <a:pt x="17828" y="3390"/>
                  </a:lnTo>
                  <a:lnTo>
                    <a:pt x="17744" y="3453"/>
                  </a:lnTo>
                  <a:lnTo>
                    <a:pt x="17597" y="3453"/>
                  </a:lnTo>
                  <a:lnTo>
                    <a:pt x="16175" y="1695"/>
                  </a:lnTo>
                  <a:lnTo>
                    <a:pt x="15170" y="921"/>
                  </a:lnTo>
                  <a:lnTo>
                    <a:pt x="15107" y="837"/>
                  </a:lnTo>
                  <a:lnTo>
                    <a:pt x="15191" y="816"/>
                  </a:lnTo>
                  <a:lnTo>
                    <a:pt x="15296" y="712"/>
                  </a:lnTo>
                  <a:lnTo>
                    <a:pt x="15296" y="607"/>
                  </a:lnTo>
                  <a:lnTo>
                    <a:pt x="15254" y="565"/>
                  </a:lnTo>
                  <a:lnTo>
                    <a:pt x="15087" y="607"/>
                  </a:lnTo>
                  <a:lnTo>
                    <a:pt x="14961" y="628"/>
                  </a:lnTo>
                  <a:lnTo>
                    <a:pt x="14877" y="733"/>
                  </a:lnTo>
                  <a:lnTo>
                    <a:pt x="14773" y="775"/>
                  </a:lnTo>
                  <a:lnTo>
                    <a:pt x="14647" y="900"/>
                  </a:lnTo>
                  <a:lnTo>
                    <a:pt x="14647" y="984"/>
                  </a:lnTo>
                  <a:lnTo>
                    <a:pt x="14563" y="1047"/>
                  </a:lnTo>
                  <a:lnTo>
                    <a:pt x="14522" y="1151"/>
                  </a:lnTo>
                  <a:lnTo>
                    <a:pt x="14417" y="1235"/>
                  </a:lnTo>
                  <a:lnTo>
                    <a:pt x="14229" y="1235"/>
                  </a:lnTo>
                  <a:lnTo>
                    <a:pt x="14124" y="1298"/>
                  </a:lnTo>
                  <a:lnTo>
                    <a:pt x="14145" y="1423"/>
                  </a:lnTo>
                  <a:lnTo>
                    <a:pt x="14061" y="1465"/>
                  </a:lnTo>
                  <a:lnTo>
                    <a:pt x="14019" y="1423"/>
                  </a:lnTo>
                  <a:lnTo>
                    <a:pt x="13789" y="1360"/>
                  </a:lnTo>
                  <a:lnTo>
                    <a:pt x="13643" y="1423"/>
                  </a:lnTo>
                  <a:lnTo>
                    <a:pt x="13601" y="1507"/>
                  </a:lnTo>
                  <a:lnTo>
                    <a:pt x="13517" y="1507"/>
                  </a:lnTo>
                  <a:lnTo>
                    <a:pt x="13434" y="1402"/>
                  </a:lnTo>
                  <a:lnTo>
                    <a:pt x="13434" y="1235"/>
                  </a:lnTo>
                  <a:lnTo>
                    <a:pt x="13517" y="1172"/>
                  </a:lnTo>
                  <a:lnTo>
                    <a:pt x="13538" y="1088"/>
                  </a:lnTo>
                  <a:lnTo>
                    <a:pt x="13496" y="1026"/>
                  </a:lnTo>
                  <a:lnTo>
                    <a:pt x="13413" y="1109"/>
                  </a:lnTo>
                  <a:lnTo>
                    <a:pt x="13329" y="1109"/>
                  </a:lnTo>
                  <a:lnTo>
                    <a:pt x="13120" y="1005"/>
                  </a:lnTo>
                  <a:lnTo>
                    <a:pt x="12994" y="1026"/>
                  </a:lnTo>
                  <a:lnTo>
                    <a:pt x="13015" y="1109"/>
                  </a:lnTo>
                  <a:lnTo>
                    <a:pt x="13078" y="1130"/>
                  </a:lnTo>
                  <a:lnTo>
                    <a:pt x="12994" y="1214"/>
                  </a:lnTo>
                  <a:lnTo>
                    <a:pt x="12952" y="1214"/>
                  </a:lnTo>
                  <a:lnTo>
                    <a:pt x="12869" y="1088"/>
                  </a:lnTo>
                  <a:lnTo>
                    <a:pt x="12848" y="900"/>
                  </a:lnTo>
                  <a:lnTo>
                    <a:pt x="12638" y="733"/>
                  </a:lnTo>
                  <a:lnTo>
                    <a:pt x="12597" y="775"/>
                  </a:lnTo>
                  <a:lnTo>
                    <a:pt x="12638" y="900"/>
                  </a:lnTo>
                  <a:lnTo>
                    <a:pt x="12638" y="984"/>
                  </a:lnTo>
                  <a:lnTo>
                    <a:pt x="12555" y="984"/>
                  </a:lnTo>
                  <a:lnTo>
                    <a:pt x="12513" y="879"/>
                  </a:lnTo>
                  <a:lnTo>
                    <a:pt x="12450" y="900"/>
                  </a:lnTo>
                  <a:lnTo>
                    <a:pt x="12429" y="1005"/>
                  </a:lnTo>
                  <a:lnTo>
                    <a:pt x="12366" y="1026"/>
                  </a:lnTo>
                  <a:lnTo>
                    <a:pt x="12262" y="942"/>
                  </a:lnTo>
                  <a:lnTo>
                    <a:pt x="12136" y="1026"/>
                  </a:lnTo>
                  <a:lnTo>
                    <a:pt x="12074" y="984"/>
                  </a:lnTo>
                  <a:lnTo>
                    <a:pt x="12032" y="879"/>
                  </a:lnTo>
                  <a:lnTo>
                    <a:pt x="12115" y="837"/>
                  </a:lnTo>
                  <a:lnTo>
                    <a:pt x="12136" y="796"/>
                  </a:lnTo>
                  <a:lnTo>
                    <a:pt x="12115" y="691"/>
                  </a:lnTo>
                  <a:lnTo>
                    <a:pt x="12136" y="586"/>
                  </a:lnTo>
                  <a:lnTo>
                    <a:pt x="12115" y="524"/>
                  </a:lnTo>
                  <a:lnTo>
                    <a:pt x="12032" y="482"/>
                  </a:lnTo>
                  <a:lnTo>
                    <a:pt x="11948" y="398"/>
                  </a:lnTo>
                  <a:lnTo>
                    <a:pt x="11927" y="272"/>
                  </a:lnTo>
                  <a:lnTo>
                    <a:pt x="11864" y="252"/>
                  </a:lnTo>
                  <a:lnTo>
                    <a:pt x="11822" y="84"/>
                  </a:lnTo>
                  <a:lnTo>
                    <a:pt x="11718" y="84"/>
                  </a:lnTo>
                  <a:lnTo>
                    <a:pt x="11592" y="126"/>
                  </a:lnTo>
                  <a:lnTo>
                    <a:pt x="11446" y="126"/>
                  </a:lnTo>
                  <a:lnTo>
                    <a:pt x="11299" y="42"/>
                  </a:lnTo>
                  <a:lnTo>
                    <a:pt x="11132" y="63"/>
                  </a:lnTo>
                  <a:lnTo>
                    <a:pt x="11006" y="0"/>
                  </a:lnTo>
                  <a:lnTo>
                    <a:pt x="10902" y="42"/>
                  </a:lnTo>
                  <a:lnTo>
                    <a:pt x="1086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2"/>
            <p:cNvSpPr/>
            <p:nvPr/>
          </p:nvSpPr>
          <p:spPr>
            <a:xfrm>
              <a:off x="4443200" y="2520875"/>
              <a:ext cx="231750" cy="144400"/>
            </a:xfrm>
            <a:custGeom>
              <a:avLst/>
              <a:gdLst/>
              <a:ahLst/>
              <a:cxnLst/>
              <a:rect l="l" t="t" r="r" b="b"/>
              <a:pathLst>
                <a:path w="9270" h="5776" extrusionOk="0">
                  <a:moveTo>
                    <a:pt x="1507" y="1"/>
                  </a:moveTo>
                  <a:lnTo>
                    <a:pt x="0" y="294"/>
                  </a:lnTo>
                  <a:lnTo>
                    <a:pt x="439" y="3014"/>
                  </a:lnTo>
                  <a:lnTo>
                    <a:pt x="732" y="3014"/>
                  </a:lnTo>
                  <a:lnTo>
                    <a:pt x="963" y="3035"/>
                  </a:lnTo>
                  <a:lnTo>
                    <a:pt x="1004" y="2909"/>
                  </a:lnTo>
                  <a:lnTo>
                    <a:pt x="900" y="2804"/>
                  </a:lnTo>
                  <a:lnTo>
                    <a:pt x="879" y="2595"/>
                  </a:lnTo>
                  <a:lnTo>
                    <a:pt x="983" y="2344"/>
                  </a:lnTo>
                  <a:lnTo>
                    <a:pt x="1172" y="2323"/>
                  </a:lnTo>
                  <a:lnTo>
                    <a:pt x="1276" y="2198"/>
                  </a:lnTo>
                  <a:lnTo>
                    <a:pt x="1402" y="2114"/>
                  </a:lnTo>
                  <a:lnTo>
                    <a:pt x="1527" y="2198"/>
                  </a:lnTo>
                  <a:lnTo>
                    <a:pt x="1611" y="2135"/>
                  </a:lnTo>
                  <a:lnTo>
                    <a:pt x="1507" y="2009"/>
                  </a:lnTo>
                  <a:lnTo>
                    <a:pt x="1779" y="2030"/>
                  </a:lnTo>
                  <a:lnTo>
                    <a:pt x="2155" y="2219"/>
                  </a:lnTo>
                  <a:lnTo>
                    <a:pt x="2511" y="2428"/>
                  </a:lnTo>
                  <a:lnTo>
                    <a:pt x="2532" y="2553"/>
                  </a:lnTo>
                  <a:lnTo>
                    <a:pt x="2971" y="2804"/>
                  </a:lnTo>
                  <a:lnTo>
                    <a:pt x="3306" y="2951"/>
                  </a:lnTo>
                  <a:lnTo>
                    <a:pt x="3390" y="2909"/>
                  </a:lnTo>
                  <a:lnTo>
                    <a:pt x="3515" y="2930"/>
                  </a:lnTo>
                  <a:lnTo>
                    <a:pt x="3766" y="3076"/>
                  </a:lnTo>
                  <a:lnTo>
                    <a:pt x="3871" y="3432"/>
                  </a:lnTo>
                  <a:lnTo>
                    <a:pt x="3976" y="3537"/>
                  </a:lnTo>
                  <a:lnTo>
                    <a:pt x="4017" y="3662"/>
                  </a:lnTo>
                  <a:lnTo>
                    <a:pt x="4143" y="3913"/>
                  </a:lnTo>
                  <a:lnTo>
                    <a:pt x="4352" y="3997"/>
                  </a:lnTo>
                  <a:lnTo>
                    <a:pt x="4729" y="4227"/>
                  </a:lnTo>
                  <a:lnTo>
                    <a:pt x="5126" y="4520"/>
                  </a:lnTo>
                  <a:lnTo>
                    <a:pt x="5545" y="4708"/>
                  </a:lnTo>
                  <a:lnTo>
                    <a:pt x="5921" y="5001"/>
                  </a:lnTo>
                  <a:lnTo>
                    <a:pt x="6235" y="5022"/>
                  </a:lnTo>
                  <a:lnTo>
                    <a:pt x="6319" y="5106"/>
                  </a:lnTo>
                  <a:lnTo>
                    <a:pt x="6403" y="5106"/>
                  </a:lnTo>
                  <a:lnTo>
                    <a:pt x="6612" y="5232"/>
                  </a:lnTo>
                  <a:lnTo>
                    <a:pt x="6612" y="5378"/>
                  </a:lnTo>
                  <a:lnTo>
                    <a:pt x="6633" y="5650"/>
                  </a:lnTo>
                  <a:lnTo>
                    <a:pt x="6821" y="5587"/>
                  </a:lnTo>
                  <a:lnTo>
                    <a:pt x="6926" y="5671"/>
                  </a:lnTo>
                  <a:lnTo>
                    <a:pt x="7009" y="5776"/>
                  </a:lnTo>
                  <a:lnTo>
                    <a:pt x="7072" y="5776"/>
                  </a:lnTo>
                  <a:lnTo>
                    <a:pt x="7177" y="5671"/>
                  </a:lnTo>
                  <a:lnTo>
                    <a:pt x="7281" y="5692"/>
                  </a:lnTo>
                  <a:lnTo>
                    <a:pt x="7323" y="5755"/>
                  </a:lnTo>
                  <a:lnTo>
                    <a:pt x="7365" y="5378"/>
                  </a:lnTo>
                  <a:lnTo>
                    <a:pt x="7491" y="5106"/>
                  </a:lnTo>
                  <a:lnTo>
                    <a:pt x="7553" y="5043"/>
                  </a:lnTo>
                  <a:lnTo>
                    <a:pt x="7533" y="4897"/>
                  </a:lnTo>
                  <a:lnTo>
                    <a:pt x="7407" y="4834"/>
                  </a:lnTo>
                  <a:lnTo>
                    <a:pt x="7344" y="4688"/>
                  </a:lnTo>
                  <a:lnTo>
                    <a:pt x="7386" y="4541"/>
                  </a:lnTo>
                  <a:lnTo>
                    <a:pt x="7365" y="4416"/>
                  </a:lnTo>
                  <a:lnTo>
                    <a:pt x="7219" y="4436"/>
                  </a:lnTo>
                  <a:lnTo>
                    <a:pt x="7114" y="4499"/>
                  </a:lnTo>
                  <a:lnTo>
                    <a:pt x="6947" y="4269"/>
                  </a:lnTo>
                  <a:lnTo>
                    <a:pt x="6947" y="4102"/>
                  </a:lnTo>
                  <a:lnTo>
                    <a:pt x="7072" y="3997"/>
                  </a:lnTo>
                  <a:lnTo>
                    <a:pt x="7344" y="4018"/>
                  </a:lnTo>
                  <a:lnTo>
                    <a:pt x="7449" y="3997"/>
                  </a:lnTo>
                  <a:lnTo>
                    <a:pt x="7449" y="3872"/>
                  </a:lnTo>
                  <a:lnTo>
                    <a:pt x="7679" y="3788"/>
                  </a:lnTo>
                  <a:lnTo>
                    <a:pt x="7637" y="3704"/>
                  </a:lnTo>
                  <a:lnTo>
                    <a:pt x="7574" y="3662"/>
                  </a:lnTo>
                  <a:lnTo>
                    <a:pt x="7846" y="3600"/>
                  </a:lnTo>
                  <a:lnTo>
                    <a:pt x="8014" y="3537"/>
                  </a:lnTo>
                  <a:lnTo>
                    <a:pt x="8056" y="3390"/>
                  </a:lnTo>
                  <a:lnTo>
                    <a:pt x="7867" y="3328"/>
                  </a:lnTo>
                  <a:lnTo>
                    <a:pt x="7867" y="3181"/>
                  </a:lnTo>
                  <a:lnTo>
                    <a:pt x="8014" y="3139"/>
                  </a:lnTo>
                  <a:lnTo>
                    <a:pt x="8181" y="3014"/>
                  </a:lnTo>
                  <a:lnTo>
                    <a:pt x="8286" y="3035"/>
                  </a:lnTo>
                  <a:lnTo>
                    <a:pt x="8453" y="2825"/>
                  </a:lnTo>
                  <a:lnTo>
                    <a:pt x="8600" y="2951"/>
                  </a:lnTo>
                  <a:lnTo>
                    <a:pt x="8621" y="3056"/>
                  </a:lnTo>
                  <a:lnTo>
                    <a:pt x="8914" y="3014"/>
                  </a:lnTo>
                  <a:lnTo>
                    <a:pt x="9123" y="3014"/>
                  </a:lnTo>
                  <a:lnTo>
                    <a:pt x="9269" y="2825"/>
                  </a:lnTo>
                  <a:lnTo>
                    <a:pt x="9248" y="2721"/>
                  </a:lnTo>
                  <a:lnTo>
                    <a:pt x="8955" y="2491"/>
                  </a:lnTo>
                  <a:lnTo>
                    <a:pt x="8893" y="2491"/>
                  </a:lnTo>
                  <a:lnTo>
                    <a:pt x="8893" y="2637"/>
                  </a:lnTo>
                  <a:lnTo>
                    <a:pt x="8788" y="2742"/>
                  </a:lnTo>
                  <a:lnTo>
                    <a:pt x="8683" y="2721"/>
                  </a:lnTo>
                  <a:lnTo>
                    <a:pt x="8579" y="2616"/>
                  </a:lnTo>
                  <a:lnTo>
                    <a:pt x="8307" y="2532"/>
                  </a:lnTo>
                  <a:lnTo>
                    <a:pt x="8202" y="2449"/>
                  </a:lnTo>
                  <a:lnTo>
                    <a:pt x="8286" y="2323"/>
                  </a:lnTo>
                  <a:lnTo>
                    <a:pt x="8453" y="2030"/>
                  </a:lnTo>
                  <a:lnTo>
                    <a:pt x="8453" y="1905"/>
                  </a:lnTo>
                  <a:lnTo>
                    <a:pt x="8369" y="1905"/>
                  </a:lnTo>
                  <a:lnTo>
                    <a:pt x="8265" y="2072"/>
                  </a:lnTo>
                  <a:lnTo>
                    <a:pt x="8160" y="2093"/>
                  </a:lnTo>
                  <a:lnTo>
                    <a:pt x="7909" y="2386"/>
                  </a:lnTo>
                  <a:lnTo>
                    <a:pt x="7846" y="2532"/>
                  </a:lnTo>
                  <a:lnTo>
                    <a:pt x="7784" y="2616"/>
                  </a:lnTo>
                  <a:lnTo>
                    <a:pt x="7658" y="2825"/>
                  </a:lnTo>
                  <a:lnTo>
                    <a:pt x="7449" y="3035"/>
                  </a:lnTo>
                  <a:lnTo>
                    <a:pt x="7365" y="3014"/>
                  </a:lnTo>
                  <a:lnTo>
                    <a:pt x="7114" y="2867"/>
                  </a:lnTo>
                  <a:lnTo>
                    <a:pt x="6926" y="2846"/>
                  </a:lnTo>
                  <a:lnTo>
                    <a:pt x="6737" y="2867"/>
                  </a:lnTo>
                  <a:lnTo>
                    <a:pt x="6486" y="3014"/>
                  </a:lnTo>
                  <a:lnTo>
                    <a:pt x="6361" y="3014"/>
                  </a:lnTo>
                  <a:lnTo>
                    <a:pt x="6131" y="2323"/>
                  </a:lnTo>
                  <a:lnTo>
                    <a:pt x="5712" y="2281"/>
                  </a:lnTo>
                  <a:lnTo>
                    <a:pt x="5691" y="1465"/>
                  </a:lnTo>
                  <a:lnTo>
                    <a:pt x="5503" y="1549"/>
                  </a:lnTo>
                  <a:lnTo>
                    <a:pt x="5356" y="1172"/>
                  </a:lnTo>
                  <a:lnTo>
                    <a:pt x="5064" y="963"/>
                  </a:lnTo>
                  <a:lnTo>
                    <a:pt x="4122" y="963"/>
                  </a:lnTo>
                  <a:lnTo>
                    <a:pt x="3264" y="1047"/>
                  </a:lnTo>
                  <a:lnTo>
                    <a:pt x="2762" y="754"/>
                  </a:lnTo>
                  <a:lnTo>
                    <a:pt x="2427" y="628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2"/>
            <p:cNvSpPr/>
            <p:nvPr/>
          </p:nvSpPr>
          <p:spPr>
            <a:xfrm>
              <a:off x="4401875" y="2571100"/>
              <a:ext cx="207150" cy="130275"/>
            </a:xfrm>
            <a:custGeom>
              <a:avLst/>
              <a:gdLst/>
              <a:ahLst/>
              <a:cxnLst/>
              <a:rect l="l" t="t" r="r" b="b"/>
              <a:pathLst>
                <a:path w="8286" h="5211" extrusionOk="0">
                  <a:moveTo>
                    <a:pt x="3160" y="0"/>
                  </a:moveTo>
                  <a:lnTo>
                    <a:pt x="3264" y="126"/>
                  </a:lnTo>
                  <a:lnTo>
                    <a:pt x="3180" y="189"/>
                  </a:lnTo>
                  <a:lnTo>
                    <a:pt x="3055" y="105"/>
                  </a:lnTo>
                  <a:lnTo>
                    <a:pt x="2929" y="189"/>
                  </a:lnTo>
                  <a:lnTo>
                    <a:pt x="2825" y="314"/>
                  </a:lnTo>
                  <a:lnTo>
                    <a:pt x="2636" y="335"/>
                  </a:lnTo>
                  <a:lnTo>
                    <a:pt x="2532" y="586"/>
                  </a:lnTo>
                  <a:lnTo>
                    <a:pt x="2553" y="795"/>
                  </a:lnTo>
                  <a:lnTo>
                    <a:pt x="2657" y="900"/>
                  </a:lnTo>
                  <a:lnTo>
                    <a:pt x="2616" y="1026"/>
                  </a:lnTo>
                  <a:lnTo>
                    <a:pt x="2385" y="1005"/>
                  </a:lnTo>
                  <a:lnTo>
                    <a:pt x="2092" y="1005"/>
                  </a:lnTo>
                  <a:lnTo>
                    <a:pt x="2009" y="1026"/>
                  </a:lnTo>
                  <a:lnTo>
                    <a:pt x="1779" y="1067"/>
                  </a:lnTo>
                  <a:lnTo>
                    <a:pt x="1402" y="628"/>
                  </a:lnTo>
                  <a:lnTo>
                    <a:pt x="983" y="398"/>
                  </a:lnTo>
                  <a:lnTo>
                    <a:pt x="628" y="335"/>
                  </a:lnTo>
                  <a:lnTo>
                    <a:pt x="335" y="440"/>
                  </a:lnTo>
                  <a:lnTo>
                    <a:pt x="0" y="754"/>
                  </a:lnTo>
                  <a:lnTo>
                    <a:pt x="0" y="816"/>
                  </a:lnTo>
                  <a:lnTo>
                    <a:pt x="84" y="900"/>
                  </a:lnTo>
                  <a:lnTo>
                    <a:pt x="126" y="963"/>
                  </a:lnTo>
                  <a:lnTo>
                    <a:pt x="209" y="1047"/>
                  </a:lnTo>
                  <a:lnTo>
                    <a:pt x="251" y="1151"/>
                  </a:lnTo>
                  <a:lnTo>
                    <a:pt x="356" y="1360"/>
                  </a:lnTo>
                  <a:lnTo>
                    <a:pt x="335" y="1528"/>
                  </a:lnTo>
                  <a:lnTo>
                    <a:pt x="293" y="1653"/>
                  </a:lnTo>
                  <a:lnTo>
                    <a:pt x="314" y="1946"/>
                  </a:lnTo>
                  <a:lnTo>
                    <a:pt x="356" y="2009"/>
                  </a:lnTo>
                  <a:lnTo>
                    <a:pt x="398" y="2093"/>
                  </a:lnTo>
                  <a:lnTo>
                    <a:pt x="607" y="2302"/>
                  </a:lnTo>
                  <a:lnTo>
                    <a:pt x="565" y="2218"/>
                  </a:lnTo>
                  <a:lnTo>
                    <a:pt x="523" y="2155"/>
                  </a:lnTo>
                  <a:lnTo>
                    <a:pt x="544" y="2114"/>
                  </a:lnTo>
                  <a:lnTo>
                    <a:pt x="732" y="2155"/>
                  </a:lnTo>
                  <a:lnTo>
                    <a:pt x="816" y="2093"/>
                  </a:lnTo>
                  <a:lnTo>
                    <a:pt x="858" y="2114"/>
                  </a:lnTo>
                  <a:lnTo>
                    <a:pt x="837" y="2260"/>
                  </a:lnTo>
                  <a:lnTo>
                    <a:pt x="858" y="2365"/>
                  </a:lnTo>
                  <a:lnTo>
                    <a:pt x="942" y="2323"/>
                  </a:lnTo>
                  <a:lnTo>
                    <a:pt x="983" y="2427"/>
                  </a:lnTo>
                  <a:lnTo>
                    <a:pt x="963" y="2490"/>
                  </a:lnTo>
                  <a:lnTo>
                    <a:pt x="858" y="2469"/>
                  </a:lnTo>
                  <a:lnTo>
                    <a:pt x="816" y="2469"/>
                  </a:lnTo>
                  <a:lnTo>
                    <a:pt x="753" y="2427"/>
                  </a:lnTo>
                  <a:lnTo>
                    <a:pt x="649" y="2511"/>
                  </a:lnTo>
                  <a:lnTo>
                    <a:pt x="649" y="2616"/>
                  </a:lnTo>
                  <a:lnTo>
                    <a:pt x="732" y="2699"/>
                  </a:lnTo>
                  <a:lnTo>
                    <a:pt x="711" y="2574"/>
                  </a:lnTo>
                  <a:lnTo>
                    <a:pt x="774" y="2574"/>
                  </a:lnTo>
                  <a:lnTo>
                    <a:pt x="837" y="2595"/>
                  </a:lnTo>
                  <a:lnTo>
                    <a:pt x="921" y="2616"/>
                  </a:lnTo>
                  <a:lnTo>
                    <a:pt x="963" y="2720"/>
                  </a:lnTo>
                  <a:lnTo>
                    <a:pt x="1130" y="2804"/>
                  </a:lnTo>
                  <a:lnTo>
                    <a:pt x="1172" y="2909"/>
                  </a:lnTo>
                  <a:lnTo>
                    <a:pt x="1151" y="3097"/>
                  </a:lnTo>
                  <a:lnTo>
                    <a:pt x="1172" y="3160"/>
                  </a:lnTo>
                  <a:lnTo>
                    <a:pt x="1172" y="3453"/>
                  </a:lnTo>
                  <a:lnTo>
                    <a:pt x="1235" y="3662"/>
                  </a:lnTo>
                  <a:lnTo>
                    <a:pt x="1339" y="3955"/>
                  </a:lnTo>
                  <a:lnTo>
                    <a:pt x="1444" y="3871"/>
                  </a:lnTo>
                  <a:lnTo>
                    <a:pt x="1716" y="3871"/>
                  </a:lnTo>
                  <a:lnTo>
                    <a:pt x="1779" y="3725"/>
                  </a:lnTo>
                  <a:lnTo>
                    <a:pt x="1862" y="3620"/>
                  </a:lnTo>
                  <a:lnTo>
                    <a:pt x="1967" y="3620"/>
                  </a:lnTo>
                  <a:lnTo>
                    <a:pt x="2197" y="3411"/>
                  </a:lnTo>
                  <a:lnTo>
                    <a:pt x="2427" y="3348"/>
                  </a:lnTo>
                  <a:lnTo>
                    <a:pt x="2636" y="3411"/>
                  </a:lnTo>
                  <a:lnTo>
                    <a:pt x="2699" y="3264"/>
                  </a:lnTo>
                  <a:lnTo>
                    <a:pt x="2804" y="3243"/>
                  </a:lnTo>
                  <a:lnTo>
                    <a:pt x="2929" y="3306"/>
                  </a:lnTo>
                  <a:lnTo>
                    <a:pt x="3055" y="3264"/>
                  </a:lnTo>
                  <a:lnTo>
                    <a:pt x="3264" y="3453"/>
                  </a:lnTo>
                  <a:lnTo>
                    <a:pt x="3432" y="3515"/>
                  </a:lnTo>
                  <a:lnTo>
                    <a:pt x="3766" y="3725"/>
                  </a:lnTo>
                  <a:lnTo>
                    <a:pt x="3871" y="3725"/>
                  </a:lnTo>
                  <a:lnTo>
                    <a:pt x="3955" y="3641"/>
                  </a:lnTo>
                  <a:lnTo>
                    <a:pt x="4185" y="3746"/>
                  </a:lnTo>
                  <a:lnTo>
                    <a:pt x="4310" y="3767"/>
                  </a:lnTo>
                  <a:lnTo>
                    <a:pt x="4331" y="3934"/>
                  </a:lnTo>
                  <a:lnTo>
                    <a:pt x="4394" y="3976"/>
                  </a:lnTo>
                  <a:lnTo>
                    <a:pt x="4520" y="3955"/>
                  </a:lnTo>
                  <a:lnTo>
                    <a:pt x="4729" y="3997"/>
                  </a:lnTo>
                  <a:lnTo>
                    <a:pt x="4959" y="4311"/>
                  </a:lnTo>
                  <a:lnTo>
                    <a:pt x="5231" y="4352"/>
                  </a:lnTo>
                  <a:lnTo>
                    <a:pt x="5357" y="4394"/>
                  </a:lnTo>
                  <a:lnTo>
                    <a:pt x="5461" y="4562"/>
                  </a:lnTo>
                  <a:lnTo>
                    <a:pt x="5419" y="4666"/>
                  </a:lnTo>
                  <a:lnTo>
                    <a:pt x="5461" y="4792"/>
                  </a:lnTo>
                  <a:lnTo>
                    <a:pt x="5461" y="4876"/>
                  </a:lnTo>
                  <a:lnTo>
                    <a:pt x="5524" y="4980"/>
                  </a:lnTo>
                  <a:lnTo>
                    <a:pt x="5566" y="4938"/>
                  </a:lnTo>
                  <a:lnTo>
                    <a:pt x="5691" y="4980"/>
                  </a:lnTo>
                  <a:lnTo>
                    <a:pt x="5775" y="5043"/>
                  </a:lnTo>
                  <a:lnTo>
                    <a:pt x="5880" y="5043"/>
                  </a:lnTo>
                  <a:lnTo>
                    <a:pt x="5963" y="4980"/>
                  </a:lnTo>
                  <a:lnTo>
                    <a:pt x="6047" y="4980"/>
                  </a:lnTo>
                  <a:lnTo>
                    <a:pt x="6173" y="5085"/>
                  </a:lnTo>
                  <a:lnTo>
                    <a:pt x="6214" y="5148"/>
                  </a:lnTo>
                  <a:lnTo>
                    <a:pt x="6277" y="5210"/>
                  </a:lnTo>
                  <a:lnTo>
                    <a:pt x="6319" y="5148"/>
                  </a:lnTo>
                  <a:lnTo>
                    <a:pt x="6486" y="5127"/>
                  </a:lnTo>
                  <a:lnTo>
                    <a:pt x="6570" y="5022"/>
                  </a:lnTo>
                  <a:lnTo>
                    <a:pt x="6591" y="4938"/>
                  </a:lnTo>
                  <a:lnTo>
                    <a:pt x="6675" y="4896"/>
                  </a:lnTo>
                  <a:lnTo>
                    <a:pt x="6633" y="4813"/>
                  </a:lnTo>
                  <a:lnTo>
                    <a:pt x="6821" y="4708"/>
                  </a:lnTo>
                  <a:lnTo>
                    <a:pt x="7030" y="4666"/>
                  </a:lnTo>
                  <a:lnTo>
                    <a:pt x="7051" y="4604"/>
                  </a:lnTo>
                  <a:lnTo>
                    <a:pt x="7135" y="4520"/>
                  </a:lnTo>
                  <a:lnTo>
                    <a:pt x="7240" y="4499"/>
                  </a:lnTo>
                  <a:lnTo>
                    <a:pt x="7261" y="4373"/>
                  </a:lnTo>
                  <a:lnTo>
                    <a:pt x="7261" y="4206"/>
                  </a:lnTo>
                  <a:lnTo>
                    <a:pt x="7407" y="4080"/>
                  </a:lnTo>
                  <a:lnTo>
                    <a:pt x="7407" y="3955"/>
                  </a:lnTo>
                  <a:lnTo>
                    <a:pt x="7344" y="3892"/>
                  </a:lnTo>
                  <a:lnTo>
                    <a:pt x="7365" y="3850"/>
                  </a:lnTo>
                  <a:lnTo>
                    <a:pt x="7428" y="3829"/>
                  </a:lnTo>
                  <a:lnTo>
                    <a:pt x="7470" y="3767"/>
                  </a:lnTo>
                  <a:lnTo>
                    <a:pt x="7637" y="3725"/>
                  </a:lnTo>
                  <a:lnTo>
                    <a:pt x="7679" y="3725"/>
                  </a:lnTo>
                  <a:lnTo>
                    <a:pt x="7846" y="3620"/>
                  </a:lnTo>
                  <a:lnTo>
                    <a:pt x="7993" y="3557"/>
                  </a:lnTo>
                  <a:lnTo>
                    <a:pt x="8098" y="3641"/>
                  </a:lnTo>
                  <a:lnTo>
                    <a:pt x="8244" y="3620"/>
                  </a:lnTo>
                  <a:lnTo>
                    <a:pt x="8265" y="3641"/>
                  </a:lnTo>
                  <a:lnTo>
                    <a:pt x="8286" y="3641"/>
                  </a:lnTo>
                  <a:lnTo>
                    <a:pt x="8265" y="3369"/>
                  </a:lnTo>
                  <a:lnTo>
                    <a:pt x="8265" y="3223"/>
                  </a:lnTo>
                  <a:lnTo>
                    <a:pt x="8056" y="3097"/>
                  </a:lnTo>
                  <a:lnTo>
                    <a:pt x="7972" y="3097"/>
                  </a:lnTo>
                  <a:lnTo>
                    <a:pt x="7888" y="3013"/>
                  </a:lnTo>
                  <a:lnTo>
                    <a:pt x="7574" y="2992"/>
                  </a:lnTo>
                  <a:lnTo>
                    <a:pt x="7198" y="2699"/>
                  </a:lnTo>
                  <a:lnTo>
                    <a:pt x="6779" y="2511"/>
                  </a:lnTo>
                  <a:lnTo>
                    <a:pt x="6382" y="2218"/>
                  </a:lnTo>
                  <a:lnTo>
                    <a:pt x="6005" y="1988"/>
                  </a:lnTo>
                  <a:lnTo>
                    <a:pt x="5796" y="1904"/>
                  </a:lnTo>
                  <a:lnTo>
                    <a:pt x="5670" y="1653"/>
                  </a:lnTo>
                  <a:lnTo>
                    <a:pt x="5629" y="1528"/>
                  </a:lnTo>
                  <a:lnTo>
                    <a:pt x="5524" y="1423"/>
                  </a:lnTo>
                  <a:lnTo>
                    <a:pt x="5419" y="1067"/>
                  </a:lnTo>
                  <a:lnTo>
                    <a:pt x="5168" y="921"/>
                  </a:lnTo>
                  <a:lnTo>
                    <a:pt x="5043" y="900"/>
                  </a:lnTo>
                  <a:lnTo>
                    <a:pt x="4959" y="942"/>
                  </a:lnTo>
                  <a:lnTo>
                    <a:pt x="4624" y="795"/>
                  </a:lnTo>
                  <a:lnTo>
                    <a:pt x="4185" y="544"/>
                  </a:lnTo>
                  <a:lnTo>
                    <a:pt x="4164" y="419"/>
                  </a:lnTo>
                  <a:lnTo>
                    <a:pt x="3808" y="210"/>
                  </a:lnTo>
                  <a:lnTo>
                    <a:pt x="3432" y="21"/>
                  </a:lnTo>
                  <a:lnTo>
                    <a:pt x="316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17" name="Google Shape;1717;p32"/>
            <p:cNvGrpSpPr/>
            <p:nvPr/>
          </p:nvGrpSpPr>
          <p:grpSpPr>
            <a:xfrm>
              <a:off x="4842300" y="3099950"/>
              <a:ext cx="31425" cy="59650"/>
              <a:chOff x="4842300" y="3099950"/>
              <a:chExt cx="31425" cy="59650"/>
            </a:xfrm>
          </p:grpSpPr>
          <p:sp>
            <p:nvSpPr>
              <p:cNvPr id="1718" name="Google Shape;1718;p32"/>
              <p:cNvSpPr/>
              <p:nvPr/>
            </p:nvSpPr>
            <p:spPr>
              <a:xfrm>
                <a:off x="4842300" y="3122950"/>
                <a:ext cx="2125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85" h="273" extrusionOk="0">
                    <a:moveTo>
                      <a:pt x="84" y="1"/>
                    </a:moveTo>
                    <a:lnTo>
                      <a:pt x="1" y="22"/>
                    </a:lnTo>
                    <a:lnTo>
                      <a:pt x="43" y="126"/>
                    </a:lnTo>
                    <a:lnTo>
                      <a:pt x="1" y="273"/>
                    </a:lnTo>
                    <a:lnTo>
                      <a:pt x="64" y="126"/>
                    </a:lnTo>
                    <a:lnTo>
                      <a:pt x="43" y="22"/>
                    </a:lnTo>
                    <a:lnTo>
                      <a:pt x="84" y="22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32"/>
              <p:cNvSpPr/>
              <p:nvPr/>
            </p:nvSpPr>
            <p:spPr>
              <a:xfrm>
                <a:off x="4842300" y="3106225"/>
                <a:ext cx="31425" cy="53375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2135" extrusionOk="0">
                    <a:moveTo>
                      <a:pt x="273" y="0"/>
                    </a:moveTo>
                    <a:lnTo>
                      <a:pt x="273" y="21"/>
                    </a:lnTo>
                    <a:lnTo>
                      <a:pt x="294" y="42"/>
                    </a:lnTo>
                    <a:lnTo>
                      <a:pt x="273" y="63"/>
                    </a:lnTo>
                    <a:lnTo>
                      <a:pt x="252" y="105"/>
                    </a:lnTo>
                    <a:lnTo>
                      <a:pt x="252" y="126"/>
                    </a:lnTo>
                    <a:lnTo>
                      <a:pt x="252" y="209"/>
                    </a:lnTo>
                    <a:lnTo>
                      <a:pt x="189" y="314"/>
                    </a:lnTo>
                    <a:lnTo>
                      <a:pt x="147" y="272"/>
                    </a:lnTo>
                    <a:lnTo>
                      <a:pt x="84" y="230"/>
                    </a:lnTo>
                    <a:lnTo>
                      <a:pt x="1" y="230"/>
                    </a:lnTo>
                    <a:lnTo>
                      <a:pt x="1" y="251"/>
                    </a:lnTo>
                    <a:lnTo>
                      <a:pt x="84" y="272"/>
                    </a:lnTo>
                    <a:lnTo>
                      <a:pt x="105" y="335"/>
                    </a:lnTo>
                    <a:lnTo>
                      <a:pt x="84" y="356"/>
                    </a:lnTo>
                    <a:lnTo>
                      <a:pt x="147" y="461"/>
                    </a:lnTo>
                    <a:lnTo>
                      <a:pt x="147" y="628"/>
                    </a:lnTo>
                    <a:lnTo>
                      <a:pt x="84" y="691"/>
                    </a:lnTo>
                    <a:lnTo>
                      <a:pt x="64" y="942"/>
                    </a:lnTo>
                    <a:lnTo>
                      <a:pt x="84" y="1005"/>
                    </a:lnTo>
                    <a:lnTo>
                      <a:pt x="43" y="1046"/>
                    </a:lnTo>
                    <a:lnTo>
                      <a:pt x="84" y="1277"/>
                    </a:lnTo>
                    <a:lnTo>
                      <a:pt x="84" y="1360"/>
                    </a:lnTo>
                    <a:lnTo>
                      <a:pt x="168" y="1611"/>
                    </a:lnTo>
                    <a:lnTo>
                      <a:pt x="252" y="1925"/>
                    </a:lnTo>
                    <a:lnTo>
                      <a:pt x="315" y="2051"/>
                    </a:lnTo>
                    <a:lnTo>
                      <a:pt x="461" y="2134"/>
                    </a:lnTo>
                    <a:lnTo>
                      <a:pt x="587" y="2113"/>
                    </a:lnTo>
                    <a:lnTo>
                      <a:pt x="775" y="2093"/>
                    </a:lnTo>
                    <a:lnTo>
                      <a:pt x="942" y="2030"/>
                    </a:lnTo>
                    <a:lnTo>
                      <a:pt x="1131" y="1821"/>
                    </a:lnTo>
                    <a:lnTo>
                      <a:pt x="1214" y="1674"/>
                    </a:lnTo>
                    <a:lnTo>
                      <a:pt x="1256" y="1569"/>
                    </a:lnTo>
                    <a:lnTo>
                      <a:pt x="1235" y="1486"/>
                    </a:lnTo>
                    <a:lnTo>
                      <a:pt x="1256" y="1423"/>
                    </a:lnTo>
                    <a:lnTo>
                      <a:pt x="1256" y="1277"/>
                    </a:lnTo>
                    <a:lnTo>
                      <a:pt x="1235" y="1214"/>
                    </a:lnTo>
                    <a:lnTo>
                      <a:pt x="1256" y="1109"/>
                    </a:lnTo>
                    <a:lnTo>
                      <a:pt x="1152" y="1046"/>
                    </a:lnTo>
                    <a:lnTo>
                      <a:pt x="1089" y="795"/>
                    </a:lnTo>
                    <a:lnTo>
                      <a:pt x="1005" y="628"/>
                    </a:lnTo>
                    <a:lnTo>
                      <a:pt x="900" y="628"/>
                    </a:lnTo>
                    <a:lnTo>
                      <a:pt x="900" y="586"/>
                    </a:lnTo>
                    <a:lnTo>
                      <a:pt x="796" y="586"/>
                    </a:lnTo>
                    <a:lnTo>
                      <a:pt x="921" y="544"/>
                    </a:lnTo>
                    <a:lnTo>
                      <a:pt x="900" y="481"/>
                    </a:lnTo>
                    <a:lnTo>
                      <a:pt x="838" y="461"/>
                    </a:lnTo>
                    <a:lnTo>
                      <a:pt x="775" y="335"/>
                    </a:lnTo>
                    <a:lnTo>
                      <a:pt x="712" y="335"/>
                    </a:lnTo>
                    <a:lnTo>
                      <a:pt x="691" y="230"/>
                    </a:lnTo>
                    <a:lnTo>
                      <a:pt x="670" y="168"/>
                    </a:lnTo>
                    <a:lnTo>
                      <a:pt x="670" y="126"/>
                    </a:lnTo>
                    <a:lnTo>
                      <a:pt x="482" y="42"/>
                    </a:lnTo>
                    <a:lnTo>
                      <a:pt x="461" y="105"/>
                    </a:lnTo>
                    <a:lnTo>
                      <a:pt x="377" y="63"/>
                    </a:lnTo>
                    <a:lnTo>
                      <a:pt x="398" y="21"/>
                    </a:lnTo>
                    <a:lnTo>
                      <a:pt x="27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32"/>
              <p:cNvSpPr/>
              <p:nvPr/>
            </p:nvSpPr>
            <p:spPr>
              <a:xfrm>
                <a:off x="4844400" y="3099950"/>
                <a:ext cx="52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89" extrusionOk="0">
                    <a:moveTo>
                      <a:pt x="189" y="0"/>
                    </a:moveTo>
                    <a:lnTo>
                      <a:pt x="0" y="42"/>
                    </a:lnTo>
                    <a:lnTo>
                      <a:pt x="0" y="105"/>
                    </a:lnTo>
                    <a:lnTo>
                      <a:pt x="126" y="188"/>
                    </a:lnTo>
                    <a:lnTo>
                      <a:pt x="126" y="147"/>
                    </a:lnTo>
                    <a:lnTo>
                      <a:pt x="168" y="147"/>
                    </a:lnTo>
                    <a:lnTo>
                      <a:pt x="210" y="42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32"/>
              <p:cNvSpPr/>
              <p:nvPr/>
            </p:nvSpPr>
            <p:spPr>
              <a:xfrm>
                <a:off x="4849625" y="3101500"/>
                <a:ext cx="7875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315" h="252" extrusionOk="0">
                    <a:moveTo>
                      <a:pt x="43" y="1"/>
                    </a:moveTo>
                    <a:lnTo>
                      <a:pt x="43" y="43"/>
                    </a:lnTo>
                    <a:lnTo>
                      <a:pt x="84" y="85"/>
                    </a:lnTo>
                    <a:lnTo>
                      <a:pt x="1" y="85"/>
                    </a:lnTo>
                    <a:lnTo>
                      <a:pt x="1" y="105"/>
                    </a:lnTo>
                    <a:lnTo>
                      <a:pt x="126" y="147"/>
                    </a:lnTo>
                    <a:lnTo>
                      <a:pt x="189" y="210"/>
                    </a:lnTo>
                    <a:lnTo>
                      <a:pt x="273" y="210"/>
                    </a:lnTo>
                    <a:lnTo>
                      <a:pt x="315" y="252"/>
                    </a:lnTo>
                    <a:lnTo>
                      <a:pt x="294" y="210"/>
                    </a:lnTo>
                    <a:lnTo>
                      <a:pt x="168" y="105"/>
                    </a:lnTo>
                    <a:lnTo>
                      <a:pt x="168" y="2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22" name="Google Shape;1722;p32"/>
            <p:cNvSpPr/>
            <p:nvPr/>
          </p:nvSpPr>
          <p:spPr>
            <a:xfrm>
              <a:off x="4663400" y="2731150"/>
              <a:ext cx="405425" cy="396025"/>
            </a:xfrm>
            <a:custGeom>
              <a:avLst/>
              <a:gdLst/>
              <a:ahLst/>
              <a:cxnLst/>
              <a:rect l="l" t="t" r="r" b="b"/>
              <a:pathLst>
                <a:path w="16217" h="15841" extrusionOk="0">
                  <a:moveTo>
                    <a:pt x="6906" y="15150"/>
                  </a:moveTo>
                  <a:lnTo>
                    <a:pt x="6927" y="15212"/>
                  </a:lnTo>
                  <a:lnTo>
                    <a:pt x="6927" y="15171"/>
                  </a:lnTo>
                  <a:lnTo>
                    <a:pt x="6906" y="15150"/>
                  </a:lnTo>
                  <a:close/>
                  <a:moveTo>
                    <a:pt x="3997" y="1"/>
                  </a:moveTo>
                  <a:lnTo>
                    <a:pt x="3914" y="147"/>
                  </a:lnTo>
                  <a:lnTo>
                    <a:pt x="3788" y="147"/>
                  </a:lnTo>
                  <a:lnTo>
                    <a:pt x="3600" y="294"/>
                  </a:lnTo>
                  <a:lnTo>
                    <a:pt x="3453" y="587"/>
                  </a:lnTo>
                  <a:lnTo>
                    <a:pt x="3391" y="629"/>
                  </a:lnTo>
                  <a:lnTo>
                    <a:pt x="3286" y="733"/>
                  </a:lnTo>
                  <a:lnTo>
                    <a:pt x="3223" y="733"/>
                  </a:lnTo>
                  <a:lnTo>
                    <a:pt x="3119" y="817"/>
                  </a:lnTo>
                  <a:lnTo>
                    <a:pt x="3014" y="838"/>
                  </a:lnTo>
                  <a:lnTo>
                    <a:pt x="2826" y="1026"/>
                  </a:lnTo>
                  <a:lnTo>
                    <a:pt x="2846" y="1089"/>
                  </a:lnTo>
                  <a:lnTo>
                    <a:pt x="2930" y="1298"/>
                  </a:lnTo>
                  <a:lnTo>
                    <a:pt x="2867" y="1570"/>
                  </a:lnTo>
                  <a:lnTo>
                    <a:pt x="2867" y="1717"/>
                  </a:lnTo>
                  <a:lnTo>
                    <a:pt x="2763" y="1779"/>
                  </a:lnTo>
                  <a:lnTo>
                    <a:pt x="2616" y="1968"/>
                  </a:lnTo>
                  <a:lnTo>
                    <a:pt x="2700" y="2031"/>
                  </a:lnTo>
                  <a:lnTo>
                    <a:pt x="2700" y="2135"/>
                  </a:lnTo>
                  <a:lnTo>
                    <a:pt x="2637" y="2261"/>
                  </a:lnTo>
                  <a:lnTo>
                    <a:pt x="2428" y="2365"/>
                  </a:lnTo>
                  <a:lnTo>
                    <a:pt x="2323" y="2554"/>
                  </a:lnTo>
                  <a:lnTo>
                    <a:pt x="2302" y="2721"/>
                  </a:lnTo>
                  <a:lnTo>
                    <a:pt x="2219" y="2867"/>
                  </a:lnTo>
                  <a:lnTo>
                    <a:pt x="1968" y="3035"/>
                  </a:lnTo>
                  <a:lnTo>
                    <a:pt x="1863" y="3391"/>
                  </a:lnTo>
                  <a:lnTo>
                    <a:pt x="1675" y="3600"/>
                  </a:lnTo>
                  <a:lnTo>
                    <a:pt x="1361" y="3600"/>
                  </a:lnTo>
                  <a:lnTo>
                    <a:pt x="1152" y="3725"/>
                  </a:lnTo>
                  <a:lnTo>
                    <a:pt x="1068" y="3704"/>
                  </a:lnTo>
                  <a:lnTo>
                    <a:pt x="1047" y="3600"/>
                  </a:lnTo>
                  <a:lnTo>
                    <a:pt x="922" y="3537"/>
                  </a:lnTo>
                  <a:lnTo>
                    <a:pt x="838" y="3600"/>
                  </a:lnTo>
                  <a:lnTo>
                    <a:pt x="733" y="3642"/>
                  </a:lnTo>
                  <a:lnTo>
                    <a:pt x="691" y="3746"/>
                  </a:lnTo>
                  <a:lnTo>
                    <a:pt x="545" y="3956"/>
                  </a:lnTo>
                  <a:lnTo>
                    <a:pt x="461" y="3976"/>
                  </a:lnTo>
                  <a:lnTo>
                    <a:pt x="357" y="4228"/>
                  </a:lnTo>
                  <a:lnTo>
                    <a:pt x="357" y="4374"/>
                  </a:lnTo>
                  <a:lnTo>
                    <a:pt x="461" y="4353"/>
                  </a:lnTo>
                  <a:lnTo>
                    <a:pt x="608" y="4395"/>
                  </a:lnTo>
                  <a:lnTo>
                    <a:pt x="670" y="4374"/>
                  </a:lnTo>
                  <a:lnTo>
                    <a:pt x="775" y="4374"/>
                  </a:lnTo>
                  <a:lnTo>
                    <a:pt x="859" y="4562"/>
                  </a:lnTo>
                  <a:lnTo>
                    <a:pt x="838" y="4688"/>
                  </a:lnTo>
                  <a:lnTo>
                    <a:pt x="859" y="4897"/>
                  </a:lnTo>
                  <a:lnTo>
                    <a:pt x="1068" y="5023"/>
                  </a:lnTo>
                  <a:lnTo>
                    <a:pt x="1173" y="5023"/>
                  </a:lnTo>
                  <a:lnTo>
                    <a:pt x="1256" y="5085"/>
                  </a:lnTo>
                  <a:lnTo>
                    <a:pt x="1214" y="5169"/>
                  </a:lnTo>
                  <a:lnTo>
                    <a:pt x="1340" y="5316"/>
                  </a:lnTo>
                  <a:lnTo>
                    <a:pt x="1466" y="5692"/>
                  </a:lnTo>
                  <a:lnTo>
                    <a:pt x="1445" y="5755"/>
                  </a:lnTo>
                  <a:lnTo>
                    <a:pt x="1486" y="5818"/>
                  </a:lnTo>
                  <a:lnTo>
                    <a:pt x="1382" y="5860"/>
                  </a:lnTo>
                  <a:lnTo>
                    <a:pt x="1256" y="5943"/>
                  </a:lnTo>
                  <a:lnTo>
                    <a:pt x="1194" y="5860"/>
                  </a:lnTo>
                  <a:lnTo>
                    <a:pt x="1256" y="5797"/>
                  </a:lnTo>
                  <a:lnTo>
                    <a:pt x="1256" y="5797"/>
                  </a:lnTo>
                  <a:lnTo>
                    <a:pt x="1131" y="5818"/>
                  </a:lnTo>
                  <a:lnTo>
                    <a:pt x="1068" y="5860"/>
                  </a:lnTo>
                  <a:lnTo>
                    <a:pt x="838" y="5964"/>
                  </a:lnTo>
                  <a:lnTo>
                    <a:pt x="440" y="5943"/>
                  </a:lnTo>
                  <a:lnTo>
                    <a:pt x="336" y="6006"/>
                  </a:lnTo>
                  <a:lnTo>
                    <a:pt x="252" y="5964"/>
                  </a:lnTo>
                  <a:lnTo>
                    <a:pt x="210" y="6111"/>
                  </a:lnTo>
                  <a:lnTo>
                    <a:pt x="126" y="6132"/>
                  </a:lnTo>
                  <a:lnTo>
                    <a:pt x="22" y="6215"/>
                  </a:lnTo>
                  <a:lnTo>
                    <a:pt x="1" y="6362"/>
                  </a:lnTo>
                  <a:lnTo>
                    <a:pt x="168" y="6257"/>
                  </a:lnTo>
                  <a:lnTo>
                    <a:pt x="336" y="6236"/>
                  </a:lnTo>
                  <a:lnTo>
                    <a:pt x="210" y="6320"/>
                  </a:lnTo>
                  <a:lnTo>
                    <a:pt x="106" y="6445"/>
                  </a:lnTo>
                  <a:lnTo>
                    <a:pt x="85" y="6571"/>
                  </a:lnTo>
                  <a:lnTo>
                    <a:pt x="147" y="6592"/>
                  </a:lnTo>
                  <a:lnTo>
                    <a:pt x="336" y="6780"/>
                  </a:lnTo>
                  <a:lnTo>
                    <a:pt x="691" y="6906"/>
                  </a:lnTo>
                  <a:lnTo>
                    <a:pt x="817" y="6885"/>
                  </a:lnTo>
                  <a:lnTo>
                    <a:pt x="963" y="6885"/>
                  </a:lnTo>
                  <a:lnTo>
                    <a:pt x="1194" y="6780"/>
                  </a:lnTo>
                  <a:lnTo>
                    <a:pt x="1194" y="6738"/>
                  </a:lnTo>
                  <a:lnTo>
                    <a:pt x="1194" y="6697"/>
                  </a:lnTo>
                  <a:lnTo>
                    <a:pt x="1214" y="6697"/>
                  </a:lnTo>
                  <a:lnTo>
                    <a:pt x="1340" y="6738"/>
                  </a:lnTo>
                  <a:lnTo>
                    <a:pt x="1298" y="6843"/>
                  </a:lnTo>
                  <a:lnTo>
                    <a:pt x="1256" y="6843"/>
                  </a:lnTo>
                  <a:lnTo>
                    <a:pt x="1152" y="6989"/>
                  </a:lnTo>
                  <a:lnTo>
                    <a:pt x="1068" y="6989"/>
                  </a:lnTo>
                  <a:lnTo>
                    <a:pt x="838" y="7178"/>
                  </a:lnTo>
                  <a:lnTo>
                    <a:pt x="838" y="7220"/>
                  </a:lnTo>
                  <a:lnTo>
                    <a:pt x="754" y="7199"/>
                  </a:lnTo>
                  <a:lnTo>
                    <a:pt x="733" y="7199"/>
                  </a:lnTo>
                  <a:lnTo>
                    <a:pt x="650" y="7261"/>
                  </a:lnTo>
                  <a:lnTo>
                    <a:pt x="566" y="7220"/>
                  </a:lnTo>
                  <a:lnTo>
                    <a:pt x="566" y="7115"/>
                  </a:lnTo>
                  <a:lnTo>
                    <a:pt x="503" y="7115"/>
                  </a:lnTo>
                  <a:lnTo>
                    <a:pt x="461" y="7094"/>
                  </a:lnTo>
                  <a:lnTo>
                    <a:pt x="419" y="7094"/>
                  </a:lnTo>
                  <a:lnTo>
                    <a:pt x="398" y="7178"/>
                  </a:lnTo>
                  <a:lnTo>
                    <a:pt x="419" y="7261"/>
                  </a:lnTo>
                  <a:lnTo>
                    <a:pt x="650" y="7492"/>
                  </a:lnTo>
                  <a:lnTo>
                    <a:pt x="733" y="7533"/>
                  </a:lnTo>
                  <a:lnTo>
                    <a:pt x="775" y="7533"/>
                  </a:lnTo>
                  <a:lnTo>
                    <a:pt x="817" y="7575"/>
                  </a:lnTo>
                  <a:lnTo>
                    <a:pt x="984" y="7826"/>
                  </a:lnTo>
                  <a:lnTo>
                    <a:pt x="1403" y="8161"/>
                  </a:lnTo>
                  <a:lnTo>
                    <a:pt x="1612" y="8224"/>
                  </a:lnTo>
                  <a:lnTo>
                    <a:pt x="1779" y="8161"/>
                  </a:lnTo>
                  <a:lnTo>
                    <a:pt x="2072" y="7994"/>
                  </a:lnTo>
                  <a:lnTo>
                    <a:pt x="2261" y="7889"/>
                  </a:lnTo>
                  <a:lnTo>
                    <a:pt x="2261" y="7826"/>
                  </a:lnTo>
                  <a:lnTo>
                    <a:pt x="2344" y="7722"/>
                  </a:lnTo>
                  <a:lnTo>
                    <a:pt x="2386" y="7513"/>
                  </a:lnTo>
                  <a:lnTo>
                    <a:pt x="2302" y="7408"/>
                  </a:lnTo>
                  <a:lnTo>
                    <a:pt x="2386" y="7199"/>
                  </a:lnTo>
                  <a:lnTo>
                    <a:pt x="2386" y="7094"/>
                  </a:lnTo>
                  <a:lnTo>
                    <a:pt x="2407" y="7010"/>
                  </a:lnTo>
                  <a:lnTo>
                    <a:pt x="2428" y="7094"/>
                  </a:lnTo>
                  <a:lnTo>
                    <a:pt x="2595" y="7094"/>
                  </a:lnTo>
                  <a:lnTo>
                    <a:pt x="2637" y="7115"/>
                  </a:lnTo>
                  <a:lnTo>
                    <a:pt x="2742" y="7073"/>
                  </a:lnTo>
                  <a:lnTo>
                    <a:pt x="2721" y="7115"/>
                  </a:lnTo>
                  <a:lnTo>
                    <a:pt x="2616" y="7220"/>
                  </a:lnTo>
                  <a:lnTo>
                    <a:pt x="2533" y="7199"/>
                  </a:lnTo>
                  <a:lnTo>
                    <a:pt x="2512" y="7220"/>
                  </a:lnTo>
                  <a:lnTo>
                    <a:pt x="2491" y="7366"/>
                  </a:lnTo>
                  <a:lnTo>
                    <a:pt x="2533" y="7429"/>
                  </a:lnTo>
                  <a:lnTo>
                    <a:pt x="2533" y="7533"/>
                  </a:lnTo>
                  <a:lnTo>
                    <a:pt x="2595" y="7575"/>
                  </a:lnTo>
                  <a:lnTo>
                    <a:pt x="2742" y="7533"/>
                  </a:lnTo>
                  <a:lnTo>
                    <a:pt x="2826" y="7575"/>
                  </a:lnTo>
                  <a:lnTo>
                    <a:pt x="2742" y="7575"/>
                  </a:lnTo>
                  <a:lnTo>
                    <a:pt x="2700" y="7617"/>
                  </a:lnTo>
                  <a:lnTo>
                    <a:pt x="2554" y="7701"/>
                  </a:lnTo>
                  <a:lnTo>
                    <a:pt x="2616" y="7952"/>
                  </a:lnTo>
                  <a:lnTo>
                    <a:pt x="2700" y="8015"/>
                  </a:lnTo>
                  <a:lnTo>
                    <a:pt x="2742" y="8203"/>
                  </a:lnTo>
                  <a:lnTo>
                    <a:pt x="2742" y="8349"/>
                  </a:lnTo>
                  <a:lnTo>
                    <a:pt x="2700" y="8475"/>
                  </a:lnTo>
                  <a:lnTo>
                    <a:pt x="2700" y="8580"/>
                  </a:lnTo>
                  <a:lnTo>
                    <a:pt x="2784" y="8642"/>
                  </a:lnTo>
                  <a:lnTo>
                    <a:pt x="2700" y="8684"/>
                  </a:lnTo>
                  <a:lnTo>
                    <a:pt x="2721" y="8873"/>
                  </a:lnTo>
                  <a:lnTo>
                    <a:pt x="2867" y="9186"/>
                  </a:lnTo>
                  <a:lnTo>
                    <a:pt x="2909" y="9291"/>
                  </a:lnTo>
                  <a:lnTo>
                    <a:pt x="2951" y="9375"/>
                  </a:lnTo>
                  <a:lnTo>
                    <a:pt x="2867" y="9396"/>
                  </a:lnTo>
                  <a:lnTo>
                    <a:pt x="2867" y="9521"/>
                  </a:lnTo>
                  <a:lnTo>
                    <a:pt x="3035" y="9730"/>
                  </a:lnTo>
                  <a:lnTo>
                    <a:pt x="2909" y="9730"/>
                  </a:lnTo>
                  <a:lnTo>
                    <a:pt x="3035" y="9919"/>
                  </a:lnTo>
                  <a:lnTo>
                    <a:pt x="3035" y="10086"/>
                  </a:lnTo>
                  <a:lnTo>
                    <a:pt x="3265" y="10546"/>
                  </a:lnTo>
                  <a:lnTo>
                    <a:pt x="3265" y="10860"/>
                  </a:lnTo>
                  <a:lnTo>
                    <a:pt x="3370" y="11132"/>
                  </a:lnTo>
                  <a:lnTo>
                    <a:pt x="3453" y="11174"/>
                  </a:lnTo>
                  <a:lnTo>
                    <a:pt x="3495" y="11342"/>
                  </a:lnTo>
                  <a:lnTo>
                    <a:pt x="3579" y="11383"/>
                  </a:lnTo>
                  <a:lnTo>
                    <a:pt x="3579" y="11467"/>
                  </a:lnTo>
                  <a:lnTo>
                    <a:pt x="3704" y="11697"/>
                  </a:lnTo>
                  <a:lnTo>
                    <a:pt x="3767" y="11718"/>
                  </a:lnTo>
                  <a:lnTo>
                    <a:pt x="3767" y="11781"/>
                  </a:lnTo>
                  <a:lnTo>
                    <a:pt x="3893" y="11969"/>
                  </a:lnTo>
                  <a:lnTo>
                    <a:pt x="3955" y="11969"/>
                  </a:lnTo>
                  <a:lnTo>
                    <a:pt x="3955" y="12178"/>
                  </a:lnTo>
                  <a:lnTo>
                    <a:pt x="3997" y="12241"/>
                  </a:lnTo>
                  <a:lnTo>
                    <a:pt x="4081" y="12388"/>
                  </a:lnTo>
                  <a:lnTo>
                    <a:pt x="4102" y="12555"/>
                  </a:lnTo>
                  <a:lnTo>
                    <a:pt x="4207" y="12827"/>
                  </a:lnTo>
                  <a:lnTo>
                    <a:pt x="4269" y="12932"/>
                  </a:lnTo>
                  <a:lnTo>
                    <a:pt x="4290" y="13162"/>
                  </a:lnTo>
                  <a:lnTo>
                    <a:pt x="4332" y="13225"/>
                  </a:lnTo>
                  <a:lnTo>
                    <a:pt x="4416" y="13371"/>
                  </a:lnTo>
                  <a:lnTo>
                    <a:pt x="4583" y="13539"/>
                  </a:lnTo>
                  <a:lnTo>
                    <a:pt x="4604" y="13539"/>
                  </a:lnTo>
                  <a:lnTo>
                    <a:pt x="4709" y="13685"/>
                  </a:lnTo>
                  <a:lnTo>
                    <a:pt x="4876" y="13894"/>
                  </a:lnTo>
                  <a:lnTo>
                    <a:pt x="4939" y="14083"/>
                  </a:lnTo>
                  <a:lnTo>
                    <a:pt x="5002" y="14229"/>
                  </a:lnTo>
                  <a:lnTo>
                    <a:pt x="5043" y="14271"/>
                  </a:lnTo>
                  <a:lnTo>
                    <a:pt x="5043" y="14375"/>
                  </a:lnTo>
                  <a:lnTo>
                    <a:pt x="5169" y="14606"/>
                  </a:lnTo>
                  <a:lnTo>
                    <a:pt x="5232" y="14815"/>
                  </a:lnTo>
                  <a:lnTo>
                    <a:pt x="5232" y="15045"/>
                  </a:lnTo>
                  <a:lnTo>
                    <a:pt x="5441" y="15484"/>
                  </a:lnTo>
                  <a:lnTo>
                    <a:pt x="5629" y="15673"/>
                  </a:lnTo>
                  <a:lnTo>
                    <a:pt x="5776" y="15798"/>
                  </a:lnTo>
                  <a:lnTo>
                    <a:pt x="5985" y="15840"/>
                  </a:lnTo>
                  <a:lnTo>
                    <a:pt x="6194" y="15673"/>
                  </a:lnTo>
                  <a:lnTo>
                    <a:pt x="6257" y="15547"/>
                  </a:lnTo>
                  <a:lnTo>
                    <a:pt x="6215" y="15484"/>
                  </a:lnTo>
                  <a:lnTo>
                    <a:pt x="6257" y="15464"/>
                  </a:lnTo>
                  <a:lnTo>
                    <a:pt x="6278" y="15422"/>
                  </a:lnTo>
                  <a:lnTo>
                    <a:pt x="6320" y="15317"/>
                  </a:lnTo>
                  <a:lnTo>
                    <a:pt x="6529" y="15212"/>
                  </a:lnTo>
                  <a:lnTo>
                    <a:pt x="6571" y="15212"/>
                  </a:lnTo>
                  <a:lnTo>
                    <a:pt x="6822" y="15129"/>
                  </a:lnTo>
                  <a:lnTo>
                    <a:pt x="6906" y="15150"/>
                  </a:lnTo>
                  <a:lnTo>
                    <a:pt x="6717" y="15045"/>
                  </a:lnTo>
                  <a:lnTo>
                    <a:pt x="6696" y="14961"/>
                  </a:lnTo>
                  <a:lnTo>
                    <a:pt x="6738" y="14919"/>
                  </a:lnTo>
                  <a:lnTo>
                    <a:pt x="6906" y="14710"/>
                  </a:lnTo>
                  <a:lnTo>
                    <a:pt x="6885" y="14647"/>
                  </a:lnTo>
                  <a:lnTo>
                    <a:pt x="6927" y="14543"/>
                  </a:lnTo>
                  <a:lnTo>
                    <a:pt x="7094" y="14522"/>
                  </a:lnTo>
                  <a:lnTo>
                    <a:pt x="7136" y="14543"/>
                  </a:lnTo>
                  <a:lnTo>
                    <a:pt x="7261" y="14522"/>
                  </a:lnTo>
                  <a:lnTo>
                    <a:pt x="7261" y="14375"/>
                  </a:lnTo>
                  <a:lnTo>
                    <a:pt x="7220" y="13894"/>
                  </a:lnTo>
                  <a:lnTo>
                    <a:pt x="7157" y="13811"/>
                  </a:lnTo>
                  <a:lnTo>
                    <a:pt x="7157" y="13580"/>
                  </a:lnTo>
                  <a:lnTo>
                    <a:pt x="7303" y="13329"/>
                  </a:lnTo>
                  <a:lnTo>
                    <a:pt x="7429" y="12953"/>
                  </a:lnTo>
                  <a:lnTo>
                    <a:pt x="7429" y="12660"/>
                  </a:lnTo>
                  <a:lnTo>
                    <a:pt x="7261" y="12618"/>
                  </a:lnTo>
                  <a:lnTo>
                    <a:pt x="7261" y="12178"/>
                  </a:lnTo>
                  <a:lnTo>
                    <a:pt x="7240" y="12011"/>
                  </a:lnTo>
                  <a:lnTo>
                    <a:pt x="7345" y="11906"/>
                  </a:lnTo>
                  <a:lnTo>
                    <a:pt x="7240" y="11614"/>
                  </a:lnTo>
                  <a:lnTo>
                    <a:pt x="7240" y="11404"/>
                  </a:lnTo>
                  <a:lnTo>
                    <a:pt x="7303" y="11300"/>
                  </a:lnTo>
                  <a:lnTo>
                    <a:pt x="7492" y="11132"/>
                  </a:lnTo>
                  <a:lnTo>
                    <a:pt x="7533" y="11132"/>
                  </a:lnTo>
                  <a:lnTo>
                    <a:pt x="7617" y="11195"/>
                  </a:lnTo>
                  <a:lnTo>
                    <a:pt x="7680" y="11237"/>
                  </a:lnTo>
                  <a:lnTo>
                    <a:pt x="7847" y="11028"/>
                  </a:lnTo>
                  <a:lnTo>
                    <a:pt x="7847" y="10881"/>
                  </a:lnTo>
                  <a:lnTo>
                    <a:pt x="7952" y="10818"/>
                  </a:lnTo>
                  <a:lnTo>
                    <a:pt x="8203" y="10839"/>
                  </a:lnTo>
                  <a:lnTo>
                    <a:pt x="8349" y="10756"/>
                  </a:lnTo>
                  <a:lnTo>
                    <a:pt x="8454" y="10609"/>
                  </a:lnTo>
                  <a:lnTo>
                    <a:pt x="8412" y="10463"/>
                  </a:lnTo>
                  <a:lnTo>
                    <a:pt x="8454" y="10358"/>
                  </a:lnTo>
                  <a:lnTo>
                    <a:pt x="8600" y="10212"/>
                  </a:lnTo>
                  <a:lnTo>
                    <a:pt x="8810" y="10149"/>
                  </a:lnTo>
                  <a:lnTo>
                    <a:pt x="8935" y="10023"/>
                  </a:lnTo>
                  <a:lnTo>
                    <a:pt x="9019" y="9877"/>
                  </a:lnTo>
                  <a:lnTo>
                    <a:pt x="9542" y="9479"/>
                  </a:lnTo>
                  <a:lnTo>
                    <a:pt x="9626" y="9186"/>
                  </a:lnTo>
                  <a:lnTo>
                    <a:pt x="10023" y="8852"/>
                  </a:lnTo>
                  <a:lnTo>
                    <a:pt x="9961" y="8831"/>
                  </a:lnTo>
                  <a:lnTo>
                    <a:pt x="9940" y="8852"/>
                  </a:lnTo>
                  <a:lnTo>
                    <a:pt x="9856" y="8893"/>
                  </a:lnTo>
                  <a:lnTo>
                    <a:pt x="9877" y="8747"/>
                  </a:lnTo>
                  <a:lnTo>
                    <a:pt x="9940" y="8747"/>
                  </a:lnTo>
                  <a:lnTo>
                    <a:pt x="10044" y="8663"/>
                  </a:lnTo>
                  <a:lnTo>
                    <a:pt x="10065" y="8663"/>
                  </a:lnTo>
                  <a:lnTo>
                    <a:pt x="10086" y="8684"/>
                  </a:lnTo>
                  <a:lnTo>
                    <a:pt x="10086" y="8747"/>
                  </a:lnTo>
                  <a:lnTo>
                    <a:pt x="10149" y="8789"/>
                  </a:lnTo>
                  <a:lnTo>
                    <a:pt x="10463" y="8621"/>
                  </a:lnTo>
                  <a:lnTo>
                    <a:pt x="10463" y="8559"/>
                  </a:lnTo>
                  <a:lnTo>
                    <a:pt x="10672" y="8412"/>
                  </a:lnTo>
                  <a:lnTo>
                    <a:pt x="10630" y="8329"/>
                  </a:lnTo>
                  <a:lnTo>
                    <a:pt x="10714" y="8329"/>
                  </a:lnTo>
                  <a:lnTo>
                    <a:pt x="10756" y="8224"/>
                  </a:lnTo>
                  <a:lnTo>
                    <a:pt x="10881" y="8119"/>
                  </a:lnTo>
                  <a:lnTo>
                    <a:pt x="10818" y="8098"/>
                  </a:lnTo>
                  <a:lnTo>
                    <a:pt x="10860" y="8057"/>
                  </a:lnTo>
                  <a:lnTo>
                    <a:pt x="10777" y="7931"/>
                  </a:lnTo>
                  <a:lnTo>
                    <a:pt x="10777" y="7847"/>
                  </a:lnTo>
                  <a:lnTo>
                    <a:pt x="10818" y="7743"/>
                  </a:lnTo>
                  <a:lnTo>
                    <a:pt x="10860" y="7680"/>
                  </a:lnTo>
                  <a:lnTo>
                    <a:pt x="10902" y="7617"/>
                  </a:lnTo>
                  <a:lnTo>
                    <a:pt x="11279" y="7492"/>
                  </a:lnTo>
                  <a:lnTo>
                    <a:pt x="11341" y="7387"/>
                  </a:lnTo>
                  <a:lnTo>
                    <a:pt x="11341" y="7303"/>
                  </a:lnTo>
                  <a:lnTo>
                    <a:pt x="11404" y="7220"/>
                  </a:lnTo>
                  <a:lnTo>
                    <a:pt x="11425" y="7178"/>
                  </a:lnTo>
                  <a:lnTo>
                    <a:pt x="11383" y="7115"/>
                  </a:lnTo>
                  <a:lnTo>
                    <a:pt x="11321" y="7115"/>
                  </a:lnTo>
                  <a:lnTo>
                    <a:pt x="11300" y="7073"/>
                  </a:lnTo>
                  <a:lnTo>
                    <a:pt x="11404" y="7073"/>
                  </a:lnTo>
                  <a:lnTo>
                    <a:pt x="11488" y="7157"/>
                  </a:lnTo>
                  <a:lnTo>
                    <a:pt x="11488" y="7261"/>
                  </a:lnTo>
                  <a:lnTo>
                    <a:pt x="11509" y="7387"/>
                  </a:lnTo>
                  <a:lnTo>
                    <a:pt x="11593" y="7408"/>
                  </a:lnTo>
                  <a:lnTo>
                    <a:pt x="11676" y="7408"/>
                  </a:lnTo>
                  <a:lnTo>
                    <a:pt x="11718" y="7366"/>
                  </a:lnTo>
                  <a:lnTo>
                    <a:pt x="11739" y="7387"/>
                  </a:lnTo>
                  <a:lnTo>
                    <a:pt x="11739" y="7324"/>
                  </a:lnTo>
                  <a:lnTo>
                    <a:pt x="11760" y="7282"/>
                  </a:lnTo>
                  <a:lnTo>
                    <a:pt x="11802" y="7324"/>
                  </a:lnTo>
                  <a:lnTo>
                    <a:pt x="11823" y="7492"/>
                  </a:lnTo>
                  <a:lnTo>
                    <a:pt x="11906" y="7513"/>
                  </a:lnTo>
                  <a:lnTo>
                    <a:pt x="11906" y="7429"/>
                  </a:lnTo>
                  <a:lnTo>
                    <a:pt x="11969" y="7533"/>
                  </a:lnTo>
                  <a:lnTo>
                    <a:pt x="12032" y="7429"/>
                  </a:lnTo>
                  <a:lnTo>
                    <a:pt x="11969" y="7303"/>
                  </a:lnTo>
                  <a:lnTo>
                    <a:pt x="12011" y="7303"/>
                  </a:lnTo>
                  <a:lnTo>
                    <a:pt x="11969" y="7115"/>
                  </a:lnTo>
                  <a:lnTo>
                    <a:pt x="11948" y="7010"/>
                  </a:lnTo>
                  <a:lnTo>
                    <a:pt x="11948" y="6864"/>
                  </a:lnTo>
                  <a:lnTo>
                    <a:pt x="11760" y="6634"/>
                  </a:lnTo>
                  <a:lnTo>
                    <a:pt x="11739" y="6445"/>
                  </a:lnTo>
                  <a:lnTo>
                    <a:pt x="11760" y="6341"/>
                  </a:lnTo>
                  <a:lnTo>
                    <a:pt x="11718" y="6215"/>
                  </a:lnTo>
                  <a:lnTo>
                    <a:pt x="11718" y="6027"/>
                  </a:lnTo>
                  <a:lnTo>
                    <a:pt x="11551" y="5839"/>
                  </a:lnTo>
                  <a:lnTo>
                    <a:pt x="11425" y="5797"/>
                  </a:lnTo>
                  <a:lnTo>
                    <a:pt x="11300" y="5629"/>
                  </a:lnTo>
                  <a:lnTo>
                    <a:pt x="11300" y="5399"/>
                  </a:lnTo>
                  <a:lnTo>
                    <a:pt x="11404" y="5378"/>
                  </a:lnTo>
                  <a:lnTo>
                    <a:pt x="11446" y="5211"/>
                  </a:lnTo>
                  <a:lnTo>
                    <a:pt x="11530" y="5169"/>
                  </a:lnTo>
                  <a:lnTo>
                    <a:pt x="11613" y="5190"/>
                  </a:lnTo>
                  <a:lnTo>
                    <a:pt x="11676" y="5127"/>
                  </a:lnTo>
                  <a:lnTo>
                    <a:pt x="11634" y="4981"/>
                  </a:lnTo>
                  <a:lnTo>
                    <a:pt x="11655" y="4918"/>
                  </a:lnTo>
                  <a:lnTo>
                    <a:pt x="11530" y="4897"/>
                  </a:lnTo>
                  <a:lnTo>
                    <a:pt x="11425" y="4960"/>
                  </a:lnTo>
                  <a:lnTo>
                    <a:pt x="11132" y="4855"/>
                  </a:lnTo>
                  <a:lnTo>
                    <a:pt x="11153" y="4709"/>
                  </a:lnTo>
                  <a:lnTo>
                    <a:pt x="11279" y="4583"/>
                  </a:lnTo>
                  <a:lnTo>
                    <a:pt x="11321" y="4437"/>
                  </a:lnTo>
                  <a:lnTo>
                    <a:pt x="11279" y="4374"/>
                  </a:lnTo>
                  <a:lnTo>
                    <a:pt x="11279" y="4290"/>
                  </a:lnTo>
                  <a:lnTo>
                    <a:pt x="11321" y="4290"/>
                  </a:lnTo>
                  <a:lnTo>
                    <a:pt x="11341" y="4228"/>
                  </a:lnTo>
                  <a:lnTo>
                    <a:pt x="11404" y="4269"/>
                  </a:lnTo>
                  <a:lnTo>
                    <a:pt x="11488" y="4374"/>
                  </a:lnTo>
                  <a:lnTo>
                    <a:pt x="11488" y="4437"/>
                  </a:lnTo>
                  <a:lnTo>
                    <a:pt x="11551" y="4541"/>
                  </a:lnTo>
                  <a:lnTo>
                    <a:pt x="11676" y="4562"/>
                  </a:lnTo>
                  <a:lnTo>
                    <a:pt x="11739" y="4541"/>
                  </a:lnTo>
                  <a:lnTo>
                    <a:pt x="11655" y="4479"/>
                  </a:lnTo>
                  <a:lnTo>
                    <a:pt x="11676" y="4395"/>
                  </a:lnTo>
                  <a:lnTo>
                    <a:pt x="11739" y="4395"/>
                  </a:lnTo>
                  <a:lnTo>
                    <a:pt x="11823" y="4479"/>
                  </a:lnTo>
                  <a:lnTo>
                    <a:pt x="11865" y="4541"/>
                  </a:lnTo>
                  <a:lnTo>
                    <a:pt x="11969" y="4583"/>
                  </a:lnTo>
                  <a:lnTo>
                    <a:pt x="12011" y="4541"/>
                  </a:lnTo>
                  <a:lnTo>
                    <a:pt x="12053" y="4541"/>
                  </a:lnTo>
                  <a:lnTo>
                    <a:pt x="12137" y="4667"/>
                  </a:lnTo>
                  <a:lnTo>
                    <a:pt x="12158" y="4792"/>
                  </a:lnTo>
                  <a:lnTo>
                    <a:pt x="12158" y="4876"/>
                  </a:lnTo>
                  <a:lnTo>
                    <a:pt x="12199" y="5002"/>
                  </a:lnTo>
                  <a:lnTo>
                    <a:pt x="12199" y="5085"/>
                  </a:lnTo>
                  <a:lnTo>
                    <a:pt x="12325" y="5127"/>
                  </a:lnTo>
                  <a:lnTo>
                    <a:pt x="12430" y="5106"/>
                  </a:lnTo>
                  <a:lnTo>
                    <a:pt x="12555" y="5169"/>
                  </a:lnTo>
                  <a:lnTo>
                    <a:pt x="12911" y="5169"/>
                  </a:lnTo>
                  <a:lnTo>
                    <a:pt x="13099" y="5190"/>
                  </a:lnTo>
                  <a:lnTo>
                    <a:pt x="13308" y="5169"/>
                  </a:lnTo>
                  <a:lnTo>
                    <a:pt x="13392" y="5169"/>
                  </a:lnTo>
                  <a:lnTo>
                    <a:pt x="13434" y="5190"/>
                  </a:lnTo>
                  <a:lnTo>
                    <a:pt x="13497" y="5169"/>
                  </a:lnTo>
                  <a:lnTo>
                    <a:pt x="13601" y="5274"/>
                  </a:lnTo>
                  <a:lnTo>
                    <a:pt x="13643" y="5295"/>
                  </a:lnTo>
                  <a:lnTo>
                    <a:pt x="13601" y="5420"/>
                  </a:lnTo>
                  <a:lnTo>
                    <a:pt x="13580" y="5546"/>
                  </a:lnTo>
                  <a:lnTo>
                    <a:pt x="13497" y="5755"/>
                  </a:lnTo>
                  <a:lnTo>
                    <a:pt x="13434" y="5797"/>
                  </a:lnTo>
                  <a:lnTo>
                    <a:pt x="13434" y="5860"/>
                  </a:lnTo>
                  <a:lnTo>
                    <a:pt x="13392" y="5922"/>
                  </a:lnTo>
                  <a:lnTo>
                    <a:pt x="13308" y="5922"/>
                  </a:lnTo>
                  <a:lnTo>
                    <a:pt x="13287" y="5860"/>
                  </a:lnTo>
                  <a:lnTo>
                    <a:pt x="13183" y="5943"/>
                  </a:lnTo>
                  <a:lnTo>
                    <a:pt x="13162" y="6027"/>
                  </a:lnTo>
                  <a:lnTo>
                    <a:pt x="13099" y="6048"/>
                  </a:lnTo>
                  <a:lnTo>
                    <a:pt x="13099" y="6132"/>
                  </a:lnTo>
                  <a:lnTo>
                    <a:pt x="13162" y="6278"/>
                  </a:lnTo>
                  <a:lnTo>
                    <a:pt x="13225" y="6341"/>
                  </a:lnTo>
                  <a:lnTo>
                    <a:pt x="13225" y="6383"/>
                  </a:lnTo>
                  <a:lnTo>
                    <a:pt x="13329" y="6487"/>
                  </a:lnTo>
                  <a:lnTo>
                    <a:pt x="13413" y="6592"/>
                  </a:lnTo>
                  <a:lnTo>
                    <a:pt x="13497" y="6592"/>
                  </a:lnTo>
                  <a:lnTo>
                    <a:pt x="13497" y="6529"/>
                  </a:lnTo>
                  <a:lnTo>
                    <a:pt x="13476" y="6466"/>
                  </a:lnTo>
                  <a:lnTo>
                    <a:pt x="13518" y="6383"/>
                  </a:lnTo>
                  <a:lnTo>
                    <a:pt x="13518" y="6341"/>
                  </a:lnTo>
                  <a:lnTo>
                    <a:pt x="13538" y="6278"/>
                  </a:lnTo>
                  <a:lnTo>
                    <a:pt x="13518" y="6236"/>
                  </a:lnTo>
                  <a:lnTo>
                    <a:pt x="13580" y="6173"/>
                  </a:lnTo>
                  <a:lnTo>
                    <a:pt x="13643" y="6236"/>
                  </a:lnTo>
                  <a:lnTo>
                    <a:pt x="13727" y="6236"/>
                  </a:lnTo>
                  <a:lnTo>
                    <a:pt x="13769" y="6278"/>
                  </a:lnTo>
                  <a:lnTo>
                    <a:pt x="13831" y="6362"/>
                  </a:lnTo>
                  <a:lnTo>
                    <a:pt x="13852" y="6529"/>
                  </a:lnTo>
                  <a:lnTo>
                    <a:pt x="13852" y="6655"/>
                  </a:lnTo>
                  <a:lnTo>
                    <a:pt x="13915" y="6738"/>
                  </a:lnTo>
                  <a:lnTo>
                    <a:pt x="13936" y="6969"/>
                  </a:lnTo>
                  <a:lnTo>
                    <a:pt x="13999" y="7115"/>
                  </a:lnTo>
                  <a:lnTo>
                    <a:pt x="14020" y="7199"/>
                  </a:lnTo>
                  <a:lnTo>
                    <a:pt x="14041" y="7261"/>
                  </a:lnTo>
                  <a:lnTo>
                    <a:pt x="14041" y="7303"/>
                  </a:lnTo>
                  <a:lnTo>
                    <a:pt x="14062" y="7366"/>
                  </a:lnTo>
                  <a:lnTo>
                    <a:pt x="14103" y="7387"/>
                  </a:lnTo>
                  <a:lnTo>
                    <a:pt x="14103" y="7303"/>
                  </a:lnTo>
                  <a:lnTo>
                    <a:pt x="14124" y="7199"/>
                  </a:lnTo>
                  <a:lnTo>
                    <a:pt x="14166" y="7220"/>
                  </a:lnTo>
                  <a:lnTo>
                    <a:pt x="14250" y="7199"/>
                  </a:lnTo>
                  <a:lnTo>
                    <a:pt x="14292" y="6989"/>
                  </a:lnTo>
                  <a:lnTo>
                    <a:pt x="14271" y="6885"/>
                  </a:lnTo>
                  <a:lnTo>
                    <a:pt x="14292" y="6759"/>
                  </a:lnTo>
                  <a:lnTo>
                    <a:pt x="14271" y="6592"/>
                  </a:lnTo>
                  <a:lnTo>
                    <a:pt x="14417" y="6592"/>
                  </a:lnTo>
                  <a:lnTo>
                    <a:pt x="14417" y="6383"/>
                  </a:lnTo>
                  <a:lnTo>
                    <a:pt x="14417" y="6257"/>
                  </a:lnTo>
                  <a:lnTo>
                    <a:pt x="14354" y="5964"/>
                  </a:lnTo>
                  <a:lnTo>
                    <a:pt x="14459" y="5964"/>
                  </a:lnTo>
                  <a:lnTo>
                    <a:pt x="14564" y="6006"/>
                  </a:lnTo>
                  <a:lnTo>
                    <a:pt x="14731" y="6006"/>
                  </a:lnTo>
                  <a:lnTo>
                    <a:pt x="14794" y="5797"/>
                  </a:lnTo>
                  <a:lnTo>
                    <a:pt x="14857" y="5546"/>
                  </a:lnTo>
                  <a:lnTo>
                    <a:pt x="14982" y="5232"/>
                  </a:lnTo>
                  <a:lnTo>
                    <a:pt x="14857" y="5190"/>
                  </a:lnTo>
                  <a:lnTo>
                    <a:pt x="14857" y="5085"/>
                  </a:lnTo>
                  <a:lnTo>
                    <a:pt x="15003" y="4813"/>
                  </a:lnTo>
                  <a:lnTo>
                    <a:pt x="15087" y="4583"/>
                  </a:lnTo>
                  <a:lnTo>
                    <a:pt x="15045" y="4541"/>
                  </a:lnTo>
                  <a:lnTo>
                    <a:pt x="15066" y="4374"/>
                  </a:lnTo>
                  <a:lnTo>
                    <a:pt x="15254" y="4081"/>
                  </a:lnTo>
                  <a:lnTo>
                    <a:pt x="15380" y="4039"/>
                  </a:lnTo>
                  <a:lnTo>
                    <a:pt x="15505" y="3872"/>
                  </a:lnTo>
                  <a:lnTo>
                    <a:pt x="15568" y="3725"/>
                  </a:lnTo>
                  <a:lnTo>
                    <a:pt x="15777" y="3663"/>
                  </a:lnTo>
                  <a:lnTo>
                    <a:pt x="15924" y="3558"/>
                  </a:lnTo>
                  <a:lnTo>
                    <a:pt x="16007" y="3642"/>
                  </a:lnTo>
                  <a:lnTo>
                    <a:pt x="16133" y="3704"/>
                  </a:lnTo>
                  <a:lnTo>
                    <a:pt x="16112" y="3600"/>
                  </a:lnTo>
                  <a:lnTo>
                    <a:pt x="16112" y="3432"/>
                  </a:lnTo>
                  <a:lnTo>
                    <a:pt x="16217" y="3328"/>
                  </a:lnTo>
                  <a:lnTo>
                    <a:pt x="16196" y="3244"/>
                  </a:lnTo>
                  <a:lnTo>
                    <a:pt x="16154" y="3223"/>
                  </a:lnTo>
                  <a:lnTo>
                    <a:pt x="16091" y="3119"/>
                  </a:lnTo>
                  <a:lnTo>
                    <a:pt x="15987" y="3077"/>
                  </a:lnTo>
                  <a:lnTo>
                    <a:pt x="15903" y="3119"/>
                  </a:lnTo>
                  <a:lnTo>
                    <a:pt x="15777" y="3098"/>
                  </a:lnTo>
                  <a:lnTo>
                    <a:pt x="15735" y="2993"/>
                  </a:lnTo>
                  <a:lnTo>
                    <a:pt x="15840" y="2888"/>
                  </a:lnTo>
                  <a:lnTo>
                    <a:pt x="15840" y="2805"/>
                  </a:lnTo>
                  <a:lnTo>
                    <a:pt x="15777" y="2700"/>
                  </a:lnTo>
                  <a:lnTo>
                    <a:pt x="15735" y="2616"/>
                  </a:lnTo>
                  <a:lnTo>
                    <a:pt x="15673" y="2658"/>
                  </a:lnTo>
                  <a:lnTo>
                    <a:pt x="15589" y="2658"/>
                  </a:lnTo>
                  <a:lnTo>
                    <a:pt x="15526" y="2575"/>
                  </a:lnTo>
                  <a:lnTo>
                    <a:pt x="15610" y="2407"/>
                  </a:lnTo>
                  <a:lnTo>
                    <a:pt x="15589" y="2365"/>
                  </a:lnTo>
                  <a:lnTo>
                    <a:pt x="15505" y="2365"/>
                  </a:lnTo>
                  <a:lnTo>
                    <a:pt x="15463" y="2282"/>
                  </a:lnTo>
                  <a:lnTo>
                    <a:pt x="15380" y="2261"/>
                  </a:lnTo>
                  <a:lnTo>
                    <a:pt x="15108" y="2407"/>
                  </a:lnTo>
                  <a:lnTo>
                    <a:pt x="15150" y="2512"/>
                  </a:lnTo>
                  <a:lnTo>
                    <a:pt x="15066" y="2575"/>
                  </a:lnTo>
                  <a:lnTo>
                    <a:pt x="14857" y="2491"/>
                  </a:lnTo>
                  <a:lnTo>
                    <a:pt x="14689" y="2554"/>
                  </a:lnTo>
                  <a:lnTo>
                    <a:pt x="14585" y="2386"/>
                  </a:lnTo>
                  <a:lnTo>
                    <a:pt x="14459" y="2491"/>
                  </a:lnTo>
                  <a:lnTo>
                    <a:pt x="14375" y="2491"/>
                  </a:lnTo>
                  <a:lnTo>
                    <a:pt x="14375" y="2616"/>
                  </a:lnTo>
                  <a:lnTo>
                    <a:pt x="14271" y="2784"/>
                  </a:lnTo>
                  <a:lnTo>
                    <a:pt x="14041" y="2826"/>
                  </a:lnTo>
                  <a:lnTo>
                    <a:pt x="13936" y="2867"/>
                  </a:lnTo>
                  <a:lnTo>
                    <a:pt x="13831" y="2972"/>
                  </a:lnTo>
                  <a:lnTo>
                    <a:pt x="13769" y="3098"/>
                  </a:lnTo>
                  <a:lnTo>
                    <a:pt x="13685" y="3119"/>
                  </a:lnTo>
                  <a:lnTo>
                    <a:pt x="13685" y="3202"/>
                  </a:lnTo>
                  <a:lnTo>
                    <a:pt x="13580" y="3181"/>
                  </a:lnTo>
                  <a:lnTo>
                    <a:pt x="13497" y="3223"/>
                  </a:lnTo>
                  <a:lnTo>
                    <a:pt x="13434" y="3391"/>
                  </a:lnTo>
                  <a:lnTo>
                    <a:pt x="13329" y="3391"/>
                  </a:lnTo>
                  <a:lnTo>
                    <a:pt x="13120" y="3432"/>
                  </a:lnTo>
                  <a:lnTo>
                    <a:pt x="13057" y="3432"/>
                  </a:lnTo>
                  <a:lnTo>
                    <a:pt x="13015" y="3600"/>
                  </a:lnTo>
                  <a:lnTo>
                    <a:pt x="13015" y="3704"/>
                  </a:lnTo>
                  <a:lnTo>
                    <a:pt x="13204" y="3767"/>
                  </a:lnTo>
                  <a:lnTo>
                    <a:pt x="13204" y="3935"/>
                  </a:lnTo>
                  <a:lnTo>
                    <a:pt x="13204" y="4039"/>
                  </a:lnTo>
                  <a:lnTo>
                    <a:pt x="12974" y="4123"/>
                  </a:lnTo>
                  <a:lnTo>
                    <a:pt x="12806" y="4081"/>
                  </a:lnTo>
                  <a:lnTo>
                    <a:pt x="12597" y="4144"/>
                  </a:lnTo>
                  <a:lnTo>
                    <a:pt x="12492" y="4081"/>
                  </a:lnTo>
                  <a:lnTo>
                    <a:pt x="12367" y="4123"/>
                  </a:lnTo>
                  <a:lnTo>
                    <a:pt x="12262" y="4248"/>
                  </a:lnTo>
                  <a:lnTo>
                    <a:pt x="12116" y="4248"/>
                  </a:lnTo>
                  <a:lnTo>
                    <a:pt x="11823" y="4081"/>
                  </a:lnTo>
                  <a:lnTo>
                    <a:pt x="11739" y="4144"/>
                  </a:lnTo>
                  <a:lnTo>
                    <a:pt x="11530" y="4123"/>
                  </a:lnTo>
                  <a:lnTo>
                    <a:pt x="11425" y="3935"/>
                  </a:lnTo>
                  <a:lnTo>
                    <a:pt x="11488" y="3830"/>
                  </a:lnTo>
                  <a:lnTo>
                    <a:pt x="11488" y="3704"/>
                  </a:lnTo>
                  <a:lnTo>
                    <a:pt x="11383" y="3621"/>
                  </a:lnTo>
                  <a:lnTo>
                    <a:pt x="11341" y="3453"/>
                  </a:lnTo>
                  <a:lnTo>
                    <a:pt x="11300" y="3349"/>
                  </a:lnTo>
                  <a:lnTo>
                    <a:pt x="11153" y="3349"/>
                  </a:lnTo>
                  <a:lnTo>
                    <a:pt x="11069" y="3453"/>
                  </a:lnTo>
                  <a:lnTo>
                    <a:pt x="11028" y="3453"/>
                  </a:lnTo>
                  <a:lnTo>
                    <a:pt x="11090" y="3600"/>
                  </a:lnTo>
                  <a:lnTo>
                    <a:pt x="11028" y="3851"/>
                  </a:lnTo>
                  <a:lnTo>
                    <a:pt x="11132" y="4081"/>
                  </a:lnTo>
                  <a:lnTo>
                    <a:pt x="11090" y="4353"/>
                  </a:lnTo>
                  <a:lnTo>
                    <a:pt x="10756" y="4437"/>
                  </a:lnTo>
                  <a:lnTo>
                    <a:pt x="10505" y="4290"/>
                  </a:lnTo>
                  <a:lnTo>
                    <a:pt x="10400" y="4374"/>
                  </a:lnTo>
                  <a:lnTo>
                    <a:pt x="9919" y="4186"/>
                  </a:lnTo>
                  <a:lnTo>
                    <a:pt x="9709" y="4186"/>
                  </a:lnTo>
                  <a:lnTo>
                    <a:pt x="9584" y="4248"/>
                  </a:lnTo>
                  <a:lnTo>
                    <a:pt x="9291" y="4165"/>
                  </a:lnTo>
                  <a:lnTo>
                    <a:pt x="9124" y="4039"/>
                  </a:lnTo>
                  <a:lnTo>
                    <a:pt x="9103" y="3872"/>
                  </a:lnTo>
                  <a:lnTo>
                    <a:pt x="8810" y="3830"/>
                  </a:lnTo>
                  <a:lnTo>
                    <a:pt x="8517" y="3914"/>
                  </a:lnTo>
                  <a:lnTo>
                    <a:pt x="8412" y="3830"/>
                  </a:lnTo>
                  <a:lnTo>
                    <a:pt x="8140" y="3830"/>
                  </a:lnTo>
                  <a:lnTo>
                    <a:pt x="7952" y="3725"/>
                  </a:lnTo>
                  <a:lnTo>
                    <a:pt x="7784" y="3725"/>
                  </a:lnTo>
                  <a:lnTo>
                    <a:pt x="7680" y="3642"/>
                  </a:lnTo>
                  <a:lnTo>
                    <a:pt x="7450" y="3600"/>
                  </a:lnTo>
                  <a:lnTo>
                    <a:pt x="7261" y="3391"/>
                  </a:lnTo>
                  <a:lnTo>
                    <a:pt x="7010" y="3202"/>
                  </a:lnTo>
                  <a:lnTo>
                    <a:pt x="6801" y="3139"/>
                  </a:lnTo>
                  <a:lnTo>
                    <a:pt x="6717" y="3077"/>
                  </a:lnTo>
                  <a:lnTo>
                    <a:pt x="6613" y="3077"/>
                  </a:lnTo>
                  <a:lnTo>
                    <a:pt x="6508" y="2993"/>
                  </a:lnTo>
                  <a:lnTo>
                    <a:pt x="6383" y="2972"/>
                  </a:lnTo>
                  <a:lnTo>
                    <a:pt x="6362" y="2826"/>
                  </a:lnTo>
                  <a:lnTo>
                    <a:pt x="6487" y="2616"/>
                  </a:lnTo>
                  <a:lnTo>
                    <a:pt x="6487" y="2449"/>
                  </a:lnTo>
                  <a:lnTo>
                    <a:pt x="6571" y="2135"/>
                  </a:lnTo>
                  <a:lnTo>
                    <a:pt x="6571" y="1926"/>
                  </a:lnTo>
                  <a:lnTo>
                    <a:pt x="6529" y="1947"/>
                  </a:lnTo>
                  <a:lnTo>
                    <a:pt x="6508" y="1842"/>
                  </a:lnTo>
                  <a:lnTo>
                    <a:pt x="6404" y="1842"/>
                  </a:lnTo>
                  <a:lnTo>
                    <a:pt x="6320" y="1675"/>
                  </a:lnTo>
                  <a:lnTo>
                    <a:pt x="6257" y="1654"/>
                  </a:lnTo>
                  <a:lnTo>
                    <a:pt x="6152" y="1549"/>
                  </a:lnTo>
                  <a:lnTo>
                    <a:pt x="6006" y="1528"/>
                  </a:lnTo>
                  <a:lnTo>
                    <a:pt x="5964" y="1445"/>
                  </a:lnTo>
                  <a:lnTo>
                    <a:pt x="5839" y="1445"/>
                  </a:lnTo>
                  <a:lnTo>
                    <a:pt x="5755" y="1549"/>
                  </a:lnTo>
                  <a:lnTo>
                    <a:pt x="5629" y="1507"/>
                  </a:lnTo>
                  <a:lnTo>
                    <a:pt x="5587" y="1361"/>
                  </a:lnTo>
                  <a:lnTo>
                    <a:pt x="5546" y="1361"/>
                  </a:lnTo>
                  <a:lnTo>
                    <a:pt x="5546" y="1256"/>
                  </a:lnTo>
                  <a:lnTo>
                    <a:pt x="5462" y="1152"/>
                  </a:lnTo>
                  <a:lnTo>
                    <a:pt x="5399" y="1131"/>
                  </a:lnTo>
                  <a:lnTo>
                    <a:pt x="5441" y="1047"/>
                  </a:lnTo>
                  <a:lnTo>
                    <a:pt x="5378" y="943"/>
                  </a:lnTo>
                  <a:lnTo>
                    <a:pt x="5399" y="712"/>
                  </a:lnTo>
                  <a:lnTo>
                    <a:pt x="5253" y="629"/>
                  </a:lnTo>
                  <a:lnTo>
                    <a:pt x="5232" y="566"/>
                  </a:lnTo>
                  <a:lnTo>
                    <a:pt x="5211" y="482"/>
                  </a:lnTo>
                  <a:lnTo>
                    <a:pt x="4960" y="357"/>
                  </a:lnTo>
                  <a:lnTo>
                    <a:pt x="4813" y="357"/>
                  </a:lnTo>
                  <a:lnTo>
                    <a:pt x="4751" y="189"/>
                  </a:lnTo>
                  <a:lnTo>
                    <a:pt x="4604" y="106"/>
                  </a:lnTo>
                  <a:lnTo>
                    <a:pt x="4437" y="210"/>
                  </a:lnTo>
                  <a:lnTo>
                    <a:pt x="41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2"/>
            <p:cNvSpPr/>
            <p:nvPr/>
          </p:nvSpPr>
          <p:spPr>
            <a:xfrm>
              <a:off x="4822425" y="2778250"/>
              <a:ext cx="119300" cy="63825"/>
            </a:xfrm>
            <a:custGeom>
              <a:avLst/>
              <a:gdLst/>
              <a:ahLst/>
              <a:cxnLst/>
              <a:rect l="l" t="t" r="r" b="b"/>
              <a:pathLst>
                <a:path w="4772" h="2553" extrusionOk="0">
                  <a:moveTo>
                    <a:pt x="231" y="0"/>
                  </a:moveTo>
                  <a:lnTo>
                    <a:pt x="210" y="42"/>
                  </a:lnTo>
                  <a:lnTo>
                    <a:pt x="210" y="251"/>
                  </a:lnTo>
                  <a:lnTo>
                    <a:pt x="126" y="565"/>
                  </a:lnTo>
                  <a:lnTo>
                    <a:pt x="126" y="732"/>
                  </a:lnTo>
                  <a:lnTo>
                    <a:pt x="1" y="942"/>
                  </a:lnTo>
                  <a:lnTo>
                    <a:pt x="22" y="1088"/>
                  </a:lnTo>
                  <a:lnTo>
                    <a:pt x="147" y="1109"/>
                  </a:lnTo>
                  <a:lnTo>
                    <a:pt x="252" y="1193"/>
                  </a:lnTo>
                  <a:lnTo>
                    <a:pt x="356" y="1193"/>
                  </a:lnTo>
                  <a:lnTo>
                    <a:pt x="440" y="1255"/>
                  </a:lnTo>
                  <a:lnTo>
                    <a:pt x="649" y="1318"/>
                  </a:lnTo>
                  <a:lnTo>
                    <a:pt x="900" y="1507"/>
                  </a:lnTo>
                  <a:lnTo>
                    <a:pt x="1089" y="1716"/>
                  </a:lnTo>
                  <a:lnTo>
                    <a:pt x="1319" y="1758"/>
                  </a:lnTo>
                  <a:lnTo>
                    <a:pt x="1423" y="1841"/>
                  </a:lnTo>
                  <a:lnTo>
                    <a:pt x="1591" y="1841"/>
                  </a:lnTo>
                  <a:lnTo>
                    <a:pt x="1779" y="1946"/>
                  </a:lnTo>
                  <a:lnTo>
                    <a:pt x="2051" y="1946"/>
                  </a:lnTo>
                  <a:lnTo>
                    <a:pt x="2156" y="2030"/>
                  </a:lnTo>
                  <a:lnTo>
                    <a:pt x="2449" y="1946"/>
                  </a:lnTo>
                  <a:lnTo>
                    <a:pt x="2742" y="1988"/>
                  </a:lnTo>
                  <a:lnTo>
                    <a:pt x="2763" y="2155"/>
                  </a:lnTo>
                  <a:lnTo>
                    <a:pt x="2930" y="2281"/>
                  </a:lnTo>
                  <a:lnTo>
                    <a:pt x="3223" y="2364"/>
                  </a:lnTo>
                  <a:lnTo>
                    <a:pt x="3348" y="2302"/>
                  </a:lnTo>
                  <a:lnTo>
                    <a:pt x="3558" y="2302"/>
                  </a:lnTo>
                  <a:lnTo>
                    <a:pt x="4039" y="2490"/>
                  </a:lnTo>
                  <a:lnTo>
                    <a:pt x="4144" y="2406"/>
                  </a:lnTo>
                  <a:lnTo>
                    <a:pt x="4395" y="2553"/>
                  </a:lnTo>
                  <a:lnTo>
                    <a:pt x="4729" y="2469"/>
                  </a:lnTo>
                  <a:lnTo>
                    <a:pt x="4771" y="2197"/>
                  </a:lnTo>
                  <a:lnTo>
                    <a:pt x="4667" y="1967"/>
                  </a:lnTo>
                  <a:lnTo>
                    <a:pt x="4729" y="1716"/>
                  </a:lnTo>
                  <a:lnTo>
                    <a:pt x="4667" y="1569"/>
                  </a:lnTo>
                  <a:lnTo>
                    <a:pt x="4562" y="1569"/>
                  </a:lnTo>
                  <a:lnTo>
                    <a:pt x="4416" y="1632"/>
                  </a:lnTo>
                  <a:lnTo>
                    <a:pt x="4353" y="1611"/>
                  </a:lnTo>
                  <a:lnTo>
                    <a:pt x="4206" y="1653"/>
                  </a:lnTo>
                  <a:lnTo>
                    <a:pt x="4123" y="1632"/>
                  </a:lnTo>
                  <a:lnTo>
                    <a:pt x="3997" y="1465"/>
                  </a:lnTo>
                  <a:lnTo>
                    <a:pt x="3830" y="1402"/>
                  </a:lnTo>
                  <a:lnTo>
                    <a:pt x="3788" y="1255"/>
                  </a:lnTo>
                  <a:lnTo>
                    <a:pt x="3662" y="1193"/>
                  </a:lnTo>
                  <a:lnTo>
                    <a:pt x="3453" y="1193"/>
                  </a:lnTo>
                  <a:lnTo>
                    <a:pt x="3348" y="1297"/>
                  </a:lnTo>
                  <a:lnTo>
                    <a:pt x="3202" y="1318"/>
                  </a:lnTo>
                  <a:lnTo>
                    <a:pt x="3139" y="1402"/>
                  </a:lnTo>
                  <a:lnTo>
                    <a:pt x="2972" y="1318"/>
                  </a:lnTo>
                  <a:lnTo>
                    <a:pt x="2867" y="1339"/>
                  </a:lnTo>
                  <a:lnTo>
                    <a:pt x="2825" y="1193"/>
                  </a:lnTo>
                  <a:lnTo>
                    <a:pt x="2846" y="942"/>
                  </a:lnTo>
                  <a:lnTo>
                    <a:pt x="2700" y="942"/>
                  </a:lnTo>
                  <a:lnTo>
                    <a:pt x="2532" y="1004"/>
                  </a:lnTo>
                  <a:lnTo>
                    <a:pt x="2365" y="879"/>
                  </a:lnTo>
                  <a:lnTo>
                    <a:pt x="2365" y="711"/>
                  </a:lnTo>
                  <a:lnTo>
                    <a:pt x="2239" y="628"/>
                  </a:lnTo>
                  <a:lnTo>
                    <a:pt x="2114" y="628"/>
                  </a:lnTo>
                  <a:lnTo>
                    <a:pt x="2093" y="586"/>
                  </a:lnTo>
                  <a:lnTo>
                    <a:pt x="2009" y="628"/>
                  </a:lnTo>
                  <a:lnTo>
                    <a:pt x="2009" y="816"/>
                  </a:lnTo>
                  <a:lnTo>
                    <a:pt x="1947" y="837"/>
                  </a:lnTo>
                  <a:lnTo>
                    <a:pt x="1905" y="711"/>
                  </a:lnTo>
                  <a:lnTo>
                    <a:pt x="1800" y="586"/>
                  </a:lnTo>
                  <a:lnTo>
                    <a:pt x="1737" y="523"/>
                  </a:lnTo>
                  <a:lnTo>
                    <a:pt x="1612" y="460"/>
                  </a:lnTo>
                  <a:lnTo>
                    <a:pt x="1486" y="460"/>
                  </a:lnTo>
                  <a:lnTo>
                    <a:pt x="1319" y="272"/>
                  </a:lnTo>
                  <a:lnTo>
                    <a:pt x="1214" y="209"/>
                  </a:lnTo>
                  <a:lnTo>
                    <a:pt x="1089" y="209"/>
                  </a:lnTo>
                  <a:lnTo>
                    <a:pt x="1047" y="147"/>
                  </a:lnTo>
                  <a:lnTo>
                    <a:pt x="838" y="63"/>
                  </a:lnTo>
                  <a:lnTo>
                    <a:pt x="670" y="84"/>
                  </a:lnTo>
                  <a:lnTo>
                    <a:pt x="607" y="188"/>
                  </a:lnTo>
                  <a:lnTo>
                    <a:pt x="545" y="167"/>
                  </a:lnTo>
                  <a:lnTo>
                    <a:pt x="440" y="167"/>
                  </a:lnTo>
                  <a:lnTo>
                    <a:pt x="377" y="84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2"/>
            <p:cNvSpPr/>
            <p:nvPr/>
          </p:nvSpPr>
          <p:spPr>
            <a:xfrm>
              <a:off x="4547800" y="2671000"/>
              <a:ext cx="200375" cy="220775"/>
            </a:xfrm>
            <a:custGeom>
              <a:avLst/>
              <a:gdLst/>
              <a:ahLst/>
              <a:cxnLst/>
              <a:rect l="l" t="t" r="r" b="b"/>
              <a:pathLst>
                <a:path w="8015" h="8831" extrusionOk="0">
                  <a:moveTo>
                    <a:pt x="5901" y="1"/>
                  </a:moveTo>
                  <a:lnTo>
                    <a:pt x="5713" y="105"/>
                  </a:lnTo>
                  <a:lnTo>
                    <a:pt x="5587" y="252"/>
                  </a:lnTo>
                  <a:lnTo>
                    <a:pt x="5441" y="252"/>
                  </a:lnTo>
                  <a:lnTo>
                    <a:pt x="5315" y="377"/>
                  </a:lnTo>
                  <a:lnTo>
                    <a:pt x="5232" y="482"/>
                  </a:lnTo>
                  <a:lnTo>
                    <a:pt x="5462" y="838"/>
                  </a:lnTo>
                  <a:lnTo>
                    <a:pt x="5483" y="1110"/>
                  </a:lnTo>
                  <a:lnTo>
                    <a:pt x="5232" y="1444"/>
                  </a:lnTo>
                  <a:lnTo>
                    <a:pt x="5357" y="1570"/>
                  </a:lnTo>
                  <a:lnTo>
                    <a:pt x="5357" y="1737"/>
                  </a:lnTo>
                  <a:lnTo>
                    <a:pt x="5190" y="1968"/>
                  </a:lnTo>
                  <a:lnTo>
                    <a:pt x="4981" y="1968"/>
                  </a:lnTo>
                  <a:lnTo>
                    <a:pt x="4771" y="1884"/>
                  </a:lnTo>
                  <a:lnTo>
                    <a:pt x="4646" y="1968"/>
                  </a:lnTo>
                  <a:lnTo>
                    <a:pt x="4709" y="2135"/>
                  </a:lnTo>
                  <a:lnTo>
                    <a:pt x="4834" y="2198"/>
                  </a:lnTo>
                  <a:lnTo>
                    <a:pt x="4876" y="2365"/>
                  </a:lnTo>
                  <a:lnTo>
                    <a:pt x="4855" y="2449"/>
                  </a:lnTo>
                  <a:lnTo>
                    <a:pt x="4730" y="2512"/>
                  </a:lnTo>
                  <a:lnTo>
                    <a:pt x="4604" y="2553"/>
                  </a:lnTo>
                  <a:lnTo>
                    <a:pt x="4562" y="2616"/>
                  </a:lnTo>
                  <a:lnTo>
                    <a:pt x="4541" y="2825"/>
                  </a:lnTo>
                  <a:lnTo>
                    <a:pt x="4499" y="2972"/>
                  </a:lnTo>
                  <a:lnTo>
                    <a:pt x="4499" y="3035"/>
                  </a:lnTo>
                  <a:lnTo>
                    <a:pt x="4457" y="3097"/>
                  </a:lnTo>
                  <a:lnTo>
                    <a:pt x="4499" y="3328"/>
                  </a:lnTo>
                  <a:lnTo>
                    <a:pt x="4395" y="3537"/>
                  </a:lnTo>
                  <a:lnTo>
                    <a:pt x="4248" y="3390"/>
                  </a:lnTo>
                  <a:lnTo>
                    <a:pt x="4206" y="3390"/>
                  </a:lnTo>
                  <a:lnTo>
                    <a:pt x="4185" y="3453"/>
                  </a:lnTo>
                  <a:lnTo>
                    <a:pt x="4039" y="3453"/>
                  </a:lnTo>
                  <a:lnTo>
                    <a:pt x="3997" y="3411"/>
                  </a:lnTo>
                  <a:lnTo>
                    <a:pt x="3830" y="3432"/>
                  </a:lnTo>
                  <a:lnTo>
                    <a:pt x="3809" y="3495"/>
                  </a:lnTo>
                  <a:lnTo>
                    <a:pt x="3600" y="3662"/>
                  </a:lnTo>
                  <a:lnTo>
                    <a:pt x="3683" y="3704"/>
                  </a:lnTo>
                  <a:lnTo>
                    <a:pt x="3621" y="3767"/>
                  </a:lnTo>
                  <a:lnTo>
                    <a:pt x="3411" y="3872"/>
                  </a:lnTo>
                  <a:lnTo>
                    <a:pt x="3349" y="3830"/>
                  </a:lnTo>
                  <a:lnTo>
                    <a:pt x="3202" y="3851"/>
                  </a:lnTo>
                  <a:lnTo>
                    <a:pt x="3160" y="3934"/>
                  </a:lnTo>
                  <a:lnTo>
                    <a:pt x="3139" y="4039"/>
                  </a:lnTo>
                  <a:lnTo>
                    <a:pt x="3035" y="4060"/>
                  </a:lnTo>
                  <a:lnTo>
                    <a:pt x="2951" y="4165"/>
                  </a:lnTo>
                  <a:lnTo>
                    <a:pt x="2951" y="4332"/>
                  </a:lnTo>
                  <a:lnTo>
                    <a:pt x="2993" y="4499"/>
                  </a:lnTo>
                  <a:lnTo>
                    <a:pt x="2993" y="4646"/>
                  </a:lnTo>
                  <a:lnTo>
                    <a:pt x="3035" y="4750"/>
                  </a:lnTo>
                  <a:lnTo>
                    <a:pt x="3035" y="4855"/>
                  </a:lnTo>
                  <a:lnTo>
                    <a:pt x="2784" y="4960"/>
                  </a:lnTo>
                  <a:lnTo>
                    <a:pt x="2574" y="4960"/>
                  </a:lnTo>
                  <a:lnTo>
                    <a:pt x="2407" y="4981"/>
                  </a:lnTo>
                  <a:lnTo>
                    <a:pt x="2093" y="4981"/>
                  </a:lnTo>
                  <a:lnTo>
                    <a:pt x="1905" y="5022"/>
                  </a:lnTo>
                  <a:lnTo>
                    <a:pt x="1821" y="5106"/>
                  </a:lnTo>
                  <a:lnTo>
                    <a:pt x="1633" y="5085"/>
                  </a:lnTo>
                  <a:lnTo>
                    <a:pt x="1465" y="5127"/>
                  </a:lnTo>
                  <a:lnTo>
                    <a:pt x="775" y="5169"/>
                  </a:lnTo>
                  <a:lnTo>
                    <a:pt x="1" y="4918"/>
                  </a:lnTo>
                  <a:lnTo>
                    <a:pt x="273" y="5336"/>
                  </a:lnTo>
                  <a:lnTo>
                    <a:pt x="356" y="5483"/>
                  </a:lnTo>
                  <a:lnTo>
                    <a:pt x="524" y="5629"/>
                  </a:lnTo>
                  <a:lnTo>
                    <a:pt x="649" y="5713"/>
                  </a:lnTo>
                  <a:lnTo>
                    <a:pt x="691" y="5755"/>
                  </a:lnTo>
                  <a:lnTo>
                    <a:pt x="880" y="5797"/>
                  </a:lnTo>
                  <a:lnTo>
                    <a:pt x="984" y="5818"/>
                  </a:lnTo>
                  <a:lnTo>
                    <a:pt x="1005" y="5901"/>
                  </a:lnTo>
                  <a:lnTo>
                    <a:pt x="1172" y="5901"/>
                  </a:lnTo>
                  <a:lnTo>
                    <a:pt x="1172" y="6110"/>
                  </a:lnTo>
                  <a:lnTo>
                    <a:pt x="1214" y="6236"/>
                  </a:lnTo>
                  <a:lnTo>
                    <a:pt x="1214" y="6382"/>
                  </a:lnTo>
                  <a:lnTo>
                    <a:pt x="1256" y="6487"/>
                  </a:lnTo>
                  <a:lnTo>
                    <a:pt x="1403" y="6466"/>
                  </a:lnTo>
                  <a:lnTo>
                    <a:pt x="1528" y="6571"/>
                  </a:lnTo>
                  <a:lnTo>
                    <a:pt x="1570" y="6801"/>
                  </a:lnTo>
                  <a:lnTo>
                    <a:pt x="1486" y="6885"/>
                  </a:lnTo>
                  <a:lnTo>
                    <a:pt x="1319" y="6843"/>
                  </a:lnTo>
                  <a:lnTo>
                    <a:pt x="1068" y="6906"/>
                  </a:lnTo>
                  <a:lnTo>
                    <a:pt x="984" y="6968"/>
                  </a:lnTo>
                  <a:lnTo>
                    <a:pt x="838" y="7052"/>
                  </a:lnTo>
                  <a:lnTo>
                    <a:pt x="754" y="7157"/>
                  </a:lnTo>
                  <a:lnTo>
                    <a:pt x="796" y="7261"/>
                  </a:lnTo>
                  <a:lnTo>
                    <a:pt x="691" y="7387"/>
                  </a:lnTo>
                  <a:lnTo>
                    <a:pt x="754" y="7512"/>
                  </a:lnTo>
                  <a:lnTo>
                    <a:pt x="733" y="7722"/>
                  </a:lnTo>
                  <a:lnTo>
                    <a:pt x="733" y="7805"/>
                  </a:lnTo>
                  <a:lnTo>
                    <a:pt x="796" y="7805"/>
                  </a:lnTo>
                  <a:lnTo>
                    <a:pt x="796" y="7889"/>
                  </a:lnTo>
                  <a:lnTo>
                    <a:pt x="859" y="7910"/>
                  </a:lnTo>
                  <a:lnTo>
                    <a:pt x="1005" y="7805"/>
                  </a:lnTo>
                  <a:lnTo>
                    <a:pt x="1131" y="7805"/>
                  </a:lnTo>
                  <a:lnTo>
                    <a:pt x="1172" y="7847"/>
                  </a:lnTo>
                  <a:lnTo>
                    <a:pt x="1193" y="7826"/>
                  </a:lnTo>
                  <a:lnTo>
                    <a:pt x="1298" y="7784"/>
                  </a:lnTo>
                  <a:lnTo>
                    <a:pt x="1403" y="7784"/>
                  </a:lnTo>
                  <a:lnTo>
                    <a:pt x="1465" y="7805"/>
                  </a:lnTo>
                  <a:lnTo>
                    <a:pt x="1570" y="7784"/>
                  </a:lnTo>
                  <a:lnTo>
                    <a:pt x="1696" y="7784"/>
                  </a:lnTo>
                  <a:lnTo>
                    <a:pt x="1717" y="7722"/>
                  </a:lnTo>
                  <a:lnTo>
                    <a:pt x="1779" y="7638"/>
                  </a:lnTo>
                  <a:lnTo>
                    <a:pt x="1884" y="7722"/>
                  </a:lnTo>
                  <a:lnTo>
                    <a:pt x="1947" y="7722"/>
                  </a:lnTo>
                  <a:lnTo>
                    <a:pt x="1989" y="7701"/>
                  </a:lnTo>
                  <a:lnTo>
                    <a:pt x="2030" y="7701"/>
                  </a:lnTo>
                  <a:lnTo>
                    <a:pt x="2051" y="7784"/>
                  </a:lnTo>
                  <a:lnTo>
                    <a:pt x="2156" y="7784"/>
                  </a:lnTo>
                  <a:lnTo>
                    <a:pt x="2240" y="7826"/>
                  </a:lnTo>
                  <a:lnTo>
                    <a:pt x="2323" y="7826"/>
                  </a:lnTo>
                  <a:lnTo>
                    <a:pt x="2449" y="7701"/>
                  </a:lnTo>
                  <a:lnTo>
                    <a:pt x="2616" y="7701"/>
                  </a:lnTo>
                  <a:lnTo>
                    <a:pt x="2700" y="7722"/>
                  </a:lnTo>
                  <a:lnTo>
                    <a:pt x="2784" y="7680"/>
                  </a:lnTo>
                  <a:lnTo>
                    <a:pt x="2867" y="7680"/>
                  </a:lnTo>
                  <a:lnTo>
                    <a:pt x="2888" y="7617"/>
                  </a:lnTo>
                  <a:lnTo>
                    <a:pt x="2951" y="7638"/>
                  </a:lnTo>
                  <a:lnTo>
                    <a:pt x="3097" y="7680"/>
                  </a:lnTo>
                  <a:lnTo>
                    <a:pt x="3223" y="7617"/>
                  </a:lnTo>
                  <a:lnTo>
                    <a:pt x="3411" y="7617"/>
                  </a:lnTo>
                  <a:lnTo>
                    <a:pt x="3558" y="7722"/>
                  </a:lnTo>
                  <a:lnTo>
                    <a:pt x="3579" y="7847"/>
                  </a:lnTo>
                  <a:lnTo>
                    <a:pt x="3579" y="7931"/>
                  </a:lnTo>
                  <a:lnTo>
                    <a:pt x="3579" y="7952"/>
                  </a:lnTo>
                  <a:lnTo>
                    <a:pt x="3558" y="7952"/>
                  </a:lnTo>
                  <a:lnTo>
                    <a:pt x="3558" y="8014"/>
                  </a:lnTo>
                  <a:lnTo>
                    <a:pt x="3662" y="8014"/>
                  </a:lnTo>
                  <a:lnTo>
                    <a:pt x="3809" y="7931"/>
                  </a:lnTo>
                  <a:lnTo>
                    <a:pt x="3809" y="8056"/>
                  </a:lnTo>
                  <a:lnTo>
                    <a:pt x="3934" y="8203"/>
                  </a:lnTo>
                  <a:lnTo>
                    <a:pt x="3997" y="8412"/>
                  </a:lnTo>
                  <a:lnTo>
                    <a:pt x="3997" y="8433"/>
                  </a:lnTo>
                  <a:lnTo>
                    <a:pt x="3997" y="8517"/>
                  </a:lnTo>
                  <a:lnTo>
                    <a:pt x="3934" y="8538"/>
                  </a:lnTo>
                  <a:lnTo>
                    <a:pt x="4039" y="8538"/>
                  </a:lnTo>
                  <a:lnTo>
                    <a:pt x="4081" y="8663"/>
                  </a:lnTo>
                  <a:lnTo>
                    <a:pt x="4353" y="8663"/>
                  </a:lnTo>
                  <a:lnTo>
                    <a:pt x="4541" y="8747"/>
                  </a:lnTo>
                  <a:lnTo>
                    <a:pt x="4541" y="8831"/>
                  </a:lnTo>
                  <a:lnTo>
                    <a:pt x="4625" y="8768"/>
                  </a:lnTo>
                  <a:lnTo>
                    <a:pt x="4646" y="8621"/>
                  </a:lnTo>
                  <a:lnTo>
                    <a:pt x="4750" y="8538"/>
                  </a:lnTo>
                  <a:lnTo>
                    <a:pt x="4834" y="8517"/>
                  </a:lnTo>
                  <a:lnTo>
                    <a:pt x="4876" y="8370"/>
                  </a:lnTo>
                  <a:lnTo>
                    <a:pt x="4960" y="8412"/>
                  </a:lnTo>
                  <a:lnTo>
                    <a:pt x="5064" y="8349"/>
                  </a:lnTo>
                  <a:lnTo>
                    <a:pt x="5462" y="8370"/>
                  </a:lnTo>
                  <a:lnTo>
                    <a:pt x="5692" y="8266"/>
                  </a:lnTo>
                  <a:lnTo>
                    <a:pt x="5755" y="8224"/>
                  </a:lnTo>
                  <a:lnTo>
                    <a:pt x="5880" y="8203"/>
                  </a:lnTo>
                  <a:lnTo>
                    <a:pt x="5880" y="8203"/>
                  </a:lnTo>
                  <a:lnTo>
                    <a:pt x="5818" y="8266"/>
                  </a:lnTo>
                  <a:lnTo>
                    <a:pt x="5880" y="8349"/>
                  </a:lnTo>
                  <a:lnTo>
                    <a:pt x="6006" y="8266"/>
                  </a:lnTo>
                  <a:lnTo>
                    <a:pt x="6110" y="8224"/>
                  </a:lnTo>
                  <a:lnTo>
                    <a:pt x="6069" y="8161"/>
                  </a:lnTo>
                  <a:lnTo>
                    <a:pt x="6090" y="8098"/>
                  </a:lnTo>
                  <a:lnTo>
                    <a:pt x="5964" y="7722"/>
                  </a:lnTo>
                  <a:lnTo>
                    <a:pt x="5838" y="7575"/>
                  </a:lnTo>
                  <a:lnTo>
                    <a:pt x="5880" y="7491"/>
                  </a:lnTo>
                  <a:lnTo>
                    <a:pt x="5797" y="7429"/>
                  </a:lnTo>
                  <a:lnTo>
                    <a:pt x="5692" y="7429"/>
                  </a:lnTo>
                  <a:lnTo>
                    <a:pt x="5483" y="7303"/>
                  </a:lnTo>
                  <a:lnTo>
                    <a:pt x="5462" y="7094"/>
                  </a:lnTo>
                  <a:lnTo>
                    <a:pt x="5483" y="6968"/>
                  </a:lnTo>
                  <a:lnTo>
                    <a:pt x="5399" y="6780"/>
                  </a:lnTo>
                  <a:lnTo>
                    <a:pt x="5294" y="6780"/>
                  </a:lnTo>
                  <a:lnTo>
                    <a:pt x="5232" y="6801"/>
                  </a:lnTo>
                  <a:lnTo>
                    <a:pt x="5085" y="6759"/>
                  </a:lnTo>
                  <a:lnTo>
                    <a:pt x="4981" y="6780"/>
                  </a:lnTo>
                  <a:lnTo>
                    <a:pt x="4981" y="6634"/>
                  </a:lnTo>
                  <a:lnTo>
                    <a:pt x="5085" y="6382"/>
                  </a:lnTo>
                  <a:lnTo>
                    <a:pt x="5169" y="6362"/>
                  </a:lnTo>
                  <a:lnTo>
                    <a:pt x="5315" y="6152"/>
                  </a:lnTo>
                  <a:lnTo>
                    <a:pt x="5357" y="6048"/>
                  </a:lnTo>
                  <a:lnTo>
                    <a:pt x="5462" y="6006"/>
                  </a:lnTo>
                  <a:lnTo>
                    <a:pt x="5546" y="5943"/>
                  </a:lnTo>
                  <a:lnTo>
                    <a:pt x="5671" y="6006"/>
                  </a:lnTo>
                  <a:lnTo>
                    <a:pt x="5692" y="6110"/>
                  </a:lnTo>
                  <a:lnTo>
                    <a:pt x="5776" y="6131"/>
                  </a:lnTo>
                  <a:lnTo>
                    <a:pt x="5985" y="6006"/>
                  </a:lnTo>
                  <a:lnTo>
                    <a:pt x="6299" y="6006"/>
                  </a:lnTo>
                  <a:lnTo>
                    <a:pt x="6487" y="5797"/>
                  </a:lnTo>
                  <a:lnTo>
                    <a:pt x="6592" y="5441"/>
                  </a:lnTo>
                  <a:lnTo>
                    <a:pt x="6843" y="5273"/>
                  </a:lnTo>
                  <a:lnTo>
                    <a:pt x="6926" y="5127"/>
                  </a:lnTo>
                  <a:lnTo>
                    <a:pt x="6947" y="4960"/>
                  </a:lnTo>
                  <a:lnTo>
                    <a:pt x="7052" y="4771"/>
                  </a:lnTo>
                  <a:lnTo>
                    <a:pt x="7261" y="4667"/>
                  </a:lnTo>
                  <a:lnTo>
                    <a:pt x="7324" y="4541"/>
                  </a:lnTo>
                  <a:lnTo>
                    <a:pt x="7324" y="4437"/>
                  </a:lnTo>
                  <a:lnTo>
                    <a:pt x="7240" y="4374"/>
                  </a:lnTo>
                  <a:lnTo>
                    <a:pt x="7387" y="4185"/>
                  </a:lnTo>
                  <a:lnTo>
                    <a:pt x="7491" y="4123"/>
                  </a:lnTo>
                  <a:lnTo>
                    <a:pt x="7491" y="3976"/>
                  </a:lnTo>
                  <a:lnTo>
                    <a:pt x="7554" y="3704"/>
                  </a:lnTo>
                  <a:lnTo>
                    <a:pt x="7470" y="3495"/>
                  </a:lnTo>
                  <a:lnTo>
                    <a:pt x="7450" y="3432"/>
                  </a:lnTo>
                  <a:lnTo>
                    <a:pt x="7638" y="3244"/>
                  </a:lnTo>
                  <a:lnTo>
                    <a:pt x="7743" y="3223"/>
                  </a:lnTo>
                  <a:lnTo>
                    <a:pt x="7847" y="3139"/>
                  </a:lnTo>
                  <a:lnTo>
                    <a:pt x="7910" y="3139"/>
                  </a:lnTo>
                  <a:lnTo>
                    <a:pt x="8015" y="3035"/>
                  </a:lnTo>
                  <a:lnTo>
                    <a:pt x="8015" y="2909"/>
                  </a:lnTo>
                  <a:lnTo>
                    <a:pt x="7868" y="2867"/>
                  </a:lnTo>
                  <a:lnTo>
                    <a:pt x="7743" y="2909"/>
                  </a:lnTo>
                  <a:lnTo>
                    <a:pt x="7554" y="2888"/>
                  </a:lnTo>
                  <a:lnTo>
                    <a:pt x="7491" y="2721"/>
                  </a:lnTo>
                  <a:lnTo>
                    <a:pt x="7282" y="2658"/>
                  </a:lnTo>
                  <a:lnTo>
                    <a:pt x="7073" y="2595"/>
                  </a:lnTo>
                  <a:lnTo>
                    <a:pt x="6864" y="2407"/>
                  </a:lnTo>
                  <a:lnTo>
                    <a:pt x="6843" y="2240"/>
                  </a:lnTo>
                  <a:lnTo>
                    <a:pt x="6738" y="1863"/>
                  </a:lnTo>
                  <a:lnTo>
                    <a:pt x="6634" y="1675"/>
                  </a:lnTo>
                  <a:lnTo>
                    <a:pt x="6634" y="1507"/>
                  </a:lnTo>
                  <a:lnTo>
                    <a:pt x="6738" y="1465"/>
                  </a:lnTo>
                  <a:lnTo>
                    <a:pt x="6738" y="1340"/>
                  </a:lnTo>
                  <a:lnTo>
                    <a:pt x="6885" y="1235"/>
                  </a:lnTo>
                  <a:lnTo>
                    <a:pt x="6885" y="1110"/>
                  </a:lnTo>
                  <a:lnTo>
                    <a:pt x="6738" y="1047"/>
                  </a:lnTo>
                  <a:lnTo>
                    <a:pt x="6717" y="921"/>
                  </a:lnTo>
                  <a:lnTo>
                    <a:pt x="6550" y="838"/>
                  </a:lnTo>
                  <a:lnTo>
                    <a:pt x="6403" y="712"/>
                  </a:lnTo>
                  <a:lnTo>
                    <a:pt x="6278" y="566"/>
                  </a:lnTo>
                  <a:lnTo>
                    <a:pt x="6173" y="608"/>
                  </a:lnTo>
                  <a:lnTo>
                    <a:pt x="6090" y="628"/>
                  </a:lnTo>
                  <a:lnTo>
                    <a:pt x="6006" y="566"/>
                  </a:lnTo>
                  <a:lnTo>
                    <a:pt x="5985" y="315"/>
                  </a:lnTo>
                  <a:lnTo>
                    <a:pt x="6236" y="147"/>
                  </a:lnTo>
                  <a:lnTo>
                    <a:pt x="6215" y="64"/>
                  </a:lnTo>
                  <a:lnTo>
                    <a:pt x="6027" y="84"/>
                  </a:lnTo>
                  <a:lnTo>
                    <a:pt x="59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2"/>
            <p:cNvSpPr/>
            <p:nvPr/>
          </p:nvSpPr>
          <p:spPr>
            <a:xfrm>
              <a:off x="4533150" y="2640675"/>
              <a:ext cx="191475" cy="159550"/>
            </a:xfrm>
            <a:custGeom>
              <a:avLst/>
              <a:gdLst/>
              <a:ahLst/>
              <a:cxnLst/>
              <a:rect l="l" t="t" r="r" b="b"/>
              <a:pathLst>
                <a:path w="7659" h="6382" extrusionOk="0">
                  <a:moveTo>
                    <a:pt x="5295" y="0"/>
                  </a:moveTo>
                  <a:lnTo>
                    <a:pt x="5232" y="105"/>
                  </a:lnTo>
                  <a:lnTo>
                    <a:pt x="5211" y="272"/>
                  </a:lnTo>
                  <a:lnTo>
                    <a:pt x="5127" y="335"/>
                  </a:lnTo>
                  <a:lnTo>
                    <a:pt x="5106" y="419"/>
                  </a:lnTo>
                  <a:lnTo>
                    <a:pt x="5127" y="565"/>
                  </a:lnTo>
                  <a:lnTo>
                    <a:pt x="5043" y="691"/>
                  </a:lnTo>
                  <a:lnTo>
                    <a:pt x="4918" y="691"/>
                  </a:lnTo>
                  <a:lnTo>
                    <a:pt x="4897" y="649"/>
                  </a:lnTo>
                  <a:lnTo>
                    <a:pt x="4834" y="649"/>
                  </a:lnTo>
                  <a:lnTo>
                    <a:pt x="4792" y="691"/>
                  </a:lnTo>
                  <a:lnTo>
                    <a:pt x="4667" y="732"/>
                  </a:lnTo>
                  <a:lnTo>
                    <a:pt x="4667" y="837"/>
                  </a:lnTo>
                  <a:lnTo>
                    <a:pt x="4709" y="879"/>
                  </a:lnTo>
                  <a:lnTo>
                    <a:pt x="4709" y="963"/>
                  </a:lnTo>
                  <a:lnTo>
                    <a:pt x="4520" y="942"/>
                  </a:lnTo>
                  <a:lnTo>
                    <a:pt x="4458" y="858"/>
                  </a:lnTo>
                  <a:lnTo>
                    <a:pt x="4395" y="837"/>
                  </a:lnTo>
                  <a:lnTo>
                    <a:pt x="4332" y="879"/>
                  </a:lnTo>
                  <a:lnTo>
                    <a:pt x="4269" y="900"/>
                  </a:lnTo>
                  <a:lnTo>
                    <a:pt x="4207" y="984"/>
                  </a:lnTo>
                  <a:lnTo>
                    <a:pt x="4081" y="1067"/>
                  </a:lnTo>
                  <a:lnTo>
                    <a:pt x="3893" y="1088"/>
                  </a:lnTo>
                  <a:lnTo>
                    <a:pt x="3788" y="1067"/>
                  </a:lnTo>
                  <a:lnTo>
                    <a:pt x="3683" y="900"/>
                  </a:lnTo>
                  <a:lnTo>
                    <a:pt x="3579" y="879"/>
                  </a:lnTo>
                  <a:lnTo>
                    <a:pt x="3474" y="984"/>
                  </a:lnTo>
                  <a:lnTo>
                    <a:pt x="3411" y="984"/>
                  </a:lnTo>
                  <a:lnTo>
                    <a:pt x="3328" y="879"/>
                  </a:lnTo>
                  <a:lnTo>
                    <a:pt x="3223" y="795"/>
                  </a:lnTo>
                  <a:lnTo>
                    <a:pt x="3014" y="858"/>
                  </a:lnTo>
                  <a:lnTo>
                    <a:pt x="2993" y="837"/>
                  </a:lnTo>
                  <a:lnTo>
                    <a:pt x="2847" y="858"/>
                  </a:lnTo>
                  <a:lnTo>
                    <a:pt x="2742" y="774"/>
                  </a:lnTo>
                  <a:lnTo>
                    <a:pt x="2595" y="837"/>
                  </a:lnTo>
                  <a:lnTo>
                    <a:pt x="2428" y="942"/>
                  </a:lnTo>
                  <a:lnTo>
                    <a:pt x="2386" y="942"/>
                  </a:lnTo>
                  <a:lnTo>
                    <a:pt x="2219" y="984"/>
                  </a:lnTo>
                  <a:lnTo>
                    <a:pt x="2177" y="1046"/>
                  </a:lnTo>
                  <a:lnTo>
                    <a:pt x="2114" y="1067"/>
                  </a:lnTo>
                  <a:lnTo>
                    <a:pt x="2093" y="1109"/>
                  </a:lnTo>
                  <a:lnTo>
                    <a:pt x="2156" y="1172"/>
                  </a:lnTo>
                  <a:lnTo>
                    <a:pt x="2156" y="1297"/>
                  </a:lnTo>
                  <a:lnTo>
                    <a:pt x="2010" y="1423"/>
                  </a:lnTo>
                  <a:lnTo>
                    <a:pt x="2010" y="1590"/>
                  </a:lnTo>
                  <a:lnTo>
                    <a:pt x="1989" y="1716"/>
                  </a:lnTo>
                  <a:lnTo>
                    <a:pt x="1884" y="1737"/>
                  </a:lnTo>
                  <a:lnTo>
                    <a:pt x="1800" y="1821"/>
                  </a:lnTo>
                  <a:lnTo>
                    <a:pt x="1779" y="1883"/>
                  </a:lnTo>
                  <a:lnTo>
                    <a:pt x="1570" y="1925"/>
                  </a:lnTo>
                  <a:lnTo>
                    <a:pt x="1382" y="2030"/>
                  </a:lnTo>
                  <a:lnTo>
                    <a:pt x="1424" y="2113"/>
                  </a:lnTo>
                  <a:lnTo>
                    <a:pt x="1340" y="2155"/>
                  </a:lnTo>
                  <a:lnTo>
                    <a:pt x="1319" y="2239"/>
                  </a:lnTo>
                  <a:lnTo>
                    <a:pt x="1235" y="2344"/>
                  </a:lnTo>
                  <a:lnTo>
                    <a:pt x="1068" y="2365"/>
                  </a:lnTo>
                  <a:lnTo>
                    <a:pt x="1026" y="2427"/>
                  </a:lnTo>
                  <a:lnTo>
                    <a:pt x="963" y="2365"/>
                  </a:lnTo>
                  <a:lnTo>
                    <a:pt x="922" y="2302"/>
                  </a:lnTo>
                  <a:lnTo>
                    <a:pt x="796" y="2197"/>
                  </a:lnTo>
                  <a:lnTo>
                    <a:pt x="712" y="2197"/>
                  </a:lnTo>
                  <a:lnTo>
                    <a:pt x="629" y="2260"/>
                  </a:lnTo>
                  <a:lnTo>
                    <a:pt x="524" y="2260"/>
                  </a:lnTo>
                  <a:lnTo>
                    <a:pt x="440" y="2197"/>
                  </a:lnTo>
                  <a:lnTo>
                    <a:pt x="315" y="2155"/>
                  </a:lnTo>
                  <a:lnTo>
                    <a:pt x="273" y="2197"/>
                  </a:lnTo>
                  <a:lnTo>
                    <a:pt x="273" y="2365"/>
                  </a:lnTo>
                  <a:lnTo>
                    <a:pt x="273" y="2448"/>
                  </a:lnTo>
                  <a:lnTo>
                    <a:pt x="210" y="2532"/>
                  </a:lnTo>
                  <a:lnTo>
                    <a:pt x="294" y="2637"/>
                  </a:lnTo>
                  <a:lnTo>
                    <a:pt x="273" y="2657"/>
                  </a:lnTo>
                  <a:lnTo>
                    <a:pt x="273" y="2741"/>
                  </a:lnTo>
                  <a:lnTo>
                    <a:pt x="126" y="2846"/>
                  </a:lnTo>
                  <a:lnTo>
                    <a:pt x="1" y="2867"/>
                  </a:lnTo>
                  <a:lnTo>
                    <a:pt x="64" y="2950"/>
                  </a:lnTo>
                  <a:lnTo>
                    <a:pt x="168" y="3034"/>
                  </a:lnTo>
                  <a:lnTo>
                    <a:pt x="22" y="3181"/>
                  </a:lnTo>
                  <a:lnTo>
                    <a:pt x="85" y="3181"/>
                  </a:lnTo>
                  <a:lnTo>
                    <a:pt x="106" y="3390"/>
                  </a:lnTo>
                  <a:lnTo>
                    <a:pt x="106" y="3515"/>
                  </a:lnTo>
                  <a:lnTo>
                    <a:pt x="294" y="3557"/>
                  </a:lnTo>
                  <a:lnTo>
                    <a:pt x="336" y="3557"/>
                  </a:lnTo>
                  <a:lnTo>
                    <a:pt x="189" y="3787"/>
                  </a:lnTo>
                  <a:lnTo>
                    <a:pt x="126" y="3934"/>
                  </a:lnTo>
                  <a:lnTo>
                    <a:pt x="294" y="4227"/>
                  </a:lnTo>
                  <a:lnTo>
                    <a:pt x="378" y="4499"/>
                  </a:lnTo>
                  <a:lnTo>
                    <a:pt x="336" y="4562"/>
                  </a:lnTo>
                  <a:lnTo>
                    <a:pt x="398" y="4666"/>
                  </a:lnTo>
                  <a:lnTo>
                    <a:pt x="419" y="4875"/>
                  </a:lnTo>
                  <a:lnTo>
                    <a:pt x="922" y="4917"/>
                  </a:lnTo>
                  <a:lnTo>
                    <a:pt x="1005" y="5085"/>
                  </a:lnTo>
                  <a:lnTo>
                    <a:pt x="1005" y="5252"/>
                  </a:lnTo>
                  <a:lnTo>
                    <a:pt x="1047" y="5482"/>
                  </a:lnTo>
                  <a:lnTo>
                    <a:pt x="1005" y="5566"/>
                  </a:lnTo>
                  <a:lnTo>
                    <a:pt x="587" y="6131"/>
                  </a:lnTo>
                  <a:lnTo>
                    <a:pt x="1361" y="6382"/>
                  </a:lnTo>
                  <a:lnTo>
                    <a:pt x="2051" y="6340"/>
                  </a:lnTo>
                  <a:lnTo>
                    <a:pt x="2219" y="6298"/>
                  </a:lnTo>
                  <a:lnTo>
                    <a:pt x="2407" y="6319"/>
                  </a:lnTo>
                  <a:lnTo>
                    <a:pt x="2491" y="6235"/>
                  </a:lnTo>
                  <a:lnTo>
                    <a:pt x="2679" y="6194"/>
                  </a:lnTo>
                  <a:lnTo>
                    <a:pt x="2993" y="6194"/>
                  </a:lnTo>
                  <a:lnTo>
                    <a:pt x="3160" y="6173"/>
                  </a:lnTo>
                  <a:lnTo>
                    <a:pt x="3370" y="6173"/>
                  </a:lnTo>
                  <a:lnTo>
                    <a:pt x="3621" y="6068"/>
                  </a:lnTo>
                  <a:lnTo>
                    <a:pt x="3621" y="5963"/>
                  </a:lnTo>
                  <a:lnTo>
                    <a:pt x="3579" y="5859"/>
                  </a:lnTo>
                  <a:lnTo>
                    <a:pt x="3579" y="5712"/>
                  </a:lnTo>
                  <a:lnTo>
                    <a:pt x="3537" y="5545"/>
                  </a:lnTo>
                  <a:lnTo>
                    <a:pt x="3537" y="5378"/>
                  </a:lnTo>
                  <a:lnTo>
                    <a:pt x="3621" y="5273"/>
                  </a:lnTo>
                  <a:lnTo>
                    <a:pt x="3725" y="5252"/>
                  </a:lnTo>
                  <a:lnTo>
                    <a:pt x="3746" y="5147"/>
                  </a:lnTo>
                  <a:lnTo>
                    <a:pt x="3788" y="5064"/>
                  </a:lnTo>
                  <a:lnTo>
                    <a:pt x="3935" y="5043"/>
                  </a:lnTo>
                  <a:lnTo>
                    <a:pt x="3997" y="5085"/>
                  </a:lnTo>
                  <a:lnTo>
                    <a:pt x="4207" y="4980"/>
                  </a:lnTo>
                  <a:lnTo>
                    <a:pt x="4269" y="4917"/>
                  </a:lnTo>
                  <a:lnTo>
                    <a:pt x="4186" y="4875"/>
                  </a:lnTo>
                  <a:lnTo>
                    <a:pt x="4395" y="4708"/>
                  </a:lnTo>
                  <a:lnTo>
                    <a:pt x="4416" y="4645"/>
                  </a:lnTo>
                  <a:lnTo>
                    <a:pt x="4583" y="4624"/>
                  </a:lnTo>
                  <a:lnTo>
                    <a:pt x="4625" y="4666"/>
                  </a:lnTo>
                  <a:lnTo>
                    <a:pt x="4771" y="4666"/>
                  </a:lnTo>
                  <a:lnTo>
                    <a:pt x="4792" y="4603"/>
                  </a:lnTo>
                  <a:lnTo>
                    <a:pt x="4834" y="4603"/>
                  </a:lnTo>
                  <a:lnTo>
                    <a:pt x="4981" y="4750"/>
                  </a:lnTo>
                  <a:lnTo>
                    <a:pt x="5085" y="4541"/>
                  </a:lnTo>
                  <a:lnTo>
                    <a:pt x="5043" y="4310"/>
                  </a:lnTo>
                  <a:lnTo>
                    <a:pt x="5085" y="4248"/>
                  </a:lnTo>
                  <a:lnTo>
                    <a:pt x="5085" y="4185"/>
                  </a:lnTo>
                  <a:lnTo>
                    <a:pt x="5127" y="4038"/>
                  </a:lnTo>
                  <a:lnTo>
                    <a:pt x="5148" y="3829"/>
                  </a:lnTo>
                  <a:lnTo>
                    <a:pt x="5190" y="3766"/>
                  </a:lnTo>
                  <a:lnTo>
                    <a:pt x="5316" y="3725"/>
                  </a:lnTo>
                  <a:lnTo>
                    <a:pt x="5441" y="3662"/>
                  </a:lnTo>
                  <a:lnTo>
                    <a:pt x="5462" y="3578"/>
                  </a:lnTo>
                  <a:lnTo>
                    <a:pt x="5420" y="3411"/>
                  </a:lnTo>
                  <a:lnTo>
                    <a:pt x="5295" y="3348"/>
                  </a:lnTo>
                  <a:lnTo>
                    <a:pt x="5232" y="3181"/>
                  </a:lnTo>
                  <a:lnTo>
                    <a:pt x="5357" y="3097"/>
                  </a:lnTo>
                  <a:lnTo>
                    <a:pt x="5567" y="3181"/>
                  </a:lnTo>
                  <a:lnTo>
                    <a:pt x="5776" y="3181"/>
                  </a:lnTo>
                  <a:lnTo>
                    <a:pt x="5943" y="2950"/>
                  </a:lnTo>
                  <a:lnTo>
                    <a:pt x="5943" y="2783"/>
                  </a:lnTo>
                  <a:lnTo>
                    <a:pt x="5818" y="2657"/>
                  </a:lnTo>
                  <a:lnTo>
                    <a:pt x="6069" y="2323"/>
                  </a:lnTo>
                  <a:lnTo>
                    <a:pt x="6048" y="2051"/>
                  </a:lnTo>
                  <a:lnTo>
                    <a:pt x="5818" y="1695"/>
                  </a:lnTo>
                  <a:lnTo>
                    <a:pt x="5901" y="1590"/>
                  </a:lnTo>
                  <a:lnTo>
                    <a:pt x="6027" y="1465"/>
                  </a:lnTo>
                  <a:lnTo>
                    <a:pt x="6173" y="1465"/>
                  </a:lnTo>
                  <a:lnTo>
                    <a:pt x="6299" y="1318"/>
                  </a:lnTo>
                  <a:lnTo>
                    <a:pt x="6487" y="1214"/>
                  </a:lnTo>
                  <a:lnTo>
                    <a:pt x="6613" y="1297"/>
                  </a:lnTo>
                  <a:lnTo>
                    <a:pt x="6801" y="1277"/>
                  </a:lnTo>
                  <a:lnTo>
                    <a:pt x="7199" y="1172"/>
                  </a:lnTo>
                  <a:lnTo>
                    <a:pt x="7450" y="1067"/>
                  </a:lnTo>
                  <a:lnTo>
                    <a:pt x="7596" y="879"/>
                  </a:lnTo>
                  <a:lnTo>
                    <a:pt x="7471" y="858"/>
                  </a:lnTo>
                  <a:lnTo>
                    <a:pt x="7659" y="691"/>
                  </a:lnTo>
                  <a:lnTo>
                    <a:pt x="7638" y="586"/>
                  </a:lnTo>
                  <a:lnTo>
                    <a:pt x="7387" y="586"/>
                  </a:lnTo>
                  <a:lnTo>
                    <a:pt x="7324" y="691"/>
                  </a:lnTo>
                  <a:lnTo>
                    <a:pt x="7094" y="732"/>
                  </a:lnTo>
                  <a:lnTo>
                    <a:pt x="7073" y="586"/>
                  </a:lnTo>
                  <a:lnTo>
                    <a:pt x="6906" y="649"/>
                  </a:lnTo>
                  <a:lnTo>
                    <a:pt x="6655" y="795"/>
                  </a:lnTo>
                  <a:lnTo>
                    <a:pt x="6571" y="858"/>
                  </a:lnTo>
                  <a:lnTo>
                    <a:pt x="6550" y="984"/>
                  </a:lnTo>
                  <a:lnTo>
                    <a:pt x="6424" y="1067"/>
                  </a:lnTo>
                  <a:lnTo>
                    <a:pt x="6257" y="1151"/>
                  </a:lnTo>
                  <a:lnTo>
                    <a:pt x="6236" y="1193"/>
                  </a:lnTo>
                  <a:lnTo>
                    <a:pt x="6132" y="1277"/>
                  </a:lnTo>
                  <a:lnTo>
                    <a:pt x="5985" y="1277"/>
                  </a:lnTo>
                  <a:lnTo>
                    <a:pt x="5880" y="1256"/>
                  </a:lnTo>
                  <a:lnTo>
                    <a:pt x="5880" y="1172"/>
                  </a:lnTo>
                  <a:lnTo>
                    <a:pt x="5776" y="1046"/>
                  </a:lnTo>
                  <a:lnTo>
                    <a:pt x="5776" y="837"/>
                  </a:lnTo>
                  <a:lnTo>
                    <a:pt x="5755" y="691"/>
                  </a:lnTo>
                  <a:lnTo>
                    <a:pt x="5776" y="565"/>
                  </a:lnTo>
                  <a:lnTo>
                    <a:pt x="5734" y="460"/>
                  </a:lnTo>
                  <a:lnTo>
                    <a:pt x="5629" y="460"/>
                  </a:lnTo>
                  <a:lnTo>
                    <a:pt x="5608" y="356"/>
                  </a:lnTo>
                  <a:lnTo>
                    <a:pt x="5629" y="209"/>
                  </a:lnTo>
                  <a:lnTo>
                    <a:pt x="5629" y="126"/>
                  </a:lnTo>
                  <a:lnTo>
                    <a:pt x="5525" y="63"/>
                  </a:lnTo>
                  <a:lnTo>
                    <a:pt x="542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2"/>
            <p:cNvSpPr/>
            <p:nvPr/>
          </p:nvSpPr>
          <p:spPr>
            <a:xfrm>
              <a:off x="3978150" y="2401100"/>
              <a:ext cx="237525" cy="148050"/>
            </a:xfrm>
            <a:custGeom>
              <a:avLst/>
              <a:gdLst/>
              <a:ahLst/>
              <a:cxnLst/>
              <a:rect l="l" t="t" r="r" b="b"/>
              <a:pathLst>
                <a:path w="9501" h="5922" extrusionOk="0">
                  <a:moveTo>
                    <a:pt x="5064" y="0"/>
                  </a:moveTo>
                  <a:lnTo>
                    <a:pt x="4960" y="84"/>
                  </a:lnTo>
                  <a:lnTo>
                    <a:pt x="5002" y="209"/>
                  </a:lnTo>
                  <a:lnTo>
                    <a:pt x="4855" y="230"/>
                  </a:lnTo>
                  <a:lnTo>
                    <a:pt x="4751" y="209"/>
                  </a:lnTo>
                  <a:lnTo>
                    <a:pt x="4730" y="209"/>
                  </a:lnTo>
                  <a:lnTo>
                    <a:pt x="4500" y="272"/>
                  </a:lnTo>
                  <a:lnTo>
                    <a:pt x="4332" y="293"/>
                  </a:lnTo>
                  <a:lnTo>
                    <a:pt x="4228" y="502"/>
                  </a:lnTo>
                  <a:lnTo>
                    <a:pt x="4228" y="712"/>
                  </a:lnTo>
                  <a:lnTo>
                    <a:pt x="4102" y="712"/>
                  </a:lnTo>
                  <a:lnTo>
                    <a:pt x="3997" y="628"/>
                  </a:lnTo>
                  <a:lnTo>
                    <a:pt x="3851" y="691"/>
                  </a:lnTo>
                  <a:lnTo>
                    <a:pt x="3746" y="607"/>
                  </a:lnTo>
                  <a:lnTo>
                    <a:pt x="3642" y="628"/>
                  </a:lnTo>
                  <a:lnTo>
                    <a:pt x="3537" y="753"/>
                  </a:lnTo>
                  <a:lnTo>
                    <a:pt x="3432" y="732"/>
                  </a:lnTo>
                  <a:lnTo>
                    <a:pt x="3391" y="607"/>
                  </a:lnTo>
                  <a:lnTo>
                    <a:pt x="3244" y="607"/>
                  </a:lnTo>
                  <a:lnTo>
                    <a:pt x="3056" y="712"/>
                  </a:lnTo>
                  <a:lnTo>
                    <a:pt x="2972" y="649"/>
                  </a:lnTo>
                  <a:lnTo>
                    <a:pt x="2805" y="628"/>
                  </a:lnTo>
                  <a:lnTo>
                    <a:pt x="2763" y="691"/>
                  </a:lnTo>
                  <a:lnTo>
                    <a:pt x="2700" y="691"/>
                  </a:lnTo>
                  <a:lnTo>
                    <a:pt x="2595" y="607"/>
                  </a:lnTo>
                  <a:lnTo>
                    <a:pt x="2386" y="691"/>
                  </a:lnTo>
                  <a:lnTo>
                    <a:pt x="2344" y="628"/>
                  </a:lnTo>
                  <a:lnTo>
                    <a:pt x="2219" y="544"/>
                  </a:lnTo>
                  <a:lnTo>
                    <a:pt x="1884" y="502"/>
                  </a:lnTo>
                  <a:lnTo>
                    <a:pt x="1759" y="419"/>
                  </a:lnTo>
                  <a:lnTo>
                    <a:pt x="1675" y="419"/>
                  </a:lnTo>
                  <a:lnTo>
                    <a:pt x="1570" y="523"/>
                  </a:lnTo>
                  <a:lnTo>
                    <a:pt x="1382" y="523"/>
                  </a:lnTo>
                  <a:lnTo>
                    <a:pt x="963" y="586"/>
                  </a:lnTo>
                  <a:lnTo>
                    <a:pt x="859" y="628"/>
                  </a:lnTo>
                  <a:lnTo>
                    <a:pt x="671" y="544"/>
                  </a:lnTo>
                  <a:lnTo>
                    <a:pt x="608" y="544"/>
                  </a:lnTo>
                  <a:lnTo>
                    <a:pt x="566" y="649"/>
                  </a:lnTo>
                  <a:lnTo>
                    <a:pt x="608" y="921"/>
                  </a:lnTo>
                  <a:lnTo>
                    <a:pt x="650" y="1004"/>
                  </a:lnTo>
                  <a:lnTo>
                    <a:pt x="733" y="1151"/>
                  </a:lnTo>
                  <a:lnTo>
                    <a:pt x="859" y="1235"/>
                  </a:lnTo>
                  <a:lnTo>
                    <a:pt x="817" y="1318"/>
                  </a:lnTo>
                  <a:lnTo>
                    <a:pt x="838" y="1381"/>
                  </a:lnTo>
                  <a:lnTo>
                    <a:pt x="880" y="1465"/>
                  </a:lnTo>
                  <a:lnTo>
                    <a:pt x="838" y="1653"/>
                  </a:lnTo>
                  <a:lnTo>
                    <a:pt x="754" y="1653"/>
                  </a:lnTo>
                  <a:lnTo>
                    <a:pt x="650" y="1737"/>
                  </a:lnTo>
                  <a:lnTo>
                    <a:pt x="629" y="1904"/>
                  </a:lnTo>
                  <a:lnTo>
                    <a:pt x="252" y="2302"/>
                  </a:lnTo>
                  <a:lnTo>
                    <a:pt x="294" y="2469"/>
                  </a:lnTo>
                  <a:lnTo>
                    <a:pt x="294" y="2637"/>
                  </a:lnTo>
                  <a:lnTo>
                    <a:pt x="147" y="2616"/>
                  </a:lnTo>
                  <a:lnTo>
                    <a:pt x="43" y="2888"/>
                  </a:lnTo>
                  <a:lnTo>
                    <a:pt x="22" y="3097"/>
                  </a:lnTo>
                  <a:lnTo>
                    <a:pt x="1" y="3097"/>
                  </a:lnTo>
                  <a:lnTo>
                    <a:pt x="126" y="3222"/>
                  </a:lnTo>
                  <a:lnTo>
                    <a:pt x="294" y="3327"/>
                  </a:lnTo>
                  <a:lnTo>
                    <a:pt x="315" y="3432"/>
                  </a:lnTo>
                  <a:lnTo>
                    <a:pt x="440" y="3432"/>
                  </a:lnTo>
                  <a:lnTo>
                    <a:pt x="524" y="3348"/>
                  </a:lnTo>
                  <a:lnTo>
                    <a:pt x="629" y="3348"/>
                  </a:lnTo>
                  <a:lnTo>
                    <a:pt x="838" y="3453"/>
                  </a:lnTo>
                  <a:lnTo>
                    <a:pt x="984" y="3473"/>
                  </a:lnTo>
                  <a:lnTo>
                    <a:pt x="1152" y="3536"/>
                  </a:lnTo>
                  <a:lnTo>
                    <a:pt x="1194" y="3641"/>
                  </a:lnTo>
                  <a:lnTo>
                    <a:pt x="1340" y="3683"/>
                  </a:lnTo>
                  <a:lnTo>
                    <a:pt x="1487" y="3641"/>
                  </a:lnTo>
                  <a:lnTo>
                    <a:pt x="1612" y="3641"/>
                  </a:lnTo>
                  <a:lnTo>
                    <a:pt x="1717" y="3515"/>
                  </a:lnTo>
                  <a:lnTo>
                    <a:pt x="2114" y="3453"/>
                  </a:lnTo>
                  <a:lnTo>
                    <a:pt x="2240" y="3369"/>
                  </a:lnTo>
                  <a:lnTo>
                    <a:pt x="2386" y="3348"/>
                  </a:lnTo>
                  <a:lnTo>
                    <a:pt x="2344" y="3201"/>
                  </a:lnTo>
                  <a:lnTo>
                    <a:pt x="2386" y="3139"/>
                  </a:lnTo>
                  <a:lnTo>
                    <a:pt x="2344" y="2992"/>
                  </a:lnTo>
                  <a:lnTo>
                    <a:pt x="2428" y="3013"/>
                  </a:lnTo>
                  <a:lnTo>
                    <a:pt x="2449" y="2992"/>
                  </a:lnTo>
                  <a:lnTo>
                    <a:pt x="2554" y="3034"/>
                  </a:lnTo>
                  <a:lnTo>
                    <a:pt x="2616" y="2992"/>
                  </a:lnTo>
                  <a:lnTo>
                    <a:pt x="2742" y="2992"/>
                  </a:lnTo>
                  <a:lnTo>
                    <a:pt x="2763" y="2929"/>
                  </a:lnTo>
                  <a:lnTo>
                    <a:pt x="2867" y="3055"/>
                  </a:lnTo>
                  <a:lnTo>
                    <a:pt x="3014" y="3055"/>
                  </a:lnTo>
                  <a:lnTo>
                    <a:pt x="3181" y="3243"/>
                  </a:lnTo>
                  <a:lnTo>
                    <a:pt x="3370" y="3243"/>
                  </a:lnTo>
                  <a:lnTo>
                    <a:pt x="3391" y="3201"/>
                  </a:lnTo>
                  <a:lnTo>
                    <a:pt x="3453" y="3201"/>
                  </a:lnTo>
                  <a:lnTo>
                    <a:pt x="3642" y="3369"/>
                  </a:lnTo>
                  <a:lnTo>
                    <a:pt x="3788" y="3453"/>
                  </a:lnTo>
                  <a:lnTo>
                    <a:pt x="3809" y="3641"/>
                  </a:lnTo>
                  <a:lnTo>
                    <a:pt x="3809" y="3787"/>
                  </a:lnTo>
                  <a:lnTo>
                    <a:pt x="3956" y="3850"/>
                  </a:lnTo>
                  <a:lnTo>
                    <a:pt x="3956" y="3892"/>
                  </a:lnTo>
                  <a:lnTo>
                    <a:pt x="4102" y="4038"/>
                  </a:lnTo>
                  <a:lnTo>
                    <a:pt x="4269" y="4143"/>
                  </a:lnTo>
                  <a:lnTo>
                    <a:pt x="4290" y="4248"/>
                  </a:lnTo>
                  <a:lnTo>
                    <a:pt x="4269" y="4352"/>
                  </a:lnTo>
                  <a:lnTo>
                    <a:pt x="4332" y="4457"/>
                  </a:lnTo>
                  <a:lnTo>
                    <a:pt x="4311" y="4499"/>
                  </a:lnTo>
                  <a:lnTo>
                    <a:pt x="4123" y="4499"/>
                  </a:lnTo>
                  <a:lnTo>
                    <a:pt x="4060" y="4415"/>
                  </a:lnTo>
                  <a:lnTo>
                    <a:pt x="3893" y="4478"/>
                  </a:lnTo>
                  <a:lnTo>
                    <a:pt x="3788" y="4478"/>
                  </a:lnTo>
                  <a:lnTo>
                    <a:pt x="3767" y="4687"/>
                  </a:lnTo>
                  <a:lnTo>
                    <a:pt x="3767" y="4834"/>
                  </a:lnTo>
                  <a:lnTo>
                    <a:pt x="3704" y="4813"/>
                  </a:lnTo>
                  <a:lnTo>
                    <a:pt x="3600" y="5022"/>
                  </a:lnTo>
                  <a:lnTo>
                    <a:pt x="3600" y="5126"/>
                  </a:lnTo>
                  <a:lnTo>
                    <a:pt x="3495" y="5106"/>
                  </a:lnTo>
                  <a:lnTo>
                    <a:pt x="3432" y="5147"/>
                  </a:lnTo>
                  <a:lnTo>
                    <a:pt x="3537" y="5315"/>
                  </a:lnTo>
                  <a:lnTo>
                    <a:pt x="3684" y="5357"/>
                  </a:lnTo>
                  <a:lnTo>
                    <a:pt x="3893" y="5357"/>
                  </a:lnTo>
                  <a:lnTo>
                    <a:pt x="3976" y="5294"/>
                  </a:lnTo>
                  <a:lnTo>
                    <a:pt x="4165" y="5294"/>
                  </a:lnTo>
                  <a:lnTo>
                    <a:pt x="4269" y="5357"/>
                  </a:lnTo>
                  <a:lnTo>
                    <a:pt x="4290" y="5252"/>
                  </a:lnTo>
                  <a:lnTo>
                    <a:pt x="4228" y="5189"/>
                  </a:lnTo>
                  <a:lnTo>
                    <a:pt x="4228" y="5106"/>
                  </a:lnTo>
                  <a:lnTo>
                    <a:pt x="4228" y="5022"/>
                  </a:lnTo>
                  <a:lnTo>
                    <a:pt x="4290" y="5106"/>
                  </a:lnTo>
                  <a:lnTo>
                    <a:pt x="4374" y="5106"/>
                  </a:lnTo>
                  <a:lnTo>
                    <a:pt x="4583" y="4834"/>
                  </a:lnTo>
                  <a:lnTo>
                    <a:pt x="4541" y="4771"/>
                  </a:lnTo>
                  <a:lnTo>
                    <a:pt x="4604" y="4771"/>
                  </a:lnTo>
                  <a:lnTo>
                    <a:pt x="4730" y="4603"/>
                  </a:lnTo>
                  <a:lnTo>
                    <a:pt x="4730" y="4478"/>
                  </a:lnTo>
                  <a:lnTo>
                    <a:pt x="4813" y="4394"/>
                  </a:lnTo>
                  <a:lnTo>
                    <a:pt x="4939" y="4394"/>
                  </a:lnTo>
                  <a:lnTo>
                    <a:pt x="5064" y="4269"/>
                  </a:lnTo>
                  <a:lnTo>
                    <a:pt x="5127" y="4310"/>
                  </a:lnTo>
                  <a:lnTo>
                    <a:pt x="5127" y="4352"/>
                  </a:lnTo>
                  <a:lnTo>
                    <a:pt x="5232" y="4352"/>
                  </a:lnTo>
                  <a:lnTo>
                    <a:pt x="5274" y="4289"/>
                  </a:lnTo>
                  <a:lnTo>
                    <a:pt x="5336" y="4206"/>
                  </a:lnTo>
                  <a:lnTo>
                    <a:pt x="5357" y="4269"/>
                  </a:lnTo>
                  <a:lnTo>
                    <a:pt x="5441" y="4310"/>
                  </a:lnTo>
                  <a:lnTo>
                    <a:pt x="5525" y="4352"/>
                  </a:lnTo>
                  <a:lnTo>
                    <a:pt x="5692" y="4310"/>
                  </a:lnTo>
                  <a:lnTo>
                    <a:pt x="5567" y="4373"/>
                  </a:lnTo>
                  <a:lnTo>
                    <a:pt x="5483" y="4415"/>
                  </a:lnTo>
                  <a:lnTo>
                    <a:pt x="5378" y="4394"/>
                  </a:lnTo>
                  <a:lnTo>
                    <a:pt x="5211" y="4415"/>
                  </a:lnTo>
                  <a:lnTo>
                    <a:pt x="5064" y="4415"/>
                  </a:lnTo>
                  <a:lnTo>
                    <a:pt x="5127" y="4478"/>
                  </a:lnTo>
                  <a:lnTo>
                    <a:pt x="5336" y="4478"/>
                  </a:lnTo>
                  <a:lnTo>
                    <a:pt x="5483" y="4561"/>
                  </a:lnTo>
                  <a:lnTo>
                    <a:pt x="5462" y="4582"/>
                  </a:lnTo>
                  <a:lnTo>
                    <a:pt x="5420" y="4624"/>
                  </a:lnTo>
                  <a:lnTo>
                    <a:pt x="5483" y="4708"/>
                  </a:lnTo>
                  <a:lnTo>
                    <a:pt x="5567" y="4708"/>
                  </a:lnTo>
                  <a:lnTo>
                    <a:pt x="5671" y="4771"/>
                  </a:lnTo>
                  <a:lnTo>
                    <a:pt x="5797" y="4708"/>
                  </a:lnTo>
                  <a:lnTo>
                    <a:pt x="5943" y="4687"/>
                  </a:lnTo>
                  <a:lnTo>
                    <a:pt x="6069" y="4729"/>
                  </a:lnTo>
                  <a:lnTo>
                    <a:pt x="6173" y="4792"/>
                  </a:lnTo>
                  <a:lnTo>
                    <a:pt x="6194" y="4708"/>
                  </a:lnTo>
                  <a:lnTo>
                    <a:pt x="6257" y="4729"/>
                  </a:lnTo>
                  <a:lnTo>
                    <a:pt x="6278" y="4875"/>
                  </a:lnTo>
                  <a:lnTo>
                    <a:pt x="6362" y="4938"/>
                  </a:lnTo>
                  <a:lnTo>
                    <a:pt x="6299" y="4980"/>
                  </a:lnTo>
                  <a:lnTo>
                    <a:pt x="6111" y="5022"/>
                  </a:lnTo>
                  <a:lnTo>
                    <a:pt x="5943" y="5126"/>
                  </a:lnTo>
                  <a:lnTo>
                    <a:pt x="5797" y="5315"/>
                  </a:lnTo>
                  <a:lnTo>
                    <a:pt x="5901" y="5357"/>
                  </a:lnTo>
                  <a:lnTo>
                    <a:pt x="5985" y="5294"/>
                  </a:lnTo>
                  <a:lnTo>
                    <a:pt x="6111" y="5357"/>
                  </a:lnTo>
                  <a:lnTo>
                    <a:pt x="6173" y="5336"/>
                  </a:lnTo>
                  <a:lnTo>
                    <a:pt x="6362" y="5503"/>
                  </a:lnTo>
                  <a:lnTo>
                    <a:pt x="6383" y="5566"/>
                  </a:lnTo>
                  <a:lnTo>
                    <a:pt x="6299" y="5775"/>
                  </a:lnTo>
                  <a:lnTo>
                    <a:pt x="6278" y="5838"/>
                  </a:lnTo>
                  <a:lnTo>
                    <a:pt x="6383" y="5922"/>
                  </a:lnTo>
                  <a:lnTo>
                    <a:pt x="6592" y="5922"/>
                  </a:lnTo>
                  <a:lnTo>
                    <a:pt x="6780" y="5817"/>
                  </a:lnTo>
                  <a:lnTo>
                    <a:pt x="7031" y="5629"/>
                  </a:lnTo>
                  <a:lnTo>
                    <a:pt x="7220" y="5629"/>
                  </a:lnTo>
                  <a:lnTo>
                    <a:pt x="7324" y="5503"/>
                  </a:lnTo>
                  <a:lnTo>
                    <a:pt x="7450" y="5419"/>
                  </a:lnTo>
                  <a:lnTo>
                    <a:pt x="7680" y="5440"/>
                  </a:lnTo>
                  <a:lnTo>
                    <a:pt x="7889" y="5440"/>
                  </a:lnTo>
                  <a:lnTo>
                    <a:pt x="7952" y="5336"/>
                  </a:lnTo>
                  <a:lnTo>
                    <a:pt x="7889" y="5231"/>
                  </a:lnTo>
                  <a:lnTo>
                    <a:pt x="7952" y="5210"/>
                  </a:lnTo>
                  <a:lnTo>
                    <a:pt x="7994" y="5126"/>
                  </a:lnTo>
                  <a:lnTo>
                    <a:pt x="7847" y="5106"/>
                  </a:lnTo>
                  <a:lnTo>
                    <a:pt x="7659" y="5126"/>
                  </a:lnTo>
                  <a:lnTo>
                    <a:pt x="7638" y="5252"/>
                  </a:lnTo>
                  <a:lnTo>
                    <a:pt x="7513" y="5189"/>
                  </a:lnTo>
                  <a:lnTo>
                    <a:pt x="7450" y="5189"/>
                  </a:lnTo>
                  <a:lnTo>
                    <a:pt x="7345" y="5294"/>
                  </a:lnTo>
                  <a:lnTo>
                    <a:pt x="7303" y="5252"/>
                  </a:lnTo>
                  <a:lnTo>
                    <a:pt x="7010" y="4938"/>
                  </a:lnTo>
                  <a:lnTo>
                    <a:pt x="6948" y="4813"/>
                  </a:lnTo>
                  <a:lnTo>
                    <a:pt x="6885" y="4687"/>
                  </a:lnTo>
                  <a:lnTo>
                    <a:pt x="6822" y="4708"/>
                  </a:lnTo>
                  <a:lnTo>
                    <a:pt x="6885" y="4875"/>
                  </a:lnTo>
                  <a:lnTo>
                    <a:pt x="7094" y="5106"/>
                  </a:lnTo>
                  <a:lnTo>
                    <a:pt x="7261" y="5294"/>
                  </a:lnTo>
                  <a:lnTo>
                    <a:pt x="7220" y="5315"/>
                  </a:lnTo>
                  <a:lnTo>
                    <a:pt x="7094" y="5294"/>
                  </a:lnTo>
                  <a:lnTo>
                    <a:pt x="7031" y="5210"/>
                  </a:lnTo>
                  <a:lnTo>
                    <a:pt x="7010" y="5085"/>
                  </a:lnTo>
                  <a:lnTo>
                    <a:pt x="6927" y="5043"/>
                  </a:lnTo>
                  <a:lnTo>
                    <a:pt x="6885" y="5106"/>
                  </a:lnTo>
                  <a:lnTo>
                    <a:pt x="6885" y="5022"/>
                  </a:lnTo>
                  <a:lnTo>
                    <a:pt x="6822" y="5022"/>
                  </a:lnTo>
                  <a:lnTo>
                    <a:pt x="6780" y="5043"/>
                  </a:lnTo>
                  <a:lnTo>
                    <a:pt x="6780" y="5001"/>
                  </a:lnTo>
                  <a:lnTo>
                    <a:pt x="6822" y="4917"/>
                  </a:lnTo>
                  <a:lnTo>
                    <a:pt x="6801" y="4875"/>
                  </a:lnTo>
                  <a:lnTo>
                    <a:pt x="6717" y="4896"/>
                  </a:lnTo>
                  <a:lnTo>
                    <a:pt x="6676" y="4834"/>
                  </a:lnTo>
                  <a:lnTo>
                    <a:pt x="6592" y="4771"/>
                  </a:lnTo>
                  <a:lnTo>
                    <a:pt x="6404" y="4792"/>
                  </a:lnTo>
                  <a:lnTo>
                    <a:pt x="6320" y="4729"/>
                  </a:lnTo>
                  <a:lnTo>
                    <a:pt x="6362" y="4687"/>
                  </a:lnTo>
                  <a:lnTo>
                    <a:pt x="6487" y="4708"/>
                  </a:lnTo>
                  <a:lnTo>
                    <a:pt x="6529" y="4624"/>
                  </a:lnTo>
                  <a:lnTo>
                    <a:pt x="6634" y="4708"/>
                  </a:lnTo>
                  <a:lnTo>
                    <a:pt x="6738" y="4708"/>
                  </a:lnTo>
                  <a:lnTo>
                    <a:pt x="6780" y="4624"/>
                  </a:lnTo>
                  <a:lnTo>
                    <a:pt x="6885" y="4603"/>
                  </a:lnTo>
                  <a:lnTo>
                    <a:pt x="7052" y="4415"/>
                  </a:lnTo>
                  <a:lnTo>
                    <a:pt x="7052" y="4373"/>
                  </a:lnTo>
                  <a:lnTo>
                    <a:pt x="7136" y="4394"/>
                  </a:lnTo>
                  <a:lnTo>
                    <a:pt x="7136" y="4457"/>
                  </a:lnTo>
                  <a:lnTo>
                    <a:pt x="7031" y="4582"/>
                  </a:lnTo>
                  <a:lnTo>
                    <a:pt x="6989" y="4603"/>
                  </a:lnTo>
                  <a:lnTo>
                    <a:pt x="7010" y="4666"/>
                  </a:lnTo>
                  <a:lnTo>
                    <a:pt x="7094" y="4624"/>
                  </a:lnTo>
                  <a:lnTo>
                    <a:pt x="7220" y="4457"/>
                  </a:lnTo>
                  <a:lnTo>
                    <a:pt x="7241" y="4373"/>
                  </a:lnTo>
                  <a:lnTo>
                    <a:pt x="7157" y="4289"/>
                  </a:lnTo>
                  <a:lnTo>
                    <a:pt x="7136" y="4248"/>
                  </a:lnTo>
                  <a:lnTo>
                    <a:pt x="7199" y="4206"/>
                  </a:lnTo>
                  <a:lnTo>
                    <a:pt x="7261" y="4352"/>
                  </a:lnTo>
                  <a:lnTo>
                    <a:pt x="7345" y="4373"/>
                  </a:lnTo>
                  <a:lnTo>
                    <a:pt x="7450" y="4289"/>
                  </a:lnTo>
                  <a:lnTo>
                    <a:pt x="7617" y="4310"/>
                  </a:lnTo>
                  <a:lnTo>
                    <a:pt x="7722" y="4248"/>
                  </a:lnTo>
                  <a:lnTo>
                    <a:pt x="7868" y="4248"/>
                  </a:lnTo>
                  <a:lnTo>
                    <a:pt x="7973" y="4101"/>
                  </a:lnTo>
                  <a:lnTo>
                    <a:pt x="8057" y="4038"/>
                  </a:lnTo>
                  <a:lnTo>
                    <a:pt x="8182" y="4038"/>
                  </a:lnTo>
                  <a:lnTo>
                    <a:pt x="8203" y="3934"/>
                  </a:lnTo>
                  <a:lnTo>
                    <a:pt x="8287" y="3871"/>
                  </a:lnTo>
                  <a:lnTo>
                    <a:pt x="8454" y="3871"/>
                  </a:lnTo>
                  <a:lnTo>
                    <a:pt x="8580" y="3829"/>
                  </a:lnTo>
                  <a:lnTo>
                    <a:pt x="8663" y="3829"/>
                  </a:lnTo>
                  <a:lnTo>
                    <a:pt x="8663" y="3892"/>
                  </a:lnTo>
                  <a:lnTo>
                    <a:pt x="8768" y="3850"/>
                  </a:lnTo>
                  <a:lnTo>
                    <a:pt x="8789" y="3578"/>
                  </a:lnTo>
                  <a:lnTo>
                    <a:pt x="8873" y="3557"/>
                  </a:lnTo>
                  <a:lnTo>
                    <a:pt x="8998" y="3348"/>
                  </a:lnTo>
                  <a:lnTo>
                    <a:pt x="9291" y="3327"/>
                  </a:lnTo>
                  <a:lnTo>
                    <a:pt x="9396" y="3243"/>
                  </a:lnTo>
                  <a:lnTo>
                    <a:pt x="9354" y="3118"/>
                  </a:lnTo>
                  <a:lnTo>
                    <a:pt x="9438" y="2909"/>
                  </a:lnTo>
                  <a:lnTo>
                    <a:pt x="9417" y="2720"/>
                  </a:lnTo>
                  <a:lnTo>
                    <a:pt x="9228" y="2616"/>
                  </a:lnTo>
                  <a:lnTo>
                    <a:pt x="9291" y="2365"/>
                  </a:lnTo>
                  <a:lnTo>
                    <a:pt x="9396" y="2323"/>
                  </a:lnTo>
                  <a:lnTo>
                    <a:pt x="9500" y="2197"/>
                  </a:lnTo>
                  <a:lnTo>
                    <a:pt x="9500" y="2072"/>
                  </a:lnTo>
                  <a:lnTo>
                    <a:pt x="9417" y="2009"/>
                  </a:lnTo>
                  <a:lnTo>
                    <a:pt x="9354" y="1883"/>
                  </a:lnTo>
                  <a:lnTo>
                    <a:pt x="9291" y="1967"/>
                  </a:lnTo>
                  <a:lnTo>
                    <a:pt x="9103" y="1946"/>
                  </a:lnTo>
                  <a:lnTo>
                    <a:pt x="8935" y="1841"/>
                  </a:lnTo>
                  <a:lnTo>
                    <a:pt x="8810" y="1862"/>
                  </a:lnTo>
                  <a:lnTo>
                    <a:pt x="8705" y="1800"/>
                  </a:lnTo>
                  <a:lnTo>
                    <a:pt x="8559" y="1779"/>
                  </a:lnTo>
                  <a:lnTo>
                    <a:pt x="8349" y="1758"/>
                  </a:lnTo>
                  <a:lnTo>
                    <a:pt x="8266" y="1841"/>
                  </a:lnTo>
                  <a:lnTo>
                    <a:pt x="8203" y="1695"/>
                  </a:lnTo>
                  <a:lnTo>
                    <a:pt x="8057" y="1590"/>
                  </a:lnTo>
                  <a:lnTo>
                    <a:pt x="7931" y="1318"/>
                  </a:lnTo>
                  <a:lnTo>
                    <a:pt x="7826" y="1339"/>
                  </a:lnTo>
                  <a:lnTo>
                    <a:pt x="7638" y="1465"/>
                  </a:lnTo>
                  <a:lnTo>
                    <a:pt x="7513" y="1444"/>
                  </a:lnTo>
                  <a:lnTo>
                    <a:pt x="7366" y="1486"/>
                  </a:lnTo>
                  <a:lnTo>
                    <a:pt x="7220" y="1423"/>
                  </a:lnTo>
                  <a:lnTo>
                    <a:pt x="7115" y="1528"/>
                  </a:lnTo>
                  <a:lnTo>
                    <a:pt x="6843" y="1256"/>
                  </a:lnTo>
                  <a:lnTo>
                    <a:pt x="6780" y="1067"/>
                  </a:lnTo>
                  <a:lnTo>
                    <a:pt x="6780" y="921"/>
                  </a:lnTo>
                  <a:lnTo>
                    <a:pt x="6676" y="921"/>
                  </a:lnTo>
                  <a:lnTo>
                    <a:pt x="6676" y="795"/>
                  </a:lnTo>
                  <a:lnTo>
                    <a:pt x="6529" y="691"/>
                  </a:lnTo>
                  <a:lnTo>
                    <a:pt x="6215" y="732"/>
                  </a:lnTo>
                  <a:lnTo>
                    <a:pt x="6069" y="523"/>
                  </a:lnTo>
                  <a:lnTo>
                    <a:pt x="6111" y="398"/>
                  </a:lnTo>
                  <a:lnTo>
                    <a:pt x="6006" y="293"/>
                  </a:lnTo>
                  <a:lnTo>
                    <a:pt x="5901" y="21"/>
                  </a:lnTo>
                  <a:lnTo>
                    <a:pt x="5776" y="21"/>
                  </a:lnTo>
                  <a:lnTo>
                    <a:pt x="5650" y="105"/>
                  </a:lnTo>
                  <a:lnTo>
                    <a:pt x="5357" y="105"/>
                  </a:lnTo>
                  <a:lnTo>
                    <a:pt x="506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2"/>
            <p:cNvSpPr/>
            <p:nvPr/>
          </p:nvSpPr>
          <p:spPr>
            <a:xfrm>
              <a:off x="4036750" y="2474325"/>
              <a:ext cx="49725" cy="55475"/>
            </a:xfrm>
            <a:custGeom>
              <a:avLst/>
              <a:gdLst/>
              <a:ahLst/>
              <a:cxnLst/>
              <a:rect l="l" t="t" r="r" b="b"/>
              <a:pathLst>
                <a:path w="1989" h="2219" extrusionOk="0">
                  <a:moveTo>
                    <a:pt x="419" y="0"/>
                  </a:moveTo>
                  <a:lnTo>
                    <a:pt x="398" y="63"/>
                  </a:lnTo>
                  <a:lnTo>
                    <a:pt x="272" y="63"/>
                  </a:lnTo>
                  <a:lnTo>
                    <a:pt x="210" y="105"/>
                  </a:lnTo>
                  <a:lnTo>
                    <a:pt x="105" y="63"/>
                  </a:lnTo>
                  <a:lnTo>
                    <a:pt x="84" y="84"/>
                  </a:lnTo>
                  <a:lnTo>
                    <a:pt x="0" y="63"/>
                  </a:lnTo>
                  <a:lnTo>
                    <a:pt x="42" y="210"/>
                  </a:lnTo>
                  <a:lnTo>
                    <a:pt x="0" y="272"/>
                  </a:lnTo>
                  <a:lnTo>
                    <a:pt x="42" y="419"/>
                  </a:lnTo>
                  <a:lnTo>
                    <a:pt x="251" y="377"/>
                  </a:lnTo>
                  <a:lnTo>
                    <a:pt x="314" y="628"/>
                  </a:lnTo>
                  <a:lnTo>
                    <a:pt x="565" y="837"/>
                  </a:lnTo>
                  <a:lnTo>
                    <a:pt x="586" y="942"/>
                  </a:lnTo>
                  <a:lnTo>
                    <a:pt x="900" y="1214"/>
                  </a:lnTo>
                  <a:lnTo>
                    <a:pt x="921" y="1360"/>
                  </a:lnTo>
                  <a:lnTo>
                    <a:pt x="1026" y="1528"/>
                  </a:lnTo>
                  <a:lnTo>
                    <a:pt x="1005" y="2072"/>
                  </a:lnTo>
                  <a:lnTo>
                    <a:pt x="1088" y="2218"/>
                  </a:lnTo>
                  <a:lnTo>
                    <a:pt x="1151" y="2177"/>
                  </a:lnTo>
                  <a:lnTo>
                    <a:pt x="1256" y="2197"/>
                  </a:lnTo>
                  <a:lnTo>
                    <a:pt x="1256" y="2093"/>
                  </a:lnTo>
                  <a:lnTo>
                    <a:pt x="1360" y="1884"/>
                  </a:lnTo>
                  <a:lnTo>
                    <a:pt x="1423" y="1905"/>
                  </a:lnTo>
                  <a:lnTo>
                    <a:pt x="1423" y="1758"/>
                  </a:lnTo>
                  <a:lnTo>
                    <a:pt x="1444" y="1549"/>
                  </a:lnTo>
                  <a:lnTo>
                    <a:pt x="1549" y="1549"/>
                  </a:lnTo>
                  <a:lnTo>
                    <a:pt x="1716" y="1486"/>
                  </a:lnTo>
                  <a:lnTo>
                    <a:pt x="1779" y="1570"/>
                  </a:lnTo>
                  <a:lnTo>
                    <a:pt x="1967" y="1570"/>
                  </a:lnTo>
                  <a:lnTo>
                    <a:pt x="1988" y="1528"/>
                  </a:lnTo>
                  <a:lnTo>
                    <a:pt x="1925" y="1423"/>
                  </a:lnTo>
                  <a:lnTo>
                    <a:pt x="1946" y="1319"/>
                  </a:lnTo>
                  <a:lnTo>
                    <a:pt x="1925" y="1214"/>
                  </a:lnTo>
                  <a:lnTo>
                    <a:pt x="1758" y="1109"/>
                  </a:lnTo>
                  <a:lnTo>
                    <a:pt x="1612" y="963"/>
                  </a:lnTo>
                  <a:lnTo>
                    <a:pt x="1612" y="921"/>
                  </a:lnTo>
                  <a:lnTo>
                    <a:pt x="1465" y="858"/>
                  </a:lnTo>
                  <a:lnTo>
                    <a:pt x="1465" y="712"/>
                  </a:lnTo>
                  <a:lnTo>
                    <a:pt x="1444" y="524"/>
                  </a:lnTo>
                  <a:lnTo>
                    <a:pt x="1298" y="440"/>
                  </a:lnTo>
                  <a:lnTo>
                    <a:pt x="1109" y="272"/>
                  </a:lnTo>
                  <a:lnTo>
                    <a:pt x="1047" y="272"/>
                  </a:lnTo>
                  <a:lnTo>
                    <a:pt x="1026" y="314"/>
                  </a:lnTo>
                  <a:lnTo>
                    <a:pt x="837" y="314"/>
                  </a:lnTo>
                  <a:lnTo>
                    <a:pt x="670" y="126"/>
                  </a:lnTo>
                  <a:lnTo>
                    <a:pt x="523" y="126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2"/>
            <p:cNvSpPr/>
            <p:nvPr/>
          </p:nvSpPr>
          <p:spPr>
            <a:xfrm>
              <a:off x="3957250" y="2483750"/>
              <a:ext cx="127650" cy="81625"/>
            </a:xfrm>
            <a:custGeom>
              <a:avLst/>
              <a:gdLst/>
              <a:ahLst/>
              <a:cxnLst/>
              <a:rect l="l" t="t" r="r" b="b"/>
              <a:pathLst>
                <a:path w="5106" h="3265" extrusionOk="0">
                  <a:moveTo>
                    <a:pt x="3431" y="0"/>
                  </a:moveTo>
                  <a:lnTo>
                    <a:pt x="3076" y="63"/>
                  </a:lnTo>
                  <a:lnTo>
                    <a:pt x="2950" y="147"/>
                  </a:lnTo>
                  <a:lnTo>
                    <a:pt x="2553" y="209"/>
                  </a:lnTo>
                  <a:lnTo>
                    <a:pt x="2448" y="335"/>
                  </a:lnTo>
                  <a:lnTo>
                    <a:pt x="2323" y="335"/>
                  </a:lnTo>
                  <a:lnTo>
                    <a:pt x="2176" y="377"/>
                  </a:lnTo>
                  <a:lnTo>
                    <a:pt x="2030" y="335"/>
                  </a:lnTo>
                  <a:lnTo>
                    <a:pt x="1988" y="230"/>
                  </a:lnTo>
                  <a:lnTo>
                    <a:pt x="1820" y="167"/>
                  </a:lnTo>
                  <a:lnTo>
                    <a:pt x="1674" y="147"/>
                  </a:lnTo>
                  <a:lnTo>
                    <a:pt x="1465" y="42"/>
                  </a:lnTo>
                  <a:lnTo>
                    <a:pt x="1360" y="42"/>
                  </a:lnTo>
                  <a:lnTo>
                    <a:pt x="1276" y="126"/>
                  </a:lnTo>
                  <a:lnTo>
                    <a:pt x="1151" y="126"/>
                  </a:lnTo>
                  <a:lnTo>
                    <a:pt x="1172" y="147"/>
                  </a:lnTo>
                  <a:lnTo>
                    <a:pt x="1130" y="272"/>
                  </a:lnTo>
                  <a:lnTo>
                    <a:pt x="962" y="314"/>
                  </a:lnTo>
                  <a:lnTo>
                    <a:pt x="858" y="544"/>
                  </a:lnTo>
                  <a:lnTo>
                    <a:pt x="732" y="879"/>
                  </a:lnTo>
                  <a:lnTo>
                    <a:pt x="523" y="1193"/>
                  </a:lnTo>
                  <a:lnTo>
                    <a:pt x="544" y="1297"/>
                  </a:lnTo>
                  <a:lnTo>
                    <a:pt x="439" y="1402"/>
                  </a:lnTo>
                  <a:lnTo>
                    <a:pt x="293" y="1381"/>
                  </a:lnTo>
                  <a:lnTo>
                    <a:pt x="230" y="1486"/>
                  </a:lnTo>
                  <a:lnTo>
                    <a:pt x="126" y="1507"/>
                  </a:lnTo>
                  <a:lnTo>
                    <a:pt x="0" y="1632"/>
                  </a:lnTo>
                  <a:lnTo>
                    <a:pt x="126" y="1674"/>
                  </a:lnTo>
                  <a:lnTo>
                    <a:pt x="146" y="1737"/>
                  </a:lnTo>
                  <a:lnTo>
                    <a:pt x="335" y="1946"/>
                  </a:lnTo>
                  <a:lnTo>
                    <a:pt x="356" y="2051"/>
                  </a:lnTo>
                  <a:lnTo>
                    <a:pt x="523" y="2134"/>
                  </a:lnTo>
                  <a:lnTo>
                    <a:pt x="670" y="2260"/>
                  </a:lnTo>
                  <a:lnTo>
                    <a:pt x="607" y="2406"/>
                  </a:lnTo>
                  <a:lnTo>
                    <a:pt x="628" y="2448"/>
                  </a:lnTo>
                  <a:lnTo>
                    <a:pt x="837" y="2532"/>
                  </a:lnTo>
                  <a:lnTo>
                    <a:pt x="879" y="2616"/>
                  </a:lnTo>
                  <a:lnTo>
                    <a:pt x="983" y="2574"/>
                  </a:lnTo>
                  <a:lnTo>
                    <a:pt x="1088" y="2657"/>
                  </a:lnTo>
                  <a:lnTo>
                    <a:pt x="1172" y="2532"/>
                  </a:lnTo>
                  <a:lnTo>
                    <a:pt x="1381" y="2553"/>
                  </a:lnTo>
                  <a:lnTo>
                    <a:pt x="1276" y="2678"/>
                  </a:lnTo>
                  <a:lnTo>
                    <a:pt x="1297" y="2762"/>
                  </a:lnTo>
                  <a:lnTo>
                    <a:pt x="1339" y="2888"/>
                  </a:lnTo>
                  <a:lnTo>
                    <a:pt x="1486" y="2888"/>
                  </a:lnTo>
                  <a:lnTo>
                    <a:pt x="1569" y="2971"/>
                  </a:lnTo>
                  <a:lnTo>
                    <a:pt x="1569" y="3055"/>
                  </a:lnTo>
                  <a:lnTo>
                    <a:pt x="1507" y="3097"/>
                  </a:lnTo>
                  <a:lnTo>
                    <a:pt x="1590" y="3201"/>
                  </a:lnTo>
                  <a:lnTo>
                    <a:pt x="1716" y="3139"/>
                  </a:lnTo>
                  <a:lnTo>
                    <a:pt x="1883" y="3139"/>
                  </a:lnTo>
                  <a:lnTo>
                    <a:pt x="1925" y="3201"/>
                  </a:lnTo>
                  <a:lnTo>
                    <a:pt x="1988" y="3180"/>
                  </a:lnTo>
                  <a:lnTo>
                    <a:pt x="2197" y="3264"/>
                  </a:lnTo>
                  <a:lnTo>
                    <a:pt x="2343" y="3180"/>
                  </a:lnTo>
                  <a:lnTo>
                    <a:pt x="2490" y="3201"/>
                  </a:lnTo>
                  <a:lnTo>
                    <a:pt x="2553" y="3160"/>
                  </a:lnTo>
                  <a:lnTo>
                    <a:pt x="2699" y="3201"/>
                  </a:lnTo>
                  <a:lnTo>
                    <a:pt x="2804" y="3201"/>
                  </a:lnTo>
                  <a:lnTo>
                    <a:pt x="3013" y="3243"/>
                  </a:lnTo>
                  <a:lnTo>
                    <a:pt x="3076" y="3180"/>
                  </a:lnTo>
                  <a:lnTo>
                    <a:pt x="3222" y="3139"/>
                  </a:lnTo>
                  <a:lnTo>
                    <a:pt x="3264" y="3055"/>
                  </a:lnTo>
                  <a:lnTo>
                    <a:pt x="3599" y="2888"/>
                  </a:lnTo>
                  <a:lnTo>
                    <a:pt x="3766" y="2867"/>
                  </a:lnTo>
                  <a:lnTo>
                    <a:pt x="3955" y="2888"/>
                  </a:lnTo>
                  <a:lnTo>
                    <a:pt x="4122" y="2971"/>
                  </a:lnTo>
                  <a:lnTo>
                    <a:pt x="4185" y="3034"/>
                  </a:lnTo>
                  <a:lnTo>
                    <a:pt x="4289" y="2992"/>
                  </a:lnTo>
                  <a:lnTo>
                    <a:pt x="4436" y="3055"/>
                  </a:lnTo>
                  <a:lnTo>
                    <a:pt x="4478" y="3139"/>
                  </a:lnTo>
                  <a:lnTo>
                    <a:pt x="4603" y="3139"/>
                  </a:lnTo>
                  <a:lnTo>
                    <a:pt x="4582" y="2992"/>
                  </a:lnTo>
                  <a:lnTo>
                    <a:pt x="4624" y="2888"/>
                  </a:lnTo>
                  <a:lnTo>
                    <a:pt x="4624" y="2720"/>
                  </a:lnTo>
                  <a:lnTo>
                    <a:pt x="4603" y="2636"/>
                  </a:lnTo>
                  <a:lnTo>
                    <a:pt x="4645" y="2553"/>
                  </a:lnTo>
                  <a:lnTo>
                    <a:pt x="4708" y="2427"/>
                  </a:lnTo>
                  <a:lnTo>
                    <a:pt x="4896" y="2427"/>
                  </a:lnTo>
                  <a:lnTo>
                    <a:pt x="5022" y="2406"/>
                  </a:lnTo>
                  <a:lnTo>
                    <a:pt x="5105" y="2239"/>
                  </a:lnTo>
                  <a:lnTo>
                    <a:pt x="5105" y="2155"/>
                  </a:lnTo>
                  <a:lnTo>
                    <a:pt x="5043" y="2113"/>
                  </a:lnTo>
                  <a:lnTo>
                    <a:pt x="5105" y="2051"/>
                  </a:lnTo>
                  <a:lnTo>
                    <a:pt x="5001" y="1988"/>
                  </a:lnTo>
                  <a:lnTo>
                    <a:pt x="4812" y="1988"/>
                  </a:lnTo>
                  <a:lnTo>
                    <a:pt x="4729" y="2051"/>
                  </a:lnTo>
                  <a:lnTo>
                    <a:pt x="4520" y="2051"/>
                  </a:lnTo>
                  <a:lnTo>
                    <a:pt x="4373" y="2009"/>
                  </a:lnTo>
                  <a:lnTo>
                    <a:pt x="4268" y="1841"/>
                  </a:lnTo>
                  <a:lnTo>
                    <a:pt x="4185" y="1695"/>
                  </a:lnTo>
                  <a:lnTo>
                    <a:pt x="4206" y="1151"/>
                  </a:lnTo>
                  <a:lnTo>
                    <a:pt x="4101" y="983"/>
                  </a:lnTo>
                  <a:lnTo>
                    <a:pt x="4080" y="837"/>
                  </a:lnTo>
                  <a:lnTo>
                    <a:pt x="3766" y="565"/>
                  </a:lnTo>
                  <a:lnTo>
                    <a:pt x="3745" y="460"/>
                  </a:lnTo>
                  <a:lnTo>
                    <a:pt x="3494" y="251"/>
                  </a:lnTo>
                  <a:lnTo>
                    <a:pt x="343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2"/>
            <p:cNvSpPr/>
            <p:nvPr/>
          </p:nvSpPr>
          <p:spPr>
            <a:xfrm>
              <a:off x="3989150" y="2555400"/>
              <a:ext cx="83725" cy="52850"/>
            </a:xfrm>
            <a:custGeom>
              <a:avLst/>
              <a:gdLst/>
              <a:ahLst/>
              <a:cxnLst/>
              <a:rect l="l" t="t" r="r" b="b"/>
              <a:pathLst>
                <a:path w="3349" h="2114" extrusionOk="0">
                  <a:moveTo>
                    <a:pt x="2490" y="1"/>
                  </a:moveTo>
                  <a:lnTo>
                    <a:pt x="2323" y="22"/>
                  </a:lnTo>
                  <a:lnTo>
                    <a:pt x="1988" y="189"/>
                  </a:lnTo>
                  <a:lnTo>
                    <a:pt x="1946" y="273"/>
                  </a:lnTo>
                  <a:lnTo>
                    <a:pt x="1800" y="314"/>
                  </a:lnTo>
                  <a:lnTo>
                    <a:pt x="1737" y="377"/>
                  </a:lnTo>
                  <a:lnTo>
                    <a:pt x="1528" y="335"/>
                  </a:lnTo>
                  <a:lnTo>
                    <a:pt x="1423" y="335"/>
                  </a:lnTo>
                  <a:lnTo>
                    <a:pt x="1277" y="294"/>
                  </a:lnTo>
                  <a:lnTo>
                    <a:pt x="1214" y="335"/>
                  </a:lnTo>
                  <a:lnTo>
                    <a:pt x="1067" y="314"/>
                  </a:lnTo>
                  <a:lnTo>
                    <a:pt x="921" y="398"/>
                  </a:lnTo>
                  <a:lnTo>
                    <a:pt x="712" y="314"/>
                  </a:lnTo>
                  <a:lnTo>
                    <a:pt x="649" y="335"/>
                  </a:lnTo>
                  <a:lnTo>
                    <a:pt x="607" y="273"/>
                  </a:lnTo>
                  <a:lnTo>
                    <a:pt x="440" y="273"/>
                  </a:lnTo>
                  <a:lnTo>
                    <a:pt x="314" y="335"/>
                  </a:lnTo>
                  <a:lnTo>
                    <a:pt x="231" y="231"/>
                  </a:lnTo>
                  <a:lnTo>
                    <a:pt x="293" y="189"/>
                  </a:lnTo>
                  <a:lnTo>
                    <a:pt x="293" y="105"/>
                  </a:lnTo>
                  <a:lnTo>
                    <a:pt x="210" y="22"/>
                  </a:lnTo>
                  <a:lnTo>
                    <a:pt x="63" y="22"/>
                  </a:lnTo>
                  <a:lnTo>
                    <a:pt x="84" y="126"/>
                  </a:lnTo>
                  <a:lnTo>
                    <a:pt x="0" y="210"/>
                  </a:lnTo>
                  <a:lnTo>
                    <a:pt x="63" y="440"/>
                  </a:lnTo>
                  <a:lnTo>
                    <a:pt x="231" y="628"/>
                  </a:lnTo>
                  <a:lnTo>
                    <a:pt x="314" y="754"/>
                  </a:lnTo>
                  <a:lnTo>
                    <a:pt x="272" y="900"/>
                  </a:lnTo>
                  <a:lnTo>
                    <a:pt x="63" y="1068"/>
                  </a:lnTo>
                  <a:lnTo>
                    <a:pt x="84" y="1172"/>
                  </a:lnTo>
                  <a:lnTo>
                    <a:pt x="168" y="1277"/>
                  </a:lnTo>
                  <a:lnTo>
                    <a:pt x="105" y="1382"/>
                  </a:lnTo>
                  <a:lnTo>
                    <a:pt x="335" y="1570"/>
                  </a:lnTo>
                  <a:lnTo>
                    <a:pt x="503" y="1842"/>
                  </a:lnTo>
                  <a:lnTo>
                    <a:pt x="523" y="1988"/>
                  </a:lnTo>
                  <a:lnTo>
                    <a:pt x="523" y="2093"/>
                  </a:lnTo>
                  <a:lnTo>
                    <a:pt x="607" y="2114"/>
                  </a:lnTo>
                  <a:lnTo>
                    <a:pt x="795" y="2114"/>
                  </a:lnTo>
                  <a:lnTo>
                    <a:pt x="942" y="2093"/>
                  </a:lnTo>
                  <a:lnTo>
                    <a:pt x="1026" y="1988"/>
                  </a:lnTo>
                  <a:lnTo>
                    <a:pt x="1172" y="2009"/>
                  </a:lnTo>
                  <a:lnTo>
                    <a:pt x="1319" y="2009"/>
                  </a:lnTo>
                  <a:lnTo>
                    <a:pt x="1339" y="2114"/>
                  </a:lnTo>
                  <a:lnTo>
                    <a:pt x="1444" y="2114"/>
                  </a:lnTo>
                  <a:lnTo>
                    <a:pt x="1528" y="2051"/>
                  </a:lnTo>
                  <a:lnTo>
                    <a:pt x="1653" y="2051"/>
                  </a:lnTo>
                  <a:lnTo>
                    <a:pt x="1737" y="2114"/>
                  </a:lnTo>
                  <a:lnTo>
                    <a:pt x="1863" y="2072"/>
                  </a:lnTo>
                  <a:lnTo>
                    <a:pt x="2093" y="2072"/>
                  </a:lnTo>
                  <a:lnTo>
                    <a:pt x="2176" y="2009"/>
                  </a:lnTo>
                  <a:lnTo>
                    <a:pt x="2114" y="1905"/>
                  </a:lnTo>
                  <a:lnTo>
                    <a:pt x="2114" y="1779"/>
                  </a:lnTo>
                  <a:lnTo>
                    <a:pt x="2281" y="1675"/>
                  </a:lnTo>
                  <a:lnTo>
                    <a:pt x="2323" y="1675"/>
                  </a:lnTo>
                  <a:lnTo>
                    <a:pt x="2427" y="1570"/>
                  </a:lnTo>
                  <a:lnTo>
                    <a:pt x="2511" y="1570"/>
                  </a:lnTo>
                  <a:lnTo>
                    <a:pt x="2595" y="1486"/>
                  </a:lnTo>
                  <a:lnTo>
                    <a:pt x="2741" y="1486"/>
                  </a:lnTo>
                  <a:lnTo>
                    <a:pt x="2909" y="1633"/>
                  </a:lnTo>
                  <a:lnTo>
                    <a:pt x="3013" y="1549"/>
                  </a:lnTo>
                  <a:lnTo>
                    <a:pt x="3118" y="1570"/>
                  </a:lnTo>
                  <a:lnTo>
                    <a:pt x="3034" y="1444"/>
                  </a:lnTo>
                  <a:lnTo>
                    <a:pt x="2930" y="1256"/>
                  </a:lnTo>
                  <a:lnTo>
                    <a:pt x="2825" y="1256"/>
                  </a:lnTo>
                  <a:lnTo>
                    <a:pt x="2804" y="1172"/>
                  </a:lnTo>
                  <a:lnTo>
                    <a:pt x="2951" y="1068"/>
                  </a:lnTo>
                  <a:lnTo>
                    <a:pt x="3013" y="942"/>
                  </a:lnTo>
                  <a:lnTo>
                    <a:pt x="2992" y="712"/>
                  </a:lnTo>
                  <a:lnTo>
                    <a:pt x="3139" y="545"/>
                  </a:lnTo>
                  <a:lnTo>
                    <a:pt x="3244" y="586"/>
                  </a:lnTo>
                  <a:lnTo>
                    <a:pt x="3327" y="503"/>
                  </a:lnTo>
                  <a:lnTo>
                    <a:pt x="3348" y="294"/>
                  </a:lnTo>
                  <a:lnTo>
                    <a:pt x="3327" y="273"/>
                  </a:lnTo>
                  <a:lnTo>
                    <a:pt x="3202" y="273"/>
                  </a:lnTo>
                  <a:lnTo>
                    <a:pt x="3160" y="189"/>
                  </a:lnTo>
                  <a:lnTo>
                    <a:pt x="3013" y="126"/>
                  </a:lnTo>
                  <a:lnTo>
                    <a:pt x="2909" y="168"/>
                  </a:lnTo>
                  <a:lnTo>
                    <a:pt x="2846" y="105"/>
                  </a:lnTo>
                  <a:lnTo>
                    <a:pt x="2679" y="22"/>
                  </a:lnTo>
                  <a:lnTo>
                    <a:pt x="24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0" name="Google Shape;1730;p32"/>
            <p:cNvGrpSpPr/>
            <p:nvPr/>
          </p:nvGrpSpPr>
          <p:grpSpPr>
            <a:xfrm>
              <a:off x="3866750" y="2520350"/>
              <a:ext cx="78475" cy="60700"/>
              <a:chOff x="3866750" y="2520350"/>
              <a:chExt cx="78475" cy="60700"/>
            </a:xfrm>
          </p:grpSpPr>
          <p:sp>
            <p:nvSpPr>
              <p:cNvPr id="1731" name="Google Shape;1731;p32"/>
              <p:cNvSpPr/>
              <p:nvPr/>
            </p:nvSpPr>
            <p:spPr>
              <a:xfrm>
                <a:off x="3877200" y="2546500"/>
                <a:ext cx="4725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189" h="252" extrusionOk="0">
                    <a:moveTo>
                      <a:pt x="1" y="1"/>
                    </a:moveTo>
                    <a:lnTo>
                      <a:pt x="84" y="126"/>
                    </a:lnTo>
                    <a:lnTo>
                      <a:pt x="63" y="147"/>
                    </a:lnTo>
                    <a:lnTo>
                      <a:pt x="168" y="252"/>
                    </a:lnTo>
                    <a:lnTo>
                      <a:pt x="189" y="252"/>
                    </a:lnTo>
                    <a:lnTo>
                      <a:pt x="168" y="10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32"/>
              <p:cNvSpPr/>
              <p:nvPr/>
            </p:nvSpPr>
            <p:spPr>
              <a:xfrm>
                <a:off x="3882425" y="2554350"/>
                <a:ext cx="2650" cy="3175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27" extrusionOk="0">
                    <a:moveTo>
                      <a:pt x="1" y="1"/>
                    </a:moveTo>
                    <a:lnTo>
                      <a:pt x="106" y="126"/>
                    </a:lnTo>
                    <a:lnTo>
                      <a:pt x="85" y="4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32"/>
              <p:cNvSpPr/>
              <p:nvPr/>
            </p:nvSpPr>
            <p:spPr>
              <a:xfrm>
                <a:off x="3866750" y="2520350"/>
                <a:ext cx="784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2428" extrusionOk="0">
                    <a:moveTo>
                      <a:pt x="1653" y="1"/>
                    </a:moveTo>
                    <a:lnTo>
                      <a:pt x="1653" y="22"/>
                    </a:lnTo>
                    <a:lnTo>
                      <a:pt x="1402" y="22"/>
                    </a:lnTo>
                    <a:lnTo>
                      <a:pt x="1046" y="210"/>
                    </a:lnTo>
                    <a:lnTo>
                      <a:pt x="1025" y="356"/>
                    </a:lnTo>
                    <a:lnTo>
                      <a:pt x="837" y="440"/>
                    </a:lnTo>
                    <a:lnTo>
                      <a:pt x="816" y="649"/>
                    </a:lnTo>
                    <a:lnTo>
                      <a:pt x="691" y="649"/>
                    </a:lnTo>
                    <a:lnTo>
                      <a:pt x="481" y="545"/>
                    </a:lnTo>
                    <a:lnTo>
                      <a:pt x="356" y="587"/>
                    </a:lnTo>
                    <a:lnTo>
                      <a:pt x="209" y="691"/>
                    </a:lnTo>
                    <a:lnTo>
                      <a:pt x="0" y="691"/>
                    </a:lnTo>
                    <a:lnTo>
                      <a:pt x="0" y="733"/>
                    </a:lnTo>
                    <a:lnTo>
                      <a:pt x="42" y="942"/>
                    </a:lnTo>
                    <a:lnTo>
                      <a:pt x="168" y="1068"/>
                    </a:lnTo>
                    <a:lnTo>
                      <a:pt x="168" y="1110"/>
                    </a:lnTo>
                    <a:lnTo>
                      <a:pt x="209" y="1152"/>
                    </a:lnTo>
                    <a:lnTo>
                      <a:pt x="356" y="942"/>
                    </a:lnTo>
                    <a:lnTo>
                      <a:pt x="377" y="796"/>
                    </a:lnTo>
                    <a:lnTo>
                      <a:pt x="461" y="691"/>
                    </a:lnTo>
                    <a:lnTo>
                      <a:pt x="607" y="691"/>
                    </a:lnTo>
                    <a:lnTo>
                      <a:pt x="628" y="796"/>
                    </a:lnTo>
                    <a:lnTo>
                      <a:pt x="733" y="900"/>
                    </a:lnTo>
                    <a:lnTo>
                      <a:pt x="774" y="1068"/>
                    </a:lnTo>
                    <a:lnTo>
                      <a:pt x="879" y="1256"/>
                    </a:lnTo>
                    <a:lnTo>
                      <a:pt x="1025" y="1403"/>
                    </a:lnTo>
                    <a:lnTo>
                      <a:pt x="1088" y="1403"/>
                    </a:lnTo>
                    <a:lnTo>
                      <a:pt x="1193" y="1507"/>
                    </a:lnTo>
                    <a:lnTo>
                      <a:pt x="1088" y="1486"/>
                    </a:lnTo>
                    <a:lnTo>
                      <a:pt x="1005" y="1507"/>
                    </a:lnTo>
                    <a:lnTo>
                      <a:pt x="942" y="1591"/>
                    </a:lnTo>
                    <a:lnTo>
                      <a:pt x="1005" y="1696"/>
                    </a:lnTo>
                    <a:lnTo>
                      <a:pt x="1130" y="1696"/>
                    </a:lnTo>
                    <a:lnTo>
                      <a:pt x="1256" y="1821"/>
                    </a:lnTo>
                    <a:lnTo>
                      <a:pt x="1360" y="1842"/>
                    </a:lnTo>
                    <a:lnTo>
                      <a:pt x="1423" y="1947"/>
                    </a:lnTo>
                    <a:lnTo>
                      <a:pt x="1465" y="2030"/>
                    </a:lnTo>
                    <a:lnTo>
                      <a:pt x="1611" y="2009"/>
                    </a:lnTo>
                    <a:lnTo>
                      <a:pt x="1862" y="2030"/>
                    </a:lnTo>
                    <a:lnTo>
                      <a:pt x="1988" y="2093"/>
                    </a:lnTo>
                    <a:lnTo>
                      <a:pt x="2281" y="2365"/>
                    </a:lnTo>
                    <a:lnTo>
                      <a:pt x="2197" y="2407"/>
                    </a:lnTo>
                    <a:lnTo>
                      <a:pt x="2072" y="2323"/>
                    </a:lnTo>
                    <a:lnTo>
                      <a:pt x="2155" y="2407"/>
                    </a:lnTo>
                    <a:lnTo>
                      <a:pt x="2260" y="2428"/>
                    </a:lnTo>
                    <a:lnTo>
                      <a:pt x="2302" y="2344"/>
                    </a:lnTo>
                    <a:lnTo>
                      <a:pt x="1925" y="1884"/>
                    </a:lnTo>
                    <a:lnTo>
                      <a:pt x="1444" y="1486"/>
                    </a:lnTo>
                    <a:lnTo>
                      <a:pt x="1423" y="1403"/>
                    </a:lnTo>
                    <a:lnTo>
                      <a:pt x="1465" y="1382"/>
                    </a:lnTo>
                    <a:lnTo>
                      <a:pt x="1402" y="1277"/>
                    </a:lnTo>
                    <a:lnTo>
                      <a:pt x="1360" y="1172"/>
                    </a:lnTo>
                    <a:lnTo>
                      <a:pt x="1235" y="1047"/>
                    </a:lnTo>
                    <a:lnTo>
                      <a:pt x="1193" y="1047"/>
                    </a:lnTo>
                    <a:lnTo>
                      <a:pt x="1151" y="963"/>
                    </a:lnTo>
                    <a:lnTo>
                      <a:pt x="1214" y="900"/>
                    </a:lnTo>
                    <a:lnTo>
                      <a:pt x="1214" y="775"/>
                    </a:lnTo>
                    <a:lnTo>
                      <a:pt x="1256" y="733"/>
                    </a:lnTo>
                    <a:lnTo>
                      <a:pt x="1402" y="838"/>
                    </a:lnTo>
                    <a:lnTo>
                      <a:pt x="1444" y="900"/>
                    </a:lnTo>
                    <a:lnTo>
                      <a:pt x="1528" y="880"/>
                    </a:lnTo>
                    <a:lnTo>
                      <a:pt x="1528" y="796"/>
                    </a:lnTo>
                    <a:lnTo>
                      <a:pt x="1632" y="775"/>
                    </a:lnTo>
                    <a:lnTo>
                      <a:pt x="1716" y="796"/>
                    </a:lnTo>
                    <a:lnTo>
                      <a:pt x="1758" y="733"/>
                    </a:lnTo>
                    <a:lnTo>
                      <a:pt x="1841" y="775"/>
                    </a:lnTo>
                    <a:lnTo>
                      <a:pt x="1883" y="733"/>
                    </a:lnTo>
                    <a:lnTo>
                      <a:pt x="1988" y="754"/>
                    </a:lnTo>
                    <a:lnTo>
                      <a:pt x="2051" y="859"/>
                    </a:lnTo>
                    <a:lnTo>
                      <a:pt x="2093" y="796"/>
                    </a:lnTo>
                    <a:lnTo>
                      <a:pt x="2239" y="859"/>
                    </a:lnTo>
                    <a:lnTo>
                      <a:pt x="2344" y="796"/>
                    </a:lnTo>
                    <a:lnTo>
                      <a:pt x="2365" y="859"/>
                    </a:lnTo>
                    <a:lnTo>
                      <a:pt x="2490" y="838"/>
                    </a:lnTo>
                    <a:lnTo>
                      <a:pt x="2616" y="880"/>
                    </a:lnTo>
                    <a:lnTo>
                      <a:pt x="2699" y="859"/>
                    </a:lnTo>
                    <a:lnTo>
                      <a:pt x="2804" y="963"/>
                    </a:lnTo>
                    <a:lnTo>
                      <a:pt x="2971" y="963"/>
                    </a:lnTo>
                    <a:lnTo>
                      <a:pt x="2992" y="984"/>
                    </a:lnTo>
                    <a:lnTo>
                      <a:pt x="2971" y="880"/>
                    </a:lnTo>
                    <a:lnTo>
                      <a:pt x="3097" y="859"/>
                    </a:lnTo>
                    <a:lnTo>
                      <a:pt x="3139" y="859"/>
                    </a:lnTo>
                    <a:lnTo>
                      <a:pt x="3139" y="796"/>
                    </a:lnTo>
                    <a:lnTo>
                      <a:pt x="3034" y="775"/>
                    </a:lnTo>
                    <a:lnTo>
                      <a:pt x="2971" y="733"/>
                    </a:lnTo>
                    <a:lnTo>
                      <a:pt x="2930" y="566"/>
                    </a:lnTo>
                    <a:lnTo>
                      <a:pt x="2888" y="419"/>
                    </a:lnTo>
                    <a:lnTo>
                      <a:pt x="2804" y="356"/>
                    </a:lnTo>
                    <a:lnTo>
                      <a:pt x="2699" y="482"/>
                    </a:lnTo>
                    <a:lnTo>
                      <a:pt x="2490" y="419"/>
                    </a:lnTo>
                    <a:lnTo>
                      <a:pt x="2197" y="356"/>
                    </a:lnTo>
                    <a:lnTo>
                      <a:pt x="2093" y="273"/>
                    </a:lnTo>
                    <a:lnTo>
                      <a:pt x="1988" y="231"/>
                    </a:lnTo>
                    <a:lnTo>
                      <a:pt x="1737" y="22"/>
                    </a:lnTo>
                    <a:lnTo>
                      <a:pt x="165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32"/>
              <p:cNvSpPr/>
              <p:nvPr/>
            </p:nvSpPr>
            <p:spPr>
              <a:xfrm>
                <a:off x="3886100" y="2558550"/>
                <a:ext cx="3675" cy="5250"/>
              </a:xfrm>
              <a:custGeom>
                <a:avLst/>
                <a:gdLst/>
                <a:ahLst/>
                <a:cxnLst/>
                <a:rect l="l" t="t" r="r" b="b"/>
                <a:pathLst>
                  <a:path w="147" h="210" extrusionOk="0">
                    <a:moveTo>
                      <a:pt x="0" y="0"/>
                    </a:moveTo>
                    <a:lnTo>
                      <a:pt x="147" y="209"/>
                    </a:lnTo>
                    <a:lnTo>
                      <a:pt x="126" y="1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35" name="Google Shape;1735;p32"/>
            <p:cNvSpPr/>
            <p:nvPr/>
          </p:nvSpPr>
          <p:spPr>
            <a:xfrm>
              <a:off x="3799775" y="2577900"/>
              <a:ext cx="14675" cy="29325"/>
            </a:xfrm>
            <a:custGeom>
              <a:avLst/>
              <a:gdLst/>
              <a:ahLst/>
              <a:cxnLst/>
              <a:rect l="l" t="t" r="r" b="b"/>
              <a:pathLst>
                <a:path w="587" h="1173" extrusionOk="0">
                  <a:moveTo>
                    <a:pt x="461" y="0"/>
                  </a:moveTo>
                  <a:lnTo>
                    <a:pt x="440" y="105"/>
                  </a:lnTo>
                  <a:lnTo>
                    <a:pt x="482" y="147"/>
                  </a:lnTo>
                  <a:lnTo>
                    <a:pt x="461" y="251"/>
                  </a:lnTo>
                  <a:lnTo>
                    <a:pt x="419" y="251"/>
                  </a:lnTo>
                  <a:lnTo>
                    <a:pt x="357" y="210"/>
                  </a:lnTo>
                  <a:lnTo>
                    <a:pt x="273" y="251"/>
                  </a:lnTo>
                  <a:lnTo>
                    <a:pt x="106" y="335"/>
                  </a:lnTo>
                  <a:lnTo>
                    <a:pt x="22" y="461"/>
                  </a:lnTo>
                  <a:lnTo>
                    <a:pt x="106" y="523"/>
                  </a:lnTo>
                  <a:lnTo>
                    <a:pt x="64" y="565"/>
                  </a:lnTo>
                  <a:lnTo>
                    <a:pt x="1" y="565"/>
                  </a:lnTo>
                  <a:lnTo>
                    <a:pt x="22" y="649"/>
                  </a:lnTo>
                  <a:lnTo>
                    <a:pt x="106" y="691"/>
                  </a:lnTo>
                  <a:lnTo>
                    <a:pt x="106" y="754"/>
                  </a:lnTo>
                  <a:lnTo>
                    <a:pt x="64" y="775"/>
                  </a:lnTo>
                  <a:lnTo>
                    <a:pt x="106" y="837"/>
                  </a:lnTo>
                  <a:lnTo>
                    <a:pt x="168" y="879"/>
                  </a:lnTo>
                  <a:lnTo>
                    <a:pt x="168" y="963"/>
                  </a:lnTo>
                  <a:lnTo>
                    <a:pt x="210" y="963"/>
                  </a:lnTo>
                  <a:lnTo>
                    <a:pt x="252" y="1005"/>
                  </a:lnTo>
                  <a:lnTo>
                    <a:pt x="210" y="984"/>
                  </a:lnTo>
                  <a:lnTo>
                    <a:pt x="147" y="1067"/>
                  </a:lnTo>
                  <a:lnTo>
                    <a:pt x="210" y="1109"/>
                  </a:lnTo>
                  <a:lnTo>
                    <a:pt x="357" y="1172"/>
                  </a:lnTo>
                  <a:lnTo>
                    <a:pt x="461" y="1109"/>
                  </a:lnTo>
                  <a:lnTo>
                    <a:pt x="545" y="942"/>
                  </a:lnTo>
                  <a:lnTo>
                    <a:pt x="545" y="795"/>
                  </a:lnTo>
                  <a:lnTo>
                    <a:pt x="587" y="544"/>
                  </a:lnTo>
                  <a:lnTo>
                    <a:pt x="545" y="314"/>
                  </a:lnTo>
                  <a:lnTo>
                    <a:pt x="545" y="147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2"/>
            <p:cNvSpPr/>
            <p:nvPr/>
          </p:nvSpPr>
          <p:spPr>
            <a:xfrm>
              <a:off x="3567525" y="2564825"/>
              <a:ext cx="160625" cy="134450"/>
            </a:xfrm>
            <a:custGeom>
              <a:avLst/>
              <a:gdLst/>
              <a:ahLst/>
              <a:cxnLst/>
              <a:rect l="l" t="t" r="r" b="b"/>
              <a:pathLst>
                <a:path w="6425" h="5378" extrusionOk="0">
                  <a:moveTo>
                    <a:pt x="817" y="0"/>
                  </a:moveTo>
                  <a:lnTo>
                    <a:pt x="733" y="42"/>
                  </a:lnTo>
                  <a:lnTo>
                    <a:pt x="712" y="21"/>
                  </a:lnTo>
                  <a:lnTo>
                    <a:pt x="503" y="126"/>
                  </a:lnTo>
                  <a:lnTo>
                    <a:pt x="524" y="209"/>
                  </a:lnTo>
                  <a:lnTo>
                    <a:pt x="608" y="251"/>
                  </a:lnTo>
                  <a:lnTo>
                    <a:pt x="524" y="335"/>
                  </a:lnTo>
                  <a:lnTo>
                    <a:pt x="336" y="356"/>
                  </a:lnTo>
                  <a:lnTo>
                    <a:pt x="252" y="335"/>
                  </a:lnTo>
                  <a:lnTo>
                    <a:pt x="43" y="419"/>
                  </a:lnTo>
                  <a:lnTo>
                    <a:pt x="1" y="544"/>
                  </a:lnTo>
                  <a:lnTo>
                    <a:pt x="43" y="670"/>
                  </a:lnTo>
                  <a:lnTo>
                    <a:pt x="126" y="649"/>
                  </a:lnTo>
                  <a:lnTo>
                    <a:pt x="126" y="691"/>
                  </a:lnTo>
                  <a:lnTo>
                    <a:pt x="189" y="733"/>
                  </a:lnTo>
                  <a:lnTo>
                    <a:pt x="147" y="879"/>
                  </a:lnTo>
                  <a:lnTo>
                    <a:pt x="210" y="900"/>
                  </a:lnTo>
                  <a:lnTo>
                    <a:pt x="294" y="837"/>
                  </a:lnTo>
                  <a:lnTo>
                    <a:pt x="252" y="963"/>
                  </a:lnTo>
                  <a:lnTo>
                    <a:pt x="315" y="1005"/>
                  </a:lnTo>
                  <a:lnTo>
                    <a:pt x="252" y="1088"/>
                  </a:lnTo>
                  <a:lnTo>
                    <a:pt x="357" y="1109"/>
                  </a:lnTo>
                  <a:lnTo>
                    <a:pt x="231" y="1256"/>
                  </a:lnTo>
                  <a:lnTo>
                    <a:pt x="231" y="1277"/>
                  </a:lnTo>
                  <a:lnTo>
                    <a:pt x="482" y="1214"/>
                  </a:lnTo>
                  <a:lnTo>
                    <a:pt x="587" y="1256"/>
                  </a:lnTo>
                  <a:lnTo>
                    <a:pt x="566" y="1381"/>
                  </a:lnTo>
                  <a:lnTo>
                    <a:pt x="629" y="1465"/>
                  </a:lnTo>
                  <a:lnTo>
                    <a:pt x="796" y="1360"/>
                  </a:lnTo>
                  <a:lnTo>
                    <a:pt x="1110" y="1423"/>
                  </a:lnTo>
                  <a:lnTo>
                    <a:pt x="1214" y="1318"/>
                  </a:lnTo>
                  <a:lnTo>
                    <a:pt x="1486" y="1360"/>
                  </a:lnTo>
                  <a:lnTo>
                    <a:pt x="1507" y="1486"/>
                  </a:lnTo>
                  <a:lnTo>
                    <a:pt x="1612" y="1632"/>
                  </a:lnTo>
                  <a:lnTo>
                    <a:pt x="1591" y="1737"/>
                  </a:lnTo>
                  <a:lnTo>
                    <a:pt x="1445" y="1737"/>
                  </a:lnTo>
                  <a:lnTo>
                    <a:pt x="1235" y="1946"/>
                  </a:lnTo>
                  <a:lnTo>
                    <a:pt x="1256" y="2114"/>
                  </a:lnTo>
                  <a:lnTo>
                    <a:pt x="1235" y="2469"/>
                  </a:lnTo>
                  <a:lnTo>
                    <a:pt x="1089" y="2616"/>
                  </a:lnTo>
                  <a:lnTo>
                    <a:pt x="1194" y="2720"/>
                  </a:lnTo>
                  <a:lnTo>
                    <a:pt x="1047" y="2930"/>
                  </a:lnTo>
                  <a:lnTo>
                    <a:pt x="942" y="2888"/>
                  </a:lnTo>
                  <a:lnTo>
                    <a:pt x="817" y="2930"/>
                  </a:lnTo>
                  <a:lnTo>
                    <a:pt x="963" y="3202"/>
                  </a:lnTo>
                  <a:lnTo>
                    <a:pt x="1089" y="3285"/>
                  </a:lnTo>
                  <a:lnTo>
                    <a:pt x="1089" y="3515"/>
                  </a:lnTo>
                  <a:lnTo>
                    <a:pt x="922" y="3704"/>
                  </a:lnTo>
                  <a:lnTo>
                    <a:pt x="984" y="3871"/>
                  </a:lnTo>
                  <a:lnTo>
                    <a:pt x="1131" y="3871"/>
                  </a:lnTo>
                  <a:lnTo>
                    <a:pt x="1089" y="3976"/>
                  </a:lnTo>
                  <a:lnTo>
                    <a:pt x="963" y="4080"/>
                  </a:lnTo>
                  <a:lnTo>
                    <a:pt x="838" y="4331"/>
                  </a:lnTo>
                  <a:lnTo>
                    <a:pt x="922" y="4457"/>
                  </a:lnTo>
                  <a:lnTo>
                    <a:pt x="922" y="4603"/>
                  </a:lnTo>
                  <a:lnTo>
                    <a:pt x="1026" y="4624"/>
                  </a:lnTo>
                  <a:lnTo>
                    <a:pt x="1173" y="4645"/>
                  </a:lnTo>
                  <a:lnTo>
                    <a:pt x="1403" y="4875"/>
                  </a:lnTo>
                  <a:lnTo>
                    <a:pt x="1382" y="4917"/>
                  </a:lnTo>
                  <a:lnTo>
                    <a:pt x="1486" y="5168"/>
                  </a:lnTo>
                  <a:lnTo>
                    <a:pt x="1675" y="5357"/>
                  </a:lnTo>
                  <a:lnTo>
                    <a:pt x="1842" y="5378"/>
                  </a:lnTo>
                  <a:lnTo>
                    <a:pt x="2010" y="5273"/>
                  </a:lnTo>
                  <a:lnTo>
                    <a:pt x="2010" y="5168"/>
                  </a:lnTo>
                  <a:lnTo>
                    <a:pt x="2093" y="5085"/>
                  </a:lnTo>
                  <a:lnTo>
                    <a:pt x="2303" y="5064"/>
                  </a:lnTo>
                  <a:lnTo>
                    <a:pt x="2470" y="4875"/>
                  </a:lnTo>
                  <a:lnTo>
                    <a:pt x="2679" y="4855"/>
                  </a:lnTo>
                  <a:lnTo>
                    <a:pt x="2784" y="4813"/>
                  </a:lnTo>
                  <a:lnTo>
                    <a:pt x="3035" y="4875"/>
                  </a:lnTo>
                  <a:lnTo>
                    <a:pt x="3181" y="4917"/>
                  </a:lnTo>
                  <a:lnTo>
                    <a:pt x="3202" y="4855"/>
                  </a:lnTo>
                  <a:lnTo>
                    <a:pt x="3307" y="4855"/>
                  </a:lnTo>
                  <a:lnTo>
                    <a:pt x="3411" y="4938"/>
                  </a:lnTo>
                  <a:lnTo>
                    <a:pt x="3495" y="4855"/>
                  </a:lnTo>
                  <a:lnTo>
                    <a:pt x="3558" y="4750"/>
                  </a:lnTo>
                  <a:lnTo>
                    <a:pt x="3663" y="4855"/>
                  </a:lnTo>
                  <a:lnTo>
                    <a:pt x="3788" y="4917"/>
                  </a:lnTo>
                  <a:lnTo>
                    <a:pt x="3914" y="4708"/>
                  </a:lnTo>
                  <a:lnTo>
                    <a:pt x="3914" y="4603"/>
                  </a:lnTo>
                  <a:lnTo>
                    <a:pt x="4248" y="4436"/>
                  </a:lnTo>
                  <a:lnTo>
                    <a:pt x="4458" y="4436"/>
                  </a:lnTo>
                  <a:lnTo>
                    <a:pt x="4520" y="4352"/>
                  </a:lnTo>
                  <a:lnTo>
                    <a:pt x="4458" y="4311"/>
                  </a:lnTo>
                  <a:lnTo>
                    <a:pt x="4499" y="4143"/>
                  </a:lnTo>
                  <a:lnTo>
                    <a:pt x="4667" y="3892"/>
                  </a:lnTo>
                  <a:lnTo>
                    <a:pt x="4667" y="3766"/>
                  </a:lnTo>
                  <a:lnTo>
                    <a:pt x="4855" y="3704"/>
                  </a:lnTo>
                  <a:lnTo>
                    <a:pt x="4981" y="3578"/>
                  </a:lnTo>
                  <a:lnTo>
                    <a:pt x="4855" y="3390"/>
                  </a:lnTo>
                  <a:lnTo>
                    <a:pt x="4771" y="3348"/>
                  </a:lnTo>
                  <a:lnTo>
                    <a:pt x="4751" y="3243"/>
                  </a:lnTo>
                  <a:lnTo>
                    <a:pt x="4646" y="3076"/>
                  </a:lnTo>
                  <a:lnTo>
                    <a:pt x="4730" y="2992"/>
                  </a:lnTo>
                  <a:lnTo>
                    <a:pt x="4960" y="2637"/>
                  </a:lnTo>
                  <a:lnTo>
                    <a:pt x="5064" y="2574"/>
                  </a:lnTo>
                  <a:lnTo>
                    <a:pt x="5232" y="2302"/>
                  </a:lnTo>
                  <a:lnTo>
                    <a:pt x="5274" y="2323"/>
                  </a:lnTo>
                  <a:lnTo>
                    <a:pt x="5253" y="2344"/>
                  </a:lnTo>
                  <a:lnTo>
                    <a:pt x="5253" y="2365"/>
                  </a:lnTo>
                  <a:lnTo>
                    <a:pt x="5336" y="2323"/>
                  </a:lnTo>
                  <a:lnTo>
                    <a:pt x="5357" y="2197"/>
                  </a:lnTo>
                  <a:lnTo>
                    <a:pt x="5295" y="2134"/>
                  </a:lnTo>
                  <a:lnTo>
                    <a:pt x="5441" y="2051"/>
                  </a:lnTo>
                  <a:lnTo>
                    <a:pt x="5567" y="1946"/>
                  </a:lnTo>
                  <a:lnTo>
                    <a:pt x="5776" y="1946"/>
                  </a:lnTo>
                  <a:lnTo>
                    <a:pt x="5964" y="1883"/>
                  </a:lnTo>
                  <a:lnTo>
                    <a:pt x="6069" y="1737"/>
                  </a:lnTo>
                  <a:lnTo>
                    <a:pt x="6278" y="1611"/>
                  </a:lnTo>
                  <a:lnTo>
                    <a:pt x="6320" y="1507"/>
                  </a:lnTo>
                  <a:lnTo>
                    <a:pt x="6341" y="1381"/>
                  </a:lnTo>
                  <a:lnTo>
                    <a:pt x="6320" y="1193"/>
                  </a:lnTo>
                  <a:lnTo>
                    <a:pt x="6424" y="1151"/>
                  </a:lnTo>
                  <a:lnTo>
                    <a:pt x="6424" y="1088"/>
                  </a:lnTo>
                  <a:lnTo>
                    <a:pt x="6341" y="1067"/>
                  </a:lnTo>
                  <a:lnTo>
                    <a:pt x="6215" y="879"/>
                  </a:lnTo>
                  <a:lnTo>
                    <a:pt x="5964" y="900"/>
                  </a:lnTo>
                  <a:lnTo>
                    <a:pt x="5797" y="837"/>
                  </a:lnTo>
                  <a:lnTo>
                    <a:pt x="5629" y="837"/>
                  </a:lnTo>
                  <a:lnTo>
                    <a:pt x="5525" y="774"/>
                  </a:lnTo>
                  <a:lnTo>
                    <a:pt x="5253" y="774"/>
                  </a:lnTo>
                  <a:lnTo>
                    <a:pt x="5148" y="879"/>
                  </a:lnTo>
                  <a:lnTo>
                    <a:pt x="5064" y="837"/>
                  </a:lnTo>
                  <a:lnTo>
                    <a:pt x="4918" y="837"/>
                  </a:lnTo>
                  <a:lnTo>
                    <a:pt x="4792" y="691"/>
                  </a:lnTo>
                  <a:lnTo>
                    <a:pt x="4688" y="753"/>
                  </a:lnTo>
                  <a:lnTo>
                    <a:pt x="4583" y="649"/>
                  </a:lnTo>
                  <a:lnTo>
                    <a:pt x="4332" y="565"/>
                  </a:lnTo>
                  <a:lnTo>
                    <a:pt x="4186" y="586"/>
                  </a:lnTo>
                  <a:lnTo>
                    <a:pt x="4207" y="523"/>
                  </a:lnTo>
                  <a:lnTo>
                    <a:pt x="4186" y="377"/>
                  </a:lnTo>
                  <a:lnTo>
                    <a:pt x="4102" y="377"/>
                  </a:lnTo>
                  <a:lnTo>
                    <a:pt x="4102" y="356"/>
                  </a:lnTo>
                  <a:lnTo>
                    <a:pt x="3997" y="314"/>
                  </a:lnTo>
                  <a:lnTo>
                    <a:pt x="3955" y="335"/>
                  </a:lnTo>
                  <a:lnTo>
                    <a:pt x="3872" y="335"/>
                  </a:lnTo>
                  <a:lnTo>
                    <a:pt x="3809" y="419"/>
                  </a:lnTo>
                  <a:lnTo>
                    <a:pt x="3495" y="230"/>
                  </a:lnTo>
                  <a:lnTo>
                    <a:pt x="3391" y="230"/>
                  </a:lnTo>
                  <a:lnTo>
                    <a:pt x="3286" y="335"/>
                  </a:lnTo>
                  <a:lnTo>
                    <a:pt x="3077" y="272"/>
                  </a:lnTo>
                  <a:lnTo>
                    <a:pt x="3035" y="168"/>
                  </a:lnTo>
                  <a:lnTo>
                    <a:pt x="2826" y="147"/>
                  </a:lnTo>
                  <a:lnTo>
                    <a:pt x="2533" y="272"/>
                  </a:lnTo>
                  <a:lnTo>
                    <a:pt x="2344" y="230"/>
                  </a:lnTo>
                  <a:lnTo>
                    <a:pt x="1926" y="168"/>
                  </a:lnTo>
                  <a:lnTo>
                    <a:pt x="1779" y="105"/>
                  </a:lnTo>
                  <a:lnTo>
                    <a:pt x="1758" y="42"/>
                  </a:lnTo>
                  <a:lnTo>
                    <a:pt x="1570" y="105"/>
                  </a:lnTo>
                  <a:lnTo>
                    <a:pt x="1403" y="147"/>
                  </a:lnTo>
                  <a:lnTo>
                    <a:pt x="1277" y="105"/>
                  </a:lnTo>
                  <a:lnTo>
                    <a:pt x="1173" y="105"/>
                  </a:lnTo>
                  <a:lnTo>
                    <a:pt x="1068" y="168"/>
                  </a:lnTo>
                  <a:lnTo>
                    <a:pt x="942" y="21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2"/>
            <p:cNvSpPr/>
            <p:nvPr/>
          </p:nvSpPr>
          <p:spPr>
            <a:xfrm>
              <a:off x="4298300" y="2628625"/>
              <a:ext cx="25125" cy="19925"/>
            </a:xfrm>
            <a:custGeom>
              <a:avLst/>
              <a:gdLst/>
              <a:ahLst/>
              <a:cxnLst/>
              <a:rect l="l" t="t" r="r" b="b"/>
              <a:pathLst>
                <a:path w="1005" h="797" extrusionOk="0">
                  <a:moveTo>
                    <a:pt x="189" y="1"/>
                  </a:moveTo>
                  <a:lnTo>
                    <a:pt x="84" y="64"/>
                  </a:lnTo>
                  <a:lnTo>
                    <a:pt x="0" y="64"/>
                  </a:lnTo>
                  <a:lnTo>
                    <a:pt x="0" y="106"/>
                  </a:lnTo>
                  <a:lnTo>
                    <a:pt x="42" y="106"/>
                  </a:lnTo>
                  <a:lnTo>
                    <a:pt x="105" y="189"/>
                  </a:lnTo>
                  <a:lnTo>
                    <a:pt x="189" y="189"/>
                  </a:lnTo>
                  <a:lnTo>
                    <a:pt x="251" y="294"/>
                  </a:lnTo>
                  <a:lnTo>
                    <a:pt x="209" y="378"/>
                  </a:lnTo>
                  <a:lnTo>
                    <a:pt x="481" y="503"/>
                  </a:lnTo>
                  <a:lnTo>
                    <a:pt x="502" y="629"/>
                  </a:lnTo>
                  <a:lnTo>
                    <a:pt x="670" y="712"/>
                  </a:lnTo>
                  <a:lnTo>
                    <a:pt x="795" y="712"/>
                  </a:lnTo>
                  <a:lnTo>
                    <a:pt x="984" y="796"/>
                  </a:lnTo>
                  <a:lnTo>
                    <a:pt x="1005" y="712"/>
                  </a:lnTo>
                  <a:lnTo>
                    <a:pt x="733" y="315"/>
                  </a:lnTo>
                  <a:lnTo>
                    <a:pt x="586" y="273"/>
                  </a:lnTo>
                  <a:lnTo>
                    <a:pt x="502" y="85"/>
                  </a:lnTo>
                  <a:lnTo>
                    <a:pt x="398" y="85"/>
                  </a:lnTo>
                  <a:lnTo>
                    <a:pt x="356" y="126"/>
                  </a:lnTo>
                  <a:lnTo>
                    <a:pt x="1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2"/>
            <p:cNvSpPr/>
            <p:nvPr/>
          </p:nvSpPr>
          <p:spPr>
            <a:xfrm>
              <a:off x="4292025" y="2631250"/>
              <a:ext cx="295050" cy="237500"/>
            </a:xfrm>
            <a:custGeom>
              <a:avLst/>
              <a:gdLst/>
              <a:ahLst/>
              <a:cxnLst/>
              <a:rect l="l" t="t" r="r" b="b"/>
              <a:pathLst>
                <a:path w="11802" h="9500" extrusionOk="0">
                  <a:moveTo>
                    <a:pt x="502" y="1863"/>
                  </a:moveTo>
                  <a:lnTo>
                    <a:pt x="502" y="1884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502" y="1863"/>
                  </a:lnTo>
                  <a:close/>
                  <a:moveTo>
                    <a:pt x="251" y="1"/>
                  </a:moveTo>
                  <a:lnTo>
                    <a:pt x="209" y="63"/>
                  </a:lnTo>
                  <a:lnTo>
                    <a:pt x="147" y="210"/>
                  </a:lnTo>
                  <a:lnTo>
                    <a:pt x="0" y="210"/>
                  </a:lnTo>
                  <a:lnTo>
                    <a:pt x="0" y="273"/>
                  </a:lnTo>
                  <a:lnTo>
                    <a:pt x="42" y="398"/>
                  </a:lnTo>
                  <a:lnTo>
                    <a:pt x="105" y="607"/>
                  </a:lnTo>
                  <a:lnTo>
                    <a:pt x="105" y="712"/>
                  </a:lnTo>
                  <a:lnTo>
                    <a:pt x="105" y="858"/>
                  </a:lnTo>
                  <a:lnTo>
                    <a:pt x="230" y="900"/>
                  </a:lnTo>
                  <a:lnTo>
                    <a:pt x="251" y="942"/>
                  </a:lnTo>
                  <a:lnTo>
                    <a:pt x="188" y="1130"/>
                  </a:lnTo>
                  <a:lnTo>
                    <a:pt x="209" y="1277"/>
                  </a:lnTo>
                  <a:lnTo>
                    <a:pt x="188" y="1361"/>
                  </a:lnTo>
                  <a:lnTo>
                    <a:pt x="335" y="1423"/>
                  </a:lnTo>
                  <a:lnTo>
                    <a:pt x="460" y="1654"/>
                  </a:lnTo>
                  <a:lnTo>
                    <a:pt x="523" y="1779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607" y="1884"/>
                  </a:lnTo>
                  <a:lnTo>
                    <a:pt x="670" y="2009"/>
                  </a:lnTo>
                  <a:lnTo>
                    <a:pt x="649" y="2114"/>
                  </a:lnTo>
                  <a:lnTo>
                    <a:pt x="712" y="2260"/>
                  </a:lnTo>
                  <a:lnTo>
                    <a:pt x="816" y="2260"/>
                  </a:lnTo>
                  <a:lnTo>
                    <a:pt x="858" y="2365"/>
                  </a:lnTo>
                  <a:lnTo>
                    <a:pt x="921" y="2490"/>
                  </a:lnTo>
                  <a:lnTo>
                    <a:pt x="1025" y="2532"/>
                  </a:lnTo>
                  <a:lnTo>
                    <a:pt x="1088" y="2574"/>
                  </a:lnTo>
                  <a:lnTo>
                    <a:pt x="1297" y="2679"/>
                  </a:lnTo>
                  <a:lnTo>
                    <a:pt x="1381" y="2700"/>
                  </a:lnTo>
                  <a:lnTo>
                    <a:pt x="1507" y="2679"/>
                  </a:lnTo>
                  <a:lnTo>
                    <a:pt x="1590" y="2721"/>
                  </a:lnTo>
                  <a:lnTo>
                    <a:pt x="1653" y="2742"/>
                  </a:lnTo>
                  <a:lnTo>
                    <a:pt x="1590" y="2783"/>
                  </a:lnTo>
                  <a:lnTo>
                    <a:pt x="1486" y="2825"/>
                  </a:lnTo>
                  <a:lnTo>
                    <a:pt x="1402" y="2825"/>
                  </a:lnTo>
                  <a:lnTo>
                    <a:pt x="1444" y="2993"/>
                  </a:lnTo>
                  <a:lnTo>
                    <a:pt x="1486" y="3014"/>
                  </a:lnTo>
                  <a:lnTo>
                    <a:pt x="1486" y="3223"/>
                  </a:lnTo>
                  <a:lnTo>
                    <a:pt x="1402" y="3244"/>
                  </a:lnTo>
                  <a:lnTo>
                    <a:pt x="1339" y="3244"/>
                  </a:lnTo>
                  <a:lnTo>
                    <a:pt x="1297" y="3432"/>
                  </a:lnTo>
                  <a:lnTo>
                    <a:pt x="1256" y="3474"/>
                  </a:lnTo>
                  <a:lnTo>
                    <a:pt x="1256" y="3683"/>
                  </a:lnTo>
                  <a:lnTo>
                    <a:pt x="1235" y="3767"/>
                  </a:lnTo>
                  <a:lnTo>
                    <a:pt x="1256" y="3830"/>
                  </a:lnTo>
                  <a:lnTo>
                    <a:pt x="1193" y="3871"/>
                  </a:lnTo>
                  <a:lnTo>
                    <a:pt x="1193" y="3955"/>
                  </a:lnTo>
                  <a:lnTo>
                    <a:pt x="1276" y="3976"/>
                  </a:lnTo>
                  <a:lnTo>
                    <a:pt x="1360" y="4060"/>
                  </a:lnTo>
                  <a:lnTo>
                    <a:pt x="1465" y="4081"/>
                  </a:lnTo>
                  <a:lnTo>
                    <a:pt x="1486" y="4164"/>
                  </a:lnTo>
                  <a:lnTo>
                    <a:pt x="1611" y="4269"/>
                  </a:lnTo>
                  <a:lnTo>
                    <a:pt x="1569" y="4394"/>
                  </a:lnTo>
                  <a:lnTo>
                    <a:pt x="1590" y="4415"/>
                  </a:lnTo>
                  <a:lnTo>
                    <a:pt x="1590" y="4499"/>
                  </a:lnTo>
                  <a:lnTo>
                    <a:pt x="1695" y="4583"/>
                  </a:lnTo>
                  <a:lnTo>
                    <a:pt x="1758" y="4562"/>
                  </a:lnTo>
                  <a:lnTo>
                    <a:pt x="1862" y="4520"/>
                  </a:lnTo>
                  <a:lnTo>
                    <a:pt x="2302" y="4813"/>
                  </a:lnTo>
                  <a:lnTo>
                    <a:pt x="2344" y="4792"/>
                  </a:lnTo>
                  <a:lnTo>
                    <a:pt x="2427" y="4834"/>
                  </a:lnTo>
                  <a:lnTo>
                    <a:pt x="2532" y="5043"/>
                  </a:lnTo>
                  <a:lnTo>
                    <a:pt x="2636" y="5106"/>
                  </a:lnTo>
                  <a:lnTo>
                    <a:pt x="2762" y="5357"/>
                  </a:lnTo>
                  <a:lnTo>
                    <a:pt x="2636" y="5462"/>
                  </a:lnTo>
                  <a:lnTo>
                    <a:pt x="2636" y="5650"/>
                  </a:lnTo>
                  <a:lnTo>
                    <a:pt x="2657" y="5817"/>
                  </a:lnTo>
                  <a:lnTo>
                    <a:pt x="2846" y="5817"/>
                  </a:lnTo>
                  <a:lnTo>
                    <a:pt x="2909" y="6152"/>
                  </a:lnTo>
                  <a:lnTo>
                    <a:pt x="3013" y="6236"/>
                  </a:lnTo>
                  <a:lnTo>
                    <a:pt x="3118" y="6278"/>
                  </a:lnTo>
                  <a:lnTo>
                    <a:pt x="3160" y="6299"/>
                  </a:lnTo>
                  <a:lnTo>
                    <a:pt x="3222" y="6278"/>
                  </a:lnTo>
                  <a:lnTo>
                    <a:pt x="3222" y="6340"/>
                  </a:lnTo>
                  <a:lnTo>
                    <a:pt x="3285" y="6445"/>
                  </a:lnTo>
                  <a:lnTo>
                    <a:pt x="3369" y="6445"/>
                  </a:lnTo>
                  <a:lnTo>
                    <a:pt x="3432" y="6382"/>
                  </a:lnTo>
                  <a:lnTo>
                    <a:pt x="3453" y="6257"/>
                  </a:lnTo>
                  <a:lnTo>
                    <a:pt x="3348" y="6194"/>
                  </a:lnTo>
                  <a:lnTo>
                    <a:pt x="3494" y="6194"/>
                  </a:lnTo>
                  <a:lnTo>
                    <a:pt x="3536" y="6173"/>
                  </a:lnTo>
                  <a:lnTo>
                    <a:pt x="3494" y="6236"/>
                  </a:lnTo>
                  <a:lnTo>
                    <a:pt x="3494" y="6299"/>
                  </a:lnTo>
                  <a:lnTo>
                    <a:pt x="3641" y="6361"/>
                  </a:lnTo>
                  <a:lnTo>
                    <a:pt x="3683" y="6340"/>
                  </a:lnTo>
                  <a:lnTo>
                    <a:pt x="3745" y="6445"/>
                  </a:lnTo>
                  <a:lnTo>
                    <a:pt x="3787" y="6445"/>
                  </a:lnTo>
                  <a:lnTo>
                    <a:pt x="3976" y="6299"/>
                  </a:lnTo>
                  <a:lnTo>
                    <a:pt x="4017" y="6340"/>
                  </a:lnTo>
                  <a:lnTo>
                    <a:pt x="4164" y="6487"/>
                  </a:lnTo>
                  <a:lnTo>
                    <a:pt x="4164" y="6591"/>
                  </a:lnTo>
                  <a:lnTo>
                    <a:pt x="4373" y="6863"/>
                  </a:lnTo>
                  <a:lnTo>
                    <a:pt x="4394" y="7031"/>
                  </a:lnTo>
                  <a:lnTo>
                    <a:pt x="4436" y="7073"/>
                  </a:lnTo>
                  <a:lnTo>
                    <a:pt x="4541" y="7073"/>
                  </a:lnTo>
                  <a:lnTo>
                    <a:pt x="4603" y="7177"/>
                  </a:lnTo>
                  <a:lnTo>
                    <a:pt x="4541" y="7177"/>
                  </a:lnTo>
                  <a:lnTo>
                    <a:pt x="4520" y="7135"/>
                  </a:lnTo>
                  <a:lnTo>
                    <a:pt x="4499" y="7177"/>
                  </a:lnTo>
                  <a:lnTo>
                    <a:pt x="4603" y="7240"/>
                  </a:lnTo>
                  <a:lnTo>
                    <a:pt x="4645" y="7219"/>
                  </a:lnTo>
                  <a:lnTo>
                    <a:pt x="4687" y="7324"/>
                  </a:lnTo>
                  <a:lnTo>
                    <a:pt x="4833" y="7721"/>
                  </a:lnTo>
                  <a:lnTo>
                    <a:pt x="4959" y="7763"/>
                  </a:lnTo>
                  <a:lnTo>
                    <a:pt x="5168" y="7763"/>
                  </a:lnTo>
                  <a:lnTo>
                    <a:pt x="5315" y="7805"/>
                  </a:lnTo>
                  <a:lnTo>
                    <a:pt x="5377" y="7868"/>
                  </a:lnTo>
                  <a:lnTo>
                    <a:pt x="5566" y="7868"/>
                  </a:lnTo>
                  <a:lnTo>
                    <a:pt x="5587" y="7931"/>
                  </a:lnTo>
                  <a:lnTo>
                    <a:pt x="5691" y="7931"/>
                  </a:lnTo>
                  <a:lnTo>
                    <a:pt x="5733" y="7972"/>
                  </a:lnTo>
                  <a:lnTo>
                    <a:pt x="5649" y="8035"/>
                  </a:lnTo>
                  <a:lnTo>
                    <a:pt x="5796" y="8224"/>
                  </a:lnTo>
                  <a:lnTo>
                    <a:pt x="5963" y="8244"/>
                  </a:lnTo>
                  <a:lnTo>
                    <a:pt x="6047" y="8328"/>
                  </a:lnTo>
                  <a:lnTo>
                    <a:pt x="6152" y="8328"/>
                  </a:lnTo>
                  <a:lnTo>
                    <a:pt x="6319" y="8496"/>
                  </a:lnTo>
                  <a:lnTo>
                    <a:pt x="6403" y="8475"/>
                  </a:lnTo>
                  <a:lnTo>
                    <a:pt x="6528" y="8454"/>
                  </a:lnTo>
                  <a:lnTo>
                    <a:pt x="6717" y="8496"/>
                  </a:lnTo>
                  <a:lnTo>
                    <a:pt x="6947" y="8663"/>
                  </a:lnTo>
                  <a:lnTo>
                    <a:pt x="7135" y="8475"/>
                  </a:lnTo>
                  <a:lnTo>
                    <a:pt x="7407" y="8349"/>
                  </a:lnTo>
                  <a:lnTo>
                    <a:pt x="7407" y="8328"/>
                  </a:lnTo>
                  <a:lnTo>
                    <a:pt x="7533" y="8328"/>
                  </a:lnTo>
                  <a:lnTo>
                    <a:pt x="7679" y="8224"/>
                  </a:lnTo>
                  <a:lnTo>
                    <a:pt x="7784" y="8161"/>
                  </a:lnTo>
                  <a:lnTo>
                    <a:pt x="7993" y="8182"/>
                  </a:lnTo>
                  <a:lnTo>
                    <a:pt x="7993" y="8244"/>
                  </a:lnTo>
                  <a:lnTo>
                    <a:pt x="8056" y="8244"/>
                  </a:lnTo>
                  <a:lnTo>
                    <a:pt x="8056" y="8286"/>
                  </a:lnTo>
                  <a:lnTo>
                    <a:pt x="8160" y="8454"/>
                  </a:lnTo>
                  <a:lnTo>
                    <a:pt x="8244" y="8663"/>
                  </a:lnTo>
                  <a:lnTo>
                    <a:pt x="8349" y="8872"/>
                  </a:lnTo>
                  <a:lnTo>
                    <a:pt x="8349" y="9019"/>
                  </a:lnTo>
                  <a:lnTo>
                    <a:pt x="8411" y="9081"/>
                  </a:lnTo>
                  <a:lnTo>
                    <a:pt x="8453" y="9123"/>
                  </a:lnTo>
                  <a:lnTo>
                    <a:pt x="8872" y="9123"/>
                  </a:lnTo>
                  <a:lnTo>
                    <a:pt x="8976" y="9207"/>
                  </a:lnTo>
                  <a:lnTo>
                    <a:pt x="9102" y="9081"/>
                  </a:lnTo>
                  <a:lnTo>
                    <a:pt x="9144" y="9102"/>
                  </a:lnTo>
                  <a:lnTo>
                    <a:pt x="9311" y="9228"/>
                  </a:lnTo>
                  <a:lnTo>
                    <a:pt x="9625" y="9207"/>
                  </a:lnTo>
                  <a:lnTo>
                    <a:pt x="9813" y="9291"/>
                  </a:lnTo>
                  <a:lnTo>
                    <a:pt x="10064" y="9312"/>
                  </a:lnTo>
                  <a:lnTo>
                    <a:pt x="10169" y="9332"/>
                  </a:lnTo>
                  <a:lnTo>
                    <a:pt x="10232" y="9312"/>
                  </a:lnTo>
                  <a:lnTo>
                    <a:pt x="10295" y="9395"/>
                  </a:lnTo>
                  <a:lnTo>
                    <a:pt x="10315" y="9395"/>
                  </a:lnTo>
                  <a:lnTo>
                    <a:pt x="10357" y="9291"/>
                  </a:lnTo>
                  <a:lnTo>
                    <a:pt x="10441" y="9291"/>
                  </a:lnTo>
                  <a:lnTo>
                    <a:pt x="10483" y="9374"/>
                  </a:lnTo>
                  <a:lnTo>
                    <a:pt x="10608" y="9416"/>
                  </a:lnTo>
                  <a:lnTo>
                    <a:pt x="10818" y="9500"/>
                  </a:lnTo>
                  <a:lnTo>
                    <a:pt x="10901" y="9437"/>
                  </a:lnTo>
                  <a:lnTo>
                    <a:pt x="10922" y="9395"/>
                  </a:lnTo>
                  <a:lnTo>
                    <a:pt x="10964" y="9395"/>
                  </a:lnTo>
                  <a:lnTo>
                    <a:pt x="10964" y="9312"/>
                  </a:lnTo>
                  <a:lnTo>
                    <a:pt x="10985" y="9102"/>
                  </a:lnTo>
                  <a:lnTo>
                    <a:pt x="10922" y="8977"/>
                  </a:lnTo>
                  <a:lnTo>
                    <a:pt x="11027" y="8851"/>
                  </a:lnTo>
                  <a:lnTo>
                    <a:pt x="10985" y="8747"/>
                  </a:lnTo>
                  <a:lnTo>
                    <a:pt x="11069" y="8642"/>
                  </a:lnTo>
                  <a:lnTo>
                    <a:pt x="11215" y="8558"/>
                  </a:lnTo>
                  <a:lnTo>
                    <a:pt x="11299" y="8496"/>
                  </a:lnTo>
                  <a:lnTo>
                    <a:pt x="11550" y="8433"/>
                  </a:lnTo>
                  <a:lnTo>
                    <a:pt x="11717" y="8475"/>
                  </a:lnTo>
                  <a:lnTo>
                    <a:pt x="11801" y="8391"/>
                  </a:lnTo>
                  <a:lnTo>
                    <a:pt x="11759" y="8161"/>
                  </a:lnTo>
                  <a:lnTo>
                    <a:pt x="11634" y="8056"/>
                  </a:lnTo>
                  <a:lnTo>
                    <a:pt x="11487" y="8077"/>
                  </a:lnTo>
                  <a:lnTo>
                    <a:pt x="11445" y="7972"/>
                  </a:lnTo>
                  <a:lnTo>
                    <a:pt x="11445" y="7826"/>
                  </a:lnTo>
                  <a:lnTo>
                    <a:pt x="11403" y="7700"/>
                  </a:lnTo>
                  <a:lnTo>
                    <a:pt x="11403" y="7491"/>
                  </a:lnTo>
                  <a:lnTo>
                    <a:pt x="11236" y="7491"/>
                  </a:lnTo>
                  <a:lnTo>
                    <a:pt x="11215" y="7408"/>
                  </a:lnTo>
                  <a:lnTo>
                    <a:pt x="11111" y="7387"/>
                  </a:lnTo>
                  <a:lnTo>
                    <a:pt x="10922" y="7345"/>
                  </a:lnTo>
                  <a:lnTo>
                    <a:pt x="10880" y="7303"/>
                  </a:lnTo>
                  <a:lnTo>
                    <a:pt x="10755" y="7219"/>
                  </a:lnTo>
                  <a:lnTo>
                    <a:pt x="10587" y="7073"/>
                  </a:lnTo>
                  <a:lnTo>
                    <a:pt x="10504" y="6926"/>
                  </a:lnTo>
                  <a:lnTo>
                    <a:pt x="10232" y="6508"/>
                  </a:lnTo>
                  <a:lnTo>
                    <a:pt x="10650" y="5943"/>
                  </a:lnTo>
                  <a:lnTo>
                    <a:pt x="10692" y="5859"/>
                  </a:lnTo>
                  <a:lnTo>
                    <a:pt x="10650" y="5629"/>
                  </a:lnTo>
                  <a:lnTo>
                    <a:pt x="10650" y="5462"/>
                  </a:lnTo>
                  <a:lnTo>
                    <a:pt x="10567" y="5294"/>
                  </a:lnTo>
                  <a:lnTo>
                    <a:pt x="10064" y="5252"/>
                  </a:lnTo>
                  <a:lnTo>
                    <a:pt x="10043" y="5043"/>
                  </a:lnTo>
                  <a:lnTo>
                    <a:pt x="9981" y="4939"/>
                  </a:lnTo>
                  <a:lnTo>
                    <a:pt x="10023" y="4876"/>
                  </a:lnTo>
                  <a:lnTo>
                    <a:pt x="9939" y="4604"/>
                  </a:lnTo>
                  <a:lnTo>
                    <a:pt x="9771" y="4311"/>
                  </a:lnTo>
                  <a:lnTo>
                    <a:pt x="9834" y="4164"/>
                  </a:lnTo>
                  <a:lnTo>
                    <a:pt x="9981" y="3934"/>
                  </a:lnTo>
                  <a:lnTo>
                    <a:pt x="9939" y="3934"/>
                  </a:lnTo>
                  <a:lnTo>
                    <a:pt x="9751" y="3892"/>
                  </a:lnTo>
                  <a:lnTo>
                    <a:pt x="9751" y="3767"/>
                  </a:lnTo>
                  <a:lnTo>
                    <a:pt x="9730" y="3558"/>
                  </a:lnTo>
                  <a:lnTo>
                    <a:pt x="9667" y="3558"/>
                  </a:lnTo>
                  <a:lnTo>
                    <a:pt x="9813" y="3411"/>
                  </a:lnTo>
                  <a:lnTo>
                    <a:pt x="9709" y="3327"/>
                  </a:lnTo>
                  <a:lnTo>
                    <a:pt x="9646" y="3244"/>
                  </a:lnTo>
                  <a:lnTo>
                    <a:pt x="9771" y="3223"/>
                  </a:lnTo>
                  <a:lnTo>
                    <a:pt x="9918" y="3118"/>
                  </a:lnTo>
                  <a:lnTo>
                    <a:pt x="9918" y="3034"/>
                  </a:lnTo>
                  <a:lnTo>
                    <a:pt x="9939" y="3014"/>
                  </a:lnTo>
                  <a:lnTo>
                    <a:pt x="9855" y="2909"/>
                  </a:lnTo>
                  <a:lnTo>
                    <a:pt x="9918" y="2825"/>
                  </a:lnTo>
                  <a:lnTo>
                    <a:pt x="9918" y="2742"/>
                  </a:lnTo>
                  <a:lnTo>
                    <a:pt x="9918" y="2574"/>
                  </a:lnTo>
                  <a:lnTo>
                    <a:pt x="9855" y="2470"/>
                  </a:lnTo>
                  <a:lnTo>
                    <a:pt x="9855" y="2386"/>
                  </a:lnTo>
                  <a:lnTo>
                    <a:pt x="9813" y="2260"/>
                  </a:lnTo>
                  <a:lnTo>
                    <a:pt x="9855" y="2156"/>
                  </a:lnTo>
                  <a:lnTo>
                    <a:pt x="9751" y="1988"/>
                  </a:lnTo>
                  <a:lnTo>
                    <a:pt x="9625" y="1946"/>
                  </a:lnTo>
                  <a:lnTo>
                    <a:pt x="9353" y="1905"/>
                  </a:lnTo>
                  <a:lnTo>
                    <a:pt x="9123" y="1591"/>
                  </a:lnTo>
                  <a:lnTo>
                    <a:pt x="8914" y="1549"/>
                  </a:lnTo>
                  <a:lnTo>
                    <a:pt x="8788" y="1570"/>
                  </a:lnTo>
                  <a:lnTo>
                    <a:pt x="8725" y="1528"/>
                  </a:lnTo>
                  <a:lnTo>
                    <a:pt x="8704" y="1361"/>
                  </a:lnTo>
                  <a:lnTo>
                    <a:pt x="8579" y="1340"/>
                  </a:lnTo>
                  <a:lnTo>
                    <a:pt x="8349" y="1235"/>
                  </a:lnTo>
                  <a:lnTo>
                    <a:pt x="8265" y="1319"/>
                  </a:lnTo>
                  <a:lnTo>
                    <a:pt x="8160" y="1319"/>
                  </a:lnTo>
                  <a:lnTo>
                    <a:pt x="7826" y="1109"/>
                  </a:lnTo>
                  <a:lnTo>
                    <a:pt x="7658" y="1047"/>
                  </a:lnTo>
                  <a:lnTo>
                    <a:pt x="7449" y="858"/>
                  </a:lnTo>
                  <a:lnTo>
                    <a:pt x="7323" y="900"/>
                  </a:lnTo>
                  <a:lnTo>
                    <a:pt x="7198" y="837"/>
                  </a:lnTo>
                  <a:lnTo>
                    <a:pt x="7093" y="858"/>
                  </a:lnTo>
                  <a:lnTo>
                    <a:pt x="7030" y="1005"/>
                  </a:lnTo>
                  <a:lnTo>
                    <a:pt x="6821" y="942"/>
                  </a:lnTo>
                  <a:lnTo>
                    <a:pt x="6591" y="1005"/>
                  </a:lnTo>
                  <a:lnTo>
                    <a:pt x="6361" y="1214"/>
                  </a:lnTo>
                  <a:lnTo>
                    <a:pt x="6256" y="1214"/>
                  </a:lnTo>
                  <a:lnTo>
                    <a:pt x="6173" y="1319"/>
                  </a:lnTo>
                  <a:lnTo>
                    <a:pt x="6110" y="1465"/>
                  </a:lnTo>
                  <a:lnTo>
                    <a:pt x="5838" y="1465"/>
                  </a:lnTo>
                  <a:lnTo>
                    <a:pt x="5733" y="1549"/>
                  </a:lnTo>
                  <a:lnTo>
                    <a:pt x="5775" y="1695"/>
                  </a:lnTo>
                  <a:lnTo>
                    <a:pt x="5859" y="1842"/>
                  </a:lnTo>
                  <a:lnTo>
                    <a:pt x="5838" y="1967"/>
                  </a:lnTo>
                  <a:lnTo>
                    <a:pt x="5691" y="1967"/>
                  </a:lnTo>
                  <a:lnTo>
                    <a:pt x="5357" y="1905"/>
                  </a:lnTo>
                  <a:lnTo>
                    <a:pt x="5064" y="1967"/>
                  </a:lnTo>
                  <a:lnTo>
                    <a:pt x="4708" y="2072"/>
                  </a:lnTo>
                  <a:lnTo>
                    <a:pt x="4520" y="2072"/>
                  </a:lnTo>
                  <a:lnTo>
                    <a:pt x="4185" y="1967"/>
                  </a:lnTo>
                  <a:lnTo>
                    <a:pt x="4059" y="1967"/>
                  </a:lnTo>
                  <a:lnTo>
                    <a:pt x="3766" y="1842"/>
                  </a:lnTo>
                  <a:lnTo>
                    <a:pt x="3662" y="1737"/>
                  </a:lnTo>
                  <a:lnTo>
                    <a:pt x="3641" y="1591"/>
                  </a:lnTo>
                  <a:lnTo>
                    <a:pt x="3557" y="1591"/>
                  </a:lnTo>
                  <a:lnTo>
                    <a:pt x="3432" y="1528"/>
                  </a:lnTo>
                  <a:lnTo>
                    <a:pt x="3264" y="1570"/>
                  </a:lnTo>
                  <a:lnTo>
                    <a:pt x="3181" y="1528"/>
                  </a:lnTo>
                  <a:lnTo>
                    <a:pt x="3055" y="1528"/>
                  </a:lnTo>
                  <a:lnTo>
                    <a:pt x="2929" y="1423"/>
                  </a:lnTo>
                  <a:lnTo>
                    <a:pt x="2846" y="1381"/>
                  </a:lnTo>
                  <a:lnTo>
                    <a:pt x="2804" y="1340"/>
                  </a:lnTo>
                  <a:lnTo>
                    <a:pt x="2825" y="1214"/>
                  </a:lnTo>
                  <a:lnTo>
                    <a:pt x="2825" y="1068"/>
                  </a:lnTo>
                  <a:lnTo>
                    <a:pt x="2741" y="942"/>
                  </a:lnTo>
                  <a:lnTo>
                    <a:pt x="2741" y="921"/>
                  </a:lnTo>
                  <a:lnTo>
                    <a:pt x="2699" y="942"/>
                  </a:lnTo>
                  <a:lnTo>
                    <a:pt x="2595" y="921"/>
                  </a:lnTo>
                  <a:lnTo>
                    <a:pt x="2553" y="858"/>
                  </a:lnTo>
                  <a:lnTo>
                    <a:pt x="2448" y="817"/>
                  </a:lnTo>
                  <a:lnTo>
                    <a:pt x="2281" y="607"/>
                  </a:lnTo>
                  <a:lnTo>
                    <a:pt x="2448" y="482"/>
                  </a:lnTo>
                  <a:lnTo>
                    <a:pt x="2323" y="398"/>
                  </a:lnTo>
                  <a:lnTo>
                    <a:pt x="2302" y="335"/>
                  </a:lnTo>
                  <a:lnTo>
                    <a:pt x="2344" y="293"/>
                  </a:lnTo>
                  <a:lnTo>
                    <a:pt x="2281" y="210"/>
                  </a:lnTo>
                  <a:lnTo>
                    <a:pt x="2218" y="105"/>
                  </a:lnTo>
                  <a:lnTo>
                    <a:pt x="2176" y="105"/>
                  </a:lnTo>
                  <a:lnTo>
                    <a:pt x="2176" y="84"/>
                  </a:lnTo>
                  <a:lnTo>
                    <a:pt x="2113" y="84"/>
                  </a:lnTo>
                  <a:lnTo>
                    <a:pt x="1988" y="168"/>
                  </a:lnTo>
                  <a:lnTo>
                    <a:pt x="1904" y="168"/>
                  </a:lnTo>
                  <a:lnTo>
                    <a:pt x="1862" y="273"/>
                  </a:lnTo>
                  <a:lnTo>
                    <a:pt x="1779" y="293"/>
                  </a:lnTo>
                  <a:lnTo>
                    <a:pt x="1674" y="419"/>
                  </a:lnTo>
                  <a:lnTo>
                    <a:pt x="1611" y="440"/>
                  </a:lnTo>
                  <a:lnTo>
                    <a:pt x="1569" y="503"/>
                  </a:lnTo>
                  <a:lnTo>
                    <a:pt x="1569" y="545"/>
                  </a:lnTo>
                  <a:lnTo>
                    <a:pt x="1465" y="607"/>
                  </a:lnTo>
                  <a:lnTo>
                    <a:pt x="1381" y="586"/>
                  </a:lnTo>
                  <a:lnTo>
                    <a:pt x="1256" y="607"/>
                  </a:lnTo>
                  <a:lnTo>
                    <a:pt x="1235" y="691"/>
                  </a:lnTo>
                  <a:lnTo>
                    <a:pt x="1046" y="607"/>
                  </a:lnTo>
                  <a:lnTo>
                    <a:pt x="921" y="607"/>
                  </a:lnTo>
                  <a:lnTo>
                    <a:pt x="753" y="524"/>
                  </a:lnTo>
                  <a:lnTo>
                    <a:pt x="732" y="398"/>
                  </a:lnTo>
                  <a:lnTo>
                    <a:pt x="460" y="273"/>
                  </a:lnTo>
                  <a:lnTo>
                    <a:pt x="502" y="189"/>
                  </a:lnTo>
                  <a:lnTo>
                    <a:pt x="440" y="84"/>
                  </a:lnTo>
                  <a:lnTo>
                    <a:pt x="356" y="84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2"/>
            <p:cNvSpPr/>
            <p:nvPr/>
          </p:nvSpPr>
          <p:spPr>
            <a:xfrm>
              <a:off x="4277375" y="2602475"/>
              <a:ext cx="51800" cy="43975"/>
            </a:xfrm>
            <a:custGeom>
              <a:avLst/>
              <a:gdLst/>
              <a:ahLst/>
              <a:cxnLst/>
              <a:rect l="l" t="t" r="r" b="b"/>
              <a:pathLst>
                <a:path w="2072" h="1759" extrusionOk="0">
                  <a:moveTo>
                    <a:pt x="419" y="1"/>
                  </a:moveTo>
                  <a:lnTo>
                    <a:pt x="168" y="64"/>
                  </a:lnTo>
                  <a:lnTo>
                    <a:pt x="0" y="105"/>
                  </a:lnTo>
                  <a:lnTo>
                    <a:pt x="84" y="210"/>
                  </a:lnTo>
                  <a:lnTo>
                    <a:pt x="84" y="294"/>
                  </a:lnTo>
                  <a:lnTo>
                    <a:pt x="189" y="315"/>
                  </a:lnTo>
                  <a:lnTo>
                    <a:pt x="272" y="419"/>
                  </a:lnTo>
                  <a:lnTo>
                    <a:pt x="209" y="608"/>
                  </a:lnTo>
                  <a:lnTo>
                    <a:pt x="251" y="838"/>
                  </a:lnTo>
                  <a:lnTo>
                    <a:pt x="398" y="942"/>
                  </a:lnTo>
                  <a:lnTo>
                    <a:pt x="691" y="942"/>
                  </a:lnTo>
                  <a:lnTo>
                    <a:pt x="795" y="1026"/>
                  </a:lnTo>
                  <a:lnTo>
                    <a:pt x="837" y="1110"/>
                  </a:lnTo>
                  <a:lnTo>
                    <a:pt x="921" y="1110"/>
                  </a:lnTo>
                  <a:lnTo>
                    <a:pt x="1026" y="1047"/>
                  </a:lnTo>
                  <a:lnTo>
                    <a:pt x="1193" y="1172"/>
                  </a:lnTo>
                  <a:lnTo>
                    <a:pt x="1235" y="1131"/>
                  </a:lnTo>
                  <a:lnTo>
                    <a:pt x="1339" y="1131"/>
                  </a:lnTo>
                  <a:lnTo>
                    <a:pt x="1423" y="1319"/>
                  </a:lnTo>
                  <a:lnTo>
                    <a:pt x="1570" y="1361"/>
                  </a:lnTo>
                  <a:lnTo>
                    <a:pt x="1842" y="1758"/>
                  </a:lnTo>
                  <a:lnTo>
                    <a:pt x="1967" y="1737"/>
                  </a:lnTo>
                  <a:lnTo>
                    <a:pt x="1967" y="1591"/>
                  </a:lnTo>
                  <a:lnTo>
                    <a:pt x="1988" y="1549"/>
                  </a:lnTo>
                  <a:lnTo>
                    <a:pt x="1925" y="1382"/>
                  </a:lnTo>
                  <a:lnTo>
                    <a:pt x="2072" y="1361"/>
                  </a:lnTo>
                  <a:lnTo>
                    <a:pt x="1946" y="1235"/>
                  </a:lnTo>
                  <a:lnTo>
                    <a:pt x="1758" y="1235"/>
                  </a:lnTo>
                  <a:lnTo>
                    <a:pt x="1507" y="1110"/>
                  </a:lnTo>
                  <a:lnTo>
                    <a:pt x="1423" y="921"/>
                  </a:lnTo>
                  <a:lnTo>
                    <a:pt x="1507" y="838"/>
                  </a:lnTo>
                  <a:lnTo>
                    <a:pt x="1507" y="712"/>
                  </a:lnTo>
                  <a:lnTo>
                    <a:pt x="1256" y="524"/>
                  </a:lnTo>
                  <a:lnTo>
                    <a:pt x="1256" y="419"/>
                  </a:lnTo>
                  <a:lnTo>
                    <a:pt x="1298" y="294"/>
                  </a:lnTo>
                  <a:lnTo>
                    <a:pt x="1193" y="168"/>
                  </a:lnTo>
                  <a:lnTo>
                    <a:pt x="984" y="126"/>
                  </a:lnTo>
                  <a:lnTo>
                    <a:pt x="83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2"/>
            <p:cNvSpPr/>
            <p:nvPr/>
          </p:nvSpPr>
          <p:spPr>
            <a:xfrm>
              <a:off x="4044600" y="2592025"/>
              <a:ext cx="260525" cy="107250"/>
            </a:xfrm>
            <a:custGeom>
              <a:avLst/>
              <a:gdLst/>
              <a:ahLst/>
              <a:cxnLst/>
              <a:rect l="l" t="t" r="r" b="b"/>
              <a:pathLst>
                <a:path w="10421" h="4290" extrusionOk="0">
                  <a:moveTo>
                    <a:pt x="4708" y="0"/>
                  </a:moveTo>
                  <a:lnTo>
                    <a:pt x="4562" y="63"/>
                  </a:lnTo>
                  <a:lnTo>
                    <a:pt x="4373" y="63"/>
                  </a:lnTo>
                  <a:lnTo>
                    <a:pt x="4290" y="21"/>
                  </a:lnTo>
                  <a:lnTo>
                    <a:pt x="4185" y="63"/>
                  </a:lnTo>
                  <a:lnTo>
                    <a:pt x="3913" y="63"/>
                  </a:lnTo>
                  <a:lnTo>
                    <a:pt x="3766" y="84"/>
                  </a:lnTo>
                  <a:lnTo>
                    <a:pt x="3494" y="189"/>
                  </a:lnTo>
                  <a:lnTo>
                    <a:pt x="3390" y="210"/>
                  </a:lnTo>
                  <a:lnTo>
                    <a:pt x="3181" y="230"/>
                  </a:lnTo>
                  <a:lnTo>
                    <a:pt x="3097" y="335"/>
                  </a:lnTo>
                  <a:lnTo>
                    <a:pt x="2992" y="377"/>
                  </a:lnTo>
                  <a:lnTo>
                    <a:pt x="2909" y="440"/>
                  </a:lnTo>
                  <a:lnTo>
                    <a:pt x="2867" y="502"/>
                  </a:lnTo>
                  <a:lnTo>
                    <a:pt x="2804" y="628"/>
                  </a:lnTo>
                  <a:lnTo>
                    <a:pt x="2762" y="649"/>
                  </a:lnTo>
                  <a:lnTo>
                    <a:pt x="2762" y="733"/>
                  </a:lnTo>
                  <a:lnTo>
                    <a:pt x="2553" y="733"/>
                  </a:lnTo>
                  <a:lnTo>
                    <a:pt x="2239" y="628"/>
                  </a:lnTo>
                  <a:lnTo>
                    <a:pt x="2155" y="628"/>
                  </a:lnTo>
                  <a:lnTo>
                    <a:pt x="2072" y="691"/>
                  </a:lnTo>
                  <a:lnTo>
                    <a:pt x="1946" y="649"/>
                  </a:lnTo>
                  <a:lnTo>
                    <a:pt x="1779" y="691"/>
                  </a:lnTo>
                  <a:lnTo>
                    <a:pt x="1674" y="649"/>
                  </a:lnTo>
                  <a:lnTo>
                    <a:pt x="1549" y="712"/>
                  </a:lnTo>
                  <a:lnTo>
                    <a:pt x="1528" y="795"/>
                  </a:lnTo>
                  <a:lnTo>
                    <a:pt x="1632" y="942"/>
                  </a:lnTo>
                  <a:lnTo>
                    <a:pt x="1779" y="963"/>
                  </a:lnTo>
                  <a:lnTo>
                    <a:pt x="1925" y="963"/>
                  </a:lnTo>
                  <a:lnTo>
                    <a:pt x="1883" y="1046"/>
                  </a:lnTo>
                  <a:lnTo>
                    <a:pt x="1653" y="1046"/>
                  </a:lnTo>
                  <a:lnTo>
                    <a:pt x="1444" y="1109"/>
                  </a:lnTo>
                  <a:lnTo>
                    <a:pt x="1402" y="1214"/>
                  </a:lnTo>
                  <a:lnTo>
                    <a:pt x="1423" y="1256"/>
                  </a:lnTo>
                  <a:lnTo>
                    <a:pt x="1528" y="1235"/>
                  </a:lnTo>
                  <a:lnTo>
                    <a:pt x="1570" y="1277"/>
                  </a:lnTo>
                  <a:lnTo>
                    <a:pt x="1507" y="1318"/>
                  </a:lnTo>
                  <a:lnTo>
                    <a:pt x="1214" y="1339"/>
                  </a:lnTo>
                  <a:lnTo>
                    <a:pt x="1109" y="1256"/>
                  </a:lnTo>
                  <a:lnTo>
                    <a:pt x="984" y="1339"/>
                  </a:lnTo>
                  <a:lnTo>
                    <a:pt x="900" y="1235"/>
                  </a:lnTo>
                  <a:lnTo>
                    <a:pt x="837" y="1235"/>
                  </a:lnTo>
                  <a:lnTo>
                    <a:pt x="733" y="1339"/>
                  </a:lnTo>
                  <a:lnTo>
                    <a:pt x="628" y="1339"/>
                  </a:lnTo>
                  <a:lnTo>
                    <a:pt x="502" y="1235"/>
                  </a:lnTo>
                  <a:lnTo>
                    <a:pt x="377" y="1235"/>
                  </a:lnTo>
                  <a:lnTo>
                    <a:pt x="105" y="1444"/>
                  </a:lnTo>
                  <a:lnTo>
                    <a:pt x="63" y="1549"/>
                  </a:lnTo>
                  <a:lnTo>
                    <a:pt x="0" y="1653"/>
                  </a:lnTo>
                  <a:lnTo>
                    <a:pt x="63" y="1695"/>
                  </a:lnTo>
                  <a:lnTo>
                    <a:pt x="63" y="1842"/>
                  </a:lnTo>
                  <a:lnTo>
                    <a:pt x="0" y="1883"/>
                  </a:lnTo>
                  <a:lnTo>
                    <a:pt x="63" y="1946"/>
                  </a:lnTo>
                  <a:lnTo>
                    <a:pt x="209" y="1883"/>
                  </a:lnTo>
                  <a:lnTo>
                    <a:pt x="251" y="1904"/>
                  </a:lnTo>
                  <a:lnTo>
                    <a:pt x="377" y="1883"/>
                  </a:lnTo>
                  <a:lnTo>
                    <a:pt x="502" y="1883"/>
                  </a:lnTo>
                  <a:lnTo>
                    <a:pt x="377" y="2009"/>
                  </a:lnTo>
                  <a:lnTo>
                    <a:pt x="398" y="2093"/>
                  </a:lnTo>
                  <a:lnTo>
                    <a:pt x="461" y="2197"/>
                  </a:lnTo>
                  <a:lnTo>
                    <a:pt x="461" y="2281"/>
                  </a:lnTo>
                  <a:lnTo>
                    <a:pt x="419" y="2302"/>
                  </a:lnTo>
                  <a:lnTo>
                    <a:pt x="481" y="2323"/>
                  </a:lnTo>
                  <a:lnTo>
                    <a:pt x="586" y="2281"/>
                  </a:lnTo>
                  <a:lnTo>
                    <a:pt x="586" y="2323"/>
                  </a:lnTo>
                  <a:lnTo>
                    <a:pt x="502" y="2406"/>
                  </a:lnTo>
                  <a:lnTo>
                    <a:pt x="377" y="2490"/>
                  </a:lnTo>
                  <a:lnTo>
                    <a:pt x="419" y="2532"/>
                  </a:lnTo>
                  <a:lnTo>
                    <a:pt x="502" y="2532"/>
                  </a:lnTo>
                  <a:lnTo>
                    <a:pt x="419" y="2595"/>
                  </a:lnTo>
                  <a:lnTo>
                    <a:pt x="377" y="2699"/>
                  </a:lnTo>
                  <a:lnTo>
                    <a:pt x="293" y="2699"/>
                  </a:lnTo>
                  <a:lnTo>
                    <a:pt x="251" y="2532"/>
                  </a:lnTo>
                  <a:lnTo>
                    <a:pt x="189" y="2511"/>
                  </a:lnTo>
                  <a:lnTo>
                    <a:pt x="189" y="2616"/>
                  </a:lnTo>
                  <a:lnTo>
                    <a:pt x="209" y="2720"/>
                  </a:lnTo>
                  <a:lnTo>
                    <a:pt x="168" y="2783"/>
                  </a:lnTo>
                  <a:lnTo>
                    <a:pt x="189" y="2846"/>
                  </a:lnTo>
                  <a:lnTo>
                    <a:pt x="293" y="2930"/>
                  </a:lnTo>
                  <a:lnTo>
                    <a:pt x="293" y="2888"/>
                  </a:lnTo>
                  <a:lnTo>
                    <a:pt x="419" y="2950"/>
                  </a:lnTo>
                  <a:lnTo>
                    <a:pt x="502" y="2950"/>
                  </a:lnTo>
                  <a:lnTo>
                    <a:pt x="628" y="3034"/>
                  </a:lnTo>
                  <a:lnTo>
                    <a:pt x="670" y="3160"/>
                  </a:lnTo>
                  <a:lnTo>
                    <a:pt x="586" y="3243"/>
                  </a:lnTo>
                  <a:lnTo>
                    <a:pt x="670" y="3327"/>
                  </a:lnTo>
                  <a:lnTo>
                    <a:pt x="670" y="3411"/>
                  </a:lnTo>
                  <a:lnTo>
                    <a:pt x="733" y="3411"/>
                  </a:lnTo>
                  <a:lnTo>
                    <a:pt x="879" y="3536"/>
                  </a:lnTo>
                  <a:lnTo>
                    <a:pt x="816" y="3641"/>
                  </a:lnTo>
                  <a:lnTo>
                    <a:pt x="733" y="3620"/>
                  </a:lnTo>
                  <a:lnTo>
                    <a:pt x="712" y="3662"/>
                  </a:lnTo>
                  <a:lnTo>
                    <a:pt x="795" y="3683"/>
                  </a:lnTo>
                  <a:lnTo>
                    <a:pt x="942" y="3662"/>
                  </a:lnTo>
                  <a:lnTo>
                    <a:pt x="1214" y="3662"/>
                  </a:lnTo>
                  <a:lnTo>
                    <a:pt x="1193" y="3725"/>
                  </a:lnTo>
                  <a:lnTo>
                    <a:pt x="1130" y="3767"/>
                  </a:lnTo>
                  <a:lnTo>
                    <a:pt x="1005" y="3829"/>
                  </a:lnTo>
                  <a:lnTo>
                    <a:pt x="816" y="3829"/>
                  </a:lnTo>
                  <a:lnTo>
                    <a:pt x="774" y="3871"/>
                  </a:lnTo>
                  <a:lnTo>
                    <a:pt x="837" y="3892"/>
                  </a:lnTo>
                  <a:lnTo>
                    <a:pt x="942" y="3871"/>
                  </a:lnTo>
                  <a:lnTo>
                    <a:pt x="1088" y="3871"/>
                  </a:lnTo>
                  <a:lnTo>
                    <a:pt x="1130" y="3829"/>
                  </a:lnTo>
                  <a:lnTo>
                    <a:pt x="1130" y="3934"/>
                  </a:lnTo>
                  <a:lnTo>
                    <a:pt x="1151" y="3955"/>
                  </a:lnTo>
                  <a:lnTo>
                    <a:pt x="1235" y="3871"/>
                  </a:lnTo>
                  <a:lnTo>
                    <a:pt x="1318" y="3767"/>
                  </a:lnTo>
                  <a:lnTo>
                    <a:pt x="1402" y="3767"/>
                  </a:lnTo>
                  <a:lnTo>
                    <a:pt x="1444" y="3829"/>
                  </a:lnTo>
                  <a:lnTo>
                    <a:pt x="1528" y="3829"/>
                  </a:lnTo>
                  <a:lnTo>
                    <a:pt x="1632" y="3892"/>
                  </a:lnTo>
                  <a:lnTo>
                    <a:pt x="1674" y="3829"/>
                  </a:lnTo>
                  <a:lnTo>
                    <a:pt x="1758" y="3850"/>
                  </a:lnTo>
                  <a:lnTo>
                    <a:pt x="1758" y="3892"/>
                  </a:lnTo>
                  <a:lnTo>
                    <a:pt x="1716" y="3934"/>
                  </a:lnTo>
                  <a:lnTo>
                    <a:pt x="1758" y="3997"/>
                  </a:lnTo>
                  <a:lnTo>
                    <a:pt x="1779" y="4080"/>
                  </a:lnTo>
                  <a:lnTo>
                    <a:pt x="1883" y="4185"/>
                  </a:lnTo>
                  <a:lnTo>
                    <a:pt x="1946" y="4164"/>
                  </a:lnTo>
                  <a:lnTo>
                    <a:pt x="2072" y="4206"/>
                  </a:lnTo>
                  <a:lnTo>
                    <a:pt x="2197" y="4185"/>
                  </a:lnTo>
                  <a:lnTo>
                    <a:pt x="2281" y="4143"/>
                  </a:lnTo>
                  <a:lnTo>
                    <a:pt x="2386" y="4143"/>
                  </a:lnTo>
                  <a:lnTo>
                    <a:pt x="2469" y="4080"/>
                  </a:lnTo>
                  <a:lnTo>
                    <a:pt x="2574" y="4143"/>
                  </a:lnTo>
                  <a:lnTo>
                    <a:pt x="2616" y="4080"/>
                  </a:lnTo>
                  <a:lnTo>
                    <a:pt x="2616" y="3955"/>
                  </a:lnTo>
                  <a:lnTo>
                    <a:pt x="2658" y="3871"/>
                  </a:lnTo>
                  <a:lnTo>
                    <a:pt x="2616" y="3767"/>
                  </a:lnTo>
                  <a:lnTo>
                    <a:pt x="2867" y="3746"/>
                  </a:lnTo>
                  <a:lnTo>
                    <a:pt x="3076" y="3746"/>
                  </a:lnTo>
                  <a:lnTo>
                    <a:pt x="3348" y="3892"/>
                  </a:lnTo>
                  <a:lnTo>
                    <a:pt x="3453" y="3892"/>
                  </a:lnTo>
                  <a:lnTo>
                    <a:pt x="3641" y="4143"/>
                  </a:lnTo>
                  <a:lnTo>
                    <a:pt x="3808" y="4248"/>
                  </a:lnTo>
                  <a:lnTo>
                    <a:pt x="4331" y="4185"/>
                  </a:lnTo>
                  <a:lnTo>
                    <a:pt x="4478" y="4101"/>
                  </a:lnTo>
                  <a:lnTo>
                    <a:pt x="4541" y="4101"/>
                  </a:lnTo>
                  <a:lnTo>
                    <a:pt x="4562" y="4143"/>
                  </a:lnTo>
                  <a:lnTo>
                    <a:pt x="4603" y="4080"/>
                  </a:lnTo>
                  <a:lnTo>
                    <a:pt x="4645" y="3976"/>
                  </a:lnTo>
                  <a:lnTo>
                    <a:pt x="4896" y="3725"/>
                  </a:lnTo>
                  <a:lnTo>
                    <a:pt x="4959" y="3683"/>
                  </a:lnTo>
                  <a:lnTo>
                    <a:pt x="5189" y="3767"/>
                  </a:lnTo>
                  <a:lnTo>
                    <a:pt x="5336" y="3850"/>
                  </a:lnTo>
                  <a:lnTo>
                    <a:pt x="5524" y="3787"/>
                  </a:lnTo>
                  <a:lnTo>
                    <a:pt x="5524" y="3746"/>
                  </a:lnTo>
                  <a:lnTo>
                    <a:pt x="5650" y="3662"/>
                  </a:lnTo>
                  <a:lnTo>
                    <a:pt x="5754" y="3683"/>
                  </a:lnTo>
                  <a:lnTo>
                    <a:pt x="5754" y="3767"/>
                  </a:lnTo>
                  <a:lnTo>
                    <a:pt x="5691" y="3934"/>
                  </a:lnTo>
                  <a:lnTo>
                    <a:pt x="5545" y="3997"/>
                  </a:lnTo>
                  <a:lnTo>
                    <a:pt x="5587" y="4059"/>
                  </a:lnTo>
                  <a:lnTo>
                    <a:pt x="5691" y="4185"/>
                  </a:lnTo>
                  <a:lnTo>
                    <a:pt x="5650" y="4269"/>
                  </a:lnTo>
                  <a:lnTo>
                    <a:pt x="5754" y="4290"/>
                  </a:lnTo>
                  <a:lnTo>
                    <a:pt x="5901" y="4269"/>
                  </a:lnTo>
                  <a:lnTo>
                    <a:pt x="6005" y="4206"/>
                  </a:lnTo>
                  <a:lnTo>
                    <a:pt x="5963" y="4080"/>
                  </a:lnTo>
                  <a:lnTo>
                    <a:pt x="6047" y="4059"/>
                  </a:lnTo>
                  <a:lnTo>
                    <a:pt x="6047" y="3829"/>
                  </a:lnTo>
                  <a:lnTo>
                    <a:pt x="6110" y="3746"/>
                  </a:lnTo>
                  <a:lnTo>
                    <a:pt x="6256" y="3787"/>
                  </a:lnTo>
                  <a:lnTo>
                    <a:pt x="6361" y="3829"/>
                  </a:lnTo>
                  <a:lnTo>
                    <a:pt x="6654" y="3683"/>
                  </a:lnTo>
                  <a:lnTo>
                    <a:pt x="6696" y="3683"/>
                  </a:lnTo>
                  <a:lnTo>
                    <a:pt x="6780" y="3641"/>
                  </a:lnTo>
                  <a:lnTo>
                    <a:pt x="7093" y="3620"/>
                  </a:lnTo>
                  <a:lnTo>
                    <a:pt x="7198" y="3641"/>
                  </a:lnTo>
                  <a:lnTo>
                    <a:pt x="7261" y="3683"/>
                  </a:lnTo>
                  <a:lnTo>
                    <a:pt x="7428" y="3746"/>
                  </a:lnTo>
                  <a:lnTo>
                    <a:pt x="7700" y="3746"/>
                  </a:lnTo>
                  <a:lnTo>
                    <a:pt x="7721" y="3683"/>
                  </a:lnTo>
                  <a:lnTo>
                    <a:pt x="7888" y="3641"/>
                  </a:lnTo>
                  <a:lnTo>
                    <a:pt x="7951" y="3557"/>
                  </a:lnTo>
                  <a:lnTo>
                    <a:pt x="8160" y="3474"/>
                  </a:lnTo>
                  <a:lnTo>
                    <a:pt x="8307" y="3474"/>
                  </a:lnTo>
                  <a:lnTo>
                    <a:pt x="8432" y="3453"/>
                  </a:lnTo>
                  <a:lnTo>
                    <a:pt x="8725" y="3474"/>
                  </a:lnTo>
                  <a:lnTo>
                    <a:pt x="8956" y="3411"/>
                  </a:lnTo>
                  <a:lnTo>
                    <a:pt x="9102" y="3411"/>
                  </a:lnTo>
                  <a:lnTo>
                    <a:pt x="9165" y="3432"/>
                  </a:lnTo>
                  <a:lnTo>
                    <a:pt x="9311" y="3306"/>
                  </a:lnTo>
                  <a:lnTo>
                    <a:pt x="9458" y="3306"/>
                  </a:lnTo>
                  <a:lnTo>
                    <a:pt x="9500" y="3264"/>
                  </a:lnTo>
                  <a:lnTo>
                    <a:pt x="9730" y="3264"/>
                  </a:lnTo>
                  <a:lnTo>
                    <a:pt x="9939" y="3327"/>
                  </a:lnTo>
                  <a:lnTo>
                    <a:pt x="10085" y="3264"/>
                  </a:lnTo>
                  <a:lnTo>
                    <a:pt x="10148" y="3327"/>
                  </a:lnTo>
                  <a:lnTo>
                    <a:pt x="10148" y="3432"/>
                  </a:lnTo>
                  <a:lnTo>
                    <a:pt x="10253" y="3474"/>
                  </a:lnTo>
                  <a:lnTo>
                    <a:pt x="10399" y="3453"/>
                  </a:lnTo>
                  <a:lnTo>
                    <a:pt x="10420" y="3348"/>
                  </a:lnTo>
                  <a:lnTo>
                    <a:pt x="10357" y="3223"/>
                  </a:lnTo>
                  <a:lnTo>
                    <a:pt x="10232" y="2992"/>
                  </a:lnTo>
                  <a:lnTo>
                    <a:pt x="10085" y="2930"/>
                  </a:lnTo>
                  <a:lnTo>
                    <a:pt x="10106" y="2846"/>
                  </a:lnTo>
                  <a:lnTo>
                    <a:pt x="10085" y="2699"/>
                  </a:lnTo>
                  <a:lnTo>
                    <a:pt x="10148" y="2511"/>
                  </a:lnTo>
                  <a:lnTo>
                    <a:pt x="10127" y="2469"/>
                  </a:lnTo>
                  <a:lnTo>
                    <a:pt x="10002" y="2427"/>
                  </a:lnTo>
                  <a:lnTo>
                    <a:pt x="10002" y="2281"/>
                  </a:lnTo>
                  <a:lnTo>
                    <a:pt x="10002" y="2176"/>
                  </a:lnTo>
                  <a:lnTo>
                    <a:pt x="9939" y="1967"/>
                  </a:lnTo>
                  <a:lnTo>
                    <a:pt x="9897" y="1842"/>
                  </a:lnTo>
                  <a:lnTo>
                    <a:pt x="9897" y="1779"/>
                  </a:lnTo>
                  <a:lnTo>
                    <a:pt x="10044" y="1779"/>
                  </a:lnTo>
                  <a:lnTo>
                    <a:pt x="10106" y="1632"/>
                  </a:lnTo>
                  <a:lnTo>
                    <a:pt x="10148" y="1570"/>
                  </a:lnTo>
                  <a:lnTo>
                    <a:pt x="10148" y="1528"/>
                  </a:lnTo>
                  <a:lnTo>
                    <a:pt x="10106" y="1444"/>
                  </a:lnTo>
                  <a:lnTo>
                    <a:pt x="10002" y="1360"/>
                  </a:lnTo>
                  <a:lnTo>
                    <a:pt x="9709" y="1360"/>
                  </a:lnTo>
                  <a:lnTo>
                    <a:pt x="9562" y="1256"/>
                  </a:lnTo>
                  <a:lnTo>
                    <a:pt x="9520" y="1026"/>
                  </a:lnTo>
                  <a:lnTo>
                    <a:pt x="9583" y="837"/>
                  </a:lnTo>
                  <a:lnTo>
                    <a:pt x="9500" y="733"/>
                  </a:lnTo>
                  <a:lnTo>
                    <a:pt x="9395" y="712"/>
                  </a:lnTo>
                  <a:lnTo>
                    <a:pt x="9395" y="628"/>
                  </a:lnTo>
                  <a:lnTo>
                    <a:pt x="9290" y="523"/>
                  </a:lnTo>
                  <a:lnTo>
                    <a:pt x="9186" y="502"/>
                  </a:lnTo>
                  <a:lnTo>
                    <a:pt x="8956" y="293"/>
                  </a:lnTo>
                  <a:lnTo>
                    <a:pt x="8851" y="272"/>
                  </a:lnTo>
                  <a:lnTo>
                    <a:pt x="8767" y="335"/>
                  </a:lnTo>
                  <a:lnTo>
                    <a:pt x="8725" y="335"/>
                  </a:lnTo>
                  <a:lnTo>
                    <a:pt x="8558" y="293"/>
                  </a:lnTo>
                  <a:lnTo>
                    <a:pt x="8516" y="377"/>
                  </a:lnTo>
                  <a:lnTo>
                    <a:pt x="8432" y="335"/>
                  </a:lnTo>
                  <a:lnTo>
                    <a:pt x="8412" y="230"/>
                  </a:lnTo>
                  <a:lnTo>
                    <a:pt x="8349" y="230"/>
                  </a:lnTo>
                  <a:lnTo>
                    <a:pt x="8328" y="272"/>
                  </a:lnTo>
                  <a:lnTo>
                    <a:pt x="8244" y="419"/>
                  </a:lnTo>
                  <a:lnTo>
                    <a:pt x="8098" y="502"/>
                  </a:lnTo>
                  <a:lnTo>
                    <a:pt x="7909" y="607"/>
                  </a:lnTo>
                  <a:lnTo>
                    <a:pt x="7888" y="691"/>
                  </a:lnTo>
                  <a:lnTo>
                    <a:pt x="7700" y="712"/>
                  </a:lnTo>
                  <a:lnTo>
                    <a:pt x="7616" y="754"/>
                  </a:lnTo>
                  <a:lnTo>
                    <a:pt x="7386" y="712"/>
                  </a:lnTo>
                  <a:lnTo>
                    <a:pt x="7324" y="649"/>
                  </a:lnTo>
                  <a:lnTo>
                    <a:pt x="7219" y="649"/>
                  </a:lnTo>
                  <a:lnTo>
                    <a:pt x="7198" y="628"/>
                  </a:lnTo>
                  <a:lnTo>
                    <a:pt x="7093" y="691"/>
                  </a:lnTo>
                  <a:lnTo>
                    <a:pt x="6884" y="691"/>
                  </a:lnTo>
                  <a:lnTo>
                    <a:pt x="6633" y="795"/>
                  </a:lnTo>
                  <a:lnTo>
                    <a:pt x="6445" y="754"/>
                  </a:lnTo>
                  <a:lnTo>
                    <a:pt x="6319" y="649"/>
                  </a:lnTo>
                  <a:lnTo>
                    <a:pt x="6235" y="712"/>
                  </a:lnTo>
                  <a:lnTo>
                    <a:pt x="6026" y="607"/>
                  </a:lnTo>
                  <a:lnTo>
                    <a:pt x="5901" y="586"/>
                  </a:lnTo>
                  <a:lnTo>
                    <a:pt x="5712" y="440"/>
                  </a:lnTo>
                  <a:lnTo>
                    <a:pt x="5629" y="440"/>
                  </a:lnTo>
                  <a:lnTo>
                    <a:pt x="5587" y="523"/>
                  </a:lnTo>
                  <a:lnTo>
                    <a:pt x="5503" y="502"/>
                  </a:lnTo>
                  <a:lnTo>
                    <a:pt x="5399" y="377"/>
                  </a:lnTo>
                  <a:lnTo>
                    <a:pt x="5378" y="210"/>
                  </a:lnTo>
                  <a:lnTo>
                    <a:pt x="5273" y="126"/>
                  </a:lnTo>
                  <a:lnTo>
                    <a:pt x="5210" y="168"/>
                  </a:lnTo>
                  <a:lnTo>
                    <a:pt x="5085" y="293"/>
                  </a:lnTo>
                  <a:lnTo>
                    <a:pt x="5022" y="272"/>
                  </a:lnTo>
                  <a:lnTo>
                    <a:pt x="4980" y="314"/>
                  </a:lnTo>
                  <a:lnTo>
                    <a:pt x="4771" y="105"/>
                  </a:lnTo>
                  <a:lnTo>
                    <a:pt x="47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2"/>
            <p:cNvSpPr/>
            <p:nvPr/>
          </p:nvSpPr>
          <p:spPr>
            <a:xfrm>
              <a:off x="4041450" y="2592550"/>
              <a:ext cx="39775" cy="35075"/>
            </a:xfrm>
            <a:custGeom>
              <a:avLst/>
              <a:gdLst/>
              <a:ahLst/>
              <a:cxnLst/>
              <a:rect l="l" t="t" r="r" b="b"/>
              <a:pathLst>
                <a:path w="1591" h="1403" extrusionOk="0">
                  <a:moveTo>
                    <a:pt x="503" y="0"/>
                  </a:moveTo>
                  <a:lnTo>
                    <a:pt x="419" y="84"/>
                  </a:lnTo>
                  <a:lnTo>
                    <a:pt x="335" y="84"/>
                  </a:lnTo>
                  <a:lnTo>
                    <a:pt x="231" y="189"/>
                  </a:lnTo>
                  <a:lnTo>
                    <a:pt x="210" y="356"/>
                  </a:lnTo>
                  <a:lnTo>
                    <a:pt x="335" y="398"/>
                  </a:lnTo>
                  <a:lnTo>
                    <a:pt x="335" y="523"/>
                  </a:lnTo>
                  <a:lnTo>
                    <a:pt x="189" y="628"/>
                  </a:lnTo>
                  <a:lnTo>
                    <a:pt x="210" y="733"/>
                  </a:lnTo>
                  <a:lnTo>
                    <a:pt x="126" y="879"/>
                  </a:lnTo>
                  <a:lnTo>
                    <a:pt x="1" y="921"/>
                  </a:lnTo>
                  <a:lnTo>
                    <a:pt x="22" y="921"/>
                  </a:lnTo>
                  <a:lnTo>
                    <a:pt x="84" y="1025"/>
                  </a:lnTo>
                  <a:lnTo>
                    <a:pt x="168" y="1088"/>
                  </a:lnTo>
                  <a:lnTo>
                    <a:pt x="231" y="1046"/>
                  </a:lnTo>
                  <a:lnTo>
                    <a:pt x="294" y="1088"/>
                  </a:lnTo>
                  <a:lnTo>
                    <a:pt x="398" y="1046"/>
                  </a:lnTo>
                  <a:lnTo>
                    <a:pt x="294" y="1130"/>
                  </a:lnTo>
                  <a:lnTo>
                    <a:pt x="231" y="1130"/>
                  </a:lnTo>
                  <a:lnTo>
                    <a:pt x="168" y="1318"/>
                  </a:lnTo>
                  <a:lnTo>
                    <a:pt x="189" y="1402"/>
                  </a:lnTo>
                  <a:lnTo>
                    <a:pt x="419" y="1193"/>
                  </a:lnTo>
                  <a:lnTo>
                    <a:pt x="712" y="1025"/>
                  </a:lnTo>
                  <a:lnTo>
                    <a:pt x="796" y="879"/>
                  </a:lnTo>
                  <a:lnTo>
                    <a:pt x="900" y="816"/>
                  </a:lnTo>
                  <a:lnTo>
                    <a:pt x="1110" y="837"/>
                  </a:lnTo>
                  <a:lnTo>
                    <a:pt x="1152" y="795"/>
                  </a:lnTo>
                  <a:lnTo>
                    <a:pt x="1277" y="795"/>
                  </a:lnTo>
                  <a:lnTo>
                    <a:pt x="1361" y="816"/>
                  </a:lnTo>
                  <a:lnTo>
                    <a:pt x="1486" y="837"/>
                  </a:lnTo>
                  <a:lnTo>
                    <a:pt x="1591" y="733"/>
                  </a:lnTo>
                  <a:lnTo>
                    <a:pt x="1591" y="670"/>
                  </a:lnTo>
                  <a:lnTo>
                    <a:pt x="1486" y="607"/>
                  </a:lnTo>
                  <a:lnTo>
                    <a:pt x="1361" y="481"/>
                  </a:lnTo>
                  <a:lnTo>
                    <a:pt x="1235" y="461"/>
                  </a:lnTo>
                  <a:lnTo>
                    <a:pt x="1047" y="293"/>
                  </a:lnTo>
                  <a:lnTo>
                    <a:pt x="1026" y="84"/>
                  </a:lnTo>
                  <a:lnTo>
                    <a:pt x="921" y="63"/>
                  </a:lnTo>
                  <a:lnTo>
                    <a:pt x="817" y="147"/>
                  </a:lnTo>
                  <a:lnTo>
                    <a:pt x="6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2"/>
            <p:cNvSpPr/>
            <p:nvPr/>
          </p:nvSpPr>
          <p:spPr>
            <a:xfrm>
              <a:off x="4231325" y="2673625"/>
              <a:ext cx="139700" cy="134450"/>
            </a:xfrm>
            <a:custGeom>
              <a:avLst/>
              <a:gdLst/>
              <a:ahLst/>
              <a:cxnLst/>
              <a:rect l="l" t="t" r="r" b="b"/>
              <a:pathLst>
                <a:path w="5588" h="5378" extrusionOk="0">
                  <a:moveTo>
                    <a:pt x="2031" y="0"/>
                  </a:moveTo>
                  <a:lnTo>
                    <a:pt x="1989" y="42"/>
                  </a:lnTo>
                  <a:lnTo>
                    <a:pt x="1842" y="42"/>
                  </a:lnTo>
                  <a:lnTo>
                    <a:pt x="1696" y="168"/>
                  </a:lnTo>
                  <a:lnTo>
                    <a:pt x="1717" y="189"/>
                  </a:lnTo>
                  <a:lnTo>
                    <a:pt x="1633" y="314"/>
                  </a:lnTo>
                  <a:lnTo>
                    <a:pt x="1591" y="314"/>
                  </a:lnTo>
                  <a:lnTo>
                    <a:pt x="1466" y="419"/>
                  </a:lnTo>
                  <a:lnTo>
                    <a:pt x="1215" y="482"/>
                  </a:lnTo>
                  <a:lnTo>
                    <a:pt x="1110" y="670"/>
                  </a:lnTo>
                  <a:lnTo>
                    <a:pt x="1110" y="837"/>
                  </a:lnTo>
                  <a:lnTo>
                    <a:pt x="1215" y="1047"/>
                  </a:lnTo>
                  <a:lnTo>
                    <a:pt x="1215" y="1235"/>
                  </a:lnTo>
                  <a:lnTo>
                    <a:pt x="1110" y="1444"/>
                  </a:lnTo>
                  <a:lnTo>
                    <a:pt x="1173" y="1549"/>
                  </a:lnTo>
                  <a:lnTo>
                    <a:pt x="1152" y="1716"/>
                  </a:lnTo>
                  <a:lnTo>
                    <a:pt x="1068" y="1842"/>
                  </a:lnTo>
                  <a:lnTo>
                    <a:pt x="1005" y="1925"/>
                  </a:lnTo>
                  <a:lnTo>
                    <a:pt x="1" y="2658"/>
                  </a:lnTo>
                  <a:lnTo>
                    <a:pt x="273" y="3411"/>
                  </a:lnTo>
                  <a:lnTo>
                    <a:pt x="775" y="3453"/>
                  </a:lnTo>
                  <a:lnTo>
                    <a:pt x="3474" y="5336"/>
                  </a:lnTo>
                  <a:lnTo>
                    <a:pt x="4562" y="5378"/>
                  </a:lnTo>
                  <a:lnTo>
                    <a:pt x="4709" y="5106"/>
                  </a:lnTo>
                  <a:lnTo>
                    <a:pt x="4834" y="4855"/>
                  </a:lnTo>
                  <a:lnTo>
                    <a:pt x="5085" y="4708"/>
                  </a:lnTo>
                  <a:lnTo>
                    <a:pt x="5274" y="4792"/>
                  </a:lnTo>
                  <a:lnTo>
                    <a:pt x="5399" y="4750"/>
                  </a:lnTo>
                  <a:lnTo>
                    <a:pt x="5462" y="4771"/>
                  </a:lnTo>
                  <a:lnTo>
                    <a:pt x="5546" y="4645"/>
                  </a:lnTo>
                  <a:lnTo>
                    <a:pt x="5588" y="4604"/>
                  </a:lnTo>
                  <a:lnTo>
                    <a:pt x="5546" y="4583"/>
                  </a:lnTo>
                  <a:lnTo>
                    <a:pt x="5441" y="4541"/>
                  </a:lnTo>
                  <a:lnTo>
                    <a:pt x="5337" y="4457"/>
                  </a:lnTo>
                  <a:lnTo>
                    <a:pt x="5274" y="4122"/>
                  </a:lnTo>
                  <a:lnTo>
                    <a:pt x="5085" y="4122"/>
                  </a:lnTo>
                  <a:lnTo>
                    <a:pt x="5064" y="3955"/>
                  </a:lnTo>
                  <a:lnTo>
                    <a:pt x="5064" y="3767"/>
                  </a:lnTo>
                  <a:lnTo>
                    <a:pt x="5190" y="3662"/>
                  </a:lnTo>
                  <a:lnTo>
                    <a:pt x="5064" y="3411"/>
                  </a:lnTo>
                  <a:lnTo>
                    <a:pt x="4960" y="3348"/>
                  </a:lnTo>
                  <a:lnTo>
                    <a:pt x="4855" y="3139"/>
                  </a:lnTo>
                  <a:lnTo>
                    <a:pt x="4772" y="3097"/>
                  </a:lnTo>
                  <a:lnTo>
                    <a:pt x="4730" y="3118"/>
                  </a:lnTo>
                  <a:lnTo>
                    <a:pt x="4290" y="2825"/>
                  </a:lnTo>
                  <a:lnTo>
                    <a:pt x="4186" y="2867"/>
                  </a:lnTo>
                  <a:lnTo>
                    <a:pt x="4123" y="2888"/>
                  </a:lnTo>
                  <a:lnTo>
                    <a:pt x="4018" y="2804"/>
                  </a:lnTo>
                  <a:lnTo>
                    <a:pt x="4018" y="2720"/>
                  </a:lnTo>
                  <a:lnTo>
                    <a:pt x="3997" y="2699"/>
                  </a:lnTo>
                  <a:lnTo>
                    <a:pt x="4039" y="2574"/>
                  </a:lnTo>
                  <a:lnTo>
                    <a:pt x="3914" y="2469"/>
                  </a:lnTo>
                  <a:lnTo>
                    <a:pt x="3893" y="2386"/>
                  </a:lnTo>
                  <a:lnTo>
                    <a:pt x="3788" y="2365"/>
                  </a:lnTo>
                  <a:lnTo>
                    <a:pt x="3704" y="2281"/>
                  </a:lnTo>
                  <a:lnTo>
                    <a:pt x="3621" y="2260"/>
                  </a:lnTo>
                  <a:lnTo>
                    <a:pt x="3621" y="2176"/>
                  </a:lnTo>
                  <a:lnTo>
                    <a:pt x="3684" y="2135"/>
                  </a:lnTo>
                  <a:lnTo>
                    <a:pt x="3663" y="2072"/>
                  </a:lnTo>
                  <a:lnTo>
                    <a:pt x="3684" y="1988"/>
                  </a:lnTo>
                  <a:lnTo>
                    <a:pt x="3684" y="1779"/>
                  </a:lnTo>
                  <a:lnTo>
                    <a:pt x="3725" y="1737"/>
                  </a:lnTo>
                  <a:lnTo>
                    <a:pt x="3767" y="1549"/>
                  </a:lnTo>
                  <a:lnTo>
                    <a:pt x="3830" y="1549"/>
                  </a:lnTo>
                  <a:lnTo>
                    <a:pt x="3914" y="1528"/>
                  </a:lnTo>
                  <a:lnTo>
                    <a:pt x="3914" y="1319"/>
                  </a:lnTo>
                  <a:lnTo>
                    <a:pt x="3872" y="1298"/>
                  </a:lnTo>
                  <a:lnTo>
                    <a:pt x="3830" y="1130"/>
                  </a:lnTo>
                  <a:lnTo>
                    <a:pt x="3914" y="1130"/>
                  </a:lnTo>
                  <a:lnTo>
                    <a:pt x="4018" y="1088"/>
                  </a:lnTo>
                  <a:lnTo>
                    <a:pt x="4081" y="1047"/>
                  </a:lnTo>
                  <a:lnTo>
                    <a:pt x="4018" y="1026"/>
                  </a:lnTo>
                  <a:lnTo>
                    <a:pt x="3935" y="984"/>
                  </a:lnTo>
                  <a:lnTo>
                    <a:pt x="3809" y="1005"/>
                  </a:lnTo>
                  <a:lnTo>
                    <a:pt x="3725" y="984"/>
                  </a:lnTo>
                  <a:lnTo>
                    <a:pt x="3516" y="879"/>
                  </a:lnTo>
                  <a:lnTo>
                    <a:pt x="3453" y="837"/>
                  </a:lnTo>
                  <a:lnTo>
                    <a:pt x="3349" y="795"/>
                  </a:lnTo>
                  <a:lnTo>
                    <a:pt x="3286" y="670"/>
                  </a:lnTo>
                  <a:lnTo>
                    <a:pt x="3244" y="565"/>
                  </a:lnTo>
                  <a:lnTo>
                    <a:pt x="3140" y="565"/>
                  </a:lnTo>
                  <a:lnTo>
                    <a:pt x="3077" y="419"/>
                  </a:lnTo>
                  <a:lnTo>
                    <a:pt x="3098" y="314"/>
                  </a:lnTo>
                  <a:lnTo>
                    <a:pt x="3035" y="189"/>
                  </a:lnTo>
                  <a:lnTo>
                    <a:pt x="2930" y="168"/>
                  </a:lnTo>
                  <a:lnTo>
                    <a:pt x="2784" y="210"/>
                  </a:lnTo>
                  <a:lnTo>
                    <a:pt x="2679" y="168"/>
                  </a:lnTo>
                  <a:lnTo>
                    <a:pt x="2679" y="63"/>
                  </a:lnTo>
                  <a:lnTo>
                    <a:pt x="2616" y="0"/>
                  </a:lnTo>
                  <a:lnTo>
                    <a:pt x="2470" y="63"/>
                  </a:lnTo>
                  <a:lnTo>
                    <a:pt x="226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2"/>
            <p:cNvSpPr/>
            <p:nvPr/>
          </p:nvSpPr>
          <p:spPr>
            <a:xfrm>
              <a:off x="4345375" y="2791325"/>
              <a:ext cx="25125" cy="25650"/>
            </a:xfrm>
            <a:custGeom>
              <a:avLst/>
              <a:gdLst/>
              <a:ahLst/>
              <a:cxnLst/>
              <a:rect l="l" t="t" r="r" b="b"/>
              <a:pathLst>
                <a:path w="1005" h="1026" extrusionOk="0">
                  <a:moveTo>
                    <a:pt x="523" y="0"/>
                  </a:moveTo>
                  <a:lnTo>
                    <a:pt x="272" y="147"/>
                  </a:lnTo>
                  <a:lnTo>
                    <a:pt x="147" y="398"/>
                  </a:lnTo>
                  <a:lnTo>
                    <a:pt x="0" y="670"/>
                  </a:lnTo>
                  <a:lnTo>
                    <a:pt x="84" y="670"/>
                  </a:lnTo>
                  <a:lnTo>
                    <a:pt x="607" y="816"/>
                  </a:lnTo>
                  <a:lnTo>
                    <a:pt x="628" y="1025"/>
                  </a:lnTo>
                  <a:lnTo>
                    <a:pt x="1005" y="879"/>
                  </a:lnTo>
                  <a:lnTo>
                    <a:pt x="942" y="795"/>
                  </a:lnTo>
                  <a:lnTo>
                    <a:pt x="942" y="774"/>
                  </a:lnTo>
                  <a:lnTo>
                    <a:pt x="984" y="774"/>
                  </a:lnTo>
                  <a:lnTo>
                    <a:pt x="921" y="691"/>
                  </a:lnTo>
                  <a:lnTo>
                    <a:pt x="921" y="607"/>
                  </a:lnTo>
                  <a:lnTo>
                    <a:pt x="879" y="502"/>
                  </a:lnTo>
                  <a:lnTo>
                    <a:pt x="837" y="565"/>
                  </a:lnTo>
                  <a:lnTo>
                    <a:pt x="607" y="419"/>
                  </a:lnTo>
                  <a:lnTo>
                    <a:pt x="942" y="356"/>
                  </a:lnTo>
                  <a:lnTo>
                    <a:pt x="900" y="84"/>
                  </a:lnTo>
                  <a:lnTo>
                    <a:pt x="900" y="63"/>
                  </a:lnTo>
                  <a:lnTo>
                    <a:pt x="837" y="42"/>
                  </a:lnTo>
                  <a:lnTo>
                    <a:pt x="712" y="84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2"/>
            <p:cNvSpPr/>
            <p:nvPr/>
          </p:nvSpPr>
          <p:spPr>
            <a:xfrm>
              <a:off x="4136125" y="2704475"/>
              <a:ext cx="32475" cy="18350"/>
            </a:xfrm>
            <a:custGeom>
              <a:avLst/>
              <a:gdLst/>
              <a:ahLst/>
              <a:cxnLst/>
              <a:rect l="l" t="t" r="r" b="b"/>
              <a:pathLst>
                <a:path w="1299" h="734" extrusionOk="0">
                  <a:moveTo>
                    <a:pt x="1194" y="1"/>
                  </a:moveTo>
                  <a:lnTo>
                    <a:pt x="1005" y="105"/>
                  </a:lnTo>
                  <a:lnTo>
                    <a:pt x="775" y="210"/>
                  </a:lnTo>
                  <a:lnTo>
                    <a:pt x="608" y="210"/>
                  </a:lnTo>
                  <a:lnTo>
                    <a:pt x="482" y="168"/>
                  </a:lnTo>
                  <a:lnTo>
                    <a:pt x="378" y="168"/>
                  </a:lnTo>
                  <a:lnTo>
                    <a:pt x="378" y="231"/>
                  </a:lnTo>
                  <a:lnTo>
                    <a:pt x="357" y="315"/>
                  </a:lnTo>
                  <a:lnTo>
                    <a:pt x="273" y="336"/>
                  </a:lnTo>
                  <a:lnTo>
                    <a:pt x="147" y="294"/>
                  </a:lnTo>
                  <a:lnTo>
                    <a:pt x="85" y="377"/>
                  </a:lnTo>
                  <a:lnTo>
                    <a:pt x="1" y="398"/>
                  </a:lnTo>
                  <a:lnTo>
                    <a:pt x="1" y="524"/>
                  </a:lnTo>
                  <a:lnTo>
                    <a:pt x="85" y="629"/>
                  </a:lnTo>
                  <a:lnTo>
                    <a:pt x="210" y="712"/>
                  </a:lnTo>
                  <a:lnTo>
                    <a:pt x="378" y="691"/>
                  </a:lnTo>
                  <a:lnTo>
                    <a:pt x="461" y="733"/>
                  </a:lnTo>
                  <a:lnTo>
                    <a:pt x="503" y="691"/>
                  </a:lnTo>
                  <a:lnTo>
                    <a:pt x="629" y="649"/>
                  </a:lnTo>
                  <a:lnTo>
                    <a:pt x="775" y="545"/>
                  </a:lnTo>
                  <a:lnTo>
                    <a:pt x="838" y="503"/>
                  </a:lnTo>
                  <a:lnTo>
                    <a:pt x="1005" y="524"/>
                  </a:lnTo>
                  <a:lnTo>
                    <a:pt x="1005" y="419"/>
                  </a:lnTo>
                  <a:lnTo>
                    <a:pt x="984" y="315"/>
                  </a:lnTo>
                  <a:lnTo>
                    <a:pt x="1110" y="168"/>
                  </a:lnTo>
                  <a:lnTo>
                    <a:pt x="1235" y="85"/>
                  </a:lnTo>
                  <a:lnTo>
                    <a:pt x="1298" y="22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2"/>
            <p:cNvSpPr/>
            <p:nvPr/>
          </p:nvSpPr>
          <p:spPr>
            <a:xfrm>
              <a:off x="4184250" y="2677275"/>
              <a:ext cx="90000" cy="80075"/>
            </a:xfrm>
            <a:custGeom>
              <a:avLst/>
              <a:gdLst/>
              <a:ahLst/>
              <a:cxnLst/>
              <a:rect l="l" t="t" r="r" b="b"/>
              <a:pathLst>
                <a:path w="3600" h="3203" extrusionOk="0">
                  <a:moveTo>
                    <a:pt x="3370" y="1"/>
                  </a:moveTo>
                  <a:lnTo>
                    <a:pt x="3139" y="64"/>
                  </a:lnTo>
                  <a:lnTo>
                    <a:pt x="2846" y="43"/>
                  </a:lnTo>
                  <a:lnTo>
                    <a:pt x="2721" y="64"/>
                  </a:lnTo>
                  <a:lnTo>
                    <a:pt x="2574" y="64"/>
                  </a:lnTo>
                  <a:lnTo>
                    <a:pt x="2365" y="147"/>
                  </a:lnTo>
                  <a:lnTo>
                    <a:pt x="2302" y="231"/>
                  </a:lnTo>
                  <a:lnTo>
                    <a:pt x="2135" y="273"/>
                  </a:lnTo>
                  <a:lnTo>
                    <a:pt x="2114" y="336"/>
                  </a:lnTo>
                  <a:lnTo>
                    <a:pt x="1842" y="336"/>
                  </a:lnTo>
                  <a:lnTo>
                    <a:pt x="1675" y="273"/>
                  </a:lnTo>
                  <a:lnTo>
                    <a:pt x="1612" y="231"/>
                  </a:lnTo>
                  <a:lnTo>
                    <a:pt x="1507" y="210"/>
                  </a:lnTo>
                  <a:lnTo>
                    <a:pt x="1194" y="231"/>
                  </a:lnTo>
                  <a:lnTo>
                    <a:pt x="1110" y="273"/>
                  </a:lnTo>
                  <a:lnTo>
                    <a:pt x="1068" y="273"/>
                  </a:lnTo>
                  <a:lnTo>
                    <a:pt x="775" y="419"/>
                  </a:lnTo>
                  <a:lnTo>
                    <a:pt x="670" y="377"/>
                  </a:lnTo>
                  <a:lnTo>
                    <a:pt x="524" y="336"/>
                  </a:lnTo>
                  <a:lnTo>
                    <a:pt x="461" y="419"/>
                  </a:lnTo>
                  <a:lnTo>
                    <a:pt x="461" y="649"/>
                  </a:lnTo>
                  <a:lnTo>
                    <a:pt x="377" y="670"/>
                  </a:lnTo>
                  <a:lnTo>
                    <a:pt x="419" y="796"/>
                  </a:lnTo>
                  <a:lnTo>
                    <a:pt x="315" y="859"/>
                  </a:lnTo>
                  <a:lnTo>
                    <a:pt x="168" y="880"/>
                  </a:lnTo>
                  <a:lnTo>
                    <a:pt x="64" y="859"/>
                  </a:lnTo>
                  <a:lnTo>
                    <a:pt x="1" y="901"/>
                  </a:lnTo>
                  <a:lnTo>
                    <a:pt x="22" y="1068"/>
                  </a:lnTo>
                  <a:lnTo>
                    <a:pt x="105" y="1277"/>
                  </a:lnTo>
                  <a:lnTo>
                    <a:pt x="147" y="1403"/>
                  </a:lnTo>
                  <a:lnTo>
                    <a:pt x="126" y="1528"/>
                  </a:lnTo>
                  <a:lnTo>
                    <a:pt x="105" y="1779"/>
                  </a:lnTo>
                  <a:lnTo>
                    <a:pt x="336" y="1779"/>
                  </a:lnTo>
                  <a:lnTo>
                    <a:pt x="377" y="1905"/>
                  </a:lnTo>
                  <a:lnTo>
                    <a:pt x="482" y="1947"/>
                  </a:lnTo>
                  <a:lnTo>
                    <a:pt x="482" y="2114"/>
                  </a:lnTo>
                  <a:lnTo>
                    <a:pt x="545" y="2198"/>
                  </a:lnTo>
                  <a:lnTo>
                    <a:pt x="461" y="2219"/>
                  </a:lnTo>
                  <a:lnTo>
                    <a:pt x="419" y="2219"/>
                  </a:lnTo>
                  <a:lnTo>
                    <a:pt x="315" y="2302"/>
                  </a:lnTo>
                  <a:lnTo>
                    <a:pt x="252" y="2449"/>
                  </a:lnTo>
                  <a:lnTo>
                    <a:pt x="168" y="2574"/>
                  </a:lnTo>
                  <a:lnTo>
                    <a:pt x="147" y="2574"/>
                  </a:lnTo>
                  <a:lnTo>
                    <a:pt x="168" y="2616"/>
                  </a:lnTo>
                  <a:lnTo>
                    <a:pt x="252" y="2679"/>
                  </a:lnTo>
                  <a:lnTo>
                    <a:pt x="273" y="2888"/>
                  </a:lnTo>
                  <a:lnTo>
                    <a:pt x="252" y="2993"/>
                  </a:lnTo>
                  <a:lnTo>
                    <a:pt x="315" y="2993"/>
                  </a:lnTo>
                  <a:lnTo>
                    <a:pt x="482" y="3077"/>
                  </a:lnTo>
                  <a:lnTo>
                    <a:pt x="629" y="3181"/>
                  </a:lnTo>
                  <a:lnTo>
                    <a:pt x="649" y="3181"/>
                  </a:lnTo>
                  <a:lnTo>
                    <a:pt x="733" y="3202"/>
                  </a:lnTo>
                  <a:lnTo>
                    <a:pt x="1884" y="2512"/>
                  </a:lnTo>
                  <a:lnTo>
                    <a:pt x="2888" y="1779"/>
                  </a:lnTo>
                  <a:lnTo>
                    <a:pt x="2951" y="1696"/>
                  </a:lnTo>
                  <a:lnTo>
                    <a:pt x="3035" y="1570"/>
                  </a:lnTo>
                  <a:lnTo>
                    <a:pt x="3056" y="1403"/>
                  </a:lnTo>
                  <a:lnTo>
                    <a:pt x="2993" y="1298"/>
                  </a:lnTo>
                  <a:lnTo>
                    <a:pt x="3098" y="1089"/>
                  </a:lnTo>
                  <a:lnTo>
                    <a:pt x="3098" y="901"/>
                  </a:lnTo>
                  <a:lnTo>
                    <a:pt x="2993" y="691"/>
                  </a:lnTo>
                  <a:lnTo>
                    <a:pt x="2993" y="524"/>
                  </a:lnTo>
                  <a:lnTo>
                    <a:pt x="3098" y="336"/>
                  </a:lnTo>
                  <a:lnTo>
                    <a:pt x="3349" y="273"/>
                  </a:lnTo>
                  <a:lnTo>
                    <a:pt x="3474" y="168"/>
                  </a:lnTo>
                  <a:lnTo>
                    <a:pt x="3516" y="168"/>
                  </a:lnTo>
                  <a:lnTo>
                    <a:pt x="3600" y="43"/>
                  </a:lnTo>
                  <a:lnTo>
                    <a:pt x="3579" y="22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2"/>
            <p:cNvSpPr/>
            <p:nvPr/>
          </p:nvSpPr>
          <p:spPr>
            <a:xfrm>
              <a:off x="4165950" y="2741625"/>
              <a:ext cx="22000" cy="63850"/>
            </a:xfrm>
            <a:custGeom>
              <a:avLst/>
              <a:gdLst/>
              <a:ahLst/>
              <a:cxnLst/>
              <a:rect l="l" t="t" r="r" b="b"/>
              <a:pathLst>
                <a:path w="880" h="2554" extrusionOk="0">
                  <a:moveTo>
                    <a:pt x="837" y="0"/>
                  </a:moveTo>
                  <a:lnTo>
                    <a:pt x="754" y="105"/>
                  </a:lnTo>
                  <a:lnTo>
                    <a:pt x="565" y="147"/>
                  </a:lnTo>
                  <a:lnTo>
                    <a:pt x="524" y="105"/>
                  </a:lnTo>
                  <a:lnTo>
                    <a:pt x="377" y="252"/>
                  </a:lnTo>
                  <a:lnTo>
                    <a:pt x="335" y="670"/>
                  </a:lnTo>
                  <a:lnTo>
                    <a:pt x="168" y="1005"/>
                  </a:lnTo>
                  <a:lnTo>
                    <a:pt x="1" y="1235"/>
                  </a:lnTo>
                  <a:lnTo>
                    <a:pt x="63" y="1256"/>
                  </a:lnTo>
                  <a:lnTo>
                    <a:pt x="168" y="1444"/>
                  </a:lnTo>
                  <a:lnTo>
                    <a:pt x="231" y="1653"/>
                  </a:lnTo>
                  <a:lnTo>
                    <a:pt x="377" y="1884"/>
                  </a:lnTo>
                  <a:lnTo>
                    <a:pt x="524" y="2197"/>
                  </a:lnTo>
                  <a:lnTo>
                    <a:pt x="461" y="2344"/>
                  </a:lnTo>
                  <a:lnTo>
                    <a:pt x="545" y="2553"/>
                  </a:lnTo>
                  <a:lnTo>
                    <a:pt x="628" y="2448"/>
                  </a:lnTo>
                  <a:lnTo>
                    <a:pt x="628" y="2407"/>
                  </a:lnTo>
                  <a:lnTo>
                    <a:pt x="628" y="2344"/>
                  </a:lnTo>
                  <a:lnTo>
                    <a:pt x="670" y="2281"/>
                  </a:lnTo>
                  <a:lnTo>
                    <a:pt x="670" y="2156"/>
                  </a:lnTo>
                  <a:lnTo>
                    <a:pt x="733" y="1988"/>
                  </a:lnTo>
                  <a:lnTo>
                    <a:pt x="691" y="1842"/>
                  </a:lnTo>
                  <a:lnTo>
                    <a:pt x="754" y="1821"/>
                  </a:lnTo>
                  <a:lnTo>
                    <a:pt x="754" y="1674"/>
                  </a:lnTo>
                  <a:lnTo>
                    <a:pt x="775" y="1549"/>
                  </a:lnTo>
                  <a:lnTo>
                    <a:pt x="775" y="1465"/>
                  </a:lnTo>
                  <a:lnTo>
                    <a:pt x="775" y="1214"/>
                  </a:lnTo>
                  <a:lnTo>
                    <a:pt x="754" y="1235"/>
                  </a:lnTo>
                  <a:lnTo>
                    <a:pt x="670" y="1235"/>
                  </a:lnTo>
                  <a:lnTo>
                    <a:pt x="565" y="1298"/>
                  </a:lnTo>
                  <a:lnTo>
                    <a:pt x="524" y="1235"/>
                  </a:lnTo>
                  <a:lnTo>
                    <a:pt x="545" y="1047"/>
                  </a:lnTo>
                  <a:lnTo>
                    <a:pt x="545" y="796"/>
                  </a:lnTo>
                  <a:lnTo>
                    <a:pt x="524" y="712"/>
                  </a:lnTo>
                  <a:lnTo>
                    <a:pt x="545" y="565"/>
                  </a:lnTo>
                  <a:lnTo>
                    <a:pt x="670" y="565"/>
                  </a:lnTo>
                  <a:lnTo>
                    <a:pt x="691" y="670"/>
                  </a:lnTo>
                  <a:lnTo>
                    <a:pt x="754" y="670"/>
                  </a:lnTo>
                  <a:lnTo>
                    <a:pt x="837" y="607"/>
                  </a:lnTo>
                  <a:lnTo>
                    <a:pt x="837" y="524"/>
                  </a:lnTo>
                  <a:lnTo>
                    <a:pt x="796" y="482"/>
                  </a:lnTo>
                  <a:lnTo>
                    <a:pt x="775" y="377"/>
                  </a:lnTo>
                  <a:lnTo>
                    <a:pt x="837" y="210"/>
                  </a:lnTo>
                  <a:lnTo>
                    <a:pt x="858" y="63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2"/>
            <p:cNvSpPr/>
            <p:nvPr/>
          </p:nvSpPr>
          <p:spPr>
            <a:xfrm>
              <a:off x="4185300" y="2741625"/>
              <a:ext cx="5775" cy="13100"/>
            </a:xfrm>
            <a:custGeom>
              <a:avLst/>
              <a:gdLst/>
              <a:ahLst/>
              <a:cxnLst/>
              <a:rect l="l" t="t" r="r" b="b"/>
              <a:pathLst>
                <a:path w="231" h="524" extrusionOk="0">
                  <a:moveTo>
                    <a:pt x="105" y="0"/>
                  </a:moveTo>
                  <a:lnTo>
                    <a:pt x="84" y="63"/>
                  </a:lnTo>
                  <a:lnTo>
                    <a:pt x="63" y="210"/>
                  </a:lnTo>
                  <a:lnTo>
                    <a:pt x="1" y="377"/>
                  </a:lnTo>
                  <a:lnTo>
                    <a:pt x="22" y="482"/>
                  </a:lnTo>
                  <a:lnTo>
                    <a:pt x="63" y="524"/>
                  </a:lnTo>
                  <a:lnTo>
                    <a:pt x="84" y="524"/>
                  </a:lnTo>
                  <a:lnTo>
                    <a:pt x="126" y="482"/>
                  </a:lnTo>
                  <a:lnTo>
                    <a:pt x="210" y="419"/>
                  </a:lnTo>
                  <a:lnTo>
                    <a:pt x="231" y="314"/>
                  </a:lnTo>
                  <a:lnTo>
                    <a:pt x="210" y="105"/>
                  </a:lnTo>
                  <a:lnTo>
                    <a:pt x="126" y="42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2"/>
            <p:cNvSpPr/>
            <p:nvPr/>
          </p:nvSpPr>
          <p:spPr>
            <a:xfrm>
              <a:off x="4179025" y="2755750"/>
              <a:ext cx="7875" cy="18325"/>
            </a:xfrm>
            <a:custGeom>
              <a:avLst/>
              <a:gdLst/>
              <a:ahLst/>
              <a:cxnLst/>
              <a:rect l="l" t="t" r="r" b="b"/>
              <a:pathLst>
                <a:path w="315" h="733" extrusionOk="0">
                  <a:moveTo>
                    <a:pt x="22" y="0"/>
                  </a:moveTo>
                  <a:lnTo>
                    <a:pt x="1" y="147"/>
                  </a:lnTo>
                  <a:lnTo>
                    <a:pt x="22" y="231"/>
                  </a:lnTo>
                  <a:lnTo>
                    <a:pt x="22" y="482"/>
                  </a:lnTo>
                  <a:lnTo>
                    <a:pt x="1" y="670"/>
                  </a:lnTo>
                  <a:lnTo>
                    <a:pt x="42" y="733"/>
                  </a:lnTo>
                  <a:lnTo>
                    <a:pt x="147" y="670"/>
                  </a:lnTo>
                  <a:lnTo>
                    <a:pt x="231" y="670"/>
                  </a:lnTo>
                  <a:lnTo>
                    <a:pt x="252" y="649"/>
                  </a:lnTo>
                  <a:lnTo>
                    <a:pt x="273" y="440"/>
                  </a:lnTo>
                  <a:lnTo>
                    <a:pt x="273" y="356"/>
                  </a:lnTo>
                  <a:lnTo>
                    <a:pt x="314" y="210"/>
                  </a:lnTo>
                  <a:lnTo>
                    <a:pt x="314" y="147"/>
                  </a:lnTo>
                  <a:lnTo>
                    <a:pt x="314" y="63"/>
                  </a:lnTo>
                  <a:lnTo>
                    <a:pt x="314" y="42"/>
                  </a:lnTo>
                  <a:lnTo>
                    <a:pt x="231" y="105"/>
                  </a:lnTo>
                  <a:lnTo>
                    <a:pt x="168" y="105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2"/>
            <p:cNvSpPr/>
            <p:nvPr/>
          </p:nvSpPr>
          <p:spPr>
            <a:xfrm>
              <a:off x="4179025" y="2721750"/>
              <a:ext cx="18850" cy="23550"/>
            </a:xfrm>
            <a:custGeom>
              <a:avLst/>
              <a:gdLst/>
              <a:ahLst/>
              <a:cxnLst/>
              <a:rect l="l" t="t" r="r" b="b"/>
              <a:pathLst>
                <a:path w="754" h="942" extrusionOk="0">
                  <a:moveTo>
                    <a:pt x="314" y="0"/>
                  </a:moveTo>
                  <a:lnTo>
                    <a:pt x="314" y="21"/>
                  </a:lnTo>
                  <a:lnTo>
                    <a:pt x="231" y="21"/>
                  </a:lnTo>
                  <a:lnTo>
                    <a:pt x="210" y="440"/>
                  </a:lnTo>
                  <a:lnTo>
                    <a:pt x="105" y="586"/>
                  </a:lnTo>
                  <a:lnTo>
                    <a:pt x="1" y="733"/>
                  </a:lnTo>
                  <a:lnTo>
                    <a:pt x="1" y="879"/>
                  </a:lnTo>
                  <a:lnTo>
                    <a:pt x="1" y="900"/>
                  </a:lnTo>
                  <a:lnTo>
                    <a:pt x="42" y="942"/>
                  </a:lnTo>
                  <a:lnTo>
                    <a:pt x="231" y="900"/>
                  </a:lnTo>
                  <a:lnTo>
                    <a:pt x="314" y="795"/>
                  </a:lnTo>
                  <a:lnTo>
                    <a:pt x="377" y="795"/>
                  </a:lnTo>
                  <a:lnTo>
                    <a:pt x="461" y="670"/>
                  </a:lnTo>
                  <a:lnTo>
                    <a:pt x="524" y="523"/>
                  </a:lnTo>
                  <a:lnTo>
                    <a:pt x="628" y="440"/>
                  </a:lnTo>
                  <a:lnTo>
                    <a:pt x="670" y="440"/>
                  </a:lnTo>
                  <a:lnTo>
                    <a:pt x="754" y="419"/>
                  </a:lnTo>
                  <a:lnTo>
                    <a:pt x="691" y="335"/>
                  </a:lnTo>
                  <a:lnTo>
                    <a:pt x="691" y="168"/>
                  </a:lnTo>
                  <a:lnTo>
                    <a:pt x="586" y="126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2"/>
            <p:cNvSpPr/>
            <p:nvPr/>
          </p:nvSpPr>
          <p:spPr>
            <a:xfrm>
              <a:off x="4180075" y="2740050"/>
              <a:ext cx="58075" cy="71700"/>
            </a:xfrm>
            <a:custGeom>
              <a:avLst/>
              <a:gdLst/>
              <a:ahLst/>
              <a:cxnLst/>
              <a:rect l="l" t="t" r="r" b="b"/>
              <a:pathLst>
                <a:path w="2323" h="2868" extrusionOk="0">
                  <a:moveTo>
                    <a:pt x="2051" y="1"/>
                  </a:moveTo>
                  <a:lnTo>
                    <a:pt x="900" y="691"/>
                  </a:lnTo>
                  <a:lnTo>
                    <a:pt x="816" y="670"/>
                  </a:lnTo>
                  <a:lnTo>
                    <a:pt x="796" y="670"/>
                  </a:lnTo>
                  <a:lnTo>
                    <a:pt x="649" y="566"/>
                  </a:lnTo>
                  <a:lnTo>
                    <a:pt x="482" y="482"/>
                  </a:lnTo>
                  <a:lnTo>
                    <a:pt x="419" y="482"/>
                  </a:lnTo>
                  <a:lnTo>
                    <a:pt x="335" y="545"/>
                  </a:lnTo>
                  <a:lnTo>
                    <a:pt x="293" y="587"/>
                  </a:lnTo>
                  <a:lnTo>
                    <a:pt x="272" y="587"/>
                  </a:lnTo>
                  <a:lnTo>
                    <a:pt x="272" y="670"/>
                  </a:lnTo>
                  <a:lnTo>
                    <a:pt x="272" y="691"/>
                  </a:lnTo>
                  <a:lnTo>
                    <a:pt x="272" y="775"/>
                  </a:lnTo>
                  <a:lnTo>
                    <a:pt x="272" y="838"/>
                  </a:lnTo>
                  <a:lnTo>
                    <a:pt x="231" y="984"/>
                  </a:lnTo>
                  <a:lnTo>
                    <a:pt x="231" y="1068"/>
                  </a:lnTo>
                  <a:lnTo>
                    <a:pt x="210" y="1528"/>
                  </a:lnTo>
                  <a:lnTo>
                    <a:pt x="210" y="1612"/>
                  </a:lnTo>
                  <a:lnTo>
                    <a:pt x="189" y="1737"/>
                  </a:lnTo>
                  <a:lnTo>
                    <a:pt x="189" y="1884"/>
                  </a:lnTo>
                  <a:lnTo>
                    <a:pt x="126" y="1905"/>
                  </a:lnTo>
                  <a:lnTo>
                    <a:pt x="168" y="2051"/>
                  </a:lnTo>
                  <a:lnTo>
                    <a:pt x="105" y="2219"/>
                  </a:lnTo>
                  <a:lnTo>
                    <a:pt x="105" y="2344"/>
                  </a:lnTo>
                  <a:lnTo>
                    <a:pt x="63" y="2407"/>
                  </a:lnTo>
                  <a:lnTo>
                    <a:pt x="63" y="2470"/>
                  </a:lnTo>
                  <a:lnTo>
                    <a:pt x="63" y="2553"/>
                  </a:lnTo>
                  <a:lnTo>
                    <a:pt x="0" y="2679"/>
                  </a:lnTo>
                  <a:lnTo>
                    <a:pt x="0" y="2721"/>
                  </a:lnTo>
                  <a:lnTo>
                    <a:pt x="189" y="2721"/>
                  </a:lnTo>
                  <a:lnTo>
                    <a:pt x="754" y="2867"/>
                  </a:lnTo>
                  <a:lnTo>
                    <a:pt x="1172" y="2449"/>
                  </a:lnTo>
                  <a:lnTo>
                    <a:pt x="1633" y="2407"/>
                  </a:lnTo>
                  <a:lnTo>
                    <a:pt x="1653" y="2219"/>
                  </a:lnTo>
                  <a:lnTo>
                    <a:pt x="1884" y="1926"/>
                  </a:lnTo>
                  <a:lnTo>
                    <a:pt x="1235" y="1214"/>
                  </a:lnTo>
                  <a:lnTo>
                    <a:pt x="2093" y="963"/>
                  </a:lnTo>
                  <a:lnTo>
                    <a:pt x="2302" y="754"/>
                  </a:lnTo>
                  <a:lnTo>
                    <a:pt x="2323" y="754"/>
                  </a:lnTo>
                  <a:lnTo>
                    <a:pt x="20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2"/>
            <p:cNvSpPr/>
            <p:nvPr/>
          </p:nvSpPr>
          <p:spPr>
            <a:xfrm>
              <a:off x="4179025" y="2758875"/>
              <a:ext cx="299225" cy="252175"/>
            </a:xfrm>
            <a:custGeom>
              <a:avLst/>
              <a:gdLst/>
              <a:ahLst/>
              <a:cxnLst/>
              <a:rect l="l" t="t" r="r" b="b"/>
              <a:pathLst>
                <a:path w="11969" h="10087" extrusionOk="0">
                  <a:moveTo>
                    <a:pt x="2344" y="1"/>
                  </a:moveTo>
                  <a:lnTo>
                    <a:pt x="2135" y="210"/>
                  </a:lnTo>
                  <a:lnTo>
                    <a:pt x="1277" y="461"/>
                  </a:lnTo>
                  <a:lnTo>
                    <a:pt x="1926" y="1173"/>
                  </a:lnTo>
                  <a:lnTo>
                    <a:pt x="1695" y="1466"/>
                  </a:lnTo>
                  <a:lnTo>
                    <a:pt x="1675" y="1654"/>
                  </a:lnTo>
                  <a:lnTo>
                    <a:pt x="1214" y="1696"/>
                  </a:lnTo>
                  <a:lnTo>
                    <a:pt x="796" y="2114"/>
                  </a:lnTo>
                  <a:lnTo>
                    <a:pt x="231" y="1968"/>
                  </a:lnTo>
                  <a:lnTo>
                    <a:pt x="42" y="1968"/>
                  </a:lnTo>
                  <a:lnTo>
                    <a:pt x="42" y="2177"/>
                  </a:lnTo>
                  <a:lnTo>
                    <a:pt x="42" y="2407"/>
                  </a:lnTo>
                  <a:lnTo>
                    <a:pt x="1" y="2595"/>
                  </a:lnTo>
                  <a:lnTo>
                    <a:pt x="1" y="2637"/>
                  </a:lnTo>
                  <a:lnTo>
                    <a:pt x="63" y="2616"/>
                  </a:lnTo>
                  <a:lnTo>
                    <a:pt x="105" y="2637"/>
                  </a:lnTo>
                  <a:lnTo>
                    <a:pt x="168" y="2595"/>
                  </a:lnTo>
                  <a:lnTo>
                    <a:pt x="314" y="2658"/>
                  </a:lnTo>
                  <a:lnTo>
                    <a:pt x="273" y="2700"/>
                  </a:lnTo>
                  <a:lnTo>
                    <a:pt x="524" y="2972"/>
                  </a:lnTo>
                  <a:lnTo>
                    <a:pt x="545" y="3119"/>
                  </a:lnTo>
                  <a:lnTo>
                    <a:pt x="628" y="3139"/>
                  </a:lnTo>
                  <a:lnTo>
                    <a:pt x="628" y="3244"/>
                  </a:lnTo>
                  <a:lnTo>
                    <a:pt x="754" y="3349"/>
                  </a:lnTo>
                  <a:lnTo>
                    <a:pt x="838" y="3370"/>
                  </a:lnTo>
                  <a:lnTo>
                    <a:pt x="984" y="3663"/>
                  </a:lnTo>
                  <a:lnTo>
                    <a:pt x="984" y="3746"/>
                  </a:lnTo>
                  <a:lnTo>
                    <a:pt x="1047" y="3851"/>
                  </a:lnTo>
                  <a:lnTo>
                    <a:pt x="1110" y="3851"/>
                  </a:lnTo>
                  <a:lnTo>
                    <a:pt x="1151" y="3997"/>
                  </a:lnTo>
                  <a:lnTo>
                    <a:pt x="1193" y="4081"/>
                  </a:lnTo>
                  <a:lnTo>
                    <a:pt x="1319" y="4123"/>
                  </a:lnTo>
                  <a:lnTo>
                    <a:pt x="1423" y="4416"/>
                  </a:lnTo>
                  <a:lnTo>
                    <a:pt x="1528" y="4479"/>
                  </a:lnTo>
                  <a:lnTo>
                    <a:pt x="1570" y="4625"/>
                  </a:lnTo>
                  <a:lnTo>
                    <a:pt x="1528" y="4709"/>
                  </a:lnTo>
                  <a:lnTo>
                    <a:pt x="1528" y="4792"/>
                  </a:lnTo>
                  <a:lnTo>
                    <a:pt x="1633" y="4897"/>
                  </a:lnTo>
                  <a:lnTo>
                    <a:pt x="1633" y="4960"/>
                  </a:lnTo>
                  <a:lnTo>
                    <a:pt x="1716" y="5023"/>
                  </a:lnTo>
                  <a:lnTo>
                    <a:pt x="1821" y="4939"/>
                  </a:lnTo>
                  <a:lnTo>
                    <a:pt x="1926" y="5043"/>
                  </a:lnTo>
                  <a:lnTo>
                    <a:pt x="2114" y="5127"/>
                  </a:lnTo>
                  <a:lnTo>
                    <a:pt x="2260" y="5274"/>
                  </a:lnTo>
                  <a:lnTo>
                    <a:pt x="2323" y="5378"/>
                  </a:lnTo>
                  <a:lnTo>
                    <a:pt x="2344" y="5420"/>
                  </a:lnTo>
                  <a:lnTo>
                    <a:pt x="2365" y="5546"/>
                  </a:lnTo>
                  <a:lnTo>
                    <a:pt x="2428" y="5588"/>
                  </a:lnTo>
                  <a:lnTo>
                    <a:pt x="2470" y="5797"/>
                  </a:lnTo>
                  <a:lnTo>
                    <a:pt x="2574" y="5880"/>
                  </a:lnTo>
                  <a:lnTo>
                    <a:pt x="2637" y="6090"/>
                  </a:lnTo>
                  <a:lnTo>
                    <a:pt x="2658" y="6173"/>
                  </a:lnTo>
                  <a:lnTo>
                    <a:pt x="2616" y="6362"/>
                  </a:lnTo>
                  <a:lnTo>
                    <a:pt x="2574" y="6383"/>
                  </a:lnTo>
                  <a:lnTo>
                    <a:pt x="2616" y="6487"/>
                  </a:lnTo>
                  <a:lnTo>
                    <a:pt x="2658" y="6696"/>
                  </a:lnTo>
                  <a:lnTo>
                    <a:pt x="2679" y="6906"/>
                  </a:lnTo>
                  <a:lnTo>
                    <a:pt x="2783" y="7010"/>
                  </a:lnTo>
                  <a:lnTo>
                    <a:pt x="2825" y="7094"/>
                  </a:lnTo>
                  <a:lnTo>
                    <a:pt x="3097" y="7408"/>
                  </a:lnTo>
                  <a:lnTo>
                    <a:pt x="3202" y="7429"/>
                  </a:lnTo>
                  <a:lnTo>
                    <a:pt x="3307" y="7450"/>
                  </a:lnTo>
                  <a:lnTo>
                    <a:pt x="3390" y="7554"/>
                  </a:lnTo>
                  <a:lnTo>
                    <a:pt x="3474" y="7554"/>
                  </a:lnTo>
                  <a:lnTo>
                    <a:pt x="3620" y="7680"/>
                  </a:lnTo>
                  <a:lnTo>
                    <a:pt x="3620" y="7784"/>
                  </a:lnTo>
                  <a:lnTo>
                    <a:pt x="3788" y="7826"/>
                  </a:lnTo>
                  <a:lnTo>
                    <a:pt x="3767" y="7889"/>
                  </a:lnTo>
                  <a:lnTo>
                    <a:pt x="3830" y="7931"/>
                  </a:lnTo>
                  <a:lnTo>
                    <a:pt x="3976" y="8412"/>
                  </a:lnTo>
                  <a:lnTo>
                    <a:pt x="4102" y="8496"/>
                  </a:lnTo>
                  <a:lnTo>
                    <a:pt x="4102" y="8663"/>
                  </a:lnTo>
                  <a:lnTo>
                    <a:pt x="4541" y="9082"/>
                  </a:lnTo>
                  <a:lnTo>
                    <a:pt x="4604" y="9082"/>
                  </a:lnTo>
                  <a:lnTo>
                    <a:pt x="4646" y="9333"/>
                  </a:lnTo>
                  <a:lnTo>
                    <a:pt x="4834" y="9396"/>
                  </a:lnTo>
                  <a:lnTo>
                    <a:pt x="4939" y="9668"/>
                  </a:lnTo>
                  <a:lnTo>
                    <a:pt x="5043" y="9709"/>
                  </a:lnTo>
                  <a:lnTo>
                    <a:pt x="5127" y="9730"/>
                  </a:lnTo>
                  <a:lnTo>
                    <a:pt x="5169" y="9626"/>
                  </a:lnTo>
                  <a:lnTo>
                    <a:pt x="5336" y="9521"/>
                  </a:lnTo>
                  <a:lnTo>
                    <a:pt x="5232" y="9312"/>
                  </a:lnTo>
                  <a:lnTo>
                    <a:pt x="5294" y="9040"/>
                  </a:lnTo>
                  <a:lnTo>
                    <a:pt x="5462" y="8977"/>
                  </a:lnTo>
                  <a:lnTo>
                    <a:pt x="5650" y="9124"/>
                  </a:lnTo>
                  <a:lnTo>
                    <a:pt x="5985" y="9124"/>
                  </a:lnTo>
                  <a:lnTo>
                    <a:pt x="6487" y="9333"/>
                  </a:lnTo>
                  <a:lnTo>
                    <a:pt x="7010" y="9563"/>
                  </a:lnTo>
                  <a:lnTo>
                    <a:pt x="7031" y="10086"/>
                  </a:lnTo>
                  <a:lnTo>
                    <a:pt x="8077" y="8684"/>
                  </a:lnTo>
                  <a:lnTo>
                    <a:pt x="10253" y="8036"/>
                  </a:lnTo>
                  <a:lnTo>
                    <a:pt x="11885" y="7554"/>
                  </a:lnTo>
                  <a:lnTo>
                    <a:pt x="11969" y="6299"/>
                  </a:lnTo>
                  <a:lnTo>
                    <a:pt x="11843" y="5839"/>
                  </a:lnTo>
                  <a:lnTo>
                    <a:pt x="11655" y="5985"/>
                  </a:lnTo>
                  <a:lnTo>
                    <a:pt x="9960" y="5755"/>
                  </a:lnTo>
                  <a:lnTo>
                    <a:pt x="9835" y="5274"/>
                  </a:lnTo>
                  <a:lnTo>
                    <a:pt x="9688" y="5127"/>
                  </a:lnTo>
                  <a:lnTo>
                    <a:pt x="9688" y="4939"/>
                  </a:lnTo>
                  <a:lnTo>
                    <a:pt x="9688" y="4918"/>
                  </a:lnTo>
                  <a:lnTo>
                    <a:pt x="9667" y="4939"/>
                  </a:lnTo>
                  <a:lnTo>
                    <a:pt x="9625" y="4855"/>
                  </a:lnTo>
                  <a:lnTo>
                    <a:pt x="9625" y="4792"/>
                  </a:lnTo>
                  <a:lnTo>
                    <a:pt x="9667" y="4730"/>
                  </a:lnTo>
                  <a:lnTo>
                    <a:pt x="9563" y="4730"/>
                  </a:lnTo>
                  <a:lnTo>
                    <a:pt x="9563" y="4709"/>
                  </a:lnTo>
                  <a:lnTo>
                    <a:pt x="9458" y="4709"/>
                  </a:lnTo>
                  <a:lnTo>
                    <a:pt x="9270" y="4604"/>
                  </a:lnTo>
                  <a:lnTo>
                    <a:pt x="9249" y="4541"/>
                  </a:lnTo>
                  <a:lnTo>
                    <a:pt x="9228" y="4583"/>
                  </a:lnTo>
                  <a:lnTo>
                    <a:pt x="9123" y="4437"/>
                  </a:lnTo>
                  <a:lnTo>
                    <a:pt x="9102" y="4290"/>
                  </a:lnTo>
                  <a:lnTo>
                    <a:pt x="8809" y="3914"/>
                  </a:lnTo>
                  <a:lnTo>
                    <a:pt x="8726" y="3788"/>
                  </a:lnTo>
                  <a:lnTo>
                    <a:pt x="8809" y="3788"/>
                  </a:lnTo>
                  <a:lnTo>
                    <a:pt x="8809" y="3746"/>
                  </a:lnTo>
                  <a:lnTo>
                    <a:pt x="8705" y="3453"/>
                  </a:lnTo>
                  <a:lnTo>
                    <a:pt x="8705" y="3391"/>
                  </a:lnTo>
                  <a:lnTo>
                    <a:pt x="8621" y="3265"/>
                  </a:lnTo>
                  <a:lnTo>
                    <a:pt x="8579" y="3265"/>
                  </a:lnTo>
                  <a:lnTo>
                    <a:pt x="8391" y="3014"/>
                  </a:lnTo>
                  <a:lnTo>
                    <a:pt x="8307" y="3014"/>
                  </a:lnTo>
                  <a:lnTo>
                    <a:pt x="8224" y="2909"/>
                  </a:lnTo>
                  <a:lnTo>
                    <a:pt x="8224" y="2867"/>
                  </a:lnTo>
                  <a:lnTo>
                    <a:pt x="8286" y="2867"/>
                  </a:lnTo>
                  <a:lnTo>
                    <a:pt x="8307" y="2909"/>
                  </a:lnTo>
                  <a:lnTo>
                    <a:pt x="8286" y="2826"/>
                  </a:lnTo>
                  <a:lnTo>
                    <a:pt x="8182" y="2805"/>
                  </a:lnTo>
                  <a:lnTo>
                    <a:pt x="7973" y="2763"/>
                  </a:lnTo>
                  <a:lnTo>
                    <a:pt x="7868" y="2449"/>
                  </a:lnTo>
                  <a:lnTo>
                    <a:pt x="7805" y="2323"/>
                  </a:lnTo>
                  <a:lnTo>
                    <a:pt x="7742" y="2303"/>
                  </a:lnTo>
                  <a:lnTo>
                    <a:pt x="7742" y="2198"/>
                  </a:lnTo>
                  <a:lnTo>
                    <a:pt x="7701" y="2219"/>
                  </a:lnTo>
                  <a:lnTo>
                    <a:pt x="7659" y="2177"/>
                  </a:lnTo>
                  <a:lnTo>
                    <a:pt x="7282" y="2323"/>
                  </a:lnTo>
                  <a:lnTo>
                    <a:pt x="7261" y="2114"/>
                  </a:lnTo>
                  <a:lnTo>
                    <a:pt x="6738" y="1968"/>
                  </a:lnTo>
                  <a:lnTo>
                    <a:pt x="6654" y="1968"/>
                  </a:lnTo>
                  <a:lnTo>
                    <a:pt x="5566" y="1926"/>
                  </a:lnTo>
                  <a:lnTo>
                    <a:pt x="2867" y="43"/>
                  </a:lnTo>
                  <a:lnTo>
                    <a:pt x="234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2"/>
            <p:cNvSpPr/>
            <p:nvPr/>
          </p:nvSpPr>
          <p:spPr>
            <a:xfrm>
              <a:off x="4409700" y="2852525"/>
              <a:ext cx="11025" cy="24075"/>
            </a:xfrm>
            <a:custGeom>
              <a:avLst/>
              <a:gdLst/>
              <a:ahLst/>
              <a:cxnLst/>
              <a:rect l="l" t="t" r="r" b="b"/>
              <a:pathLst>
                <a:path w="441" h="963" extrusionOk="0">
                  <a:moveTo>
                    <a:pt x="147" y="0"/>
                  </a:moveTo>
                  <a:lnTo>
                    <a:pt x="147" y="42"/>
                  </a:lnTo>
                  <a:lnTo>
                    <a:pt x="106" y="42"/>
                  </a:lnTo>
                  <a:lnTo>
                    <a:pt x="106" y="105"/>
                  </a:lnTo>
                  <a:lnTo>
                    <a:pt x="43" y="126"/>
                  </a:lnTo>
                  <a:lnTo>
                    <a:pt x="85" y="209"/>
                  </a:lnTo>
                  <a:lnTo>
                    <a:pt x="43" y="209"/>
                  </a:lnTo>
                  <a:lnTo>
                    <a:pt x="85" y="377"/>
                  </a:lnTo>
                  <a:lnTo>
                    <a:pt x="43" y="356"/>
                  </a:lnTo>
                  <a:lnTo>
                    <a:pt x="1" y="356"/>
                  </a:lnTo>
                  <a:lnTo>
                    <a:pt x="1" y="544"/>
                  </a:lnTo>
                  <a:lnTo>
                    <a:pt x="22" y="628"/>
                  </a:lnTo>
                  <a:lnTo>
                    <a:pt x="43" y="670"/>
                  </a:lnTo>
                  <a:lnTo>
                    <a:pt x="43" y="795"/>
                  </a:lnTo>
                  <a:lnTo>
                    <a:pt x="22" y="795"/>
                  </a:lnTo>
                  <a:lnTo>
                    <a:pt x="43" y="858"/>
                  </a:lnTo>
                  <a:lnTo>
                    <a:pt x="231" y="963"/>
                  </a:lnTo>
                  <a:lnTo>
                    <a:pt x="336" y="963"/>
                  </a:lnTo>
                  <a:lnTo>
                    <a:pt x="398" y="942"/>
                  </a:lnTo>
                  <a:lnTo>
                    <a:pt x="440" y="670"/>
                  </a:lnTo>
                  <a:lnTo>
                    <a:pt x="398" y="544"/>
                  </a:lnTo>
                  <a:lnTo>
                    <a:pt x="336" y="544"/>
                  </a:lnTo>
                  <a:lnTo>
                    <a:pt x="315" y="356"/>
                  </a:lnTo>
                  <a:lnTo>
                    <a:pt x="336" y="356"/>
                  </a:lnTo>
                  <a:lnTo>
                    <a:pt x="398" y="168"/>
                  </a:lnTo>
                  <a:lnTo>
                    <a:pt x="357" y="126"/>
                  </a:lnTo>
                  <a:lnTo>
                    <a:pt x="315" y="126"/>
                  </a:lnTo>
                  <a:lnTo>
                    <a:pt x="315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2"/>
            <p:cNvSpPr/>
            <p:nvPr/>
          </p:nvSpPr>
          <p:spPr>
            <a:xfrm>
              <a:off x="4421225" y="2854100"/>
              <a:ext cx="69075" cy="54425"/>
            </a:xfrm>
            <a:custGeom>
              <a:avLst/>
              <a:gdLst/>
              <a:ahLst/>
              <a:cxnLst/>
              <a:rect l="l" t="t" r="r" b="b"/>
              <a:pathLst>
                <a:path w="2763" h="2177" extrusionOk="0">
                  <a:moveTo>
                    <a:pt x="2490" y="0"/>
                  </a:moveTo>
                  <a:lnTo>
                    <a:pt x="2490" y="84"/>
                  </a:lnTo>
                  <a:lnTo>
                    <a:pt x="2469" y="146"/>
                  </a:lnTo>
                  <a:lnTo>
                    <a:pt x="2093" y="356"/>
                  </a:lnTo>
                  <a:lnTo>
                    <a:pt x="2093" y="502"/>
                  </a:lnTo>
                  <a:lnTo>
                    <a:pt x="1779" y="795"/>
                  </a:lnTo>
                  <a:lnTo>
                    <a:pt x="1737" y="879"/>
                  </a:lnTo>
                  <a:lnTo>
                    <a:pt x="1779" y="900"/>
                  </a:lnTo>
                  <a:lnTo>
                    <a:pt x="1821" y="983"/>
                  </a:lnTo>
                  <a:lnTo>
                    <a:pt x="1653" y="1130"/>
                  </a:lnTo>
                  <a:lnTo>
                    <a:pt x="1611" y="1046"/>
                  </a:lnTo>
                  <a:lnTo>
                    <a:pt x="1549" y="1088"/>
                  </a:lnTo>
                  <a:lnTo>
                    <a:pt x="1465" y="1088"/>
                  </a:lnTo>
                  <a:lnTo>
                    <a:pt x="1507" y="1193"/>
                  </a:lnTo>
                  <a:lnTo>
                    <a:pt x="1444" y="1193"/>
                  </a:lnTo>
                  <a:lnTo>
                    <a:pt x="1423" y="1234"/>
                  </a:lnTo>
                  <a:lnTo>
                    <a:pt x="1256" y="1255"/>
                  </a:lnTo>
                  <a:lnTo>
                    <a:pt x="1130" y="1297"/>
                  </a:lnTo>
                  <a:lnTo>
                    <a:pt x="1088" y="1214"/>
                  </a:lnTo>
                  <a:lnTo>
                    <a:pt x="837" y="1214"/>
                  </a:lnTo>
                  <a:lnTo>
                    <a:pt x="628" y="1151"/>
                  </a:lnTo>
                  <a:lnTo>
                    <a:pt x="398" y="1339"/>
                  </a:lnTo>
                  <a:lnTo>
                    <a:pt x="314" y="1318"/>
                  </a:lnTo>
                  <a:lnTo>
                    <a:pt x="251" y="1318"/>
                  </a:lnTo>
                  <a:lnTo>
                    <a:pt x="147" y="1360"/>
                  </a:lnTo>
                  <a:lnTo>
                    <a:pt x="105" y="1109"/>
                  </a:lnTo>
                  <a:lnTo>
                    <a:pt x="63" y="1151"/>
                  </a:lnTo>
                  <a:lnTo>
                    <a:pt x="0" y="1130"/>
                  </a:lnTo>
                  <a:lnTo>
                    <a:pt x="0" y="1318"/>
                  </a:lnTo>
                  <a:lnTo>
                    <a:pt x="147" y="1465"/>
                  </a:lnTo>
                  <a:lnTo>
                    <a:pt x="272" y="1946"/>
                  </a:lnTo>
                  <a:lnTo>
                    <a:pt x="1967" y="2176"/>
                  </a:lnTo>
                  <a:lnTo>
                    <a:pt x="2155" y="2030"/>
                  </a:lnTo>
                  <a:lnTo>
                    <a:pt x="2658" y="502"/>
                  </a:lnTo>
                  <a:lnTo>
                    <a:pt x="2762" y="481"/>
                  </a:lnTo>
                  <a:lnTo>
                    <a:pt x="2762" y="314"/>
                  </a:lnTo>
                  <a:lnTo>
                    <a:pt x="2720" y="251"/>
                  </a:lnTo>
                  <a:lnTo>
                    <a:pt x="2678" y="272"/>
                  </a:lnTo>
                  <a:lnTo>
                    <a:pt x="2658" y="251"/>
                  </a:lnTo>
                  <a:lnTo>
                    <a:pt x="2595" y="209"/>
                  </a:lnTo>
                  <a:lnTo>
                    <a:pt x="2574" y="42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2"/>
            <p:cNvSpPr/>
            <p:nvPr/>
          </p:nvSpPr>
          <p:spPr>
            <a:xfrm>
              <a:off x="4434300" y="2866125"/>
              <a:ext cx="108300" cy="133400"/>
            </a:xfrm>
            <a:custGeom>
              <a:avLst/>
              <a:gdLst/>
              <a:ahLst/>
              <a:cxnLst/>
              <a:rect l="l" t="t" r="r" b="b"/>
              <a:pathLst>
                <a:path w="4332" h="5336" extrusionOk="0">
                  <a:moveTo>
                    <a:pt x="2239" y="0"/>
                  </a:moveTo>
                  <a:lnTo>
                    <a:pt x="2135" y="21"/>
                  </a:lnTo>
                  <a:lnTo>
                    <a:pt x="1632" y="1549"/>
                  </a:lnTo>
                  <a:lnTo>
                    <a:pt x="1758" y="2009"/>
                  </a:lnTo>
                  <a:lnTo>
                    <a:pt x="1674" y="3264"/>
                  </a:lnTo>
                  <a:lnTo>
                    <a:pt x="42" y="3746"/>
                  </a:lnTo>
                  <a:lnTo>
                    <a:pt x="0" y="4018"/>
                  </a:lnTo>
                  <a:lnTo>
                    <a:pt x="523" y="4708"/>
                  </a:lnTo>
                  <a:lnTo>
                    <a:pt x="461" y="4938"/>
                  </a:lnTo>
                  <a:lnTo>
                    <a:pt x="795" y="5336"/>
                  </a:lnTo>
                  <a:lnTo>
                    <a:pt x="879" y="5315"/>
                  </a:lnTo>
                  <a:lnTo>
                    <a:pt x="900" y="5336"/>
                  </a:lnTo>
                  <a:lnTo>
                    <a:pt x="1005" y="5336"/>
                  </a:lnTo>
                  <a:lnTo>
                    <a:pt x="1088" y="5231"/>
                  </a:lnTo>
                  <a:lnTo>
                    <a:pt x="1214" y="5231"/>
                  </a:lnTo>
                  <a:lnTo>
                    <a:pt x="1423" y="5127"/>
                  </a:lnTo>
                  <a:lnTo>
                    <a:pt x="1528" y="5127"/>
                  </a:lnTo>
                  <a:lnTo>
                    <a:pt x="1632" y="5106"/>
                  </a:lnTo>
                  <a:lnTo>
                    <a:pt x="1716" y="5147"/>
                  </a:lnTo>
                  <a:lnTo>
                    <a:pt x="1779" y="5147"/>
                  </a:lnTo>
                  <a:lnTo>
                    <a:pt x="1925" y="4938"/>
                  </a:lnTo>
                  <a:lnTo>
                    <a:pt x="1925" y="4917"/>
                  </a:lnTo>
                  <a:lnTo>
                    <a:pt x="1946" y="4917"/>
                  </a:lnTo>
                  <a:lnTo>
                    <a:pt x="1946" y="4834"/>
                  </a:lnTo>
                  <a:lnTo>
                    <a:pt x="1883" y="4813"/>
                  </a:lnTo>
                  <a:lnTo>
                    <a:pt x="1925" y="4750"/>
                  </a:lnTo>
                  <a:lnTo>
                    <a:pt x="1883" y="4687"/>
                  </a:lnTo>
                  <a:lnTo>
                    <a:pt x="1967" y="4603"/>
                  </a:lnTo>
                  <a:lnTo>
                    <a:pt x="2030" y="4541"/>
                  </a:lnTo>
                  <a:lnTo>
                    <a:pt x="2239" y="4541"/>
                  </a:lnTo>
                  <a:lnTo>
                    <a:pt x="2365" y="4520"/>
                  </a:lnTo>
                  <a:lnTo>
                    <a:pt x="2448" y="4583"/>
                  </a:lnTo>
                  <a:lnTo>
                    <a:pt x="2553" y="4436"/>
                  </a:lnTo>
                  <a:lnTo>
                    <a:pt x="2595" y="4415"/>
                  </a:lnTo>
                  <a:lnTo>
                    <a:pt x="2595" y="4227"/>
                  </a:lnTo>
                  <a:lnTo>
                    <a:pt x="2804" y="3976"/>
                  </a:lnTo>
                  <a:lnTo>
                    <a:pt x="2930" y="3955"/>
                  </a:lnTo>
                  <a:lnTo>
                    <a:pt x="3013" y="3976"/>
                  </a:lnTo>
                  <a:lnTo>
                    <a:pt x="3076" y="3913"/>
                  </a:lnTo>
                  <a:lnTo>
                    <a:pt x="3348" y="3913"/>
                  </a:lnTo>
                  <a:lnTo>
                    <a:pt x="3390" y="3850"/>
                  </a:lnTo>
                  <a:lnTo>
                    <a:pt x="3327" y="3808"/>
                  </a:lnTo>
                  <a:lnTo>
                    <a:pt x="3285" y="3599"/>
                  </a:lnTo>
                  <a:lnTo>
                    <a:pt x="3306" y="3599"/>
                  </a:lnTo>
                  <a:lnTo>
                    <a:pt x="3244" y="3494"/>
                  </a:lnTo>
                  <a:lnTo>
                    <a:pt x="3223" y="3474"/>
                  </a:lnTo>
                  <a:lnTo>
                    <a:pt x="3244" y="3390"/>
                  </a:lnTo>
                  <a:lnTo>
                    <a:pt x="3244" y="3285"/>
                  </a:lnTo>
                  <a:lnTo>
                    <a:pt x="3348" y="3118"/>
                  </a:lnTo>
                  <a:lnTo>
                    <a:pt x="3432" y="3076"/>
                  </a:lnTo>
                  <a:lnTo>
                    <a:pt x="3390" y="3013"/>
                  </a:lnTo>
                  <a:lnTo>
                    <a:pt x="3411" y="3013"/>
                  </a:lnTo>
                  <a:lnTo>
                    <a:pt x="3495" y="2867"/>
                  </a:lnTo>
                  <a:lnTo>
                    <a:pt x="3536" y="2846"/>
                  </a:lnTo>
                  <a:lnTo>
                    <a:pt x="3599" y="2846"/>
                  </a:lnTo>
                  <a:lnTo>
                    <a:pt x="3557" y="2909"/>
                  </a:lnTo>
                  <a:lnTo>
                    <a:pt x="3536" y="2971"/>
                  </a:lnTo>
                  <a:lnTo>
                    <a:pt x="3620" y="3013"/>
                  </a:lnTo>
                  <a:lnTo>
                    <a:pt x="3662" y="3013"/>
                  </a:lnTo>
                  <a:lnTo>
                    <a:pt x="3746" y="2804"/>
                  </a:lnTo>
                  <a:lnTo>
                    <a:pt x="3808" y="2741"/>
                  </a:lnTo>
                  <a:lnTo>
                    <a:pt x="3871" y="2616"/>
                  </a:lnTo>
                  <a:lnTo>
                    <a:pt x="4018" y="2490"/>
                  </a:lnTo>
                  <a:lnTo>
                    <a:pt x="4227" y="2134"/>
                  </a:lnTo>
                  <a:lnTo>
                    <a:pt x="4248" y="2072"/>
                  </a:lnTo>
                  <a:lnTo>
                    <a:pt x="4248" y="1988"/>
                  </a:lnTo>
                  <a:lnTo>
                    <a:pt x="4290" y="1862"/>
                  </a:lnTo>
                  <a:lnTo>
                    <a:pt x="4332" y="1758"/>
                  </a:lnTo>
                  <a:lnTo>
                    <a:pt x="4269" y="1695"/>
                  </a:lnTo>
                  <a:lnTo>
                    <a:pt x="4164" y="1674"/>
                  </a:lnTo>
                  <a:lnTo>
                    <a:pt x="3955" y="1507"/>
                  </a:lnTo>
                  <a:lnTo>
                    <a:pt x="3913" y="1402"/>
                  </a:lnTo>
                  <a:lnTo>
                    <a:pt x="3808" y="1298"/>
                  </a:lnTo>
                  <a:lnTo>
                    <a:pt x="3767" y="1151"/>
                  </a:lnTo>
                  <a:lnTo>
                    <a:pt x="3599" y="942"/>
                  </a:lnTo>
                  <a:lnTo>
                    <a:pt x="3516" y="942"/>
                  </a:lnTo>
                  <a:lnTo>
                    <a:pt x="3390" y="963"/>
                  </a:lnTo>
                  <a:lnTo>
                    <a:pt x="3118" y="921"/>
                  </a:lnTo>
                  <a:lnTo>
                    <a:pt x="3013" y="942"/>
                  </a:lnTo>
                  <a:lnTo>
                    <a:pt x="2930" y="963"/>
                  </a:lnTo>
                  <a:lnTo>
                    <a:pt x="2804" y="921"/>
                  </a:lnTo>
                  <a:lnTo>
                    <a:pt x="2469" y="649"/>
                  </a:lnTo>
                  <a:lnTo>
                    <a:pt x="2469" y="565"/>
                  </a:lnTo>
                  <a:lnTo>
                    <a:pt x="2260" y="335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2"/>
            <p:cNvSpPr/>
            <p:nvPr/>
          </p:nvSpPr>
          <p:spPr>
            <a:xfrm>
              <a:off x="4483475" y="2847275"/>
              <a:ext cx="5775" cy="13125"/>
            </a:xfrm>
            <a:custGeom>
              <a:avLst/>
              <a:gdLst/>
              <a:ahLst/>
              <a:cxnLst/>
              <a:rect l="l" t="t" r="r" b="b"/>
              <a:pathLst>
                <a:path w="231" h="525" extrusionOk="0">
                  <a:moveTo>
                    <a:pt x="209" y="1"/>
                  </a:moveTo>
                  <a:lnTo>
                    <a:pt x="168" y="22"/>
                  </a:lnTo>
                  <a:lnTo>
                    <a:pt x="105" y="22"/>
                  </a:lnTo>
                  <a:lnTo>
                    <a:pt x="84" y="168"/>
                  </a:lnTo>
                  <a:lnTo>
                    <a:pt x="63" y="210"/>
                  </a:lnTo>
                  <a:lnTo>
                    <a:pt x="21" y="168"/>
                  </a:lnTo>
                  <a:lnTo>
                    <a:pt x="0" y="231"/>
                  </a:lnTo>
                  <a:lnTo>
                    <a:pt x="0" y="273"/>
                  </a:lnTo>
                  <a:lnTo>
                    <a:pt x="84" y="315"/>
                  </a:lnTo>
                  <a:lnTo>
                    <a:pt x="105" y="482"/>
                  </a:lnTo>
                  <a:lnTo>
                    <a:pt x="168" y="524"/>
                  </a:lnTo>
                  <a:lnTo>
                    <a:pt x="168" y="440"/>
                  </a:lnTo>
                  <a:lnTo>
                    <a:pt x="209" y="336"/>
                  </a:lnTo>
                  <a:lnTo>
                    <a:pt x="209" y="168"/>
                  </a:lnTo>
                  <a:lnTo>
                    <a:pt x="188" y="168"/>
                  </a:lnTo>
                  <a:lnTo>
                    <a:pt x="209" y="106"/>
                  </a:lnTo>
                  <a:lnTo>
                    <a:pt x="188" y="64"/>
                  </a:lnTo>
                  <a:lnTo>
                    <a:pt x="209" y="43"/>
                  </a:lnTo>
                  <a:lnTo>
                    <a:pt x="230" y="43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2"/>
            <p:cNvSpPr/>
            <p:nvPr/>
          </p:nvSpPr>
          <p:spPr>
            <a:xfrm>
              <a:off x="4300375" y="2959750"/>
              <a:ext cx="153825" cy="99925"/>
            </a:xfrm>
            <a:custGeom>
              <a:avLst/>
              <a:gdLst/>
              <a:ahLst/>
              <a:cxnLst/>
              <a:rect l="l" t="t" r="r" b="b"/>
              <a:pathLst>
                <a:path w="6153" h="3997" extrusionOk="0">
                  <a:moveTo>
                    <a:pt x="5399" y="1"/>
                  </a:moveTo>
                  <a:lnTo>
                    <a:pt x="3223" y="649"/>
                  </a:lnTo>
                  <a:lnTo>
                    <a:pt x="2177" y="2051"/>
                  </a:lnTo>
                  <a:lnTo>
                    <a:pt x="2156" y="1528"/>
                  </a:lnTo>
                  <a:lnTo>
                    <a:pt x="1633" y="1298"/>
                  </a:lnTo>
                  <a:lnTo>
                    <a:pt x="1131" y="1089"/>
                  </a:lnTo>
                  <a:lnTo>
                    <a:pt x="796" y="1089"/>
                  </a:lnTo>
                  <a:lnTo>
                    <a:pt x="608" y="942"/>
                  </a:lnTo>
                  <a:lnTo>
                    <a:pt x="440" y="1005"/>
                  </a:lnTo>
                  <a:lnTo>
                    <a:pt x="378" y="1277"/>
                  </a:lnTo>
                  <a:lnTo>
                    <a:pt x="482" y="1486"/>
                  </a:lnTo>
                  <a:lnTo>
                    <a:pt x="315" y="1591"/>
                  </a:lnTo>
                  <a:lnTo>
                    <a:pt x="273" y="1695"/>
                  </a:lnTo>
                  <a:lnTo>
                    <a:pt x="189" y="1674"/>
                  </a:lnTo>
                  <a:lnTo>
                    <a:pt x="85" y="1633"/>
                  </a:lnTo>
                  <a:lnTo>
                    <a:pt x="106" y="1737"/>
                  </a:lnTo>
                  <a:lnTo>
                    <a:pt x="168" y="2030"/>
                  </a:lnTo>
                  <a:lnTo>
                    <a:pt x="168" y="2218"/>
                  </a:lnTo>
                  <a:lnTo>
                    <a:pt x="85" y="2218"/>
                  </a:lnTo>
                  <a:lnTo>
                    <a:pt x="85" y="2260"/>
                  </a:lnTo>
                  <a:lnTo>
                    <a:pt x="1" y="2239"/>
                  </a:lnTo>
                  <a:lnTo>
                    <a:pt x="1" y="2239"/>
                  </a:lnTo>
                  <a:lnTo>
                    <a:pt x="22" y="2344"/>
                  </a:lnTo>
                  <a:lnTo>
                    <a:pt x="106" y="2344"/>
                  </a:lnTo>
                  <a:lnTo>
                    <a:pt x="106" y="2428"/>
                  </a:lnTo>
                  <a:lnTo>
                    <a:pt x="231" y="2616"/>
                  </a:lnTo>
                  <a:lnTo>
                    <a:pt x="315" y="3139"/>
                  </a:lnTo>
                  <a:lnTo>
                    <a:pt x="482" y="3265"/>
                  </a:lnTo>
                  <a:lnTo>
                    <a:pt x="482" y="3453"/>
                  </a:lnTo>
                  <a:lnTo>
                    <a:pt x="419" y="3474"/>
                  </a:lnTo>
                  <a:lnTo>
                    <a:pt x="482" y="3620"/>
                  </a:lnTo>
                  <a:lnTo>
                    <a:pt x="608" y="3767"/>
                  </a:lnTo>
                  <a:lnTo>
                    <a:pt x="608" y="3913"/>
                  </a:lnTo>
                  <a:lnTo>
                    <a:pt x="650" y="3997"/>
                  </a:lnTo>
                  <a:lnTo>
                    <a:pt x="796" y="3997"/>
                  </a:lnTo>
                  <a:lnTo>
                    <a:pt x="817" y="3934"/>
                  </a:lnTo>
                  <a:lnTo>
                    <a:pt x="963" y="3997"/>
                  </a:lnTo>
                  <a:lnTo>
                    <a:pt x="1068" y="3976"/>
                  </a:lnTo>
                  <a:lnTo>
                    <a:pt x="1173" y="3871"/>
                  </a:lnTo>
                  <a:lnTo>
                    <a:pt x="1319" y="3871"/>
                  </a:lnTo>
                  <a:lnTo>
                    <a:pt x="1361" y="3934"/>
                  </a:lnTo>
                  <a:lnTo>
                    <a:pt x="1466" y="3892"/>
                  </a:lnTo>
                  <a:lnTo>
                    <a:pt x="1570" y="3725"/>
                  </a:lnTo>
                  <a:lnTo>
                    <a:pt x="1633" y="3725"/>
                  </a:lnTo>
                  <a:lnTo>
                    <a:pt x="1696" y="3579"/>
                  </a:lnTo>
                  <a:lnTo>
                    <a:pt x="1842" y="3495"/>
                  </a:lnTo>
                  <a:lnTo>
                    <a:pt x="1905" y="3474"/>
                  </a:lnTo>
                  <a:lnTo>
                    <a:pt x="2010" y="3474"/>
                  </a:lnTo>
                  <a:lnTo>
                    <a:pt x="2051" y="3495"/>
                  </a:lnTo>
                  <a:lnTo>
                    <a:pt x="2198" y="3495"/>
                  </a:lnTo>
                  <a:lnTo>
                    <a:pt x="2219" y="3558"/>
                  </a:lnTo>
                  <a:lnTo>
                    <a:pt x="2365" y="3579"/>
                  </a:lnTo>
                  <a:lnTo>
                    <a:pt x="2616" y="3474"/>
                  </a:lnTo>
                  <a:lnTo>
                    <a:pt x="2826" y="3453"/>
                  </a:lnTo>
                  <a:lnTo>
                    <a:pt x="2909" y="3369"/>
                  </a:lnTo>
                  <a:lnTo>
                    <a:pt x="2930" y="3307"/>
                  </a:lnTo>
                  <a:lnTo>
                    <a:pt x="3119" y="3160"/>
                  </a:lnTo>
                  <a:lnTo>
                    <a:pt x="3223" y="3160"/>
                  </a:lnTo>
                  <a:lnTo>
                    <a:pt x="3307" y="3202"/>
                  </a:lnTo>
                  <a:lnTo>
                    <a:pt x="3370" y="3181"/>
                  </a:lnTo>
                  <a:lnTo>
                    <a:pt x="3432" y="3139"/>
                  </a:lnTo>
                  <a:lnTo>
                    <a:pt x="3453" y="3181"/>
                  </a:lnTo>
                  <a:lnTo>
                    <a:pt x="3537" y="3181"/>
                  </a:lnTo>
                  <a:lnTo>
                    <a:pt x="3725" y="3034"/>
                  </a:lnTo>
                  <a:lnTo>
                    <a:pt x="3830" y="2846"/>
                  </a:lnTo>
                  <a:lnTo>
                    <a:pt x="3935" y="2783"/>
                  </a:lnTo>
                  <a:lnTo>
                    <a:pt x="3997" y="2783"/>
                  </a:lnTo>
                  <a:lnTo>
                    <a:pt x="4625" y="2616"/>
                  </a:lnTo>
                  <a:lnTo>
                    <a:pt x="4688" y="2532"/>
                  </a:lnTo>
                  <a:lnTo>
                    <a:pt x="5043" y="2470"/>
                  </a:lnTo>
                  <a:lnTo>
                    <a:pt x="5253" y="2365"/>
                  </a:lnTo>
                  <a:lnTo>
                    <a:pt x="5399" y="2260"/>
                  </a:lnTo>
                  <a:lnTo>
                    <a:pt x="5629" y="2218"/>
                  </a:lnTo>
                  <a:lnTo>
                    <a:pt x="5608" y="2135"/>
                  </a:lnTo>
                  <a:lnTo>
                    <a:pt x="5629" y="2114"/>
                  </a:lnTo>
                  <a:lnTo>
                    <a:pt x="5567" y="2051"/>
                  </a:lnTo>
                  <a:lnTo>
                    <a:pt x="5608" y="1905"/>
                  </a:lnTo>
                  <a:lnTo>
                    <a:pt x="5776" y="1674"/>
                  </a:lnTo>
                  <a:lnTo>
                    <a:pt x="6027" y="1612"/>
                  </a:lnTo>
                  <a:lnTo>
                    <a:pt x="6152" y="1591"/>
                  </a:lnTo>
                  <a:lnTo>
                    <a:pt x="5818" y="1193"/>
                  </a:lnTo>
                  <a:lnTo>
                    <a:pt x="5880" y="963"/>
                  </a:lnTo>
                  <a:lnTo>
                    <a:pt x="5357" y="273"/>
                  </a:lnTo>
                  <a:lnTo>
                    <a:pt x="53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2"/>
            <p:cNvSpPr/>
            <p:nvPr/>
          </p:nvSpPr>
          <p:spPr>
            <a:xfrm>
              <a:off x="4035700" y="2769350"/>
              <a:ext cx="180500" cy="151725"/>
            </a:xfrm>
            <a:custGeom>
              <a:avLst/>
              <a:gdLst/>
              <a:ahLst/>
              <a:cxnLst/>
              <a:rect l="l" t="t" r="r" b="b"/>
              <a:pathLst>
                <a:path w="7220" h="6069" extrusionOk="0">
                  <a:moveTo>
                    <a:pt x="503" y="0"/>
                  </a:moveTo>
                  <a:lnTo>
                    <a:pt x="210" y="21"/>
                  </a:lnTo>
                  <a:lnTo>
                    <a:pt x="147" y="21"/>
                  </a:lnTo>
                  <a:lnTo>
                    <a:pt x="126" y="126"/>
                  </a:lnTo>
                  <a:lnTo>
                    <a:pt x="84" y="356"/>
                  </a:lnTo>
                  <a:lnTo>
                    <a:pt x="126" y="523"/>
                  </a:lnTo>
                  <a:lnTo>
                    <a:pt x="126" y="649"/>
                  </a:lnTo>
                  <a:lnTo>
                    <a:pt x="42" y="858"/>
                  </a:lnTo>
                  <a:lnTo>
                    <a:pt x="1" y="1047"/>
                  </a:lnTo>
                  <a:lnTo>
                    <a:pt x="42" y="1193"/>
                  </a:lnTo>
                  <a:lnTo>
                    <a:pt x="126" y="1486"/>
                  </a:lnTo>
                  <a:lnTo>
                    <a:pt x="314" y="6068"/>
                  </a:lnTo>
                  <a:lnTo>
                    <a:pt x="7219" y="6005"/>
                  </a:lnTo>
                  <a:lnTo>
                    <a:pt x="7219" y="5985"/>
                  </a:lnTo>
                  <a:lnTo>
                    <a:pt x="7115" y="5964"/>
                  </a:lnTo>
                  <a:lnTo>
                    <a:pt x="6989" y="5796"/>
                  </a:lnTo>
                  <a:lnTo>
                    <a:pt x="6947" y="5754"/>
                  </a:lnTo>
                  <a:lnTo>
                    <a:pt x="6822" y="5692"/>
                  </a:lnTo>
                  <a:lnTo>
                    <a:pt x="6738" y="5566"/>
                  </a:lnTo>
                  <a:lnTo>
                    <a:pt x="6675" y="5587"/>
                  </a:lnTo>
                  <a:lnTo>
                    <a:pt x="6571" y="5587"/>
                  </a:lnTo>
                  <a:lnTo>
                    <a:pt x="6403" y="5461"/>
                  </a:lnTo>
                  <a:lnTo>
                    <a:pt x="6299" y="5169"/>
                  </a:lnTo>
                  <a:lnTo>
                    <a:pt x="6319" y="5106"/>
                  </a:lnTo>
                  <a:lnTo>
                    <a:pt x="6319" y="4938"/>
                  </a:lnTo>
                  <a:lnTo>
                    <a:pt x="6278" y="4855"/>
                  </a:lnTo>
                  <a:lnTo>
                    <a:pt x="6299" y="4813"/>
                  </a:lnTo>
                  <a:lnTo>
                    <a:pt x="6319" y="4855"/>
                  </a:lnTo>
                  <a:lnTo>
                    <a:pt x="6508" y="4855"/>
                  </a:lnTo>
                  <a:lnTo>
                    <a:pt x="6424" y="4792"/>
                  </a:lnTo>
                  <a:lnTo>
                    <a:pt x="6382" y="4792"/>
                  </a:lnTo>
                  <a:lnTo>
                    <a:pt x="6299" y="4624"/>
                  </a:lnTo>
                  <a:lnTo>
                    <a:pt x="6257" y="4604"/>
                  </a:lnTo>
                  <a:lnTo>
                    <a:pt x="6257" y="4645"/>
                  </a:lnTo>
                  <a:lnTo>
                    <a:pt x="6173" y="4583"/>
                  </a:lnTo>
                  <a:lnTo>
                    <a:pt x="6110" y="4415"/>
                  </a:lnTo>
                  <a:lnTo>
                    <a:pt x="5901" y="4080"/>
                  </a:lnTo>
                  <a:lnTo>
                    <a:pt x="5796" y="4018"/>
                  </a:lnTo>
                  <a:lnTo>
                    <a:pt x="5775" y="3871"/>
                  </a:lnTo>
                  <a:lnTo>
                    <a:pt x="5420" y="3327"/>
                  </a:lnTo>
                  <a:lnTo>
                    <a:pt x="5420" y="3223"/>
                  </a:lnTo>
                  <a:lnTo>
                    <a:pt x="5357" y="3118"/>
                  </a:lnTo>
                  <a:lnTo>
                    <a:pt x="5336" y="2867"/>
                  </a:lnTo>
                  <a:lnTo>
                    <a:pt x="5273" y="2825"/>
                  </a:lnTo>
                  <a:lnTo>
                    <a:pt x="5273" y="2741"/>
                  </a:lnTo>
                  <a:lnTo>
                    <a:pt x="5064" y="2532"/>
                  </a:lnTo>
                  <a:lnTo>
                    <a:pt x="5064" y="2448"/>
                  </a:lnTo>
                  <a:lnTo>
                    <a:pt x="5106" y="2344"/>
                  </a:lnTo>
                  <a:lnTo>
                    <a:pt x="5043" y="2281"/>
                  </a:lnTo>
                  <a:lnTo>
                    <a:pt x="4708" y="1988"/>
                  </a:lnTo>
                  <a:lnTo>
                    <a:pt x="4687" y="1884"/>
                  </a:lnTo>
                  <a:lnTo>
                    <a:pt x="4478" y="1653"/>
                  </a:lnTo>
                  <a:lnTo>
                    <a:pt x="4478" y="1507"/>
                  </a:lnTo>
                  <a:lnTo>
                    <a:pt x="4332" y="1360"/>
                  </a:lnTo>
                  <a:lnTo>
                    <a:pt x="4374" y="1277"/>
                  </a:lnTo>
                  <a:lnTo>
                    <a:pt x="4374" y="1193"/>
                  </a:lnTo>
                  <a:lnTo>
                    <a:pt x="4395" y="1151"/>
                  </a:lnTo>
                  <a:lnTo>
                    <a:pt x="4395" y="1193"/>
                  </a:lnTo>
                  <a:lnTo>
                    <a:pt x="4478" y="1193"/>
                  </a:lnTo>
                  <a:lnTo>
                    <a:pt x="4499" y="1339"/>
                  </a:lnTo>
                  <a:lnTo>
                    <a:pt x="4541" y="1402"/>
                  </a:lnTo>
                  <a:lnTo>
                    <a:pt x="4583" y="1465"/>
                  </a:lnTo>
                  <a:lnTo>
                    <a:pt x="4792" y="1674"/>
                  </a:lnTo>
                  <a:lnTo>
                    <a:pt x="4792" y="1779"/>
                  </a:lnTo>
                  <a:lnTo>
                    <a:pt x="4834" y="1884"/>
                  </a:lnTo>
                  <a:lnTo>
                    <a:pt x="5001" y="1967"/>
                  </a:lnTo>
                  <a:lnTo>
                    <a:pt x="5022" y="2072"/>
                  </a:lnTo>
                  <a:lnTo>
                    <a:pt x="5315" y="2344"/>
                  </a:lnTo>
                  <a:lnTo>
                    <a:pt x="5462" y="2428"/>
                  </a:lnTo>
                  <a:lnTo>
                    <a:pt x="5462" y="2490"/>
                  </a:lnTo>
                  <a:lnTo>
                    <a:pt x="5483" y="2407"/>
                  </a:lnTo>
                  <a:lnTo>
                    <a:pt x="5566" y="2323"/>
                  </a:lnTo>
                  <a:lnTo>
                    <a:pt x="5629" y="2114"/>
                  </a:lnTo>
                  <a:lnTo>
                    <a:pt x="5566" y="2072"/>
                  </a:lnTo>
                  <a:lnTo>
                    <a:pt x="5650" y="1904"/>
                  </a:lnTo>
                  <a:lnTo>
                    <a:pt x="5650" y="1779"/>
                  </a:lnTo>
                  <a:lnTo>
                    <a:pt x="5734" y="1465"/>
                  </a:lnTo>
                  <a:lnTo>
                    <a:pt x="5755" y="1444"/>
                  </a:lnTo>
                  <a:lnTo>
                    <a:pt x="5671" y="1235"/>
                  </a:lnTo>
                  <a:lnTo>
                    <a:pt x="5734" y="1088"/>
                  </a:lnTo>
                  <a:lnTo>
                    <a:pt x="5587" y="775"/>
                  </a:lnTo>
                  <a:lnTo>
                    <a:pt x="5441" y="544"/>
                  </a:lnTo>
                  <a:lnTo>
                    <a:pt x="5378" y="335"/>
                  </a:lnTo>
                  <a:lnTo>
                    <a:pt x="5273" y="147"/>
                  </a:lnTo>
                  <a:lnTo>
                    <a:pt x="5211" y="126"/>
                  </a:lnTo>
                  <a:lnTo>
                    <a:pt x="5127" y="231"/>
                  </a:lnTo>
                  <a:lnTo>
                    <a:pt x="4959" y="293"/>
                  </a:lnTo>
                  <a:lnTo>
                    <a:pt x="4604" y="231"/>
                  </a:lnTo>
                  <a:lnTo>
                    <a:pt x="4311" y="314"/>
                  </a:lnTo>
                  <a:lnTo>
                    <a:pt x="4102" y="147"/>
                  </a:lnTo>
                  <a:lnTo>
                    <a:pt x="4081" y="251"/>
                  </a:lnTo>
                  <a:lnTo>
                    <a:pt x="4164" y="398"/>
                  </a:lnTo>
                  <a:lnTo>
                    <a:pt x="4164" y="461"/>
                  </a:lnTo>
                  <a:lnTo>
                    <a:pt x="4081" y="335"/>
                  </a:lnTo>
                  <a:lnTo>
                    <a:pt x="3976" y="293"/>
                  </a:lnTo>
                  <a:lnTo>
                    <a:pt x="3955" y="189"/>
                  </a:lnTo>
                  <a:lnTo>
                    <a:pt x="3997" y="147"/>
                  </a:lnTo>
                  <a:lnTo>
                    <a:pt x="3955" y="105"/>
                  </a:lnTo>
                  <a:lnTo>
                    <a:pt x="3850" y="105"/>
                  </a:lnTo>
                  <a:lnTo>
                    <a:pt x="3746" y="84"/>
                  </a:lnTo>
                  <a:lnTo>
                    <a:pt x="3537" y="21"/>
                  </a:lnTo>
                  <a:lnTo>
                    <a:pt x="3495" y="42"/>
                  </a:lnTo>
                  <a:lnTo>
                    <a:pt x="3578" y="84"/>
                  </a:lnTo>
                  <a:lnTo>
                    <a:pt x="3599" y="105"/>
                  </a:lnTo>
                  <a:lnTo>
                    <a:pt x="3495" y="126"/>
                  </a:lnTo>
                  <a:lnTo>
                    <a:pt x="3390" y="105"/>
                  </a:lnTo>
                  <a:lnTo>
                    <a:pt x="3265" y="147"/>
                  </a:lnTo>
                  <a:lnTo>
                    <a:pt x="3223" y="126"/>
                  </a:lnTo>
                  <a:lnTo>
                    <a:pt x="3223" y="105"/>
                  </a:lnTo>
                  <a:lnTo>
                    <a:pt x="3348" y="84"/>
                  </a:lnTo>
                  <a:lnTo>
                    <a:pt x="3432" y="42"/>
                  </a:lnTo>
                  <a:lnTo>
                    <a:pt x="3327" y="42"/>
                  </a:lnTo>
                  <a:lnTo>
                    <a:pt x="3139" y="84"/>
                  </a:lnTo>
                  <a:lnTo>
                    <a:pt x="3076" y="126"/>
                  </a:lnTo>
                  <a:lnTo>
                    <a:pt x="2930" y="210"/>
                  </a:lnTo>
                  <a:lnTo>
                    <a:pt x="2846" y="231"/>
                  </a:lnTo>
                  <a:lnTo>
                    <a:pt x="2700" y="293"/>
                  </a:lnTo>
                  <a:lnTo>
                    <a:pt x="2595" y="419"/>
                  </a:lnTo>
                  <a:lnTo>
                    <a:pt x="2553" y="461"/>
                  </a:lnTo>
                  <a:lnTo>
                    <a:pt x="2386" y="461"/>
                  </a:lnTo>
                  <a:lnTo>
                    <a:pt x="2177" y="335"/>
                  </a:lnTo>
                  <a:lnTo>
                    <a:pt x="2009" y="314"/>
                  </a:lnTo>
                  <a:lnTo>
                    <a:pt x="1821" y="335"/>
                  </a:lnTo>
                  <a:lnTo>
                    <a:pt x="1674" y="231"/>
                  </a:lnTo>
                  <a:lnTo>
                    <a:pt x="1591" y="231"/>
                  </a:lnTo>
                  <a:lnTo>
                    <a:pt x="1507" y="251"/>
                  </a:lnTo>
                  <a:lnTo>
                    <a:pt x="1361" y="147"/>
                  </a:lnTo>
                  <a:lnTo>
                    <a:pt x="1172" y="105"/>
                  </a:lnTo>
                  <a:lnTo>
                    <a:pt x="733" y="84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2"/>
            <p:cNvSpPr/>
            <p:nvPr/>
          </p:nvSpPr>
          <p:spPr>
            <a:xfrm>
              <a:off x="4003800" y="2919475"/>
              <a:ext cx="238550" cy="273600"/>
            </a:xfrm>
            <a:custGeom>
              <a:avLst/>
              <a:gdLst/>
              <a:ahLst/>
              <a:cxnLst/>
              <a:rect l="l" t="t" r="r" b="b"/>
              <a:pathLst>
                <a:path w="9542" h="10944" extrusionOk="0">
                  <a:moveTo>
                    <a:pt x="8495" y="0"/>
                  </a:moveTo>
                  <a:lnTo>
                    <a:pt x="1590" y="63"/>
                  </a:lnTo>
                  <a:lnTo>
                    <a:pt x="1632" y="1193"/>
                  </a:lnTo>
                  <a:lnTo>
                    <a:pt x="1088" y="1235"/>
                  </a:lnTo>
                  <a:lnTo>
                    <a:pt x="1088" y="1444"/>
                  </a:lnTo>
                  <a:lnTo>
                    <a:pt x="1151" y="3725"/>
                  </a:lnTo>
                  <a:lnTo>
                    <a:pt x="1046" y="3746"/>
                  </a:lnTo>
                  <a:lnTo>
                    <a:pt x="942" y="3829"/>
                  </a:lnTo>
                  <a:lnTo>
                    <a:pt x="837" y="3767"/>
                  </a:lnTo>
                  <a:lnTo>
                    <a:pt x="691" y="3767"/>
                  </a:lnTo>
                  <a:lnTo>
                    <a:pt x="586" y="3850"/>
                  </a:lnTo>
                  <a:lnTo>
                    <a:pt x="586" y="3976"/>
                  </a:lnTo>
                  <a:lnTo>
                    <a:pt x="649" y="4060"/>
                  </a:lnTo>
                  <a:lnTo>
                    <a:pt x="586" y="4185"/>
                  </a:lnTo>
                  <a:lnTo>
                    <a:pt x="377" y="4457"/>
                  </a:lnTo>
                  <a:lnTo>
                    <a:pt x="335" y="4457"/>
                  </a:lnTo>
                  <a:lnTo>
                    <a:pt x="230" y="4541"/>
                  </a:lnTo>
                  <a:lnTo>
                    <a:pt x="251" y="4645"/>
                  </a:lnTo>
                  <a:lnTo>
                    <a:pt x="314" y="4687"/>
                  </a:lnTo>
                  <a:lnTo>
                    <a:pt x="251" y="4813"/>
                  </a:lnTo>
                  <a:lnTo>
                    <a:pt x="126" y="4897"/>
                  </a:lnTo>
                  <a:lnTo>
                    <a:pt x="105" y="4980"/>
                  </a:lnTo>
                  <a:lnTo>
                    <a:pt x="209" y="5022"/>
                  </a:lnTo>
                  <a:lnTo>
                    <a:pt x="230" y="5127"/>
                  </a:lnTo>
                  <a:lnTo>
                    <a:pt x="168" y="5231"/>
                  </a:lnTo>
                  <a:lnTo>
                    <a:pt x="0" y="5420"/>
                  </a:lnTo>
                  <a:lnTo>
                    <a:pt x="0" y="5545"/>
                  </a:lnTo>
                  <a:lnTo>
                    <a:pt x="63" y="5629"/>
                  </a:lnTo>
                  <a:lnTo>
                    <a:pt x="209" y="5524"/>
                  </a:lnTo>
                  <a:lnTo>
                    <a:pt x="251" y="5545"/>
                  </a:lnTo>
                  <a:lnTo>
                    <a:pt x="251" y="5629"/>
                  </a:lnTo>
                  <a:lnTo>
                    <a:pt x="209" y="5692"/>
                  </a:lnTo>
                  <a:lnTo>
                    <a:pt x="272" y="5734"/>
                  </a:lnTo>
                  <a:lnTo>
                    <a:pt x="230" y="5817"/>
                  </a:lnTo>
                  <a:lnTo>
                    <a:pt x="272" y="5922"/>
                  </a:lnTo>
                  <a:lnTo>
                    <a:pt x="272" y="6047"/>
                  </a:lnTo>
                  <a:lnTo>
                    <a:pt x="314" y="6152"/>
                  </a:lnTo>
                  <a:lnTo>
                    <a:pt x="544" y="6236"/>
                  </a:lnTo>
                  <a:lnTo>
                    <a:pt x="586" y="6319"/>
                  </a:lnTo>
                  <a:lnTo>
                    <a:pt x="544" y="6382"/>
                  </a:lnTo>
                  <a:lnTo>
                    <a:pt x="544" y="6466"/>
                  </a:lnTo>
                  <a:lnTo>
                    <a:pt x="523" y="6487"/>
                  </a:lnTo>
                  <a:lnTo>
                    <a:pt x="586" y="6570"/>
                  </a:lnTo>
                  <a:lnTo>
                    <a:pt x="586" y="6654"/>
                  </a:lnTo>
                  <a:lnTo>
                    <a:pt x="544" y="6675"/>
                  </a:lnTo>
                  <a:lnTo>
                    <a:pt x="670" y="6780"/>
                  </a:lnTo>
                  <a:lnTo>
                    <a:pt x="691" y="6863"/>
                  </a:lnTo>
                  <a:lnTo>
                    <a:pt x="858" y="7052"/>
                  </a:lnTo>
                  <a:lnTo>
                    <a:pt x="963" y="7282"/>
                  </a:lnTo>
                  <a:lnTo>
                    <a:pt x="984" y="7366"/>
                  </a:lnTo>
                  <a:lnTo>
                    <a:pt x="963" y="7491"/>
                  </a:lnTo>
                  <a:lnTo>
                    <a:pt x="942" y="7533"/>
                  </a:lnTo>
                  <a:lnTo>
                    <a:pt x="879" y="7638"/>
                  </a:lnTo>
                  <a:lnTo>
                    <a:pt x="879" y="7826"/>
                  </a:lnTo>
                  <a:lnTo>
                    <a:pt x="984" y="7910"/>
                  </a:lnTo>
                  <a:lnTo>
                    <a:pt x="1109" y="7910"/>
                  </a:lnTo>
                  <a:lnTo>
                    <a:pt x="1172" y="7847"/>
                  </a:lnTo>
                  <a:lnTo>
                    <a:pt x="1318" y="7847"/>
                  </a:lnTo>
                  <a:lnTo>
                    <a:pt x="1402" y="7889"/>
                  </a:lnTo>
                  <a:lnTo>
                    <a:pt x="1360" y="7951"/>
                  </a:lnTo>
                  <a:lnTo>
                    <a:pt x="1381" y="8098"/>
                  </a:lnTo>
                  <a:lnTo>
                    <a:pt x="1465" y="8140"/>
                  </a:lnTo>
                  <a:lnTo>
                    <a:pt x="1590" y="8223"/>
                  </a:lnTo>
                  <a:lnTo>
                    <a:pt x="1695" y="8223"/>
                  </a:lnTo>
                  <a:lnTo>
                    <a:pt x="1779" y="8265"/>
                  </a:lnTo>
                  <a:lnTo>
                    <a:pt x="1821" y="8349"/>
                  </a:lnTo>
                  <a:lnTo>
                    <a:pt x="1925" y="8412"/>
                  </a:lnTo>
                  <a:lnTo>
                    <a:pt x="2030" y="8412"/>
                  </a:lnTo>
                  <a:lnTo>
                    <a:pt x="2093" y="8475"/>
                  </a:lnTo>
                  <a:lnTo>
                    <a:pt x="2051" y="8558"/>
                  </a:lnTo>
                  <a:lnTo>
                    <a:pt x="1988" y="8621"/>
                  </a:lnTo>
                  <a:lnTo>
                    <a:pt x="1946" y="8663"/>
                  </a:lnTo>
                  <a:lnTo>
                    <a:pt x="1904" y="8726"/>
                  </a:lnTo>
                  <a:lnTo>
                    <a:pt x="2030" y="8830"/>
                  </a:lnTo>
                  <a:lnTo>
                    <a:pt x="2134" y="8851"/>
                  </a:lnTo>
                  <a:lnTo>
                    <a:pt x="2155" y="8830"/>
                  </a:lnTo>
                  <a:lnTo>
                    <a:pt x="2260" y="8872"/>
                  </a:lnTo>
                  <a:lnTo>
                    <a:pt x="2323" y="8851"/>
                  </a:lnTo>
                  <a:lnTo>
                    <a:pt x="2511" y="8977"/>
                  </a:lnTo>
                  <a:lnTo>
                    <a:pt x="2532" y="9039"/>
                  </a:lnTo>
                  <a:lnTo>
                    <a:pt x="2553" y="9207"/>
                  </a:lnTo>
                  <a:lnTo>
                    <a:pt x="2616" y="9270"/>
                  </a:lnTo>
                  <a:lnTo>
                    <a:pt x="2720" y="9291"/>
                  </a:lnTo>
                  <a:lnTo>
                    <a:pt x="2762" y="9353"/>
                  </a:lnTo>
                  <a:lnTo>
                    <a:pt x="2741" y="9458"/>
                  </a:lnTo>
                  <a:lnTo>
                    <a:pt x="2783" y="9521"/>
                  </a:lnTo>
                  <a:lnTo>
                    <a:pt x="2992" y="9563"/>
                  </a:lnTo>
                  <a:lnTo>
                    <a:pt x="3076" y="9625"/>
                  </a:lnTo>
                  <a:lnTo>
                    <a:pt x="3076" y="9688"/>
                  </a:lnTo>
                  <a:lnTo>
                    <a:pt x="3076" y="9876"/>
                  </a:lnTo>
                  <a:lnTo>
                    <a:pt x="3160" y="9918"/>
                  </a:lnTo>
                  <a:lnTo>
                    <a:pt x="3264" y="9981"/>
                  </a:lnTo>
                  <a:lnTo>
                    <a:pt x="3306" y="10044"/>
                  </a:lnTo>
                  <a:lnTo>
                    <a:pt x="3306" y="10086"/>
                  </a:lnTo>
                  <a:lnTo>
                    <a:pt x="3348" y="10190"/>
                  </a:lnTo>
                  <a:lnTo>
                    <a:pt x="3390" y="10232"/>
                  </a:lnTo>
                  <a:lnTo>
                    <a:pt x="3474" y="10253"/>
                  </a:lnTo>
                  <a:lnTo>
                    <a:pt x="3515" y="10337"/>
                  </a:lnTo>
                  <a:lnTo>
                    <a:pt x="3662" y="10420"/>
                  </a:lnTo>
                  <a:lnTo>
                    <a:pt x="3766" y="10462"/>
                  </a:lnTo>
                  <a:lnTo>
                    <a:pt x="3829" y="10441"/>
                  </a:lnTo>
                  <a:lnTo>
                    <a:pt x="3871" y="10399"/>
                  </a:lnTo>
                  <a:lnTo>
                    <a:pt x="3934" y="10337"/>
                  </a:lnTo>
                  <a:lnTo>
                    <a:pt x="4143" y="10337"/>
                  </a:lnTo>
                  <a:lnTo>
                    <a:pt x="4185" y="10399"/>
                  </a:lnTo>
                  <a:lnTo>
                    <a:pt x="4227" y="10399"/>
                  </a:lnTo>
                  <a:lnTo>
                    <a:pt x="4331" y="10337"/>
                  </a:lnTo>
                  <a:lnTo>
                    <a:pt x="4394" y="10295"/>
                  </a:lnTo>
                  <a:lnTo>
                    <a:pt x="4436" y="10211"/>
                  </a:lnTo>
                  <a:lnTo>
                    <a:pt x="4562" y="10211"/>
                  </a:lnTo>
                  <a:lnTo>
                    <a:pt x="4624" y="10232"/>
                  </a:lnTo>
                  <a:lnTo>
                    <a:pt x="4708" y="10399"/>
                  </a:lnTo>
                  <a:lnTo>
                    <a:pt x="4750" y="10462"/>
                  </a:lnTo>
                  <a:lnTo>
                    <a:pt x="4813" y="10525"/>
                  </a:lnTo>
                  <a:lnTo>
                    <a:pt x="4938" y="10567"/>
                  </a:lnTo>
                  <a:lnTo>
                    <a:pt x="5022" y="10630"/>
                  </a:lnTo>
                  <a:lnTo>
                    <a:pt x="5043" y="10734"/>
                  </a:lnTo>
                  <a:lnTo>
                    <a:pt x="5085" y="10755"/>
                  </a:lnTo>
                  <a:lnTo>
                    <a:pt x="5126" y="10839"/>
                  </a:lnTo>
                  <a:lnTo>
                    <a:pt x="5126" y="10923"/>
                  </a:lnTo>
                  <a:lnTo>
                    <a:pt x="5294" y="10923"/>
                  </a:lnTo>
                  <a:lnTo>
                    <a:pt x="5336" y="10944"/>
                  </a:lnTo>
                  <a:lnTo>
                    <a:pt x="5357" y="10923"/>
                  </a:lnTo>
                  <a:lnTo>
                    <a:pt x="5336" y="10860"/>
                  </a:lnTo>
                  <a:lnTo>
                    <a:pt x="5336" y="10776"/>
                  </a:lnTo>
                  <a:lnTo>
                    <a:pt x="5398" y="10713"/>
                  </a:lnTo>
                  <a:lnTo>
                    <a:pt x="5503" y="10755"/>
                  </a:lnTo>
                  <a:lnTo>
                    <a:pt x="5671" y="10818"/>
                  </a:lnTo>
                  <a:lnTo>
                    <a:pt x="5754" y="10776"/>
                  </a:lnTo>
                  <a:lnTo>
                    <a:pt x="5859" y="10818"/>
                  </a:lnTo>
                  <a:lnTo>
                    <a:pt x="5859" y="10923"/>
                  </a:lnTo>
                  <a:lnTo>
                    <a:pt x="6005" y="10944"/>
                  </a:lnTo>
                  <a:lnTo>
                    <a:pt x="6068" y="10944"/>
                  </a:lnTo>
                  <a:lnTo>
                    <a:pt x="6068" y="10860"/>
                  </a:lnTo>
                  <a:lnTo>
                    <a:pt x="6131" y="10776"/>
                  </a:lnTo>
                  <a:lnTo>
                    <a:pt x="6215" y="10818"/>
                  </a:lnTo>
                  <a:lnTo>
                    <a:pt x="6235" y="10776"/>
                  </a:lnTo>
                  <a:lnTo>
                    <a:pt x="6340" y="10776"/>
                  </a:lnTo>
                  <a:lnTo>
                    <a:pt x="6487" y="10734"/>
                  </a:lnTo>
                  <a:lnTo>
                    <a:pt x="6696" y="10713"/>
                  </a:lnTo>
                  <a:lnTo>
                    <a:pt x="6821" y="10755"/>
                  </a:lnTo>
                  <a:lnTo>
                    <a:pt x="6947" y="10713"/>
                  </a:lnTo>
                  <a:lnTo>
                    <a:pt x="7010" y="10609"/>
                  </a:lnTo>
                  <a:lnTo>
                    <a:pt x="7135" y="10525"/>
                  </a:lnTo>
                  <a:lnTo>
                    <a:pt x="7219" y="10420"/>
                  </a:lnTo>
                  <a:lnTo>
                    <a:pt x="7261" y="10399"/>
                  </a:lnTo>
                  <a:lnTo>
                    <a:pt x="7323" y="10337"/>
                  </a:lnTo>
                  <a:lnTo>
                    <a:pt x="7428" y="10232"/>
                  </a:lnTo>
                  <a:lnTo>
                    <a:pt x="7470" y="10232"/>
                  </a:lnTo>
                  <a:lnTo>
                    <a:pt x="7595" y="10023"/>
                  </a:lnTo>
                  <a:lnTo>
                    <a:pt x="7805" y="9814"/>
                  </a:lnTo>
                  <a:lnTo>
                    <a:pt x="7763" y="9604"/>
                  </a:lnTo>
                  <a:lnTo>
                    <a:pt x="7700" y="9563"/>
                  </a:lnTo>
                  <a:lnTo>
                    <a:pt x="7679" y="9353"/>
                  </a:lnTo>
                  <a:lnTo>
                    <a:pt x="7595" y="9249"/>
                  </a:lnTo>
                  <a:lnTo>
                    <a:pt x="7554" y="9144"/>
                  </a:lnTo>
                  <a:lnTo>
                    <a:pt x="7470" y="9060"/>
                  </a:lnTo>
                  <a:lnTo>
                    <a:pt x="7365" y="9060"/>
                  </a:lnTo>
                  <a:lnTo>
                    <a:pt x="7323" y="8998"/>
                  </a:lnTo>
                  <a:lnTo>
                    <a:pt x="7323" y="8956"/>
                  </a:lnTo>
                  <a:lnTo>
                    <a:pt x="7219" y="8893"/>
                  </a:lnTo>
                  <a:lnTo>
                    <a:pt x="7114" y="8726"/>
                  </a:lnTo>
                  <a:lnTo>
                    <a:pt x="7072" y="8684"/>
                  </a:lnTo>
                  <a:lnTo>
                    <a:pt x="7051" y="8621"/>
                  </a:lnTo>
                  <a:lnTo>
                    <a:pt x="6947" y="8516"/>
                  </a:lnTo>
                  <a:lnTo>
                    <a:pt x="6905" y="8433"/>
                  </a:lnTo>
                  <a:lnTo>
                    <a:pt x="6633" y="8433"/>
                  </a:lnTo>
                  <a:lnTo>
                    <a:pt x="6549" y="8412"/>
                  </a:lnTo>
                  <a:lnTo>
                    <a:pt x="6507" y="8328"/>
                  </a:lnTo>
                  <a:lnTo>
                    <a:pt x="6591" y="8203"/>
                  </a:lnTo>
                  <a:lnTo>
                    <a:pt x="6654" y="8161"/>
                  </a:lnTo>
                  <a:lnTo>
                    <a:pt x="6654" y="8035"/>
                  </a:lnTo>
                  <a:lnTo>
                    <a:pt x="6800" y="8056"/>
                  </a:lnTo>
                  <a:lnTo>
                    <a:pt x="6905" y="8035"/>
                  </a:lnTo>
                  <a:lnTo>
                    <a:pt x="6947" y="8098"/>
                  </a:lnTo>
                  <a:lnTo>
                    <a:pt x="7031" y="8098"/>
                  </a:lnTo>
                  <a:lnTo>
                    <a:pt x="7051" y="8035"/>
                  </a:lnTo>
                  <a:lnTo>
                    <a:pt x="7135" y="7951"/>
                  </a:lnTo>
                  <a:lnTo>
                    <a:pt x="7156" y="7700"/>
                  </a:lnTo>
                  <a:lnTo>
                    <a:pt x="7135" y="7470"/>
                  </a:lnTo>
                  <a:lnTo>
                    <a:pt x="7177" y="7303"/>
                  </a:lnTo>
                  <a:lnTo>
                    <a:pt x="7282" y="7177"/>
                  </a:lnTo>
                  <a:lnTo>
                    <a:pt x="7282" y="7052"/>
                  </a:lnTo>
                  <a:lnTo>
                    <a:pt x="7240" y="6968"/>
                  </a:lnTo>
                  <a:lnTo>
                    <a:pt x="7282" y="6863"/>
                  </a:lnTo>
                  <a:lnTo>
                    <a:pt x="7386" y="6696"/>
                  </a:lnTo>
                  <a:lnTo>
                    <a:pt x="7428" y="6633"/>
                  </a:lnTo>
                  <a:lnTo>
                    <a:pt x="7470" y="6633"/>
                  </a:lnTo>
                  <a:lnTo>
                    <a:pt x="7533" y="6654"/>
                  </a:lnTo>
                  <a:lnTo>
                    <a:pt x="7658" y="6215"/>
                  </a:lnTo>
                  <a:lnTo>
                    <a:pt x="7700" y="6026"/>
                  </a:lnTo>
                  <a:lnTo>
                    <a:pt x="7888" y="5922"/>
                  </a:lnTo>
                  <a:lnTo>
                    <a:pt x="7888" y="5817"/>
                  </a:lnTo>
                  <a:lnTo>
                    <a:pt x="8014" y="5608"/>
                  </a:lnTo>
                  <a:lnTo>
                    <a:pt x="8056" y="5503"/>
                  </a:lnTo>
                  <a:lnTo>
                    <a:pt x="8160" y="5482"/>
                  </a:lnTo>
                  <a:lnTo>
                    <a:pt x="8202" y="5482"/>
                  </a:lnTo>
                  <a:lnTo>
                    <a:pt x="8265" y="5294"/>
                  </a:lnTo>
                  <a:lnTo>
                    <a:pt x="8412" y="5022"/>
                  </a:lnTo>
                  <a:lnTo>
                    <a:pt x="8412" y="4813"/>
                  </a:lnTo>
                  <a:lnTo>
                    <a:pt x="8495" y="4666"/>
                  </a:lnTo>
                  <a:lnTo>
                    <a:pt x="8516" y="4604"/>
                  </a:lnTo>
                  <a:lnTo>
                    <a:pt x="8495" y="4604"/>
                  </a:lnTo>
                  <a:lnTo>
                    <a:pt x="8474" y="4478"/>
                  </a:lnTo>
                  <a:lnTo>
                    <a:pt x="8391" y="4248"/>
                  </a:lnTo>
                  <a:lnTo>
                    <a:pt x="8412" y="4122"/>
                  </a:lnTo>
                  <a:lnTo>
                    <a:pt x="8474" y="4039"/>
                  </a:lnTo>
                  <a:lnTo>
                    <a:pt x="8474" y="3934"/>
                  </a:lnTo>
                  <a:lnTo>
                    <a:pt x="8579" y="3809"/>
                  </a:lnTo>
                  <a:lnTo>
                    <a:pt x="8621" y="3516"/>
                  </a:lnTo>
                  <a:lnTo>
                    <a:pt x="8684" y="3327"/>
                  </a:lnTo>
                  <a:lnTo>
                    <a:pt x="8725" y="3285"/>
                  </a:lnTo>
                  <a:lnTo>
                    <a:pt x="8684" y="3223"/>
                  </a:lnTo>
                  <a:lnTo>
                    <a:pt x="8621" y="3202"/>
                  </a:lnTo>
                  <a:lnTo>
                    <a:pt x="8704" y="3076"/>
                  </a:lnTo>
                  <a:lnTo>
                    <a:pt x="8704" y="2930"/>
                  </a:lnTo>
                  <a:lnTo>
                    <a:pt x="8746" y="2909"/>
                  </a:lnTo>
                  <a:lnTo>
                    <a:pt x="8914" y="2909"/>
                  </a:lnTo>
                  <a:lnTo>
                    <a:pt x="8914" y="2825"/>
                  </a:lnTo>
                  <a:lnTo>
                    <a:pt x="8914" y="2783"/>
                  </a:lnTo>
                  <a:lnTo>
                    <a:pt x="8914" y="2721"/>
                  </a:lnTo>
                  <a:lnTo>
                    <a:pt x="9018" y="2700"/>
                  </a:lnTo>
                  <a:lnTo>
                    <a:pt x="9102" y="2658"/>
                  </a:lnTo>
                  <a:lnTo>
                    <a:pt x="9228" y="2658"/>
                  </a:lnTo>
                  <a:lnTo>
                    <a:pt x="9248" y="2574"/>
                  </a:lnTo>
                  <a:lnTo>
                    <a:pt x="9353" y="2553"/>
                  </a:lnTo>
                  <a:lnTo>
                    <a:pt x="9458" y="2490"/>
                  </a:lnTo>
                  <a:lnTo>
                    <a:pt x="9541" y="2386"/>
                  </a:lnTo>
                  <a:lnTo>
                    <a:pt x="9479" y="2386"/>
                  </a:lnTo>
                  <a:lnTo>
                    <a:pt x="9479" y="2302"/>
                  </a:lnTo>
                  <a:lnTo>
                    <a:pt x="9353" y="2239"/>
                  </a:lnTo>
                  <a:lnTo>
                    <a:pt x="9248" y="2239"/>
                  </a:lnTo>
                  <a:lnTo>
                    <a:pt x="9248" y="2135"/>
                  </a:lnTo>
                  <a:lnTo>
                    <a:pt x="8997" y="1946"/>
                  </a:lnTo>
                  <a:lnTo>
                    <a:pt x="8914" y="1946"/>
                  </a:lnTo>
                  <a:lnTo>
                    <a:pt x="8809" y="1737"/>
                  </a:lnTo>
                  <a:lnTo>
                    <a:pt x="8725" y="1507"/>
                  </a:lnTo>
                  <a:lnTo>
                    <a:pt x="8746" y="1256"/>
                  </a:lnTo>
                  <a:lnTo>
                    <a:pt x="8725" y="1047"/>
                  </a:lnTo>
                  <a:lnTo>
                    <a:pt x="8579" y="628"/>
                  </a:lnTo>
                  <a:lnTo>
                    <a:pt x="8579" y="524"/>
                  </a:lnTo>
                  <a:lnTo>
                    <a:pt x="8600" y="503"/>
                  </a:lnTo>
                  <a:lnTo>
                    <a:pt x="8621" y="565"/>
                  </a:lnTo>
                  <a:lnTo>
                    <a:pt x="8642" y="607"/>
                  </a:lnTo>
                  <a:lnTo>
                    <a:pt x="8684" y="607"/>
                  </a:lnTo>
                  <a:lnTo>
                    <a:pt x="8684" y="565"/>
                  </a:lnTo>
                  <a:lnTo>
                    <a:pt x="8579" y="419"/>
                  </a:lnTo>
                  <a:lnTo>
                    <a:pt x="8516" y="252"/>
                  </a:lnTo>
                  <a:lnTo>
                    <a:pt x="8495" y="210"/>
                  </a:lnTo>
                  <a:lnTo>
                    <a:pt x="8495" y="189"/>
                  </a:lnTo>
                  <a:lnTo>
                    <a:pt x="8495" y="168"/>
                  </a:lnTo>
                  <a:lnTo>
                    <a:pt x="8495" y="147"/>
                  </a:lnTo>
                  <a:lnTo>
                    <a:pt x="8474" y="84"/>
                  </a:lnTo>
                  <a:lnTo>
                    <a:pt x="8495" y="42"/>
                  </a:lnTo>
                  <a:lnTo>
                    <a:pt x="84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2"/>
            <p:cNvSpPr/>
            <p:nvPr/>
          </p:nvSpPr>
          <p:spPr>
            <a:xfrm>
              <a:off x="4166475" y="3025650"/>
              <a:ext cx="219725" cy="166900"/>
            </a:xfrm>
            <a:custGeom>
              <a:avLst/>
              <a:gdLst/>
              <a:ahLst/>
              <a:cxnLst/>
              <a:rect l="l" t="t" r="r" b="b"/>
              <a:pathLst>
                <a:path w="8789" h="6676" extrusionOk="0">
                  <a:moveTo>
                    <a:pt x="2511" y="1"/>
                  </a:moveTo>
                  <a:lnTo>
                    <a:pt x="2344" y="336"/>
                  </a:lnTo>
                  <a:lnTo>
                    <a:pt x="2239" y="336"/>
                  </a:lnTo>
                  <a:lnTo>
                    <a:pt x="2218" y="419"/>
                  </a:lnTo>
                  <a:lnTo>
                    <a:pt x="2093" y="398"/>
                  </a:lnTo>
                  <a:lnTo>
                    <a:pt x="2009" y="357"/>
                  </a:lnTo>
                  <a:lnTo>
                    <a:pt x="1988" y="419"/>
                  </a:lnTo>
                  <a:lnTo>
                    <a:pt x="1905" y="566"/>
                  </a:lnTo>
                  <a:lnTo>
                    <a:pt x="1905" y="775"/>
                  </a:lnTo>
                  <a:lnTo>
                    <a:pt x="1758" y="1047"/>
                  </a:lnTo>
                  <a:lnTo>
                    <a:pt x="1695" y="1235"/>
                  </a:lnTo>
                  <a:lnTo>
                    <a:pt x="1653" y="1235"/>
                  </a:lnTo>
                  <a:lnTo>
                    <a:pt x="1549" y="1256"/>
                  </a:lnTo>
                  <a:lnTo>
                    <a:pt x="1507" y="1361"/>
                  </a:lnTo>
                  <a:lnTo>
                    <a:pt x="1381" y="1570"/>
                  </a:lnTo>
                  <a:lnTo>
                    <a:pt x="1381" y="1675"/>
                  </a:lnTo>
                  <a:lnTo>
                    <a:pt x="1193" y="1779"/>
                  </a:lnTo>
                  <a:lnTo>
                    <a:pt x="1151" y="1968"/>
                  </a:lnTo>
                  <a:lnTo>
                    <a:pt x="1026" y="2407"/>
                  </a:lnTo>
                  <a:lnTo>
                    <a:pt x="963" y="2386"/>
                  </a:lnTo>
                  <a:lnTo>
                    <a:pt x="921" y="2386"/>
                  </a:lnTo>
                  <a:lnTo>
                    <a:pt x="879" y="2449"/>
                  </a:lnTo>
                  <a:lnTo>
                    <a:pt x="775" y="2616"/>
                  </a:lnTo>
                  <a:lnTo>
                    <a:pt x="733" y="2721"/>
                  </a:lnTo>
                  <a:lnTo>
                    <a:pt x="775" y="2805"/>
                  </a:lnTo>
                  <a:lnTo>
                    <a:pt x="775" y="2930"/>
                  </a:lnTo>
                  <a:lnTo>
                    <a:pt x="670" y="3056"/>
                  </a:lnTo>
                  <a:lnTo>
                    <a:pt x="628" y="3223"/>
                  </a:lnTo>
                  <a:lnTo>
                    <a:pt x="649" y="3453"/>
                  </a:lnTo>
                  <a:lnTo>
                    <a:pt x="628" y="3704"/>
                  </a:lnTo>
                  <a:lnTo>
                    <a:pt x="544" y="3788"/>
                  </a:lnTo>
                  <a:lnTo>
                    <a:pt x="524" y="3851"/>
                  </a:lnTo>
                  <a:lnTo>
                    <a:pt x="440" y="3851"/>
                  </a:lnTo>
                  <a:lnTo>
                    <a:pt x="398" y="3788"/>
                  </a:lnTo>
                  <a:lnTo>
                    <a:pt x="293" y="3809"/>
                  </a:lnTo>
                  <a:lnTo>
                    <a:pt x="147" y="3788"/>
                  </a:lnTo>
                  <a:lnTo>
                    <a:pt x="147" y="3914"/>
                  </a:lnTo>
                  <a:lnTo>
                    <a:pt x="84" y="3956"/>
                  </a:lnTo>
                  <a:lnTo>
                    <a:pt x="0" y="4081"/>
                  </a:lnTo>
                  <a:lnTo>
                    <a:pt x="42" y="4165"/>
                  </a:lnTo>
                  <a:lnTo>
                    <a:pt x="126" y="4186"/>
                  </a:lnTo>
                  <a:lnTo>
                    <a:pt x="398" y="4186"/>
                  </a:lnTo>
                  <a:lnTo>
                    <a:pt x="440" y="4269"/>
                  </a:lnTo>
                  <a:lnTo>
                    <a:pt x="544" y="4374"/>
                  </a:lnTo>
                  <a:lnTo>
                    <a:pt x="565" y="4437"/>
                  </a:lnTo>
                  <a:lnTo>
                    <a:pt x="607" y="4479"/>
                  </a:lnTo>
                  <a:lnTo>
                    <a:pt x="712" y="4646"/>
                  </a:lnTo>
                  <a:lnTo>
                    <a:pt x="816" y="4709"/>
                  </a:lnTo>
                  <a:lnTo>
                    <a:pt x="816" y="4751"/>
                  </a:lnTo>
                  <a:lnTo>
                    <a:pt x="858" y="4813"/>
                  </a:lnTo>
                  <a:lnTo>
                    <a:pt x="963" y="4813"/>
                  </a:lnTo>
                  <a:lnTo>
                    <a:pt x="1047" y="4897"/>
                  </a:lnTo>
                  <a:lnTo>
                    <a:pt x="1088" y="5002"/>
                  </a:lnTo>
                  <a:lnTo>
                    <a:pt x="1172" y="5106"/>
                  </a:lnTo>
                  <a:lnTo>
                    <a:pt x="1193" y="5316"/>
                  </a:lnTo>
                  <a:lnTo>
                    <a:pt x="1256" y="5357"/>
                  </a:lnTo>
                  <a:lnTo>
                    <a:pt x="1298" y="5567"/>
                  </a:lnTo>
                  <a:lnTo>
                    <a:pt x="1340" y="5525"/>
                  </a:lnTo>
                  <a:lnTo>
                    <a:pt x="1402" y="5629"/>
                  </a:lnTo>
                  <a:lnTo>
                    <a:pt x="1507" y="5588"/>
                  </a:lnTo>
                  <a:lnTo>
                    <a:pt x="1612" y="5629"/>
                  </a:lnTo>
                  <a:lnTo>
                    <a:pt x="1612" y="5964"/>
                  </a:lnTo>
                  <a:lnTo>
                    <a:pt x="1695" y="6069"/>
                  </a:lnTo>
                  <a:lnTo>
                    <a:pt x="1821" y="6090"/>
                  </a:lnTo>
                  <a:lnTo>
                    <a:pt x="1967" y="6048"/>
                  </a:lnTo>
                  <a:lnTo>
                    <a:pt x="2093" y="6090"/>
                  </a:lnTo>
                  <a:lnTo>
                    <a:pt x="2386" y="6069"/>
                  </a:lnTo>
                  <a:lnTo>
                    <a:pt x="2490" y="6152"/>
                  </a:lnTo>
                  <a:lnTo>
                    <a:pt x="2721" y="6383"/>
                  </a:lnTo>
                  <a:lnTo>
                    <a:pt x="2867" y="6466"/>
                  </a:lnTo>
                  <a:lnTo>
                    <a:pt x="2951" y="6571"/>
                  </a:lnTo>
                  <a:lnTo>
                    <a:pt x="3055" y="6613"/>
                  </a:lnTo>
                  <a:lnTo>
                    <a:pt x="3244" y="6613"/>
                  </a:lnTo>
                  <a:lnTo>
                    <a:pt x="3369" y="6676"/>
                  </a:lnTo>
                  <a:lnTo>
                    <a:pt x="3537" y="6634"/>
                  </a:lnTo>
                  <a:lnTo>
                    <a:pt x="3641" y="6676"/>
                  </a:lnTo>
                  <a:lnTo>
                    <a:pt x="3850" y="6676"/>
                  </a:lnTo>
                  <a:lnTo>
                    <a:pt x="3997" y="6424"/>
                  </a:lnTo>
                  <a:lnTo>
                    <a:pt x="4060" y="6362"/>
                  </a:lnTo>
                  <a:lnTo>
                    <a:pt x="4164" y="6299"/>
                  </a:lnTo>
                  <a:lnTo>
                    <a:pt x="4269" y="6299"/>
                  </a:lnTo>
                  <a:lnTo>
                    <a:pt x="4311" y="6278"/>
                  </a:lnTo>
                  <a:lnTo>
                    <a:pt x="4583" y="6257"/>
                  </a:lnTo>
                  <a:lnTo>
                    <a:pt x="4645" y="6278"/>
                  </a:lnTo>
                  <a:lnTo>
                    <a:pt x="4729" y="6404"/>
                  </a:lnTo>
                  <a:lnTo>
                    <a:pt x="4834" y="6466"/>
                  </a:lnTo>
                  <a:lnTo>
                    <a:pt x="5043" y="6424"/>
                  </a:lnTo>
                  <a:lnTo>
                    <a:pt x="5210" y="6424"/>
                  </a:lnTo>
                  <a:lnTo>
                    <a:pt x="5252" y="6320"/>
                  </a:lnTo>
                  <a:lnTo>
                    <a:pt x="5441" y="6257"/>
                  </a:lnTo>
                  <a:lnTo>
                    <a:pt x="5629" y="6215"/>
                  </a:lnTo>
                  <a:lnTo>
                    <a:pt x="5775" y="6152"/>
                  </a:lnTo>
                  <a:lnTo>
                    <a:pt x="5880" y="6069"/>
                  </a:lnTo>
                  <a:lnTo>
                    <a:pt x="5943" y="5964"/>
                  </a:lnTo>
                  <a:lnTo>
                    <a:pt x="6068" y="5880"/>
                  </a:lnTo>
                  <a:lnTo>
                    <a:pt x="6173" y="5880"/>
                  </a:lnTo>
                  <a:lnTo>
                    <a:pt x="6278" y="5797"/>
                  </a:lnTo>
                  <a:lnTo>
                    <a:pt x="7010" y="5797"/>
                  </a:lnTo>
                  <a:lnTo>
                    <a:pt x="8788" y="4018"/>
                  </a:lnTo>
                  <a:lnTo>
                    <a:pt x="8056" y="4018"/>
                  </a:lnTo>
                  <a:lnTo>
                    <a:pt x="6361" y="3495"/>
                  </a:lnTo>
                  <a:lnTo>
                    <a:pt x="6215" y="3370"/>
                  </a:lnTo>
                  <a:lnTo>
                    <a:pt x="6006" y="3349"/>
                  </a:lnTo>
                  <a:lnTo>
                    <a:pt x="5943" y="3160"/>
                  </a:lnTo>
                  <a:lnTo>
                    <a:pt x="5964" y="3014"/>
                  </a:lnTo>
                  <a:lnTo>
                    <a:pt x="5796" y="2930"/>
                  </a:lnTo>
                  <a:lnTo>
                    <a:pt x="5692" y="2616"/>
                  </a:lnTo>
                  <a:lnTo>
                    <a:pt x="5650" y="2386"/>
                  </a:lnTo>
                  <a:lnTo>
                    <a:pt x="5692" y="2323"/>
                  </a:lnTo>
                  <a:lnTo>
                    <a:pt x="5587" y="2282"/>
                  </a:lnTo>
                  <a:lnTo>
                    <a:pt x="5441" y="2303"/>
                  </a:lnTo>
                  <a:lnTo>
                    <a:pt x="5315" y="2386"/>
                  </a:lnTo>
                  <a:lnTo>
                    <a:pt x="5106" y="2386"/>
                  </a:lnTo>
                  <a:lnTo>
                    <a:pt x="5022" y="2323"/>
                  </a:lnTo>
                  <a:lnTo>
                    <a:pt x="5127" y="2198"/>
                  </a:lnTo>
                  <a:lnTo>
                    <a:pt x="5127" y="2093"/>
                  </a:lnTo>
                  <a:lnTo>
                    <a:pt x="5169" y="1989"/>
                  </a:lnTo>
                  <a:lnTo>
                    <a:pt x="5169" y="1821"/>
                  </a:lnTo>
                  <a:lnTo>
                    <a:pt x="5210" y="1717"/>
                  </a:lnTo>
                  <a:lnTo>
                    <a:pt x="5252" y="1591"/>
                  </a:lnTo>
                  <a:lnTo>
                    <a:pt x="5357" y="1570"/>
                  </a:lnTo>
                  <a:lnTo>
                    <a:pt x="5210" y="1361"/>
                  </a:lnTo>
                  <a:lnTo>
                    <a:pt x="5127" y="1361"/>
                  </a:lnTo>
                  <a:lnTo>
                    <a:pt x="5106" y="1277"/>
                  </a:lnTo>
                  <a:lnTo>
                    <a:pt x="5064" y="1173"/>
                  </a:lnTo>
                  <a:lnTo>
                    <a:pt x="4959" y="1026"/>
                  </a:lnTo>
                  <a:lnTo>
                    <a:pt x="4855" y="984"/>
                  </a:lnTo>
                  <a:lnTo>
                    <a:pt x="4687" y="838"/>
                  </a:lnTo>
                  <a:lnTo>
                    <a:pt x="4541" y="733"/>
                  </a:lnTo>
                  <a:lnTo>
                    <a:pt x="4520" y="671"/>
                  </a:lnTo>
                  <a:lnTo>
                    <a:pt x="4415" y="671"/>
                  </a:lnTo>
                  <a:lnTo>
                    <a:pt x="4394" y="629"/>
                  </a:lnTo>
                  <a:lnTo>
                    <a:pt x="4227" y="629"/>
                  </a:lnTo>
                  <a:lnTo>
                    <a:pt x="4185" y="524"/>
                  </a:lnTo>
                  <a:lnTo>
                    <a:pt x="3976" y="336"/>
                  </a:lnTo>
                  <a:lnTo>
                    <a:pt x="3871" y="315"/>
                  </a:lnTo>
                  <a:lnTo>
                    <a:pt x="3788" y="231"/>
                  </a:lnTo>
                  <a:lnTo>
                    <a:pt x="3662" y="210"/>
                  </a:lnTo>
                  <a:lnTo>
                    <a:pt x="3578" y="231"/>
                  </a:lnTo>
                  <a:lnTo>
                    <a:pt x="3557" y="252"/>
                  </a:lnTo>
                  <a:lnTo>
                    <a:pt x="3369" y="106"/>
                  </a:lnTo>
                  <a:lnTo>
                    <a:pt x="3265" y="106"/>
                  </a:lnTo>
                  <a:lnTo>
                    <a:pt x="3223" y="147"/>
                  </a:lnTo>
                  <a:lnTo>
                    <a:pt x="3139" y="85"/>
                  </a:lnTo>
                  <a:lnTo>
                    <a:pt x="3034" y="106"/>
                  </a:lnTo>
                  <a:lnTo>
                    <a:pt x="2930" y="189"/>
                  </a:lnTo>
                  <a:lnTo>
                    <a:pt x="2825" y="189"/>
                  </a:lnTo>
                  <a:lnTo>
                    <a:pt x="2595" y="106"/>
                  </a:lnTo>
                  <a:lnTo>
                    <a:pt x="2553" y="43"/>
                  </a:lnTo>
                  <a:lnTo>
                    <a:pt x="251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2"/>
            <p:cNvSpPr/>
            <p:nvPr/>
          </p:nvSpPr>
          <p:spPr>
            <a:xfrm>
              <a:off x="4213550" y="2979100"/>
              <a:ext cx="96800" cy="85825"/>
            </a:xfrm>
            <a:custGeom>
              <a:avLst/>
              <a:gdLst/>
              <a:ahLst/>
              <a:cxnLst/>
              <a:rect l="l" t="t" r="r" b="b"/>
              <a:pathLst>
                <a:path w="3872" h="3433" extrusionOk="0">
                  <a:moveTo>
                    <a:pt x="1151" y="1"/>
                  </a:moveTo>
                  <a:lnTo>
                    <a:pt x="1068" y="105"/>
                  </a:lnTo>
                  <a:lnTo>
                    <a:pt x="963" y="168"/>
                  </a:lnTo>
                  <a:lnTo>
                    <a:pt x="858" y="189"/>
                  </a:lnTo>
                  <a:lnTo>
                    <a:pt x="838" y="273"/>
                  </a:lnTo>
                  <a:lnTo>
                    <a:pt x="712" y="273"/>
                  </a:lnTo>
                  <a:lnTo>
                    <a:pt x="628" y="315"/>
                  </a:lnTo>
                  <a:lnTo>
                    <a:pt x="524" y="336"/>
                  </a:lnTo>
                  <a:lnTo>
                    <a:pt x="524" y="398"/>
                  </a:lnTo>
                  <a:lnTo>
                    <a:pt x="524" y="440"/>
                  </a:lnTo>
                  <a:lnTo>
                    <a:pt x="524" y="524"/>
                  </a:lnTo>
                  <a:lnTo>
                    <a:pt x="356" y="524"/>
                  </a:lnTo>
                  <a:lnTo>
                    <a:pt x="314" y="545"/>
                  </a:lnTo>
                  <a:lnTo>
                    <a:pt x="314" y="691"/>
                  </a:lnTo>
                  <a:lnTo>
                    <a:pt x="231" y="817"/>
                  </a:lnTo>
                  <a:lnTo>
                    <a:pt x="294" y="838"/>
                  </a:lnTo>
                  <a:lnTo>
                    <a:pt x="335" y="900"/>
                  </a:lnTo>
                  <a:lnTo>
                    <a:pt x="294" y="942"/>
                  </a:lnTo>
                  <a:lnTo>
                    <a:pt x="231" y="1131"/>
                  </a:lnTo>
                  <a:lnTo>
                    <a:pt x="189" y="1424"/>
                  </a:lnTo>
                  <a:lnTo>
                    <a:pt x="84" y="1549"/>
                  </a:lnTo>
                  <a:lnTo>
                    <a:pt x="84" y="1654"/>
                  </a:lnTo>
                  <a:lnTo>
                    <a:pt x="22" y="1737"/>
                  </a:lnTo>
                  <a:lnTo>
                    <a:pt x="1" y="1863"/>
                  </a:lnTo>
                  <a:lnTo>
                    <a:pt x="84" y="2093"/>
                  </a:lnTo>
                  <a:lnTo>
                    <a:pt x="105" y="2219"/>
                  </a:lnTo>
                  <a:lnTo>
                    <a:pt x="126" y="2219"/>
                  </a:lnTo>
                  <a:lnTo>
                    <a:pt x="210" y="2260"/>
                  </a:lnTo>
                  <a:lnTo>
                    <a:pt x="335" y="2281"/>
                  </a:lnTo>
                  <a:lnTo>
                    <a:pt x="356" y="2198"/>
                  </a:lnTo>
                  <a:lnTo>
                    <a:pt x="461" y="2198"/>
                  </a:lnTo>
                  <a:lnTo>
                    <a:pt x="628" y="1863"/>
                  </a:lnTo>
                  <a:lnTo>
                    <a:pt x="670" y="1905"/>
                  </a:lnTo>
                  <a:lnTo>
                    <a:pt x="712" y="1968"/>
                  </a:lnTo>
                  <a:lnTo>
                    <a:pt x="942" y="2051"/>
                  </a:lnTo>
                  <a:lnTo>
                    <a:pt x="1047" y="2051"/>
                  </a:lnTo>
                  <a:lnTo>
                    <a:pt x="1151" y="1968"/>
                  </a:lnTo>
                  <a:lnTo>
                    <a:pt x="1256" y="1947"/>
                  </a:lnTo>
                  <a:lnTo>
                    <a:pt x="1340" y="2009"/>
                  </a:lnTo>
                  <a:lnTo>
                    <a:pt x="1382" y="1968"/>
                  </a:lnTo>
                  <a:lnTo>
                    <a:pt x="1486" y="1968"/>
                  </a:lnTo>
                  <a:lnTo>
                    <a:pt x="1674" y="2114"/>
                  </a:lnTo>
                  <a:lnTo>
                    <a:pt x="1695" y="2093"/>
                  </a:lnTo>
                  <a:lnTo>
                    <a:pt x="1779" y="2072"/>
                  </a:lnTo>
                  <a:lnTo>
                    <a:pt x="1905" y="2093"/>
                  </a:lnTo>
                  <a:lnTo>
                    <a:pt x="1988" y="2177"/>
                  </a:lnTo>
                  <a:lnTo>
                    <a:pt x="2093" y="2198"/>
                  </a:lnTo>
                  <a:lnTo>
                    <a:pt x="2302" y="2386"/>
                  </a:lnTo>
                  <a:lnTo>
                    <a:pt x="2344" y="2491"/>
                  </a:lnTo>
                  <a:lnTo>
                    <a:pt x="2511" y="2491"/>
                  </a:lnTo>
                  <a:lnTo>
                    <a:pt x="2532" y="2533"/>
                  </a:lnTo>
                  <a:lnTo>
                    <a:pt x="2637" y="2533"/>
                  </a:lnTo>
                  <a:lnTo>
                    <a:pt x="2658" y="2595"/>
                  </a:lnTo>
                  <a:lnTo>
                    <a:pt x="2804" y="2700"/>
                  </a:lnTo>
                  <a:lnTo>
                    <a:pt x="2972" y="2846"/>
                  </a:lnTo>
                  <a:lnTo>
                    <a:pt x="3076" y="2888"/>
                  </a:lnTo>
                  <a:lnTo>
                    <a:pt x="3181" y="3035"/>
                  </a:lnTo>
                  <a:lnTo>
                    <a:pt x="3223" y="3139"/>
                  </a:lnTo>
                  <a:lnTo>
                    <a:pt x="3244" y="3223"/>
                  </a:lnTo>
                  <a:lnTo>
                    <a:pt x="3327" y="3223"/>
                  </a:lnTo>
                  <a:lnTo>
                    <a:pt x="3474" y="3432"/>
                  </a:lnTo>
                  <a:lnTo>
                    <a:pt x="3599" y="3369"/>
                  </a:lnTo>
                  <a:lnTo>
                    <a:pt x="3662" y="3328"/>
                  </a:lnTo>
                  <a:lnTo>
                    <a:pt x="3746" y="3307"/>
                  </a:lnTo>
                  <a:lnTo>
                    <a:pt x="3871" y="3202"/>
                  </a:lnTo>
                  <a:lnTo>
                    <a:pt x="3809" y="3160"/>
                  </a:lnTo>
                  <a:lnTo>
                    <a:pt x="3809" y="3139"/>
                  </a:lnTo>
                  <a:lnTo>
                    <a:pt x="3767" y="3202"/>
                  </a:lnTo>
                  <a:lnTo>
                    <a:pt x="3683" y="3139"/>
                  </a:lnTo>
                  <a:lnTo>
                    <a:pt x="3641" y="3139"/>
                  </a:lnTo>
                  <a:lnTo>
                    <a:pt x="3579" y="3035"/>
                  </a:lnTo>
                  <a:lnTo>
                    <a:pt x="3599" y="3014"/>
                  </a:lnTo>
                  <a:lnTo>
                    <a:pt x="3537" y="2909"/>
                  </a:lnTo>
                  <a:lnTo>
                    <a:pt x="3453" y="2888"/>
                  </a:lnTo>
                  <a:lnTo>
                    <a:pt x="3348" y="2637"/>
                  </a:lnTo>
                  <a:lnTo>
                    <a:pt x="3327" y="2595"/>
                  </a:lnTo>
                  <a:lnTo>
                    <a:pt x="3327" y="2616"/>
                  </a:lnTo>
                  <a:lnTo>
                    <a:pt x="3265" y="2616"/>
                  </a:lnTo>
                  <a:lnTo>
                    <a:pt x="3181" y="2512"/>
                  </a:lnTo>
                  <a:lnTo>
                    <a:pt x="3055" y="2470"/>
                  </a:lnTo>
                  <a:lnTo>
                    <a:pt x="2972" y="2323"/>
                  </a:lnTo>
                  <a:lnTo>
                    <a:pt x="2804" y="2093"/>
                  </a:lnTo>
                  <a:lnTo>
                    <a:pt x="2742" y="2051"/>
                  </a:lnTo>
                  <a:lnTo>
                    <a:pt x="2595" y="2009"/>
                  </a:lnTo>
                  <a:lnTo>
                    <a:pt x="2532" y="1947"/>
                  </a:lnTo>
                  <a:lnTo>
                    <a:pt x="2428" y="1800"/>
                  </a:lnTo>
                  <a:lnTo>
                    <a:pt x="2344" y="1842"/>
                  </a:lnTo>
                  <a:lnTo>
                    <a:pt x="2218" y="1842"/>
                  </a:lnTo>
                  <a:lnTo>
                    <a:pt x="2177" y="1863"/>
                  </a:lnTo>
                  <a:lnTo>
                    <a:pt x="2114" y="1800"/>
                  </a:lnTo>
                  <a:lnTo>
                    <a:pt x="2009" y="1654"/>
                  </a:lnTo>
                  <a:lnTo>
                    <a:pt x="2072" y="1633"/>
                  </a:lnTo>
                  <a:lnTo>
                    <a:pt x="1967" y="1465"/>
                  </a:lnTo>
                  <a:lnTo>
                    <a:pt x="1905" y="1486"/>
                  </a:lnTo>
                  <a:lnTo>
                    <a:pt x="1905" y="1591"/>
                  </a:lnTo>
                  <a:lnTo>
                    <a:pt x="1926" y="1591"/>
                  </a:lnTo>
                  <a:lnTo>
                    <a:pt x="1926" y="1758"/>
                  </a:lnTo>
                  <a:lnTo>
                    <a:pt x="1821" y="1737"/>
                  </a:lnTo>
                  <a:lnTo>
                    <a:pt x="1800" y="1549"/>
                  </a:lnTo>
                  <a:lnTo>
                    <a:pt x="1758" y="1444"/>
                  </a:lnTo>
                  <a:lnTo>
                    <a:pt x="1674" y="1424"/>
                  </a:lnTo>
                  <a:lnTo>
                    <a:pt x="1674" y="1361"/>
                  </a:lnTo>
                  <a:lnTo>
                    <a:pt x="1654" y="1214"/>
                  </a:lnTo>
                  <a:lnTo>
                    <a:pt x="1591" y="1172"/>
                  </a:lnTo>
                  <a:lnTo>
                    <a:pt x="1507" y="754"/>
                  </a:lnTo>
                  <a:lnTo>
                    <a:pt x="1277" y="126"/>
                  </a:lnTo>
                  <a:lnTo>
                    <a:pt x="11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2"/>
            <p:cNvSpPr/>
            <p:nvPr/>
          </p:nvSpPr>
          <p:spPr>
            <a:xfrm>
              <a:off x="4292025" y="3059150"/>
              <a:ext cx="21975" cy="26175"/>
            </a:xfrm>
            <a:custGeom>
              <a:avLst/>
              <a:gdLst/>
              <a:ahLst/>
              <a:cxnLst/>
              <a:rect l="l" t="t" r="r" b="b"/>
              <a:pathLst>
                <a:path w="879" h="1047" extrusionOk="0">
                  <a:moveTo>
                    <a:pt x="732" y="0"/>
                  </a:moveTo>
                  <a:lnTo>
                    <a:pt x="607" y="105"/>
                  </a:lnTo>
                  <a:lnTo>
                    <a:pt x="523" y="126"/>
                  </a:lnTo>
                  <a:lnTo>
                    <a:pt x="460" y="167"/>
                  </a:lnTo>
                  <a:lnTo>
                    <a:pt x="230" y="251"/>
                  </a:lnTo>
                  <a:lnTo>
                    <a:pt x="188" y="377"/>
                  </a:lnTo>
                  <a:lnTo>
                    <a:pt x="147" y="481"/>
                  </a:lnTo>
                  <a:lnTo>
                    <a:pt x="147" y="649"/>
                  </a:lnTo>
                  <a:lnTo>
                    <a:pt x="105" y="753"/>
                  </a:lnTo>
                  <a:lnTo>
                    <a:pt x="105" y="858"/>
                  </a:lnTo>
                  <a:lnTo>
                    <a:pt x="0" y="983"/>
                  </a:lnTo>
                  <a:lnTo>
                    <a:pt x="84" y="1046"/>
                  </a:lnTo>
                  <a:lnTo>
                    <a:pt x="293" y="1046"/>
                  </a:lnTo>
                  <a:lnTo>
                    <a:pt x="419" y="963"/>
                  </a:lnTo>
                  <a:lnTo>
                    <a:pt x="565" y="942"/>
                  </a:lnTo>
                  <a:lnTo>
                    <a:pt x="670" y="983"/>
                  </a:lnTo>
                  <a:lnTo>
                    <a:pt x="670" y="963"/>
                  </a:lnTo>
                  <a:lnTo>
                    <a:pt x="837" y="732"/>
                  </a:lnTo>
                  <a:lnTo>
                    <a:pt x="816" y="670"/>
                  </a:lnTo>
                  <a:lnTo>
                    <a:pt x="649" y="670"/>
                  </a:lnTo>
                  <a:lnTo>
                    <a:pt x="565" y="732"/>
                  </a:lnTo>
                  <a:lnTo>
                    <a:pt x="523" y="691"/>
                  </a:lnTo>
                  <a:lnTo>
                    <a:pt x="460" y="628"/>
                  </a:lnTo>
                  <a:lnTo>
                    <a:pt x="565" y="628"/>
                  </a:lnTo>
                  <a:lnTo>
                    <a:pt x="649" y="544"/>
                  </a:lnTo>
                  <a:lnTo>
                    <a:pt x="732" y="544"/>
                  </a:lnTo>
                  <a:lnTo>
                    <a:pt x="837" y="419"/>
                  </a:lnTo>
                  <a:lnTo>
                    <a:pt x="879" y="377"/>
                  </a:lnTo>
                  <a:lnTo>
                    <a:pt x="858" y="230"/>
                  </a:lnTo>
                  <a:lnTo>
                    <a:pt x="879" y="147"/>
                  </a:lnTo>
                  <a:lnTo>
                    <a:pt x="858" y="147"/>
                  </a:lnTo>
                  <a:lnTo>
                    <a:pt x="732" y="21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2"/>
            <p:cNvSpPr/>
            <p:nvPr/>
          </p:nvSpPr>
          <p:spPr>
            <a:xfrm>
              <a:off x="4282600" y="3069600"/>
              <a:ext cx="148050" cy="196175"/>
            </a:xfrm>
            <a:custGeom>
              <a:avLst/>
              <a:gdLst/>
              <a:ahLst/>
              <a:cxnLst/>
              <a:rect l="l" t="t" r="r" b="b"/>
              <a:pathLst>
                <a:path w="5922" h="7847" extrusionOk="0">
                  <a:moveTo>
                    <a:pt x="5587" y="1"/>
                  </a:moveTo>
                  <a:lnTo>
                    <a:pt x="5587" y="21"/>
                  </a:lnTo>
                  <a:lnTo>
                    <a:pt x="5545" y="21"/>
                  </a:lnTo>
                  <a:lnTo>
                    <a:pt x="5482" y="105"/>
                  </a:lnTo>
                  <a:lnTo>
                    <a:pt x="5441" y="210"/>
                  </a:lnTo>
                  <a:lnTo>
                    <a:pt x="5420" y="168"/>
                  </a:lnTo>
                  <a:lnTo>
                    <a:pt x="5315" y="273"/>
                  </a:lnTo>
                  <a:lnTo>
                    <a:pt x="5127" y="314"/>
                  </a:lnTo>
                  <a:lnTo>
                    <a:pt x="5127" y="335"/>
                  </a:lnTo>
                  <a:lnTo>
                    <a:pt x="5085" y="314"/>
                  </a:lnTo>
                  <a:lnTo>
                    <a:pt x="4897" y="335"/>
                  </a:lnTo>
                  <a:lnTo>
                    <a:pt x="4792" y="419"/>
                  </a:lnTo>
                  <a:lnTo>
                    <a:pt x="4499" y="461"/>
                  </a:lnTo>
                  <a:lnTo>
                    <a:pt x="4457" y="461"/>
                  </a:lnTo>
                  <a:lnTo>
                    <a:pt x="4394" y="440"/>
                  </a:lnTo>
                  <a:lnTo>
                    <a:pt x="4227" y="440"/>
                  </a:lnTo>
                  <a:lnTo>
                    <a:pt x="4060" y="524"/>
                  </a:lnTo>
                  <a:lnTo>
                    <a:pt x="3913" y="524"/>
                  </a:lnTo>
                  <a:lnTo>
                    <a:pt x="3830" y="545"/>
                  </a:lnTo>
                  <a:lnTo>
                    <a:pt x="3704" y="482"/>
                  </a:lnTo>
                  <a:lnTo>
                    <a:pt x="3599" y="524"/>
                  </a:lnTo>
                  <a:lnTo>
                    <a:pt x="3244" y="733"/>
                  </a:lnTo>
                  <a:lnTo>
                    <a:pt x="3076" y="754"/>
                  </a:lnTo>
                  <a:lnTo>
                    <a:pt x="2972" y="691"/>
                  </a:lnTo>
                  <a:lnTo>
                    <a:pt x="2909" y="733"/>
                  </a:lnTo>
                  <a:lnTo>
                    <a:pt x="2762" y="733"/>
                  </a:lnTo>
                  <a:lnTo>
                    <a:pt x="2700" y="691"/>
                  </a:lnTo>
                  <a:lnTo>
                    <a:pt x="2658" y="691"/>
                  </a:lnTo>
                  <a:lnTo>
                    <a:pt x="2469" y="858"/>
                  </a:lnTo>
                  <a:lnTo>
                    <a:pt x="2365" y="858"/>
                  </a:lnTo>
                  <a:lnTo>
                    <a:pt x="2239" y="942"/>
                  </a:lnTo>
                  <a:lnTo>
                    <a:pt x="2177" y="1005"/>
                  </a:lnTo>
                  <a:lnTo>
                    <a:pt x="1988" y="1047"/>
                  </a:lnTo>
                  <a:lnTo>
                    <a:pt x="1863" y="984"/>
                  </a:lnTo>
                  <a:lnTo>
                    <a:pt x="1716" y="858"/>
                  </a:lnTo>
                  <a:lnTo>
                    <a:pt x="1653" y="858"/>
                  </a:lnTo>
                  <a:lnTo>
                    <a:pt x="1633" y="754"/>
                  </a:lnTo>
                  <a:lnTo>
                    <a:pt x="1256" y="377"/>
                  </a:lnTo>
                  <a:lnTo>
                    <a:pt x="1235" y="356"/>
                  </a:lnTo>
                  <a:lnTo>
                    <a:pt x="1214" y="314"/>
                  </a:lnTo>
                  <a:lnTo>
                    <a:pt x="1047" y="545"/>
                  </a:lnTo>
                  <a:lnTo>
                    <a:pt x="1005" y="628"/>
                  </a:lnTo>
                  <a:lnTo>
                    <a:pt x="1047" y="858"/>
                  </a:lnTo>
                  <a:lnTo>
                    <a:pt x="1151" y="1172"/>
                  </a:lnTo>
                  <a:lnTo>
                    <a:pt x="1319" y="1256"/>
                  </a:lnTo>
                  <a:lnTo>
                    <a:pt x="1298" y="1402"/>
                  </a:lnTo>
                  <a:lnTo>
                    <a:pt x="1361" y="1591"/>
                  </a:lnTo>
                  <a:lnTo>
                    <a:pt x="1570" y="1612"/>
                  </a:lnTo>
                  <a:lnTo>
                    <a:pt x="1716" y="1737"/>
                  </a:lnTo>
                  <a:lnTo>
                    <a:pt x="3411" y="2260"/>
                  </a:lnTo>
                  <a:lnTo>
                    <a:pt x="4143" y="2260"/>
                  </a:lnTo>
                  <a:lnTo>
                    <a:pt x="2365" y="4039"/>
                  </a:lnTo>
                  <a:lnTo>
                    <a:pt x="1633" y="4039"/>
                  </a:lnTo>
                  <a:lnTo>
                    <a:pt x="1528" y="4122"/>
                  </a:lnTo>
                  <a:lnTo>
                    <a:pt x="1423" y="4122"/>
                  </a:lnTo>
                  <a:lnTo>
                    <a:pt x="1298" y="4206"/>
                  </a:lnTo>
                  <a:lnTo>
                    <a:pt x="1235" y="4311"/>
                  </a:lnTo>
                  <a:lnTo>
                    <a:pt x="1130" y="4394"/>
                  </a:lnTo>
                  <a:lnTo>
                    <a:pt x="984" y="4457"/>
                  </a:lnTo>
                  <a:lnTo>
                    <a:pt x="796" y="4499"/>
                  </a:lnTo>
                  <a:lnTo>
                    <a:pt x="607" y="4562"/>
                  </a:lnTo>
                  <a:lnTo>
                    <a:pt x="565" y="4666"/>
                  </a:lnTo>
                  <a:lnTo>
                    <a:pt x="0" y="5169"/>
                  </a:lnTo>
                  <a:lnTo>
                    <a:pt x="0" y="7449"/>
                  </a:lnTo>
                  <a:lnTo>
                    <a:pt x="419" y="7847"/>
                  </a:lnTo>
                  <a:lnTo>
                    <a:pt x="419" y="7805"/>
                  </a:lnTo>
                  <a:lnTo>
                    <a:pt x="900" y="7261"/>
                  </a:lnTo>
                  <a:lnTo>
                    <a:pt x="942" y="7156"/>
                  </a:lnTo>
                  <a:lnTo>
                    <a:pt x="1089" y="7031"/>
                  </a:lnTo>
                  <a:lnTo>
                    <a:pt x="1193" y="7010"/>
                  </a:lnTo>
                  <a:lnTo>
                    <a:pt x="1235" y="6926"/>
                  </a:lnTo>
                  <a:lnTo>
                    <a:pt x="1298" y="6905"/>
                  </a:lnTo>
                  <a:lnTo>
                    <a:pt x="1633" y="6529"/>
                  </a:lnTo>
                  <a:lnTo>
                    <a:pt x="1716" y="6508"/>
                  </a:lnTo>
                  <a:lnTo>
                    <a:pt x="2093" y="6089"/>
                  </a:lnTo>
                  <a:lnTo>
                    <a:pt x="2302" y="5922"/>
                  </a:lnTo>
                  <a:lnTo>
                    <a:pt x="2469" y="5817"/>
                  </a:lnTo>
                  <a:lnTo>
                    <a:pt x="2658" y="5796"/>
                  </a:lnTo>
                  <a:lnTo>
                    <a:pt x="2930" y="5566"/>
                  </a:lnTo>
                  <a:lnTo>
                    <a:pt x="3558" y="4980"/>
                  </a:lnTo>
                  <a:lnTo>
                    <a:pt x="3871" y="4625"/>
                  </a:lnTo>
                  <a:lnTo>
                    <a:pt x="4060" y="4436"/>
                  </a:lnTo>
                  <a:lnTo>
                    <a:pt x="4081" y="4311"/>
                  </a:lnTo>
                  <a:lnTo>
                    <a:pt x="4478" y="3788"/>
                  </a:lnTo>
                  <a:lnTo>
                    <a:pt x="4478" y="3683"/>
                  </a:lnTo>
                  <a:lnTo>
                    <a:pt x="4687" y="3390"/>
                  </a:lnTo>
                  <a:lnTo>
                    <a:pt x="4708" y="3202"/>
                  </a:lnTo>
                  <a:lnTo>
                    <a:pt x="5022" y="2574"/>
                  </a:lnTo>
                  <a:lnTo>
                    <a:pt x="5106" y="2532"/>
                  </a:lnTo>
                  <a:lnTo>
                    <a:pt x="5064" y="2449"/>
                  </a:lnTo>
                  <a:lnTo>
                    <a:pt x="5064" y="2365"/>
                  </a:lnTo>
                  <a:lnTo>
                    <a:pt x="5190" y="2239"/>
                  </a:lnTo>
                  <a:lnTo>
                    <a:pt x="5231" y="2239"/>
                  </a:lnTo>
                  <a:lnTo>
                    <a:pt x="5315" y="2135"/>
                  </a:lnTo>
                  <a:lnTo>
                    <a:pt x="5441" y="1842"/>
                  </a:lnTo>
                  <a:lnTo>
                    <a:pt x="5650" y="1591"/>
                  </a:lnTo>
                  <a:lnTo>
                    <a:pt x="5650" y="1423"/>
                  </a:lnTo>
                  <a:lnTo>
                    <a:pt x="5692" y="1381"/>
                  </a:lnTo>
                  <a:lnTo>
                    <a:pt x="5713" y="1214"/>
                  </a:lnTo>
                  <a:lnTo>
                    <a:pt x="5650" y="1151"/>
                  </a:lnTo>
                  <a:lnTo>
                    <a:pt x="5734" y="1005"/>
                  </a:lnTo>
                  <a:lnTo>
                    <a:pt x="5796" y="984"/>
                  </a:lnTo>
                  <a:lnTo>
                    <a:pt x="5859" y="984"/>
                  </a:lnTo>
                  <a:lnTo>
                    <a:pt x="5901" y="1005"/>
                  </a:lnTo>
                  <a:lnTo>
                    <a:pt x="5922" y="1005"/>
                  </a:lnTo>
                  <a:lnTo>
                    <a:pt x="5901" y="942"/>
                  </a:lnTo>
                  <a:lnTo>
                    <a:pt x="5838" y="942"/>
                  </a:lnTo>
                  <a:lnTo>
                    <a:pt x="5859" y="963"/>
                  </a:lnTo>
                  <a:lnTo>
                    <a:pt x="5796" y="963"/>
                  </a:lnTo>
                  <a:lnTo>
                    <a:pt x="5817" y="879"/>
                  </a:lnTo>
                  <a:lnTo>
                    <a:pt x="5817" y="775"/>
                  </a:lnTo>
                  <a:lnTo>
                    <a:pt x="5754" y="691"/>
                  </a:lnTo>
                  <a:lnTo>
                    <a:pt x="5817" y="586"/>
                  </a:lnTo>
                  <a:lnTo>
                    <a:pt x="5859" y="545"/>
                  </a:lnTo>
                  <a:lnTo>
                    <a:pt x="5859" y="482"/>
                  </a:lnTo>
                  <a:lnTo>
                    <a:pt x="5796" y="482"/>
                  </a:lnTo>
                  <a:lnTo>
                    <a:pt x="5754" y="440"/>
                  </a:lnTo>
                  <a:lnTo>
                    <a:pt x="5796" y="377"/>
                  </a:lnTo>
                  <a:lnTo>
                    <a:pt x="5796" y="314"/>
                  </a:lnTo>
                  <a:lnTo>
                    <a:pt x="5838" y="210"/>
                  </a:lnTo>
                  <a:lnTo>
                    <a:pt x="5901" y="126"/>
                  </a:lnTo>
                  <a:lnTo>
                    <a:pt x="5859" y="105"/>
                  </a:lnTo>
                  <a:lnTo>
                    <a:pt x="5796" y="105"/>
                  </a:lnTo>
                  <a:lnTo>
                    <a:pt x="5650" y="42"/>
                  </a:lnTo>
                  <a:lnTo>
                    <a:pt x="558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2"/>
            <p:cNvSpPr/>
            <p:nvPr/>
          </p:nvSpPr>
          <p:spPr>
            <a:xfrm>
              <a:off x="4175375" y="3163750"/>
              <a:ext cx="121375" cy="147025"/>
            </a:xfrm>
            <a:custGeom>
              <a:avLst/>
              <a:gdLst/>
              <a:ahLst/>
              <a:cxnLst/>
              <a:rect l="l" t="t" r="r" b="b"/>
              <a:pathLst>
                <a:path w="4855" h="5881" extrusionOk="0">
                  <a:moveTo>
                    <a:pt x="984" y="1"/>
                  </a:moveTo>
                  <a:lnTo>
                    <a:pt x="942" y="43"/>
                  </a:lnTo>
                  <a:lnTo>
                    <a:pt x="732" y="252"/>
                  </a:lnTo>
                  <a:lnTo>
                    <a:pt x="607" y="461"/>
                  </a:lnTo>
                  <a:lnTo>
                    <a:pt x="565" y="461"/>
                  </a:lnTo>
                  <a:lnTo>
                    <a:pt x="460" y="566"/>
                  </a:lnTo>
                  <a:lnTo>
                    <a:pt x="398" y="628"/>
                  </a:lnTo>
                  <a:lnTo>
                    <a:pt x="356" y="649"/>
                  </a:lnTo>
                  <a:lnTo>
                    <a:pt x="272" y="754"/>
                  </a:lnTo>
                  <a:lnTo>
                    <a:pt x="293" y="733"/>
                  </a:lnTo>
                  <a:lnTo>
                    <a:pt x="356" y="796"/>
                  </a:lnTo>
                  <a:lnTo>
                    <a:pt x="377" y="963"/>
                  </a:lnTo>
                  <a:lnTo>
                    <a:pt x="419" y="984"/>
                  </a:lnTo>
                  <a:lnTo>
                    <a:pt x="419" y="1089"/>
                  </a:lnTo>
                  <a:lnTo>
                    <a:pt x="502" y="1089"/>
                  </a:lnTo>
                  <a:lnTo>
                    <a:pt x="523" y="1214"/>
                  </a:lnTo>
                  <a:lnTo>
                    <a:pt x="523" y="1361"/>
                  </a:lnTo>
                  <a:lnTo>
                    <a:pt x="670" y="1486"/>
                  </a:lnTo>
                  <a:lnTo>
                    <a:pt x="732" y="1633"/>
                  </a:lnTo>
                  <a:lnTo>
                    <a:pt x="816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921" y="1884"/>
                  </a:lnTo>
                  <a:lnTo>
                    <a:pt x="942" y="2009"/>
                  </a:lnTo>
                  <a:lnTo>
                    <a:pt x="942" y="2114"/>
                  </a:lnTo>
                  <a:lnTo>
                    <a:pt x="816" y="2261"/>
                  </a:lnTo>
                  <a:lnTo>
                    <a:pt x="816" y="2365"/>
                  </a:lnTo>
                  <a:lnTo>
                    <a:pt x="774" y="2512"/>
                  </a:lnTo>
                  <a:lnTo>
                    <a:pt x="565" y="2512"/>
                  </a:lnTo>
                  <a:lnTo>
                    <a:pt x="565" y="2553"/>
                  </a:lnTo>
                  <a:lnTo>
                    <a:pt x="502" y="2616"/>
                  </a:lnTo>
                  <a:lnTo>
                    <a:pt x="460" y="2721"/>
                  </a:lnTo>
                  <a:lnTo>
                    <a:pt x="377" y="2784"/>
                  </a:lnTo>
                  <a:lnTo>
                    <a:pt x="293" y="2930"/>
                  </a:lnTo>
                  <a:lnTo>
                    <a:pt x="188" y="3056"/>
                  </a:lnTo>
                  <a:lnTo>
                    <a:pt x="168" y="3202"/>
                  </a:lnTo>
                  <a:lnTo>
                    <a:pt x="0" y="3767"/>
                  </a:lnTo>
                  <a:lnTo>
                    <a:pt x="188" y="3767"/>
                  </a:lnTo>
                  <a:lnTo>
                    <a:pt x="2281" y="4981"/>
                  </a:lnTo>
                  <a:lnTo>
                    <a:pt x="2406" y="5169"/>
                  </a:lnTo>
                  <a:lnTo>
                    <a:pt x="2385" y="5253"/>
                  </a:lnTo>
                  <a:lnTo>
                    <a:pt x="2406" y="5294"/>
                  </a:lnTo>
                  <a:lnTo>
                    <a:pt x="2469" y="5378"/>
                  </a:lnTo>
                  <a:lnTo>
                    <a:pt x="3181" y="5880"/>
                  </a:lnTo>
                  <a:lnTo>
                    <a:pt x="3222" y="5880"/>
                  </a:lnTo>
                  <a:lnTo>
                    <a:pt x="3327" y="5818"/>
                  </a:lnTo>
                  <a:lnTo>
                    <a:pt x="3536" y="5546"/>
                  </a:lnTo>
                  <a:lnTo>
                    <a:pt x="3641" y="5357"/>
                  </a:lnTo>
                  <a:lnTo>
                    <a:pt x="3641" y="5232"/>
                  </a:lnTo>
                  <a:lnTo>
                    <a:pt x="3725" y="5085"/>
                  </a:lnTo>
                  <a:lnTo>
                    <a:pt x="3829" y="4939"/>
                  </a:lnTo>
                  <a:lnTo>
                    <a:pt x="3808" y="4918"/>
                  </a:lnTo>
                  <a:lnTo>
                    <a:pt x="3808" y="4855"/>
                  </a:lnTo>
                  <a:lnTo>
                    <a:pt x="3871" y="4750"/>
                  </a:lnTo>
                  <a:lnTo>
                    <a:pt x="3871" y="4730"/>
                  </a:lnTo>
                  <a:lnTo>
                    <a:pt x="3955" y="4709"/>
                  </a:lnTo>
                  <a:lnTo>
                    <a:pt x="4122" y="4709"/>
                  </a:lnTo>
                  <a:lnTo>
                    <a:pt x="4227" y="4541"/>
                  </a:lnTo>
                  <a:lnTo>
                    <a:pt x="4436" y="4458"/>
                  </a:lnTo>
                  <a:lnTo>
                    <a:pt x="4394" y="4416"/>
                  </a:lnTo>
                  <a:lnTo>
                    <a:pt x="4457" y="4332"/>
                  </a:lnTo>
                  <a:lnTo>
                    <a:pt x="4499" y="4332"/>
                  </a:lnTo>
                  <a:lnTo>
                    <a:pt x="4687" y="4102"/>
                  </a:lnTo>
                  <a:lnTo>
                    <a:pt x="4708" y="4081"/>
                  </a:lnTo>
                  <a:lnTo>
                    <a:pt x="4289" y="3683"/>
                  </a:lnTo>
                  <a:lnTo>
                    <a:pt x="4289" y="1403"/>
                  </a:lnTo>
                  <a:lnTo>
                    <a:pt x="4854" y="900"/>
                  </a:lnTo>
                  <a:lnTo>
                    <a:pt x="4687" y="900"/>
                  </a:lnTo>
                  <a:lnTo>
                    <a:pt x="4478" y="942"/>
                  </a:lnTo>
                  <a:lnTo>
                    <a:pt x="4373" y="880"/>
                  </a:lnTo>
                  <a:lnTo>
                    <a:pt x="4289" y="754"/>
                  </a:lnTo>
                  <a:lnTo>
                    <a:pt x="4227" y="733"/>
                  </a:lnTo>
                  <a:lnTo>
                    <a:pt x="3955" y="754"/>
                  </a:lnTo>
                  <a:lnTo>
                    <a:pt x="3913" y="775"/>
                  </a:lnTo>
                  <a:lnTo>
                    <a:pt x="3808" y="775"/>
                  </a:lnTo>
                  <a:lnTo>
                    <a:pt x="3704" y="838"/>
                  </a:lnTo>
                  <a:lnTo>
                    <a:pt x="3641" y="900"/>
                  </a:lnTo>
                  <a:lnTo>
                    <a:pt x="3494" y="1152"/>
                  </a:lnTo>
                  <a:lnTo>
                    <a:pt x="3285" y="1152"/>
                  </a:lnTo>
                  <a:lnTo>
                    <a:pt x="3181" y="1110"/>
                  </a:lnTo>
                  <a:lnTo>
                    <a:pt x="3013" y="1152"/>
                  </a:lnTo>
                  <a:lnTo>
                    <a:pt x="2888" y="1089"/>
                  </a:lnTo>
                  <a:lnTo>
                    <a:pt x="2699" y="1089"/>
                  </a:lnTo>
                  <a:lnTo>
                    <a:pt x="2595" y="1047"/>
                  </a:lnTo>
                  <a:lnTo>
                    <a:pt x="2511" y="942"/>
                  </a:lnTo>
                  <a:lnTo>
                    <a:pt x="2365" y="859"/>
                  </a:lnTo>
                  <a:lnTo>
                    <a:pt x="2134" y="628"/>
                  </a:lnTo>
                  <a:lnTo>
                    <a:pt x="2030" y="545"/>
                  </a:lnTo>
                  <a:lnTo>
                    <a:pt x="1737" y="566"/>
                  </a:lnTo>
                  <a:lnTo>
                    <a:pt x="1611" y="524"/>
                  </a:lnTo>
                  <a:lnTo>
                    <a:pt x="1465" y="566"/>
                  </a:lnTo>
                  <a:lnTo>
                    <a:pt x="1339" y="545"/>
                  </a:lnTo>
                  <a:lnTo>
                    <a:pt x="1256" y="440"/>
                  </a:lnTo>
                  <a:lnTo>
                    <a:pt x="1256" y="105"/>
                  </a:lnTo>
                  <a:lnTo>
                    <a:pt x="1151" y="64"/>
                  </a:lnTo>
                  <a:lnTo>
                    <a:pt x="1046" y="105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2"/>
            <p:cNvSpPr/>
            <p:nvPr/>
          </p:nvSpPr>
          <p:spPr>
            <a:xfrm>
              <a:off x="4145025" y="3258950"/>
              <a:ext cx="11000" cy="25"/>
            </a:xfrm>
            <a:custGeom>
              <a:avLst/>
              <a:gdLst/>
              <a:ahLst/>
              <a:cxnLst/>
              <a:rect l="l" t="t" r="r" b="b"/>
              <a:pathLst>
                <a:path w="440" h="1" extrusionOk="0">
                  <a:moveTo>
                    <a:pt x="1" y="1"/>
                  </a:moveTo>
                  <a:lnTo>
                    <a:pt x="210" y="1"/>
                  </a:lnTo>
                  <a:lnTo>
                    <a:pt x="440" y="1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2"/>
            <p:cNvSpPr/>
            <p:nvPr/>
          </p:nvSpPr>
          <p:spPr>
            <a:xfrm>
              <a:off x="4115200" y="3182075"/>
              <a:ext cx="83725" cy="82675"/>
            </a:xfrm>
            <a:custGeom>
              <a:avLst/>
              <a:gdLst/>
              <a:ahLst/>
              <a:cxnLst/>
              <a:rect l="l" t="t" r="r" b="b"/>
              <a:pathLst>
                <a:path w="3349" h="3307" extrusionOk="0">
                  <a:moveTo>
                    <a:pt x="2700" y="0"/>
                  </a:moveTo>
                  <a:lnTo>
                    <a:pt x="2679" y="21"/>
                  </a:lnTo>
                  <a:lnTo>
                    <a:pt x="2554" y="105"/>
                  </a:lnTo>
                  <a:lnTo>
                    <a:pt x="2491" y="209"/>
                  </a:lnTo>
                  <a:lnTo>
                    <a:pt x="2365" y="251"/>
                  </a:lnTo>
                  <a:lnTo>
                    <a:pt x="2240" y="209"/>
                  </a:lnTo>
                  <a:lnTo>
                    <a:pt x="2031" y="230"/>
                  </a:lnTo>
                  <a:lnTo>
                    <a:pt x="1884" y="272"/>
                  </a:lnTo>
                  <a:lnTo>
                    <a:pt x="1779" y="272"/>
                  </a:lnTo>
                  <a:lnTo>
                    <a:pt x="1759" y="314"/>
                  </a:lnTo>
                  <a:lnTo>
                    <a:pt x="1675" y="272"/>
                  </a:lnTo>
                  <a:lnTo>
                    <a:pt x="1612" y="356"/>
                  </a:lnTo>
                  <a:lnTo>
                    <a:pt x="1612" y="440"/>
                  </a:lnTo>
                  <a:lnTo>
                    <a:pt x="1549" y="440"/>
                  </a:lnTo>
                  <a:lnTo>
                    <a:pt x="1403" y="419"/>
                  </a:lnTo>
                  <a:lnTo>
                    <a:pt x="1403" y="314"/>
                  </a:lnTo>
                  <a:lnTo>
                    <a:pt x="1298" y="272"/>
                  </a:lnTo>
                  <a:lnTo>
                    <a:pt x="1215" y="314"/>
                  </a:lnTo>
                  <a:lnTo>
                    <a:pt x="1047" y="251"/>
                  </a:lnTo>
                  <a:lnTo>
                    <a:pt x="942" y="209"/>
                  </a:lnTo>
                  <a:lnTo>
                    <a:pt x="880" y="272"/>
                  </a:lnTo>
                  <a:lnTo>
                    <a:pt x="880" y="356"/>
                  </a:lnTo>
                  <a:lnTo>
                    <a:pt x="901" y="419"/>
                  </a:lnTo>
                  <a:lnTo>
                    <a:pt x="880" y="440"/>
                  </a:lnTo>
                  <a:lnTo>
                    <a:pt x="838" y="544"/>
                  </a:lnTo>
                  <a:lnTo>
                    <a:pt x="796" y="628"/>
                  </a:lnTo>
                  <a:lnTo>
                    <a:pt x="796" y="774"/>
                  </a:lnTo>
                  <a:lnTo>
                    <a:pt x="775" y="984"/>
                  </a:lnTo>
                  <a:lnTo>
                    <a:pt x="733" y="1109"/>
                  </a:lnTo>
                  <a:lnTo>
                    <a:pt x="817" y="1172"/>
                  </a:lnTo>
                  <a:lnTo>
                    <a:pt x="880" y="1256"/>
                  </a:lnTo>
                  <a:lnTo>
                    <a:pt x="922" y="1318"/>
                  </a:lnTo>
                  <a:lnTo>
                    <a:pt x="901" y="1402"/>
                  </a:lnTo>
                  <a:lnTo>
                    <a:pt x="608" y="1800"/>
                  </a:lnTo>
                  <a:lnTo>
                    <a:pt x="419" y="2009"/>
                  </a:lnTo>
                  <a:lnTo>
                    <a:pt x="378" y="2092"/>
                  </a:lnTo>
                  <a:lnTo>
                    <a:pt x="147" y="2511"/>
                  </a:lnTo>
                  <a:lnTo>
                    <a:pt x="106" y="2553"/>
                  </a:lnTo>
                  <a:lnTo>
                    <a:pt x="106" y="2720"/>
                  </a:lnTo>
                  <a:lnTo>
                    <a:pt x="85" y="2929"/>
                  </a:lnTo>
                  <a:lnTo>
                    <a:pt x="1" y="3139"/>
                  </a:lnTo>
                  <a:lnTo>
                    <a:pt x="43" y="3264"/>
                  </a:lnTo>
                  <a:lnTo>
                    <a:pt x="1" y="3285"/>
                  </a:lnTo>
                  <a:lnTo>
                    <a:pt x="43" y="3306"/>
                  </a:lnTo>
                  <a:lnTo>
                    <a:pt x="106" y="3285"/>
                  </a:lnTo>
                  <a:lnTo>
                    <a:pt x="210" y="3201"/>
                  </a:lnTo>
                  <a:lnTo>
                    <a:pt x="273" y="3243"/>
                  </a:lnTo>
                  <a:lnTo>
                    <a:pt x="315" y="3285"/>
                  </a:lnTo>
                  <a:lnTo>
                    <a:pt x="398" y="3285"/>
                  </a:lnTo>
                  <a:lnTo>
                    <a:pt x="461" y="3243"/>
                  </a:lnTo>
                  <a:lnTo>
                    <a:pt x="461" y="3160"/>
                  </a:lnTo>
                  <a:lnTo>
                    <a:pt x="566" y="3160"/>
                  </a:lnTo>
                  <a:lnTo>
                    <a:pt x="566" y="3180"/>
                  </a:lnTo>
                  <a:lnTo>
                    <a:pt x="608" y="3139"/>
                  </a:lnTo>
                  <a:lnTo>
                    <a:pt x="670" y="3139"/>
                  </a:lnTo>
                  <a:lnTo>
                    <a:pt x="712" y="3076"/>
                  </a:lnTo>
                  <a:lnTo>
                    <a:pt x="1633" y="3076"/>
                  </a:lnTo>
                  <a:lnTo>
                    <a:pt x="2407" y="3034"/>
                  </a:lnTo>
                  <a:lnTo>
                    <a:pt x="2575" y="2469"/>
                  </a:lnTo>
                  <a:lnTo>
                    <a:pt x="2595" y="2323"/>
                  </a:lnTo>
                  <a:lnTo>
                    <a:pt x="2700" y="2197"/>
                  </a:lnTo>
                  <a:lnTo>
                    <a:pt x="2784" y="2051"/>
                  </a:lnTo>
                  <a:lnTo>
                    <a:pt x="2867" y="1988"/>
                  </a:lnTo>
                  <a:lnTo>
                    <a:pt x="2909" y="1883"/>
                  </a:lnTo>
                  <a:lnTo>
                    <a:pt x="2972" y="1820"/>
                  </a:lnTo>
                  <a:lnTo>
                    <a:pt x="2972" y="1779"/>
                  </a:lnTo>
                  <a:lnTo>
                    <a:pt x="3181" y="1779"/>
                  </a:lnTo>
                  <a:lnTo>
                    <a:pt x="3223" y="1632"/>
                  </a:lnTo>
                  <a:lnTo>
                    <a:pt x="3223" y="1528"/>
                  </a:lnTo>
                  <a:lnTo>
                    <a:pt x="3349" y="1381"/>
                  </a:lnTo>
                  <a:lnTo>
                    <a:pt x="3349" y="1276"/>
                  </a:lnTo>
                  <a:lnTo>
                    <a:pt x="3328" y="1151"/>
                  </a:lnTo>
                  <a:lnTo>
                    <a:pt x="3244" y="1067"/>
                  </a:lnTo>
                  <a:lnTo>
                    <a:pt x="3307" y="1004"/>
                  </a:lnTo>
                  <a:lnTo>
                    <a:pt x="3223" y="963"/>
                  </a:lnTo>
                  <a:lnTo>
                    <a:pt x="3139" y="900"/>
                  </a:lnTo>
                  <a:lnTo>
                    <a:pt x="3077" y="753"/>
                  </a:lnTo>
                  <a:lnTo>
                    <a:pt x="2930" y="628"/>
                  </a:lnTo>
                  <a:lnTo>
                    <a:pt x="2930" y="481"/>
                  </a:lnTo>
                  <a:lnTo>
                    <a:pt x="2909" y="356"/>
                  </a:lnTo>
                  <a:lnTo>
                    <a:pt x="2826" y="356"/>
                  </a:lnTo>
                  <a:lnTo>
                    <a:pt x="2826" y="251"/>
                  </a:lnTo>
                  <a:lnTo>
                    <a:pt x="2784" y="230"/>
                  </a:lnTo>
                  <a:lnTo>
                    <a:pt x="2763" y="63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2"/>
            <p:cNvSpPr/>
            <p:nvPr/>
          </p:nvSpPr>
          <p:spPr>
            <a:xfrm>
              <a:off x="3898125" y="3081625"/>
              <a:ext cx="188350" cy="127150"/>
            </a:xfrm>
            <a:custGeom>
              <a:avLst/>
              <a:gdLst/>
              <a:ahLst/>
              <a:cxnLst/>
              <a:rect l="l" t="t" r="r" b="b"/>
              <a:pathLst>
                <a:path w="7534" h="5086" extrusionOk="0">
                  <a:moveTo>
                    <a:pt x="4750" y="1"/>
                  </a:moveTo>
                  <a:lnTo>
                    <a:pt x="4708" y="64"/>
                  </a:lnTo>
                  <a:lnTo>
                    <a:pt x="4583" y="147"/>
                  </a:lnTo>
                  <a:lnTo>
                    <a:pt x="4499" y="84"/>
                  </a:lnTo>
                  <a:lnTo>
                    <a:pt x="4374" y="84"/>
                  </a:lnTo>
                  <a:lnTo>
                    <a:pt x="4269" y="168"/>
                  </a:lnTo>
                  <a:lnTo>
                    <a:pt x="4123" y="252"/>
                  </a:lnTo>
                  <a:lnTo>
                    <a:pt x="4081" y="315"/>
                  </a:lnTo>
                  <a:lnTo>
                    <a:pt x="4123" y="398"/>
                  </a:lnTo>
                  <a:lnTo>
                    <a:pt x="4039" y="419"/>
                  </a:lnTo>
                  <a:lnTo>
                    <a:pt x="3934" y="587"/>
                  </a:lnTo>
                  <a:lnTo>
                    <a:pt x="3872" y="587"/>
                  </a:lnTo>
                  <a:lnTo>
                    <a:pt x="3830" y="566"/>
                  </a:lnTo>
                  <a:lnTo>
                    <a:pt x="3746" y="670"/>
                  </a:lnTo>
                  <a:lnTo>
                    <a:pt x="3746" y="733"/>
                  </a:lnTo>
                  <a:lnTo>
                    <a:pt x="3662" y="796"/>
                  </a:lnTo>
                  <a:lnTo>
                    <a:pt x="3641" y="900"/>
                  </a:lnTo>
                  <a:lnTo>
                    <a:pt x="3662" y="984"/>
                  </a:lnTo>
                  <a:lnTo>
                    <a:pt x="3641" y="1089"/>
                  </a:lnTo>
                  <a:lnTo>
                    <a:pt x="3537" y="1131"/>
                  </a:lnTo>
                  <a:lnTo>
                    <a:pt x="3432" y="1214"/>
                  </a:lnTo>
                  <a:lnTo>
                    <a:pt x="3202" y="1235"/>
                  </a:lnTo>
                  <a:lnTo>
                    <a:pt x="3035" y="1256"/>
                  </a:lnTo>
                  <a:lnTo>
                    <a:pt x="2909" y="1235"/>
                  </a:lnTo>
                  <a:lnTo>
                    <a:pt x="2804" y="1193"/>
                  </a:lnTo>
                  <a:lnTo>
                    <a:pt x="2679" y="1214"/>
                  </a:lnTo>
                  <a:lnTo>
                    <a:pt x="2595" y="1193"/>
                  </a:lnTo>
                  <a:lnTo>
                    <a:pt x="2511" y="1235"/>
                  </a:lnTo>
                  <a:lnTo>
                    <a:pt x="2491" y="1340"/>
                  </a:lnTo>
                  <a:lnTo>
                    <a:pt x="2595" y="1445"/>
                  </a:lnTo>
                  <a:lnTo>
                    <a:pt x="2658" y="1445"/>
                  </a:lnTo>
                  <a:lnTo>
                    <a:pt x="2679" y="1528"/>
                  </a:lnTo>
                  <a:lnTo>
                    <a:pt x="2511" y="1633"/>
                  </a:lnTo>
                  <a:lnTo>
                    <a:pt x="2449" y="1737"/>
                  </a:lnTo>
                  <a:lnTo>
                    <a:pt x="2281" y="1737"/>
                  </a:lnTo>
                  <a:lnTo>
                    <a:pt x="1947" y="1821"/>
                  </a:lnTo>
                  <a:lnTo>
                    <a:pt x="1821" y="1926"/>
                  </a:lnTo>
                  <a:lnTo>
                    <a:pt x="1633" y="1968"/>
                  </a:lnTo>
                  <a:lnTo>
                    <a:pt x="1507" y="2072"/>
                  </a:lnTo>
                  <a:lnTo>
                    <a:pt x="1403" y="2093"/>
                  </a:lnTo>
                  <a:lnTo>
                    <a:pt x="1340" y="2051"/>
                  </a:lnTo>
                  <a:lnTo>
                    <a:pt x="1298" y="1926"/>
                  </a:lnTo>
                  <a:lnTo>
                    <a:pt x="1235" y="1863"/>
                  </a:lnTo>
                  <a:lnTo>
                    <a:pt x="1151" y="1926"/>
                  </a:lnTo>
                  <a:lnTo>
                    <a:pt x="1151" y="2051"/>
                  </a:lnTo>
                  <a:lnTo>
                    <a:pt x="1110" y="2177"/>
                  </a:lnTo>
                  <a:lnTo>
                    <a:pt x="942" y="2177"/>
                  </a:lnTo>
                  <a:lnTo>
                    <a:pt x="838" y="2198"/>
                  </a:lnTo>
                  <a:lnTo>
                    <a:pt x="733" y="2198"/>
                  </a:lnTo>
                  <a:lnTo>
                    <a:pt x="712" y="2072"/>
                  </a:lnTo>
                  <a:lnTo>
                    <a:pt x="670" y="2030"/>
                  </a:lnTo>
                  <a:lnTo>
                    <a:pt x="670" y="2051"/>
                  </a:lnTo>
                  <a:lnTo>
                    <a:pt x="566" y="2198"/>
                  </a:lnTo>
                  <a:lnTo>
                    <a:pt x="461" y="2240"/>
                  </a:lnTo>
                  <a:lnTo>
                    <a:pt x="398" y="2365"/>
                  </a:lnTo>
                  <a:lnTo>
                    <a:pt x="294" y="2553"/>
                  </a:lnTo>
                  <a:lnTo>
                    <a:pt x="252" y="2679"/>
                  </a:lnTo>
                  <a:lnTo>
                    <a:pt x="147" y="2867"/>
                  </a:lnTo>
                  <a:lnTo>
                    <a:pt x="63" y="2867"/>
                  </a:lnTo>
                  <a:lnTo>
                    <a:pt x="1" y="2930"/>
                  </a:lnTo>
                  <a:lnTo>
                    <a:pt x="42" y="3077"/>
                  </a:lnTo>
                  <a:lnTo>
                    <a:pt x="84" y="3223"/>
                  </a:lnTo>
                  <a:lnTo>
                    <a:pt x="63" y="3349"/>
                  </a:lnTo>
                  <a:lnTo>
                    <a:pt x="84" y="3516"/>
                  </a:lnTo>
                  <a:lnTo>
                    <a:pt x="105" y="3641"/>
                  </a:lnTo>
                  <a:lnTo>
                    <a:pt x="105" y="3872"/>
                  </a:lnTo>
                  <a:lnTo>
                    <a:pt x="168" y="3934"/>
                  </a:lnTo>
                  <a:lnTo>
                    <a:pt x="314" y="4018"/>
                  </a:lnTo>
                  <a:lnTo>
                    <a:pt x="419" y="4123"/>
                  </a:lnTo>
                  <a:lnTo>
                    <a:pt x="461" y="4248"/>
                  </a:lnTo>
                  <a:lnTo>
                    <a:pt x="607" y="4458"/>
                  </a:lnTo>
                  <a:lnTo>
                    <a:pt x="691" y="4604"/>
                  </a:lnTo>
                  <a:lnTo>
                    <a:pt x="775" y="4688"/>
                  </a:lnTo>
                  <a:lnTo>
                    <a:pt x="942" y="4813"/>
                  </a:lnTo>
                  <a:lnTo>
                    <a:pt x="942" y="4960"/>
                  </a:lnTo>
                  <a:lnTo>
                    <a:pt x="942" y="5022"/>
                  </a:lnTo>
                  <a:lnTo>
                    <a:pt x="984" y="5085"/>
                  </a:lnTo>
                  <a:lnTo>
                    <a:pt x="1005" y="5085"/>
                  </a:lnTo>
                  <a:lnTo>
                    <a:pt x="1256" y="4667"/>
                  </a:lnTo>
                  <a:lnTo>
                    <a:pt x="1403" y="4499"/>
                  </a:lnTo>
                  <a:lnTo>
                    <a:pt x="1507" y="4478"/>
                  </a:lnTo>
                  <a:lnTo>
                    <a:pt x="1549" y="4437"/>
                  </a:lnTo>
                  <a:lnTo>
                    <a:pt x="1779" y="4332"/>
                  </a:lnTo>
                  <a:lnTo>
                    <a:pt x="1884" y="4353"/>
                  </a:lnTo>
                  <a:lnTo>
                    <a:pt x="1947" y="4290"/>
                  </a:lnTo>
                  <a:lnTo>
                    <a:pt x="2135" y="4290"/>
                  </a:lnTo>
                  <a:lnTo>
                    <a:pt x="2156" y="4353"/>
                  </a:lnTo>
                  <a:lnTo>
                    <a:pt x="2260" y="4395"/>
                  </a:lnTo>
                  <a:lnTo>
                    <a:pt x="2302" y="4374"/>
                  </a:lnTo>
                  <a:lnTo>
                    <a:pt x="2386" y="4353"/>
                  </a:lnTo>
                  <a:lnTo>
                    <a:pt x="2386" y="4269"/>
                  </a:lnTo>
                  <a:lnTo>
                    <a:pt x="2407" y="4185"/>
                  </a:lnTo>
                  <a:lnTo>
                    <a:pt x="2470" y="4144"/>
                  </a:lnTo>
                  <a:lnTo>
                    <a:pt x="2365" y="4018"/>
                  </a:lnTo>
                  <a:lnTo>
                    <a:pt x="2365" y="3955"/>
                  </a:lnTo>
                  <a:lnTo>
                    <a:pt x="2449" y="3955"/>
                  </a:lnTo>
                  <a:lnTo>
                    <a:pt x="2491" y="3913"/>
                  </a:lnTo>
                  <a:lnTo>
                    <a:pt x="2491" y="3851"/>
                  </a:lnTo>
                  <a:lnTo>
                    <a:pt x="2553" y="3767"/>
                  </a:lnTo>
                  <a:lnTo>
                    <a:pt x="2553" y="3704"/>
                  </a:lnTo>
                  <a:lnTo>
                    <a:pt x="2595" y="3662"/>
                  </a:lnTo>
                  <a:lnTo>
                    <a:pt x="2679" y="3662"/>
                  </a:lnTo>
                  <a:lnTo>
                    <a:pt x="2763" y="3558"/>
                  </a:lnTo>
                  <a:lnTo>
                    <a:pt x="2867" y="3600"/>
                  </a:lnTo>
                  <a:lnTo>
                    <a:pt x="2867" y="3537"/>
                  </a:lnTo>
                  <a:lnTo>
                    <a:pt x="2930" y="3537"/>
                  </a:lnTo>
                  <a:lnTo>
                    <a:pt x="3014" y="3600"/>
                  </a:lnTo>
                  <a:lnTo>
                    <a:pt x="3076" y="3621"/>
                  </a:lnTo>
                  <a:lnTo>
                    <a:pt x="3244" y="3746"/>
                  </a:lnTo>
                  <a:lnTo>
                    <a:pt x="3327" y="3767"/>
                  </a:lnTo>
                  <a:lnTo>
                    <a:pt x="3495" y="3913"/>
                  </a:lnTo>
                  <a:lnTo>
                    <a:pt x="3516" y="3955"/>
                  </a:lnTo>
                  <a:lnTo>
                    <a:pt x="3641" y="3934"/>
                  </a:lnTo>
                  <a:lnTo>
                    <a:pt x="3767" y="4018"/>
                  </a:lnTo>
                  <a:lnTo>
                    <a:pt x="3913" y="4018"/>
                  </a:lnTo>
                  <a:lnTo>
                    <a:pt x="3976" y="4039"/>
                  </a:lnTo>
                  <a:lnTo>
                    <a:pt x="4060" y="3976"/>
                  </a:lnTo>
                  <a:lnTo>
                    <a:pt x="4144" y="3976"/>
                  </a:lnTo>
                  <a:lnTo>
                    <a:pt x="4248" y="4039"/>
                  </a:lnTo>
                  <a:lnTo>
                    <a:pt x="4374" y="4060"/>
                  </a:lnTo>
                  <a:lnTo>
                    <a:pt x="4436" y="4081"/>
                  </a:lnTo>
                  <a:lnTo>
                    <a:pt x="4562" y="4060"/>
                  </a:lnTo>
                  <a:lnTo>
                    <a:pt x="4583" y="4018"/>
                  </a:lnTo>
                  <a:lnTo>
                    <a:pt x="4541" y="3955"/>
                  </a:lnTo>
                  <a:lnTo>
                    <a:pt x="4499" y="3913"/>
                  </a:lnTo>
                  <a:lnTo>
                    <a:pt x="4604" y="3809"/>
                  </a:lnTo>
                  <a:lnTo>
                    <a:pt x="4688" y="3704"/>
                  </a:lnTo>
                  <a:lnTo>
                    <a:pt x="4792" y="3704"/>
                  </a:lnTo>
                  <a:lnTo>
                    <a:pt x="4897" y="3725"/>
                  </a:lnTo>
                  <a:lnTo>
                    <a:pt x="4980" y="3809"/>
                  </a:lnTo>
                  <a:lnTo>
                    <a:pt x="5064" y="3767"/>
                  </a:lnTo>
                  <a:lnTo>
                    <a:pt x="5294" y="3746"/>
                  </a:lnTo>
                  <a:lnTo>
                    <a:pt x="5336" y="3704"/>
                  </a:lnTo>
                  <a:lnTo>
                    <a:pt x="5420" y="3641"/>
                  </a:lnTo>
                  <a:lnTo>
                    <a:pt x="5650" y="3537"/>
                  </a:lnTo>
                  <a:lnTo>
                    <a:pt x="5734" y="3558"/>
                  </a:lnTo>
                  <a:lnTo>
                    <a:pt x="5755" y="3600"/>
                  </a:lnTo>
                  <a:lnTo>
                    <a:pt x="5796" y="3600"/>
                  </a:lnTo>
                  <a:lnTo>
                    <a:pt x="5817" y="3662"/>
                  </a:lnTo>
                  <a:lnTo>
                    <a:pt x="5859" y="3662"/>
                  </a:lnTo>
                  <a:lnTo>
                    <a:pt x="5943" y="3621"/>
                  </a:lnTo>
                  <a:lnTo>
                    <a:pt x="6068" y="3621"/>
                  </a:lnTo>
                  <a:lnTo>
                    <a:pt x="6152" y="3600"/>
                  </a:lnTo>
                  <a:lnTo>
                    <a:pt x="6236" y="3600"/>
                  </a:lnTo>
                  <a:lnTo>
                    <a:pt x="6320" y="3495"/>
                  </a:lnTo>
                  <a:lnTo>
                    <a:pt x="6278" y="3453"/>
                  </a:lnTo>
                  <a:lnTo>
                    <a:pt x="6278" y="3411"/>
                  </a:lnTo>
                  <a:lnTo>
                    <a:pt x="6361" y="3411"/>
                  </a:lnTo>
                  <a:lnTo>
                    <a:pt x="6445" y="3453"/>
                  </a:lnTo>
                  <a:lnTo>
                    <a:pt x="6633" y="3453"/>
                  </a:lnTo>
                  <a:lnTo>
                    <a:pt x="6675" y="3495"/>
                  </a:lnTo>
                  <a:lnTo>
                    <a:pt x="6759" y="3516"/>
                  </a:lnTo>
                  <a:lnTo>
                    <a:pt x="6843" y="3558"/>
                  </a:lnTo>
                  <a:lnTo>
                    <a:pt x="7073" y="3558"/>
                  </a:lnTo>
                  <a:lnTo>
                    <a:pt x="7094" y="3600"/>
                  </a:lnTo>
                  <a:lnTo>
                    <a:pt x="7282" y="3516"/>
                  </a:lnTo>
                  <a:lnTo>
                    <a:pt x="7408" y="3516"/>
                  </a:lnTo>
                  <a:lnTo>
                    <a:pt x="7512" y="3558"/>
                  </a:lnTo>
                  <a:lnTo>
                    <a:pt x="7533" y="3600"/>
                  </a:lnTo>
                  <a:lnTo>
                    <a:pt x="7533" y="3558"/>
                  </a:lnTo>
                  <a:lnTo>
                    <a:pt x="7491" y="3495"/>
                  </a:lnTo>
                  <a:lnTo>
                    <a:pt x="7387" y="3432"/>
                  </a:lnTo>
                  <a:lnTo>
                    <a:pt x="7303" y="3390"/>
                  </a:lnTo>
                  <a:lnTo>
                    <a:pt x="7303" y="3202"/>
                  </a:lnTo>
                  <a:lnTo>
                    <a:pt x="7303" y="3139"/>
                  </a:lnTo>
                  <a:lnTo>
                    <a:pt x="7219" y="3077"/>
                  </a:lnTo>
                  <a:lnTo>
                    <a:pt x="7010" y="3035"/>
                  </a:lnTo>
                  <a:lnTo>
                    <a:pt x="6968" y="2972"/>
                  </a:lnTo>
                  <a:lnTo>
                    <a:pt x="6989" y="2867"/>
                  </a:lnTo>
                  <a:lnTo>
                    <a:pt x="6947" y="2805"/>
                  </a:lnTo>
                  <a:lnTo>
                    <a:pt x="6843" y="2784"/>
                  </a:lnTo>
                  <a:lnTo>
                    <a:pt x="6780" y="2721"/>
                  </a:lnTo>
                  <a:lnTo>
                    <a:pt x="6759" y="2553"/>
                  </a:lnTo>
                  <a:lnTo>
                    <a:pt x="6738" y="2491"/>
                  </a:lnTo>
                  <a:lnTo>
                    <a:pt x="6550" y="2365"/>
                  </a:lnTo>
                  <a:lnTo>
                    <a:pt x="6487" y="2386"/>
                  </a:lnTo>
                  <a:lnTo>
                    <a:pt x="6382" y="2344"/>
                  </a:lnTo>
                  <a:lnTo>
                    <a:pt x="6361" y="2365"/>
                  </a:lnTo>
                  <a:lnTo>
                    <a:pt x="6257" y="2344"/>
                  </a:lnTo>
                  <a:lnTo>
                    <a:pt x="6131" y="2240"/>
                  </a:lnTo>
                  <a:lnTo>
                    <a:pt x="6173" y="2177"/>
                  </a:lnTo>
                  <a:lnTo>
                    <a:pt x="6215" y="2135"/>
                  </a:lnTo>
                  <a:lnTo>
                    <a:pt x="6278" y="2072"/>
                  </a:lnTo>
                  <a:lnTo>
                    <a:pt x="6320" y="1989"/>
                  </a:lnTo>
                  <a:lnTo>
                    <a:pt x="6257" y="1926"/>
                  </a:lnTo>
                  <a:lnTo>
                    <a:pt x="6152" y="1926"/>
                  </a:lnTo>
                  <a:lnTo>
                    <a:pt x="6048" y="1863"/>
                  </a:lnTo>
                  <a:lnTo>
                    <a:pt x="6006" y="1779"/>
                  </a:lnTo>
                  <a:lnTo>
                    <a:pt x="5922" y="1737"/>
                  </a:lnTo>
                  <a:lnTo>
                    <a:pt x="5817" y="1737"/>
                  </a:lnTo>
                  <a:lnTo>
                    <a:pt x="5692" y="1654"/>
                  </a:lnTo>
                  <a:lnTo>
                    <a:pt x="5608" y="1612"/>
                  </a:lnTo>
                  <a:lnTo>
                    <a:pt x="5587" y="1465"/>
                  </a:lnTo>
                  <a:lnTo>
                    <a:pt x="5629" y="1403"/>
                  </a:lnTo>
                  <a:lnTo>
                    <a:pt x="5545" y="1361"/>
                  </a:lnTo>
                  <a:lnTo>
                    <a:pt x="5399" y="1361"/>
                  </a:lnTo>
                  <a:lnTo>
                    <a:pt x="5336" y="1424"/>
                  </a:lnTo>
                  <a:lnTo>
                    <a:pt x="5211" y="1424"/>
                  </a:lnTo>
                  <a:lnTo>
                    <a:pt x="5106" y="1340"/>
                  </a:lnTo>
                  <a:lnTo>
                    <a:pt x="5106" y="1152"/>
                  </a:lnTo>
                  <a:lnTo>
                    <a:pt x="5169" y="1047"/>
                  </a:lnTo>
                  <a:lnTo>
                    <a:pt x="5190" y="1005"/>
                  </a:lnTo>
                  <a:lnTo>
                    <a:pt x="5211" y="880"/>
                  </a:lnTo>
                  <a:lnTo>
                    <a:pt x="5190" y="796"/>
                  </a:lnTo>
                  <a:lnTo>
                    <a:pt x="5085" y="566"/>
                  </a:lnTo>
                  <a:lnTo>
                    <a:pt x="4918" y="377"/>
                  </a:lnTo>
                  <a:lnTo>
                    <a:pt x="4897" y="294"/>
                  </a:lnTo>
                  <a:lnTo>
                    <a:pt x="4771" y="189"/>
                  </a:lnTo>
                  <a:lnTo>
                    <a:pt x="4813" y="168"/>
                  </a:lnTo>
                  <a:lnTo>
                    <a:pt x="4813" y="84"/>
                  </a:lnTo>
                  <a:lnTo>
                    <a:pt x="475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2"/>
            <p:cNvSpPr/>
            <p:nvPr/>
          </p:nvSpPr>
          <p:spPr>
            <a:xfrm>
              <a:off x="3821225" y="2747900"/>
              <a:ext cx="223400" cy="207700"/>
            </a:xfrm>
            <a:custGeom>
              <a:avLst/>
              <a:gdLst/>
              <a:ahLst/>
              <a:cxnLst/>
              <a:rect l="l" t="t" r="r" b="b"/>
              <a:pathLst>
                <a:path w="8936" h="8308" extrusionOk="0">
                  <a:moveTo>
                    <a:pt x="1068" y="1"/>
                  </a:moveTo>
                  <a:lnTo>
                    <a:pt x="1047" y="42"/>
                  </a:lnTo>
                  <a:lnTo>
                    <a:pt x="1089" y="252"/>
                  </a:lnTo>
                  <a:lnTo>
                    <a:pt x="1152" y="314"/>
                  </a:lnTo>
                  <a:lnTo>
                    <a:pt x="1026" y="482"/>
                  </a:lnTo>
                  <a:lnTo>
                    <a:pt x="670" y="691"/>
                  </a:lnTo>
                  <a:lnTo>
                    <a:pt x="670" y="775"/>
                  </a:lnTo>
                  <a:lnTo>
                    <a:pt x="566" y="900"/>
                  </a:lnTo>
                  <a:lnTo>
                    <a:pt x="440" y="900"/>
                  </a:lnTo>
                  <a:lnTo>
                    <a:pt x="357" y="963"/>
                  </a:lnTo>
                  <a:lnTo>
                    <a:pt x="357" y="1047"/>
                  </a:lnTo>
                  <a:lnTo>
                    <a:pt x="336" y="1109"/>
                  </a:lnTo>
                  <a:lnTo>
                    <a:pt x="398" y="1298"/>
                  </a:lnTo>
                  <a:lnTo>
                    <a:pt x="398" y="1423"/>
                  </a:lnTo>
                  <a:lnTo>
                    <a:pt x="357" y="1465"/>
                  </a:lnTo>
                  <a:lnTo>
                    <a:pt x="357" y="1507"/>
                  </a:lnTo>
                  <a:lnTo>
                    <a:pt x="336" y="1570"/>
                  </a:lnTo>
                  <a:lnTo>
                    <a:pt x="294" y="1674"/>
                  </a:lnTo>
                  <a:lnTo>
                    <a:pt x="189" y="1716"/>
                  </a:lnTo>
                  <a:lnTo>
                    <a:pt x="147" y="1737"/>
                  </a:lnTo>
                  <a:lnTo>
                    <a:pt x="85" y="1737"/>
                  </a:lnTo>
                  <a:lnTo>
                    <a:pt x="22" y="1800"/>
                  </a:lnTo>
                  <a:lnTo>
                    <a:pt x="22" y="2009"/>
                  </a:lnTo>
                  <a:lnTo>
                    <a:pt x="85" y="2030"/>
                  </a:lnTo>
                  <a:lnTo>
                    <a:pt x="147" y="2156"/>
                  </a:lnTo>
                  <a:lnTo>
                    <a:pt x="147" y="2553"/>
                  </a:lnTo>
                  <a:lnTo>
                    <a:pt x="189" y="2762"/>
                  </a:lnTo>
                  <a:lnTo>
                    <a:pt x="189" y="2825"/>
                  </a:lnTo>
                  <a:lnTo>
                    <a:pt x="189" y="3139"/>
                  </a:lnTo>
                  <a:lnTo>
                    <a:pt x="252" y="3286"/>
                  </a:lnTo>
                  <a:lnTo>
                    <a:pt x="210" y="3599"/>
                  </a:lnTo>
                  <a:lnTo>
                    <a:pt x="189" y="3662"/>
                  </a:lnTo>
                  <a:lnTo>
                    <a:pt x="231" y="3788"/>
                  </a:lnTo>
                  <a:lnTo>
                    <a:pt x="252" y="3997"/>
                  </a:lnTo>
                  <a:lnTo>
                    <a:pt x="210" y="4081"/>
                  </a:lnTo>
                  <a:lnTo>
                    <a:pt x="85" y="4185"/>
                  </a:lnTo>
                  <a:lnTo>
                    <a:pt x="43" y="4227"/>
                  </a:lnTo>
                  <a:lnTo>
                    <a:pt x="1" y="4290"/>
                  </a:lnTo>
                  <a:lnTo>
                    <a:pt x="85" y="4353"/>
                  </a:lnTo>
                  <a:lnTo>
                    <a:pt x="210" y="4541"/>
                  </a:lnTo>
                  <a:lnTo>
                    <a:pt x="315" y="4771"/>
                  </a:lnTo>
                  <a:lnTo>
                    <a:pt x="357" y="4813"/>
                  </a:lnTo>
                  <a:lnTo>
                    <a:pt x="398" y="4938"/>
                  </a:lnTo>
                  <a:lnTo>
                    <a:pt x="357" y="5022"/>
                  </a:lnTo>
                  <a:lnTo>
                    <a:pt x="398" y="5169"/>
                  </a:lnTo>
                  <a:lnTo>
                    <a:pt x="440" y="5252"/>
                  </a:lnTo>
                  <a:lnTo>
                    <a:pt x="461" y="5357"/>
                  </a:lnTo>
                  <a:lnTo>
                    <a:pt x="545" y="5441"/>
                  </a:lnTo>
                  <a:lnTo>
                    <a:pt x="984" y="5441"/>
                  </a:lnTo>
                  <a:lnTo>
                    <a:pt x="1089" y="5503"/>
                  </a:lnTo>
                  <a:lnTo>
                    <a:pt x="1173" y="5650"/>
                  </a:lnTo>
                  <a:lnTo>
                    <a:pt x="1277" y="5880"/>
                  </a:lnTo>
                  <a:lnTo>
                    <a:pt x="1340" y="5922"/>
                  </a:lnTo>
                  <a:lnTo>
                    <a:pt x="1403" y="6006"/>
                  </a:lnTo>
                  <a:lnTo>
                    <a:pt x="1486" y="6089"/>
                  </a:lnTo>
                  <a:lnTo>
                    <a:pt x="2491" y="6319"/>
                  </a:lnTo>
                  <a:lnTo>
                    <a:pt x="2595" y="6424"/>
                  </a:lnTo>
                  <a:lnTo>
                    <a:pt x="3118" y="6215"/>
                  </a:lnTo>
                  <a:lnTo>
                    <a:pt x="3746" y="5964"/>
                  </a:lnTo>
                  <a:lnTo>
                    <a:pt x="8391" y="8307"/>
                  </a:lnTo>
                  <a:lnTo>
                    <a:pt x="8391" y="8098"/>
                  </a:lnTo>
                  <a:lnTo>
                    <a:pt x="8935" y="8056"/>
                  </a:lnTo>
                  <a:lnTo>
                    <a:pt x="8705" y="2344"/>
                  </a:lnTo>
                  <a:lnTo>
                    <a:pt x="8621" y="2051"/>
                  </a:lnTo>
                  <a:lnTo>
                    <a:pt x="8580" y="1905"/>
                  </a:lnTo>
                  <a:lnTo>
                    <a:pt x="8621" y="1716"/>
                  </a:lnTo>
                  <a:lnTo>
                    <a:pt x="8705" y="1507"/>
                  </a:lnTo>
                  <a:lnTo>
                    <a:pt x="8705" y="1381"/>
                  </a:lnTo>
                  <a:lnTo>
                    <a:pt x="8663" y="1214"/>
                  </a:lnTo>
                  <a:lnTo>
                    <a:pt x="8705" y="984"/>
                  </a:lnTo>
                  <a:lnTo>
                    <a:pt x="8726" y="879"/>
                  </a:lnTo>
                  <a:lnTo>
                    <a:pt x="8684" y="733"/>
                  </a:lnTo>
                  <a:lnTo>
                    <a:pt x="8600" y="649"/>
                  </a:lnTo>
                  <a:lnTo>
                    <a:pt x="8496" y="628"/>
                  </a:lnTo>
                  <a:lnTo>
                    <a:pt x="8391" y="649"/>
                  </a:lnTo>
                  <a:lnTo>
                    <a:pt x="7994" y="586"/>
                  </a:lnTo>
                  <a:lnTo>
                    <a:pt x="7931" y="524"/>
                  </a:lnTo>
                  <a:lnTo>
                    <a:pt x="7764" y="524"/>
                  </a:lnTo>
                  <a:lnTo>
                    <a:pt x="7575" y="461"/>
                  </a:lnTo>
                  <a:lnTo>
                    <a:pt x="7533" y="377"/>
                  </a:lnTo>
                  <a:lnTo>
                    <a:pt x="7575" y="356"/>
                  </a:lnTo>
                  <a:lnTo>
                    <a:pt x="7554" y="314"/>
                  </a:lnTo>
                  <a:lnTo>
                    <a:pt x="7324" y="168"/>
                  </a:lnTo>
                  <a:lnTo>
                    <a:pt x="7199" y="168"/>
                  </a:lnTo>
                  <a:lnTo>
                    <a:pt x="7010" y="126"/>
                  </a:lnTo>
                  <a:lnTo>
                    <a:pt x="6948" y="105"/>
                  </a:lnTo>
                  <a:lnTo>
                    <a:pt x="6885" y="147"/>
                  </a:lnTo>
                  <a:lnTo>
                    <a:pt x="6780" y="63"/>
                  </a:lnTo>
                  <a:lnTo>
                    <a:pt x="6717" y="63"/>
                  </a:lnTo>
                  <a:lnTo>
                    <a:pt x="6529" y="168"/>
                  </a:lnTo>
                  <a:lnTo>
                    <a:pt x="6257" y="210"/>
                  </a:lnTo>
                  <a:lnTo>
                    <a:pt x="6006" y="314"/>
                  </a:lnTo>
                  <a:lnTo>
                    <a:pt x="5880" y="440"/>
                  </a:lnTo>
                  <a:lnTo>
                    <a:pt x="5839" y="586"/>
                  </a:lnTo>
                  <a:lnTo>
                    <a:pt x="5776" y="670"/>
                  </a:lnTo>
                  <a:lnTo>
                    <a:pt x="5755" y="963"/>
                  </a:lnTo>
                  <a:lnTo>
                    <a:pt x="5859" y="1109"/>
                  </a:lnTo>
                  <a:lnTo>
                    <a:pt x="5943" y="1361"/>
                  </a:lnTo>
                  <a:lnTo>
                    <a:pt x="5880" y="1486"/>
                  </a:lnTo>
                  <a:lnTo>
                    <a:pt x="5734" y="1633"/>
                  </a:lnTo>
                  <a:lnTo>
                    <a:pt x="5692" y="1695"/>
                  </a:lnTo>
                  <a:lnTo>
                    <a:pt x="5525" y="1842"/>
                  </a:lnTo>
                  <a:lnTo>
                    <a:pt x="5378" y="1905"/>
                  </a:lnTo>
                  <a:lnTo>
                    <a:pt x="5148" y="1800"/>
                  </a:lnTo>
                  <a:lnTo>
                    <a:pt x="4918" y="1612"/>
                  </a:lnTo>
                  <a:lnTo>
                    <a:pt x="4730" y="1486"/>
                  </a:lnTo>
                  <a:lnTo>
                    <a:pt x="4479" y="1319"/>
                  </a:lnTo>
                  <a:lnTo>
                    <a:pt x="4060" y="1172"/>
                  </a:lnTo>
                  <a:lnTo>
                    <a:pt x="3872" y="1151"/>
                  </a:lnTo>
                  <a:lnTo>
                    <a:pt x="3788" y="1172"/>
                  </a:lnTo>
                  <a:lnTo>
                    <a:pt x="3579" y="1172"/>
                  </a:lnTo>
                  <a:lnTo>
                    <a:pt x="3390" y="1068"/>
                  </a:lnTo>
                  <a:lnTo>
                    <a:pt x="3223" y="733"/>
                  </a:lnTo>
                  <a:lnTo>
                    <a:pt x="3223" y="545"/>
                  </a:lnTo>
                  <a:lnTo>
                    <a:pt x="3056" y="356"/>
                  </a:lnTo>
                  <a:lnTo>
                    <a:pt x="2700" y="314"/>
                  </a:lnTo>
                  <a:lnTo>
                    <a:pt x="2512" y="168"/>
                  </a:lnTo>
                  <a:lnTo>
                    <a:pt x="2198" y="168"/>
                  </a:lnTo>
                  <a:lnTo>
                    <a:pt x="2010" y="105"/>
                  </a:lnTo>
                  <a:lnTo>
                    <a:pt x="1591" y="168"/>
                  </a:lnTo>
                  <a:lnTo>
                    <a:pt x="1298" y="126"/>
                  </a:lnTo>
                  <a:lnTo>
                    <a:pt x="1194" y="21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2"/>
            <p:cNvSpPr/>
            <p:nvPr/>
          </p:nvSpPr>
          <p:spPr>
            <a:xfrm>
              <a:off x="3792975" y="2679900"/>
              <a:ext cx="57050" cy="111450"/>
            </a:xfrm>
            <a:custGeom>
              <a:avLst/>
              <a:gdLst/>
              <a:ahLst/>
              <a:cxnLst/>
              <a:rect l="l" t="t" r="r" b="b"/>
              <a:pathLst>
                <a:path w="2282" h="4458" extrusionOk="0">
                  <a:moveTo>
                    <a:pt x="1235" y="0"/>
                  </a:moveTo>
                  <a:lnTo>
                    <a:pt x="1110" y="21"/>
                  </a:lnTo>
                  <a:lnTo>
                    <a:pt x="1110" y="105"/>
                  </a:lnTo>
                  <a:lnTo>
                    <a:pt x="1026" y="21"/>
                  </a:lnTo>
                  <a:lnTo>
                    <a:pt x="859" y="42"/>
                  </a:lnTo>
                  <a:lnTo>
                    <a:pt x="650" y="147"/>
                  </a:lnTo>
                  <a:lnTo>
                    <a:pt x="524" y="272"/>
                  </a:lnTo>
                  <a:lnTo>
                    <a:pt x="503" y="356"/>
                  </a:lnTo>
                  <a:lnTo>
                    <a:pt x="524" y="440"/>
                  </a:lnTo>
                  <a:lnTo>
                    <a:pt x="503" y="586"/>
                  </a:lnTo>
                  <a:lnTo>
                    <a:pt x="503" y="775"/>
                  </a:lnTo>
                  <a:lnTo>
                    <a:pt x="399" y="1047"/>
                  </a:lnTo>
                  <a:lnTo>
                    <a:pt x="440" y="1193"/>
                  </a:lnTo>
                  <a:lnTo>
                    <a:pt x="503" y="1298"/>
                  </a:lnTo>
                  <a:lnTo>
                    <a:pt x="524" y="1319"/>
                  </a:lnTo>
                  <a:lnTo>
                    <a:pt x="482" y="1381"/>
                  </a:lnTo>
                  <a:lnTo>
                    <a:pt x="419" y="1465"/>
                  </a:lnTo>
                  <a:lnTo>
                    <a:pt x="503" y="1528"/>
                  </a:lnTo>
                  <a:lnTo>
                    <a:pt x="440" y="1591"/>
                  </a:lnTo>
                  <a:lnTo>
                    <a:pt x="419" y="1800"/>
                  </a:lnTo>
                  <a:lnTo>
                    <a:pt x="336" y="1842"/>
                  </a:lnTo>
                  <a:lnTo>
                    <a:pt x="294" y="1925"/>
                  </a:lnTo>
                  <a:lnTo>
                    <a:pt x="210" y="1946"/>
                  </a:lnTo>
                  <a:lnTo>
                    <a:pt x="85" y="2114"/>
                  </a:lnTo>
                  <a:lnTo>
                    <a:pt x="1" y="2365"/>
                  </a:lnTo>
                  <a:lnTo>
                    <a:pt x="64" y="2407"/>
                  </a:lnTo>
                  <a:lnTo>
                    <a:pt x="106" y="2553"/>
                  </a:lnTo>
                  <a:lnTo>
                    <a:pt x="85" y="2616"/>
                  </a:lnTo>
                  <a:lnTo>
                    <a:pt x="168" y="2741"/>
                  </a:lnTo>
                  <a:lnTo>
                    <a:pt x="210" y="2741"/>
                  </a:lnTo>
                  <a:lnTo>
                    <a:pt x="399" y="2888"/>
                  </a:lnTo>
                  <a:lnTo>
                    <a:pt x="419" y="3034"/>
                  </a:lnTo>
                  <a:lnTo>
                    <a:pt x="545" y="3076"/>
                  </a:lnTo>
                  <a:lnTo>
                    <a:pt x="608" y="3139"/>
                  </a:lnTo>
                  <a:lnTo>
                    <a:pt x="712" y="3160"/>
                  </a:lnTo>
                  <a:lnTo>
                    <a:pt x="838" y="3306"/>
                  </a:lnTo>
                  <a:lnTo>
                    <a:pt x="1215" y="4457"/>
                  </a:lnTo>
                  <a:lnTo>
                    <a:pt x="1277" y="4457"/>
                  </a:lnTo>
                  <a:lnTo>
                    <a:pt x="1319" y="4436"/>
                  </a:lnTo>
                  <a:lnTo>
                    <a:pt x="1424" y="4394"/>
                  </a:lnTo>
                  <a:lnTo>
                    <a:pt x="1466" y="4290"/>
                  </a:lnTo>
                  <a:lnTo>
                    <a:pt x="1487" y="4227"/>
                  </a:lnTo>
                  <a:lnTo>
                    <a:pt x="1487" y="4185"/>
                  </a:lnTo>
                  <a:lnTo>
                    <a:pt x="1528" y="4143"/>
                  </a:lnTo>
                  <a:lnTo>
                    <a:pt x="1528" y="4018"/>
                  </a:lnTo>
                  <a:lnTo>
                    <a:pt x="1466" y="3829"/>
                  </a:lnTo>
                  <a:lnTo>
                    <a:pt x="1487" y="3767"/>
                  </a:lnTo>
                  <a:lnTo>
                    <a:pt x="1487" y="3683"/>
                  </a:lnTo>
                  <a:lnTo>
                    <a:pt x="1570" y="3620"/>
                  </a:lnTo>
                  <a:lnTo>
                    <a:pt x="1696" y="3620"/>
                  </a:lnTo>
                  <a:lnTo>
                    <a:pt x="1800" y="3495"/>
                  </a:lnTo>
                  <a:lnTo>
                    <a:pt x="1800" y="3411"/>
                  </a:lnTo>
                  <a:lnTo>
                    <a:pt x="2156" y="3202"/>
                  </a:lnTo>
                  <a:lnTo>
                    <a:pt x="2282" y="3034"/>
                  </a:lnTo>
                  <a:lnTo>
                    <a:pt x="2219" y="2972"/>
                  </a:lnTo>
                  <a:lnTo>
                    <a:pt x="2177" y="2762"/>
                  </a:lnTo>
                  <a:lnTo>
                    <a:pt x="2198" y="2721"/>
                  </a:lnTo>
                  <a:lnTo>
                    <a:pt x="2156" y="2679"/>
                  </a:lnTo>
                  <a:lnTo>
                    <a:pt x="1968" y="2574"/>
                  </a:lnTo>
                  <a:lnTo>
                    <a:pt x="1947" y="2532"/>
                  </a:lnTo>
                  <a:lnTo>
                    <a:pt x="1947" y="2448"/>
                  </a:lnTo>
                  <a:lnTo>
                    <a:pt x="1863" y="2407"/>
                  </a:lnTo>
                  <a:lnTo>
                    <a:pt x="1842" y="2428"/>
                  </a:lnTo>
                  <a:lnTo>
                    <a:pt x="1842" y="2469"/>
                  </a:lnTo>
                  <a:lnTo>
                    <a:pt x="1779" y="2511"/>
                  </a:lnTo>
                  <a:lnTo>
                    <a:pt x="1696" y="2469"/>
                  </a:lnTo>
                  <a:lnTo>
                    <a:pt x="1675" y="2365"/>
                  </a:lnTo>
                  <a:lnTo>
                    <a:pt x="1591" y="2407"/>
                  </a:lnTo>
                  <a:lnTo>
                    <a:pt x="1424" y="2260"/>
                  </a:lnTo>
                  <a:lnTo>
                    <a:pt x="1340" y="2114"/>
                  </a:lnTo>
                  <a:lnTo>
                    <a:pt x="1382" y="1925"/>
                  </a:lnTo>
                  <a:lnTo>
                    <a:pt x="1675" y="1737"/>
                  </a:lnTo>
                  <a:lnTo>
                    <a:pt x="1842" y="1570"/>
                  </a:lnTo>
                  <a:lnTo>
                    <a:pt x="1884" y="1507"/>
                  </a:lnTo>
                  <a:lnTo>
                    <a:pt x="1842" y="1465"/>
                  </a:lnTo>
                  <a:lnTo>
                    <a:pt x="1884" y="1381"/>
                  </a:lnTo>
                  <a:lnTo>
                    <a:pt x="1863" y="1298"/>
                  </a:lnTo>
                  <a:lnTo>
                    <a:pt x="1842" y="1277"/>
                  </a:lnTo>
                  <a:lnTo>
                    <a:pt x="1842" y="1088"/>
                  </a:lnTo>
                  <a:lnTo>
                    <a:pt x="1654" y="1005"/>
                  </a:lnTo>
                  <a:lnTo>
                    <a:pt x="1528" y="837"/>
                  </a:lnTo>
                  <a:lnTo>
                    <a:pt x="1549" y="670"/>
                  </a:lnTo>
                  <a:lnTo>
                    <a:pt x="1675" y="586"/>
                  </a:lnTo>
                  <a:lnTo>
                    <a:pt x="1696" y="482"/>
                  </a:lnTo>
                  <a:lnTo>
                    <a:pt x="1800" y="314"/>
                  </a:lnTo>
                  <a:lnTo>
                    <a:pt x="1800" y="210"/>
                  </a:lnTo>
                  <a:lnTo>
                    <a:pt x="1759" y="147"/>
                  </a:lnTo>
                  <a:lnTo>
                    <a:pt x="1549" y="335"/>
                  </a:lnTo>
                  <a:lnTo>
                    <a:pt x="1487" y="419"/>
                  </a:lnTo>
                  <a:lnTo>
                    <a:pt x="1424" y="377"/>
                  </a:lnTo>
                  <a:lnTo>
                    <a:pt x="1340" y="168"/>
                  </a:lnTo>
                  <a:lnTo>
                    <a:pt x="1277" y="168"/>
                  </a:lnTo>
                  <a:lnTo>
                    <a:pt x="1277" y="63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2"/>
            <p:cNvSpPr/>
            <p:nvPr/>
          </p:nvSpPr>
          <p:spPr>
            <a:xfrm>
              <a:off x="3568575" y="2683550"/>
              <a:ext cx="289825" cy="280400"/>
            </a:xfrm>
            <a:custGeom>
              <a:avLst/>
              <a:gdLst/>
              <a:ahLst/>
              <a:cxnLst/>
              <a:rect l="l" t="t" r="r" b="b"/>
              <a:pathLst>
                <a:path w="11593" h="11216" extrusionOk="0">
                  <a:moveTo>
                    <a:pt x="8307" y="1"/>
                  </a:moveTo>
                  <a:lnTo>
                    <a:pt x="8161" y="22"/>
                  </a:lnTo>
                  <a:lnTo>
                    <a:pt x="8140" y="106"/>
                  </a:lnTo>
                  <a:lnTo>
                    <a:pt x="8035" y="126"/>
                  </a:lnTo>
                  <a:lnTo>
                    <a:pt x="7994" y="210"/>
                  </a:lnTo>
                  <a:lnTo>
                    <a:pt x="7910" y="189"/>
                  </a:lnTo>
                  <a:lnTo>
                    <a:pt x="7805" y="189"/>
                  </a:lnTo>
                  <a:lnTo>
                    <a:pt x="7701" y="294"/>
                  </a:lnTo>
                  <a:lnTo>
                    <a:pt x="7575" y="294"/>
                  </a:lnTo>
                  <a:lnTo>
                    <a:pt x="7491" y="168"/>
                  </a:lnTo>
                  <a:lnTo>
                    <a:pt x="7324" y="168"/>
                  </a:lnTo>
                  <a:lnTo>
                    <a:pt x="7261" y="126"/>
                  </a:lnTo>
                  <a:lnTo>
                    <a:pt x="7115" y="168"/>
                  </a:lnTo>
                  <a:lnTo>
                    <a:pt x="6989" y="126"/>
                  </a:lnTo>
                  <a:lnTo>
                    <a:pt x="6947" y="168"/>
                  </a:lnTo>
                  <a:lnTo>
                    <a:pt x="6843" y="106"/>
                  </a:lnTo>
                  <a:lnTo>
                    <a:pt x="6759" y="126"/>
                  </a:lnTo>
                  <a:lnTo>
                    <a:pt x="6696" y="273"/>
                  </a:lnTo>
                  <a:lnTo>
                    <a:pt x="6571" y="273"/>
                  </a:lnTo>
                  <a:lnTo>
                    <a:pt x="6466" y="210"/>
                  </a:lnTo>
                  <a:lnTo>
                    <a:pt x="6320" y="336"/>
                  </a:lnTo>
                  <a:lnTo>
                    <a:pt x="6236" y="336"/>
                  </a:lnTo>
                  <a:lnTo>
                    <a:pt x="6110" y="273"/>
                  </a:lnTo>
                  <a:lnTo>
                    <a:pt x="5964" y="315"/>
                  </a:lnTo>
                  <a:lnTo>
                    <a:pt x="5629" y="315"/>
                  </a:lnTo>
                  <a:lnTo>
                    <a:pt x="5336" y="524"/>
                  </a:lnTo>
                  <a:lnTo>
                    <a:pt x="5190" y="545"/>
                  </a:lnTo>
                  <a:lnTo>
                    <a:pt x="5106" y="545"/>
                  </a:lnTo>
                  <a:lnTo>
                    <a:pt x="4981" y="629"/>
                  </a:lnTo>
                  <a:lnTo>
                    <a:pt x="4960" y="712"/>
                  </a:lnTo>
                  <a:lnTo>
                    <a:pt x="4897" y="817"/>
                  </a:lnTo>
                  <a:lnTo>
                    <a:pt x="4813" y="817"/>
                  </a:lnTo>
                  <a:lnTo>
                    <a:pt x="4792" y="796"/>
                  </a:lnTo>
                  <a:lnTo>
                    <a:pt x="4709" y="796"/>
                  </a:lnTo>
                  <a:lnTo>
                    <a:pt x="4646" y="817"/>
                  </a:lnTo>
                  <a:lnTo>
                    <a:pt x="4604" y="859"/>
                  </a:lnTo>
                  <a:lnTo>
                    <a:pt x="4457" y="901"/>
                  </a:lnTo>
                  <a:lnTo>
                    <a:pt x="4332" y="942"/>
                  </a:lnTo>
                  <a:lnTo>
                    <a:pt x="4248" y="1026"/>
                  </a:lnTo>
                  <a:lnTo>
                    <a:pt x="4227" y="1068"/>
                  </a:lnTo>
                  <a:lnTo>
                    <a:pt x="4123" y="1214"/>
                  </a:lnTo>
                  <a:lnTo>
                    <a:pt x="3934" y="1256"/>
                  </a:lnTo>
                  <a:lnTo>
                    <a:pt x="3767" y="1256"/>
                  </a:lnTo>
                  <a:lnTo>
                    <a:pt x="3830" y="1340"/>
                  </a:lnTo>
                  <a:lnTo>
                    <a:pt x="3851" y="1382"/>
                  </a:lnTo>
                  <a:lnTo>
                    <a:pt x="3913" y="1486"/>
                  </a:lnTo>
                  <a:lnTo>
                    <a:pt x="3934" y="1591"/>
                  </a:lnTo>
                  <a:lnTo>
                    <a:pt x="3955" y="1633"/>
                  </a:lnTo>
                  <a:lnTo>
                    <a:pt x="3955" y="1800"/>
                  </a:lnTo>
                  <a:lnTo>
                    <a:pt x="3955" y="2051"/>
                  </a:lnTo>
                  <a:lnTo>
                    <a:pt x="3976" y="2114"/>
                  </a:lnTo>
                  <a:lnTo>
                    <a:pt x="4039" y="2575"/>
                  </a:lnTo>
                  <a:lnTo>
                    <a:pt x="4123" y="2721"/>
                  </a:lnTo>
                  <a:lnTo>
                    <a:pt x="4144" y="2847"/>
                  </a:lnTo>
                  <a:lnTo>
                    <a:pt x="4227" y="2847"/>
                  </a:lnTo>
                  <a:lnTo>
                    <a:pt x="4269" y="2909"/>
                  </a:lnTo>
                  <a:lnTo>
                    <a:pt x="4353" y="2930"/>
                  </a:lnTo>
                  <a:lnTo>
                    <a:pt x="4395" y="2951"/>
                  </a:lnTo>
                  <a:lnTo>
                    <a:pt x="4332" y="3119"/>
                  </a:lnTo>
                  <a:lnTo>
                    <a:pt x="4353" y="3160"/>
                  </a:lnTo>
                  <a:lnTo>
                    <a:pt x="4269" y="3265"/>
                  </a:lnTo>
                  <a:lnTo>
                    <a:pt x="3600" y="3265"/>
                  </a:lnTo>
                  <a:lnTo>
                    <a:pt x="3453" y="3307"/>
                  </a:lnTo>
                  <a:lnTo>
                    <a:pt x="3307" y="3516"/>
                  </a:lnTo>
                  <a:lnTo>
                    <a:pt x="3202" y="3621"/>
                  </a:lnTo>
                  <a:lnTo>
                    <a:pt x="3118" y="3746"/>
                  </a:lnTo>
                  <a:lnTo>
                    <a:pt x="3139" y="3935"/>
                  </a:lnTo>
                  <a:lnTo>
                    <a:pt x="3097" y="4060"/>
                  </a:lnTo>
                  <a:lnTo>
                    <a:pt x="2700" y="4311"/>
                  </a:lnTo>
                  <a:lnTo>
                    <a:pt x="2072" y="4688"/>
                  </a:lnTo>
                  <a:lnTo>
                    <a:pt x="1612" y="4939"/>
                  </a:lnTo>
                  <a:lnTo>
                    <a:pt x="1361" y="5002"/>
                  </a:lnTo>
                  <a:lnTo>
                    <a:pt x="1152" y="5002"/>
                  </a:lnTo>
                  <a:lnTo>
                    <a:pt x="1047" y="5043"/>
                  </a:lnTo>
                  <a:lnTo>
                    <a:pt x="880" y="5043"/>
                  </a:lnTo>
                  <a:lnTo>
                    <a:pt x="587" y="5106"/>
                  </a:lnTo>
                  <a:lnTo>
                    <a:pt x="398" y="5211"/>
                  </a:lnTo>
                  <a:lnTo>
                    <a:pt x="294" y="5357"/>
                  </a:lnTo>
                  <a:lnTo>
                    <a:pt x="43" y="5546"/>
                  </a:lnTo>
                  <a:lnTo>
                    <a:pt x="43" y="6048"/>
                  </a:lnTo>
                  <a:lnTo>
                    <a:pt x="1" y="6194"/>
                  </a:lnTo>
                  <a:lnTo>
                    <a:pt x="2093" y="7617"/>
                  </a:lnTo>
                  <a:lnTo>
                    <a:pt x="5901" y="10128"/>
                  </a:lnTo>
                  <a:lnTo>
                    <a:pt x="5943" y="10379"/>
                  </a:lnTo>
                  <a:lnTo>
                    <a:pt x="6069" y="10484"/>
                  </a:lnTo>
                  <a:lnTo>
                    <a:pt x="6278" y="10484"/>
                  </a:lnTo>
                  <a:lnTo>
                    <a:pt x="6445" y="10546"/>
                  </a:lnTo>
                  <a:lnTo>
                    <a:pt x="6550" y="10672"/>
                  </a:lnTo>
                  <a:lnTo>
                    <a:pt x="6696" y="10735"/>
                  </a:lnTo>
                  <a:lnTo>
                    <a:pt x="6801" y="10797"/>
                  </a:lnTo>
                  <a:lnTo>
                    <a:pt x="6801" y="10902"/>
                  </a:lnTo>
                  <a:lnTo>
                    <a:pt x="6738" y="11090"/>
                  </a:lnTo>
                  <a:lnTo>
                    <a:pt x="6780" y="11174"/>
                  </a:lnTo>
                  <a:lnTo>
                    <a:pt x="6906" y="11216"/>
                  </a:lnTo>
                  <a:lnTo>
                    <a:pt x="7178" y="11195"/>
                  </a:lnTo>
                  <a:lnTo>
                    <a:pt x="7408" y="11111"/>
                  </a:lnTo>
                  <a:lnTo>
                    <a:pt x="8266" y="10902"/>
                  </a:lnTo>
                  <a:lnTo>
                    <a:pt x="8998" y="10253"/>
                  </a:lnTo>
                  <a:lnTo>
                    <a:pt x="11592" y="8663"/>
                  </a:lnTo>
                  <a:lnTo>
                    <a:pt x="11509" y="8580"/>
                  </a:lnTo>
                  <a:lnTo>
                    <a:pt x="11446" y="8496"/>
                  </a:lnTo>
                  <a:lnTo>
                    <a:pt x="11383" y="8454"/>
                  </a:lnTo>
                  <a:lnTo>
                    <a:pt x="11279" y="8224"/>
                  </a:lnTo>
                  <a:lnTo>
                    <a:pt x="11195" y="8077"/>
                  </a:lnTo>
                  <a:lnTo>
                    <a:pt x="11090" y="8015"/>
                  </a:lnTo>
                  <a:lnTo>
                    <a:pt x="10651" y="8015"/>
                  </a:lnTo>
                  <a:lnTo>
                    <a:pt x="10567" y="7931"/>
                  </a:lnTo>
                  <a:lnTo>
                    <a:pt x="10546" y="7826"/>
                  </a:lnTo>
                  <a:lnTo>
                    <a:pt x="10504" y="7743"/>
                  </a:lnTo>
                  <a:lnTo>
                    <a:pt x="10463" y="7596"/>
                  </a:lnTo>
                  <a:lnTo>
                    <a:pt x="10504" y="7512"/>
                  </a:lnTo>
                  <a:lnTo>
                    <a:pt x="10463" y="7387"/>
                  </a:lnTo>
                  <a:lnTo>
                    <a:pt x="10421" y="7345"/>
                  </a:lnTo>
                  <a:lnTo>
                    <a:pt x="10316" y="7115"/>
                  </a:lnTo>
                  <a:lnTo>
                    <a:pt x="10191" y="6927"/>
                  </a:lnTo>
                  <a:lnTo>
                    <a:pt x="10107" y="6864"/>
                  </a:lnTo>
                  <a:lnTo>
                    <a:pt x="10149" y="6801"/>
                  </a:lnTo>
                  <a:lnTo>
                    <a:pt x="10191" y="6759"/>
                  </a:lnTo>
                  <a:lnTo>
                    <a:pt x="10316" y="6655"/>
                  </a:lnTo>
                  <a:lnTo>
                    <a:pt x="10358" y="6571"/>
                  </a:lnTo>
                  <a:lnTo>
                    <a:pt x="10337" y="6362"/>
                  </a:lnTo>
                  <a:lnTo>
                    <a:pt x="10295" y="6236"/>
                  </a:lnTo>
                  <a:lnTo>
                    <a:pt x="10316" y="6173"/>
                  </a:lnTo>
                  <a:lnTo>
                    <a:pt x="10358" y="5860"/>
                  </a:lnTo>
                  <a:lnTo>
                    <a:pt x="10295" y="5713"/>
                  </a:lnTo>
                  <a:lnTo>
                    <a:pt x="10295" y="5399"/>
                  </a:lnTo>
                  <a:lnTo>
                    <a:pt x="10295" y="5336"/>
                  </a:lnTo>
                  <a:lnTo>
                    <a:pt x="10253" y="5127"/>
                  </a:lnTo>
                  <a:lnTo>
                    <a:pt x="10253" y="4730"/>
                  </a:lnTo>
                  <a:lnTo>
                    <a:pt x="10191" y="4604"/>
                  </a:lnTo>
                  <a:lnTo>
                    <a:pt x="10128" y="4583"/>
                  </a:lnTo>
                  <a:lnTo>
                    <a:pt x="10128" y="4374"/>
                  </a:lnTo>
                  <a:lnTo>
                    <a:pt x="10191" y="4311"/>
                  </a:lnTo>
                  <a:lnTo>
                    <a:pt x="9814" y="3160"/>
                  </a:lnTo>
                  <a:lnTo>
                    <a:pt x="9688" y="3014"/>
                  </a:lnTo>
                  <a:lnTo>
                    <a:pt x="9584" y="2993"/>
                  </a:lnTo>
                  <a:lnTo>
                    <a:pt x="9521" y="2930"/>
                  </a:lnTo>
                  <a:lnTo>
                    <a:pt x="9395" y="2888"/>
                  </a:lnTo>
                  <a:lnTo>
                    <a:pt x="9375" y="2742"/>
                  </a:lnTo>
                  <a:lnTo>
                    <a:pt x="9186" y="2595"/>
                  </a:lnTo>
                  <a:lnTo>
                    <a:pt x="9144" y="2595"/>
                  </a:lnTo>
                  <a:lnTo>
                    <a:pt x="9061" y="2470"/>
                  </a:lnTo>
                  <a:lnTo>
                    <a:pt x="9082" y="2407"/>
                  </a:lnTo>
                  <a:lnTo>
                    <a:pt x="9040" y="2261"/>
                  </a:lnTo>
                  <a:lnTo>
                    <a:pt x="8977" y="2219"/>
                  </a:lnTo>
                  <a:lnTo>
                    <a:pt x="9061" y="1968"/>
                  </a:lnTo>
                  <a:lnTo>
                    <a:pt x="9186" y="1800"/>
                  </a:lnTo>
                  <a:lnTo>
                    <a:pt x="9270" y="1779"/>
                  </a:lnTo>
                  <a:lnTo>
                    <a:pt x="9312" y="1696"/>
                  </a:lnTo>
                  <a:lnTo>
                    <a:pt x="9395" y="1654"/>
                  </a:lnTo>
                  <a:lnTo>
                    <a:pt x="9416" y="1445"/>
                  </a:lnTo>
                  <a:lnTo>
                    <a:pt x="9479" y="1382"/>
                  </a:lnTo>
                  <a:lnTo>
                    <a:pt x="9395" y="1319"/>
                  </a:lnTo>
                  <a:lnTo>
                    <a:pt x="9458" y="1235"/>
                  </a:lnTo>
                  <a:lnTo>
                    <a:pt x="9500" y="1173"/>
                  </a:lnTo>
                  <a:lnTo>
                    <a:pt x="9479" y="1152"/>
                  </a:lnTo>
                  <a:lnTo>
                    <a:pt x="9416" y="1047"/>
                  </a:lnTo>
                  <a:lnTo>
                    <a:pt x="9375" y="901"/>
                  </a:lnTo>
                  <a:lnTo>
                    <a:pt x="9479" y="629"/>
                  </a:lnTo>
                  <a:lnTo>
                    <a:pt x="9479" y="440"/>
                  </a:lnTo>
                  <a:lnTo>
                    <a:pt x="9500" y="294"/>
                  </a:lnTo>
                  <a:lnTo>
                    <a:pt x="9479" y="210"/>
                  </a:lnTo>
                  <a:lnTo>
                    <a:pt x="9500" y="126"/>
                  </a:lnTo>
                  <a:lnTo>
                    <a:pt x="9479" y="106"/>
                  </a:lnTo>
                  <a:lnTo>
                    <a:pt x="9291" y="126"/>
                  </a:lnTo>
                  <a:lnTo>
                    <a:pt x="9207" y="106"/>
                  </a:lnTo>
                  <a:lnTo>
                    <a:pt x="8977" y="189"/>
                  </a:lnTo>
                  <a:lnTo>
                    <a:pt x="8851" y="85"/>
                  </a:lnTo>
                  <a:lnTo>
                    <a:pt x="8684" y="22"/>
                  </a:lnTo>
                  <a:lnTo>
                    <a:pt x="8684" y="85"/>
                  </a:lnTo>
                  <a:lnTo>
                    <a:pt x="8579" y="189"/>
                  </a:lnTo>
                  <a:lnTo>
                    <a:pt x="8370" y="168"/>
                  </a:lnTo>
                  <a:lnTo>
                    <a:pt x="8370" y="64"/>
                  </a:lnTo>
                  <a:lnTo>
                    <a:pt x="830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2"/>
            <p:cNvSpPr/>
            <p:nvPr/>
          </p:nvSpPr>
          <p:spPr>
            <a:xfrm>
              <a:off x="3511050" y="2702400"/>
              <a:ext cx="167400" cy="132350"/>
            </a:xfrm>
            <a:custGeom>
              <a:avLst/>
              <a:gdLst/>
              <a:ahLst/>
              <a:cxnLst/>
              <a:rect l="l" t="t" r="r" b="b"/>
              <a:pathLst>
                <a:path w="6696" h="5294" extrusionOk="0">
                  <a:moveTo>
                    <a:pt x="4269" y="0"/>
                  </a:moveTo>
                  <a:lnTo>
                    <a:pt x="4164" y="42"/>
                  </a:lnTo>
                  <a:lnTo>
                    <a:pt x="4122" y="84"/>
                  </a:lnTo>
                  <a:lnTo>
                    <a:pt x="4038" y="84"/>
                  </a:lnTo>
                  <a:lnTo>
                    <a:pt x="3913" y="188"/>
                  </a:lnTo>
                  <a:lnTo>
                    <a:pt x="3871" y="502"/>
                  </a:lnTo>
                  <a:lnTo>
                    <a:pt x="3766" y="691"/>
                  </a:lnTo>
                  <a:lnTo>
                    <a:pt x="3745" y="921"/>
                  </a:lnTo>
                  <a:lnTo>
                    <a:pt x="3662" y="1046"/>
                  </a:lnTo>
                  <a:lnTo>
                    <a:pt x="3411" y="1318"/>
                  </a:lnTo>
                  <a:lnTo>
                    <a:pt x="3327" y="1318"/>
                  </a:lnTo>
                  <a:lnTo>
                    <a:pt x="3222" y="1402"/>
                  </a:lnTo>
                  <a:lnTo>
                    <a:pt x="2992" y="1465"/>
                  </a:lnTo>
                  <a:lnTo>
                    <a:pt x="2825" y="1632"/>
                  </a:lnTo>
                  <a:lnTo>
                    <a:pt x="2783" y="1632"/>
                  </a:lnTo>
                  <a:lnTo>
                    <a:pt x="2553" y="1779"/>
                  </a:lnTo>
                  <a:lnTo>
                    <a:pt x="2406" y="1841"/>
                  </a:lnTo>
                  <a:lnTo>
                    <a:pt x="2344" y="1967"/>
                  </a:lnTo>
                  <a:lnTo>
                    <a:pt x="2072" y="2155"/>
                  </a:lnTo>
                  <a:lnTo>
                    <a:pt x="2155" y="2365"/>
                  </a:lnTo>
                  <a:lnTo>
                    <a:pt x="2155" y="2490"/>
                  </a:lnTo>
                  <a:lnTo>
                    <a:pt x="1925" y="2699"/>
                  </a:lnTo>
                  <a:lnTo>
                    <a:pt x="1758" y="3013"/>
                  </a:lnTo>
                  <a:lnTo>
                    <a:pt x="1758" y="3118"/>
                  </a:lnTo>
                  <a:lnTo>
                    <a:pt x="1862" y="3327"/>
                  </a:lnTo>
                  <a:lnTo>
                    <a:pt x="1779" y="3536"/>
                  </a:lnTo>
                  <a:lnTo>
                    <a:pt x="1841" y="3599"/>
                  </a:lnTo>
                  <a:lnTo>
                    <a:pt x="1883" y="3662"/>
                  </a:lnTo>
                  <a:lnTo>
                    <a:pt x="1862" y="3829"/>
                  </a:lnTo>
                  <a:lnTo>
                    <a:pt x="1507" y="4248"/>
                  </a:lnTo>
                  <a:lnTo>
                    <a:pt x="1444" y="4394"/>
                  </a:lnTo>
                  <a:lnTo>
                    <a:pt x="1297" y="4582"/>
                  </a:lnTo>
                  <a:lnTo>
                    <a:pt x="1109" y="4603"/>
                  </a:lnTo>
                  <a:lnTo>
                    <a:pt x="712" y="4959"/>
                  </a:lnTo>
                  <a:lnTo>
                    <a:pt x="147" y="5064"/>
                  </a:lnTo>
                  <a:lnTo>
                    <a:pt x="0" y="5273"/>
                  </a:lnTo>
                  <a:lnTo>
                    <a:pt x="2344" y="5294"/>
                  </a:lnTo>
                  <a:lnTo>
                    <a:pt x="2344" y="4792"/>
                  </a:lnTo>
                  <a:lnTo>
                    <a:pt x="2595" y="4603"/>
                  </a:lnTo>
                  <a:lnTo>
                    <a:pt x="2699" y="4457"/>
                  </a:lnTo>
                  <a:lnTo>
                    <a:pt x="2888" y="4352"/>
                  </a:lnTo>
                  <a:lnTo>
                    <a:pt x="3181" y="4289"/>
                  </a:lnTo>
                  <a:lnTo>
                    <a:pt x="3348" y="4289"/>
                  </a:lnTo>
                  <a:lnTo>
                    <a:pt x="3453" y="4248"/>
                  </a:lnTo>
                  <a:lnTo>
                    <a:pt x="3662" y="4248"/>
                  </a:lnTo>
                  <a:lnTo>
                    <a:pt x="3913" y="4185"/>
                  </a:lnTo>
                  <a:lnTo>
                    <a:pt x="4373" y="3934"/>
                  </a:lnTo>
                  <a:lnTo>
                    <a:pt x="5001" y="3557"/>
                  </a:lnTo>
                  <a:lnTo>
                    <a:pt x="5398" y="3306"/>
                  </a:lnTo>
                  <a:lnTo>
                    <a:pt x="5440" y="3181"/>
                  </a:lnTo>
                  <a:lnTo>
                    <a:pt x="5419" y="2992"/>
                  </a:lnTo>
                  <a:lnTo>
                    <a:pt x="5503" y="2867"/>
                  </a:lnTo>
                  <a:lnTo>
                    <a:pt x="5608" y="2762"/>
                  </a:lnTo>
                  <a:lnTo>
                    <a:pt x="5754" y="2553"/>
                  </a:lnTo>
                  <a:lnTo>
                    <a:pt x="5901" y="2511"/>
                  </a:lnTo>
                  <a:lnTo>
                    <a:pt x="6570" y="2511"/>
                  </a:lnTo>
                  <a:lnTo>
                    <a:pt x="6654" y="2406"/>
                  </a:lnTo>
                  <a:lnTo>
                    <a:pt x="6633" y="2365"/>
                  </a:lnTo>
                  <a:lnTo>
                    <a:pt x="6696" y="2197"/>
                  </a:lnTo>
                  <a:lnTo>
                    <a:pt x="6654" y="2176"/>
                  </a:lnTo>
                  <a:lnTo>
                    <a:pt x="6570" y="2155"/>
                  </a:lnTo>
                  <a:lnTo>
                    <a:pt x="6528" y="2093"/>
                  </a:lnTo>
                  <a:lnTo>
                    <a:pt x="6445" y="2093"/>
                  </a:lnTo>
                  <a:lnTo>
                    <a:pt x="6424" y="1967"/>
                  </a:lnTo>
                  <a:lnTo>
                    <a:pt x="6340" y="1821"/>
                  </a:lnTo>
                  <a:lnTo>
                    <a:pt x="6277" y="1360"/>
                  </a:lnTo>
                  <a:lnTo>
                    <a:pt x="6256" y="1297"/>
                  </a:lnTo>
                  <a:lnTo>
                    <a:pt x="6256" y="1046"/>
                  </a:lnTo>
                  <a:lnTo>
                    <a:pt x="6256" y="879"/>
                  </a:lnTo>
                  <a:lnTo>
                    <a:pt x="6235" y="837"/>
                  </a:lnTo>
                  <a:lnTo>
                    <a:pt x="6214" y="732"/>
                  </a:lnTo>
                  <a:lnTo>
                    <a:pt x="6152" y="628"/>
                  </a:lnTo>
                  <a:lnTo>
                    <a:pt x="6131" y="586"/>
                  </a:lnTo>
                  <a:lnTo>
                    <a:pt x="6068" y="502"/>
                  </a:lnTo>
                  <a:lnTo>
                    <a:pt x="6005" y="523"/>
                  </a:lnTo>
                  <a:lnTo>
                    <a:pt x="5691" y="502"/>
                  </a:lnTo>
                  <a:lnTo>
                    <a:pt x="5608" y="419"/>
                  </a:lnTo>
                  <a:lnTo>
                    <a:pt x="5587" y="314"/>
                  </a:lnTo>
                  <a:lnTo>
                    <a:pt x="5524" y="293"/>
                  </a:lnTo>
                  <a:lnTo>
                    <a:pt x="5419" y="398"/>
                  </a:lnTo>
                  <a:lnTo>
                    <a:pt x="5231" y="460"/>
                  </a:lnTo>
                  <a:lnTo>
                    <a:pt x="5064" y="398"/>
                  </a:lnTo>
                  <a:lnTo>
                    <a:pt x="4959" y="398"/>
                  </a:lnTo>
                  <a:lnTo>
                    <a:pt x="4854" y="460"/>
                  </a:lnTo>
                  <a:lnTo>
                    <a:pt x="4666" y="481"/>
                  </a:lnTo>
                  <a:lnTo>
                    <a:pt x="4541" y="460"/>
                  </a:lnTo>
                  <a:lnTo>
                    <a:pt x="4373" y="293"/>
                  </a:lnTo>
                  <a:lnTo>
                    <a:pt x="4331" y="251"/>
                  </a:lnTo>
                  <a:lnTo>
                    <a:pt x="4290" y="147"/>
                  </a:lnTo>
                  <a:lnTo>
                    <a:pt x="4290" y="84"/>
                  </a:lnTo>
                  <a:lnTo>
                    <a:pt x="4290" y="42"/>
                  </a:lnTo>
                  <a:lnTo>
                    <a:pt x="42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2"/>
            <p:cNvSpPr/>
            <p:nvPr/>
          </p:nvSpPr>
          <p:spPr>
            <a:xfrm>
              <a:off x="3450875" y="2834200"/>
              <a:ext cx="118775" cy="95225"/>
            </a:xfrm>
            <a:custGeom>
              <a:avLst/>
              <a:gdLst/>
              <a:ahLst/>
              <a:cxnLst/>
              <a:rect l="l" t="t" r="r" b="b"/>
              <a:pathLst>
                <a:path w="4751" h="3809" extrusionOk="0">
                  <a:moveTo>
                    <a:pt x="2407" y="1"/>
                  </a:moveTo>
                  <a:lnTo>
                    <a:pt x="2177" y="315"/>
                  </a:lnTo>
                  <a:lnTo>
                    <a:pt x="2177" y="524"/>
                  </a:lnTo>
                  <a:lnTo>
                    <a:pt x="2072" y="545"/>
                  </a:lnTo>
                  <a:lnTo>
                    <a:pt x="1675" y="754"/>
                  </a:lnTo>
                  <a:lnTo>
                    <a:pt x="1633" y="859"/>
                  </a:lnTo>
                  <a:lnTo>
                    <a:pt x="1466" y="942"/>
                  </a:lnTo>
                  <a:lnTo>
                    <a:pt x="1528" y="1089"/>
                  </a:lnTo>
                  <a:lnTo>
                    <a:pt x="1194" y="1612"/>
                  </a:lnTo>
                  <a:lnTo>
                    <a:pt x="1152" y="1779"/>
                  </a:lnTo>
                  <a:lnTo>
                    <a:pt x="901" y="2030"/>
                  </a:lnTo>
                  <a:lnTo>
                    <a:pt x="796" y="2093"/>
                  </a:lnTo>
                  <a:lnTo>
                    <a:pt x="671" y="2365"/>
                  </a:lnTo>
                  <a:lnTo>
                    <a:pt x="671" y="2470"/>
                  </a:lnTo>
                  <a:lnTo>
                    <a:pt x="461" y="2763"/>
                  </a:lnTo>
                  <a:lnTo>
                    <a:pt x="419" y="2847"/>
                  </a:lnTo>
                  <a:lnTo>
                    <a:pt x="503" y="2888"/>
                  </a:lnTo>
                  <a:lnTo>
                    <a:pt x="398" y="2930"/>
                  </a:lnTo>
                  <a:lnTo>
                    <a:pt x="210" y="3265"/>
                  </a:lnTo>
                  <a:lnTo>
                    <a:pt x="147" y="3286"/>
                  </a:lnTo>
                  <a:lnTo>
                    <a:pt x="64" y="3370"/>
                  </a:lnTo>
                  <a:lnTo>
                    <a:pt x="85" y="3495"/>
                  </a:lnTo>
                  <a:lnTo>
                    <a:pt x="1" y="3621"/>
                  </a:lnTo>
                  <a:lnTo>
                    <a:pt x="43" y="3809"/>
                  </a:lnTo>
                  <a:lnTo>
                    <a:pt x="2344" y="3809"/>
                  </a:lnTo>
                  <a:lnTo>
                    <a:pt x="2303" y="2742"/>
                  </a:lnTo>
                  <a:lnTo>
                    <a:pt x="2386" y="2575"/>
                  </a:lnTo>
                  <a:lnTo>
                    <a:pt x="2512" y="2512"/>
                  </a:lnTo>
                  <a:lnTo>
                    <a:pt x="2658" y="2470"/>
                  </a:lnTo>
                  <a:lnTo>
                    <a:pt x="2867" y="2470"/>
                  </a:lnTo>
                  <a:lnTo>
                    <a:pt x="2888" y="963"/>
                  </a:lnTo>
                  <a:lnTo>
                    <a:pt x="4709" y="984"/>
                  </a:lnTo>
                  <a:lnTo>
                    <a:pt x="4709" y="168"/>
                  </a:lnTo>
                  <a:lnTo>
                    <a:pt x="4751" y="22"/>
                  </a:lnTo>
                  <a:lnTo>
                    <a:pt x="240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2"/>
            <p:cNvSpPr/>
            <p:nvPr/>
          </p:nvSpPr>
          <p:spPr>
            <a:xfrm>
              <a:off x="3450375" y="2838400"/>
              <a:ext cx="170550" cy="187800"/>
            </a:xfrm>
            <a:custGeom>
              <a:avLst/>
              <a:gdLst/>
              <a:ahLst/>
              <a:cxnLst/>
              <a:rect l="l" t="t" r="r" b="b"/>
              <a:pathLst>
                <a:path w="6822" h="7512" extrusionOk="0">
                  <a:moveTo>
                    <a:pt x="4729" y="0"/>
                  </a:moveTo>
                  <a:lnTo>
                    <a:pt x="4729" y="816"/>
                  </a:lnTo>
                  <a:lnTo>
                    <a:pt x="2908" y="795"/>
                  </a:lnTo>
                  <a:lnTo>
                    <a:pt x="2887" y="2302"/>
                  </a:lnTo>
                  <a:lnTo>
                    <a:pt x="2678" y="2302"/>
                  </a:lnTo>
                  <a:lnTo>
                    <a:pt x="2532" y="2344"/>
                  </a:lnTo>
                  <a:lnTo>
                    <a:pt x="2406" y="2407"/>
                  </a:lnTo>
                  <a:lnTo>
                    <a:pt x="2323" y="2574"/>
                  </a:lnTo>
                  <a:lnTo>
                    <a:pt x="2364" y="3641"/>
                  </a:lnTo>
                  <a:lnTo>
                    <a:pt x="63" y="3641"/>
                  </a:lnTo>
                  <a:lnTo>
                    <a:pt x="63" y="3662"/>
                  </a:lnTo>
                  <a:lnTo>
                    <a:pt x="0" y="3808"/>
                  </a:lnTo>
                  <a:lnTo>
                    <a:pt x="0" y="4039"/>
                  </a:lnTo>
                  <a:lnTo>
                    <a:pt x="126" y="3871"/>
                  </a:lnTo>
                  <a:lnTo>
                    <a:pt x="188" y="4018"/>
                  </a:lnTo>
                  <a:lnTo>
                    <a:pt x="209" y="4039"/>
                  </a:lnTo>
                  <a:lnTo>
                    <a:pt x="293" y="3976"/>
                  </a:lnTo>
                  <a:lnTo>
                    <a:pt x="439" y="4248"/>
                  </a:lnTo>
                  <a:lnTo>
                    <a:pt x="398" y="4331"/>
                  </a:lnTo>
                  <a:lnTo>
                    <a:pt x="418" y="4436"/>
                  </a:lnTo>
                  <a:lnTo>
                    <a:pt x="398" y="4645"/>
                  </a:lnTo>
                  <a:lnTo>
                    <a:pt x="314" y="4645"/>
                  </a:lnTo>
                  <a:lnTo>
                    <a:pt x="230" y="4687"/>
                  </a:lnTo>
                  <a:lnTo>
                    <a:pt x="418" y="4917"/>
                  </a:lnTo>
                  <a:lnTo>
                    <a:pt x="523" y="5524"/>
                  </a:lnTo>
                  <a:lnTo>
                    <a:pt x="481" y="5943"/>
                  </a:lnTo>
                  <a:lnTo>
                    <a:pt x="335" y="6131"/>
                  </a:lnTo>
                  <a:lnTo>
                    <a:pt x="272" y="6487"/>
                  </a:lnTo>
                  <a:lnTo>
                    <a:pt x="209" y="6738"/>
                  </a:lnTo>
                  <a:lnTo>
                    <a:pt x="314" y="6654"/>
                  </a:lnTo>
                  <a:lnTo>
                    <a:pt x="398" y="6654"/>
                  </a:lnTo>
                  <a:lnTo>
                    <a:pt x="523" y="6549"/>
                  </a:lnTo>
                  <a:lnTo>
                    <a:pt x="837" y="6487"/>
                  </a:lnTo>
                  <a:lnTo>
                    <a:pt x="1130" y="6382"/>
                  </a:lnTo>
                  <a:lnTo>
                    <a:pt x="1235" y="6382"/>
                  </a:lnTo>
                  <a:lnTo>
                    <a:pt x="1486" y="6466"/>
                  </a:lnTo>
                  <a:lnTo>
                    <a:pt x="1653" y="6487"/>
                  </a:lnTo>
                  <a:lnTo>
                    <a:pt x="1779" y="6654"/>
                  </a:lnTo>
                  <a:lnTo>
                    <a:pt x="1779" y="6738"/>
                  </a:lnTo>
                  <a:lnTo>
                    <a:pt x="1862" y="6759"/>
                  </a:lnTo>
                  <a:lnTo>
                    <a:pt x="1946" y="6696"/>
                  </a:lnTo>
                  <a:lnTo>
                    <a:pt x="1988" y="6738"/>
                  </a:lnTo>
                  <a:lnTo>
                    <a:pt x="2071" y="6738"/>
                  </a:lnTo>
                  <a:lnTo>
                    <a:pt x="2113" y="6780"/>
                  </a:lnTo>
                  <a:lnTo>
                    <a:pt x="2155" y="6905"/>
                  </a:lnTo>
                  <a:lnTo>
                    <a:pt x="2281" y="7010"/>
                  </a:lnTo>
                  <a:lnTo>
                    <a:pt x="2281" y="7156"/>
                  </a:lnTo>
                  <a:lnTo>
                    <a:pt x="2406" y="7177"/>
                  </a:lnTo>
                  <a:lnTo>
                    <a:pt x="2427" y="7303"/>
                  </a:lnTo>
                  <a:lnTo>
                    <a:pt x="2532" y="7324"/>
                  </a:lnTo>
                  <a:lnTo>
                    <a:pt x="2699" y="7428"/>
                  </a:lnTo>
                  <a:lnTo>
                    <a:pt x="2720" y="7512"/>
                  </a:lnTo>
                  <a:lnTo>
                    <a:pt x="2846" y="7407"/>
                  </a:lnTo>
                  <a:lnTo>
                    <a:pt x="3034" y="7407"/>
                  </a:lnTo>
                  <a:lnTo>
                    <a:pt x="3097" y="7261"/>
                  </a:lnTo>
                  <a:lnTo>
                    <a:pt x="3097" y="7177"/>
                  </a:lnTo>
                  <a:lnTo>
                    <a:pt x="3097" y="6947"/>
                  </a:lnTo>
                  <a:lnTo>
                    <a:pt x="3264" y="6884"/>
                  </a:lnTo>
                  <a:lnTo>
                    <a:pt x="3411" y="6884"/>
                  </a:lnTo>
                  <a:lnTo>
                    <a:pt x="3431" y="7052"/>
                  </a:lnTo>
                  <a:lnTo>
                    <a:pt x="3515" y="7219"/>
                  </a:lnTo>
                  <a:lnTo>
                    <a:pt x="3578" y="7282"/>
                  </a:lnTo>
                  <a:lnTo>
                    <a:pt x="3724" y="6989"/>
                  </a:lnTo>
                  <a:lnTo>
                    <a:pt x="3996" y="6863"/>
                  </a:lnTo>
                  <a:lnTo>
                    <a:pt x="4143" y="6905"/>
                  </a:lnTo>
                  <a:lnTo>
                    <a:pt x="4164" y="7093"/>
                  </a:lnTo>
                  <a:lnTo>
                    <a:pt x="4206" y="7156"/>
                  </a:lnTo>
                  <a:lnTo>
                    <a:pt x="4310" y="7052"/>
                  </a:lnTo>
                  <a:lnTo>
                    <a:pt x="4394" y="7052"/>
                  </a:lnTo>
                  <a:lnTo>
                    <a:pt x="4457" y="7114"/>
                  </a:lnTo>
                  <a:lnTo>
                    <a:pt x="4520" y="7156"/>
                  </a:lnTo>
                  <a:lnTo>
                    <a:pt x="6570" y="7156"/>
                  </a:lnTo>
                  <a:lnTo>
                    <a:pt x="6758" y="6633"/>
                  </a:lnTo>
                  <a:lnTo>
                    <a:pt x="6570" y="6528"/>
                  </a:lnTo>
                  <a:lnTo>
                    <a:pt x="6131" y="1423"/>
                  </a:lnTo>
                  <a:lnTo>
                    <a:pt x="6821" y="1423"/>
                  </a:lnTo>
                  <a:lnTo>
                    <a:pt x="472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2"/>
            <p:cNvSpPr/>
            <p:nvPr/>
          </p:nvSpPr>
          <p:spPr>
            <a:xfrm>
              <a:off x="3518375" y="2873975"/>
              <a:ext cx="235400" cy="218150"/>
            </a:xfrm>
            <a:custGeom>
              <a:avLst/>
              <a:gdLst/>
              <a:ahLst/>
              <a:cxnLst/>
              <a:rect l="l" t="t" r="r" b="b"/>
              <a:pathLst>
                <a:path w="9416" h="8726" extrusionOk="0">
                  <a:moveTo>
                    <a:pt x="3411" y="0"/>
                  </a:moveTo>
                  <a:lnTo>
                    <a:pt x="3850" y="5105"/>
                  </a:lnTo>
                  <a:lnTo>
                    <a:pt x="4038" y="5210"/>
                  </a:lnTo>
                  <a:lnTo>
                    <a:pt x="3850" y="5733"/>
                  </a:lnTo>
                  <a:lnTo>
                    <a:pt x="1800" y="5733"/>
                  </a:lnTo>
                  <a:lnTo>
                    <a:pt x="1737" y="5691"/>
                  </a:lnTo>
                  <a:lnTo>
                    <a:pt x="1674" y="5629"/>
                  </a:lnTo>
                  <a:lnTo>
                    <a:pt x="1590" y="5629"/>
                  </a:lnTo>
                  <a:lnTo>
                    <a:pt x="1486" y="5733"/>
                  </a:lnTo>
                  <a:lnTo>
                    <a:pt x="1444" y="5670"/>
                  </a:lnTo>
                  <a:lnTo>
                    <a:pt x="1423" y="5482"/>
                  </a:lnTo>
                  <a:lnTo>
                    <a:pt x="1276" y="5440"/>
                  </a:lnTo>
                  <a:lnTo>
                    <a:pt x="1004" y="5566"/>
                  </a:lnTo>
                  <a:lnTo>
                    <a:pt x="858" y="5859"/>
                  </a:lnTo>
                  <a:lnTo>
                    <a:pt x="795" y="5796"/>
                  </a:lnTo>
                  <a:lnTo>
                    <a:pt x="711" y="5629"/>
                  </a:lnTo>
                  <a:lnTo>
                    <a:pt x="691" y="5461"/>
                  </a:lnTo>
                  <a:lnTo>
                    <a:pt x="544" y="5461"/>
                  </a:lnTo>
                  <a:lnTo>
                    <a:pt x="377" y="5524"/>
                  </a:lnTo>
                  <a:lnTo>
                    <a:pt x="377" y="5754"/>
                  </a:lnTo>
                  <a:lnTo>
                    <a:pt x="377" y="5838"/>
                  </a:lnTo>
                  <a:lnTo>
                    <a:pt x="314" y="5984"/>
                  </a:lnTo>
                  <a:lnTo>
                    <a:pt x="126" y="5984"/>
                  </a:lnTo>
                  <a:lnTo>
                    <a:pt x="0" y="6089"/>
                  </a:lnTo>
                  <a:lnTo>
                    <a:pt x="84" y="6173"/>
                  </a:lnTo>
                  <a:lnTo>
                    <a:pt x="84" y="6277"/>
                  </a:lnTo>
                  <a:lnTo>
                    <a:pt x="105" y="6361"/>
                  </a:lnTo>
                  <a:lnTo>
                    <a:pt x="63" y="6591"/>
                  </a:lnTo>
                  <a:lnTo>
                    <a:pt x="84" y="6675"/>
                  </a:lnTo>
                  <a:lnTo>
                    <a:pt x="209" y="6800"/>
                  </a:lnTo>
                  <a:lnTo>
                    <a:pt x="272" y="6926"/>
                  </a:lnTo>
                  <a:lnTo>
                    <a:pt x="335" y="7010"/>
                  </a:lnTo>
                  <a:lnTo>
                    <a:pt x="398" y="6989"/>
                  </a:lnTo>
                  <a:lnTo>
                    <a:pt x="481" y="7030"/>
                  </a:lnTo>
                  <a:lnTo>
                    <a:pt x="502" y="7114"/>
                  </a:lnTo>
                  <a:lnTo>
                    <a:pt x="586" y="7219"/>
                  </a:lnTo>
                  <a:lnTo>
                    <a:pt x="586" y="7261"/>
                  </a:lnTo>
                  <a:lnTo>
                    <a:pt x="523" y="7344"/>
                  </a:lnTo>
                  <a:lnTo>
                    <a:pt x="544" y="7428"/>
                  </a:lnTo>
                  <a:lnTo>
                    <a:pt x="691" y="7512"/>
                  </a:lnTo>
                  <a:lnTo>
                    <a:pt x="691" y="7616"/>
                  </a:lnTo>
                  <a:lnTo>
                    <a:pt x="649" y="7679"/>
                  </a:lnTo>
                  <a:lnTo>
                    <a:pt x="732" y="7721"/>
                  </a:lnTo>
                  <a:lnTo>
                    <a:pt x="837" y="7658"/>
                  </a:lnTo>
                  <a:lnTo>
                    <a:pt x="921" y="7679"/>
                  </a:lnTo>
                  <a:lnTo>
                    <a:pt x="1046" y="7784"/>
                  </a:lnTo>
                  <a:lnTo>
                    <a:pt x="1214" y="7784"/>
                  </a:lnTo>
                  <a:lnTo>
                    <a:pt x="1318" y="7721"/>
                  </a:lnTo>
                  <a:lnTo>
                    <a:pt x="1381" y="7679"/>
                  </a:lnTo>
                  <a:lnTo>
                    <a:pt x="1486" y="7533"/>
                  </a:lnTo>
                  <a:lnTo>
                    <a:pt x="1632" y="7533"/>
                  </a:lnTo>
                  <a:lnTo>
                    <a:pt x="1779" y="7616"/>
                  </a:lnTo>
                  <a:lnTo>
                    <a:pt x="1800" y="7554"/>
                  </a:lnTo>
                  <a:lnTo>
                    <a:pt x="1904" y="7533"/>
                  </a:lnTo>
                  <a:lnTo>
                    <a:pt x="1946" y="7574"/>
                  </a:lnTo>
                  <a:lnTo>
                    <a:pt x="2072" y="7679"/>
                  </a:lnTo>
                  <a:lnTo>
                    <a:pt x="2113" y="7826"/>
                  </a:lnTo>
                  <a:lnTo>
                    <a:pt x="2092" y="7972"/>
                  </a:lnTo>
                  <a:lnTo>
                    <a:pt x="2155" y="8035"/>
                  </a:lnTo>
                  <a:lnTo>
                    <a:pt x="2281" y="8056"/>
                  </a:lnTo>
                  <a:lnTo>
                    <a:pt x="2281" y="8098"/>
                  </a:lnTo>
                  <a:lnTo>
                    <a:pt x="2176" y="8265"/>
                  </a:lnTo>
                  <a:lnTo>
                    <a:pt x="2113" y="8411"/>
                  </a:lnTo>
                  <a:lnTo>
                    <a:pt x="2113" y="8411"/>
                  </a:lnTo>
                  <a:lnTo>
                    <a:pt x="2218" y="8390"/>
                  </a:lnTo>
                  <a:lnTo>
                    <a:pt x="2281" y="8307"/>
                  </a:lnTo>
                  <a:lnTo>
                    <a:pt x="2364" y="8307"/>
                  </a:lnTo>
                  <a:lnTo>
                    <a:pt x="2364" y="8411"/>
                  </a:lnTo>
                  <a:lnTo>
                    <a:pt x="2385" y="8495"/>
                  </a:lnTo>
                  <a:lnTo>
                    <a:pt x="2385" y="8558"/>
                  </a:lnTo>
                  <a:lnTo>
                    <a:pt x="2532" y="8579"/>
                  </a:lnTo>
                  <a:lnTo>
                    <a:pt x="2595" y="8621"/>
                  </a:lnTo>
                  <a:lnTo>
                    <a:pt x="2595" y="8704"/>
                  </a:lnTo>
                  <a:lnTo>
                    <a:pt x="2783" y="8600"/>
                  </a:lnTo>
                  <a:lnTo>
                    <a:pt x="2846" y="8600"/>
                  </a:lnTo>
                  <a:lnTo>
                    <a:pt x="2992" y="8683"/>
                  </a:lnTo>
                  <a:lnTo>
                    <a:pt x="3222" y="8683"/>
                  </a:lnTo>
                  <a:lnTo>
                    <a:pt x="3264" y="8662"/>
                  </a:lnTo>
                  <a:lnTo>
                    <a:pt x="3264" y="8600"/>
                  </a:lnTo>
                  <a:lnTo>
                    <a:pt x="3452" y="8558"/>
                  </a:lnTo>
                  <a:lnTo>
                    <a:pt x="3620" y="8579"/>
                  </a:lnTo>
                  <a:lnTo>
                    <a:pt x="3578" y="8621"/>
                  </a:lnTo>
                  <a:lnTo>
                    <a:pt x="3620" y="8683"/>
                  </a:lnTo>
                  <a:lnTo>
                    <a:pt x="3787" y="8725"/>
                  </a:lnTo>
                  <a:lnTo>
                    <a:pt x="3892" y="8579"/>
                  </a:lnTo>
                  <a:lnTo>
                    <a:pt x="3976" y="8516"/>
                  </a:lnTo>
                  <a:lnTo>
                    <a:pt x="3997" y="8390"/>
                  </a:lnTo>
                  <a:lnTo>
                    <a:pt x="3976" y="8307"/>
                  </a:lnTo>
                  <a:lnTo>
                    <a:pt x="3976" y="8181"/>
                  </a:lnTo>
                  <a:lnTo>
                    <a:pt x="4080" y="8160"/>
                  </a:lnTo>
                  <a:lnTo>
                    <a:pt x="4059" y="7993"/>
                  </a:lnTo>
                  <a:lnTo>
                    <a:pt x="4038" y="7888"/>
                  </a:lnTo>
                  <a:lnTo>
                    <a:pt x="4143" y="7826"/>
                  </a:lnTo>
                  <a:lnTo>
                    <a:pt x="4269" y="7679"/>
                  </a:lnTo>
                  <a:lnTo>
                    <a:pt x="4457" y="7407"/>
                  </a:lnTo>
                  <a:lnTo>
                    <a:pt x="4561" y="7219"/>
                  </a:lnTo>
                  <a:lnTo>
                    <a:pt x="4582" y="7135"/>
                  </a:lnTo>
                  <a:lnTo>
                    <a:pt x="4708" y="6926"/>
                  </a:lnTo>
                  <a:lnTo>
                    <a:pt x="4792" y="6905"/>
                  </a:lnTo>
                  <a:lnTo>
                    <a:pt x="4813" y="6821"/>
                  </a:lnTo>
                  <a:lnTo>
                    <a:pt x="4980" y="6800"/>
                  </a:lnTo>
                  <a:lnTo>
                    <a:pt x="5043" y="6821"/>
                  </a:lnTo>
                  <a:lnTo>
                    <a:pt x="5336" y="6738"/>
                  </a:lnTo>
                  <a:lnTo>
                    <a:pt x="5398" y="6612"/>
                  </a:lnTo>
                  <a:lnTo>
                    <a:pt x="5712" y="6403"/>
                  </a:lnTo>
                  <a:lnTo>
                    <a:pt x="6152" y="6173"/>
                  </a:lnTo>
                  <a:lnTo>
                    <a:pt x="6277" y="6047"/>
                  </a:lnTo>
                  <a:lnTo>
                    <a:pt x="6465" y="5942"/>
                  </a:lnTo>
                  <a:lnTo>
                    <a:pt x="6758" y="5901"/>
                  </a:lnTo>
                  <a:lnTo>
                    <a:pt x="6884" y="5880"/>
                  </a:lnTo>
                  <a:lnTo>
                    <a:pt x="7072" y="5942"/>
                  </a:lnTo>
                  <a:lnTo>
                    <a:pt x="7177" y="5942"/>
                  </a:lnTo>
                  <a:lnTo>
                    <a:pt x="7198" y="5984"/>
                  </a:lnTo>
                  <a:lnTo>
                    <a:pt x="7219" y="5963"/>
                  </a:lnTo>
                  <a:lnTo>
                    <a:pt x="7344" y="5984"/>
                  </a:lnTo>
                  <a:lnTo>
                    <a:pt x="7742" y="5963"/>
                  </a:lnTo>
                  <a:lnTo>
                    <a:pt x="7867" y="5963"/>
                  </a:lnTo>
                  <a:lnTo>
                    <a:pt x="8035" y="5880"/>
                  </a:lnTo>
                  <a:lnTo>
                    <a:pt x="8390" y="5880"/>
                  </a:lnTo>
                  <a:lnTo>
                    <a:pt x="8558" y="5775"/>
                  </a:lnTo>
                  <a:lnTo>
                    <a:pt x="8746" y="5775"/>
                  </a:lnTo>
                  <a:lnTo>
                    <a:pt x="8893" y="5670"/>
                  </a:lnTo>
                  <a:lnTo>
                    <a:pt x="9186" y="5524"/>
                  </a:lnTo>
                  <a:lnTo>
                    <a:pt x="9227" y="5377"/>
                  </a:lnTo>
                  <a:lnTo>
                    <a:pt x="9269" y="5210"/>
                  </a:lnTo>
                  <a:lnTo>
                    <a:pt x="9332" y="5126"/>
                  </a:lnTo>
                  <a:lnTo>
                    <a:pt x="9395" y="4624"/>
                  </a:lnTo>
                  <a:lnTo>
                    <a:pt x="9416" y="3494"/>
                  </a:lnTo>
                  <a:lnTo>
                    <a:pt x="9186" y="3578"/>
                  </a:lnTo>
                  <a:lnTo>
                    <a:pt x="8914" y="3599"/>
                  </a:lnTo>
                  <a:lnTo>
                    <a:pt x="8788" y="3557"/>
                  </a:lnTo>
                  <a:lnTo>
                    <a:pt x="8746" y="3473"/>
                  </a:lnTo>
                  <a:lnTo>
                    <a:pt x="8809" y="3285"/>
                  </a:lnTo>
                  <a:lnTo>
                    <a:pt x="8809" y="3180"/>
                  </a:lnTo>
                  <a:lnTo>
                    <a:pt x="8704" y="3118"/>
                  </a:lnTo>
                  <a:lnTo>
                    <a:pt x="8558" y="3055"/>
                  </a:lnTo>
                  <a:lnTo>
                    <a:pt x="8453" y="2929"/>
                  </a:lnTo>
                  <a:lnTo>
                    <a:pt x="8286" y="2867"/>
                  </a:lnTo>
                  <a:lnTo>
                    <a:pt x="8077" y="2867"/>
                  </a:lnTo>
                  <a:lnTo>
                    <a:pt x="7951" y="2762"/>
                  </a:lnTo>
                  <a:lnTo>
                    <a:pt x="7909" y="2511"/>
                  </a:lnTo>
                  <a:lnTo>
                    <a:pt x="410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2"/>
            <p:cNvSpPr/>
            <p:nvPr/>
          </p:nvSpPr>
          <p:spPr>
            <a:xfrm>
              <a:off x="3617750" y="3020950"/>
              <a:ext cx="108825" cy="79025"/>
            </a:xfrm>
            <a:custGeom>
              <a:avLst/>
              <a:gdLst/>
              <a:ahLst/>
              <a:cxnLst/>
              <a:rect l="l" t="t" r="r" b="b"/>
              <a:pathLst>
                <a:path w="4353" h="3161" extrusionOk="0">
                  <a:moveTo>
                    <a:pt x="2909" y="1"/>
                  </a:moveTo>
                  <a:lnTo>
                    <a:pt x="2783" y="22"/>
                  </a:lnTo>
                  <a:lnTo>
                    <a:pt x="2490" y="63"/>
                  </a:lnTo>
                  <a:lnTo>
                    <a:pt x="2302" y="168"/>
                  </a:lnTo>
                  <a:lnTo>
                    <a:pt x="2177" y="294"/>
                  </a:lnTo>
                  <a:lnTo>
                    <a:pt x="1737" y="524"/>
                  </a:lnTo>
                  <a:lnTo>
                    <a:pt x="1423" y="733"/>
                  </a:lnTo>
                  <a:lnTo>
                    <a:pt x="1361" y="859"/>
                  </a:lnTo>
                  <a:lnTo>
                    <a:pt x="1068" y="942"/>
                  </a:lnTo>
                  <a:lnTo>
                    <a:pt x="1005" y="921"/>
                  </a:lnTo>
                  <a:lnTo>
                    <a:pt x="838" y="942"/>
                  </a:lnTo>
                  <a:lnTo>
                    <a:pt x="817" y="1026"/>
                  </a:lnTo>
                  <a:lnTo>
                    <a:pt x="733" y="1047"/>
                  </a:lnTo>
                  <a:lnTo>
                    <a:pt x="607" y="1256"/>
                  </a:lnTo>
                  <a:lnTo>
                    <a:pt x="586" y="1340"/>
                  </a:lnTo>
                  <a:lnTo>
                    <a:pt x="482" y="1528"/>
                  </a:lnTo>
                  <a:lnTo>
                    <a:pt x="294" y="1800"/>
                  </a:lnTo>
                  <a:lnTo>
                    <a:pt x="168" y="1947"/>
                  </a:lnTo>
                  <a:lnTo>
                    <a:pt x="63" y="2009"/>
                  </a:lnTo>
                  <a:lnTo>
                    <a:pt x="84" y="2114"/>
                  </a:lnTo>
                  <a:lnTo>
                    <a:pt x="105" y="2281"/>
                  </a:lnTo>
                  <a:lnTo>
                    <a:pt x="1" y="2302"/>
                  </a:lnTo>
                  <a:lnTo>
                    <a:pt x="1" y="2428"/>
                  </a:lnTo>
                  <a:lnTo>
                    <a:pt x="22" y="2511"/>
                  </a:lnTo>
                  <a:lnTo>
                    <a:pt x="1" y="2637"/>
                  </a:lnTo>
                  <a:lnTo>
                    <a:pt x="22" y="2637"/>
                  </a:lnTo>
                  <a:lnTo>
                    <a:pt x="189" y="2783"/>
                  </a:lnTo>
                  <a:lnTo>
                    <a:pt x="398" y="2888"/>
                  </a:lnTo>
                  <a:lnTo>
                    <a:pt x="503" y="2888"/>
                  </a:lnTo>
                  <a:lnTo>
                    <a:pt x="545" y="2930"/>
                  </a:lnTo>
                  <a:lnTo>
                    <a:pt x="649" y="2930"/>
                  </a:lnTo>
                  <a:lnTo>
                    <a:pt x="754" y="2993"/>
                  </a:lnTo>
                  <a:lnTo>
                    <a:pt x="838" y="3097"/>
                  </a:lnTo>
                  <a:lnTo>
                    <a:pt x="1026" y="3160"/>
                  </a:lnTo>
                  <a:lnTo>
                    <a:pt x="1151" y="3139"/>
                  </a:lnTo>
                  <a:lnTo>
                    <a:pt x="1256" y="3055"/>
                  </a:lnTo>
                  <a:lnTo>
                    <a:pt x="1340" y="3055"/>
                  </a:lnTo>
                  <a:lnTo>
                    <a:pt x="1423" y="3139"/>
                  </a:lnTo>
                  <a:lnTo>
                    <a:pt x="1549" y="3139"/>
                  </a:lnTo>
                  <a:lnTo>
                    <a:pt x="1549" y="2993"/>
                  </a:lnTo>
                  <a:lnTo>
                    <a:pt x="1465" y="2825"/>
                  </a:lnTo>
                  <a:lnTo>
                    <a:pt x="1423" y="2783"/>
                  </a:lnTo>
                  <a:lnTo>
                    <a:pt x="1361" y="2595"/>
                  </a:lnTo>
                  <a:lnTo>
                    <a:pt x="1382" y="2470"/>
                  </a:lnTo>
                  <a:lnTo>
                    <a:pt x="1591" y="2428"/>
                  </a:lnTo>
                  <a:lnTo>
                    <a:pt x="2365" y="2428"/>
                  </a:lnTo>
                  <a:lnTo>
                    <a:pt x="2574" y="2386"/>
                  </a:lnTo>
                  <a:lnTo>
                    <a:pt x="2721" y="2386"/>
                  </a:lnTo>
                  <a:lnTo>
                    <a:pt x="2846" y="2323"/>
                  </a:lnTo>
                  <a:lnTo>
                    <a:pt x="2930" y="2323"/>
                  </a:lnTo>
                  <a:lnTo>
                    <a:pt x="3537" y="2491"/>
                  </a:lnTo>
                  <a:lnTo>
                    <a:pt x="3558" y="2428"/>
                  </a:lnTo>
                  <a:lnTo>
                    <a:pt x="3683" y="2386"/>
                  </a:lnTo>
                  <a:lnTo>
                    <a:pt x="3683" y="2281"/>
                  </a:lnTo>
                  <a:lnTo>
                    <a:pt x="3767" y="2198"/>
                  </a:lnTo>
                  <a:lnTo>
                    <a:pt x="3767" y="2093"/>
                  </a:lnTo>
                  <a:lnTo>
                    <a:pt x="3871" y="2051"/>
                  </a:lnTo>
                  <a:lnTo>
                    <a:pt x="3955" y="2072"/>
                  </a:lnTo>
                  <a:lnTo>
                    <a:pt x="4143" y="1967"/>
                  </a:lnTo>
                  <a:lnTo>
                    <a:pt x="4206" y="1967"/>
                  </a:lnTo>
                  <a:lnTo>
                    <a:pt x="4353" y="1800"/>
                  </a:lnTo>
                  <a:lnTo>
                    <a:pt x="4353" y="1737"/>
                  </a:lnTo>
                  <a:lnTo>
                    <a:pt x="4311" y="1737"/>
                  </a:lnTo>
                  <a:lnTo>
                    <a:pt x="4185" y="1570"/>
                  </a:lnTo>
                  <a:lnTo>
                    <a:pt x="4248" y="1465"/>
                  </a:lnTo>
                  <a:lnTo>
                    <a:pt x="4248" y="1361"/>
                  </a:lnTo>
                  <a:lnTo>
                    <a:pt x="4185" y="1319"/>
                  </a:lnTo>
                  <a:lnTo>
                    <a:pt x="4185" y="1256"/>
                  </a:lnTo>
                  <a:lnTo>
                    <a:pt x="4102" y="1214"/>
                  </a:lnTo>
                  <a:lnTo>
                    <a:pt x="3871" y="1340"/>
                  </a:lnTo>
                  <a:lnTo>
                    <a:pt x="3662" y="1214"/>
                  </a:lnTo>
                  <a:lnTo>
                    <a:pt x="3662" y="963"/>
                  </a:lnTo>
                  <a:lnTo>
                    <a:pt x="3118" y="607"/>
                  </a:lnTo>
                  <a:lnTo>
                    <a:pt x="3118" y="419"/>
                  </a:lnTo>
                  <a:lnTo>
                    <a:pt x="3202" y="314"/>
                  </a:lnTo>
                  <a:lnTo>
                    <a:pt x="3202" y="168"/>
                  </a:lnTo>
                  <a:lnTo>
                    <a:pt x="3223" y="105"/>
                  </a:lnTo>
                  <a:lnTo>
                    <a:pt x="3202" y="63"/>
                  </a:lnTo>
                  <a:lnTo>
                    <a:pt x="3097" y="63"/>
                  </a:lnTo>
                  <a:lnTo>
                    <a:pt x="29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2"/>
            <p:cNvSpPr/>
            <p:nvPr/>
          </p:nvSpPr>
          <p:spPr>
            <a:xfrm>
              <a:off x="3442525" y="2997925"/>
              <a:ext cx="93125" cy="68050"/>
            </a:xfrm>
            <a:custGeom>
              <a:avLst/>
              <a:gdLst/>
              <a:ahLst/>
              <a:cxnLst/>
              <a:rect l="l" t="t" r="r" b="b"/>
              <a:pathLst>
                <a:path w="3725" h="2722" extrusionOk="0">
                  <a:moveTo>
                    <a:pt x="1444" y="1"/>
                  </a:moveTo>
                  <a:lnTo>
                    <a:pt x="1151" y="106"/>
                  </a:lnTo>
                  <a:lnTo>
                    <a:pt x="837" y="168"/>
                  </a:lnTo>
                  <a:lnTo>
                    <a:pt x="712" y="273"/>
                  </a:lnTo>
                  <a:lnTo>
                    <a:pt x="628" y="273"/>
                  </a:lnTo>
                  <a:lnTo>
                    <a:pt x="523" y="357"/>
                  </a:lnTo>
                  <a:lnTo>
                    <a:pt x="502" y="524"/>
                  </a:lnTo>
                  <a:lnTo>
                    <a:pt x="377" y="817"/>
                  </a:lnTo>
                  <a:lnTo>
                    <a:pt x="0" y="1131"/>
                  </a:lnTo>
                  <a:lnTo>
                    <a:pt x="188" y="1298"/>
                  </a:lnTo>
                  <a:lnTo>
                    <a:pt x="314" y="1528"/>
                  </a:lnTo>
                  <a:lnTo>
                    <a:pt x="419" y="1528"/>
                  </a:lnTo>
                  <a:lnTo>
                    <a:pt x="419" y="1654"/>
                  </a:lnTo>
                  <a:lnTo>
                    <a:pt x="398" y="1654"/>
                  </a:lnTo>
                  <a:lnTo>
                    <a:pt x="523" y="1759"/>
                  </a:lnTo>
                  <a:lnTo>
                    <a:pt x="440" y="1821"/>
                  </a:lnTo>
                  <a:lnTo>
                    <a:pt x="481" y="1863"/>
                  </a:lnTo>
                  <a:lnTo>
                    <a:pt x="732" y="1863"/>
                  </a:lnTo>
                  <a:lnTo>
                    <a:pt x="795" y="1842"/>
                  </a:lnTo>
                  <a:lnTo>
                    <a:pt x="900" y="1842"/>
                  </a:lnTo>
                  <a:lnTo>
                    <a:pt x="1109" y="1675"/>
                  </a:lnTo>
                  <a:lnTo>
                    <a:pt x="1256" y="1612"/>
                  </a:lnTo>
                  <a:lnTo>
                    <a:pt x="1360" y="1633"/>
                  </a:lnTo>
                  <a:lnTo>
                    <a:pt x="1486" y="1633"/>
                  </a:lnTo>
                  <a:lnTo>
                    <a:pt x="1674" y="1759"/>
                  </a:lnTo>
                  <a:lnTo>
                    <a:pt x="1779" y="1759"/>
                  </a:lnTo>
                  <a:lnTo>
                    <a:pt x="2051" y="1926"/>
                  </a:lnTo>
                  <a:lnTo>
                    <a:pt x="2093" y="1884"/>
                  </a:lnTo>
                  <a:lnTo>
                    <a:pt x="2155" y="1968"/>
                  </a:lnTo>
                  <a:lnTo>
                    <a:pt x="2093" y="2052"/>
                  </a:lnTo>
                  <a:lnTo>
                    <a:pt x="1967" y="2052"/>
                  </a:lnTo>
                  <a:lnTo>
                    <a:pt x="1779" y="1968"/>
                  </a:lnTo>
                  <a:lnTo>
                    <a:pt x="1632" y="1926"/>
                  </a:lnTo>
                  <a:lnTo>
                    <a:pt x="1528" y="1926"/>
                  </a:lnTo>
                  <a:lnTo>
                    <a:pt x="1381" y="1821"/>
                  </a:lnTo>
                  <a:lnTo>
                    <a:pt x="1318" y="1842"/>
                  </a:lnTo>
                  <a:lnTo>
                    <a:pt x="1235" y="1926"/>
                  </a:lnTo>
                  <a:lnTo>
                    <a:pt x="1214" y="1884"/>
                  </a:lnTo>
                  <a:lnTo>
                    <a:pt x="1130" y="1863"/>
                  </a:lnTo>
                  <a:lnTo>
                    <a:pt x="1005" y="1947"/>
                  </a:lnTo>
                  <a:lnTo>
                    <a:pt x="900" y="1968"/>
                  </a:lnTo>
                  <a:lnTo>
                    <a:pt x="795" y="2093"/>
                  </a:lnTo>
                  <a:lnTo>
                    <a:pt x="419" y="2093"/>
                  </a:lnTo>
                  <a:lnTo>
                    <a:pt x="377" y="2156"/>
                  </a:lnTo>
                  <a:lnTo>
                    <a:pt x="377" y="2282"/>
                  </a:lnTo>
                  <a:lnTo>
                    <a:pt x="314" y="2344"/>
                  </a:lnTo>
                  <a:lnTo>
                    <a:pt x="335" y="2386"/>
                  </a:lnTo>
                  <a:lnTo>
                    <a:pt x="481" y="2303"/>
                  </a:lnTo>
                  <a:lnTo>
                    <a:pt x="691" y="2386"/>
                  </a:lnTo>
                  <a:lnTo>
                    <a:pt x="544" y="2470"/>
                  </a:lnTo>
                  <a:lnTo>
                    <a:pt x="502" y="2449"/>
                  </a:lnTo>
                  <a:lnTo>
                    <a:pt x="398" y="2407"/>
                  </a:lnTo>
                  <a:lnTo>
                    <a:pt x="398" y="2407"/>
                  </a:lnTo>
                  <a:lnTo>
                    <a:pt x="440" y="2470"/>
                  </a:lnTo>
                  <a:lnTo>
                    <a:pt x="419" y="2575"/>
                  </a:lnTo>
                  <a:lnTo>
                    <a:pt x="586" y="2616"/>
                  </a:lnTo>
                  <a:lnTo>
                    <a:pt x="753" y="2512"/>
                  </a:lnTo>
                  <a:lnTo>
                    <a:pt x="1151" y="2554"/>
                  </a:lnTo>
                  <a:lnTo>
                    <a:pt x="1256" y="2407"/>
                  </a:lnTo>
                  <a:lnTo>
                    <a:pt x="1465" y="2344"/>
                  </a:lnTo>
                  <a:lnTo>
                    <a:pt x="1988" y="2344"/>
                  </a:lnTo>
                  <a:lnTo>
                    <a:pt x="2113" y="2386"/>
                  </a:lnTo>
                  <a:lnTo>
                    <a:pt x="2113" y="2365"/>
                  </a:lnTo>
                  <a:lnTo>
                    <a:pt x="2260" y="2344"/>
                  </a:lnTo>
                  <a:lnTo>
                    <a:pt x="2595" y="2365"/>
                  </a:lnTo>
                  <a:lnTo>
                    <a:pt x="2825" y="2470"/>
                  </a:lnTo>
                  <a:lnTo>
                    <a:pt x="2929" y="2554"/>
                  </a:lnTo>
                  <a:lnTo>
                    <a:pt x="3118" y="2554"/>
                  </a:lnTo>
                  <a:lnTo>
                    <a:pt x="3306" y="2616"/>
                  </a:lnTo>
                  <a:lnTo>
                    <a:pt x="3411" y="2554"/>
                  </a:lnTo>
                  <a:lnTo>
                    <a:pt x="3515" y="2575"/>
                  </a:lnTo>
                  <a:lnTo>
                    <a:pt x="3557" y="2616"/>
                  </a:lnTo>
                  <a:lnTo>
                    <a:pt x="3683" y="2616"/>
                  </a:lnTo>
                  <a:lnTo>
                    <a:pt x="3683" y="2721"/>
                  </a:lnTo>
                  <a:lnTo>
                    <a:pt x="3725" y="2658"/>
                  </a:lnTo>
                  <a:lnTo>
                    <a:pt x="3725" y="2554"/>
                  </a:lnTo>
                  <a:lnTo>
                    <a:pt x="3578" y="2470"/>
                  </a:lnTo>
                  <a:lnTo>
                    <a:pt x="3557" y="2386"/>
                  </a:lnTo>
                  <a:lnTo>
                    <a:pt x="3620" y="2303"/>
                  </a:lnTo>
                  <a:lnTo>
                    <a:pt x="3620" y="2261"/>
                  </a:lnTo>
                  <a:lnTo>
                    <a:pt x="3536" y="2156"/>
                  </a:lnTo>
                  <a:lnTo>
                    <a:pt x="3515" y="2072"/>
                  </a:lnTo>
                  <a:lnTo>
                    <a:pt x="3432" y="2031"/>
                  </a:lnTo>
                  <a:lnTo>
                    <a:pt x="3369" y="2052"/>
                  </a:lnTo>
                  <a:lnTo>
                    <a:pt x="3306" y="1968"/>
                  </a:lnTo>
                  <a:lnTo>
                    <a:pt x="3243" y="1842"/>
                  </a:lnTo>
                  <a:lnTo>
                    <a:pt x="3118" y="1717"/>
                  </a:lnTo>
                  <a:lnTo>
                    <a:pt x="3097" y="1633"/>
                  </a:lnTo>
                  <a:lnTo>
                    <a:pt x="3139" y="1403"/>
                  </a:lnTo>
                  <a:lnTo>
                    <a:pt x="3118" y="1319"/>
                  </a:lnTo>
                  <a:lnTo>
                    <a:pt x="3118" y="1215"/>
                  </a:lnTo>
                  <a:lnTo>
                    <a:pt x="3034" y="1131"/>
                  </a:lnTo>
                  <a:lnTo>
                    <a:pt x="3013" y="1047"/>
                  </a:lnTo>
                  <a:lnTo>
                    <a:pt x="2846" y="943"/>
                  </a:lnTo>
                  <a:lnTo>
                    <a:pt x="2741" y="922"/>
                  </a:lnTo>
                  <a:lnTo>
                    <a:pt x="2720" y="796"/>
                  </a:lnTo>
                  <a:lnTo>
                    <a:pt x="2595" y="775"/>
                  </a:lnTo>
                  <a:lnTo>
                    <a:pt x="2595" y="629"/>
                  </a:lnTo>
                  <a:lnTo>
                    <a:pt x="2469" y="524"/>
                  </a:lnTo>
                  <a:lnTo>
                    <a:pt x="2427" y="399"/>
                  </a:lnTo>
                  <a:lnTo>
                    <a:pt x="2385" y="357"/>
                  </a:lnTo>
                  <a:lnTo>
                    <a:pt x="2302" y="357"/>
                  </a:lnTo>
                  <a:lnTo>
                    <a:pt x="2260" y="315"/>
                  </a:lnTo>
                  <a:lnTo>
                    <a:pt x="2176" y="378"/>
                  </a:lnTo>
                  <a:lnTo>
                    <a:pt x="2093" y="357"/>
                  </a:lnTo>
                  <a:lnTo>
                    <a:pt x="2093" y="273"/>
                  </a:lnTo>
                  <a:lnTo>
                    <a:pt x="1967" y="106"/>
                  </a:lnTo>
                  <a:lnTo>
                    <a:pt x="1800" y="85"/>
                  </a:lnTo>
                  <a:lnTo>
                    <a:pt x="154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2"/>
            <p:cNvSpPr/>
            <p:nvPr/>
          </p:nvSpPr>
          <p:spPr>
            <a:xfrm>
              <a:off x="3452975" y="3056525"/>
              <a:ext cx="44500" cy="26700"/>
            </a:xfrm>
            <a:custGeom>
              <a:avLst/>
              <a:gdLst/>
              <a:ahLst/>
              <a:cxnLst/>
              <a:rect l="l" t="t" r="r" b="b"/>
              <a:pathLst>
                <a:path w="1780" h="1068" extrusionOk="0">
                  <a:moveTo>
                    <a:pt x="1047" y="0"/>
                  </a:moveTo>
                  <a:lnTo>
                    <a:pt x="838" y="63"/>
                  </a:lnTo>
                  <a:lnTo>
                    <a:pt x="733" y="210"/>
                  </a:lnTo>
                  <a:lnTo>
                    <a:pt x="335" y="168"/>
                  </a:lnTo>
                  <a:lnTo>
                    <a:pt x="168" y="272"/>
                  </a:lnTo>
                  <a:lnTo>
                    <a:pt x="1" y="231"/>
                  </a:lnTo>
                  <a:lnTo>
                    <a:pt x="1" y="231"/>
                  </a:lnTo>
                  <a:lnTo>
                    <a:pt x="63" y="314"/>
                  </a:lnTo>
                  <a:lnTo>
                    <a:pt x="273" y="335"/>
                  </a:lnTo>
                  <a:lnTo>
                    <a:pt x="335" y="335"/>
                  </a:lnTo>
                  <a:lnTo>
                    <a:pt x="231" y="419"/>
                  </a:lnTo>
                  <a:lnTo>
                    <a:pt x="335" y="524"/>
                  </a:lnTo>
                  <a:lnTo>
                    <a:pt x="440" y="524"/>
                  </a:lnTo>
                  <a:lnTo>
                    <a:pt x="482" y="586"/>
                  </a:lnTo>
                  <a:lnTo>
                    <a:pt x="545" y="586"/>
                  </a:lnTo>
                  <a:lnTo>
                    <a:pt x="691" y="544"/>
                  </a:lnTo>
                  <a:lnTo>
                    <a:pt x="838" y="524"/>
                  </a:lnTo>
                  <a:lnTo>
                    <a:pt x="1005" y="586"/>
                  </a:lnTo>
                  <a:lnTo>
                    <a:pt x="942" y="649"/>
                  </a:lnTo>
                  <a:lnTo>
                    <a:pt x="649" y="649"/>
                  </a:lnTo>
                  <a:lnTo>
                    <a:pt x="691" y="691"/>
                  </a:lnTo>
                  <a:lnTo>
                    <a:pt x="796" y="691"/>
                  </a:lnTo>
                  <a:lnTo>
                    <a:pt x="838" y="754"/>
                  </a:lnTo>
                  <a:lnTo>
                    <a:pt x="817" y="796"/>
                  </a:lnTo>
                  <a:lnTo>
                    <a:pt x="859" y="796"/>
                  </a:lnTo>
                  <a:lnTo>
                    <a:pt x="733" y="963"/>
                  </a:lnTo>
                  <a:lnTo>
                    <a:pt x="963" y="942"/>
                  </a:lnTo>
                  <a:lnTo>
                    <a:pt x="963" y="1047"/>
                  </a:lnTo>
                  <a:lnTo>
                    <a:pt x="1005" y="1068"/>
                  </a:lnTo>
                  <a:lnTo>
                    <a:pt x="1131" y="1047"/>
                  </a:lnTo>
                  <a:lnTo>
                    <a:pt x="1214" y="879"/>
                  </a:lnTo>
                  <a:lnTo>
                    <a:pt x="1319" y="858"/>
                  </a:lnTo>
                  <a:lnTo>
                    <a:pt x="1465" y="775"/>
                  </a:lnTo>
                  <a:lnTo>
                    <a:pt x="1675" y="733"/>
                  </a:lnTo>
                  <a:lnTo>
                    <a:pt x="1758" y="670"/>
                  </a:lnTo>
                  <a:lnTo>
                    <a:pt x="1779" y="565"/>
                  </a:lnTo>
                  <a:lnTo>
                    <a:pt x="1695" y="482"/>
                  </a:lnTo>
                  <a:lnTo>
                    <a:pt x="1695" y="314"/>
                  </a:lnTo>
                  <a:lnTo>
                    <a:pt x="1737" y="210"/>
                  </a:lnTo>
                  <a:lnTo>
                    <a:pt x="1695" y="42"/>
                  </a:lnTo>
                  <a:lnTo>
                    <a:pt x="15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77" name="Google Shape;1777;p32"/>
            <p:cNvGrpSpPr/>
            <p:nvPr/>
          </p:nvGrpSpPr>
          <p:grpSpPr>
            <a:xfrm>
              <a:off x="3450375" y="3038225"/>
              <a:ext cx="132875" cy="99400"/>
              <a:chOff x="3450375" y="3038225"/>
              <a:chExt cx="132875" cy="99400"/>
            </a:xfrm>
          </p:grpSpPr>
          <p:sp>
            <p:nvSpPr>
              <p:cNvPr id="1778" name="Google Shape;1778;p32"/>
              <p:cNvSpPr/>
              <p:nvPr/>
            </p:nvSpPr>
            <p:spPr>
              <a:xfrm>
                <a:off x="3450375" y="3038225"/>
                <a:ext cx="46050" cy="13625"/>
              </a:xfrm>
              <a:custGeom>
                <a:avLst/>
                <a:gdLst/>
                <a:ahLst/>
                <a:cxnLst/>
                <a:rect l="l" t="t" r="r" b="b"/>
                <a:pathLst>
                  <a:path w="1842" h="545" extrusionOk="0">
                    <a:moveTo>
                      <a:pt x="942" y="0"/>
                    </a:moveTo>
                    <a:lnTo>
                      <a:pt x="795" y="63"/>
                    </a:lnTo>
                    <a:lnTo>
                      <a:pt x="586" y="230"/>
                    </a:lnTo>
                    <a:lnTo>
                      <a:pt x="481" y="230"/>
                    </a:lnTo>
                    <a:lnTo>
                      <a:pt x="418" y="251"/>
                    </a:lnTo>
                    <a:lnTo>
                      <a:pt x="167" y="251"/>
                    </a:lnTo>
                    <a:lnTo>
                      <a:pt x="188" y="335"/>
                    </a:lnTo>
                    <a:lnTo>
                      <a:pt x="314" y="419"/>
                    </a:lnTo>
                    <a:lnTo>
                      <a:pt x="439" y="377"/>
                    </a:lnTo>
                    <a:lnTo>
                      <a:pt x="439" y="377"/>
                    </a:lnTo>
                    <a:lnTo>
                      <a:pt x="377" y="460"/>
                    </a:lnTo>
                    <a:lnTo>
                      <a:pt x="209" y="460"/>
                    </a:lnTo>
                    <a:lnTo>
                      <a:pt x="105" y="314"/>
                    </a:lnTo>
                    <a:lnTo>
                      <a:pt x="0" y="419"/>
                    </a:lnTo>
                    <a:lnTo>
                      <a:pt x="63" y="481"/>
                    </a:lnTo>
                    <a:lnTo>
                      <a:pt x="63" y="544"/>
                    </a:lnTo>
                    <a:lnTo>
                      <a:pt x="105" y="481"/>
                    </a:lnTo>
                    <a:lnTo>
                      <a:pt x="481" y="481"/>
                    </a:lnTo>
                    <a:lnTo>
                      <a:pt x="586" y="356"/>
                    </a:lnTo>
                    <a:lnTo>
                      <a:pt x="691" y="335"/>
                    </a:lnTo>
                    <a:lnTo>
                      <a:pt x="816" y="251"/>
                    </a:lnTo>
                    <a:lnTo>
                      <a:pt x="900" y="272"/>
                    </a:lnTo>
                    <a:lnTo>
                      <a:pt x="921" y="314"/>
                    </a:lnTo>
                    <a:lnTo>
                      <a:pt x="1004" y="230"/>
                    </a:lnTo>
                    <a:lnTo>
                      <a:pt x="1067" y="209"/>
                    </a:lnTo>
                    <a:lnTo>
                      <a:pt x="1214" y="314"/>
                    </a:lnTo>
                    <a:lnTo>
                      <a:pt x="1318" y="314"/>
                    </a:lnTo>
                    <a:lnTo>
                      <a:pt x="1465" y="356"/>
                    </a:lnTo>
                    <a:lnTo>
                      <a:pt x="1653" y="440"/>
                    </a:lnTo>
                    <a:lnTo>
                      <a:pt x="1779" y="440"/>
                    </a:lnTo>
                    <a:lnTo>
                      <a:pt x="1841" y="356"/>
                    </a:lnTo>
                    <a:lnTo>
                      <a:pt x="1779" y="272"/>
                    </a:lnTo>
                    <a:lnTo>
                      <a:pt x="1737" y="314"/>
                    </a:lnTo>
                    <a:lnTo>
                      <a:pt x="1465" y="147"/>
                    </a:lnTo>
                    <a:lnTo>
                      <a:pt x="1360" y="147"/>
                    </a:lnTo>
                    <a:lnTo>
                      <a:pt x="1172" y="21"/>
                    </a:lnTo>
                    <a:lnTo>
                      <a:pt x="1046" y="21"/>
                    </a:lnTo>
                    <a:lnTo>
                      <a:pt x="9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32"/>
              <p:cNvSpPr/>
              <p:nvPr/>
            </p:nvSpPr>
            <p:spPr>
              <a:xfrm>
                <a:off x="3481225" y="3056525"/>
                <a:ext cx="102025" cy="81100"/>
              </a:xfrm>
              <a:custGeom>
                <a:avLst/>
                <a:gdLst/>
                <a:ahLst/>
                <a:cxnLst/>
                <a:rect l="l" t="t" r="r" b="b"/>
                <a:pathLst>
                  <a:path w="4081" h="3244" extrusionOk="0">
                    <a:moveTo>
                      <a:pt x="712" y="0"/>
                    </a:moveTo>
                    <a:lnTo>
                      <a:pt x="565" y="21"/>
                    </a:lnTo>
                    <a:lnTo>
                      <a:pt x="565" y="42"/>
                    </a:lnTo>
                    <a:lnTo>
                      <a:pt x="607" y="210"/>
                    </a:lnTo>
                    <a:lnTo>
                      <a:pt x="565" y="314"/>
                    </a:lnTo>
                    <a:lnTo>
                      <a:pt x="565" y="482"/>
                    </a:lnTo>
                    <a:lnTo>
                      <a:pt x="649" y="565"/>
                    </a:lnTo>
                    <a:lnTo>
                      <a:pt x="628" y="670"/>
                    </a:lnTo>
                    <a:lnTo>
                      <a:pt x="545" y="733"/>
                    </a:lnTo>
                    <a:lnTo>
                      <a:pt x="335" y="775"/>
                    </a:lnTo>
                    <a:lnTo>
                      <a:pt x="189" y="858"/>
                    </a:lnTo>
                    <a:lnTo>
                      <a:pt x="84" y="879"/>
                    </a:lnTo>
                    <a:lnTo>
                      <a:pt x="1" y="1046"/>
                    </a:lnTo>
                    <a:lnTo>
                      <a:pt x="21" y="1005"/>
                    </a:lnTo>
                    <a:lnTo>
                      <a:pt x="105" y="1109"/>
                    </a:lnTo>
                    <a:lnTo>
                      <a:pt x="42" y="1319"/>
                    </a:lnTo>
                    <a:lnTo>
                      <a:pt x="189" y="1507"/>
                    </a:lnTo>
                    <a:lnTo>
                      <a:pt x="314" y="1528"/>
                    </a:lnTo>
                    <a:lnTo>
                      <a:pt x="398" y="1570"/>
                    </a:lnTo>
                    <a:lnTo>
                      <a:pt x="440" y="1486"/>
                    </a:lnTo>
                    <a:lnTo>
                      <a:pt x="545" y="1528"/>
                    </a:lnTo>
                    <a:lnTo>
                      <a:pt x="503" y="1570"/>
                    </a:lnTo>
                    <a:lnTo>
                      <a:pt x="503" y="1674"/>
                    </a:lnTo>
                    <a:lnTo>
                      <a:pt x="545" y="1716"/>
                    </a:lnTo>
                    <a:lnTo>
                      <a:pt x="670" y="1716"/>
                    </a:lnTo>
                    <a:lnTo>
                      <a:pt x="733" y="1904"/>
                    </a:lnTo>
                    <a:lnTo>
                      <a:pt x="879" y="1988"/>
                    </a:lnTo>
                    <a:lnTo>
                      <a:pt x="963" y="2051"/>
                    </a:lnTo>
                    <a:lnTo>
                      <a:pt x="1047" y="2030"/>
                    </a:lnTo>
                    <a:lnTo>
                      <a:pt x="1235" y="1946"/>
                    </a:lnTo>
                    <a:lnTo>
                      <a:pt x="1235" y="1884"/>
                    </a:lnTo>
                    <a:lnTo>
                      <a:pt x="1381" y="1716"/>
                    </a:lnTo>
                    <a:lnTo>
                      <a:pt x="1486" y="1632"/>
                    </a:lnTo>
                    <a:lnTo>
                      <a:pt x="1612" y="1570"/>
                    </a:lnTo>
                    <a:lnTo>
                      <a:pt x="2114" y="1570"/>
                    </a:lnTo>
                    <a:lnTo>
                      <a:pt x="2197" y="1716"/>
                    </a:lnTo>
                    <a:lnTo>
                      <a:pt x="2239" y="1821"/>
                    </a:lnTo>
                    <a:lnTo>
                      <a:pt x="2407" y="2093"/>
                    </a:lnTo>
                    <a:lnTo>
                      <a:pt x="2386" y="2156"/>
                    </a:lnTo>
                    <a:lnTo>
                      <a:pt x="2490" y="2260"/>
                    </a:lnTo>
                    <a:lnTo>
                      <a:pt x="2490" y="2365"/>
                    </a:lnTo>
                    <a:lnTo>
                      <a:pt x="2407" y="2407"/>
                    </a:lnTo>
                    <a:lnTo>
                      <a:pt x="2407" y="2511"/>
                    </a:lnTo>
                    <a:lnTo>
                      <a:pt x="2449" y="2532"/>
                    </a:lnTo>
                    <a:lnTo>
                      <a:pt x="2449" y="2574"/>
                    </a:lnTo>
                    <a:lnTo>
                      <a:pt x="2595" y="2532"/>
                    </a:lnTo>
                    <a:lnTo>
                      <a:pt x="2637" y="2532"/>
                    </a:lnTo>
                    <a:lnTo>
                      <a:pt x="2867" y="2449"/>
                    </a:lnTo>
                    <a:lnTo>
                      <a:pt x="3014" y="2511"/>
                    </a:lnTo>
                    <a:lnTo>
                      <a:pt x="3055" y="2637"/>
                    </a:lnTo>
                    <a:lnTo>
                      <a:pt x="3181" y="2721"/>
                    </a:lnTo>
                    <a:lnTo>
                      <a:pt x="3160" y="2930"/>
                    </a:lnTo>
                    <a:lnTo>
                      <a:pt x="3139" y="3055"/>
                    </a:lnTo>
                    <a:lnTo>
                      <a:pt x="3286" y="3202"/>
                    </a:lnTo>
                    <a:lnTo>
                      <a:pt x="3369" y="3202"/>
                    </a:lnTo>
                    <a:lnTo>
                      <a:pt x="3537" y="3076"/>
                    </a:lnTo>
                    <a:lnTo>
                      <a:pt x="3578" y="3076"/>
                    </a:lnTo>
                    <a:lnTo>
                      <a:pt x="3683" y="3181"/>
                    </a:lnTo>
                    <a:lnTo>
                      <a:pt x="3704" y="3244"/>
                    </a:lnTo>
                    <a:lnTo>
                      <a:pt x="3704" y="3202"/>
                    </a:lnTo>
                    <a:lnTo>
                      <a:pt x="3809" y="3181"/>
                    </a:lnTo>
                    <a:lnTo>
                      <a:pt x="3976" y="2846"/>
                    </a:lnTo>
                    <a:lnTo>
                      <a:pt x="3976" y="2721"/>
                    </a:lnTo>
                    <a:lnTo>
                      <a:pt x="3955" y="2658"/>
                    </a:lnTo>
                    <a:lnTo>
                      <a:pt x="3850" y="2553"/>
                    </a:lnTo>
                    <a:lnTo>
                      <a:pt x="3850" y="2469"/>
                    </a:lnTo>
                    <a:lnTo>
                      <a:pt x="3913" y="2428"/>
                    </a:lnTo>
                    <a:lnTo>
                      <a:pt x="3997" y="2449"/>
                    </a:lnTo>
                    <a:lnTo>
                      <a:pt x="4018" y="2365"/>
                    </a:lnTo>
                    <a:lnTo>
                      <a:pt x="3955" y="2239"/>
                    </a:lnTo>
                    <a:lnTo>
                      <a:pt x="3871" y="2218"/>
                    </a:lnTo>
                    <a:lnTo>
                      <a:pt x="3871" y="2009"/>
                    </a:lnTo>
                    <a:lnTo>
                      <a:pt x="3892" y="1925"/>
                    </a:lnTo>
                    <a:lnTo>
                      <a:pt x="3871" y="1674"/>
                    </a:lnTo>
                    <a:lnTo>
                      <a:pt x="3809" y="1612"/>
                    </a:lnTo>
                    <a:lnTo>
                      <a:pt x="3809" y="1507"/>
                    </a:lnTo>
                    <a:lnTo>
                      <a:pt x="4060" y="1423"/>
                    </a:lnTo>
                    <a:lnTo>
                      <a:pt x="4081" y="1402"/>
                    </a:lnTo>
                    <a:lnTo>
                      <a:pt x="4081" y="1319"/>
                    </a:lnTo>
                    <a:lnTo>
                      <a:pt x="4018" y="1277"/>
                    </a:lnTo>
                    <a:lnTo>
                      <a:pt x="3871" y="1256"/>
                    </a:lnTo>
                    <a:lnTo>
                      <a:pt x="3871" y="1193"/>
                    </a:lnTo>
                    <a:lnTo>
                      <a:pt x="3850" y="1109"/>
                    </a:lnTo>
                    <a:lnTo>
                      <a:pt x="3850" y="1005"/>
                    </a:lnTo>
                    <a:lnTo>
                      <a:pt x="3767" y="1005"/>
                    </a:lnTo>
                    <a:lnTo>
                      <a:pt x="3704" y="1088"/>
                    </a:lnTo>
                    <a:lnTo>
                      <a:pt x="3599" y="1109"/>
                    </a:lnTo>
                    <a:lnTo>
                      <a:pt x="3599" y="1109"/>
                    </a:lnTo>
                    <a:lnTo>
                      <a:pt x="3662" y="963"/>
                    </a:lnTo>
                    <a:lnTo>
                      <a:pt x="3767" y="796"/>
                    </a:lnTo>
                    <a:lnTo>
                      <a:pt x="3767" y="754"/>
                    </a:lnTo>
                    <a:lnTo>
                      <a:pt x="3641" y="733"/>
                    </a:lnTo>
                    <a:lnTo>
                      <a:pt x="3578" y="670"/>
                    </a:lnTo>
                    <a:lnTo>
                      <a:pt x="3599" y="524"/>
                    </a:lnTo>
                    <a:lnTo>
                      <a:pt x="3558" y="377"/>
                    </a:lnTo>
                    <a:lnTo>
                      <a:pt x="3432" y="272"/>
                    </a:lnTo>
                    <a:lnTo>
                      <a:pt x="3390" y="231"/>
                    </a:lnTo>
                    <a:lnTo>
                      <a:pt x="3286" y="252"/>
                    </a:lnTo>
                    <a:lnTo>
                      <a:pt x="3265" y="314"/>
                    </a:lnTo>
                    <a:lnTo>
                      <a:pt x="3118" y="231"/>
                    </a:lnTo>
                    <a:lnTo>
                      <a:pt x="2972" y="231"/>
                    </a:lnTo>
                    <a:lnTo>
                      <a:pt x="2867" y="377"/>
                    </a:lnTo>
                    <a:lnTo>
                      <a:pt x="2804" y="419"/>
                    </a:lnTo>
                    <a:lnTo>
                      <a:pt x="2700" y="482"/>
                    </a:lnTo>
                    <a:lnTo>
                      <a:pt x="2532" y="482"/>
                    </a:lnTo>
                    <a:lnTo>
                      <a:pt x="2407" y="377"/>
                    </a:lnTo>
                    <a:lnTo>
                      <a:pt x="2323" y="356"/>
                    </a:lnTo>
                    <a:lnTo>
                      <a:pt x="2218" y="419"/>
                    </a:lnTo>
                    <a:lnTo>
                      <a:pt x="2135" y="377"/>
                    </a:lnTo>
                    <a:lnTo>
                      <a:pt x="2135" y="272"/>
                    </a:lnTo>
                    <a:lnTo>
                      <a:pt x="2009" y="272"/>
                    </a:lnTo>
                    <a:lnTo>
                      <a:pt x="1967" y="231"/>
                    </a:lnTo>
                    <a:lnTo>
                      <a:pt x="1863" y="210"/>
                    </a:lnTo>
                    <a:lnTo>
                      <a:pt x="1758" y="272"/>
                    </a:lnTo>
                    <a:lnTo>
                      <a:pt x="1570" y="210"/>
                    </a:lnTo>
                    <a:lnTo>
                      <a:pt x="1381" y="210"/>
                    </a:lnTo>
                    <a:lnTo>
                      <a:pt x="1277" y="126"/>
                    </a:lnTo>
                    <a:lnTo>
                      <a:pt x="1047" y="21"/>
                    </a:lnTo>
                    <a:lnTo>
                      <a:pt x="71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80" name="Google Shape;1780;p32"/>
            <p:cNvSpPr/>
            <p:nvPr/>
          </p:nvSpPr>
          <p:spPr>
            <a:xfrm>
              <a:off x="3503200" y="3095750"/>
              <a:ext cx="40300" cy="48150"/>
            </a:xfrm>
            <a:custGeom>
              <a:avLst/>
              <a:gdLst/>
              <a:ahLst/>
              <a:cxnLst/>
              <a:rect l="l" t="t" r="r" b="b"/>
              <a:pathLst>
                <a:path w="1612" h="1926" extrusionOk="0">
                  <a:moveTo>
                    <a:pt x="733" y="1"/>
                  </a:moveTo>
                  <a:lnTo>
                    <a:pt x="607" y="63"/>
                  </a:lnTo>
                  <a:lnTo>
                    <a:pt x="502" y="147"/>
                  </a:lnTo>
                  <a:lnTo>
                    <a:pt x="356" y="315"/>
                  </a:lnTo>
                  <a:lnTo>
                    <a:pt x="356" y="377"/>
                  </a:lnTo>
                  <a:lnTo>
                    <a:pt x="168" y="461"/>
                  </a:lnTo>
                  <a:lnTo>
                    <a:pt x="84" y="482"/>
                  </a:lnTo>
                  <a:lnTo>
                    <a:pt x="42" y="587"/>
                  </a:lnTo>
                  <a:lnTo>
                    <a:pt x="0" y="670"/>
                  </a:lnTo>
                  <a:lnTo>
                    <a:pt x="105" y="733"/>
                  </a:lnTo>
                  <a:lnTo>
                    <a:pt x="42" y="880"/>
                  </a:lnTo>
                  <a:lnTo>
                    <a:pt x="63" y="963"/>
                  </a:lnTo>
                  <a:lnTo>
                    <a:pt x="168" y="984"/>
                  </a:lnTo>
                  <a:lnTo>
                    <a:pt x="251" y="1172"/>
                  </a:lnTo>
                  <a:lnTo>
                    <a:pt x="251" y="1298"/>
                  </a:lnTo>
                  <a:lnTo>
                    <a:pt x="377" y="1424"/>
                  </a:lnTo>
                  <a:lnTo>
                    <a:pt x="482" y="1382"/>
                  </a:lnTo>
                  <a:lnTo>
                    <a:pt x="482" y="1403"/>
                  </a:lnTo>
                  <a:lnTo>
                    <a:pt x="419" y="1507"/>
                  </a:lnTo>
                  <a:lnTo>
                    <a:pt x="502" y="1591"/>
                  </a:lnTo>
                  <a:lnTo>
                    <a:pt x="586" y="1675"/>
                  </a:lnTo>
                  <a:lnTo>
                    <a:pt x="565" y="1737"/>
                  </a:lnTo>
                  <a:lnTo>
                    <a:pt x="691" y="1779"/>
                  </a:lnTo>
                  <a:lnTo>
                    <a:pt x="1005" y="1926"/>
                  </a:lnTo>
                  <a:lnTo>
                    <a:pt x="1046" y="1926"/>
                  </a:lnTo>
                  <a:lnTo>
                    <a:pt x="1088" y="1842"/>
                  </a:lnTo>
                  <a:lnTo>
                    <a:pt x="1151" y="1696"/>
                  </a:lnTo>
                  <a:lnTo>
                    <a:pt x="1298" y="1633"/>
                  </a:lnTo>
                  <a:lnTo>
                    <a:pt x="1402" y="1507"/>
                  </a:lnTo>
                  <a:lnTo>
                    <a:pt x="1402" y="1403"/>
                  </a:lnTo>
                  <a:lnTo>
                    <a:pt x="1444" y="1256"/>
                  </a:lnTo>
                  <a:lnTo>
                    <a:pt x="1528" y="1214"/>
                  </a:lnTo>
                  <a:lnTo>
                    <a:pt x="1528" y="1152"/>
                  </a:lnTo>
                  <a:lnTo>
                    <a:pt x="1549" y="1005"/>
                  </a:lnTo>
                  <a:lnTo>
                    <a:pt x="1570" y="1005"/>
                  </a:lnTo>
                  <a:lnTo>
                    <a:pt x="1570" y="963"/>
                  </a:lnTo>
                  <a:lnTo>
                    <a:pt x="1528" y="942"/>
                  </a:lnTo>
                  <a:lnTo>
                    <a:pt x="1528" y="838"/>
                  </a:lnTo>
                  <a:lnTo>
                    <a:pt x="1611" y="796"/>
                  </a:lnTo>
                  <a:lnTo>
                    <a:pt x="1611" y="691"/>
                  </a:lnTo>
                  <a:lnTo>
                    <a:pt x="1507" y="587"/>
                  </a:lnTo>
                  <a:lnTo>
                    <a:pt x="1528" y="524"/>
                  </a:lnTo>
                  <a:lnTo>
                    <a:pt x="1360" y="252"/>
                  </a:lnTo>
                  <a:lnTo>
                    <a:pt x="1318" y="147"/>
                  </a:lnTo>
                  <a:lnTo>
                    <a:pt x="12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2"/>
            <p:cNvSpPr/>
            <p:nvPr/>
          </p:nvSpPr>
          <p:spPr>
            <a:xfrm>
              <a:off x="3529350" y="3117725"/>
              <a:ext cx="58600" cy="62800"/>
            </a:xfrm>
            <a:custGeom>
              <a:avLst/>
              <a:gdLst/>
              <a:ahLst/>
              <a:cxnLst/>
              <a:rect l="l" t="t" r="r" b="b"/>
              <a:pathLst>
                <a:path w="2344" h="2512" extrusionOk="0">
                  <a:moveTo>
                    <a:pt x="942" y="1"/>
                  </a:moveTo>
                  <a:lnTo>
                    <a:pt x="712" y="84"/>
                  </a:lnTo>
                  <a:lnTo>
                    <a:pt x="670" y="84"/>
                  </a:lnTo>
                  <a:lnTo>
                    <a:pt x="524" y="126"/>
                  </a:lnTo>
                  <a:lnTo>
                    <a:pt x="503" y="126"/>
                  </a:lnTo>
                  <a:lnTo>
                    <a:pt x="482" y="273"/>
                  </a:lnTo>
                  <a:lnTo>
                    <a:pt x="482" y="335"/>
                  </a:lnTo>
                  <a:lnTo>
                    <a:pt x="398" y="377"/>
                  </a:lnTo>
                  <a:lnTo>
                    <a:pt x="356" y="524"/>
                  </a:lnTo>
                  <a:lnTo>
                    <a:pt x="356" y="628"/>
                  </a:lnTo>
                  <a:lnTo>
                    <a:pt x="252" y="754"/>
                  </a:lnTo>
                  <a:lnTo>
                    <a:pt x="105" y="817"/>
                  </a:lnTo>
                  <a:lnTo>
                    <a:pt x="42" y="963"/>
                  </a:lnTo>
                  <a:lnTo>
                    <a:pt x="0" y="1047"/>
                  </a:lnTo>
                  <a:lnTo>
                    <a:pt x="168" y="1047"/>
                  </a:lnTo>
                  <a:lnTo>
                    <a:pt x="252" y="1109"/>
                  </a:lnTo>
                  <a:lnTo>
                    <a:pt x="210" y="1172"/>
                  </a:lnTo>
                  <a:lnTo>
                    <a:pt x="293" y="1235"/>
                  </a:lnTo>
                  <a:lnTo>
                    <a:pt x="461" y="1444"/>
                  </a:lnTo>
                  <a:lnTo>
                    <a:pt x="524" y="1444"/>
                  </a:lnTo>
                  <a:lnTo>
                    <a:pt x="775" y="1591"/>
                  </a:lnTo>
                  <a:lnTo>
                    <a:pt x="796" y="1591"/>
                  </a:lnTo>
                  <a:lnTo>
                    <a:pt x="1130" y="1967"/>
                  </a:lnTo>
                  <a:lnTo>
                    <a:pt x="1256" y="1988"/>
                  </a:lnTo>
                  <a:lnTo>
                    <a:pt x="1716" y="2302"/>
                  </a:lnTo>
                  <a:lnTo>
                    <a:pt x="2260" y="2511"/>
                  </a:lnTo>
                  <a:lnTo>
                    <a:pt x="2260" y="2386"/>
                  </a:lnTo>
                  <a:lnTo>
                    <a:pt x="2197" y="2281"/>
                  </a:lnTo>
                  <a:lnTo>
                    <a:pt x="2260" y="2156"/>
                  </a:lnTo>
                  <a:lnTo>
                    <a:pt x="2239" y="2072"/>
                  </a:lnTo>
                  <a:lnTo>
                    <a:pt x="2260" y="1967"/>
                  </a:lnTo>
                  <a:lnTo>
                    <a:pt x="2302" y="1884"/>
                  </a:lnTo>
                  <a:lnTo>
                    <a:pt x="2260" y="1800"/>
                  </a:lnTo>
                  <a:lnTo>
                    <a:pt x="2344" y="1758"/>
                  </a:lnTo>
                  <a:lnTo>
                    <a:pt x="2302" y="1653"/>
                  </a:lnTo>
                  <a:lnTo>
                    <a:pt x="2239" y="1633"/>
                  </a:lnTo>
                  <a:lnTo>
                    <a:pt x="2156" y="1570"/>
                  </a:lnTo>
                  <a:lnTo>
                    <a:pt x="2093" y="1465"/>
                  </a:lnTo>
                  <a:lnTo>
                    <a:pt x="2030" y="1444"/>
                  </a:lnTo>
                  <a:lnTo>
                    <a:pt x="1967" y="1444"/>
                  </a:lnTo>
                  <a:lnTo>
                    <a:pt x="1884" y="1361"/>
                  </a:lnTo>
                  <a:lnTo>
                    <a:pt x="1779" y="1361"/>
                  </a:lnTo>
                  <a:lnTo>
                    <a:pt x="1758" y="1381"/>
                  </a:lnTo>
                  <a:lnTo>
                    <a:pt x="1653" y="1361"/>
                  </a:lnTo>
                  <a:lnTo>
                    <a:pt x="1633" y="1256"/>
                  </a:lnTo>
                  <a:lnTo>
                    <a:pt x="1716" y="1151"/>
                  </a:lnTo>
                  <a:lnTo>
                    <a:pt x="1821" y="942"/>
                  </a:lnTo>
                  <a:lnTo>
                    <a:pt x="1758" y="837"/>
                  </a:lnTo>
                  <a:lnTo>
                    <a:pt x="1779" y="796"/>
                  </a:lnTo>
                  <a:lnTo>
                    <a:pt x="1758" y="733"/>
                  </a:lnTo>
                  <a:lnTo>
                    <a:pt x="1653" y="628"/>
                  </a:lnTo>
                  <a:lnTo>
                    <a:pt x="1612" y="628"/>
                  </a:lnTo>
                  <a:lnTo>
                    <a:pt x="1444" y="754"/>
                  </a:lnTo>
                  <a:lnTo>
                    <a:pt x="1361" y="754"/>
                  </a:lnTo>
                  <a:lnTo>
                    <a:pt x="1214" y="607"/>
                  </a:lnTo>
                  <a:lnTo>
                    <a:pt x="1235" y="482"/>
                  </a:lnTo>
                  <a:lnTo>
                    <a:pt x="1256" y="273"/>
                  </a:lnTo>
                  <a:lnTo>
                    <a:pt x="1130" y="189"/>
                  </a:lnTo>
                  <a:lnTo>
                    <a:pt x="1089" y="63"/>
                  </a:lnTo>
                  <a:lnTo>
                    <a:pt x="94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2"/>
            <p:cNvSpPr/>
            <p:nvPr/>
          </p:nvSpPr>
          <p:spPr>
            <a:xfrm>
              <a:off x="3570150" y="3086875"/>
              <a:ext cx="89475" cy="94175"/>
            </a:xfrm>
            <a:custGeom>
              <a:avLst/>
              <a:gdLst/>
              <a:ahLst/>
              <a:cxnLst/>
              <a:rect l="l" t="t" r="r" b="b"/>
              <a:pathLst>
                <a:path w="3579" h="3767" extrusionOk="0">
                  <a:moveTo>
                    <a:pt x="1905" y="0"/>
                  </a:moveTo>
                  <a:lnTo>
                    <a:pt x="1821" y="63"/>
                  </a:lnTo>
                  <a:lnTo>
                    <a:pt x="1716" y="209"/>
                  </a:lnTo>
                  <a:lnTo>
                    <a:pt x="1549" y="167"/>
                  </a:lnTo>
                  <a:lnTo>
                    <a:pt x="1507" y="105"/>
                  </a:lnTo>
                  <a:lnTo>
                    <a:pt x="1549" y="63"/>
                  </a:lnTo>
                  <a:lnTo>
                    <a:pt x="1381" y="42"/>
                  </a:lnTo>
                  <a:lnTo>
                    <a:pt x="1193" y="84"/>
                  </a:lnTo>
                  <a:lnTo>
                    <a:pt x="1193" y="146"/>
                  </a:lnTo>
                  <a:lnTo>
                    <a:pt x="1151" y="167"/>
                  </a:lnTo>
                  <a:lnTo>
                    <a:pt x="921" y="167"/>
                  </a:lnTo>
                  <a:lnTo>
                    <a:pt x="775" y="84"/>
                  </a:lnTo>
                  <a:lnTo>
                    <a:pt x="712" y="84"/>
                  </a:lnTo>
                  <a:lnTo>
                    <a:pt x="503" y="209"/>
                  </a:lnTo>
                  <a:lnTo>
                    <a:pt x="252" y="293"/>
                  </a:lnTo>
                  <a:lnTo>
                    <a:pt x="252" y="398"/>
                  </a:lnTo>
                  <a:lnTo>
                    <a:pt x="314" y="460"/>
                  </a:lnTo>
                  <a:lnTo>
                    <a:pt x="335" y="711"/>
                  </a:lnTo>
                  <a:lnTo>
                    <a:pt x="314" y="795"/>
                  </a:lnTo>
                  <a:lnTo>
                    <a:pt x="314" y="1004"/>
                  </a:lnTo>
                  <a:lnTo>
                    <a:pt x="398" y="1025"/>
                  </a:lnTo>
                  <a:lnTo>
                    <a:pt x="461" y="1151"/>
                  </a:lnTo>
                  <a:lnTo>
                    <a:pt x="440" y="1235"/>
                  </a:lnTo>
                  <a:lnTo>
                    <a:pt x="356" y="1214"/>
                  </a:lnTo>
                  <a:lnTo>
                    <a:pt x="293" y="1255"/>
                  </a:lnTo>
                  <a:lnTo>
                    <a:pt x="293" y="1339"/>
                  </a:lnTo>
                  <a:lnTo>
                    <a:pt x="398" y="1444"/>
                  </a:lnTo>
                  <a:lnTo>
                    <a:pt x="419" y="1507"/>
                  </a:lnTo>
                  <a:lnTo>
                    <a:pt x="419" y="1632"/>
                  </a:lnTo>
                  <a:lnTo>
                    <a:pt x="252" y="1967"/>
                  </a:lnTo>
                  <a:lnTo>
                    <a:pt x="147" y="1988"/>
                  </a:lnTo>
                  <a:lnTo>
                    <a:pt x="147" y="2030"/>
                  </a:lnTo>
                  <a:lnTo>
                    <a:pt x="126" y="2071"/>
                  </a:lnTo>
                  <a:lnTo>
                    <a:pt x="189" y="2176"/>
                  </a:lnTo>
                  <a:lnTo>
                    <a:pt x="84" y="2385"/>
                  </a:lnTo>
                  <a:lnTo>
                    <a:pt x="1" y="2490"/>
                  </a:lnTo>
                  <a:lnTo>
                    <a:pt x="21" y="2595"/>
                  </a:lnTo>
                  <a:lnTo>
                    <a:pt x="126" y="2615"/>
                  </a:lnTo>
                  <a:lnTo>
                    <a:pt x="147" y="2595"/>
                  </a:lnTo>
                  <a:lnTo>
                    <a:pt x="252" y="2595"/>
                  </a:lnTo>
                  <a:lnTo>
                    <a:pt x="335" y="2678"/>
                  </a:lnTo>
                  <a:lnTo>
                    <a:pt x="398" y="2678"/>
                  </a:lnTo>
                  <a:lnTo>
                    <a:pt x="461" y="2699"/>
                  </a:lnTo>
                  <a:lnTo>
                    <a:pt x="524" y="2804"/>
                  </a:lnTo>
                  <a:lnTo>
                    <a:pt x="607" y="2867"/>
                  </a:lnTo>
                  <a:lnTo>
                    <a:pt x="670" y="2887"/>
                  </a:lnTo>
                  <a:lnTo>
                    <a:pt x="712" y="2992"/>
                  </a:lnTo>
                  <a:lnTo>
                    <a:pt x="628" y="3034"/>
                  </a:lnTo>
                  <a:lnTo>
                    <a:pt x="670" y="3118"/>
                  </a:lnTo>
                  <a:lnTo>
                    <a:pt x="628" y="3201"/>
                  </a:lnTo>
                  <a:lnTo>
                    <a:pt x="607" y="3306"/>
                  </a:lnTo>
                  <a:lnTo>
                    <a:pt x="628" y="3390"/>
                  </a:lnTo>
                  <a:lnTo>
                    <a:pt x="565" y="3515"/>
                  </a:lnTo>
                  <a:lnTo>
                    <a:pt x="628" y="3620"/>
                  </a:lnTo>
                  <a:lnTo>
                    <a:pt x="628" y="3745"/>
                  </a:lnTo>
                  <a:lnTo>
                    <a:pt x="712" y="3766"/>
                  </a:lnTo>
                  <a:lnTo>
                    <a:pt x="879" y="3599"/>
                  </a:lnTo>
                  <a:lnTo>
                    <a:pt x="1026" y="3599"/>
                  </a:lnTo>
                  <a:lnTo>
                    <a:pt x="1068" y="3536"/>
                  </a:lnTo>
                  <a:lnTo>
                    <a:pt x="1465" y="3390"/>
                  </a:lnTo>
                  <a:lnTo>
                    <a:pt x="1465" y="3327"/>
                  </a:lnTo>
                  <a:lnTo>
                    <a:pt x="1674" y="3306"/>
                  </a:lnTo>
                  <a:lnTo>
                    <a:pt x="2449" y="3306"/>
                  </a:lnTo>
                  <a:lnTo>
                    <a:pt x="2742" y="3201"/>
                  </a:lnTo>
                  <a:lnTo>
                    <a:pt x="3014" y="3327"/>
                  </a:lnTo>
                  <a:lnTo>
                    <a:pt x="3034" y="3201"/>
                  </a:lnTo>
                  <a:lnTo>
                    <a:pt x="3139" y="3180"/>
                  </a:lnTo>
                  <a:lnTo>
                    <a:pt x="3223" y="3306"/>
                  </a:lnTo>
                  <a:lnTo>
                    <a:pt x="3244" y="3285"/>
                  </a:lnTo>
                  <a:lnTo>
                    <a:pt x="3348" y="3285"/>
                  </a:lnTo>
                  <a:lnTo>
                    <a:pt x="3453" y="3243"/>
                  </a:lnTo>
                  <a:lnTo>
                    <a:pt x="3453" y="3097"/>
                  </a:lnTo>
                  <a:lnTo>
                    <a:pt x="3390" y="2992"/>
                  </a:lnTo>
                  <a:lnTo>
                    <a:pt x="3265" y="2971"/>
                  </a:lnTo>
                  <a:lnTo>
                    <a:pt x="3244" y="2804"/>
                  </a:lnTo>
                  <a:lnTo>
                    <a:pt x="3160" y="2595"/>
                  </a:lnTo>
                  <a:lnTo>
                    <a:pt x="3076" y="2511"/>
                  </a:lnTo>
                  <a:lnTo>
                    <a:pt x="3118" y="2469"/>
                  </a:lnTo>
                  <a:lnTo>
                    <a:pt x="3139" y="2448"/>
                  </a:lnTo>
                  <a:lnTo>
                    <a:pt x="3139" y="2176"/>
                  </a:lnTo>
                  <a:lnTo>
                    <a:pt x="3181" y="2092"/>
                  </a:lnTo>
                  <a:lnTo>
                    <a:pt x="3223" y="1967"/>
                  </a:lnTo>
                  <a:lnTo>
                    <a:pt x="3244" y="1883"/>
                  </a:lnTo>
                  <a:lnTo>
                    <a:pt x="3244" y="1758"/>
                  </a:lnTo>
                  <a:lnTo>
                    <a:pt x="3432" y="1507"/>
                  </a:lnTo>
                  <a:lnTo>
                    <a:pt x="3537" y="1423"/>
                  </a:lnTo>
                  <a:lnTo>
                    <a:pt x="3537" y="1318"/>
                  </a:lnTo>
                  <a:lnTo>
                    <a:pt x="3578" y="1193"/>
                  </a:lnTo>
                  <a:lnTo>
                    <a:pt x="3537" y="1025"/>
                  </a:lnTo>
                  <a:lnTo>
                    <a:pt x="3453" y="942"/>
                  </a:lnTo>
                  <a:lnTo>
                    <a:pt x="3453" y="879"/>
                  </a:lnTo>
                  <a:lnTo>
                    <a:pt x="3390" y="732"/>
                  </a:lnTo>
                  <a:lnTo>
                    <a:pt x="3453" y="565"/>
                  </a:lnTo>
                  <a:lnTo>
                    <a:pt x="3453" y="502"/>
                  </a:lnTo>
                  <a:lnTo>
                    <a:pt x="3327" y="502"/>
                  </a:lnTo>
                  <a:lnTo>
                    <a:pt x="3244" y="418"/>
                  </a:lnTo>
                  <a:lnTo>
                    <a:pt x="3160" y="418"/>
                  </a:lnTo>
                  <a:lnTo>
                    <a:pt x="3055" y="502"/>
                  </a:lnTo>
                  <a:lnTo>
                    <a:pt x="2930" y="523"/>
                  </a:lnTo>
                  <a:lnTo>
                    <a:pt x="2742" y="460"/>
                  </a:lnTo>
                  <a:lnTo>
                    <a:pt x="2658" y="356"/>
                  </a:lnTo>
                  <a:lnTo>
                    <a:pt x="2553" y="293"/>
                  </a:lnTo>
                  <a:lnTo>
                    <a:pt x="2449" y="293"/>
                  </a:lnTo>
                  <a:lnTo>
                    <a:pt x="2407" y="251"/>
                  </a:lnTo>
                  <a:lnTo>
                    <a:pt x="2302" y="251"/>
                  </a:lnTo>
                  <a:lnTo>
                    <a:pt x="2093" y="146"/>
                  </a:lnTo>
                  <a:lnTo>
                    <a:pt x="19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2"/>
            <p:cNvSpPr/>
            <p:nvPr/>
          </p:nvSpPr>
          <p:spPr>
            <a:xfrm>
              <a:off x="3647050" y="3079025"/>
              <a:ext cx="61225" cy="95750"/>
            </a:xfrm>
            <a:custGeom>
              <a:avLst/>
              <a:gdLst/>
              <a:ahLst/>
              <a:cxnLst/>
              <a:rect l="l" t="t" r="r" b="b"/>
              <a:pathLst>
                <a:path w="2449" h="3830" extrusionOk="0">
                  <a:moveTo>
                    <a:pt x="1674" y="0"/>
                  </a:moveTo>
                  <a:lnTo>
                    <a:pt x="1549" y="63"/>
                  </a:lnTo>
                  <a:lnTo>
                    <a:pt x="1402" y="63"/>
                  </a:lnTo>
                  <a:lnTo>
                    <a:pt x="1193" y="105"/>
                  </a:lnTo>
                  <a:lnTo>
                    <a:pt x="419" y="105"/>
                  </a:lnTo>
                  <a:lnTo>
                    <a:pt x="210" y="147"/>
                  </a:lnTo>
                  <a:lnTo>
                    <a:pt x="189" y="272"/>
                  </a:lnTo>
                  <a:lnTo>
                    <a:pt x="251" y="460"/>
                  </a:lnTo>
                  <a:lnTo>
                    <a:pt x="293" y="502"/>
                  </a:lnTo>
                  <a:lnTo>
                    <a:pt x="377" y="670"/>
                  </a:lnTo>
                  <a:lnTo>
                    <a:pt x="377" y="816"/>
                  </a:lnTo>
                  <a:lnTo>
                    <a:pt x="377" y="879"/>
                  </a:lnTo>
                  <a:lnTo>
                    <a:pt x="314" y="1046"/>
                  </a:lnTo>
                  <a:lnTo>
                    <a:pt x="377" y="1193"/>
                  </a:lnTo>
                  <a:lnTo>
                    <a:pt x="377" y="1256"/>
                  </a:lnTo>
                  <a:lnTo>
                    <a:pt x="461" y="1339"/>
                  </a:lnTo>
                  <a:lnTo>
                    <a:pt x="502" y="1507"/>
                  </a:lnTo>
                  <a:lnTo>
                    <a:pt x="461" y="1632"/>
                  </a:lnTo>
                  <a:lnTo>
                    <a:pt x="461" y="1737"/>
                  </a:lnTo>
                  <a:lnTo>
                    <a:pt x="356" y="1821"/>
                  </a:lnTo>
                  <a:lnTo>
                    <a:pt x="168" y="2072"/>
                  </a:lnTo>
                  <a:lnTo>
                    <a:pt x="168" y="2197"/>
                  </a:lnTo>
                  <a:lnTo>
                    <a:pt x="147" y="2281"/>
                  </a:lnTo>
                  <a:lnTo>
                    <a:pt x="105" y="2406"/>
                  </a:lnTo>
                  <a:lnTo>
                    <a:pt x="63" y="2490"/>
                  </a:lnTo>
                  <a:lnTo>
                    <a:pt x="63" y="2762"/>
                  </a:lnTo>
                  <a:lnTo>
                    <a:pt x="42" y="2783"/>
                  </a:lnTo>
                  <a:lnTo>
                    <a:pt x="0" y="2825"/>
                  </a:lnTo>
                  <a:lnTo>
                    <a:pt x="84" y="2909"/>
                  </a:lnTo>
                  <a:lnTo>
                    <a:pt x="168" y="3118"/>
                  </a:lnTo>
                  <a:lnTo>
                    <a:pt x="189" y="3285"/>
                  </a:lnTo>
                  <a:lnTo>
                    <a:pt x="314" y="3306"/>
                  </a:lnTo>
                  <a:lnTo>
                    <a:pt x="377" y="3411"/>
                  </a:lnTo>
                  <a:lnTo>
                    <a:pt x="377" y="3557"/>
                  </a:lnTo>
                  <a:lnTo>
                    <a:pt x="272" y="3599"/>
                  </a:lnTo>
                  <a:lnTo>
                    <a:pt x="168" y="3599"/>
                  </a:lnTo>
                  <a:lnTo>
                    <a:pt x="147" y="3620"/>
                  </a:lnTo>
                  <a:lnTo>
                    <a:pt x="168" y="3662"/>
                  </a:lnTo>
                  <a:lnTo>
                    <a:pt x="482" y="3725"/>
                  </a:lnTo>
                  <a:lnTo>
                    <a:pt x="712" y="3829"/>
                  </a:lnTo>
                  <a:lnTo>
                    <a:pt x="1214" y="3599"/>
                  </a:lnTo>
                  <a:lnTo>
                    <a:pt x="1549" y="3557"/>
                  </a:lnTo>
                  <a:lnTo>
                    <a:pt x="1863" y="3306"/>
                  </a:lnTo>
                  <a:lnTo>
                    <a:pt x="2135" y="3181"/>
                  </a:lnTo>
                  <a:lnTo>
                    <a:pt x="2448" y="3118"/>
                  </a:lnTo>
                  <a:lnTo>
                    <a:pt x="2386" y="3034"/>
                  </a:lnTo>
                  <a:lnTo>
                    <a:pt x="2302" y="2971"/>
                  </a:lnTo>
                  <a:lnTo>
                    <a:pt x="2260" y="2929"/>
                  </a:lnTo>
                  <a:lnTo>
                    <a:pt x="2197" y="2804"/>
                  </a:lnTo>
                  <a:lnTo>
                    <a:pt x="2176" y="2657"/>
                  </a:lnTo>
                  <a:lnTo>
                    <a:pt x="2197" y="2490"/>
                  </a:lnTo>
                  <a:lnTo>
                    <a:pt x="2197" y="2448"/>
                  </a:lnTo>
                  <a:lnTo>
                    <a:pt x="2260" y="2302"/>
                  </a:lnTo>
                  <a:lnTo>
                    <a:pt x="2260" y="1967"/>
                  </a:lnTo>
                  <a:lnTo>
                    <a:pt x="2197" y="1883"/>
                  </a:lnTo>
                  <a:lnTo>
                    <a:pt x="2239" y="1674"/>
                  </a:lnTo>
                  <a:lnTo>
                    <a:pt x="2176" y="1611"/>
                  </a:lnTo>
                  <a:lnTo>
                    <a:pt x="2239" y="1528"/>
                  </a:lnTo>
                  <a:lnTo>
                    <a:pt x="2197" y="1423"/>
                  </a:lnTo>
                  <a:lnTo>
                    <a:pt x="2155" y="1360"/>
                  </a:lnTo>
                  <a:lnTo>
                    <a:pt x="2176" y="1297"/>
                  </a:lnTo>
                  <a:lnTo>
                    <a:pt x="2197" y="1214"/>
                  </a:lnTo>
                  <a:lnTo>
                    <a:pt x="2197" y="1004"/>
                  </a:lnTo>
                  <a:lnTo>
                    <a:pt x="2155" y="1004"/>
                  </a:lnTo>
                  <a:lnTo>
                    <a:pt x="2093" y="942"/>
                  </a:lnTo>
                  <a:lnTo>
                    <a:pt x="2093" y="732"/>
                  </a:lnTo>
                  <a:lnTo>
                    <a:pt x="2135" y="586"/>
                  </a:lnTo>
                  <a:lnTo>
                    <a:pt x="1988" y="502"/>
                  </a:lnTo>
                  <a:lnTo>
                    <a:pt x="1946" y="419"/>
                  </a:lnTo>
                  <a:lnTo>
                    <a:pt x="1821" y="293"/>
                  </a:lnTo>
                  <a:lnTo>
                    <a:pt x="1821" y="209"/>
                  </a:lnTo>
                  <a:lnTo>
                    <a:pt x="1758" y="168"/>
                  </a:lnTo>
                  <a:lnTo>
                    <a:pt x="171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2"/>
            <p:cNvSpPr/>
            <p:nvPr/>
          </p:nvSpPr>
          <p:spPr>
            <a:xfrm>
              <a:off x="3689950" y="3079025"/>
              <a:ext cx="29300" cy="77950"/>
            </a:xfrm>
            <a:custGeom>
              <a:avLst/>
              <a:gdLst/>
              <a:ahLst/>
              <a:cxnLst/>
              <a:rect l="l" t="t" r="r" b="b"/>
              <a:pathLst>
                <a:path w="1172" h="3118" extrusionOk="0">
                  <a:moveTo>
                    <a:pt x="0" y="0"/>
                  </a:moveTo>
                  <a:lnTo>
                    <a:pt x="42" y="168"/>
                  </a:lnTo>
                  <a:lnTo>
                    <a:pt x="105" y="209"/>
                  </a:lnTo>
                  <a:lnTo>
                    <a:pt x="105" y="293"/>
                  </a:lnTo>
                  <a:lnTo>
                    <a:pt x="230" y="419"/>
                  </a:lnTo>
                  <a:lnTo>
                    <a:pt x="272" y="502"/>
                  </a:lnTo>
                  <a:lnTo>
                    <a:pt x="419" y="586"/>
                  </a:lnTo>
                  <a:lnTo>
                    <a:pt x="377" y="732"/>
                  </a:lnTo>
                  <a:lnTo>
                    <a:pt x="377" y="942"/>
                  </a:lnTo>
                  <a:lnTo>
                    <a:pt x="439" y="1004"/>
                  </a:lnTo>
                  <a:lnTo>
                    <a:pt x="481" y="1004"/>
                  </a:lnTo>
                  <a:lnTo>
                    <a:pt x="481" y="1214"/>
                  </a:lnTo>
                  <a:lnTo>
                    <a:pt x="460" y="1297"/>
                  </a:lnTo>
                  <a:lnTo>
                    <a:pt x="439" y="1360"/>
                  </a:lnTo>
                  <a:lnTo>
                    <a:pt x="481" y="1423"/>
                  </a:lnTo>
                  <a:lnTo>
                    <a:pt x="523" y="1528"/>
                  </a:lnTo>
                  <a:lnTo>
                    <a:pt x="460" y="1611"/>
                  </a:lnTo>
                  <a:lnTo>
                    <a:pt x="523" y="1674"/>
                  </a:lnTo>
                  <a:lnTo>
                    <a:pt x="481" y="1883"/>
                  </a:lnTo>
                  <a:lnTo>
                    <a:pt x="544" y="1967"/>
                  </a:lnTo>
                  <a:lnTo>
                    <a:pt x="544" y="2302"/>
                  </a:lnTo>
                  <a:lnTo>
                    <a:pt x="481" y="2448"/>
                  </a:lnTo>
                  <a:lnTo>
                    <a:pt x="481" y="2490"/>
                  </a:lnTo>
                  <a:lnTo>
                    <a:pt x="460" y="2657"/>
                  </a:lnTo>
                  <a:lnTo>
                    <a:pt x="481" y="2804"/>
                  </a:lnTo>
                  <a:lnTo>
                    <a:pt x="544" y="2929"/>
                  </a:lnTo>
                  <a:lnTo>
                    <a:pt x="586" y="2971"/>
                  </a:lnTo>
                  <a:lnTo>
                    <a:pt x="670" y="3034"/>
                  </a:lnTo>
                  <a:lnTo>
                    <a:pt x="732" y="3118"/>
                  </a:lnTo>
                  <a:lnTo>
                    <a:pt x="774" y="3118"/>
                  </a:lnTo>
                  <a:lnTo>
                    <a:pt x="1088" y="2929"/>
                  </a:lnTo>
                  <a:lnTo>
                    <a:pt x="1151" y="2929"/>
                  </a:lnTo>
                  <a:lnTo>
                    <a:pt x="1172" y="2825"/>
                  </a:lnTo>
                  <a:lnTo>
                    <a:pt x="1088" y="2699"/>
                  </a:lnTo>
                  <a:lnTo>
                    <a:pt x="1088" y="2553"/>
                  </a:lnTo>
                  <a:lnTo>
                    <a:pt x="1046" y="2385"/>
                  </a:lnTo>
                  <a:lnTo>
                    <a:pt x="1067" y="1716"/>
                  </a:lnTo>
                  <a:lnTo>
                    <a:pt x="1067" y="1611"/>
                  </a:lnTo>
                  <a:lnTo>
                    <a:pt x="1109" y="1528"/>
                  </a:lnTo>
                  <a:lnTo>
                    <a:pt x="1109" y="1402"/>
                  </a:lnTo>
                  <a:lnTo>
                    <a:pt x="1088" y="1297"/>
                  </a:lnTo>
                  <a:lnTo>
                    <a:pt x="1088" y="1130"/>
                  </a:lnTo>
                  <a:lnTo>
                    <a:pt x="1046" y="900"/>
                  </a:lnTo>
                  <a:lnTo>
                    <a:pt x="900" y="586"/>
                  </a:lnTo>
                  <a:lnTo>
                    <a:pt x="858" y="565"/>
                  </a:lnTo>
                  <a:lnTo>
                    <a:pt x="774" y="481"/>
                  </a:lnTo>
                  <a:lnTo>
                    <a:pt x="649" y="398"/>
                  </a:lnTo>
                  <a:lnTo>
                    <a:pt x="628" y="209"/>
                  </a:lnTo>
                  <a:lnTo>
                    <a:pt x="649" y="168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2"/>
            <p:cNvSpPr/>
            <p:nvPr/>
          </p:nvSpPr>
          <p:spPr>
            <a:xfrm>
              <a:off x="3705625" y="3059150"/>
              <a:ext cx="45025" cy="94175"/>
            </a:xfrm>
            <a:custGeom>
              <a:avLst/>
              <a:gdLst/>
              <a:ahLst/>
              <a:cxnLst/>
              <a:rect l="l" t="t" r="r" b="b"/>
              <a:pathLst>
                <a:path w="1801" h="3767" extrusionOk="0">
                  <a:moveTo>
                    <a:pt x="1047" y="0"/>
                  </a:moveTo>
                  <a:lnTo>
                    <a:pt x="984" y="105"/>
                  </a:lnTo>
                  <a:lnTo>
                    <a:pt x="1005" y="147"/>
                  </a:lnTo>
                  <a:lnTo>
                    <a:pt x="900" y="209"/>
                  </a:lnTo>
                  <a:lnTo>
                    <a:pt x="838" y="209"/>
                  </a:lnTo>
                  <a:lnTo>
                    <a:pt x="838" y="272"/>
                  </a:lnTo>
                  <a:lnTo>
                    <a:pt x="691" y="439"/>
                  </a:lnTo>
                  <a:lnTo>
                    <a:pt x="628" y="439"/>
                  </a:lnTo>
                  <a:lnTo>
                    <a:pt x="440" y="544"/>
                  </a:lnTo>
                  <a:lnTo>
                    <a:pt x="356" y="523"/>
                  </a:lnTo>
                  <a:lnTo>
                    <a:pt x="252" y="565"/>
                  </a:lnTo>
                  <a:lnTo>
                    <a:pt x="252" y="670"/>
                  </a:lnTo>
                  <a:lnTo>
                    <a:pt x="168" y="753"/>
                  </a:lnTo>
                  <a:lnTo>
                    <a:pt x="168" y="858"/>
                  </a:lnTo>
                  <a:lnTo>
                    <a:pt x="43" y="900"/>
                  </a:lnTo>
                  <a:lnTo>
                    <a:pt x="22" y="963"/>
                  </a:lnTo>
                  <a:lnTo>
                    <a:pt x="1" y="1004"/>
                  </a:lnTo>
                  <a:lnTo>
                    <a:pt x="22" y="1193"/>
                  </a:lnTo>
                  <a:lnTo>
                    <a:pt x="147" y="1276"/>
                  </a:lnTo>
                  <a:lnTo>
                    <a:pt x="231" y="1360"/>
                  </a:lnTo>
                  <a:lnTo>
                    <a:pt x="273" y="1381"/>
                  </a:lnTo>
                  <a:lnTo>
                    <a:pt x="419" y="1695"/>
                  </a:lnTo>
                  <a:lnTo>
                    <a:pt x="461" y="1925"/>
                  </a:lnTo>
                  <a:lnTo>
                    <a:pt x="461" y="2092"/>
                  </a:lnTo>
                  <a:lnTo>
                    <a:pt x="482" y="2197"/>
                  </a:lnTo>
                  <a:lnTo>
                    <a:pt x="482" y="2323"/>
                  </a:lnTo>
                  <a:lnTo>
                    <a:pt x="440" y="2406"/>
                  </a:lnTo>
                  <a:lnTo>
                    <a:pt x="440" y="2511"/>
                  </a:lnTo>
                  <a:lnTo>
                    <a:pt x="419" y="3180"/>
                  </a:lnTo>
                  <a:lnTo>
                    <a:pt x="461" y="3348"/>
                  </a:lnTo>
                  <a:lnTo>
                    <a:pt x="461" y="3494"/>
                  </a:lnTo>
                  <a:lnTo>
                    <a:pt x="545" y="3620"/>
                  </a:lnTo>
                  <a:lnTo>
                    <a:pt x="524" y="3724"/>
                  </a:lnTo>
                  <a:lnTo>
                    <a:pt x="733" y="3766"/>
                  </a:lnTo>
                  <a:lnTo>
                    <a:pt x="1110" y="3620"/>
                  </a:lnTo>
                  <a:lnTo>
                    <a:pt x="1152" y="3620"/>
                  </a:lnTo>
                  <a:lnTo>
                    <a:pt x="1110" y="3515"/>
                  </a:lnTo>
                  <a:lnTo>
                    <a:pt x="1152" y="3243"/>
                  </a:lnTo>
                  <a:lnTo>
                    <a:pt x="1110" y="3139"/>
                  </a:lnTo>
                  <a:lnTo>
                    <a:pt x="1152" y="3055"/>
                  </a:lnTo>
                  <a:lnTo>
                    <a:pt x="1110" y="2825"/>
                  </a:lnTo>
                  <a:lnTo>
                    <a:pt x="1110" y="2720"/>
                  </a:lnTo>
                  <a:lnTo>
                    <a:pt x="1110" y="2657"/>
                  </a:lnTo>
                  <a:lnTo>
                    <a:pt x="1089" y="2616"/>
                  </a:lnTo>
                  <a:lnTo>
                    <a:pt x="1110" y="2553"/>
                  </a:lnTo>
                  <a:lnTo>
                    <a:pt x="1089" y="2469"/>
                  </a:lnTo>
                  <a:lnTo>
                    <a:pt x="1089" y="2427"/>
                  </a:lnTo>
                  <a:lnTo>
                    <a:pt x="1089" y="2302"/>
                  </a:lnTo>
                  <a:lnTo>
                    <a:pt x="1110" y="2218"/>
                  </a:lnTo>
                  <a:lnTo>
                    <a:pt x="1110" y="2113"/>
                  </a:lnTo>
                  <a:lnTo>
                    <a:pt x="1152" y="2051"/>
                  </a:lnTo>
                  <a:lnTo>
                    <a:pt x="1256" y="2009"/>
                  </a:lnTo>
                  <a:lnTo>
                    <a:pt x="1298" y="2009"/>
                  </a:lnTo>
                  <a:lnTo>
                    <a:pt x="1361" y="1946"/>
                  </a:lnTo>
                  <a:lnTo>
                    <a:pt x="1403" y="1841"/>
                  </a:lnTo>
                  <a:lnTo>
                    <a:pt x="1486" y="1716"/>
                  </a:lnTo>
                  <a:lnTo>
                    <a:pt x="1528" y="1611"/>
                  </a:lnTo>
                  <a:lnTo>
                    <a:pt x="1612" y="1569"/>
                  </a:lnTo>
                  <a:lnTo>
                    <a:pt x="1696" y="1569"/>
                  </a:lnTo>
                  <a:lnTo>
                    <a:pt x="1716" y="1507"/>
                  </a:lnTo>
                  <a:lnTo>
                    <a:pt x="1591" y="1381"/>
                  </a:lnTo>
                  <a:lnTo>
                    <a:pt x="1591" y="1318"/>
                  </a:lnTo>
                  <a:lnTo>
                    <a:pt x="1633" y="1255"/>
                  </a:lnTo>
                  <a:lnTo>
                    <a:pt x="1779" y="1255"/>
                  </a:lnTo>
                  <a:lnTo>
                    <a:pt x="1800" y="1172"/>
                  </a:lnTo>
                  <a:lnTo>
                    <a:pt x="1737" y="963"/>
                  </a:lnTo>
                  <a:lnTo>
                    <a:pt x="1716" y="837"/>
                  </a:lnTo>
                  <a:lnTo>
                    <a:pt x="1570" y="691"/>
                  </a:lnTo>
                  <a:lnTo>
                    <a:pt x="1528" y="628"/>
                  </a:lnTo>
                  <a:lnTo>
                    <a:pt x="1570" y="481"/>
                  </a:lnTo>
                  <a:lnTo>
                    <a:pt x="1591" y="481"/>
                  </a:lnTo>
                  <a:lnTo>
                    <a:pt x="1465" y="314"/>
                  </a:lnTo>
                  <a:lnTo>
                    <a:pt x="1319" y="272"/>
                  </a:lnTo>
                  <a:lnTo>
                    <a:pt x="1214" y="1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2"/>
            <p:cNvSpPr/>
            <p:nvPr/>
          </p:nvSpPr>
          <p:spPr>
            <a:xfrm>
              <a:off x="3881925" y="2896975"/>
              <a:ext cx="150650" cy="239600"/>
            </a:xfrm>
            <a:custGeom>
              <a:avLst/>
              <a:gdLst/>
              <a:ahLst/>
              <a:cxnLst/>
              <a:rect l="l" t="t" r="r" b="b"/>
              <a:pathLst>
                <a:path w="6026" h="9584" extrusionOk="0">
                  <a:moveTo>
                    <a:pt x="1318" y="1"/>
                  </a:moveTo>
                  <a:lnTo>
                    <a:pt x="690" y="252"/>
                  </a:lnTo>
                  <a:lnTo>
                    <a:pt x="732" y="336"/>
                  </a:lnTo>
                  <a:lnTo>
                    <a:pt x="1025" y="1110"/>
                  </a:lnTo>
                  <a:lnTo>
                    <a:pt x="1004" y="1277"/>
                  </a:lnTo>
                  <a:lnTo>
                    <a:pt x="962" y="1361"/>
                  </a:lnTo>
                  <a:lnTo>
                    <a:pt x="1360" y="1821"/>
                  </a:lnTo>
                  <a:lnTo>
                    <a:pt x="1339" y="2030"/>
                  </a:lnTo>
                  <a:lnTo>
                    <a:pt x="1255" y="2114"/>
                  </a:lnTo>
                  <a:lnTo>
                    <a:pt x="1109" y="3202"/>
                  </a:lnTo>
                  <a:lnTo>
                    <a:pt x="1130" y="4039"/>
                  </a:lnTo>
                  <a:lnTo>
                    <a:pt x="167" y="5022"/>
                  </a:lnTo>
                  <a:lnTo>
                    <a:pt x="126" y="5085"/>
                  </a:lnTo>
                  <a:lnTo>
                    <a:pt x="0" y="5085"/>
                  </a:lnTo>
                  <a:lnTo>
                    <a:pt x="0" y="5169"/>
                  </a:lnTo>
                  <a:lnTo>
                    <a:pt x="21" y="5901"/>
                  </a:lnTo>
                  <a:lnTo>
                    <a:pt x="105" y="5922"/>
                  </a:lnTo>
                  <a:lnTo>
                    <a:pt x="272" y="6131"/>
                  </a:lnTo>
                  <a:lnTo>
                    <a:pt x="335" y="6278"/>
                  </a:lnTo>
                  <a:lnTo>
                    <a:pt x="628" y="6424"/>
                  </a:lnTo>
                  <a:lnTo>
                    <a:pt x="753" y="6529"/>
                  </a:lnTo>
                  <a:lnTo>
                    <a:pt x="795" y="6717"/>
                  </a:lnTo>
                  <a:lnTo>
                    <a:pt x="837" y="6759"/>
                  </a:lnTo>
                  <a:lnTo>
                    <a:pt x="858" y="6864"/>
                  </a:lnTo>
                  <a:lnTo>
                    <a:pt x="942" y="7031"/>
                  </a:lnTo>
                  <a:lnTo>
                    <a:pt x="942" y="7115"/>
                  </a:lnTo>
                  <a:lnTo>
                    <a:pt x="921" y="7157"/>
                  </a:lnTo>
                  <a:lnTo>
                    <a:pt x="900" y="7219"/>
                  </a:lnTo>
                  <a:lnTo>
                    <a:pt x="962" y="7282"/>
                  </a:lnTo>
                  <a:lnTo>
                    <a:pt x="921" y="7429"/>
                  </a:lnTo>
                  <a:lnTo>
                    <a:pt x="837" y="7491"/>
                  </a:lnTo>
                  <a:lnTo>
                    <a:pt x="858" y="7596"/>
                  </a:lnTo>
                  <a:lnTo>
                    <a:pt x="962" y="7763"/>
                  </a:lnTo>
                  <a:lnTo>
                    <a:pt x="1046" y="7805"/>
                  </a:lnTo>
                  <a:lnTo>
                    <a:pt x="1067" y="7910"/>
                  </a:lnTo>
                  <a:lnTo>
                    <a:pt x="1234" y="8056"/>
                  </a:lnTo>
                  <a:lnTo>
                    <a:pt x="1276" y="8077"/>
                  </a:lnTo>
                  <a:lnTo>
                    <a:pt x="1234" y="8119"/>
                  </a:lnTo>
                  <a:lnTo>
                    <a:pt x="1151" y="8098"/>
                  </a:lnTo>
                  <a:lnTo>
                    <a:pt x="1067" y="8077"/>
                  </a:lnTo>
                  <a:lnTo>
                    <a:pt x="942" y="8056"/>
                  </a:lnTo>
                  <a:lnTo>
                    <a:pt x="900" y="8077"/>
                  </a:lnTo>
                  <a:lnTo>
                    <a:pt x="795" y="8056"/>
                  </a:lnTo>
                  <a:lnTo>
                    <a:pt x="690" y="8077"/>
                  </a:lnTo>
                  <a:lnTo>
                    <a:pt x="628" y="8056"/>
                  </a:lnTo>
                  <a:lnTo>
                    <a:pt x="439" y="8056"/>
                  </a:lnTo>
                  <a:lnTo>
                    <a:pt x="439" y="8161"/>
                  </a:lnTo>
                  <a:lnTo>
                    <a:pt x="418" y="8203"/>
                  </a:lnTo>
                  <a:lnTo>
                    <a:pt x="418" y="8307"/>
                  </a:lnTo>
                  <a:lnTo>
                    <a:pt x="418" y="8370"/>
                  </a:lnTo>
                  <a:lnTo>
                    <a:pt x="502" y="8412"/>
                  </a:lnTo>
                  <a:lnTo>
                    <a:pt x="502" y="8496"/>
                  </a:lnTo>
                  <a:lnTo>
                    <a:pt x="607" y="8517"/>
                  </a:lnTo>
                  <a:lnTo>
                    <a:pt x="816" y="8705"/>
                  </a:lnTo>
                  <a:lnTo>
                    <a:pt x="1025" y="8914"/>
                  </a:lnTo>
                  <a:lnTo>
                    <a:pt x="1109" y="8998"/>
                  </a:lnTo>
                  <a:lnTo>
                    <a:pt x="1214" y="9144"/>
                  </a:lnTo>
                  <a:lnTo>
                    <a:pt x="1276" y="9312"/>
                  </a:lnTo>
                  <a:lnTo>
                    <a:pt x="1318" y="9416"/>
                  </a:lnTo>
                  <a:lnTo>
                    <a:pt x="1360" y="9458"/>
                  </a:lnTo>
                  <a:lnTo>
                    <a:pt x="1381" y="9584"/>
                  </a:lnTo>
                  <a:lnTo>
                    <a:pt x="1486" y="9584"/>
                  </a:lnTo>
                  <a:lnTo>
                    <a:pt x="1590" y="9563"/>
                  </a:lnTo>
                  <a:lnTo>
                    <a:pt x="1758" y="9563"/>
                  </a:lnTo>
                  <a:lnTo>
                    <a:pt x="1799" y="9437"/>
                  </a:lnTo>
                  <a:lnTo>
                    <a:pt x="1799" y="9312"/>
                  </a:lnTo>
                  <a:lnTo>
                    <a:pt x="1883" y="9249"/>
                  </a:lnTo>
                  <a:lnTo>
                    <a:pt x="1946" y="9312"/>
                  </a:lnTo>
                  <a:lnTo>
                    <a:pt x="1988" y="9437"/>
                  </a:lnTo>
                  <a:lnTo>
                    <a:pt x="2051" y="9479"/>
                  </a:lnTo>
                  <a:lnTo>
                    <a:pt x="2155" y="9458"/>
                  </a:lnTo>
                  <a:lnTo>
                    <a:pt x="2281" y="9354"/>
                  </a:lnTo>
                  <a:lnTo>
                    <a:pt x="2469" y="9312"/>
                  </a:lnTo>
                  <a:lnTo>
                    <a:pt x="2595" y="9207"/>
                  </a:lnTo>
                  <a:lnTo>
                    <a:pt x="2929" y="9123"/>
                  </a:lnTo>
                  <a:lnTo>
                    <a:pt x="3097" y="9123"/>
                  </a:lnTo>
                  <a:lnTo>
                    <a:pt x="3159" y="9019"/>
                  </a:lnTo>
                  <a:lnTo>
                    <a:pt x="3327" y="8914"/>
                  </a:lnTo>
                  <a:lnTo>
                    <a:pt x="3306" y="8831"/>
                  </a:lnTo>
                  <a:lnTo>
                    <a:pt x="3243" y="8831"/>
                  </a:lnTo>
                  <a:lnTo>
                    <a:pt x="3139" y="8726"/>
                  </a:lnTo>
                  <a:lnTo>
                    <a:pt x="3159" y="8621"/>
                  </a:lnTo>
                  <a:lnTo>
                    <a:pt x="3243" y="8579"/>
                  </a:lnTo>
                  <a:lnTo>
                    <a:pt x="3327" y="8600"/>
                  </a:lnTo>
                  <a:lnTo>
                    <a:pt x="3452" y="8579"/>
                  </a:lnTo>
                  <a:lnTo>
                    <a:pt x="3557" y="8621"/>
                  </a:lnTo>
                  <a:lnTo>
                    <a:pt x="3683" y="8642"/>
                  </a:lnTo>
                  <a:lnTo>
                    <a:pt x="3850" y="8621"/>
                  </a:lnTo>
                  <a:lnTo>
                    <a:pt x="4080" y="8600"/>
                  </a:lnTo>
                  <a:lnTo>
                    <a:pt x="4185" y="8517"/>
                  </a:lnTo>
                  <a:lnTo>
                    <a:pt x="4289" y="8475"/>
                  </a:lnTo>
                  <a:lnTo>
                    <a:pt x="4310" y="8370"/>
                  </a:lnTo>
                  <a:lnTo>
                    <a:pt x="4289" y="8286"/>
                  </a:lnTo>
                  <a:lnTo>
                    <a:pt x="4310" y="8182"/>
                  </a:lnTo>
                  <a:lnTo>
                    <a:pt x="4394" y="8119"/>
                  </a:lnTo>
                  <a:lnTo>
                    <a:pt x="4394" y="8056"/>
                  </a:lnTo>
                  <a:lnTo>
                    <a:pt x="4478" y="7952"/>
                  </a:lnTo>
                  <a:lnTo>
                    <a:pt x="4520" y="7973"/>
                  </a:lnTo>
                  <a:lnTo>
                    <a:pt x="4582" y="7973"/>
                  </a:lnTo>
                  <a:lnTo>
                    <a:pt x="4687" y="7805"/>
                  </a:lnTo>
                  <a:lnTo>
                    <a:pt x="4771" y="7784"/>
                  </a:lnTo>
                  <a:lnTo>
                    <a:pt x="4729" y="7701"/>
                  </a:lnTo>
                  <a:lnTo>
                    <a:pt x="4771" y="7638"/>
                  </a:lnTo>
                  <a:lnTo>
                    <a:pt x="4917" y="7554"/>
                  </a:lnTo>
                  <a:lnTo>
                    <a:pt x="5022" y="7470"/>
                  </a:lnTo>
                  <a:lnTo>
                    <a:pt x="5147" y="7470"/>
                  </a:lnTo>
                  <a:lnTo>
                    <a:pt x="5231" y="7533"/>
                  </a:lnTo>
                  <a:lnTo>
                    <a:pt x="5356" y="7450"/>
                  </a:lnTo>
                  <a:lnTo>
                    <a:pt x="5398" y="7387"/>
                  </a:lnTo>
                  <a:lnTo>
                    <a:pt x="5419" y="7366"/>
                  </a:lnTo>
                  <a:lnTo>
                    <a:pt x="5419" y="7282"/>
                  </a:lnTo>
                  <a:lnTo>
                    <a:pt x="5461" y="7219"/>
                  </a:lnTo>
                  <a:lnTo>
                    <a:pt x="5419" y="7136"/>
                  </a:lnTo>
                  <a:lnTo>
                    <a:pt x="5189" y="7052"/>
                  </a:lnTo>
                  <a:lnTo>
                    <a:pt x="5147" y="6947"/>
                  </a:lnTo>
                  <a:lnTo>
                    <a:pt x="5147" y="6822"/>
                  </a:lnTo>
                  <a:lnTo>
                    <a:pt x="5105" y="6717"/>
                  </a:lnTo>
                  <a:lnTo>
                    <a:pt x="5147" y="6634"/>
                  </a:lnTo>
                  <a:lnTo>
                    <a:pt x="5084" y="6592"/>
                  </a:lnTo>
                  <a:lnTo>
                    <a:pt x="5126" y="6529"/>
                  </a:lnTo>
                  <a:lnTo>
                    <a:pt x="5126" y="6445"/>
                  </a:lnTo>
                  <a:lnTo>
                    <a:pt x="5084" y="6424"/>
                  </a:lnTo>
                  <a:lnTo>
                    <a:pt x="4938" y="6529"/>
                  </a:lnTo>
                  <a:lnTo>
                    <a:pt x="4875" y="6445"/>
                  </a:lnTo>
                  <a:lnTo>
                    <a:pt x="4875" y="6320"/>
                  </a:lnTo>
                  <a:lnTo>
                    <a:pt x="5043" y="6131"/>
                  </a:lnTo>
                  <a:lnTo>
                    <a:pt x="5105" y="6027"/>
                  </a:lnTo>
                  <a:lnTo>
                    <a:pt x="5084" y="5922"/>
                  </a:lnTo>
                  <a:lnTo>
                    <a:pt x="4980" y="5880"/>
                  </a:lnTo>
                  <a:lnTo>
                    <a:pt x="5001" y="5797"/>
                  </a:lnTo>
                  <a:lnTo>
                    <a:pt x="5126" y="5713"/>
                  </a:lnTo>
                  <a:lnTo>
                    <a:pt x="5189" y="5587"/>
                  </a:lnTo>
                  <a:lnTo>
                    <a:pt x="5126" y="5545"/>
                  </a:lnTo>
                  <a:lnTo>
                    <a:pt x="5105" y="5441"/>
                  </a:lnTo>
                  <a:lnTo>
                    <a:pt x="5210" y="5357"/>
                  </a:lnTo>
                  <a:lnTo>
                    <a:pt x="5252" y="5357"/>
                  </a:lnTo>
                  <a:lnTo>
                    <a:pt x="5461" y="5085"/>
                  </a:lnTo>
                  <a:lnTo>
                    <a:pt x="5524" y="4960"/>
                  </a:lnTo>
                  <a:lnTo>
                    <a:pt x="5461" y="4876"/>
                  </a:lnTo>
                  <a:lnTo>
                    <a:pt x="5461" y="4750"/>
                  </a:lnTo>
                  <a:lnTo>
                    <a:pt x="5566" y="4667"/>
                  </a:lnTo>
                  <a:lnTo>
                    <a:pt x="5712" y="4667"/>
                  </a:lnTo>
                  <a:lnTo>
                    <a:pt x="5817" y="4729"/>
                  </a:lnTo>
                  <a:lnTo>
                    <a:pt x="5921" y="4646"/>
                  </a:lnTo>
                  <a:lnTo>
                    <a:pt x="6026" y="4625"/>
                  </a:lnTo>
                  <a:lnTo>
                    <a:pt x="5963" y="2344"/>
                  </a:lnTo>
                  <a:lnTo>
                    <a:pt x="131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2"/>
            <p:cNvSpPr/>
            <p:nvPr/>
          </p:nvSpPr>
          <p:spPr>
            <a:xfrm>
              <a:off x="3863600" y="3051825"/>
              <a:ext cx="4725" cy="2625"/>
            </a:xfrm>
            <a:custGeom>
              <a:avLst/>
              <a:gdLst/>
              <a:ahLst/>
              <a:cxnLst/>
              <a:rect l="l" t="t" r="r" b="b"/>
              <a:pathLst>
                <a:path w="189" h="105" extrusionOk="0">
                  <a:moveTo>
                    <a:pt x="189" y="0"/>
                  </a:moveTo>
                  <a:lnTo>
                    <a:pt x="1" y="42"/>
                  </a:lnTo>
                  <a:lnTo>
                    <a:pt x="63" y="105"/>
                  </a:lnTo>
                  <a:lnTo>
                    <a:pt x="168" y="84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2"/>
            <p:cNvSpPr/>
            <p:nvPr/>
          </p:nvSpPr>
          <p:spPr>
            <a:xfrm>
              <a:off x="3695700" y="2900125"/>
              <a:ext cx="220250" cy="171075"/>
            </a:xfrm>
            <a:custGeom>
              <a:avLst/>
              <a:gdLst/>
              <a:ahLst/>
              <a:cxnLst/>
              <a:rect l="l" t="t" r="r" b="b"/>
              <a:pathLst>
                <a:path w="8810" h="6843" extrusionOk="0">
                  <a:moveTo>
                    <a:pt x="6507" y="0"/>
                  </a:moveTo>
                  <a:lnTo>
                    <a:pt x="3913" y="1590"/>
                  </a:lnTo>
                  <a:lnTo>
                    <a:pt x="3181" y="2239"/>
                  </a:lnTo>
                  <a:lnTo>
                    <a:pt x="2323" y="2448"/>
                  </a:lnTo>
                  <a:lnTo>
                    <a:pt x="2302" y="3578"/>
                  </a:lnTo>
                  <a:lnTo>
                    <a:pt x="2239" y="4080"/>
                  </a:lnTo>
                  <a:lnTo>
                    <a:pt x="2176" y="4164"/>
                  </a:lnTo>
                  <a:lnTo>
                    <a:pt x="2134" y="4331"/>
                  </a:lnTo>
                  <a:lnTo>
                    <a:pt x="2093" y="4478"/>
                  </a:lnTo>
                  <a:lnTo>
                    <a:pt x="1800" y="4624"/>
                  </a:lnTo>
                  <a:lnTo>
                    <a:pt x="1653" y="4729"/>
                  </a:lnTo>
                  <a:lnTo>
                    <a:pt x="1465" y="4729"/>
                  </a:lnTo>
                  <a:lnTo>
                    <a:pt x="1297" y="4834"/>
                  </a:lnTo>
                  <a:lnTo>
                    <a:pt x="942" y="4834"/>
                  </a:lnTo>
                  <a:lnTo>
                    <a:pt x="774" y="4917"/>
                  </a:lnTo>
                  <a:lnTo>
                    <a:pt x="649" y="4917"/>
                  </a:lnTo>
                  <a:lnTo>
                    <a:pt x="251" y="4938"/>
                  </a:lnTo>
                  <a:lnTo>
                    <a:pt x="126" y="4917"/>
                  </a:lnTo>
                  <a:lnTo>
                    <a:pt x="84" y="5001"/>
                  </a:lnTo>
                  <a:lnTo>
                    <a:pt x="84" y="5147"/>
                  </a:lnTo>
                  <a:lnTo>
                    <a:pt x="0" y="5252"/>
                  </a:lnTo>
                  <a:lnTo>
                    <a:pt x="0" y="5440"/>
                  </a:lnTo>
                  <a:lnTo>
                    <a:pt x="544" y="5796"/>
                  </a:lnTo>
                  <a:lnTo>
                    <a:pt x="544" y="6047"/>
                  </a:lnTo>
                  <a:lnTo>
                    <a:pt x="753" y="6173"/>
                  </a:lnTo>
                  <a:lnTo>
                    <a:pt x="984" y="6047"/>
                  </a:lnTo>
                  <a:lnTo>
                    <a:pt x="1067" y="6089"/>
                  </a:lnTo>
                  <a:lnTo>
                    <a:pt x="1067" y="6152"/>
                  </a:lnTo>
                  <a:lnTo>
                    <a:pt x="1130" y="6194"/>
                  </a:lnTo>
                  <a:lnTo>
                    <a:pt x="1130" y="6298"/>
                  </a:lnTo>
                  <a:lnTo>
                    <a:pt x="1067" y="6403"/>
                  </a:lnTo>
                  <a:lnTo>
                    <a:pt x="1193" y="6570"/>
                  </a:lnTo>
                  <a:lnTo>
                    <a:pt x="1297" y="6570"/>
                  </a:lnTo>
                  <a:lnTo>
                    <a:pt x="1402" y="6508"/>
                  </a:lnTo>
                  <a:lnTo>
                    <a:pt x="1381" y="6466"/>
                  </a:lnTo>
                  <a:lnTo>
                    <a:pt x="1444" y="6361"/>
                  </a:lnTo>
                  <a:lnTo>
                    <a:pt x="1611" y="6508"/>
                  </a:lnTo>
                  <a:lnTo>
                    <a:pt x="1716" y="6633"/>
                  </a:lnTo>
                  <a:lnTo>
                    <a:pt x="1862" y="6675"/>
                  </a:lnTo>
                  <a:lnTo>
                    <a:pt x="1988" y="6842"/>
                  </a:lnTo>
                  <a:lnTo>
                    <a:pt x="2072" y="6780"/>
                  </a:lnTo>
                  <a:lnTo>
                    <a:pt x="2072" y="6717"/>
                  </a:lnTo>
                  <a:lnTo>
                    <a:pt x="2009" y="6696"/>
                  </a:lnTo>
                  <a:lnTo>
                    <a:pt x="1925" y="6528"/>
                  </a:lnTo>
                  <a:lnTo>
                    <a:pt x="1967" y="6487"/>
                  </a:lnTo>
                  <a:lnTo>
                    <a:pt x="1967" y="6403"/>
                  </a:lnTo>
                  <a:lnTo>
                    <a:pt x="2072" y="6298"/>
                  </a:lnTo>
                  <a:lnTo>
                    <a:pt x="2176" y="6298"/>
                  </a:lnTo>
                  <a:lnTo>
                    <a:pt x="2176" y="6215"/>
                  </a:lnTo>
                  <a:lnTo>
                    <a:pt x="2113" y="6173"/>
                  </a:lnTo>
                  <a:lnTo>
                    <a:pt x="2093" y="6068"/>
                  </a:lnTo>
                  <a:lnTo>
                    <a:pt x="2113" y="6005"/>
                  </a:lnTo>
                  <a:lnTo>
                    <a:pt x="2134" y="5984"/>
                  </a:lnTo>
                  <a:lnTo>
                    <a:pt x="2113" y="5943"/>
                  </a:lnTo>
                  <a:lnTo>
                    <a:pt x="2113" y="5880"/>
                  </a:lnTo>
                  <a:lnTo>
                    <a:pt x="2239" y="5775"/>
                  </a:lnTo>
                  <a:lnTo>
                    <a:pt x="2323" y="5754"/>
                  </a:lnTo>
                  <a:lnTo>
                    <a:pt x="2385" y="5733"/>
                  </a:lnTo>
                  <a:lnTo>
                    <a:pt x="2490" y="5692"/>
                  </a:lnTo>
                  <a:lnTo>
                    <a:pt x="2804" y="5692"/>
                  </a:lnTo>
                  <a:lnTo>
                    <a:pt x="2846" y="5650"/>
                  </a:lnTo>
                  <a:lnTo>
                    <a:pt x="2930" y="5650"/>
                  </a:lnTo>
                  <a:lnTo>
                    <a:pt x="3013" y="5671"/>
                  </a:lnTo>
                  <a:lnTo>
                    <a:pt x="3160" y="5692"/>
                  </a:lnTo>
                  <a:lnTo>
                    <a:pt x="3243" y="5733"/>
                  </a:lnTo>
                  <a:lnTo>
                    <a:pt x="3327" y="5754"/>
                  </a:lnTo>
                  <a:lnTo>
                    <a:pt x="3494" y="5796"/>
                  </a:lnTo>
                  <a:lnTo>
                    <a:pt x="3557" y="5880"/>
                  </a:lnTo>
                  <a:lnTo>
                    <a:pt x="3683" y="6068"/>
                  </a:lnTo>
                  <a:lnTo>
                    <a:pt x="3787" y="6152"/>
                  </a:lnTo>
                  <a:lnTo>
                    <a:pt x="3850" y="6110"/>
                  </a:lnTo>
                  <a:lnTo>
                    <a:pt x="3913" y="6047"/>
                  </a:lnTo>
                  <a:lnTo>
                    <a:pt x="3997" y="6005"/>
                  </a:lnTo>
                  <a:lnTo>
                    <a:pt x="4080" y="5984"/>
                  </a:lnTo>
                  <a:lnTo>
                    <a:pt x="4227" y="5964"/>
                  </a:lnTo>
                  <a:lnTo>
                    <a:pt x="4269" y="5943"/>
                  </a:lnTo>
                  <a:lnTo>
                    <a:pt x="4373" y="5943"/>
                  </a:lnTo>
                  <a:lnTo>
                    <a:pt x="4478" y="6005"/>
                  </a:lnTo>
                  <a:lnTo>
                    <a:pt x="4478" y="6068"/>
                  </a:lnTo>
                  <a:lnTo>
                    <a:pt x="4582" y="6089"/>
                  </a:lnTo>
                  <a:lnTo>
                    <a:pt x="4750" y="6194"/>
                  </a:lnTo>
                  <a:lnTo>
                    <a:pt x="4896" y="6215"/>
                  </a:lnTo>
                  <a:lnTo>
                    <a:pt x="5126" y="6298"/>
                  </a:lnTo>
                  <a:lnTo>
                    <a:pt x="5231" y="6319"/>
                  </a:lnTo>
                  <a:lnTo>
                    <a:pt x="5357" y="6256"/>
                  </a:lnTo>
                  <a:lnTo>
                    <a:pt x="5524" y="6047"/>
                  </a:lnTo>
                  <a:lnTo>
                    <a:pt x="5629" y="5984"/>
                  </a:lnTo>
                  <a:lnTo>
                    <a:pt x="5943" y="6005"/>
                  </a:lnTo>
                  <a:lnTo>
                    <a:pt x="6068" y="5964"/>
                  </a:lnTo>
                  <a:lnTo>
                    <a:pt x="6319" y="5984"/>
                  </a:lnTo>
                  <a:lnTo>
                    <a:pt x="6507" y="6068"/>
                  </a:lnTo>
                  <a:lnTo>
                    <a:pt x="6675" y="6089"/>
                  </a:lnTo>
                  <a:lnTo>
                    <a:pt x="6717" y="6110"/>
                  </a:lnTo>
                  <a:lnTo>
                    <a:pt x="6905" y="6068"/>
                  </a:lnTo>
                  <a:lnTo>
                    <a:pt x="6926" y="6047"/>
                  </a:lnTo>
                  <a:lnTo>
                    <a:pt x="7031" y="5984"/>
                  </a:lnTo>
                  <a:lnTo>
                    <a:pt x="7093" y="5943"/>
                  </a:lnTo>
                  <a:lnTo>
                    <a:pt x="7156" y="5901"/>
                  </a:lnTo>
                  <a:lnTo>
                    <a:pt x="7240" y="5943"/>
                  </a:lnTo>
                  <a:lnTo>
                    <a:pt x="7303" y="5901"/>
                  </a:lnTo>
                  <a:lnTo>
                    <a:pt x="7323" y="5838"/>
                  </a:lnTo>
                  <a:lnTo>
                    <a:pt x="7365" y="5733"/>
                  </a:lnTo>
                  <a:lnTo>
                    <a:pt x="7470" y="5775"/>
                  </a:lnTo>
                  <a:lnTo>
                    <a:pt x="7470" y="5775"/>
                  </a:lnTo>
                  <a:lnTo>
                    <a:pt x="7449" y="5043"/>
                  </a:lnTo>
                  <a:lnTo>
                    <a:pt x="7449" y="4959"/>
                  </a:lnTo>
                  <a:lnTo>
                    <a:pt x="7575" y="4959"/>
                  </a:lnTo>
                  <a:lnTo>
                    <a:pt x="7616" y="4896"/>
                  </a:lnTo>
                  <a:lnTo>
                    <a:pt x="8579" y="3913"/>
                  </a:lnTo>
                  <a:lnTo>
                    <a:pt x="8558" y="3076"/>
                  </a:lnTo>
                  <a:lnTo>
                    <a:pt x="8704" y="1988"/>
                  </a:lnTo>
                  <a:lnTo>
                    <a:pt x="8788" y="1904"/>
                  </a:lnTo>
                  <a:lnTo>
                    <a:pt x="8809" y="1695"/>
                  </a:lnTo>
                  <a:lnTo>
                    <a:pt x="8411" y="1235"/>
                  </a:lnTo>
                  <a:lnTo>
                    <a:pt x="8453" y="1151"/>
                  </a:lnTo>
                  <a:lnTo>
                    <a:pt x="8474" y="984"/>
                  </a:lnTo>
                  <a:lnTo>
                    <a:pt x="8181" y="210"/>
                  </a:lnTo>
                  <a:lnTo>
                    <a:pt x="8139" y="126"/>
                  </a:lnTo>
                  <a:lnTo>
                    <a:pt x="7616" y="335"/>
                  </a:lnTo>
                  <a:lnTo>
                    <a:pt x="7512" y="230"/>
                  </a:lnTo>
                  <a:lnTo>
                    <a:pt x="65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2"/>
            <p:cNvSpPr/>
            <p:nvPr/>
          </p:nvSpPr>
          <p:spPr>
            <a:xfrm>
              <a:off x="3732825" y="3041350"/>
              <a:ext cx="165325" cy="141775"/>
            </a:xfrm>
            <a:custGeom>
              <a:avLst/>
              <a:gdLst/>
              <a:ahLst/>
              <a:cxnLst/>
              <a:rect l="l" t="t" r="r" b="b"/>
              <a:pathLst>
                <a:path w="6613" h="5671" extrusionOk="0">
                  <a:moveTo>
                    <a:pt x="1361" y="1"/>
                  </a:moveTo>
                  <a:lnTo>
                    <a:pt x="1319" y="43"/>
                  </a:lnTo>
                  <a:lnTo>
                    <a:pt x="1005" y="43"/>
                  </a:lnTo>
                  <a:lnTo>
                    <a:pt x="900" y="84"/>
                  </a:lnTo>
                  <a:lnTo>
                    <a:pt x="838" y="105"/>
                  </a:lnTo>
                  <a:lnTo>
                    <a:pt x="754" y="126"/>
                  </a:lnTo>
                  <a:lnTo>
                    <a:pt x="628" y="231"/>
                  </a:lnTo>
                  <a:lnTo>
                    <a:pt x="628" y="294"/>
                  </a:lnTo>
                  <a:lnTo>
                    <a:pt x="649" y="335"/>
                  </a:lnTo>
                  <a:lnTo>
                    <a:pt x="628" y="356"/>
                  </a:lnTo>
                  <a:lnTo>
                    <a:pt x="608" y="419"/>
                  </a:lnTo>
                  <a:lnTo>
                    <a:pt x="628" y="524"/>
                  </a:lnTo>
                  <a:lnTo>
                    <a:pt x="691" y="566"/>
                  </a:lnTo>
                  <a:lnTo>
                    <a:pt x="691" y="649"/>
                  </a:lnTo>
                  <a:lnTo>
                    <a:pt x="587" y="649"/>
                  </a:lnTo>
                  <a:lnTo>
                    <a:pt x="482" y="754"/>
                  </a:lnTo>
                  <a:lnTo>
                    <a:pt x="482" y="838"/>
                  </a:lnTo>
                  <a:lnTo>
                    <a:pt x="440" y="879"/>
                  </a:lnTo>
                  <a:lnTo>
                    <a:pt x="524" y="1047"/>
                  </a:lnTo>
                  <a:lnTo>
                    <a:pt x="587" y="1068"/>
                  </a:lnTo>
                  <a:lnTo>
                    <a:pt x="587" y="1131"/>
                  </a:lnTo>
                  <a:lnTo>
                    <a:pt x="503" y="1193"/>
                  </a:lnTo>
                  <a:lnTo>
                    <a:pt x="482" y="1193"/>
                  </a:lnTo>
                  <a:lnTo>
                    <a:pt x="440" y="1340"/>
                  </a:lnTo>
                  <a:lnTo>
                    <a:pt x="482" y="1403"/>
                  </a:lnTo>
                  <a:lnTo>
                    <a:pt x="628" y="1549"/>
                  </a:lnTo>
                  <a:lnTo>
                    <a:pt x="649" y="1675"/>
                  </a:lnTo>
                  <a:lnTo>
                    <a:pt x="712" y="1884"/>
                  </a:lnTo>
                  <a:lnTo>
                    <a:pt x="691" y="1967"/>
                  </a:lnTo>
                  <a:lnTo>
                    <a:pt x="545" y="1967"/>
                  </a:lnTo>
                  <a:lnTo>
                    <a:pt x="503" y="2030"/>
                  </a:lnTo>
                  <a:lnTo>
                    <a:pt x="503" y="2093"/>
                  </a:lnTo>
                  <a:lnTo>
                    <a:pt x="628" y="2219"/>
                  </a:lnTo>
                  <a:lnTo>
                    <a:pt x="608" y="2281"/>
                  </a:lnTo>
                  <a:lnTo>
                    <a:pt x="524" y="2281"/>
                  </a:lnTo>
                  <a:lnTo>
                    <a:pt x="440" y="2323"/>
                  </a:lnTo>
                  <a:lnTo>
                    <a:pt x="398" y="2428"/>
                  </a:lnTo>
                  <a:lnTo>
                    <a:pt x="315" y="2553"/>
                  </a:lnTo>
                  <a:lnTo>
                    <a:pt x="273" y="2658"/>
                  </a:lnTo>
                  <a:lnTo>
                    <a:pt x="210" y="2721"/>
                  </a:lnTo>
                  <a:lnTo>
                    <a:pt x="168" y="2721"/>
                  </a:lnTo>
                  <a:lnTo>
                    <a:pt x="64" y="2763"/>
                  </a:lnTo>
                  <a:lnTo>
                    <a:pt x="22" y="2825"/>
                  </a:lnTo>
                  <a:lnTo>
                    <a:pt x="22" y="2930"/>
                  </a:lnTo>
                  <a:lnTo>
                    <a:pt x="1" y="3014"/>
                  </a:lnTo>
                  <a:lnTo>
                    <a:pt x="1" y="3139"/>
                  </a:lnTo>
                  <a:lnTo>
                    <a:pt x="1" y="3181"/>
                  </a:lnTo>
                  <a:lnTo>
                    <a:pt x="22" y="3265"/>
                  </a:lnTo>
                  <a:lnTo>
                    <a:pt x="1" y="3328"/>
                  </a:lnTo>
                  <a:lnTo>
                    <a:pt x="22" y="3369"/>
                  </a:lnTo>
                  <a:lnTo>
                    <a:pt x="22" y="3432"/>
                  </a:lnTo>
                  <a:lnTo>
                    <a:pt x="22" y="3537"/>
                  </a:lnTo>
                  <a:lnTo>
                    <a:pt x="64" y="3767"/>
                  </a:lnTo>
                  <a:lnTo>
                    <a:pt x="22" y="3851"/>
                  </a:lnTo>
                  <a:lnTo>
                    <a:pt x="64" y="3955"/>
                  </a:lnTo>
                  <a:lnTo>
                    <a:pt x="22" y="4227"/>
                  </a:lnTo>
                  <a:lnTo>
                    <a:pt x="64" y="4332"/>
                  </a:lnTo>
                  <a:lnTo>
                    <a:pt x="294" y="4395"/>
                  </a:lnTo>
                  <a:lnTo>
                    <a:pt x="482" y="4311"/>
                  </a:lnTo>
                  <a:lnTo>
                    <a:pt x="900" y="4541"/>
                  </a:lnTo>
                  <a:lnTo>
                    <a:pt x="1131" y="4750"/>
                  </a:lnTo>
                  <a:lnTo>
                    <a:pt x="1256" y="5043"/>
                  </a:lnTo>
                  <a:lnTo>
                    <a:pt x="1256" y="5232"/>
                  </a:lnTo>
                  <a:lnTo>
                    <a:pt x="1340" y="5273"/>
                  </a:lnTo>
                  <a:lnTo>
                    <a:pt x="1424" y="5462"/>
                  </a:lnTo>
                  <a:lnTo>
                    <a:pt x="1549" y="5587"/>
                  </a:lnTo>
                  <a:lnTo>
                    <a:pt x="1758" y="5671"/>
                  </a:lnTo>
                  <a:lnTo>
                    <a:pt x="2323" y="5629"/>
                  </a:lnTo>
                  <a:lnTo>
                    <a:pt x="2428" y="5566"/>
                  </a:lnTo>
                  <a:lnTo>
                    <a:pt x="2512" y="5587"/>
                  </a:lnTo>
                  <a:lnTo>
                    <a:pt x="2784" y="5483"/>
                  </a:lnTo>
                  <a:lnTo>
                    <a:pt x="2888" y="5545"/>
                  </a:lnTo>
                  <a:lnTo>
                    <a:pt x="3014" y="5524"/>
                  </a:lnTo>
                  <a:lnTo>
                    <a:pt x="3056" y="5357"/>
                  </a:lnTo>
                  <a:lnTo>
                    <a:pt x="3160" y="5462"/>
                  </a:lnTo>
                  <a:lnTo>
                    <a:pt x="3223" y="5441"/>
                  </a:lnTo>
                  <a:lnTo>
                    <a:pt x="3223" y="5357"/>
                  </a:lnTo>
                  <a:lnTo>
                    <a:pt x="3369" y="5211"/>
                  </a:lnTo>
                  <a:lnTo>
                    <a:pt x="3432" y="5043"/>
                  </a:lnTo>
                  <a:lnTo>
                    <a:pt x="3432" y="4918"/>
                  </a:lnTo>
                  <a:lnTo>
                    <a:pt x="3411" y="4792"/>
                  </a:lnTo>
                  <a:lnTo>
                    <a:pt x="3474" y="4729"/>
                  </a:lnTo>
                  <a:lnTo>
                    <a:pt x="3474" y="4646"/>
                  </a:lnTo>
                  <a:lnTo>
                    <a:pt x="3558" y="4583"/>
                  </a:lnTo>
                  <a:lnTo>
                    <a:pt x="3662" y="4499"/>
                  </a:lnTo>
                  <a:lnTo>
                    <a:pt x="3725" y="4436"/>
                  </a:lnTo>
                  <a:lnTo>
                    <a:pt x="3893" y="4311"/>
                  </a:lnTo>
                  <a:lnTo>
                    <a:pt x="3872" y="4206"/>
                  </a:lnTo>
                  <a:lnTo>
                    <a:pt x="3893" y="4123"/>
                  </a:lnTo>
                  <a:lnTo>
                    <a:pt x="4039" y="4123"/>
                  </a:lnTo>
                  <a:lnTo>
                    <a:pt x="4081" y="4060"/>
                  </a:lnTo>
                  <a:lnTo>
                    <a:pt x="4102" y="4081"/>
                  </a:lnTo>
                  <a:lnTo>
                    <a:pt x="4269" y="4123"/>
                  </a:lnTo>
                  <a:lnTo>
                    <a:pt x="4353" y="4123"/>
                  </a:lnTo>
                  <a:lnTo>
                    <a:pt x="4458" y="4185"/>
                  </a:lnTo>
                  <a:lnTo>
                    <a:pt x="4499" y="4311"/>
                  </a:lnTo>
                  <a:lnTo>
                    <a:pt x="4604" y="4374"/>
                  </a:lnTo>
                  <a:lnTo>
                    <a:pt x="4688" y="4395"/>
                  </a:lnTo>
                  <a:lnTo>
                    <a:pt x="4792" y="4332"/>
                  </a:lnTo>
                  <a:lnTo>
                    <a:pt x="4876" y="4206"/>
                  </a:lnTo>
                  <a:lnTo>
                    <a:pt x="4876" y="4164"/>
                  </a:lnTo>
                  <a:lnTo>
                    <a:pt x="4918" y="4081"/>
                  </a:lnTo>
                  <a:lnTo>
                    <a:pt x="5002" y="4060"/>
                  </a:lnTo>
                  <a:lnTo>
                    <a:pt x="5085" y="3955"/>
                  </a:lnTo>
                  <a:lnTo>
                    <a:pt x="5085" y="3872"/>
                  </a:lnTo>
                  <a:lnTo>
                    <a:pt x="5106" y="3746"/>
                  </a:lnTo>
                  <a:lnTo>
                    <a:pt x="5294" y="3558"/>
                  </a:lnTo>
                  <a:lnTo>
                    <a:pt x="5315" y="3453"/>
                  </a:lnTo>
                  <a:lnTo>
                    <a:pt x="5294" y="3369"/>
                  </a:lnTo>
                  <a:lnTo>
                    <a:pt x="5336" y="3286"/>
                  </a:lnTo>
                  <a:lnTo>
                    <a:pt x="5504" y="3139"/>
                  </a:lnTo>
                  <a:lnTo>
                    <a:pt x="5608" y="3056"/>
                  </a:lnTo>
                  <a:lnTo>
                    <a:pt x="5629" y="2930"/>
                  </a:lnTo>
                  <a:lnTo>
                    <a:pt x="5650" y="2846"/>
                  </a:lnTo>
                  <a:lnTo>
                    <a:pt x="5629" y="2658"/>
                  </a:lnTo>
                  <a:lnTo>
                    <a:pt x="5734" y="2595"/>
                  </a:lnTo>
                  <a:lnTo>
                    <a:pt x="5880" y="2553"/>
                  </a:lnTo>
                  <a:lnTo>
                    <a:pt x="5964" y="2428"/>
                  </a:lnTo>
                  <a:lnTo>
                    <a:pt x="5985" y="2302"/>
                  </a:lnTo>
                  <a:lnTo>
                    <a:pt x="5985" y="2135"/>
                  </a:lnTo>
                  <a:lnTo>
                    <a:pt x="5985" y="2030"/>
                  </a:lnTo>
                  <a:lnTo>
                    <a:pt x="6048" y="1926"/>
                  </a:lnTo>
                  <a:lnTo>
                    <a:pt x="6152" y="1758"/>
                  </a:lnTo>
                  <a:lnTo>
                    <a:pt x="6194" y="1695"/>
                  </a:lnTo>
                  <a:lnTo>
                    <a:pt x="6236" y="1654"/>
                  </a:lnTo>
                  <a:lnTo>
                    <a:pt x="6341" y="1570"/>
                  </a:lnTo>
                  <a:lnTo>
                    <a:pt x="6382" y="1570"/>
                  </a:lnTo>
                  <a:lnTo>
                    <a:pt x="6466" y="1465"/>
                  </a:lnTo>
                  <a:lnTo>
                    <a:pt x="6592" y="1403"/>
                  </a:lnTo>
                  <a:lnTo>
                    <a:pt x="6613" y="1340"/>
                  </a:lnTo>
                  <a:lnTo>
                    <a:pt x="6571" y="1193"/>
                  </a:lnTo>
                  <a:lnTo>
                    <a:pt x="6571" y="1131"/>
                  </a:lnTo>
                  <a:lnTo>
                    <a:pt x="6550" y="1047"/>
                  </a:lnTo>
                  <a:lnTo>
                    <a:pt x="6445" y="984"/>
                  </a:lnTo>
                  <a:lnTo>
                    <a:pt x="6382" y="921"/>
                  </a:lnTo>
                  <a:lnTo>
                    <a:pt x="6382" y="733"/>
                  </a:lnTo>
                  <a:lnTo>
                    <a:pt x="6362" y="628"/>
                  </a:lnTo>
                  <a:lnTo>
                    <a:pt x="6299" y="503"/>
                  </a:lnTo>
                  <a:lnTo>
                    <a:pt x="6236" y="356"/>
                  </a:lnTo>
                  <a:lnTo>
                    <a:pt x="6069" y="147"/>
                  </a:lnTo>
                  <a:lnTo>
                    <a:pt x="5985" y="126"/>
                  </a:lnTo>
                  <a:lnTo>
                    <a:pt x="5880" y="84"/>
                  </a:lnTo>
                  <a:lnTo>
                    <a:pt x="5838" y="189"/>
                  </a:lnTo>
                  <a:lnTo>
                    <a:pt x="5818" y="252"/>
                  </a:lnTo>
                  <a:lnTo>
                    <a:pt x="5755" y="294"/>
                  </a:lnTo>
                  <a:lnTo>
                    <a:pt x="5671" y="252"/>
                  </a:lnTo>
                  <a:lnTo>
                    <a:pt x="5608" y="294"/>
                  </a:lnTo>
                  <a:lnTo>
                    <a:pt x="5546" y="335"/>
                  </a:lnTo>
                  <a:lnTo>
                    <a:pt x="5441" y="398"/>
                  </a:lnTo>
                  <a:lnTo>
                    <a:pt x="5399" y="503"/>
                  </a:lnTo>
                  <a:lnTo>
                    <a:pt x="5294" y="524"/>
                  </a:lnTo>
                  <a:lnTo>
                    <a:pt x="5232" y="461"/>
                  </a:lnTo>
                  <a:lnTo>
                    <a:pt x="5190" y="440"/>
                  </a:lnTo>
                  <a:lnTo>
                    <a:pt x="5022" y="419"/>
                  </a:lnTo>
                  <a:lnTo>
                    <a:pt x="4834" y="335"/>
                  </a:lnTo>
                  <a:lnTo>
                    <a:pt x="4583" y="315"/>
                  </a:lnTo>
                  <a:lnTo>
                    <a:pt x="4458" y="356"/>
                  </a:lnTo>
                  <a:lnTo>
                    <a:pt x="4144" y="335"/>
                  </a:lnTo>
                  <a:lnTo>
                    <a:pt x="4039" y="398"/>
                  </a:lnTo>
                  <a:lnTo>
                    <a:pt x="3872" y="607"/>
                  </a:lnTo>
                  <a:lnTo>
                    <a:pt x="3746" y="670"/>
                  </a:lnTo>
                  <a:lnTo>
                    <a:pt x="3641" y="649"/>
                  </a:lnTo>
                  <a:lnTo>
                    <a:pt x="3411" y="566"/>
                  </a:lnTo>
                  <a:lnTo>
                    <a:pt x="3265" y="545"/>
                  </a:lnTo>
                  <a:lnTo>
                    <a:pt x="3097" y="440"/>
                  </a:lnTo>
                  <a:lnTo>
                    <a:pt x="2993" y="419"/>
                  </a:lnTo>
                  <a:lnTo>
                    <a:pt x="2993" y="356"/>
                  </a:lnTo>
                  <a:lnTo>
                    <a:pt x="2888" y="294"/>
                  </a:lnTo>
                  <a:lnTo>
                    <a:pt x="2784" y="294"/>
                  </a:lnTo>
                  <a:lnTo>
                    <a:pt x="2742" y="315"/>
                  </a:lnTo>
                  <a:lnTo>
                    <a:pt x="2595" y="335"/>
                  </a:lnTo>
                  <a:lnTo>
                    <a:pt x="2512" y="356"/>
                  </a:lnTo>
                  <a:lnTo>
                    <a:pt x="2428" y="398"/>
                  </a:lnTo>
                  <a:lnTo>
                    <a:pt x="2365" y="461"/>
                  </a:lnTo>
                  <a:lnTo>
                    <a:pt x="2302" y="503"/>
                  </a:lnTo>
                  <a:lnTo>
                    <a:pt x="2198" y="419"/>
                  </a:lnTo>
                  <a:lnTo>
                    <a:pt x="2072" y="231"/>
                  </a:lnTo>
                  <a:lnTo>
                    <a:pt x="2009" y="147"/>
                  </a:lnTo>
                  <a:lnTo>
                    <a:pt x="1842" y="105"/>
                  </a:lnTo>
                  <a:lnTo>
                    <a:pt x="1758" y="84"/>
                  </a:lnTo>
                  <a:lnTo>
                    <a:pt x="1675" y="43"/>
                  </a:lnTo>
                  <a:lnTo>
                    <a:pt x="1528" y="22"/>
                  </a:lnTo>
                  <a:lnTo>
                    <a:pt x="144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2"/>
            <p:cNvSpPr/>
            <p:nvPr/>
          </p:nvSpPr>
          <p:spPr>
            <a:xfrm>
              <a:off x="3813400" y="3053900"/>
              <a:ext cx="109850" cy="164800"/>
            </a:xfrm>
            <a:custGeom>
              <a:avLst/>
              <a:gdLst/>
              <a:ahLst/>
              <a:cxnLst/>
              <a:rect l="l" t="t" r="r" b="b"/>
              <a:pathLst>
                <a:path w="4394" h="6592" extrusionOk="0">
                  <a:moveTo>
                    <a:pt x="3076" y="1"/>
                  </a:moveTo>
                  <a:lnTo>
                    <a:pt x="3139" y="126"/>
                  </a:lnTo>
                  <a:lnTo>
                    <a:pt x="3159" y="231"/>
                  </a:lnTo>
                  <a:lnTo>
                    <a:pt x="3159" y="419"/>
                  </a:lnTo>
                  <a:lnTo>
                    <a:pt x="3222" y="482"/>
                  </a:lnTo>
                  <a:lnTo>
                    <a:pt x="3327" y="545"/>
                  </a:lnTo>
                  <a:lnTo>
                    <a:pt x="3348" y="629"/>
                  </a:lnTo>
                  <a:lnTo>
                    <a:pt x="3348" y="691"/>
                  </a:lnTo>
                  <a:lnTo>
                    <a:pt x="3390" y="838"/>
                  </a:lnTo>
                  <a:lnTo>
                    <a:pt x="3369" y="901"/>
                  </a:lnTo>
                  <a:lnTo>
                    <a:pt x="3243" y="963"/>
                  </a:lnTo>
                  <a:lnTo>
                    <a:pt x="3159" y="1068"/>
                  </a:lnTo>
                  <a:lnTo>
                    <a:pt x="3118" y="1068"/>
                  </a:lnTo>
                  <a:lnTo>
                    <a:pt x="3013" y="1152"/>
                  </a:lnTo>
                  <a:lnTo>
                    <a:pt x="2971" y="1193"/>
                  </a:lnTo>
                  <a:lnTo>
                    <a:pt x="2929" y="1256"/>
                  </a:lnTo>
                  <a:lnTo>
                    <a:pt x="2825" y="1424"/>
                  </a:lnTo>
                  <a:lnTo>
                    <a:pt x="2762" y="1528"/>
                  </a:lnTo>
                  <a:lnTo>
                    <a:pt x="2762" y="1633"/>
                  </a:lnTo>
                  <a:lnTo>
                    <a:pt x="2762" y="1800"/>
                  </a:lnTo>
                  <a:lnTo>
                    <a:pt x="2741" y="1926"/>
                  </a:lnTo>
                  <a:lnTo>
                    <a:pt x="2657" y="2051"/>
                  </a:lnTo>
                  <a:lnTo>
                    <a:pt x="2511" y="2093"/>
                  </a:lnTo>
                  <a:lnTo>
                    <a:pt x="2406" y="2156"/>
                  </a:lnTo>
                  <a:lnTo>
                    <a:pt x="2427" y="2344"/>
                  </a:lnTo>
                  <a:lnTo>
                    <a:pt x="2406" y="2428"/>
                  </a:lnTo>
                  <a:lnTo>
                    <a:pt x="2385" y="2554"/>
                  </a:lnTo>
                  <a:lnTo>
                    <a:pt x="2281" y="2637"/>
                  </a:lnTo>
                  <a:lnTo>
                    <a:pt x="2113" y="2784"/>
                  </a:lnTo>
                  <a:lnTo>
                    <a:pt x="2071" y="2867"/>
                  </a:lnTo>
                  <a:lnTo>
                    <a:pt x="2092" y="2951"/>
                  </a:lnTo>
                  <a:lnTo>
                    <a:pt x="2071" y="3056"/>
                  </a:lnTo>
                  <a:lnTo>
                    <a:pt x="1883" y="3244"/>
                  </a:lnTo>
                  <a:lnTo>
                    <a:pt x="1862" y="3370"/>
                  </a:lnTo>
                  <a:lnTo>
                    <a:pt x="1862" y="3453"/>
                  </a:lnTo>
                  <a:lnTo>
                    <a:pt x="1779" y="3558"/>
                  </a:lnTo>
                  <a:lnTo>
                    <a:pt x="1695" y="3579"/>
                  </a:lnTo>
                  <a:lnTo>
                    <a:pt x="1653" y="3662"/>
                  </a:lnTo>
                  <a:lnTo>
                    <a:pt x="1653" y="3704"/>
                  </a:lnTo>
                  <a:lnTo>
                    <a:pt x="1569" y="3830"/>
                  </a:lnTo>
                  <a:lnTo>
                    <a:pt x="1465" y="3893"/>
                  </a:lnTo>
                  <a:lnTo>
                    <a:pt x="1381" y="3872"/>
                  </a:lnTo>
                  <a:lnTo>
                    <a:pt x="1276" y="3809"/>
                  </a:lnTo>
                  <a:lnTo>
                    <a:pt x="1235" y="3683"/>
                  </a:lnTo>
                  <a:lnTo>
                    <a:pt x="1130" y="3621"/>
                  </a:lnTo>
                  <a:lnTo>
                    <a:pt x="1046" y="3621"/>
                  </a:lnTo>
                  <a:lnTo>
                    <a:pt x="879" y="3579"/>
                  </a:lnTo>
                  <a:lnTo>
                    <a:pt x="858" y="3558"/>
                  </a:lnTo>
                  <a:lnTo>
                    <a:pt x="816" y="3621"/>
                  </a:lnTo>
                  <a:lnTo>
                    <a:pt x="670" y="3621"/>
                  </a:lnTo>
                  <a:lnTo>
                    <a:pt x="649" y="3704"/>
                  </a:lnTo>
                  <a:lnTo>
                    <a:pt x="670" y="3809"/>
                  </a:lnTo>
                  <a:lnTo>
                    <a:pt x="502" y="3934"/>
                  </a:lnTo>
                  <a:lnTo>
                    <a:pt x="439" y="3997"/>
                  </a:lnTo>
                  <a:lnTo>
                    <a:pt x="335" y="4081"/>
                  </a:lnTo>
                  <a:lnTo>
                    <a:pt x="251" y="4144"/>
                  </a:lnTo>
                  <a:lnTo>
                    <a:pt x="251" y="4227"/>
                  </a:lnTo>
                  <a:lnTo>
                    <a:pt x="188" y="4290"/>
                  </a:lnTo>
                  <a:lnTo>
                    <a:pt x="209" y="4416"/>
                  </a:lnTo>
                  <a:lnTo>
                    <a:pt x="209" y="4541"/>
                  </a:lnTo>
                  <a:lnTo>
                    <a:pt x="146" y="4709"/>
                  </a:lnTo>
                  <a:lnTo>
                    <a:pt x="0" y="4855"/>
                  </a:lnTo>
                  <a:lnTo>
                    <a:pt x="0" y="4939"/>
                  </a:lnTo>
                  <a:lnTo>
                    <a:pt x="84" y="4960"/>
                  </a:lnTo>
                  <a:lnTo>
                    <a:pt x="188" y="4918"/>
                  </a:lnTo>
                  <a:lnTo>
                    <a:pt x="230" y="5274"/>
                  </a:lnTo>
                  <a:lnTo>
                    <a:pt x="335" y="5274"/>
                  </a:lnTo>
                  <a:lnTo>
                    <a:pt x="398" y="5357"/>
                  </a:lnTo>
                  <a:lnTo>
                    <a:pt x="565" y="5274"/>
                  </a:lnTo>
                  <a:lnTo>
                    <a:pt x="649" y="5399"/>
                  </a:lnTo>
                  <a:lnTo>
                    <a:pt x="628" y="5483"/>
                  </a:lnTo>
                  <a:lnTo>
                    <a:pt x="628" y="5650"/>
                  </a:lnTo>
                  <a:lnTo>
                    <a:pt x="732" y="5797"/>
                  </a:lnTo>
                  <a:lnTo>
                    <a:pt x="732" y="6006"/>
                  </a:lnTo>
                  <a:lnTo>
                    <a:pt x="649" y="6215"/>
                  </a:lnTo>
                  <a:lnTo>
                    <a:pt x="753" y="6299"/>
                  </a:lnTo>
                  <a:lnTo>
                    <a:pt x="649" y="6403"/>
                  </a:lnTo>
                  <a:lnTo>
                    <a:pt x="649" y="6403"/>
                  </a:lnTo>
                  <a:lnTo>
                    <a:pt x="732" y="6383"/>
                  </a:lnTo>
                  <a:lnTo>
                    <a:pt x="816" y="6383"/>
                  </a:lnTo>
                  <a:lnTo>
                    <a:pt x="837" y="6403"/>
                  </a:lnTo>
                  <a:lnTo>
                    <a:pt x="1507" y="6403"/>
                  </a:lnTo>
                  <a:lnTo>
                    <a:pt x="1548" y="6383"/>
                  </a:lnTo>
                  <a:lnTo>
                    <a:pt x="1590" y="6341"/>
                  </a:lnTo>
                  <a:lnTo>
                    <a:pt x="1653" y="6383"/>
                  </a:lnTo>
                  <a:lnTo>
                    <a:pt x="1695" y="6320"/>
                  </a:lnTo>
                  <a:lnTo>
                    <a:pt x="1862" y="6341"/>
                  </a:lnTo>
                  <a:lnTo>
                    <a:pt x="1904" y="6320"/>
                  </a:lnTo>
                  <a:lnTo>
                    <a:pt x="2092" y="6320"/>
                  </a:lnTo>
                  <a:lnTo>
                    <a:pt x="2134" y="6341"/>
                  </a:lnTo>
                  <a:lnTo>
                    <a:pt x="2239" y="6320"/>
                  </a:lnTo>
                  <a:lnTo>
                    <a:pt x="2323" y="6320"/>
                  </a:lnTo>
                  <a:lnTo>
                    <a:pt x="2323" y="6341"/>
                  </a:lnTo>
                  <a:lnTo>
                    <a:pt x="2490" y="6383"/>
                  </a:lnTo>
                  <a:lnTo>
                    <a:pt x="2511" y="6341"/>
                  </a:lnTo>
                  <a:lnTo>
                    <a:pt x="2553" y="6341"/>
                  </a:lnTo>
                  <a:lnTo>
                    <a:pt x="2595" y="6403"/>
                  </a:lnTo>
                  <a:lnTo>
                    <a:pt x="3327" y="6403"/>
                  </a:lnTo>
                  <a:lnTo>
                    <a:pt x="3390" y="6424"/>
                  </a:lnTo>
                  <a:lnTo>
                    <a:pt x="3431" y="6403"/>
                  </a:lnTo>
                  <a:lnTo>
                    <a:pt x="3452" y="6403"/>
                  </a:lnTo>
                  <a:lnTo>
                    <a:pt x="3536" y="6487"/>
                  </a:lnTo>
                  <a:lnTo>
                    <a:pt x="3578" y="6445"/>
                  </a:lnTo>
                  <a:lnTo>
                    <a:pt x="3662" y="6487"/>
                  </a:lnTo>
                  <a:lnTo>
                    <a:pt x="3683" y="6529"/>
                  </a:lnTo>
                  <a:lnTo>
                    <a:pt x="3745" y="6508"/>
                  </a:lnTo>
                  <a:lnTo>
                    <a:pt x="3766" y="6487"/>
                  </a:lnTo>
                  <a:lnTo>
                    <a:pt x="3808" y="6487"/>
                  </a:lnTo>
                  <a:lnTo>
                    <a:pt x="3892" y="6550"/>
                  </a:lnTo>
                  <a:lnTo>
                    <a:pt x="3955" y="6529"/>
                  </a:lnTo>
                  <a:lnTo>
                    <a:pt x="4059" y="6529"/>
                  </a:lnTo>
                  <a:lnTo>
                    <a:pt x="4101" y="6550"/>
                  </a:lnTo>
                  <a:lnTo>
                    <a:pt x="4206" y="6550"/>
                  </a:lnTo>
                  <a:lnTo>
                    <a:pt x="4206" y="6592"/>
                  </a:lnTo>
                  <a:lnTo>
                    <a:pt x="4289" y="6592"/>
                  </a:lnTo>
                  <a:lnTo>
                    <a:pt x="4310" y="6529"/>
                  </a:lnTo>
                  <a:lnTo>
                    <a:pt x="4268" y="6424"/>
                  </a:lnTo>
                  <a:lnTo>
                    <a:pt x="4268" y="6403"/>
                  </a:lnTo>
                  <a:lnTo>
                    <a:pt x="4331" y="6299"/>
                  </a:lnTo>
                  <a:lnTo>
                    <a:pt x="4373" y="6215"/>
                  </a:lnTo>
                  <a:lnTo>
                    <a:pt x="4394" y="6194"/>
                  </a:lnTo>
                  <a:lnTo>
                    <a:pt x="4373" y="6194"/>
                  </a:lnTo>
                  <a:lnTo>
                    <a:pt x="4331" y="6131"/>
                  </a:lnTo>
                  <a:lnTo>
                    <a:pt x="4331" y="6069"/>
                  </a:lnTo>
                  <a:lnTo>
                    <a:pt x="4331" y="5922"/>
                  </a:lnTo>
                  <a:lnTo>
                    <a:pt x="4164" y="5797"/>
                  </a:lnTo>
                  <a:lnTo>
                    <a:pt x="4080" y="5713"/>
                  </a:lnTo>
                  <a:lnTo>
                    <a:pt x="3996" y="5567"/>
                  </a:lnTo>
                  <a:lnTo>
                    <a:pt x="3850" y="5357"/>
                  </a:lnTo>
                  <a:lnTo>
                    <a:pt x="3808" y="5232"/>
                  </a:lnTo>
                  <a:lnTo>
                    <a:pt x="3703" y="5127"/>
                  </a:lnTo>
                  <a:lnTo>
                    <a:pt x="3557" y="5043"/>
                  </a:lnTo>
                  <a:lnTo>
                    <a:pt x="3494" y="4981"/>
                  </a:lnTo>
                  <a:lnTo>
                    <a:pt x="3494" y="4750"/>
                  </a:lnTo>
                  <a:lnTo>
                    <a:pt x="3473" y="4625"/>
                  </a:lnTo>
                  <a:lnTo>
                    <a:pt x="3452" y="4458"/>
                  </a:lnTo>
                  <a:lnTo>
                    <a:pt x="3473" y="4332"/>
                  </a:lnTo>
                  <a:lnTo>
                    <a:pt x="3431" y="4186"/>
                  </a:lnTo>
                  <a:lnTo>
                    <a:pt x="3390" y="4039"/>
                  </a:lnTo>
                  <a:lnTo>
                    <a:pt x="3452" y="3976"/>
                  </a:lnTo>
                  <a:lnTo>
                    <a:pt x="3536" y="3976"/>
                  </a:lnTo>
                  <a:lnTo>
                    <a:pt x="3641" y="3788"/>
                  </a:lnTo>
                  <a:lnTo>
                    <a:pt x="3683" y="3662"/>
                  </a:lnTo>
                  <a:lnTo>
                    <a:pt x="3787" y="3474"/>
                  </a:lnTo>
                  <a:lnTo>
                    <a:pt x="3850" y="3349"/>
                  </a:lnTo>
                  <a:lnTo>
                    <a:pt x="3955" y="3307"/>
                  </a:lnTo>
                  <a:lnTo>
                    <a:pt x="4059" y="3160"/>
                  </a:lnTo>
                  <a:lnTo>
                    <a:pt x="4059" y="3139"/>
                  </a:lnTo>
                  <a:lnTo>
                    <a:pt x="4017" y="3035"/>
                  </a:lnTo>
                  <a:lnTo>
                    <a:pt x="3955" y="2867"/>
                  </a:lnTo>
                  <a:lnTo>
                    <a:pt x="3850" y="2721"/>
                  </a:lnTo>
                  <a:lnTo>
                    <a:pt x="3766" y="2637"/>
                  </a:lnTo>
                  <a:lnTo>
                    <a:pt x="3557" y="2428"/>
                  </a:lnTo>
                  <a:lnTo>
                    <a:pt x="3348" y="2240"/>
                  </a:lnTo>
                  <a:lnTo>
                    <a:pt x="3243" y="2219"/>
                  </a:lnTo>
                  <a:lnTo>
                    <a:pt x="3243" y="2135"/>
                  </a:lnTo>
                  <a:lnTo>
                    <a:pt x="3159" y="2093"/>
                  </a:lnTo>
                  <a:lnTo>
                    <a:pt x="3159" y="2030"/>
                  </a:lnTo>
                  <a:lnTo>
                    <a:pt x="3159" y="1926"/>
                  </a:lnTo>
                  <a:lnTo>
                    <a:pt x="3180" y="1884"/>
                  </a:lnTo>
                  <a:lnTo>
                    <a:pt x="3180" y="1779"/>
                  </a:lnTo>
                  <a:lnTo>
                    <a:pt x="3369" y="1779"/>
                  </a:lnTo>
                  <a:lnTo>
                    <a:pt x="3431" y="1800"/>
                  </a:lnTo>
                  <a:lnTo>
                    <a:pt x="3536" y="1779"/>
                  </a:lnTo>
                  <a:lnTo>
                    <a:pt x="3641" y="1800"/>
                  </a:lnTo>
                  <a:lnTo>
                    <a:pt x="3683" y="1779"/>
                  </a:lnTo>
                  <a:lnTo>
                    <a:pt x="3808" y="1800"/>
                  </a:lnTo>
                  <a:lnTo>
                    <a:pt x="3892" y="1821"/>
                  </a:lnTo>
                  <a:lnTo>
                    <a:pt x="3975" y="1842"/>
                  </a:lnTo>
                  <a:lnTo>
                    <a:pt x="4017" y="1800"/>
                  </a:lnTo>
                  <a:lnTo>
                    <a:pt x="3975" y="1779"/>
                  </a:lnTo>
                  <a:lnTo>
                    <a:pt x="3808" y="1633"/>
                  </a:lnTo>
                  <a:lnTo>
                    <a:pt x="3787" y="1528"/>
                  </a:lnTo>
                  <a:lnTo>
                    <a:pt x="3703" y="1486"/>
                  </a:lnTo>
                  <a:lnTo>
                    <a:pt x="3599" y="1319"/>
                  </a:lnTo>
                  <a:lnTo>
                    <a:pt x="3578" y="1214"/>
                  </a:lnTo>
                  <a:lnTo>
                    <a:pt x="3662" y="1152"/>
                  </a:lnTo>
                  <a:lnTo>
                    <a:pt x="3703" y="1005"/>
                  </a:lnTo>
                  <a:lnTo>
                    <a:pt x="3641" y="942"/>
                  </a:lnTo>
                  <a:lnTo>
                    <a:pt x="3662" y="880"/>
                  </a:lnTo>
                  <a:lnTo>
                    <a:pt x="3683" y="838"/>
                  </a:lnTo>
                  <a:lnTo>
                    <a:pt x="3683" y="754"/>
                  </a:lnTo>
                  <a:lnTo>
                    <a:pt x="3599" y="587"/>
                  </a:lnTo>
                  <a:lnTo>
                    <a:pt x="3578" y="482"/>
                  </a:lnTo>
                  <a:lnTo>
                    <a:pt x="3536" y="440"/>
                  </a:lnTo>
                  <a:lnTo>
                    <a:pt x="3494" y="252"/>
                  </a:lnTo>
                  <a:lnTo>
                    <a:pt x="3369" y="147"/>
                  </a:lnTo>
                  <a:lnTo>
                    <a:pt x="30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2"/>
            <p:cNvSpPr/>
            <p:nvPr/>
          </p:nvSpPr>
          <p:spPr>
            <a:xfrm>
              <a:off x="3813900" y="3211875"/>
              <a:ext cx="82675" cy="89475"/>
            </a:xfrm>
            <a:custGeom>
              <a:avLst/>
              <a:gdLst/>
              <a:ahLst/>
              <a:cxnLst/>
              <a:rect l="l" t="t" r="r" b="b"/>
              <a:pathLst>
                <a:path w="3307" h="3579" extrusionOk="0">
                  <a:moveTo>
                    <a:pt x="1675" y="1"/>
                  </a:moveTo>
                  <a:lnTo>
                    <a:pt x="1633" y="64"/>
                  </a:lnTo>
                  <a:lnTo>
                    <a:pt x="1570" y="22"/>
                  </a:lnTo>
                  <a:lnTo>
                    <a:pt x="1528" y="64"/>
                  </a:lnTo>
                  <a:lnTo>
                    <a:pt x="1487" y="84"/>
                  </a:lnTo>
                  <a:lnTo>
                    <a:pt x="1487" y="754"/>
                  </a:lnTo>
                  <a:lnTo>
                    <a:pt x="712" y="754"/>
                  </a:lnTo>
                  <a:lnTo>
                    <a:pt x="691" y="733"/>
                  </a:lnTo>
                  <a:lnTo>
                    <a:pt x="608" y="754"/>
                  </a:lnTo>
                  <a:lnTo>
                    <a:pt x="524" y="817"/>
                  </a:lnTo>
                  <a:lnTo>
                    <a:pt x="482" y="796"/>
                  </a:lnTo>
                  <a:lnTo>
                    <a:pt x="482" y="921"/>
                  </a:lnTo>
                  <a:lnTo>
                    <a:pt x="336" y="942"/>
                  </a:lnTo>
                  <a:lnTo>
                    <a:pt x="440" y="1131"/>
                  </a:lnTo>
                  <a:lnTo>
                    <a:pt x="629" y="1172"/>
                  </a:lnTo>
                  <a:lnTo>
                    <a:pt x="378" y="1235"/>
                  </a:lnTo>
                  <a:lnTo>
                    <a:pt x="315" y="1152"/>
                  </a:lnTo>
                  <a:lnTo>
                    <a:pt x="294" y="1340"/>
                  </a:lnTo>
                  <a:lnTo>
                    <a:pt x="273" y="1654"/>
                  </a:lnTo>
                  <a:lnTo>
                    <a:pt x="168" y="1737"/>
                  </a:lnTo>
                  <a:lnTo>
                    <a:pt x="22" y="1675"/>
                  </a:lnTo>
                  <a:lnTo>
                    <a:pt x="1" y="1758"/>
                  </a:lnTo>
                  <a:lnTo>
                    <a:pt x="126" y="1988"/>
                  </a:lnTo>
                  <a:lnTo>
                    <a:pt x="210" y="2051"/>
                  </a:lnTo>
                  <a:lnTo>
                    <a:pt x="210" y="2156"/>
                  </a:lnTo>
                  <a:lnTo>
                    <a:pt x="315" y="2281"/>
                  </a:lnTo>
                  <a:lnTo>
                    <a:pt x="315" y="2470"/>
                  </a:lnTo>
                  <a:lnTo>
                    <a:pt x="398" y="2533"/>
                  </a:lnTo>
                  <a:lnTo>
                    <a:pt x="440" y="2679"/>
                  </a:lnTo>
                  <a:lnTo>
                    <a:pt x="608" y="2805"/>
                  </a:lnTo>
                  <a:lnTo>
                    <a:pt x="545" y="2825"/>
                  </a:lnTo>
                  <a:lnTo>
                    <a:pt x="712" y="2993"/>
                  </a:lnTo>
                  <a:lnTo>
                    <a:pt x="963" y="3202"/>
                  </a:lnTo>
                  <a:lnTo>
                    <a:pt x="1026" y="3328"/>
                  </a:lnTo>
                  <a:lnTo>
                    <a:pt x="1235" y="3432"/>
                  </a:lnTo>
                  <a:lnTo>
                    <a:pt x="1256" y="3537"/>
                  </a:lnTo>
                  <a:lnTo>
                    <a:pt x="1361" y="3558"/>
                  </a:lnTo>
                  <a:lnTo>
                    <a:pt x="1382" y="3579"/>
                  </a:lnTo>
                  <a:lnTo>
                    <a:pt x="1466" y="3474"/>
                  </a:lnTo>
                  <a:lnTo>
                    <a:pt x="1466" y="3411"/>
                  </a:lnTo>
                  <a:lnTo>
                    <a:pt x="1528" y="3369"/>
                  </a:lnTo>
                  <a:lnTo>
                    <a:pt x="1633" y="3369"/>
                  </a:lnTo>
                  <a:lnTo>
                    <a:pt x="1675" y="3307"/>
                  </a:lnTo>
                  <a:lnTo>
                    <a:pt x="1696" y="3307"/>
                  </a:lnTo>
                  <a:lnTo>
                    <a:pt x="1884" y="3432"/>
                  </a:lnTo>
                  <a:lnTo>
                    <a:pt x="1884" y="3328"/>
                  </a:lnTo>
                  <a:lnTo>
                    <a:pt x="1863" y="3035"/>
                  </a:lnTo>
                  <a:lnTo>
                    <a:pt x="1779" y="2951"/>
                  </a:lnTo>
                  <a:lnTo>
                    <a:pt x="1696" y="2930"/>
                  </a:lnTo>
                  <a:lnTo>
                    <a:pt x="1633" y="2951"/>
                  </a:lnTo>
                  <a:lnTo>
                    <a:pt x="1549" y="2993"/>
                  </a:lnTo>
                  <a:lnTo>
                    <a:pt x="1549" y="2846"/>
                  </a:lnTo>
                  <a:lnTo>
                    <a:pt x="1528" y="2784"/>
                  </a:lnTo>
                  <a:lnTo>
                    <a:pt x="1570" y="2721"/>
                  </a:lnTo>
                  <a:lnTo>
                    <a:pt x="1675" y="2721"/>
                  </a:lnTo>
                  <a:lnTo>
                    <a:pt x="1800" y="2784"/>
                  </a:lnTo>
                  <a:lnTo>
                    <a:pt x="1863" y="2721"/>
                  </a:lnTo>
                  <a:lnTo>
                    <a:pt x="1884" y="2679"/>
                  </a:lnTo>
                  <a:lnTo>
                    <a:pt x="1968" y="2679"/>
                  </a:lnTo>
                  <a:lnTo>
                    <a:pt x="2177" y="2637"/>
                  </a:lnTo>
                  <a:lnTo>
                    <a:pt x="2198" y="2574"/>
                  </a:lnTo>
                  <a:lnTo>
                    <a:pt x="2177" y="2407"/>
                  </a:lnTo>
                  <a:lnTo>
                    <a:pt x="2219" y="2365"/>
                  </a:lnTo>
                  <a:lnTo>
                    <a:pt x="2365" y="2365"/>
                  </a:lnTo>
                  <a:lnTo>
                    <a:pt x="2428" y="2595"/>
                  </a:lnTo>
                  <a:lnTo>
                    <a:pt x="2512" y="2700"/>
                  </a:lnTo>
                  <a:lnTo>
                    <a:pt x="2637" y="2637"/>
                  </a:lnTo>
                  <a:lnTo>
                    <a:pt x="2721" y="2679"/>
                  </a:lnTo>
                  <a:lnTo>
                    <a:pt x="2805" y="2616"/>
                  </a:lnTo>
                  <a:lnTo>
                    <a:pt x="2909" y="2616"/>
                  </a:lnTo>
                  <a:lnTo>
                    <a:pt x="3035" y="2679"/>
                  </a:lnTo>
                  <a:lnTo>
                    <a:pt x="3056" y="2742"/>
                  </a:lnTo>
                  <a:lnTo>
                    <a:pt x="3119" y="2742"/>
                  </a:lnTo>
                  <a:lnTo>
                    <a:pt x="3119" y="2637"/>
                  </a:lnTo>
                  <a:lnTo>
                    <a:pt x="3098" y="2533"/>
                  </a:lnTo>
                  <a:lnTo>
                    <a:pt x="3244" y="2114"/>
                  </a:lnTo>
                  <a:lnTo>
                    <a:pt x="3307" y="1884"/>
                  </a:lnTo>
                  <a:lnTo>
                    <a:pt x="3307" y="1779"/>
                  </a:lnTo>
                  <a:lnTo>
                    <a:pt x="3244" y="1696"/>
                  </a:lnTo>
                  <a:lnTo>
                    <a:pt x="3223" y="1654"/>
                  </a:lnTo>
                  <a:lnTo>
                    <a:pt x="3139" y="1570"/>
                  </a:lnTo>
                  <a:lnTo>
                    <a:pt x="3119" y="1528"/>
                  </a:lnTo>
                  <a:lnTo>
                    <a:pt x="3035" y="1486"/>
                  </a:lnTo>
                  <a:lnTo>
                    <a:pt x="3014" y="1444"/>
                  </a:lnTo>
                  <a:lnTo>
                    <a:pt x="2993" y="1382"/>
                  </a:lnTo>
                  <a:lnTo>
                    <a:pt x="2993" y="1340"/>
                  </a:lnTo>
                  <a:lnTo>
                    <a:pt x="3035" y="1319"/>
                  </a:lnTo>
                  <a:lnTo>
                    <a:pt x="3056" y="1277"/>
                  </a:lnTo>
                  <a:lnTo>
                    <a:pt x="3119" y="1277"/>
                  </a:lnTo>
                  <a:lnTo>
                    <a:pt x="3098" y="1214"/>
                  </a:lnTo>
                  <a:lnTo>
                    <a:pt x="3056" y="1172"/>
                  </a:lnTo>
                  <a:lnTo>
                    <a:pt x="3056" y="1110"/>
                  </a:lnTo>
                  <a:lnTo>
                    <a:pt x="3202" y="1026"/>
                  </a:lnTo>
                  <a:lnTo>
                    <a:pt x="3307" y="1005"/>
                  </a:lnTo>
                  <a:lnTo>
                    <a:pt x="3307" y="900"/>
                  </a:lnTo>
                  <a:lnTo>
                    <a:pt x="3265" y="838"/>
                  </a:lnTo>
                  <a:lnTo>
                    <a:pt x="3307" y="754"/>
                  </a:lnTo>
                  <a:lnTo>
                    <a:pt x="3307" y="587"/>
                  </a:lnTo>
                  <a:lnTo>
                    <a:pt x="3244" y="545"/>
                  </a:lnTo>
                  <a:lnTo>
                    <a:pt x="3056" y="524"/>
                  </a:lnTo>
                  <a:lnTo>
                    <a:pt x="2930" y="587"/>
                  </a:lnTo>
                  <a:lnTo>
                    <a:pt x="2805" y="628"/>
                  </a:lnTo>
                  <a:lnTo>
                    <a:pt x="2721" y="608"/>
                  </a:lnTo>
                  <a:lnTo>
                    <a:pt x="2616" y="649"/>
                  </a:lnTo>
                  <a:lnTo>
                    <a:pt x="2575" y="608"/>
                  </a:lnTo>
                  <a:lnTo>
                    <a:pt x="2595" y="545"/>
                  </a:lnTo>
                  <a:lnTo>
                    <a:pt x="2575" y="440"/>
                  </a:lnTo>
                  <a:lnTo>
                    <a:pt x="2575" y="315"/>
                  </a:lnTo>
                  <a:lnTo>
                    <a:pt x="2533" y="189"/>
                  </a:lnTo>
                  <a:lnTo>
                    <a:pt x="2575" y="84"/>
                  </a:lnTo>
                  <a:lnTo>
                    <a:pt x="2533" y="22"/>
                  </a:lnTo>
                  <a:lnTo>
                    <a:pt x="2491" y="22"/>
                  </a:lnTo>
                  <a:lnTo>
                    <a:pt x="2470" y="64"/>
                  </a:lnTo>
                  <a:lnTo>
                    <a:pt x="2303" y="22"/>
                  </a:lnTo>
                  <a:lnTo>
                    <a:pt x="2303" y="1"/>
                  </a:lnTo>
                  <a:lnTo>
                    <a:pt x="2219" y="1"/>
                  </a:lnTo>
                  <a:lnTo>
                    <a:pt x="2114" y="22"/>
                  </a:lnTo>
                  <a:lnTo>
                    <a:pt x="2072" y="1"/>
                  </a:lnTo>
                  <a:lnTo>
                    <a:pt x="1884" y="1"/>
                  </a:lnTo>
                  <a:lnTo>
                    <a:pt x="1842" y="22"/>
                  </a:lnTo>
                  <a:lnTo>
                    <a:pt x="16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2"/>
            <p:cNvSpPr/>
            <p:nvPr/>
          </p:nvSpPr>
          <p:spPr>
            <a:xfrm>
              <a:off x="3821750" y="3213450"/>
              <a:ext cx="29325" cy="18850"/>
            </a:xfrm>
            <a:custGeom>
              <a:avLst/>
              <a:gdLst/>
              <a:ahLst/>
              <a:cxnLst/>
              <a:rect l="l" t="t" r="r" b="b"/>
              <a:pathLst>
                <a:path w="1173" h="754" extrusionOk="0">
                  <a:moveTo>
                    <a:pt x="398" y="1"/>
                  </a:moveTo>
                  <a:lnTo>
                    <a:pt x="315" y="21"/>
                  </a:lnTo>
                  <a:lnTo>
                    <a:pt x="294" y="42"/>
                  </a:lnTo>
                  <a:lnTo>
                    <a:pt x="336" y="147"/>
                  </a:lnTo>
                  <a:lnTo>
                    <a:pt x="168" y="335"/>
                  </a:lnTo>
                  <a:lnTo>
                    <a:pt x="1" y="628"/>
                  </a:lnTo>
                  <a:lnTo>
                    <a:pt x="168" y="691"/>
                  </a:lnTo>
                  <a:lnTo>
                    <a:pt x="168" y="733"/>
                  </a:lnTo>
                  <a:lnTo>
                    <a:pt x="210" y="754"/>
                  </a:lnTo>
                  <a:lnTo>
                    <a:pt x="294" y="691"/>
                  </a:lnTo>
                  <a:lnTo>
                    <a:pt x="377" y="670"/>
                  </a:lnTo>
                  <a:lnTo>
                    <a:pt x="398" y="691"/>
                  </a:lnTo>
                  <a:lnTo>
                    <a:pt x="1173" y="691"/>
                  </a:lnTo>
                  <a:lnTo>
                    <a:pt x="1173" y="21"/>
                  </a:lnTo>
                  <a:lnTo>
                    <a:pt x="503" y="21"/>
                  </a:lnTo>
                  <a:lnTo>
                    <a:pt x="4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2"/>
            <p:cNvSpPr/>
            <p:nvPr/>
          </p:nvSpPr>
          <p:spPr>
            <a:xfrm>
              <a:off x="3848425" y="3188875"/>
              <a:ext cx="110925" cy="129750"/>
            </a:xfrm>
            <a:custGeom>
              <a:avLst/>
              <a:gdLst/>
              <a:ahLst/>
              <a:cxnLst/>
              <a:rect l="l" t="t" r="r" b="b"/>
              <a:pathLst>
                <a:path w="4437" h="5190" extrusionOk="0">
                  <a:moveTo>
                    <a:pt x="3935" y="0"/>
                  </a:moveTo>
                  <a:lnTo>
                    <a:pt x="3872" y="63"/>
                  </a:lnTo>
                  <a:lnTo>
                    <a:pt x="3767" y="42"/>
                  </a:lnTo>
                  <a:lnTo>
                    <a:pt x="3537" y="147"/>
                  </a:lnTo>
                  <a:lnTo>
                    <a:pt x="3495" y="188"/>
                  </a:lnTo>
                  <a:lnTo>
                    <a:pt x="3391" y="209"/>
                  </a:lnTo>
                  <a:lnTo>
                    <a:pt x="3244" y="377"/>
                  </a:lnTo>
                  <a:lnTo>
                    <a:pt x="2972" y="816"/>
                  </a:lnTo>
                  <a:lnTo>
                    <a:pt x="2930" y="900"/>
                  </a:lnTo>
                  <a:lnTo>
                    <a:pt x="2867" y="1004"/>
                  </a:lnTo>
                  <a:lnTo>
                    <a:pt x="2867" y="1025"/>
                  </a:lnTo>
                  <a:lnTo>
                    <a:pt x="2909" y="1130"/>
                  </a:lnTo>
                  <a:lnTo>
                    <a:pt x="2888" y="1193"/>
                  </a:lnTo>
                  <a:lnTo>
                    <a:pt x="2805" y="1193"/>
                  </a:lnTo>
                  <a:lnTo>
                    <a:pt x="2805" y="1151"/>
                  </a:lnTo>
                  <a:lnTo>
                    <a:pt x="2700" y="1151"/>
                  </a:lnTo>
                  <a:lnTo>
                    <a:pt x="2658" y="1130"/>
                  </a:lnTo>
                  <a:lnTo>
                    <a:pt x="2554" y="1130"/>
                  </a:lnTo>
                  <a:lnTo>
                    <a:pt x="2491" y="1151"/>
                  </a:lnTo>
                  <a:lnTo>
                    <a:pt x="2407" y="1088"/>
                  </a:lnTo>
                  <a:lnTo>
                    <a:pt x="2365" y="1088"/>
                  </a:lnTo>
                  <a:lnTo>
                    <a:pt x="2344" y="1109"/>
                  </a:lnTo>
                  <a:lnTo>
                    <a:pt x="2282" y="1130"/>
                  </a:lnTo>
                  <a:lnTo>
                    <a:pt x="2261" y="1088"/>
                  </a:lnTo>
                  <a:lnTo>
                    <a:pt x="2177" y="1046"/>
                  </a:lnTo>
                  <a:lnTo>
                    <a:pt x="2135" y="1088"/>
                  </a:lnTo>
                  <a:lnTo>
                    <a:pt x="2051" y="1004"/>
                  </a:lnTo>
                  <a:lnTo>
                    <a:pt x="2030" y="1004"/>
                  </a:lnTo>
                  <a:lnTo>
                    <a:pt x="1989" y="1025"/>
                  </a:lnTo>
                  <a:lnTo>
                    <a:pt x="1926" y="1004"/>
                  </a:lnTo>
                  <a:lnTo>
                    <a:pt x="1194" y="1004"/>
                  </a:lnTo>
                  <a:lnTo>
                    <a:pt x="1152" y="1109"/>
                  </a:lnTo>
                  <a:lnTo>
                    <a:pt x="1194" y="1235"/>
                  </a:lnTo>
                  <a:lnTo>
                    <a:pt x="1194" y="1360"/>
                  </a:lnTo>
                  <a:lnTo>
                    <a:pt x="1214" y="1465"/>
                  </a:lnTo>
                  <a:lnTo>
                    <a:pt x="1194" y="1528"/>
                  </a:lnTo>
                  <a:lnTo>
                    <a:pt x="1235" y="1569"/>
                  </a:lnTo>
                  <a:lnTo>
                    <a:pt x="1340" y="1528"/>
                  </a:lnTo>
                  <a:lnTo>
                    <a:pt x="1424" y="1548"/>
                  </a:lnTo>
                  <a:lnTo>
                    <a:pt x="1549" y="1507"/>
                  </a:lnTo>
                  <a:lnTo>
                    <a:pt x="1675" y="1444"/>
                  </a:lnTo>
                  <a:lnTo>
                    <a:pt x="1863" y="1465"/>
                  </a:lnTo>
                  <a:lnTo>
                    <a:pt x="1926" y="1507"/>
                  </a:lnTo>
                  <a:lnTo>
                    <a:pt x="1926" y="1674"/>
                  </a:lnTo>
                  <a:lnTo>
                    <a:pt x="1884" y="1758"/>
                  </a:lnTo>
                  <a:lnTo>
                    <a:pt x="1926" y="1820"/>
                  </a:lnTo>
                  <a:lnTo>
                    <a:pt x="1926" y="1925"/>
                  </a:lnTo>
                  <a:lnTo>
                    <a:pt x="1821" y="1946"/>
                  </a:lnTo>
                  <a:lnTo>
                    <a:pt x="1675" y="2030"/>
                  </a:lnTo>
                  <a:lnTo>
                    <a:pt x="1675" y="2092"/>
                  </a:lnTo>
                  <a:lnTo>
                    <a:pt x="1717" y="2134"/>
                  </a:lnTo>
                  <a:lnTo>
                    <a:pt x="1738" y="2197"/>
                  </a:lnTo>
                  <a:lnTo>
                    <a:pt x="1675" y="2197"/>
                  </a:lnTo>
                  <a:lnTo>
                    <a:pt x="1654" y="2239"/>
                  </a:lnTo>
                  <a:lnTo>
                    <a:pt x="1612" y="2260"/>
                  </a:lnTo>
                  <a:lnTo>
                    <a:pt x="1612" y="2302"/>
                  </a:lnTo>
                  <a:lnTo>
                    <a:pt x="1633" y="2364"/>
                  </a:lnTo>
                  <a:lnTo>
                    <a:pt x="1654" y="2406"/>
                  </a:lnTo>
                  <a:lnTo>
                    <a:pt x="1738" y="2448"/>
                  </a:lnTo>
                  <a:lnTo>
                    <a:pt x="1758" y="2490"/>
                  </a:lnTo>
                  <a:lnTo>
                    <a:pt x="1842" y="2574"/>
                  </a:lnTo>
                  <a:lnTo>
                    <a:pt x="1863" y="2616"/>
                  </a:lnTo>
                  <a:lnTo>
                    <a:pt x="1926" y="2699"/>
                  </a:lnTo>
                  <a:lnTo>
                    <a:pt x="1926" y="2804"/>
                  </a:lnTo>
                  <a:lnTo>
                    <a:pt x="1863" y="3034"/>
                  </a:lnTo>
                  <a:lnTo>
                    <a:pt x="1717" y="3453"/>
                  </a:lnTo>
                  <a:lnTo>
                    <a:pt x="1738" y="3557"/>
                  </a:lnTo>
                  <a:lnTo>
                    <a:pt x="1738" y="3662"/>
                  </a:lnTo>
                  <a:lnTo>
                    <a:pt x="1675" y="3662"/>
                  </a:lnTo>
                  <a:lnTo>
                    <a:pt x="1654" y="3599"/>
                  </a:lnTo>
                  <a:lnTo>
                    <a:pt x="1528" y="3536"/>
                  </a:lnTo>
                  <a:lnTo>
                    <a:pt x="1424" y="3536"/>
                  </a:lnTo>
                  <a:lnTo>
                    <a:pt x="1340" y="3599"/>
                  </a:lnTo>
                  <a:lnTo>
                    <a:pt x="1256" y="3557"/>
                  </a:lnTo>
                  <a:lnTo>
                    <a:pt x="1131" y="3620"/>
                  </a:lnTo>
                  <a:lnTo>
                    <a:pt x="1047" y="3515"/>
                  </a:lnTo>
                  <a:lnTo>
                    <a:pt x="984" y="3285"/>
                  </a:lnTo>
                  <a:lnTo>
                    <a:pt x="838" y="3285"/>
                  </a:lnTo>
                  <a:lnTo>
                    <a:pt x="796" y="3327"/>
                  </a:lnTo>
                  <a:lnTo>
                    <a:pt x="817" y="3494"/>
                  </a:lnTo>
                  <a:lnTo>
                    <a:pt x="796" y="3557"/>
                  </a:lnTo>
                  <a:lnTo>
                    <a:pt x="587" y="3599"/>
                  </a:lnTo>
                  <a:lnTo>
                    <a:pt x="503" y="3599"/>
                  </a:lnTo>
                  <a:lnTo>
                    <a:pt x="482" y="3641"/>
                  </a:lnTo>
                  <a:lnTo>
                    <a:pt x="419" y="3704"/>
                  </a:lnTo>
                  <a:lnTo>
                    <a:pt x="294" y="3641"/>
                  </a:lnTo>
                  <a:lnTo>
                    <a:pt x="189" y="3641"/>
                  </a:lnTo>
                  <a:lnTo>
                    <a:pt x="147" y="3704"/>
                  </a:lnTo>
                  <a:lnTo>
                    <a:pt x="168" y="3766"/>
                  </a:lnTo>
                  <a:lnTo>
                    <a:pt x="168" y="3913"/>
                  </a:lnTo>
                  <a:lnTo>
                    <a:pt x="252" y="3871"/>
                  </a:lnTo>
                  <a:lnTo>
                    <a:pt x="315" y="3850"/>
                  </a:lnTo>
                  <a:lnTo>
                    <a:pt x="398" y="3871"/>
                  </a:lnTo>
                  <a:lnTo>
                    <a:pt x="482" y="3955"/>
                  </a:lnTo>
                  <a:lnTo>
                    <a:pt x="503" y="4248"/>
                  </a:lnTo>
                  <a:lnTo>
                    <a:pt x="503" y="4352"/>
                  </a:lnTo>
                  <a:lnTo>
                    <a:pt x="315" y="4227"/>
                  </a:lnTo>
                  <a:lnTo>
                    <a:pt x="294" y="4227"/>
                  </a:lnTo>
                  <a:lnTo>
                    <a:pt x="252" y="4289"/>
                  </a:lnTo>
                  <a:lnTo>
                    <a:pt x="147" y="4289"/>
                  </a:lnTo>
                  <a:lnTo>
                    <a:pt x="85" y="4331"/>
                  </a:lnTo>
                  <a:lnTo>
                    <a:pt x="85" y="4394"/>
                  </a:lnTo>
                  <a:lnTo>
                    <a:pt x="1" y="4499"/>
                  </a:lnTo>
                  <a:lnTo>
                    <a:pt x="106" y="4603"/>
                  </a:lnTo>
                  <a:lnTo>
                    <a:pt x="168" y="4687"/>
                  </a:lnTo>
                  <a:lnTo>
                    <a:pt x="315" y="4792"/>
                  </a:lnTo>
                  <a:lnTo>
                    <a:pt x="315" y="4896"/>
                  </a:lnTo>
                  <a:lnTo>
                    <a:pt x="419" y="5001"/>
                  </a:lnTo>
                  <a:lnTo>
                    <a:pt x="419" y="5126"/>
                  </a:lnTo>
                  <a:lnTo>
                    <a:pt x="482" y="5189"/>
                  </a:lnTo>
                  <a:lnTo>
                    <a:pt x="524" y="5168"/>
                  </a:lnTo>
                  <a:lnTo>
                    <a:pt x="608" y="5022"/>
                  </a:lnTo>
                  <a:lnTo>
                    <a:pt x="629" y="5022"/>
                  </a:lnTo>
                  <a:lnTo>
                    <a:pt x="712" y="4980"/>
                  </a:lnTo>
                  <a:lnTo>
                    <a:pt x="775" y="4875"/>
                  </a:lnTo>
                  <a:lnTo>
                    <a:pt x="838" y="4854"/>
                  </a:lnTo>
                  <a:lnTo>
                    <a:pt x="942" y="4771"/>
                  </a:lnTo>
                  <a:lnTo>
                    <a:pt x="1005" y="4771"/>
                  </a:lnTo>
                  <a:lnTo>
                    <a:pt x="1047" y="4813"/>
                  </a:lnTo>
                  <a:lnTo>
                    <a:pt x="1110" y="4896"/>
                  </a:lnTo>
                  <a:lnTo>
                    <a:pt x="1110" y="5001"/>
                  </a:lnTo>
                  <a:lnTo>
                    <a:pt x="1131" y="4980"/>
                  </a:lnTo>
                  <a:lnTo>
                    <a:pt x="1194" y="5001"/>
                  </a:lnTo>
                  <a:lnTo>
                    <a:pt x="1298" y="4959"/>
                  </a:lnTo>
                  <a:lnTo>
                    <a:pt x="1319" y="5001"/>
                  </a:lnTo>
                  <a:lnTo>
                    <a:pt x="1319" y="5064"/>
                  </a:lnTo>
                  <a:lnTo>
                    <a:pt x="1424" y="5064"/>
                  </a:lnTo>
                  <a:lnTo>
                    <a:pt x="1507" y="4980"/>
                  </a:lnTo>
                  <a:lnTo>
                    <a:pt x="1507" y="4875"/>
                  </a:lnTo>
                  <a:lnTo>
                    <a:pt x="1570" y="4854"/>
                  </a:lnTo>
                  <a:lnTo>
                    <a:pt x="1654" y="4875"/>
                  </a:lnTo>
                  <a:lnTo>
                    <a:pt x="1758" y="4771"/>
                  </a:lnTo>
                  <a:lnTo>
                    <a:pt x="1947" y="4708"/>
                  </a:lnTo>
                  <a:lnTo>
                    <a:pt x="1947" y="4771"/>
                  </a:lnTo>
                  <a:lnTo>
                    <a:pt x="1863" y="4896"/>
                  </a:lnTo>
                  <a:lnTo>
                    <a:pt x="1884" y="4917"/>
                  </a:lnTo>
                  <a:lnTo>
                    <a:pt x="1947" y="5022"/>
                  </a:lnTo>
                  <a:lnTo>
                    <a:pt x="2072" y="5105"/>
                  </a:lnTo>
                  <a:lnTo>
                    <a:pt x="2198" y="5022"/>
                  </a:lnTo>
                  <a:lnTo>
                    <a:pt x="2282" y="4917"/>
                  </a:lnTo>
                  <a:lnTo>
                    <a:pt x="2512" y="4687"/>
                  </a:lnTo>
                  <a:lnTo>
                    <a:pt x="2574" y="4603"/>
                  </a:lnTo>
                  <a:lnTo>
                    <a:pt x="2658" y="4541"/>
                  </a:lnTo>
                  <a:lnTo>
                    <a:pt x="2763" y="4499"/>
                  </a:lnTo>
                  <a:lnTo>
                    <a:pt x="2867" y="4352"/>
                  </a:lnTo>
                  <a:lnTo>
                    <a:pt x="2867" y="4248"/>
                  </a:lnTo>
                  <a:lnTo>
                    <a:pt x="2888" y="4080"/>
                  </a:lnTo>
                  <a:lnTo>
                    <a:pt x="2909" y="3766"/>
                  </a:lnTo>
                  <a:lnTo>
                    <a:pt x="2888" y="3745"/>
                  </a:lnTo>
                  <a:lnTo>
                    <a:pt x="2867" y="3557"/>
                  </a:lnTo>
                  <a:lnTo>
                    <a:pt x="2909" y="3453"/>
                  </a:lnTo>
                  <a:lnTo>
                    <a:pt x="3098" y="3285"/>
                  </a:lnTo>
                  <a:lnTo>
                    <a:pt x="3098" y="3139"/>
                  </a:lnTo>
                  <a:lnTo>
                    <a:pt x="3202" y="3013"/>
                  </a:lnTo>
                  <a:lnTo>
                    <a:pt x="3328" y="2908"/>
                  </a:lnTo>
                  <a:lnTo>
                    <a:pt x="3411" y="2929"/>
                  </a:lnTo>
                  <a:lnTo>
                    <a:pt x="3516" y="2867"/>
                  </a:lnTo>
                  <a:lnTo>
                    <a:pt x="3621" y="2825"/>
                  </a:lnTo>
                  <a:lnTo>
                    <a:pt x="3809" y="2511"/>
                  </a:lnTo>
                  <a:lnTo>
                    <a:pt x="3809" y="2344"/>
                  </a:lnTo>
                  <a:lnTo>
                    <a:pt x="3851" y="2155"/>
                  </a:lnTo>
                  <a:lnTo>
                    <a:pt x="3935" y="2092"/>
                  </a:lnTo>
                  <a:lnTo>
                    <a:pt x="3955" y="1946"/>
                  </a:lnTo>
                  <a:lnTo>
                    <a:pt x="3935" y="1925"/>
                  </a:lnTo>
                  <a:lnTo>
                    <a:pt x="3955" y="1737"/>
                  </a:lnTo>
                  <a:lnTo>
                    <a:pt x="3955" y="1653"/>
                  </a:lnTo>
                  <a:lnTo>
                    <a:pt x="3955" y="1507"/>
                  </a:lnTo>
                  <a:lnTo>
                    <a:pt x="4060" y="1402"/>
                  </a:lnTo>
                  <a:lnTo>
                    <a:pt x="4060" y="1256"/>
                  </a:lnTo>
                  <a:lnTo>
                    <a:pt x="4081" y="1130"/>
                  </a:lnTo>
                  <a:lnTo>
                    <a:pt x="4039" y="921"/>
                  </a:lnTo>
                  <a:lnTo>
                    <a:pt x="4290" y="607"/>
                  </a:lnTo>
                  <a:lnTo>
                    <a:pt x="4332" y="502"/>
                  </a:lnTo>
                  <a:lnTo>
                    <a:pt x="4437" y="460"/>
                  </a:lnTo>
                  <a:lnTo>
                    <a:pt x="4437" y="209"/>
                  </a:lnTo>
                  <a:lnTo>
                    <a:pt x="4374" y="105"/>
                  </a:lnTo>
                  <a:lnTo>
                    <a:pt x="4374" y="63"/>
                  </a:lnTo>
                  <a:lnTo>
                    <a:pt x="4290" y="84"/>
                  </a:lnTo>
                  <a:lnTo>
                    <a:pt x="4248" y="105"/>
                  </a:lnTo>
                  <a:lnTo>
                    <a:pt x="4144" y="63"/>
                  </a:lnTo>
                  <a:lnTo>
                    <a:pt x="41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2"/>
            <p:cNvSpPr/>
            <p:nvPr/>
          </p:nvSpPr>
          <p:spPr>
            <a:xfrm>
              <a:off x="3860475" y="3308125"/>
              <a:ext cx="15700" cy="21475"/>
            </a:xfrm>
            <a:custGeom>
              <a:avLst/>
              <a:gdLst/>
              <a:ahLst/>
              <a:cxnLst/>
              <a:rect l="l" t="t" r="r" b="b"/>
              <a:pathLst>
                <a:path w="628" h="859" extrusionOk="0">
                  <a:moveTo>
                    <a:pt x="460" y="1"/>
                  </a:moveTo>
                  <a:lnTo>
                    <a:pt x="356" y="84"/>
                  </a:lnTo>
                  <a:lnTo>
                    <a:pt x="293" y="105"/>
                  </a:lnTo>
                  <a:lnTo>
                    <a:pt x="230" y="210"/>
                  </a:lnTo>
                  <a:lnTo>
                    <a:pt x="147" y="252"/>
                  </a:lnTo>
                  <a:lnTo>
                    <a:pt x="126" y="252"/>
                  </a:lnTo>
                  <a:lnTo>
                    <a:pt x="42" y="398"/>
                  </a:lnTo>
                  <a:lnTo>
                    <a:pt x="0" y="419"/>
                  </a:lnTo>
                  <a:lnTo>
                    <a:pt x="84" y="503"/>
                  </a:lnTo>
                  <a:lnTo>
                    <a:pt x="105" y="670"/>
                  </a:lnTo>
                  <a:lnTo>
                    <a:pt x="42" y="775"/>
                  </a:lnTo>
                  <a:lnTo>
                    <a:pt x="84" y="859"/>
                  </a:lnTo>
                  <a:lnTo>
                    <a:pt x="188" y="775"/>
                  </a:lnTo>
                  <a:lnTo>
                    <a:pt x="293" y="775"/>
                  </a:lnTo>
                  <a:lnTo>
                    <a:pt x="356" y="712"/>
                  </a:lnTo>
                  <a:lnTo>
                    <a:pt x="335" y="503"/>
                  </a:lnTo>
                  <a:lnTo>
                    <a:pt x="398" y="440"/>
                  </a:lnTo>
                  <a:lnTo>
                    <a:pt x="523" y="335"/>
                  </a:lnTo>
                  <a:lnTo>
                    <a:pt x="628" y="231"/>
                  </a:lnTo>
                  <a:lnTo>
                    <a:pt x="628" y="126"/>
                  </a:lnTo>
                  <a:lnTo>
                    <a:pt x="565" y="43"/>
                  </a:lnTo>
                  <a:lnTo>
                    <a:pt x="5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2"/>
            <p:cNvSpPr/>
            <p:nvPr/>
          </p:nvSpPr>
          <p:spPr>
            <a:xfrm>
              <a:off x="4111550" y="3257925"/>
              <a:ext cx="161650" cy="164775"/>
            </a:xfrm>
            <a:custGeom>
              <a:avLst/>
              <a:gdLst/>
              <a:ahLst/>
              <a:cxnLst/>
              <a:rect l="l" t="t" r="r" b="b"/>
              <a:pathLst>
                <a:path w="6466" h="6591" extrusionOk="0">
                  <a:moveTo>
                    <a:pt x="2553" y="0"/>
                  </a:moveTo>
                  <a:lnTo>
                    <a:pt x="1779" y="42"/>
                  </a:lnTo>
                  <a:lnTo>
                    <a:pt x="858" y="42"/>
                  </a:lnTo>
                  <a:lnTo>
                    <a:pt x="816" y="105"/>
                  </a:lnTo>
                  <a:lnTo>
                    <a:pt x="754" y="105"/>
                  </a:lnTo>
                  <a:lnTo>
                    <a:pt x="712" y="146"/>
                  </a:lnTo>
                  <a:lnTo>
                    <a:pt x="775" y="230"/>
                  </a:lnTo>
                  <a:lnTo>
                    <a:pt x="858" y="314"/>
                  </a:lnTo>
                  <a:lnTo>
                    <a:pt x="858" y="356"/>
                  </a:lnTo>
                  <a:lnTo>
                    <a:pt x="921" y="439"/>
                  </a:lnTo>
                  <a:lnTo>
                    <a:pt x="963" y="628"/>
                  </a:lnTo>
                  <a:lnTo>
                    <a:pt x="984" y="732"/>
                  </a:lnTo>
                  <a:lnTo>
                    <a:pt x="942" y="795"/>
                  </a:lnTo>
                  <a:lnTo>
                    <a:pt x="942" y="879"/>
                  </a:lnTo>
                  <a:lnTo>
                    <a:pt x="879" y="942"/>
                  </a:lnTo>
                  <a:lnTo>
                    <a:pt x="816" y="963"/>
                  </a:lnTo>
                  <a:lnTo>
                    <a:pt x="754" y="963"/>
                  </a:lnTo>
                  <a:lnTo>
                    <a:pt x="733" y="942"/>
                  </a:lnTo>
                  <a:lnTo>
                    <a:pt x="733" y="983"/>
                  </a:lnTo>
                  <a:lnTo>
                    <a:pt x="754" y="1046"/>
                  </a:lnTo>
                  <a:lnTo>
                    <a:pt x="754" y="1109"/>
                  </a:lnTo>
                  <a:lnTo>
                    <a:pt x="858" y="1151"/>
                  </a:lnTo>
                  <a:lnTo>
                    <a:pt x="858" y="1214"/>
                  </a:lnTo>
                  <a:lnTo>
                    <a:pt x="942" y="1214"/>
                  </a:lnTo>
                  <a:lnTo>
                    <a:pt x="963" y="1402"/>
                  </a:lnTo>
                  <a:lnTo>
                    <a:pt x="963" y="1486"/>
                  </a:lnTo>
                  <a:lnTo>
                    <a:pt x="858" y="1590"/>
                  </a:lnTo>
                  <a:lnTo>
                    <a:pt x="775" y="1674"/>
                  </a:lnTo>
                  <a:lnTo>
                    <a:pt x="733" y="1716"/>
                  </a:lnTo>
                  <a:lnTo>
                    <a:pt x="565" y="1883"/>
                  </a:lnTo>
                  <a:lnTo>
                    <a:pt x="461" y="2030"/>
                  </a:lnTo>
                  <a:lnTo>
                    <a:pt x="293" y="2092"/>
                  </a:lnTo>
                  <a:lnTo>
                    <a:pt x="0" y="2092"/>
                  </a:lnTo>
                  <a:lnTo>
                    <a:pt x="84" y="2553"/>
                  </a:lnTo>
                  <a:lnTo>
                    <a:pt x="210" y="3243"/>
                  </a:lnTo>
                  <a:lnTo>
                    <a:pt x="628" y="3808"/>
                  </a:lnTo>
                  <a:lnTo>
                    <a:pt x="754" y="4248"/>
                  </a:lnTo>
                  <a:lnTo>
                    <a:pt x="942" y="4352"/>
                  </a:lnTo>
                  <a:lnTo>
                    <a:pt x="1026" y="4352"/>
                  </a:lnTo>
                  <a:lnTo>
                    <a:pt x="1130" y="4394"/>
                  </a:lnTo>
                  <a:lnTo>
                    <a:pt x="1172" y="4394"/>
                  </a:lnTo>
                  <a:lnTo>
                    <a:pt x="1256" y="4436"/>
                  </a:lnTo>
                  <a:lnTo>
                    <a:pt x="1256" y="4499"/>
                  </a:lnTo>
                  <a:lnTo>
                    <a:pt x="1340" y="4561"/>
                  </a:lnTo>
                  <a:lnTo>
                    <a:pt x="1444" y="4561"/>
                  </a:lnTo>
                  <a:lnTo>
                    <a:pt x="1695" y="4645"/>
                  </a:lnTo>
                  <a:lnTo>
                    <a:pt x="1779" y="4645"/>
                  </a:lnTo>
                  <a:lnTo>
                    <a:pt x="1821" y="4708"/>
                  </a:lnTo>
                  <a:lnTo>
                    <a:pt x="1884" y="4729"/>
                  </a:lnTo>
                  <a:lnTo>
                    <a:pt x="1925" y="4812"/>
                  </a:lnTo>
                  <a:lnTo>
                    <a:pt x="2030" y="4917"/>
                  </a:lnTo>
                  <a:lnTo>
                    <a:pt x="2093" y="4917"/>
                  </a:lnTo>
                  <a:lnTo>
                    <a:pt x="2093" y="4938"/>
                  </a:lnTo>
                  <a:lnTo>
                    <a:pt x="2114" y="4917"/>
                  </a:lnTo>
                  <a:lnTo>
                    <a:pt x="2177" y="4917"/>
                  </a:lnTo>
                  <a:lnTo>
                    <a:pt x="2197" y="4980"/>
                  </a:lnTo>
                  <a:lnTo>
                    <a:pt x="2281" y="4980"/>
                  </a:lnTo>
                  <a:lnTo>
                    <a:pt x="2302" y="5022"/>
                  </a:lnTo>
                  <a:lnTo>
                    <a:pt x="2323" y="4980"/>
                  </a:lnTo>
                  <a:lnTo>
                    <a:pt x="2407" y="5022"/>
                  </a:lnTo>
                  <a:lnTo>
                    <a:pt x="2428" y="5043"/>
                  </a:lnTo>
                  <a:lnTo>
                    <a:pt x="2490" y="5043"/>
                  </a:lnTo>
                  <a:lnTo>
                    <a:pt x="2511" y="5084"/>
                  </a:lnTo>
                  <a:lnTo>
                    <a:pt x="2553" y="5126"/>
                  </a:lnTo>
                  <a:lnTo>
                    <a:pt x="2637" y="5189"/>
                  </a:lnTo>
                  <a:lnTo>
                    <a:pt x="2825" y="5398"/>
                  </a:lnTo>
                  <a:lnTo>
                    <a:pt x="2846" y="5608"/>
                  </a:lnTo>
                  <a:lnTo>
                    <a:pt x="2846" y="6591"/>
                  </a:lnTo>
                  <a:lnTo>
                    <a:pt x="2951" y="6193"/>
                  </a:lnTo>
                  <a:lnTo>
                    <a:pt x="3495" y="6173"/>
                  </a:lnTo>
                  <a:lnTo>
                    <a:pt x="3599" y="6131"/>
                  </a:lnTo>
                  <a:lnTo>
                    <a:pt x="3641" y="6110"/>
                  </a:lnTo>
                  <a:lnTo>
                    <a:pt x="3704" y="6089"/>
                  </a:lnTo>
                  <a:lnTo>
                    <a:pt x="3704" y="6131"/>
                  </a:lnTo>
                  <a:lnTo>
                    <a:pt x="3788" y="6173"/>
                  </a:lnTo>
                  <a:lnTo>
                    <a:pt x="3871" y="6214"/>
                  </a:lnTo>
                  <a:lnTo>
                    <a:pt x="3955" y="6214"/>
                  </a:lnTo>
                  <a:lnTo>
                    <a:pt x="3997" y="6298"/>
                  </a:lnTo>
                  <a:lnTo>
                    <a:pt x="3976" y="6319"/>
                  </a:lnTo>
                  <a:lnTo>
                    <a:pt x="4164" y="6298"/>
                  </a:lnTo>
                  <a:lnTo>
                    <a:pt x="4269" y="6193"/>
                  </a:lnTo>
                  <a:lnTo>
                    <a:pt x="4332" y="6193"/>
                  </a:lnTo>
                  <a:lnTo>
                    <a:pt x="4394" y="6131"/>
                  </a:lnTo>
                  <a:lnTo>
                    <a:pt x="4436" y="6173"/>
                  </a:lnTo>
                  <a:lnTo>
                    <a:pt x="4436" y="6214"/>
                  </a:lnTo>
                  <a:lnTo>
                    <a:pt x="4520" y="6214"/>
                  </a:lnTo>
                  <a:lnTo>
                    <a:pt x="4604" y="6277"/>
                  </a:lnTo>
                  <a:lnTo>
                    <a:pt x="4729" y="6214"/>
                  </a:lnTo>
                  <a:lnTo>
                    <a:pt x="4897" y="6193"/>
                  </a:lnTo>
                  <a:lnTo>
                    <a:pt x="4918" y="6110"/>
                  </a:lnTo>
                  <a:lnTo>
                    <a:pt x="4897" y="6068"/>
                  </a:lnTo>
                  <a:lnTo>
                    <a:pt x="4938" y="6005"/>
                  </a:lnTo>
                  <a:lnTo>
                    <a:pt x="5043" y="6026"/>
                  </a:lnTo>
                  <a:lnTo>
                    <a:pt x="5127" y="6026"/>
                  </a:lnTo>
                  <a:lnTo>
                    <a:pt x="5210" y="6089"/>
                  </a:lnTo>
                  <a:lnTo>
                    <a:pt x="5315" y="6068"/>
                  </a:lnTo>
                  <a:lnTo>
                    <a:pt x="5357" y="6026"/>
                  </a:lnTo>
                  <a:lnTo>
                    <a:pt x="5566" y="5963"/>
                  </a:lnTo>
                  <a:lnTo>
                    <a:pt x="5650" y="5984"/>
                  </a:lnTo>
                  <a:lnTo>
                    <a:pt x="5754" y="5963"/>
                  </a:lnTo>
                  <a:lnTo>
                    <a:pt x="5775" y="5900"/>
                  </a:lnTo>
                  <a:lnTo>
                    <a:pt x="5901" y="5900"/>
                  </a:lnTo>
                  <a:lnTo>
                    <a:pt x="5985" y="5817"/>
                  </a:lnTo>
                  <a:lnTo>
                    <a:pt x="6110" y="5796"/>
                  </a:lnTo>
                  <a:lnTo>
                    <a:pt x="6194" y="5712"/>
                  </a:lnTo>
                  <a:lnTo>
                    <a:pt x="6278" y="5649"/>
                  </a:lnTo>
                  <a:lnTo>
                    <a:pt x="6382" y="5670"/>
                  </a:lnTo>
                  <a:lnTo>
                    <a:pt x="6424" y="5608"/>
                  </a:lnTo>
                  <a:lnTo>
                    <a:pt x="6466" y="5587"/>
                  </a:lnTo>
                  <a:lnTo>
                    <a:pt x="6424" y="5587"/>
                  </a:lnTo>
                  <a:lnTo>
                    <a:pt x="6424" y="5545"/>
                  </a:lnTo>
                  <a:lnTo>
                    <a:pt x="6298" y="5440"/>
                  </a:lnTo>
                  <a:lnTo>
                    <a:pt x="6173" y="5398"/>
                  </a:lnTo>
                  <a:lnTo>
                    <a:pt x="5964" y="5189"/>
                  </a:lnTo>
                  <a:lnTo>
                    <a:pt x="5985" y="5126"/>
                  </a:lnTo>
                  <a:lnTo>
                    <a:pt x="5901" y="4938"/>
                  </a:lnTo>
                  <a:lnTo>
                    <a:pt x="5859" y="4875"/>
                  </a:lnTo>
                  <a:lnTo>
                    <a:pt x="5901" y="4771"/>
                  </a:lnTo>
                  <a:lnTo>
                    <a:pt x="5859" y="4729"/>
                  </a:lnTo>
                  <a:lnTo>
                    <a:pt x="5838" y="4624"/>
                  </a:lnTo>
                  <a:lnTo>
                    <a:pt x="5796" y="4540"/>
                  </a:lnTo>
                  <a:lnTo>
                    <a:pt x="5838" y="4540"/>
                  </a:lnTo>
                  <a:lnTo>
                    <a:pt x="5775" y="4394"/>
                  </a:lnTo>
                  <a:lnTo>
                    <a:pt x="5754" y="4248"/>
                  </a:lnTo>
                  <a:lnTo>
                    <a:pt x="5838" y="4206"/>
                  </a:lnTo>
                  <a:lnTo>
                    <a:pt x="5838" y="4038"/>
                  </a:lnTo>
                  <a:lnTo>
                    <a:pt x="5754" y="3976"/>
                  </a:lnTo>
                  <a:lnTo>
                    <a:pt x="5754" y="3766"/>
                  </a:lnTo>
                  <a:lnTo>
                    <a:pt x="5775" y="3620"/>
                  </a:lnTo>
                  <a:lnTo>
                    <a:pt x="5859" y="3578"/>
                  </a:lnTo>
                  <a:lnTo>
                    <a:pt x="5880" y="3599"/>
                  </a:lnTo>
                  <a:lnTo>
                    <a:pt x="5943" y="3515"/>
                  </a:lnTo>
                  <a:lnTo>
                    <a:pt x="5859" y="3306"/>
                  </a:lnTo>
                  <a:lnTo>
                    <a:pt x="5775" y="3306"/>
                  </a:lnTo>
                  <a:lnTo>
                    <a:pt x="5650" y="3180"/>
                  </a:lnTo>
                  <a:lnTo>
                    <a:pt x="5482" y="3055"/>
                  </a:lnTo>
                  <a:lnTo>
                    <a:pt x="5482" y="2929"/>
                  </a:lnTo>
                  <a:lnTo>
                    <a:pt x="5566" y="2657"/>
                  </a:lnTo>
                  <a:lnTo>
                    <a:pt x="5692" y="2302"/>
                  </a:lnTo>
                  <a:lnTo>
                    <a:pt x="5754" y="2239"/>
                  </a:lnTo>
                  <a:lnTo>
                    <a:pt x="5734" y="2134"/>
                  </a:lnTo>
                  <a:lnTo>
                    <a:pt x="5692" y="2113"/>
                  </a:lnTo>
                  <a:lnTo>
                    <a:pt x="5734" y="2113"/>
                  </a:lnTo>
                  <a:lnTo>
                    <a:pt x="5022" y="1611"/>
                  </a:lnTo>
                  <a:lnTo>
                    <a:pt x="4959" y="1527"/>
                  </a:lnTo>
                  <a:lnTo>
                    <a:pt x="4938" y="1486"/>
                  </a:lnTo>
                  <a:lnTo>
                    <a:pt x="4959" y="1402"/>
                  </a:lnTo>
                  <a:lnTo>
                    <a:pt x="4834" y="1214"/>
                  </a:lnTo>
                  <a:lnTo>
                    <a:pt x="274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2"/>
            <p:cNvSpPr/>
            <p:nvPr/>
          </p:nvSpPr>
          <p:spPr>
            <a:xfrm>
              <a:off x="4106850" y="3261050"/>
              <a:ext cx="29300" cy="24100"/>
            </a:xfrm>
            <a:custGeom>
              <a:avLst/>
              <a:gdLst/>
              <a:ahLst/>
              <a:cxnLst/>
              <a:rect l="l" t="t" r="r" b="b"/>
              <a:pathLst>
                <a:path w="1172" h="964" extrusionOk="0">
                  <a:moveTo>
                    <a:pt x="795" y="1"/>
                  </a:moveTo>
                  <a:lnTo>
                    <a:pt x="795" y="84"/>
                  </a:lnTo>
                  <a:lnTo>
                    <a:pt x="732" y="126"/>
                  </a:lnTo>
                  <a:lnTo>
                    <a:pt x="649" y="126"/>
                  </a:lnTo>
                  <a:lnTo>
                    <a:pt x="607" y="84"/>
                  </a:lnTo>
                  <a:lnTo>
                    <a:pt x="544" y="42"/>
                  </a:lnTo>
                  <a:lnTo>
                    <a:pt x="440" y="126"/>
                  </a:lnTo>
                  <a:lnTo>
                    <a:pt x="377" y="147"/>
                  </a:lnTo>
                  <a:lnTo>
                    <a:pt x="335" y="126"/>
                  </a:lnTo>
                  <a:lnTo>
                    <a:pt x="209" y="231"/>
                  </a:lnTo>
                  <a:lnTo>
                    <a:pt x="105" y="356"/>
                  </a:lnTo>
                  <a:lnTo>
                    <a:pt x="0" y="733"/>
                  </a:lnTo>
                  <a:lnTo>
                    <a:pt x="0" y="817"/>
                  </a:lnTo>
                  <a:lnTo>
                    <a:pt x="209" y="817"/>
                  </a:lnTo>
                  <a:lnTo>
                    <a:pt x="272" y="921"/>
                  </a:lnTo>
                  <a:lnTo>
                    <a:pt x="335" y="963"/>
                  </a:lnTo>
                  <a:lnTo>
                    <a:pt x="398" y="921"/>
                  </a:lnTo>
                  <a:lnTo>
                    <a:pt x="419" y="921"/>
                  </a:lnTo>
                  <a:lnTo>
                    <a:pt x="481" y="963"/>
                  </a:lnTo>
                  <a:lnTo>
                    <a:pt x="607" y="921"/>
                  </a:lnTo>
                  <a:lnTo>
                    <a:pt x="607" y="858"/>
                  </a:lnTo>
                  <a:lnTo>
                    <a:pt x="691" y="670"/>
                  </a:lnTo>
                  <a:lnTo>
                    <a:pt x="649" y="566"/>
                  </a:lnTo>
                  <a:lnTo>
                    <a:pt x="712" y="566"/>
                  </a:lnTo>
                  <a:lnTo>
                    <a:pt x="753" y="628"/>
                  </a:lnTo>
                  <a:lnTo>
                    <a:pt x="816" y="628"/>
                  </a:lnTo>
                  <a:lnTo>
                    <a:pt x="858" y="733"/>
                  </a:lnTo>
                  <a:lnTo>
                    <a:pt x="921" y="754"/>
                  </a:lnTo>
                  <a:lnTo>
                    <a:pt x="921" y="817"/>
                  </a:lnTo>
                  <a:lnTo>
                    <a:pt x="942" y="838"/>
                  </a:lnTo>
                  <a:lnTo>
                    <a:pt x="1004" y="838"/>
                  </a:lnTo>
                  <a:lnTo>
                    <a:pt x="1067" y="817"/>
                  </a:lnTo>
                  <a:lnTo>
                    <a:pt x="1130" y="754"/>
                  </a:lnTo>
                  <a:lnTo>
                    <a:pt x="1130" y="670"/>
                  </a:lnTo>
                  <a:lnTo>
                    <a:pt x="1172" y="607"/>
                  </a:lnTo>
                  <a:lnTo>
                    <a:pt x="1151" y="503"/>
                  </a:lnTo>
                  <a:lnTo>
                    <a:pt x="1109" y="314"/>
                  </a:lnTo>
                  <a:lnTo>
                    <a:pt x="1046" y="231"/>
                  </a:lnTo>
                  <a:lnTo>
                    <a:pt x="1046" y="189"/>
                  </a:lnTo>
                  <a:lnTo>
                    <a:pt x="963" y="105"/>
                  </a:lnTo>
                  <a:lnTo>
                    <a:pt x="900" y="2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2"/>
            <p:cNvSpPr/>
            <p:nvPr/>
          </p:nvSpPr>
          <p:spPr>
            <a:xfrm>
              <a:off x="4106850" y="3275175"/>
              <a:ext cx="28775" cy="35075"/>
            </a:xfrm>
            <a:custGeom>
              <a:avLst/>
              <a:gdLst/>
              <a:ahLst/>
              <a:cxnLst/>
              <a:rect l="l" t="t" r="r" b="b"/>
              <a:pathLst>
                <a:path w="1151" h="1403" extrusionOk="0">
                  <a:moveTo>
                    <a:pt x="649" y="1"/>
                  </a:moveTo>
                  <a:lnTo>
                    <a:pt x="691" y="105"/>
                  </a:lnTo>
                  <a:lnTo>
                    <a:pt x="607" y="293"/>
                  </a:lnTo>
                  <a:lnTo>
                    <a:pt x="607" y="356"/>
                  </a:lnTo>
                  <a:lnTo>
                    <a:pt x="481" y="398"/>
                  </a:lnTo>
                  <a:lnTo>
                    <a:pt x="419" y="356"/>
                  </a:lnTo>
                  <a:lnTo>
                    <a:pt x="398" y="356"/>
                  </a:lnTo>
                  <a:lnTo>
                    <a:pt x="335" y="398"/>
                  </a:lnTo>
                  <a:lnTo>
                    <a:pt x="272" y="356"/>
                  </a:lnTo>
                  <a:lnTo>
                    <a:pt x="209" y="252"/>
                  </a:lnTo>
                  <a:lnTo>
                    <a:pt x="0" y="252"/>
                  </a:lnTo>
                  <a:lnTo>
                    <a:pt x="0" y="314"/>
                  </a:lnTo>
                  <a:lnTo>
                    <a:pt x="63" y="419"/>
                  </a:lnTo>
                  <a:lnTo>
                    <a:pt x="84" y="565"/>
                  </a:lnTo>
                  <a:lnTo>
                    <a:pt x="84" y="712"/>
                  </a:lnTo>
                  <a:lnTo>
                    <a:pt x="188" y="1402"/>
                  </a:lnTo>
                  <a:lnTo>
                    <a:pt x="481" y="1402"/>
                  </a:lnTo>
                  <a:lnTo>
                    <a:pt x="649" y="1340"/>
                  </a:lnTo>
                  <a:lnTo>
                    <a:pt x="753" y="1193"/>
                  </a:lnTo>
                  <a:lnTo>
                    <a:pt x="921" y="1026"/>
                  </a:lnTo>
                  <a:lnTo>
                    <a:pt x="963" y="984"/>
                  </a:lnTo>
                  <a:lnTo>
                    <a:pt x="1046" y="900"/>
                  </a:lnTo>
                  <a:lnTo>
                    <a:pt x="1151" y="796"/>
                  </a:lnTo>
                  <a:lnTo>
                    <a:pt x="1151" y="712"/>
                  </a:lnTo>
                  <a:lnTo>
                    <a:pt x="1130" y="524"/>
                  </a:lnTo>
                  <a:lnTo>
                    <a:pt x="1046" y="524"/>
                  </a:lnTo>
                  <a:lnTo>
                    <a:pt x="1046" y="461"/>
                  </a:lnTo>
                  <a:lnTo>
                    <a:pt x="942" y="419"/>
                  </a:lnTo>
                  <a:lnTo>
                    <a:pt x="942" y="356"/>
                  </a:lnTo>
                  <a:lnTo>
                    <a:pt x="921" y="293"/>
                  </a:lnTo>
                  <a:lnTo>
                    <a:pt x="921" y="252"/>
                  </a:lnTo>
                  <a:lnTo>
                    <a:pt x="921" y="189"/>
                  </a:lnTo>
                  <a:lnTo>
                    <a:pt x="858" y="168"/>
                  </a:lnTo>
                  <a:lnTo>
                    <a:pt x="816" y="63"/>
                  </a:lnTo>
                  <a:lnTo>
                    <a:pt x="753" y="63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2"/>
            <p:cNvSpPr/>
            <p:nvPr/>
          </p:nvSpPr>
          <p:spPr>
            <a:xfrm>
              <a:off x="3862550" y="3166900"/>
              <a:ext cx="275700" cy="273075"/>
            </a:xfrm>
            <a:custGeom>
              <a:avLst/>
              <a:gdLst/>
              <a:ahLst/>
              <a:cxnLst/>
              <a:rect l="l" t="t" r="r" b="b"/>
              <a:pathLst>
                <a:path w="11028" h="10923" extrusionOk="0">
                  <a:moveTo>
                    <a:pt x="7701" y="0"/>
                  </a:moveTo>
                  <a:lnTo>
                    <a:pt x="7701" y="42"/>
                  </a:lnTo>
                  <a:lnTo>
                    <a:pt x="7743" y="84"/>
                  </a:lnTo>
                  <a:lnTo>
                    <a:pt x="7659" y="189"/>
                  </a:lnTo>
                  <a:lnTo>
                    <a:pt x="7575" y="189"/>
                  </a:lnTo>
                  <a:lnTo>
                    <a:pt x="7491" y="210"/>
                  </a:lnTo>
                  <a:lnTo>
                    <a:pt x="7366" y="210"/>
                  </a:lnTo>
                  <a:lnTo>
                    <a:pt x="7282" y="251"/>
                  </a:lnTo>
                  <a:lnTo>
                    <a:pt x="7240" y="251"/>
                  </a:lnTo>
                  <a:lnTo>
                    <a:pt x="7219" y="189"/>
                  </a:lnTo>
                  <a:lnTo>
                    <a:pt x="7178" y="189"/>
                  </a:lnTo>
                  <a:lnTo>
                    <a:pt x="7157" y="147"/>
                  </a:lnTo>
                  <a:lnTo>
                    <a:pt x="7073" y="126"/>
                  </a:lnTo>
                  <a:lnTo>
                    <a:pt x="6843" y="230"/>
                  </a:lnTo>
                  <a:lnTo>
                    <a:pt x="6759" y="293"/>
                  </a:lnTo>
                  <a:lnTo>
                    <a:pt x="6717" y="335"/>
                  </a:lnTo>
                  <a:lnTo>
                    <a:pt x="6487" y="356"/>
                  </a:lnTo>
                  <a:lnTo>
                    <a:pt x="6403" y="398"/>
                  </a:lnTo>
                  <a:lnTo>
                    <a:pt x="6320" y="314"/>
                  </a:lnTo>
                  <a:lnTo>
                    <a:pt x="6215" y="293"/>
                  </a:lnTo>
                  <a:lnTo>
                    <a:pt x="6111" y="293"/>
                  </a:lnTo>
                  <a:lnTo>
                    <a:pt x="6027" y="398"/>
                  </a:lnTo>
                  <a:lnTo>
                    <a:pt x="5922" y="502"/>
                  </a:lnTo>
                  <a:lnTo>
                    <a:pt x="5964" y="544"/>
                  </a:lnTo>
                  <a:lnTo>
                    <a:pt x="6006" y="607"/>
                  </a:lnTo>
                  <a:lnTo>
                    <a:pt x="5985" y="649"/>
                  </a:lnTo>
                  <a:lnTo>
                    <a:pt x="5859" y="670"/>
                  </a:lnTo>
                  <a:lnTo>
                    <a:pt x="5797" y="649"/>
                  </a:lnTo>
                  <a:lnTo>
                    <a:pt x="5671" y="628"/>
                  </a:lnTo>
                  <a:lnTo>
                    <a:pt x="5567" y="565"/>
                  </a:lnTo>
                  <a:lnTo>
                    <a:pt x="5483" y="565"/>
                  </a:lnTo>
                  <a:lnTo>
                    <a:pt x="5399" y="628"/>
                  </a:lnTo>
                  <a:lnTo>
                    <a:pt x="5336" y="607"/>
                  </a:lnTo>
                  <a:lnTo>
                    <a:pt x="5190" y="607"/>
                  </a:lnTo>
                  <a:lnTo>
                    <a:pt x="5064" y="523"/>
                  </a:lnTo>
                  <a:lnTo>
                    <a:pt x="4939" y="544"/>
                  </a:lnTo>
                  <a:lnTo>
                    <a:pt x="4918" y="502"/>
                  </a:lnTo>
                  <a:lnTo>
                    <a:pt x="4750" y="356"/>
                  </a:lnTo>
                  <a:lnTo>
                    <a:pt x="4667" y="335"/>
                  </a:lnTo>
                  <a:lnTo>
                    <a:pt x="4499" y="210"/>
                  </a:lnTo>
                  <a:lnTo>
                    <a:pt x="4437" y="189"/>
                  </a:lnTo>
                  <a:lnTo>
                    <a:pt x="4353" y="126"/>
                  </a:lnTo>
                  <a:lnTo>
                    <a:pt x="4290" y="126"/>
                  </a:lnTo>
                  <a:lnTo>
                    <a:pt x="4290" y="189"/>
                  </a:lnTo>
                  <a:lnTo>
                    <a:pt x="4186" y="147"/>
                  </a:lnTo>
                  <a:lnTo>
                    <a:pt x="4102" y="251"/>
                  </a:lnTo>
                  <a:lnTo>
                    <a:pt x="4018" y="251"/>
                  </a:lnTo>
                  <a:lnTo>
                    <a:pt x="3976" y="293"/>
                  </a:lnTo>
                  <a:lnTo>
                    <a:pt x="3976" y="356"/>
                  </a:lnTo>
                  <a:lnTo>
                    <a:pt x="3914" y="440"/>
                  </a:lnTo>
                  <a:lnTo>
                    <a:pt x="3914" y="502"/>
                  </a:lnTo>
                  <a:lnTo>
                    <a:pt x="3872" y="544"/>
                  </a:lnTo>
                  <a:lnTo>
                    <a:pt x="3788" y="544"/>
                  </a:lnTo>
                  <a:lnTo>
                    <a:pt x="3788" y="607"/>
                  </a:lnTo>
                  <a:lnTo>
                    <a:pt x="3893" y="733"/>
                  </a:lnTo>
                  <a:lnTo>
                    <a:pt x="3830" y="774"/>
                  </a:lnTo>
                  <a:lnTo>
                    <a:pt x="3809" y="858"/>
                  </a:lnTo>
                  <a:lnTo>
                    <a:pt x="3809" y="984"/>
                  </a:lnTo>
                  <a:lnTo>
                    <a:pt x="3872" y="1088"/>
                  </a:lnTo>
                  <a:lnTo>
                    <a:pt x="3872" y="1339"/>
                  </a:lnTo>
                  <a:lnTo>
                    <a:pt x="3767" y="1381"/>
                  </a:lnTo>
                  <a:lnTo>
                    <a:pt x="3725" y="1486"/>
                  </a:lnTo>
                  <a:lnTo>
                    <a:pt x="3474" y="1800"/>
                  </a:lnTo>
                  <a:lnTo>
                    <a:pt x="3516" y="2009"/>
                  </a:lnTo>
                  <a:lnTo>
                    <a:pt x="3495" y="2135"/>
                  </a:lnTo>
                  <a:lnTo>
                    <a:pt x="3495" y="2281"/>
                  </a:lnTo>
                  <a:lnTo>
                    <a:pt x="3390" y="2386"/>
                  </a:lnTo>
                  <a:lnTo>
                    <a:pt x="3390" y="2532"/>
                  </a:lnTo>
                  <a:lnTo>
                    <a:pt x="3390" y="2616"/>
                  </a:lnTo>
                  <a:lnTo>
                    <a:pt x="3370" y="2804"/>
                  </a:lnTo>
                  <a:lnTo>
                    <a:pt x="3390" y="2825"/>
                  </a:lnTo>
                  <a:lnTo>
                    <a:pt x="3370" y="2971"/>
                  </a:lnTo>
                  <a:lnTo>
                    <a:pt x="3286" y="3034"/>
                  </a:lnTo>
                  <a:lnTo>
                    <a:pt x="3244" y="3223"/>
                  </a:lnTo>
                  <a:lnTo>
                    <a:pt x="3244" y="3390"/>
                  </a:lnTo>
                  <a:lnTo>
                    <a:pt x="3056" y="3704"/>
                  </a:lnTo>
                  <a:lnTo>
                    <a:pt x="2951" y="3746"/>
                  </a:lnTo>
                  <a:lnTo>
                    <a:pt x="2846" y="3808"/>
                  </a:lnTo>
                  <a:lnTo>
                    <a:pt x="2763" y="3787"/>
                  </a:lnTo>
                  <a:lnTo>
                    <a:pt x="2637" y="3892"/>
                  </a:lnTo>
                  <a:lnTo>
                    <a:pt x="2533" y="4018"/>
                  </a:lnTo>
                  <a:lnTo>
                    <a:pt x="2533" y="4164"/>
                  </a:lnTo>
                  <a:lnTo>
                    <a:pt x="2344" y="4332"/>
                  </a:lnTo>
                  <a:lnTo>
                    <a:pt x="2302" y="4436"/>
                  </a:lnTo>
                  <a:lnTo>
                    <a:pt x="2323" y="4624"/>
                  </a:lnTo>
                  <a:lnTo>
                    <a:pt x="2344" y="4645"/>
                  </a:lnTo>
                  <a:lnTo>
                    <a:pt x="2323" y="4959"/>
                  </a:lnTo>
                  <a:lnTo>
                    <a:pt x="2302" y="5127"/>
                  </a:lnTo>
                  <a:lnTo>
                    <a:pt x="2302" y="5231"/>
                  </a:lnTo>
                  <a:lnTo>
                    <a:pt x="2198" y="5378"/>
                  </a:lnTo>
                  <a:lnTo>
                    <a:pt x="2093" y="5420"/>
                  </a:lnTo>
                  <a:lnTo>
                    <a:pt x="2009" y="5482"/>
                  </a:lnTo>
                  <a:lnTo>
                    <a:pt x="1947" y="5566"/>
                  </a:lnTo>
                  <a:lnTo>
                    <a:pt x="1717" y="5796"/>
                  </a:lnTo>
                  <a:lnTo>
                    <a:pt x="1633" y="5901"/>
                  </a:lnTo>
                  <a:lnTo>
                    <a:pt x="1507" y="5984"/>
                  </a:lnTo>
                  <a:lnTo>
                    <a:pt x="1382" y="5901"/>
                  </a:lnTo>
                  <a:lnTo>
                    <a:pt x="1319" y="5796"/>
                  </a:lnTo>
                  <a:lnTo>
                    <a:pt x="1298" y="5775"/>
                  </a:lnTo>
                  <a:lnTo>
                    <a:pt x="1382" y="5650"/>
                  </a:lnTo>
                  <a:lnTo>
                    <a:pt x="1382" y="5587"/>
                  </a:lnTo>
                  <a:lnTo>
                    <a:pt x="1193" y="5650"/>
                  </a:lnTo>
                  <a:lnTo>
                    <a:pt x="1089" y="5754"/>
                  </a:lnTo>
                  <a:lnTo>
                    <a:pt x="1005" y="5733"/>
                  </a:lnTo>
                  <a:lnTo>
                    <a:pt x="942" y="5754"/>
                  </a:lnTo>
                  <a:lnTo>
                    <a:pt x="942" y="5859"/>
                  </a:lnTo>
                  <a:lnTo>
                    <a:pt x="859" y="5943"/>
                  </a:lnTo>
                  <a:lnTo>
                    <a:pt x="754" y="5943"/>
                  </a:lnTo>
                  <a:lnTo>
                    <a:pt x="754" y="5880"/>
                  </a:lnTo>
                  <a:lnTo>
                    <a:pt x="733" y="5838"/>
                  </a:lnTo>
                  <a:lnTo>
                    <a:pt x="629" y="5880"/>
                  </a:lnTo>
                  <a:lnTo>
                    <a:pt x="566" y="5859"/>
                  </a:lnTo>
                  <a:lnTo>
                    <a:pt x="440" y="5984"/>
                  </a:lnTo>
                  <a:lnTo>
                    <a:pt x="315" y="6089"/>
                  </a:lnTo>
                  <a:lnTo>
                    <a:pt x="252" y="6152"/>
                  </a:lnTo>
                  <a:lnTo>
                    <a:pt x="273" y="6361"/>
                  </a:lnTo>
                  <a:lnTo>
                    <a:pt x="210" y="6424"/>
                  </a:lnTo>
                  <a:lnTo>
                    <a:pt x="105" y="6424"/>
                  </a:lnTo>
                  <a:lnTo>
                    <a:pt x="1" y="6508"/>
                  </a:lnTo>
                  <a:lnTo>
                    <a:pt x="22" y="6570"/>
                  </a:lnTo>
                  <a:lnTo>
                    <a:pt x="210" y="6591"/>
                  </a:lnTo>
                  <a:lnTo>
                    <a:pt x="252" y="6633"/>
                  </a:lnTo>
                  <a:lnTo>
                    <a:pt x="273" y="6633"/>
                  </a:lnTo>
                  <a:lnTo>
                    <a:pt x="273" y="6612"/>
                  </a:lnTo>
                  <a:lnTo>
                    <a:pt x="315" y="6591"/>
                  </a:lnTo>
                  <a:lnTo>
                    <a:pt x="377" y="6591"/>
                  </a:lnTo>
                  <a:lnTo>
                    <a:pt x="482" y="6570"/>
                  </a:lnTo>
                  <a:lnTo>
                    <a:pt x="566" y="6528"/>
                  </a:lnTo>
                  <a:lnTo>
                    <a:pt x="1256" y="6528"/>
                  </a:lnTo>
                  <a:lnTo>
                    <a:pt x="1424" y="6570"/>
                  </a:lnTo>
                  <a:lnTo>
                    <a:pt x="1633" y="6528"/>
                  </a:lnTo>
                  <a:lnTo>
                    <a:pt x="2637" y="6528"/>
                  </a:lnTo>
                  <a:lnTo>
                    <a:pt x="2637" y="6612"/>
                  </a:lnTo>
                  <a:lnTo>
                    <a:pt x="2637" y="6633"/>
                  </a:lnTo>
                  <a:lnTo>
                    <a:pt x="2637" y="6717"/>
                  </a:lnTo>
                  <a:lnTo>
                    <a:pt x="2679" y="6780"/>
                  </a:lnTo>
                  <a:lnTo>
                    <a:pt x="2721" y="6842"/>
                  </a:lnTo>
                  <a:lnTo>
                    <a:pt x="2679" y="6905"/>
                  </a:lnTo>
                  <a:lnTo>
                    <a:pt x="2679" y="6989"/>
                  </a:lnTo>
                  <a:lnTo>
                    <a:pt x="2742" y="7093"/>
                  </a:lnTo>
                  <a:lnTo>
                    <a:pt x="2763" y="7219"/>
                  </a:lnTo>
                  <a:lnTo>
                    <a:pt x="2784" y="7261"/>
                  </a:lnTo>
                  <a:lnTo>
                    <a:pt x="2784" y="7345"/>
                  </a:lnTo>
                  <a:lnTo>
                    <a:pt x="2846" y="7365"/>
                  </a:lnTo>
                  <a:lnTo>
                    <a:pt x="2888" y="7449"/>
                  </a:lnTo>
                  <a:lnTo>
                    <a:pt x="2972" y="7554"/>
                  </a:lnTo>
                  <a:lnTo>
                    <a:pt x="2993" y="7763"/>
                  </a:lnTo>
                  <a:lnTo>
                    <a:pt x="3056" y="7784"/>
                  </a:lnTo>
                  <a:lnTo>
                    <a:pt x="3202" y="7784"/>
                  </a:lnTo>
                  <a:lnTo>
                    <a:pt x="3307" y="7763"/>
                  </a:lnTo>
                  <a:lnTo>
                    <a:pt x="3390" y="7784"/>
                  </a:lnTo>
                  <a:lnTo>
                    <a:pt x="3579" y="7826"/>
                  </a:lnTo>
                  <a:lnTo>
                    <a:pt x="3662" y="7763"/>
                  </a:lnTo>
                  <a:lnTo>
                    <a:pt x="4102" y="7742"/>
                  </a:lnTo>
                  <a:lnTo>
                    <a:pt x="4102" y="7575"/>
                  </a:lnTo>
                  <a:lnTo>
                    <a:pt x="4081" y="7470"/>
                  </a:lnTo>
                  <a:lnTo>
                    <a:pt x="4123" y="7449"/>
                  </a:lnTo>
                  <a:lnTo>
                    <a:pt x="4186" y="7345"/>
                  </a:lnTo>
                  <a:lnTo>
                    <a:pt x="4186" y="7198"/>
                  </a:lnTo>
                  <a:lnTo>
                    <a:pt x="4750" y="7156"/>
                  </a:lnTo>
                  <a:lnTo>
                    <a:pt x="4750" y="7114"/>
                  </a:lnTo>
                  <a:lnTo>
                    <a:pt x="4939" y="7135"/>
                  </a:lnTo>
                  <a:lnTo>
                    <a:pt x="4918" y="7219"/>
                  </a:lnTo>
                  <a:lnTo>
                    <a:pt x="4876" y="7261"/>
                  </a:lnTo>
                  <a:lnTo>
                    <a:pt x="4918" y="7324"/>
                  </a:lnTo>
                  <a:lnTo>
                    <a:pt x="5567" y="7365"/>
                  </a:lnTo>
                  <a:lnTo>
                    <a:pt x="5587" y="7449"/>
                  </a:lnTo>
                  <a:lnTo>
                    <a:pt x="5587" y="7533"/>
                  </a:lnTo>
                  <a:lnTo>
                    <a:pt x="5587" y="7617"/>
                  </a:lnTo>
                  <a:lnTo>
                    <a:pt x="5546" y="7721"/>
                  </a:lnTo>
                  <a:lnTo>
                    <a:pt x="5504" y="7826"/>
                  </a:lnTo>
                  <a:lnTo>
                    <a:pt x="5567" y="7889"/>
                  </a:lnTo>
                  <a:lnTo>
                    <a:pt x="5567" y="7972"/>
                  </a:lnTo>
                  <a:lnTo>
                    <a:pt x="5546" y="8035"/>
                  </a:lnTo>
                  <a:lnTo>
                    <a:pt x="5546" y="8056"/>
                  </a:lnTo>
                  <a:lnTo>
                    <a:pt x="5567" y="8140"/>
                  </a:lnTo>
                  <a:lnTo>
                    <a:pt x="5567" y="8349"/>
                  </a:lnTo>
                  <a:lnTo>
                    <a:pt x="5504" y="8453"/>
                  </a:lnTo>
                  <a:lnTo>
                    <a:pt x="5567" y="8495"/>
                  </a:lnTo>
                  <a:lnTo>
                    <a:pt x="5567" y="8579"/>
                  </a:lnTo>
                  <a:lnTo>
                    <a:pt x="5608" y="8621"/>
                  </a:lnTo>
                  <a:lnTo>
                    <a:pt x="5608" y="8705"/>
                  </a:lnTo>
                  <a:lnTo>
                    <a:pt x="5650" y="8725"/>
                  </a:lnTo>
                  <a:lnTo>
                    <a:pt x="5671" y="8788"/>
                  </a:lnTo>
                  <a:lnTo>
                    <a:pt x="5713" y="8809"/>
                  </a:lnTo>
                  <a:lnTo>
                    <a:pt x="5755" y="8872"/>
                  </a:lnTo>
                  <a:lnTo>
                    <a:pt x="5713" y="8935"/>
                  </a:lnTo>
                  <a:lnTo>
                    <a:pt x="5713" y="9018"/>
                  </a:lnTo>
                  <a:lnTo>
                    <a:pt x="5797" y="9081"/>
                  </a:lnTo>
                  <a:lnTo>
                    <a:pt x="5797" y="9144"/>
                  </a:lnTo>
                  <a:lnTo>
                    <a:pt x="5776" y="9186"/>
                  </a:lnTo>
                  <a:lnTo>
                    <a:pt x="5776" y="9311"/>
                  </a:lnTo>
                  <a:lnTo>
                    <a:pt x="5859" y="9353"/>
                  </a:lnTo>
                  <a:lnTo>
                    <a:pt x="5818" y="9437"/>
                  </a:lnTo>
                  <a:lnTo>
                    <a:pt x="5818" y="9458"/>
                  </a:lnTo>
                  <a:lnTo>
                    <a:pt x="5776" y="9500"/>
                  </a:lnTo>
                  <a:lnTo>
                    <a:pt x="5776" y="9625"/>
                  </a:lnTo>
                  <a:lnTo>
                    <a:pt x="5797" y="9646"/>
                  </a:lnTo>
                  <a:lnTo>
                    <a:pt x="5859" y="9646"/>
                  </a:lnTo>
                  <a:lnTo>
                    <a:pt x="5901" y="9625"/>
                  </a:lnTo>
                  <a:lnTo>
                    <a:pt x="5964" y="9604"/>
                  </a:lnTo>
                  <a:lnTo>
                    <a:pt x="5985" y="9562"/>
                  </a:lnTo>
                  <a:lnTo>
                    <a:pt x="6027" y="9562"/>
                  </a:lnTo>
                  <a:lnTo>
                    <a:pt x="6111" y="9625"/>
                  </a:lnTo>
                  <a:lnTo>
                    <a:pt x="6173" y="9646"/>
                  </a:lnTo>
                  <a:lnTo>
                    <a:pt x="6320" y="9646"/>
                  </a:lnTo>
                  <a:lnTo>
                    <a:pt x="6383" y="9667"/>
                  </a:lnTo>
                  <a:lnTo>
                    <a:pt x="6424" y="9646"/>
                  </a:lnTo>
                  <a:lnTo>
                    <a:pt x="6508" y="9625"/>
                  </a:lnTo>
                  <a:lnTo>
                    <a:pt x="6592" y="9562"/>
                  </a:lnTo>
                  <a:lnTo>
                    <a:pt x="6696" y="9541"/>
                  </a:lnTo>
                  <a:lnTo>
                    <a:pt x="6801" y="9541"/>
                  </a:lnTo>
                  <a:lnTo>
                    <a:pt x="6843" y="9604"/>
                  </a:lnTo>
                  <a:lnTo>
                    <a:pt x="6906" y="9562"/>
                  </a:lnTo>
                  <a:lnTo>
                    <a:pt x="7010" y="9625"/>
                  </a:lnTo>
                  <a:lnTo>
                    <a:pt x="7031" y="9646"/>
                  </a:lnTo>
                  <a:lnTo>
                    <a:pt x="7031" y="9751"/>
                  </a:lnTo>
                  <a:lnTo>
                    <a:pt x="7052" y="9772"/>
                  </a:lnTo>
                  <a:lnTo>
                    <a:pt x="7073" y="9814"/>
                  </a:lnTo>
                  <a:lnTo>
                    <a:pt x="7157" y="9751"/>
                  </a:lnTo>
                  <a:lnTo>
                    <a:pt x="7240" y="9709"/>
                  </a:lnTo>
                  <a:lnTo>
                    <a:pt x="7324" y="9709"/>
                  </a:lnTo>
                  <a:lnTo>
                    <a:pt x="7345" y="9667"/>
                  </a:lnTo>
                  <a:lnTo>
                    <a:pt x="7491" y="9625"/>
                  </a:lnTo>
                  <a:lnTo>
                    <a:pt x="7554" y="9625"/>
                  </a:lnTo>
                  <a:lnTo>
                    <a:pt x="7554" y="9751"/>
                  </a:lnTo>
                  <a:lnTo>
                    <a:pt x="7575" y="9814"/>
                  </a:lnTo>
                  <a:lnTo>
                    <a:pt x="7575" y="9876"/>
                  </a:lnTo>
                  <a:lnTo>
                    <a:pt x="7575" y="9939"/>
                  </a:lnTo>
                  <a:lnTo>
                    <a:pt x="7638" y="9939"/>
                  </a:lnTo>
                  <a:lnTo>
                    <a:pt x="7743" y="9981"/>
                  </a:lnTo>
                  <a:lnTo>
                    <a:pt x="7784" y="9981"/>
                  </a:lnTo>
                  <a:lnTo>
                    <a:pt x="7910" y="10065"/>
                  </a:lnTo>
                  <a:lnTo>
                    <a:pt x="8056" y="10086"/>
                  </a:lnTo>
                  <a:lnTo>
                    <a:pt x="8182" y="10127"/>
                  </a:lnTo>
                  <a:lnTo>
                    <a:pt x="8182" y="10148"/>
                  </a:lnTo>
                  <a:lnTo>
                    <a:pt x="8287" y="10148"/>
                  </a:lnTo>
                  <a:lnTo>
                    <a:pt x="8433" y="10086"/>
                  </a:lnTo>
                  <a:lnTo>
                    <a:pt x="8475" y="10044"/>
                  </a:lnTo>
                  <a:lnTo>
                    <a:pt x="8517" y="9876"/>
                  </a:lnTo>
                  <a:lnTo>
                    <a:pt x="8600" y="9876"/>
                  </a:lnTo>
                  <a:lnTo>
                    <a:pt x="8642" y="9855"/>
                  </a:lnTo>
                  <a:lnTo>
                    <a:pt x="8684" y="9855"/>
                  </a:lnTo>
                  <a:lnTo>
                    <a:pt x="8684" y="10023"/>
                  </a:lnTo>
                  <a:lnTo>
                    <a:pt x="8789" y="10127"/>
                  </a:lnTo>
                  <a:lnTo>
                    <a:pt x="8789" y="10190"/>
                  </a:lnTo>
                  <a:lnTo>
                    <a:pt x="8935" y="10274"/>
                  </a:lnTo>
                  <a:lnTo>
                    <a:pt x="9144" y="10337"/>
                  </a:lnTo>
                  <a:lnTo>
                    <a:pt x="9270" y="10441"/>
                  </a:lnTo>
                  <a:lnTo>
                    <a:pt x="9375" y="10588"/>
                  </a:lnTo>
                  <a:lnTo>
                    <a:pt x="9479" y="10671"/>
                  </a:lnTo>
                  <a:lnTo>
                    <a:pt x="9584" y="10797"/>
                  </a:lnTo>
                  <a:lnTo>
                    <a:pt x="9730" y="10922"/>
                  </a:lnTo>
                  <a:lnTo>
                    <a:pt x="9793" y="10922"/>
                  </a:lnTo>
                  <a:lnTo>
                    <a:pt x="9898" y="10902"/>
                  </a:lnTo>
                  <a:lnTo>
                    <a:pt x="9981" y="10860"/>
                  </a:lnTo>
                  <a:lnTo>
                    <a:pt x="10002" y="10881"/>
                  </a:lnTo>
                  <a:lnTo>
                    <a:pt x="10044" y="10902"/>
                  </a:lnTo>
                  <a:lnTo>
                    <a:pt x="10107" y="10922"/>
                  </a:lnTo>
                  <a:lnTo>
                    <a:pt x="10170" y="10881"/>
                  </a:lnTo>
                  <a:lnTo>
                    <a:pt x="10107" y="10253"/>
                  </a:lnTo>
                  <a:lnTo>
                    <a:pt x="10065" y="10232"/>
                  </a:lnTo>
                  <a:lnTo>
                    <a:pt x="9940" y="10253"/>
                  </a:lnTo>
                  <a:lnTo>
                    <a:pt x="9940" y="10337"/>
                  </a:lnTo>
                  <a:lnTo>
                    <a:pt x="9981" y="10378"/>
                  </a:lnTo>
                  <a:lnTo>
                    <a:pt x="9688" y="10378"/>
                  </a:lnTo>
                  <a:lnTo>
                    <a:pt x="9647" y="10295"/>
                  </a:lnTo>
                  <a:lnTo>
                    <a:pt x="9626" y="10232"/>
                  </a:lnTo>
                  <a:lnTo>
                    <a:pt x="9458" y="10065"/>
                  </a:lnTo>
                  <a:lnTo>
                    <a:pt x="9375" y="9981"/>
                  </a:lnTo>
                  <a:lnTo>
                    <a:pt x="9375" y="9855"/>
                  </a:lnTo>
                  <a:lnTo>
                    <a:pt x="9375" y="9521"/>
                  </a:lnTo>
                  <a:lnTo>
                    <a:pt x="9375" y="9437"/>
                  </a:lnTo>
                  <a:lnTo>
                    <a:pt x="9479" y="9332"/>
                  </a:lnTo>
                  <a:lnTo>
                    <a:pt x="9542" y="9290"/>
                  </a:lnTo>
                  <a:lnTo>
                    <a:pt x="9521" y="9249"/>
                  </a:lnTo>
                  <a:lnTo>
                    <a:pt x="9563" y="9228"/>
                  </a:lnTo>
                  <a:lnTo>
                    <a:pt x="9563" y="9102"/>
                  </a:lnTo>
                  <a:lnTo>
                    <a:pt x="9563" y="9018"/>
                  </a:lnTo>
                  <a:lnTo>
                    <a:pt x="9563" y="8935"/>
                  </a:lnTo>
                  <a:lnTo>
                    <a:pt x="9563" y="8872"/>
                  </a:lnTo>
                  <a:lnTo>
                    <a:pt x="9584" y="8809"/>
                  </a:lnTo>
                  <a:lnTo>
                    <a:pt x="9626" y="8767"/>
                  </a:lnTo>
                  <a:lnTo>
                    <a:pt x="9542" y="8725"/>
                  </a:lnTo>
                  <a:lnTo>
                    <a:pt x="9479" y="8663"/>
                  </a:lnTo>
                  <a:lnTo>
                    <a:pt x="9458" y="8558"/>
                  </a:lnTo>
                  <a:lnTo>
                    <a:pt x="9688" y="8077"/>
                  </a:lnTo>
                  <a:lnTo>
                    <a:pt x="10630" y="7868"/>
                  </a:lnTo>
                  <a:lnTo>
                    <a:pt x="10714" y="7889"/>
                  </a:lnTo>
                  <a:lnTo>
                    <a:pt x="10588" y="7449"/>
                  </a:lnTo>
                  <a:lnTo>
                    <a:pt x="10170" y="6884"/>
                  </a:lnTo>
                  <a:lnTo>
                    <a:pt x="10044" y="6194"/>
                  </a:lnTo>
                  <a:lnTo>
                    <a:pt x="9960" y="5733"/>
                  </a:lnTo>
                  <a:lnTo>
                    <a:pt x="9856" y="5043"/>
                  </a:lnTo>
                  <a:lnTo>
                    <a:pt x="9856" y="4896"/>
                  </a:lnTo>
                  <a:lnTo>
                    <a:pt x="9835" y="4750"/>
                  </a:lnTo>
                  <a:lnTo>
                    <a:pt x="9772" y="4645"/>
                  </a:lnTo>
                  <a:lnTo>
                    <a:pt x="9772" y="4583"/>
                  </a:lnTo>
                  <a:lnTo>
                    <a:pt x="9772" y="4499"/>
                  </a:lnTo>
                  <a:lnTo>
                    <a:pt x="9877" y="4122"/>
                  </a:lnTo>
                  <a:lnTo>
                    <a:pt x="9981" y="3997"/>
                  </a:lnTo>
                  <a:lnTo>
                    <a:pt x="10107" y="3892"/>
                  </a:lnTo>
                  <a:lnTo>
                    <a:pt x="10149" y="3871"/>
                  </a:lnTo>
                  <a:lnTo>
                    <a:pt x="10107" y="3746"/>
                  </a:lnTo>
                  <a:lnTo>
                    <a:pt x="10191" y="3536"/>
                  </a:lnTo>
                  <a:lnTo>
                    <a:pt x="10212" y="3327"/>
                  </a:lnTo>
                  <a:lnTo>
                    <a:pt x="10212" y="3160"/>
                  </a:lnTo>
                  <a:lnTo>
                    <a:pt x="10253" y="3118"/>
                  </a:lnTo>
                  <a:lnTo>
                    <a:pt x="10484" y="2699"/>
                  </a:lnTo>
                  <a:lnTo>
                    <a:pt x="10525" y="2616"/>
                  </a:lnTo>
                  <a:lnTo>
                    <a:pt x="10714" y="2407"/>
                  </a:lnTo>
                  <a:lnTo>
                    <a:pt x="11007" y="2009"/>
                  </a:lnTo>
                  <a:lnTo>
                    <a:pt x="11028" y="1925"/>
                  </a:lnTo>
                  <a:lnTo>
                    <a:pt x="10986" y="1863"/>
                  </a:lnTo>
                  <a:lnTo>
                    <a:pt x="10923" y="1779"/>
                  </a:lnTo>
                  <a:lnTo>
                    <a:pt x="10839" y="1716"/>
                  </a:lnTo>
                  <a:lnTo>
                    <a:pt x="10881" y="1591"/>
                  </a:lnTo>
                  <a:lnTo>
                    <a:pt x="10902" y="1381"/>
                  </a:lnTo>
                  <a:lnTo>
                    <a:pt x="10902" y="1235"/>
                  </a:lnTo>
                  <a:lnTo>
                    <a:pt x="10944" y="1151"/>
                  </a:lnTo>
                  <a:lnTo>
                    <a:pt x="10986" y="1047"/>
                  </a:lnTo>
                  <a:lnTo>
                    <a:pt x="10944" y="1026"/>
                  </a:lnTo>
                  <a:lnTo>
                    <a:pt x="10776" y="1026"/>
                  </a:lnTo>
                  <a:lnTo>
                    <a:pt x="10776" y="942"/>
                  </a:lnTo>
                  <a:lnTo>
                    <a:pt x="10735" y="858"/>
                  </a:lnTo>
                  <a:lnTo>
                    <a:pt x="10693" y="837"/>
                  </a:lnTo>
                  <a:lnTo>
                    <a:pt x="10672" y="733"/>
                  </a:lnTo>
                  <a:lnTo>
                    <a:pt x="10588" y="670"/>
                  </a:lnTo>
                  <a:lnTo>
                    <a:pt x="10463" y="628"/>
                  </a:lnTo>
                  <a:lnTo>
                    <a:pt x="10400" y="565"/>
                  </a:lnTo>
                  <a:lnTo>
                    <a:pt x="10358" y="502"/>
                  </a:lnTo>
                  <a:lnTo>
                    <a:pt x="10274" y="335"/>
                  </a:lnTo>
                  <a:lnTo>
                    <a:pt x="10212" y="314"/>
                  </a:lnTo>
                  <a:lnTo>
                    <a:pt x="10086" y="314"/>
                  </a:lnTo>
                  <a:lnTo>
                    <a:pt x="10044" y="398"/>
                  </a:lnTo>
                  <a:lnTo>
                    <a:pt x="9981" y="440"/>
                  </a:lnTo>
                  <a:lnTo>
                    <a:pt x="9877" y="502"/>
                  </a:lnTo>
                  <a:lnTo>
                    <a:pt x="9835" y="502"/>
                  </a:lnTo>
                  <a:lnTo>
                    <a:pt x="9793" y="440"/>
                  </a:lnTo>
                  <a:lnTo>
                    <a:pt x="9584" y="440"/>
                  </a:lnTo>
                  <a:lnTo>
                    <a:pt x="9521" y="502"/>
                  </a:lnTo>
                  <a:lnTo>
                    <a:pt x="9479" y="544"/>
                  </a:lnTo>
                  <a:lnTo>
                    <a:pt x="9416" y="565"/>
                  </a:lnTo>
                  <a:lnTo>
                    <a:pt x="9312" y="523"/>
                  </a:lnTo>
                  <a:lnTo>
                    <a:pt x="9165" y="440"/>
                  </a:lnTo>
                  <a:lnTo>
                    <a:pt x="9124" y="356"/>
                  </a:lnTo>
                  <a:lnTo>
                    <a:pt x="9040" y="335"/>
                  </a:lnTo>
                  <a:lnTo>
                    <a:pt x="8998" y="293"/>
                  </a:lnTo>
                  <a:lnTo>
                    <a:pt x="8956" y="189"/>
                  </a:lnTo>
                  <a:lnTo>
                    <a:pt x="8935" y="147"/>
                  </a:lnTo>
                  <a:lnTo>
                    <a:pt x="8831" y="105"/>
                  </a:lnTo>
                  <a:lnTo>
                    <a:pt x="8705" y="105"/>
                  </a:lnTo>
                  <a:lnTo>
                    <a:pt x="8517" y="189"/>
                  </a:lnTo>
                  <a:lnTo>
                    <a:pt x="8496" y="147"/>
                  </a:lnTo>
                  <a:lnTo>
                    <a:pt x="8266" y="147"/>
                  </a:lnTo>
                  <a:lnTo>
                    <a:pt x="8182" y="105"/>
                  </a:lnTo>
                  <a:lnTo>
                    <a:pt x="8098" y="84"/>
                  </a:lnTo>
                  <a:lnTo>
                    <a:pt x="8056" y="42"/>
                  </a:lnTo>
                  <a:lnTo>
                    <a:pt x="7868" y="42"/>
                  </a:lnTo>
                  <a:lnTo>
                    <a:pt x="778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2"/>
            <p:cNvSpPr/>
            <p:nvPr/>
          </p:nvSpPr>
          <p:spPr>
            <a:xfrm>
              <a:off x="4159150" y="3380850"/>
              <a:ext cx="46050" cy="116150"/>
            </a:xfrm>
            <a:custGeom>
              <a:avLst/>
              <a:gdLst/>
              <a:ahLst/>
              <a:cxnLst/>
              <a:rect l="l" t="t" r="r" b="b"/>
              <a:pathLst>
                <a:path w="1842" h="4646" extrusionOk="0">
                  <a:moveTo>
                    <a:pt x="210" y="0"/>
                  </a:moveTo>
                  <a:lnTo>
                    <a:pt x="189" y="21"/>
                  </a:lnTo>
                  <a:lnTo>
                    <a:pt x="210" y="105"/>
                  </a:lnTo>
                  <a:lnTo>
                    <a:pt x="231" y="126"/>
                  </a:lnTo>
                  <a:lnTo>
                    <a:pt x="273" y="209"/>
                  </a:lnTo>
                  <a:lnTo>
                    <a:pt x="377" y="251"/>
                  </a:lnTo>
                  <a:lnTo>
                    <a:pt x="419" y="272"/>
                  </a:lnTo>
                  <a:lnTo>
                    <a:pt x="419" y="314"/>
                  </a:lnTo>
                  <a:lnTo>
                    <a:pt x="377" y="460"/>
                  </a:lnTo>
                  <a:lnTo>
                    <a:pt x="377" y="523"/>
                  </a:lnTo>
                  <a:lnTo>
                    <a:pt x="482" y="586"/>
                  </a:lnTo>
                  <a:lnTo>
                    <a:pt x="503" y="670"/>
                  </a:lnTo>
                  <a:lnTo>
                    <a:pt x="503" y="795"/>
                  </a:lnTo>
                  <a:lnTo>
                    <a:pt x="482" y="837"/>
                  </a:lnTo>
                  <a:lnTo>
                    <a:pt x="482" y="879"/>
                  </a:lnTo>
                  <a:lnTo>
                    <a:pt x="335" y="1004"/>
                  </a:lnTo>
                  <a:lnTo>
                    <a:pt x="335" y="1088"/>
                  </a:lnTo>
                  <a:lnTo>
                    <a:pt x="377" y="1193"/>
                  </a:lnTo>
                  <a:lnTo>
                    <a:pt x="377" y="1276"/>
                  </a:lnTo>
                  <a:lnTo>
                    <a:pt x="398" y="1360"/>
                  </a:lnTo>
                  <a:lnTo>
                    <a:pt x="335" y="1423"/>
                  </a:lnTo>
                  <a:lnTo>
                    <a:pt x="398" y="1507"/>
                  </a:lnTo>
                  <a:lnTo>
                    <a:pt x="398" y="1590"/>
                  </a:lnTo>
                  <a:lnTo>
                    <a:pt x="335" y="1611"/>
                  </a:lnTo>
                  <a:lnTo>
                    <a:pt x="377" y="1695"/>
                  </a:lnTo>
                  <a:lnTo>
                    <a:pt x="398" y="1737"/>
                  </a:lnTo>
                  <a:lnTo>
                    <a:pt x="440" y="1779"/>
                  </a:lnTo>
                  <a:lnTo>
                    <a:pt x="440" y="1820"/>
                  </a:lnTo>
                  <a:lnTo>
                    <a:pt x="398" y="1820"/>
                  </a:lnTo>
                  <a:lnTo>
                    <a:pt x="377" y="1904"/>
                  </a:lnTo>
                  <a:lnTo>
                    <a:pt x="293" y="1925"/>
                  </a:lnTo>
                  <a:lnTo>
                    <a:pt x="168" y="2030"/>
                  </a:lnTo>
                  <a:lnTo>
                    <a:pt x="126" y="2051"/>
                  </a:lnTo>
                  <a:lnTo>
                    <a:pt x="126" y="2134"/>
                  </a:lnTo>
                  <a:lnTo>
                    <a:pt x="168" y="2197"/>
                  </a:lnTo>
                  <a:lnTo>
                    <a:pt x="126" y="2260"/>
                  </a:lnTo>
                  <a:lnTo>
                    <a:pt x="126" y="2344"/>
                  </a:lnTo>
                  <a:lnTo>
                    <a:pt x="63" y="2448"/>
                  </a:lnTo>
                  <a:lnTo>
                    <a:pt x="1" y="2469"/>
                  </a:lnTo>
                  <a:lnTo>
                    <a:pt x="1" y="2532"/>
                  </a:lnTo>
                  <a:lnTo>
                    <a:pt x="84" y="2636"/>
                  </a:lnTo>
                  <a:lnTo>
                    <a:pt x="126" y="2741"/>
                  </a:lnTo>
                  <a:lnTo>
                    <a:pt x="168" y="2783"/>
                  </a:lnTo>
                  <a:lnTo>
                    <a:pt x="314" y="2762"/>
                  </a:lnTo>
                  <a:lnTo>
                    <a:pt x="335" y="2825"/>
                  </a:lnTo>
                  <a:lnTo>
                    <a:pt x="377" y="2867"/>
                  </a:lnTo>
                  <a:lnTo>
                    <a:pt x="419" y="2929"/>
                  </a:lnTo>
                  <a:lnTo>
                    <a:pt x="419" y="2992"/>
                  </a:lnTo>
                  <a:lnTo>
                    <a:pt x="524" y="3055"/>
                  </a:lnTo>
                  <a:lnTo>
                    <a:pt x="586" y="3034"/>
                  </a:lnTo>
                  <a:lnTo>
                    <a:pt x="628" y="3034"/>
                  </a:lnTo>
                  <a:lnTo>
                    <a:pt x="691" y="2971"/>
                  </a:lnTo>
                  <a:lnTo>
                    <a:pt x="817" y="2971"/>
                  </a:lnTo>
                  <a:lnTo>
                    <a:pt x="963" y="2992"/>
                  </a:lnTo>
                  <a:lnTo>
                    <a:pt x="1026" y="3097"/>
                  </a:lnTo>
                  <a:lnTo>
                    <a:pt x="1026" y="3264"/>
                  </a:lnTo>
                  <a:lnTo>
                    <a:pt x="1005" y="3390"/>
                  </a:lnTo>
                  <a:lnTo>
                    <a:pt x="900" y="3515"/>
                  </a:lnTo>
                  <a:lnTo>
                    <a:pt x="837" y="3662"/>
                  </a:lnTo>
                  <a:lnTo>
                    <a:pt x="796" y="3766"/>
                  </a:lnTo>
                  <a:lnTo>
                    <a:pt x="796" y="3871"/>
                  </a:lnTo>
                  <a:lnTo>
                    <a:pt x="837" y="3996"/>
                  </a:lnTo>
                  <a:lnTo>
                    <a:pt x="837" y="4080"/>
                  </a:lnTo>
                  <a:lnTo>
                    <a:pt x="942" y="4206"/>
                  </a:lnTo>
                  <a:lnTo>
                    <a:pt x="1047" y="4289"/>
                  </a:lnTo>
                  <a:lnTo>
                    <a:pt x="1130" y="4331"/>
                  </a:lnTo>
                  <a:lnTo>
                    <a:pt x="1172" y="4394"/>
                  </a:lnTo>
                  <a:lnTo>
                    <a:pt x="1256" y="4499"/>
                  </a:lnTo>
                  <a:lnTo>
                    <a:pt x="1235" y="4541"/>
                  </a:lnTo>
                  <a:lnTo>
                    <a:pt x="1256" y="4645"/>
                  </a:lnTo>
                  <a:lnTo>
                    <a:pt x="1361" y="4624"/>
                  </a:lnTo>
                  <a:lnTo>
                    <a:pt x="1381" y="4499"/>
                  </a:lnTo>
                  <a:lnTo>
                    <a:pt x="1361" y="4352"/>
                  </a:lnTo>
                  <a:lnTo>
                    <a:pt x="1423" y="4248"/>
                  </a:lnTo>
                  <a:lnTo>
                    <a:pt x="1423" y="4143"/>
                  </a:lnTo>
                  <a:lnTo>
                    <a:pt x="1486" y="3996"/>
                  </a:lnTo>
                  <a:lnTo>
                    <a:pt x="1591" y="3976"/>
                  </a:lnTo>
                  <a:lnTo>
                    <a:pt x="1674" y="3913"/>
                  </a:lnTo>
                  <a:lnTo>
                    <a:pt x="1695" y="3808"/>
                  </a:lnTo>
                  <a:lnTo>
                    <a:pt x="1737" y="3599"/>
                  </a:lnTo>
                  <a:lnTo>
                    <a:pt x="1653" y="3515"/>
                  </a:lnTo>
                  <a:lnTo>
                    <a:pt x="1674" y="3473"/>
                  </a:lnTo>
                  <a:lnTo>
                    <a:pt x="1653" y="3452"/>
                  </a:lnTo>
                  <a:lnTo>
                    <a:pt x="1674" y="3390"/>
                  </a:lnTo>
                  <a:lnTo>
                    <a:pt x="1737" y="3390"/>
                  </a:lnTo>
                  <a:lnTo>
                    <a:pt x="1758" y="3306"/>
                  </a:lnTo>
                  <a:lnTo>
                    <a:pt x="1842" y="3306"/>
                  </a:lnTo>
                  <a:lnTo>
                    <a:pt x="1842" y="3243"/>
                  </a:lnTo>
                  <a:lnTo>
                    <a:pt x="1779" y="3160"/>
                  </a:lnTo>
                  <a:lnTo>
                    <a:pt x="1737" y="3034"/>
                  </a:lnTo>
                  <a:lnTo>
                    <a:pt x="1591" y="2846"/>
                  </a:lnTo>
                  <a:lnTo>
                    <a:pt x="1570" y="2741"/>
                  </a:lnTo>
                  <a:lnTo>
                    <a:pt x="1361" y="2553"/>
                  </a:lnTo>
                  <a:lnTo>
                    <a:pt x="1319" y="2532"/>
                  </a:lnTo>
                  <a:lnTo>
                    <a:pt x="1277" y="2469"/>
                  </a:lnTo>
                  <a:lnTo>
                    <a:pt x="1172" y="2406"/>
                  </a:lnTo>
                  <a:lnTo>
                    <a:pt x="1005" y="2323"/>
                  </a:lnTo>
                  <a:lnTo>
                    <a:pt x="921" y="1779"/>
                  </a:lnTo>
                  <a:lnTo>
                    <a:pt x="942" y="1674"/>
                  </a:lnTo>
                  <a:lnTo>
                    <a:pt x="942" y="691"/>
                  </a:lnTo>
                  <a:lnTo>
                    <a:pt x="921" y="481"/>
                  </a:lnTo>
                  <a:lnTo>
                    <a:pt x="733" y="272"/>
                  </a:lnTo>
                  <a:lnTo>
                    <a:pt x="649" y="209"/>
                  </a:lnTo>
                  <a:lnTo>
                    <a:pt x="607" y="167"/>
                  </a:lnTo>
                  <a:lnTo>
                    <a:pt x="586" y="126"/>
                  </a:lnTo>
                  <a:lnTo>
                    <a:pt x="524" y="126"/>
                  </a:lnTo>
                  <a:lnTo>
                    <a:pt x="503" y="105"/>
                  </a:lnTo>
                  <a:lnTo>
                    <a:pt x="419" y="63"/>
                  </a:lnTo>
                  <a:lnTo>
                    <a:pt x="398" y="105"/>
                  </a:lnTo>
                  <a:lnTo>
                    <a:pt x="377" y="63"/>
                  </a:lnTo>
                  <a:lnTo>
                    <a:pt x="293" y="63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2"/>
            <p:cNvSpPr/>
            <p:nvPr/>
          </p:nvSpPr>
          <p:spPr>
            <a:xfrm>
              <a:off x="4001175" y="3363575"/>
              <a:ext cx="170550" cy="145450"/>
            </a:xfrm>
            <a:custGeom>
              <a:avLst/>
              <a:gdLst/>
              <a:ahLst/>
              <a:cxnLst/>
              <a:rect l="l" t="t" r="r" b="b"/>
              <a:pathLst>
                <a:path w="6822" h="5818" extrusionOk="0">
                  <a:moveTo>
                    <a:pt x="5085" y="1"/>
                  </a:moveTo>
                  <a:lnTo>
                    <a:pt x="4143" y="210"/>
                  </a:lnTo>
                  <a:lnTo>
                    <a:pt x="3913" y="691"/>
                  </a:lnTo>
                  <a:lnTo>
                    <a:pt x="3934" y="796"/>
                  </a:lnTo>
                  <a:lnTo>
                    <a:pt x="3997" y="858"/>
                  </a:lnTo>
                  <a:lnTo>
                    <a:pt x="4081" y="900"/>
                  </a:lnTo>
                  <a:lnTo>
                    <a:pt x="4039" y="942"/>
                  </a:lnTo>
                  <a:lnTo>
                    <a:pt x="4018" y="1005"/>
                  </a:lnTo>
                  <a:lnTo>
                    <a:pt x="4018" y="1068"/>
                  </a:lnTo>
                  <a:lnTo>
                    <a:pt x="4018" y="1151"/>
                  </a:lnTo>
                  <a:lnTo>
                    <a:pt x="4018" y="1235"/>
                  </a:lnTo>
                  <a:lnTo>
                    <a:pt x="4018" y="1361"/>
                  </a:lnTo>
                  <a:lnTo>
                    <a:pt x="3976" y="1382"/>
                  </a:lnTo>
                  <a:lnTo>
                    <a:pt x="3997" y="1423"/>
                  </a:lnTo>
                  <a:lnTo>
                    <a:pt x="3934" y="1465"/>
                  </a:lnTo>
                  <a:lnTo>
                    <a:pt x="3830" y="1570"/>
                  </a:lnTo>
                  <a:lnTo>
                    <a:pt x="3830" y="1654"/>
                  </a:lnTo>
                  <a:lnTo>
                    <a:pt x="3830" y="1988"/>
                  </a:lnTo>
                  <a:lnTo>
                    <a:pt x="3830" y="2114"/>
                  </a:lnTo>
                  <a:lnTo>
                    <a:pt x="3913" y="2198"/>
                  </a:lnTo>
                  <a:lnTo>
                    <a:pt x="4081" y="2365"/>
                  </a:lnTo>
                  <a:lnTo>
                    <a:pt x="4102" y="2428"/>
                  </a:lnTo>
                  <a:lnTo>
                    <a:pt x="4143" y="2511"/>
                  </a:lnTo>
                  <a:lnTo>
                    <a:pt x="4436" y="2511"/>
                  </a:lnTo>
                  <a:lnTo>
                    <a:pt x="4395" y="2470"/>
                  </a:lnTo>
                  <a:lnTo>
                    <a:pt x="4395" y="2386"/>
                  </a:lnTo>
                  <a:lnTo>
                    <a:pt x="4520" y="2365"/>
                  </a:lnTo>
                  <a:lnTo>
                    <a:pt x="4562" y="2386"/>
                  </a:lnTo>
                  <a:lnTo>
                    <a:pt x="4625" y="3014"/>
                  </a:lnTo>
                  <a:lnTo>
                    <a:pt x="4562" y="3055"/>
                  </a:lnTo>
                  <a:lnTo>
                    <a:pt x="4499" y="3035"/>
                  </a:lnTo>
                  <a:lnTo>
                    <a:pt x="4457" y="3014"/>
                  </a:lnTo>
                  <a:lnTo>
                    <a:pt x="4436" y="2993"/>
                  </a:lnTo>
                  <a:lnTo>
                    <a:pt x="4353" y="3035"/>
                  </a:lnTo>
                  <a:lnTo>
                    <a:pt x="4248" y="3055"/>
                  </a:lnTo>
                  <a:lnTo>
                    <a:pt x="4185" y="3055"/>
                  </a:lnTo>
                  <a:lnTo>
                    <a:pt x="4039" y="2930"/>
                  </a:lnTo>
                  <a:lnTo>
                    <a:pt x="3934" y="2804"/>
                  </a:lnTo>
                  <a:lnTo>
                    <a:pt x="3830" y="2721"/>
                  </a:lnTo>
                  <a:lnTo>
                    <a:pt x="3725" y="2574"/>
                  </a:lnTo>
                  <a:lnTo>
                    <a:pt x="3599" y="2470"/>
                  </a:lnTo>
                  <a:lnTo>
                    <a:pt x="3390" y="2407"/>
                  </a:lnTo>
                  <a:lnTo>
                    <a:pt x="3244" y="2323"/>
                  </a:lnTo>
                  <a:lnTo>
                    <a:pt x="3244" y="2260"/>
                  </a:lnTo>
                  <a:lnTo>
                    <a:pt x="3139" y="2156"/>
                  </a:lnTo>
                  <a:lnTo>
                    <a:pt x="3139" y="1988"/>
                  </a:lnTo>
                  <a:lnTo>
                    <a:pt x="3097" y="1988"/>
                  </a:lnTo>
                  <a:lnTo>
                    <a:pt x="3055" y="2009"/>
                  </a:lnTo>
                  <a:lnTo>
                    <a:pt x="2972" y="2009"/>
                  </a:lnTo>
                  <a:lnTo>
                    <a:pt x="2930" y="2177"/>
                  </a:lnTo>
                  <a:lnTo>
                    <a:pt x="2888" y="2219"/>
                  </a:lnTo>
                  <a:lnTo>
                    <a:pt x="2742" y="2281"/>
                  </a:lnTo>
                  <a:lnTo>
                    <a:pt x="2637" y="2281"/>
                  </a:lnTo>
                  <a:lnTo>
                    <a:pt x="2637" y="2260"/>
                  </a:lnTo>
                  <a:lnTo>
                    <a:pt x="2511" y="2219"/>
                  </a:lnTo>
                  <a:lnTo>
                    <a:pt x="2365" y="2198"/>
                  </a:lnTo>
                  <a:lnTo>
                    <a:pt x="2239" y="2114"/>
                  </a:lnTo>
                  <a:lnTo>
                    <a:pt x="2198" y="2114"/>
                  </a:lnTo>
                  <a:lnTo>
                    <a:pt x="2093" y="2072"/>
                  </a:lnTo>
                  <a:lnTo>
                    <a:pt x="2030" y="2072"/>
                  </a:lnTo>
                  <a:lnTo>
                    <a:pt x="2030" y="2009"/>
                  </a:lnTo>
                  <a:lnTo>
                    <a:pt x="2030" y="1947"/>
                  </a:lnTo>
                  <a:lnTo>
                    <a:pt x="2009" y="1884"/>
                  </a:lnTo>
                  <a:lnTo>
                    <a:pt x="2009" y="1758"/>
                  </a:lnTo>
                  <a:lnTo>
                    <a:pt x="1946" y="1758"/>
                  </a:lnTo>
                  <a:lnTo>
                    <a:pt x="1800" y="1800"/>
                  </a:lnTo>
                  <a:lnTo>
                    <a:pt x="1779" y="1842"/>
                  </a:lnTo>
                  <a:lnTo>
                    <a:pt x="1695" y="1842"/>
                  </a:lnTo>
                  <a:lnTo>
                    <a:pt x="1612" y="1884"/>
                  </a:lnTo>
                  <a:lnTo>
                    <a:pt x="1528" y="1947"/>
                  </a:lnTo>
                  <a:lnTo>
                    <a:pt x="1507" y="1905"/>
                  </a:lnTo>
                  <a:lnTo>
                    <a:pt x="1486" y="1884"/>
                  </a:lnTo>
                  <a:lnTo>
                    <a:pt x="1486" y="1779"/>
                  </a:lnTo>
                  <a:lnTo>
                    <a:pt x="1465" y="1758"/>
                  </a:lnTo>
                  <a:lnTo>
                    <a:pt x="1361" y="1695"/>
                  </a:lnTo>
                  <a:lnTo>
                    <a:pt x="1298" y="1737"/>
                  </a:lnTo>
                  <a:lnTo>
                    <a:pt x="1256" y="1674"/>
                  </a:lnTo>
                  <a:lnTo>
                    <a:pt x="1256" y="1695"/>
                  </a:lnTo>
                  <a:lnTo>
                    <a:pt x="1256" y="1758"/>
                  </a:lnTo>
                  <a:lnTo>
                    <a:pt x="1214" y="1779"/>
                  </a:lnTo>
                  <a:lnTo>
                    <a:pt x="1256" y="2009"/>
                  </a:lnTo>
                  <a:lnTo>
                    <a:pt x="1256" y="2219"/>
                  </a:lnTo>
                  <a:lnTo>
                    <a:pt x="1256" y="2365"/>
                  </a:lnTo>
                  <a:lnTo>
                    <a:pt x="1298" y="2470"/>
                  </a:lnTo>
                  <a:lnTo>
                    <a:pt x="1298" y="2574"/>
                  </a:lnTo>
                  <a:lnTo>
                    <a:pt x="1277" y="2616"/>
                  </a:lnTo>
                  <a:lnTo>
                    <a:pt x="1256" y="2783"/>
                  </a:lnTo>
                  <a:lnTo>
                    <a:pt x="1277" y="2825"/>
                  </a:lnTo>
                  <a:lnTo>
                    <a:pt x="42" y="2825"/>
                  </a:lnTo>
                  <a:lnTo>
                    <a:pt x="1" y="4771"/>
                  </a:lnTo>
                  <a:lnTo>
                    <a:pt x="22" y="4813"/>
                  </a:lnTo>
                  <a:lnTo>
                    <a:pt x="105" y="4918"/>
                  </a:lnTo>
                  <a:lnTo>
                    <a:pt x="168" y="4980"/>
                  </a:lnTo>
                  <a:lnTo>
                    <a:pt x="231" y="5043"/>
                  </a:lnTo>
                  <a:lnTo>
                    <a:pt x="314" y="5085"/>
                  </a:lnTo>
                  <a:lnTo>
                    <a:pt x="419" y="5232"/>
                  </a:lnTo>
                  <a:lnTo>
                    <a:pt x="482" y="5294"/>
                  </a:lnTo>
                  <a:lnTo>
                    <a:pt x="566" y="5336"/>
                  </a:lnTo>
                  <a:lnTo>
                    <a:pt x="628" y="5399"/>
                  </a:lnTo>
                  <a:lnTo>
                    <a:pt x="670" y="5462"/>
                  </a:lnTo>
                  <a:lnTo>
                    <a:pt x="754" y="5504"/>
                  </a:lnTo>
                  <a:lnTo>
                    <a:pt x="775" y="5608"/>
                  </a:lnTo>
                  <a:lnTo>
                    <a:pt x="1319" y="5462"/>
                  </a:lnTo>
                  <a:lnTo>
                    <a:pt x="1402" y="5504"/>
                  </a:lnTo>
                  <a:lnTo>
                    <a:pt x="1528" y="5441"/>
                  </a:lnTo>
                  <a:lnTo>
                    <a:pt x="1570" y="5462"/>
                  </a:lnTo>
                  <a:lnTo>
                    <a:pt x="1591" y="5462"/>
                  </a:lnTo>
                  <a:lnTo>
                    <a:pt x="1612" y="5504"/>
                  </a:lnTo>
                  <a:lnTo>
                    <a:pt x="1695" y="5504"/>
                  </a:lnTo>
                  <a:lnTo>
                    <a:pt x="1716" y="5524"/>
                  </a:lnTo>
                  <a:lnTo>
                    <a:pt x="1737" y="5524"/>
                  </a:lnTo>
                  <a:lnTo>
                    <a:pt x="1821" y="5629"/>
                  </a:lnTo>
                  <a:lnTo>
                    <a:pt x="1884" y="5629"/>
                  </a:lnTo>
                  <a:lnTo>
                    <a:pt x="2030" y="5650"/>
                  </a:lnTo>
                  <a:lnTo>
                    <a:pt x="2135" y="5713"/>
                  </a:lnTo>
                  <a:lnTo>
                    <a:pt x="2198" y="5755"/>
                  </a:lnTo>
                  <a:lnTo>
                    <a:pt x="2239" y="5755"/>
                  </a:lnTo>
                  <a:lnTo>
                    <a:pt x="2344" y="5671"/>
                  </a:lnTo>
                  <a:lnTo>
                    <a:pt x="2470" y="5650"/>
                  </a:lnTo>
                  <a:lnTo>
                    <a:pt x="2532" y="5713"/>
                  </a:lnTo>
                  <a:lnTo>
                    <a:pt x="2553" y="5671"/>
                  </a:lnTo>
                  <a:lnTo>
                    <a:pt x="2574" y="5713"/>
                  </a:lnTo>
                  <a:lnTo>
                    <a:pt x="2616" y="5713"/>
                  </a:lnTo>
                  <a:lnTo>
                    <a:pt x="2679" y="5776"/>
                  </a:lnTo>
                  <a:lnTo>
                    <a:pt x="2783" y="5817"/>
                  </a:lnTo>
                  <a:lnTo>
                    <a:pt x="2951" y="5755"/>
                  </a:lnTo>
                  <a:lnTo>
                    <a:pt x="3139" y="5504"/>
                  </a:lnTo>
                  <a:lnTo>
                    <a:pt x="3390" y="5190"/>
                  </a:lnTo>
                  <a:lnTo>
                    <a:pt x="3725" y="4939"/>
                  </a:lnTo>
                  <a:lnTo>
                    <a:pt x="3934" y="4876"/>
                  </a:lnTo>
                  <a:lnTo>
                    <a:pt x="3976" y="4834"/>
                  </a:lnTo>
                  <a:lnTo>
                    <a:pt x="3997" y="4792"/>
                  </a:lnTo>
                  <a:lnTo>
                    <a:pt x="3976" y="4729"/>
                  </a:lnTo>
                  <a:lnTo>
                    <a:pt x="3997" y="4687"/>
                  </a:lnTo>
                  <a:lnTo>
                    <a:pt x="3997" y="4625"/>
                  </a:lnTo>
                  <a:lnTo>
                    <a:pt x="4039" y="4562"/>
                  </a:lnTo>
                  <a:lnTo>
                    <a:pt x="4206" y="4457"/>
                  </a:lnTo>
                  <a:lnTo>
                    <a:pt x="4290" y="4415"/>
                  </a:lnTo>
                  <a:lnTo>
                    <a:pt x="4353" y="4395"/>
                  </a:lnTo>
                  <a:lnTo>
                    <a:pt x="4499" y="4353"/>
                  </a:lnTo>
                  <a:lnTo>
                    <a:pt x="4646" y="4353"/>
                  </a:lnTo>
                  <a:lnTo>
                    <a:pt x="4667" y="4395"/>
                  </a:lnTo>
                  <a:lnTo>
                    <a:pt x="4729" y="4374"/>
                  </a:lnTo>
                  <a:lnTo>
                    <a:pt x="4855" y="4395"/>
                  </a:lnTo>
                  <a:lnTo>
                    <a:pt x="4918" y="4395"/>
                  </a:lnTo>
                  <a:lnTo>
                    <a:pt x="4918" y="4311"/>
                  </a:lnTo>
                  <a:lnTo>
                    <a:pt x="4876" y="4143"/>
                  </a:lnTo>
                  <a:lnTo>
                    <a:pt x="4918" y="4060"/>
                  </a:lnTo>
                  <a:lnTo>
                    <a:pt x="5148" y="3955"/>
                  </a:lnTo>
                  <a:lnTo>
                    <a:pt x="5273" y="3955"/>
                  </a:lnTo>
                  <a:lnTo>
                    <a:pt x="5859" y="3683"/>
                  </a:lnTo>
                  <a:lnTo>
                    <a:pt x="5964" y="3662"/>
                  </a:lnTo>
                  <a:lnTo>
                    <a:pt x="6299" y="3537"/>
                  </a:lnTo>
                  <a:lnTo>
                    <a:pt x="6487" y="3474"/>
                  </a:lnTo>
                  <a:lnTo>
                    <a:pt x="6445" y="3432"/>
                  </a:lnTo>
                  <a:lnTo>
                    <a:pt x="6403" y="3327"/>
                  </a:lnTo>
                  <a:lnTo>
                    <a:pt x="6320" y="3223"/>
                  </a:lnTo>
                  <a:lnTo>
                    <a:pt x="6320" y="3160"/>
                  </a:lnTo>
                  <a:lnTo>
                    <a:pt x="6382" y="3139"/>
                  </a:lnTo>
                  <a:lnTo>
                    <a:pt x="6445" y="3035"/>
                  </a:lnTo>
                  <a:lnTo>
                    <a:pt x="6445" y="2951"/>
                  </a:lnTo>
                  <a:lnTo>
                    <a:pt x="6487" y="2888"/>
                  </a:lnTo>
                  <a:lnTo>
                    <a:pt x="6445" y="2825"/>
                  </a:lnTo>
                  <a:lnTo>
                    <a:pt x="6445" y="2742"/>
                  </a:lnTo>
                  <a:lnTo>
                    <a:pt x="6487" y="2721"/>
                  </a:lnTo>
                  <a:lnTo>
                    <a:pt x="6612" y="2616"/>
                  </a:lnTo>
                  <a:lnTo>
                    <a:pt x="6696" y="2595"/>
                  </a:lnTo>
                  <a:lnTo>
                    <a:pt x="6717" y="2511"/>
                  </a:lnTo>
                  <a:lnTo>
                    <a:pt x="6759" y="2511"/>
                  </a:lnTo>
                  <a:lnTo>
                    <a:pt x="6759" y="2470"/>
                  </a:lnTo>
                  <a:lnTo>
                    <a:pt x="6717" y="2428"/>
                  </a:lnTo>
                  <a:lnTo>
                    <a:pt x="6696" y="2386"/>
                  </a:lnTo>
                  <a:lnTo>
                    <a:pt x="6654" y="2302"/>
                  </a:lnTo>
                  <a:lnTo>
                    <a:pt x="6717" y="2281"/>
                  </a:lnTo>
                  <a:lnTo>
                    <a:pt x="6717" y="2198"/>
                  </a:lnTo>
                  <a:lnTo>
                    <a:pt x="6654" y="2114"/>
                  </a:lnTo>
                  <a:lnTo>
                    <a:pt x="6717" y="2051"/>
                  </a:lnTo>
                  <a:lnTo>
                    <a:pt x="6696" y="1967"/>
                  </a:lnTo>
                  <a:lnTo>
                    <a:pt x="6696" y="1884"/>
                  </a:lnTo>
                  <a:lnTo>
                    <a:pt x="6654" y="1779"/>
                  </a:lnTo>
                  <a:lnTo>
                    <a:pt x="6654" y="1695"/>
                  </a:lnTo>
                  <a:lnTo>
                    <a:pt x="6801" y="1570"/>
                  </a:lnTo>
                  <a:lnTo>
                    <a:pt x="6801" y="1528"/>
                  </a:lnTo>
                  <a:lnTo>
                    <a:pt x="6822" y="1486"/>
                  </a:lnTo>
                  <a:lnTo>
                    <a:pt x="6822" y="1361"/>
                  </a:lnTo>
                  <a:lnTo>
                    <a:pt x="6801" y="1277"/>
                  </a:lnTo>
                  <a:lnTo>
                    <a:pt x="6696" y="1214"/>
                  </a:lnTo>
                  <a:lnTo>
                    <a:pt x="6696" y="1151"/>
                  </a:lnTo>
                  <a:lnTo>
                    <a:pt x="6738" y="1005"/>
                  </a:lnTo>
                  <a:lnTo>
                    <a:pt x="6738" y="963"/>
                  </a:lnTo>
                  <a:lnTo>
                    <a:pt x="6696" y="942"/>
                  </a:lnTo>
                  <a:lnTo>
                    <a:pt x="6592" y="900"/>
                  </a:lnTo>
                  <a:lnTo>
                    <a:pt x="6550" y="817"/>
                  </a:lnTo>
                  <a:lnTo>
                    <a:pt x="6529" y="796"/>
                  </a:lnTo>
                  <a:lnTo>
                    <a:pt x="6508" y="712"/>
                  </a:lnTo>
                  <a:lnTo>
                    <a:pt x="6508" y="691"/>
                  </a:lnTo>
                  <a:lnTo>
                    <a:pt x="6445" y="691"/>
                  </a:lnTo>
                  <a:lnTo>
                    <a:pt x="6340" y="586"/>
                  </a:lnTo>
                  <a:lnTo>
                    <a:pt x="6299" y="503"/>
                  </a:lnTo>
                  <a:lnTo>
                    <a:pt x="6236" y="482"/>
                  </a:lnTo>
                  <a:lnTo>
                    <a:pt x="6194" y="419"/>
                  </a:lnTo>
                  <a:lnTo>
                    <a:pt x="6110" y="419"/>
                  </a:lnTo>
                  <a:lnTo>
                    <a:pt x="5859" y="335"/>
                  </a:lnTo>
                  <a:lnTo>
                    <a:pt x="5755" y="335"/>
                  </a:lnTo>
                  <a:lnTo>
                    <a:pt x="5671" y="273"/>
                  </a:lnTo>
                  <a:lnTo>
                    <a:pt x="5671" y="210"/>
                  </a:lnTo>
                  <a:lnTo>
                    <a:pt x="5587" y="168"/>
                  </a:lnTo>
                  <a:lnTo>
                    <a:pt x="5545" y="168"/>
                  </a:lnTo>
                  <a:lnTo>
                    <a:pt x="5441" y="126"/>
                  </a:lnTo>
                  <a:lnTo>
                    <a:pt x="5357" y="126"/>
                  </a:lnTo>
                  <a:lnTo>
                    <a:pt x="5169" y="22"/>
                  </a:lnTo>
                  <a:lnTo>
                    <a:pt x="50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2"/>
            <p:cNvSpPr/>
            <p:nvPr/>
          </p:nvSpPr>
          <p:spPr>
            <a:xfrm>
              <a:off x="3852625" y="3330100"/>
              <a:ext cx="181000" cy="178925"/>
            </a:xfrm>
            <a:custGeom>
              <a:avLst/>
              <a:gdLst/>
              <a:ahLst/>
              <a:cxnLst/>
              <a:rect l="l" t="t" r="r" b="b"/>
              <a:pathLst>
                <a:path w="7240" h="7157" extrusionOk="0">
                  <a:moveTo>
                    <a:pt x="963" y="0"/>
                  </a:moveTo>
                  <a:lnTo>
                    <a:pt x="879" y="42"/>
                  </a:lnTo>
                  <a:lnTo>
                    <a:pt x="774" y="63"/>
                  </a:lnTo>
                  <a:lnTo>
                    <a:pt x="712" y="63"/>
                  </a:lnTo>
                  <a:lnTo>
                    <a:pt x="670" y="84"/>
                  </a:lnTo>
                  <a:lnTo>
                    <a:pt x="670" y="105"/>
                  </a:lnTo>
                  <a:lnTo>
                    <a:pt x="649" y="105"/>
                  </a:lnTo>
                  <a:lnTo>
                    <a:pt x="502" y="189"/>
                  </a:lnTo>
                  <a:lnTo>
                    <a:pt x="544" y="273"/>
                  </a:lnTo>
                  <a:lnTo>
                    <a:pt x="544" y="356"/>
                  </a:lnTo>
                  <a:lnTo>
                    <a:pt x="858" y="712"/>
                  </a:lnTo>
                  <a:lnTo>
                    <a:pt x="879" y="1151"/>
                  </a:lnTo>
                  <a:lnTo>
                    <a:pt x="1046" y="1402"/>
                  </a:lnTo>
                  <a:lnTo>
                    <a:pt x="1026" y="1633"/>
                  </a:lnTo>
                  <a:lnTo>
                    <a:pt x="837" y="1863"/>
                  </a:lnTo>
                  <a:lnTo>
                    <a:pt x="942" y="1925"/>
                  </a:lnTo>
                  <a:lnTo>
                    <a:pt x="942" y="2135"/>
                  </a:lnTo>
                  <a:lnTo>
                    <a:pt x="1046" y="2260"/>
                  </a:lnTo>
                  <a:lnTo>
                    <a:pt x="1046" y="2407"/>
                  </a:lnTo>
                  <a:lnTo>
                    <a:pt x="1256" y="2783"/>
                  </a:lnTo>
                  <a:lnTo>
                    <a:pt x="1256" y="2867"/>
                  </a:lnTo>
                  <a:lnTo>
                    <a:pt x="1339" y="2972"/>
                  </a:lnTo>
                  <a:lnTo>
                    <a:pt x="1339" y="3453"/>
                  </a:lnTo>
                  <a:lnTo>
                    <a:pt x="1088" y="3871"/>
                  </a:lnTo>
                  <a:lnTo>
                    <a:pt x="1026" y="3871"/>
                  </a:lnTo>
                  <a:lnTo>
                    <a:pt x="754" y="4081"/>
                  </a:lnTo>
                  <a:lnTo>
                    <a:pt x="754" y="4227"/>
                  </a:lnTo>
                  <a:lnTo>
                    <a:pt x="440" y="4499"/>
                  </a:lnTo>
                  <a:lnTo>
                    <a:pt x="440" y="4687"/>
                  </a:lnTo>
                  <a:lnTo>
                    <a:pt x="398" y="4750"/>
                  </a:lnTo>
                  <a:lnTo>
                    <a:pt x="398" y="5210"/>
                  </a:lnTo>
                  <a:lnTo>
                    <a:pt x="230" y="5399"/>
                  </a:lnTo>
                  <a:lnTo>
                    <a:pt x="210" y="5608"/>
                  </a:lnTo>
                  <a:lnTo>
                    <a:pt x="42" y="5796"/>
                  </a:lnTo>
                  <a:lnTo>
                    <a:pt x="42" y="6006"/>
                  </a:lnTo>
                  <a:lnTo>
                    <a:pt x="21" y="6173"/>
                  </a:lnTo>
                  <a:lnTo>
                    <a:pt x="21" y="6466"/>
                  </a:lnTo>
                  <a:lnTo>
                    <a:pt x="0" y="6654"/>
                  </a:lnTo>
                  <a:lnTo>
                    <a:pt x="21" y="6696"/>
                  </a:lnTo>
                  <a:lnTo>
                    <a:pt x="105" y="6738"/>
                  </a:lnTo>
                  <a:lnTo>
                    <a:pt x="126" y="6759"/>
                  </a:lnTo>
                  <a:lnTo>
                    <a:pt x="189" y="6738"/>
                  </a:lnTo>
                  <a:lnTo>
                    <a:pt x="210" y="6654"/>
                  </a:lnTo>
                  <a:lnTo>
                    <a:pt x="398" y="6654"/>
                  </a:lnTo>
                  <a:lnTo>
                    <a:pt x="461" y="6696"/>
                  </a:lnTo>
                  <a:lnTo>
                    <a:pt x="523" y="6675"/>
                  </a:lnTo>
                  <a:lnTo>
                    <a:pt x="523" y="6591"/>
                  </a:lnTo>
                  <a:lnTo>
                    <a:pt x="712" y="6466"/>
                  </a:lnTo>
                  <a:lnTo>
                    <a:pt x="754" y="6466"/>
                  </a:lnTo>
                  <a:lnTo>
                    <a:pt x="858" y="6529"/>
                  </a:lnTo>
                  <a:lnTo>
                    <a:pt x="879" y="6529"/>
                  </a:lnTo>
                  <a:lnTo>
                    <a:pt x="921" y="6487"/>
                  </a:lnTo>
                  <a:lnTo>
                    <a:pt x="963" y="6466"/>
                  </a:lnTo>
                  <a:lnTo>
                    <a:pt x="1046" y="6529"/>
                  </a:lnTo>
                  <a:lnTo>
                    <a:pt x="1046" y="6550"/>
                  </a:lnTo>
                  <a:lnTo>
                    <a:pt x="1130" y="6571"/>
                  </a:lnTo>
                  <a:lnTo>
                    <a:pt x="1088" y="6633"/>
                  </a:lnTo>
                  <a:lnTo>
                    <a:pt x="1151" y="6654"/>
                  </a:lnTo>
                  <a:lnTo>
                    <a:pt x="1256" y="6759"/>
                  </a:lnTo>
                  <a:lnTo>
                    <a:pt x="1381" y="6801"/>
                  </a:lnTo>
                  <a:lnTo>
                    <a:pt x="1486" y="6759"/>
                  </a:lnTo>
                  <a:lnTo>
                    <a:pt x="1507" y="6759"/>
                  </a:lnTo>
                  <a:lnTo>
                    <a:pt x="1590" y="6696"/>
                  </a:lnTo>
                  <a:lnTo>
                    <a:pt x="1653" y="6696"/>
                  </a:lnTo>
                  <a:lnTo>
                    <a:pt x="1674" y="6738"/>
                  </a:lnTo>
                  <a:lnTo>
                    <a:pt x="3850" y="6738"/>
                  </a:lnTo>
                  <a:lnTo>
                    <a:pt x="3871" y="6759"/>
                  </a:lnTo>
                  <a:lnTo>
                    <a:pt x="3913" y="6863"/>
                  </a:lnTo>
                  <a:lnTo>
                    <a:pt x="3976" y="6905"/>
                  </a:lnTo>
                  <a:lnTo>
                    <a:pt x="4101" y="6968"/>
                  </a:lnTo>
                  <a:lnTo>
                    <a:pt x="4206" y="6989"/>
                  </a:lnTo>
                  <a:lnTo>
                    <a:pt x="4311" y="6968"/>
                  </a:lnTo>
                  <a:lnTo>
                    <a:pt x="4373" y="6989"/>
                  </a:lnTo>
                  <a:lnTo>
                    <a:pt x="4394" y="7052"/>
                  </a:lnTo>
                  <a:lnTo>
                    <a:pt x="4478" y="7073"/>
                  </a:lnTo>
                  <a:lnTo>
                    <a:pt x="4541" y="7010"/>
                  </a:lnTo>
                  <a:lnTo>
                    <a:pt x="4645" y="6989"/>
                  </a:lnTo>
                  <a:lnTo>
                    <a:pt x="4792" y="7010"/>
                  </a:lnTo>
                  <a:lnTo>
                    <a:pt x="4855" y="7010"/>
                  </a:lnTo>
                  <a:lnTo>
                    <a:pt x="4896" y="6947"/>
                  </a:lnTo>
                  <a:lnTo>
                    <a:pt x="4917" y="6968"/>
                  </a:lnTo>
                  <a:lnTo>
                    <a:pt x="4959" y="6968"/>
                  </a:lnTo>
                  <a:lnTo>
                    <a:pt x="5106" y="7094"/>
                  </a:lnTo>
                  <a:lnTo>
                    <a:pt x="5210" y="7115"/>
                  </a:lnTo>
                  <a:lnTo>
                    <a:pt x="5357" y="7115"/>
                  </a:lnTo>
                  <a:lnTo>
                    <a:pt x="5357" y="7073"/>
                  </a:lnTo>
                  <a:lnTo>
                    <a:pt x="5440" y="7052"/>
                  </a:lnTo>
                  <a:lnTo>
                    <a:pt x="5482" y="7073"/>
                  </a:lnTo>
                  <a:lnTo>
                    <a:pt x="5545" y="7094"/>
                  </a:lnTo>
                  <a:lnTo>
                    <a:pt x="5587" y="7073"/>
                  </a:lnTo>
                  <a:lnTo>
                    <a:pt x="5629" y="7115"/>
                  </a:lnTo>
                  <a:lnTo>
                    <a:pt x="5671" y="7115"/>
                  </a:lnTo>
                  <a:lnTo>
                    <a:pt x="5692" y="7156"/>
                  </a:lnTo>
                  <a:lnTo>
                    <a:pt x="5838" y="7156"/>
                  </a:lnTo>
                  <a:lnTo>
                    <a:pt x="6717" y="6947"/>
                  </a:lnTo>
                  <a:lnTo>
                    <a:pt x="6696" y="6843"/>
                  </a:lnTo>
                  <a:lnTo>
                    <a:pt x="6612" y="6801"/>
                  </a:lnTo>
                  <a:lnTo>
                    <a:pt x="6570" y="6738"/>
                  </a:lnTo>
                  <a:lnTo>
                    <a:pt x="6508" y="6675"/>
                  </a:lnTo>
                  <a:lnTo>
                    <a:pt x="6424" y="6633"/>
                  </a:lnTo>
                  <a:lnTo>
                    <a:pt x="6361" y="6571"/>
                  </a:lnTo>
                  <a:lnTo>
                    <a:pt x="6256" y="6424"/>
                  </a:lnTo>
                  <a:lnTo>
                    <a:pt x="6173" y="6382"/>
                  </a:lnTo>
                  <a:lnTo>
                    <a:pt x="6110" y="6319"/>
                  </a:lnTo>
                  <a:lnTo>
                    <a:pt x="6047" y="6257"/>
                  </a:lnTo>
                  <a:lnTo>
                    <a:pt x="5964" y="6152"/>
                  </a:lnTo>
                  <a:lnTo>
                    <a:pt x="5943" y="6110"/>
                  </a:lnTo>
                  <a:lnTo>
                    <a:pt x="5984" y="4164"/>
                  </a:lnTo>
                  <a:lnTo>
                    <a:pt x="7219" y="4164"/>
                  </a:lnTo>
                  <a:lnTo>
                    <a:pt x="7198" y="4122"/>
                  </a:lnTo>
                  <a:lnTo>
                    <a:pt x="7219" y="3955"/>
                  </a:lnTo>
                  <a:lnTo>
                    <a:pt x="7240" y="3913"/>
                  </a:lnTo>
                  <a:lnTo>
                    <a:pt x="7240" y="3809"/>
                  </a:lnTo>
                  <a:lnTo>
                    <a:pt x="7198" y="3704"/>
                  </a:lnTo>
                  <a:lnTo>
                    <a:pt x="7198" y="3558"/>
                  </a:lnTo>
                  <a:lnTo>
                    <a:pt x="7198" y="3348"/>
                  </a:lnTo>
                  <a:lnTo>
                    <a:pt x="7156" y="3118"/>
                  </a:lnTo>
                  <a:lnTo>
                    <a:pt x="7198" y="3097"/>
                  </a:lnTo>
                  <a:lnTo>
                    <a:pt x="7198" y="3034"/>
                  </a:lnTo>
                  <a:lnTo>
                    <a:pt x="7198" y="3013"/>
                  </a:lnTo>
                  <a:lnTo>
                    <a:pt x="7093" y="3013"/>
                  </a:lnTo>
                  <a:lnTo>
                    <a:pt x="6989" y="3034"/>
                  </a:lnTo>
                  <a:lnTo>
                    <a:pt x="6905" y="3097"/>
                  </a:lnTo>
                  <a:lnTo>
                    <a:pt x="6821" y="3118"/>
                  </a:lnTo>
                  <a:lnTo>
                    <a:pt x="6780" y="3139"/>
                  </a:lnTo>
                  <a:lnTo>
                    <a:pt x="6717" y="3118"/>
                  </a:lnTo>
                  <a:lnTo>
                    <a:pt x="6570" y="3118"/>
                  </a:lnTo>
                  <a:lnTo>
                    <a:pt x="6508" y="3097"/>
                  </a:lnTo>
                  <a:lnTo>
                    <a:pt x="6424" y="3034"/>
                  </a:lnTo>
                  <a:lnTo>
                    <a:pt x="6382" y="3034"/>
                  </a:lnTo>
                  <a:lnTo>
                    <a:pt x="6361" y="3076"/>
                  </a:lnTo>
                  <a:lnTo>
                    <a:pt x="6298" y="3097"/>
                  </a:lnTo>
                  <a:lnTo>
                    <a:pt x="6256" y="3118"/>
                  </a:lnTo>
                  <a:lnTo>
                    <a:pt x="6194" y="3118"/>
                  </a:lnTo>
                  <a:lnTo>
                    <a:pt x="6173" y="3097"/>
                  </a:lnTo>
                  <a:lnTo>
                    <a:pt x="6173" y="2972"/>
                  </a:lnTo>
                  <a:lnTo>
                    <a:pt x="6215" y="2930"/>
                  </a:lnTo>
                  <a:lnTo>
                    <a:pt x="6215" y="2909"/>
                  </a:lnTo>
                  <a:lnTo>
                    <a:pt x="6256" y="2825"/>
                  </a:lnTo>
                  <a:lnTo>
                    <a:pt x="6173" y="2783"/>
                  </a:lnTo>
                  <a:lnTo>
                    <a:pt x="6173" y="2658"/>
                  </a:lnTo>
                  <a:lnTo>
                    <a:pt x="6194" y="2616"/>
                  </a:lnTo>
                  <a:lnTo>
                    <a:pt x="6194" y="2553"/>
                  </a:lnTo>
                  <a:lnTo>
                    <a:pt x="6110" y="2490"/>
                  </a:lnTo>
                  <a:lnTo>
                    <a:pt x="6110" y="2407"/>
                  </a:lnTo>
                  <a:lnTo>
                    <a:pt x="6152" y="2344"/>
                  </a:lnTo>
                  <a:lnTo>
                    <a:pt x="6110" y="2281"/>
                  </a:lnTo>
                  <a:lnTo>
                    <a:pt x="6068" y="2260"/>
                  </a:lnTo>
                  <a:lnTo>
                    <a:pt x="6047" y="2197"/>
                  </a:lnTo>
                  <a:lnTo>
                    <a:pt x="6005" y="2177"/>
                  </a:lnTo>
                  <a:lnTo>
                    <a:pt x="6005" y="2093"/>
                  </a:lnTo>
                  <a:lnTo>
                    <a:pt x="5964" y="2051"/>
                  </a:lnTo>
                  <a:lnTo>
                    <a:pt x="5964" y="1967"/>
                  </a:lnTo>
                  <a:lnTo>
                    <a:pt x="5901" y="1925"/>
                  </a:lnTo>
                  <a:lnTo>
                    <a:pt x="5964" y="1821"/>
                  </a:lnTo>
                  <a:lnTo>
                    <a:pt x="5964" y="1612"/>
                  </a:lnTo>
                  <a:lnTo>
                    <a:pt x="5943" y="1528"/>
                  </a:lnTo>
                  <a:lnTo>
                    <a:pt x="5943" y="1507"/>
                  </a:lnTo>
                  <a:lnTo>
                    <a:pt x="5964" y="1444"/>
                  </a:lnTo>
                  <a:lnTo>
                    <a:pt x="5964" y="1361"/>
                  </a:lnTo>
                  <a:lnTo>
                    <a:pt x="5901" y="1298"/>
                  </a:lnTo>
                  <a:lnTo>
                    <a:pt x="5943" y="1193"/>
                  </a:lnTo>
                  <a:lnTo>
                    <a:pt x="5984" y="1089"/>
                  </a:lnTo>
                  <a:lnTo>
                    <a:pt x="5984" y="1005"/>
                  </a:lnTo>
                  <a:lnTo>
                    <a:pt x="5984" y="921"/>
                  </a:lnTo>
                  <a:lnTo>
                    <a:pt x="5964" y="837"/>
                  </a:lnTo>
                  <a:lnTo>
                    <a:pt x="5315" y="796"/>
                  </a:lnTo>
                  <a:lnTo>
                    <a:pt x="5273" y="733"/>
                  </a:lnTo>
                  <a:lnTo>
                    <a:pt x="5315" y="691"/>
                  </a:lnTo>
                  <a:lnTo>
                    <a:pt x="5336" y="607"/>
                  </a:lnTo>
                  <a:lnTo>
                    <a:pt x="5147" y="586"/>
                  </a:lnTo>
                  <a:lnTo>
                    <a:pt x="5147" y="628"/>
                  </a:lnTo>
                  <a:lnTo>
                    <a:pt x="4583" y="670"/>
                  </a:lnTo>
                  <a:lnTo>
                    <a:pt x="4583" y="817"/>
                  </a:lnTo>
                  <a:lnTo>
                    <a:pt x="4520" y="921"/>
                  </a:lnTo>
                  <a:lnTo>
                    <a:pt x="4478" y="942"/>
                  </a:lnTo>
                  <a:lnTo>
                    <a:pt x="4499" y="1047"/>
                  </a:lnTo>
                  <a:lnTo>
                    <a:pt x="4499" y="1214"/>
                  </a:lnTo>
                  <a:lnTo>
                    <a:pt x="4059" y="1235"/>
                  </a:lnTo>
                  <a:lnTo>
                    <a:pt x="3976" y="1298"/>
                  </a:lnTo>
                  <a:lnTo>
                    <a:pt x="3787" y="1256"/>
                  </a:lnTo>
                  <a:lnTo>
                    <a:pt x="3704" y="1235"/>
                  </a:lnTo>
                  <a:lnTo>
                    <a:pt x="3599" y="1256"/>
                  </a:lnTo>
                  <a:lnTo>
                    <a:pt x="3453" y="1256"/>
                  </a:lnTo>
                  <a:lnTo>
                    <a:pt x="3390" y="1235"/>
                  </a:lnTo>
                  <a:lnTo>
                    <a:pt x="3369" y="1026"/>
                  </a:lnTo>
                  <a:lnTo>
                    <a:pt x="3285" y="921"/>
                  </a:lnTo>
                  <a:lnTo>
                    <a:pt x="3243" y="837"/>
                  </a:lnTo>
                  <a:lnTo>
                    <a:pt x="3181" y="817"/>
                  </a:lnTo>
                  <a:lnTo>
                    <a:pt x="3181" y="733"/>
                  </a:lnTo>
                  <a:lnTo>
                    <a:pt x="3160" y="691"/>
                  </a:lnTo>
                  <a:lnTo>
                    <a:pt x="3139" y="565"/>
                  </a:lnTo>
                  <a:lnTo>
                    <a:pt x="3076" y="461"/>
                  </a:lnTo>
                  <a:lnTo>
                    <a:pt x="3076" y="377"/>
                  </a:lnTo>
                  <a:lnTo>
                    <a:pt x="3118" y="314"/>
                  </a:lnTo>
                  <a:lnTo>
                    <a:pt x="3076" y="252"/>
                  </a:lnTo>
                  <a:lnTo>
                    <a:pt x="3034" y="189"/>
                  </a:lnTo>
                  <a:lnTo>
                    <a:pt x="3034" y="105"/>
                  </a:lnTo>
                  <a:lnTo>
                    <a:pt x="3034" y="84"/>
                  </a:lnTo>
                  <a:lnTo>
                    <a:pt x="3034" y="0"/>
                  </a:lnTo>
                  <a:lnTo>
                    <a:pt x="2030" y="0"/>
                  </a:lnTo>
                  <a:lnTo>
                    <a:pt x="1821" y="42"/>
                  </a:lnTo>
                  <a:lnTo>
                    <a:pt x="16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2"/>
            <p:cNvSpPr/>
            <p:nvPr/>
          </p:nvSpPr>
          <p:spPr>
            <a:xfrm>
              <a:off x="4046675" y="3472375"/>
              <a:ext cx="113025" cy="103075"/>
            </a:xfrm>
            <a:custGeom>
              <a:avLst/>
              <a:gdLst/>
              <a:ahLst/>
              <a:cxnLst/>
              <a:rect l="l" t="t" r="r" b="b"/>
              <a:pathLst>
                <a:path w="4521" h="4123" extrusionOk="0">
                  <a:moveTo>
                    <a:pt x="2679" y="1"/>
                  </a:moveTo>
                  <a:lnTo>
                    <a:pt x="2533" y="43"/>
                  </a:lnTo>
                  <a:lnTo>
                    <a:pt x="2470" y="63"/>
                  </a:lnTo>
                  <a:lnTo>
                    <a:pt x="2386" y="105"/>
                  </a:lnTo>
                  <a:lnTo>
                    <a:pt x="2219" y="210"/>
                  </a:lnTo>
                  <a:lnTo>
                    <a:pt x="2177" y="273"/>
                  </a:lnTo>
                  <a:lnTo>
                    <a:pt x="2177" y="335"/>
                  </a:lnTo>
                  <a:lnTo>
                    <a:pt x="2156" y="377"/>
                  </a:lnTo>
                  <a:lnTo>
                    <a:pt x="2177" y="440"/>
                  </a:lnTo>
                  <a:lnTo>
                    <a:pt x="2156" y="482"/>
                  </a:lnTo>
                  <a:lnTo>
                    <a:pt x="2114" y="524"/>
                  </a:lnTo>
                  <a:lnTo>
                    <a:pt x="1905" y="587"/>
                  </a:lnTo>
                  <a:lnTo>
                    <a:pt x="1570" y="838"/>
                  </a:lnTo>
                  <a:lnTo>
                    <a:pt x="1319" y="1152"/>
                  </a:lnTo>
                  <a:lnTo>
                    <a:pt x="1131" y="1403"/>
                  </a:lnTo>
                  <a:lnTo>
                    <a:pt x="963" y="1465"/>
                  </a:lnTo>
                  <a:lnTo>
                    <a:pt x="859" y="1424"/>
                  </a:lnTo>
                  <a:lnTo>
                    <a:pt x="796" y="1361"/>
                  </a:lnTo>
                  <a:lnTo>
                    <a:pt x="754" y="1361"/>
                  </a:lnTo>
                  <a:lnTo>
                    <a:pt x="733" y="1319"/>
                  </a:lnTo>
                  <a:lnTo>
                    <a:pt x="712" y="1361"/>
                  </a:lnTo>
                  <a:lnTo>
                    <a:pt x="650" y="1298"/>
                  </a:lnTo>
                  <a:lnTo>
                    <a:pt x="524" y="1319"/>
                  </a:lnTo>
                  <a:lnTo>
                    <a:pt x="419" y="1403"/>
                  </a:lnTo>
                  <a:lnTo>
                    <a:pt x="378" y="1403"/>
                  </a:lnTo>
                  <a:lnTo>
                    <a:pt x="315" y="1361"/>
                  </a:lnTo>
                  <a:lnTo>
                    <a:pt x="210" y="1298"/>
                  </a:lnTo>
                  <a:lnTo>
                    <a:pt x="64" y="1277"/>
                  </a:lnTo>
                  <a:lnTo>
                    <a:pt x="1" y="1277"/>
                  </a:lnTo>
                  <a:lnTo>
                    <a:pt x="22" y="1319"/>
                  </a:lnTo>
                  <a:lnTo>
                    <a:pt x="22" y="1382"/>
                  </a:lnTo>
                  <a:lnTo>
                    <a:pt x="22" y="1424"/>
                  </a:lnTo>
                  <a:lnTo>
                    <a:pt x="22" y="1486"/>
                  </a:lnTo>
                  <a:lnTo>
                    <a:pt x="106" y="1570"/>
                  </a:lnTo>
                  <a:lnTo>
                    <a:pt x="168" y="1591"/>
                  </a:lnTo>
                  <a:lnTo>
                    <a:pt x="231" y="1633"/>
                  </a:lnTo>
                  <a:lnTo>
                    <a:pt x="294" y="1716"/>
                  </a:lnTo>
                  <a:lnTo>
                    <a:pt x="294" y="1779"/>
                  </a:lnTo>
                  <a:lnTo>
                    <a:pt x="315" y="1800"/>
                  </a:lnTo>
                  <a:lnTo>
                    <a:pt x="378" y="1884"/>
                  </a:lnTo>
                  <a:lnTo>
                    <a:pt x="398" y="1988"/>
                  </a:lnTo>
                  <a:lnTo>
                    <a:pt x="440" y="2030"/>
                  </a:lnTo>
                  <a:lnTo>
                    <a:pt x="503" y="2114"/>
                  </a:lnTo>
                  <a:lnTo>
                    <a:pt x="545" y="2156"/>
                  </a:lnTo>
                  <a:lnTo>
                    <a:pt x="587" y="2156"/>
                  </a:lnTo>
                  <a:lnTo>
                    <a:pt x="629" y="2240"/>
                  </a:lnTo>
                  <a:lnTo>
                    <a:pt x="796" y="2512"/>
                  </a:lnTo>
                  <a:lnTo>
                    <a:pt x="901" y="2574"/>
                  </a:lnTo>
                  <a:lnTo>
                    <a:pt x="1005" y="2637"/>
                  </a:lnTo>
                  <a:lnTo>
                    <a:pt x="1047" y="2679"/>
                  </a:lnTo>
                  <a:lnTo>
                    <a:pt x="1131" y="2742"/>
                  </a:lnTo>
                  <a:lnTo>
                    <a:pt x="1131" y="2763"/>
                  </a:lnTo>
                  <a:lnTo>
                    <a:pt x="1131" y="2825"/>
                  </a:lnTo>
                  <a:lnTo>
                    <a:pt x="1152" y="2867"/>
                  </a:lnTo>
                  <a:lnTo>
                    <a:pt x="1256" y="2888"/>
                  </a:lnTo>
                  <a:lnTo>
                    <a:pt x="1340" y="2972"/>
                  </a:lnTo>
                  <a:lnTo>
                    <a:pt x="1319" y="3056"/>
                  </a:lnTo>
                  <a:lnTo>
                    <a:pt x="1340" y="3181"/>
                  </a:lnTo>
                  <a:lnTo>
                    <a:pt x="1340" y="3265"/>
                  </a:lnTo>
                  <a:lnTo>
                    <a:pt x="1382" y="3369"/>
                  </a:lnTo>
                  <a:lnTo>
                    <a:pt x="1487" y="3453"/>
                  </a:lnTo>
                  <a:lnTo>
                    <a:pt x="1549" y="3558"/>
                  </a:lnTo>
                  <a:lnTo>
                    <a:pt x="1675" y="3579"/>
                  </a:lnTo>
                  <a:lnTo>
                    <a:pt x="1759" y="3558"/>
                  </a:lnTo>
                  <a:lnTo>
                    <a:pt x="1884" y="3600"/>
                  </a:lnTo>
                  <a:lnTo>
                    <a:pt x="1968" y="3600"/>
                  </a:lnTo>
                  <a:lnTo>
                    <a:pt x="2093" y="3683"/>
                  </a:lnTo>
                  <a:lnTo>
                    <a:pt x="2156" y="3683"/>
                  </a:lnTo>
                  <a:lnTo>
                    <a:pt x="2198" y="3725"/>
                  </a:lnTo>
                  <a:lnTo>
                    <a:pt x="2198" y="3788"/>
                  </a:lnTo>
                  <a:lnTo>
                    <a:pt x="2261" y="3830"/>
                  </a:lnTo>
                  <a:lnTo>
                    <a:pt x="2303" y="3893"/>
                  </a:lnTo>
                  <a:lnTo>
                    <a:pt x="2491" y="3872"/>
                  </a:lnTo>
                  <a:lnTo>
                    <a:pt x="2616" y="3893"/>
                  </a:lnTo>
                  <a:lnTo>
                    <a:pt x="2679" y="3976"/>
                  </a:lnTo>
                  <a:lnTo>
                    <a:pt x="2742" y="3976"/>
                  </a:lnTo>
                  <a:lnTo>
                    <a:pt x="2888" y="4018"/>
                  </a:lnTo>
                  <a:lnTo>
                    <a:pt x="2909" y="4039"/>
                  </a:lnTo>
                  <a:lnTo>
                    <a:pt x="3014" y="4018"/>
                  </a:lnTo>
                  <a:lnTo>
                    <a:pt x="3160" y="3997"/>
                  </a:lnTo>
                  <a:lnTo>
                    <a:pt x="3349" y="4039"/>
                  </a:lnTo>
                  <a:lnTo>
                    <a:pt x="3453" y="4123"/>
                  </a:lnTo>
                  <a:lnTo>
                    <a:pt x="4081" y="3474"/>
                  </a:lnTo>
                  <a:lnTo>
                    <a:pt x="4081" y="3286"/>
                  </a:lnTo>
                  <a:lnTo>
                    <a:pt x="4102" y="3202"/>
                  </a:lnTo>
                  <a:lnTo>
                    <a:pt x="4144" y="3056"/>
                  </a:lnTo>
                  <a:lnTo>
                    <a:pt x="4165" y="2972"/>
                  </a:lnTo>
                  <a:lnTo>
                    <a:pt x="4144" y="2867"/>
                  </a:lnTo>
                  <a:lnTo>
                    <a:pt x="4165" y="2784"/>
                  </a:lnTo>
                  <a:lnTo>
                    <a:pt x="4248" y="2784"/>
                  </a:lnTo>
                  <a:lnTo>
                    <a:pt x="4269" y="2742"/>
                  </a:lnTo>
                  <a:lnTo>
                    <a:pt x="4374" y="2637"/>
                  </a:lnTo>
                  <a:lnTo>
                    <a:pt x="4458" y="2532"/>
                  </a:lnTo>
                  <a:lnTo>
                    <a:pt x="4416" y="2449"/>
                  </a:lnTo>
                  <a:lnTo>
                    <a:pt x="4374" y="2407"/>
                  </a:lnTo>
                  <a:lnTo>
                    <a:pt x="4374" y="2302"/>
                  </a:lnTo>
                  <a:lnTo>
                    <a:pt x="4416" y="2240"/>
                  </a:lnTo>
                  <a:lnTo>
                    <a:pt x="4395" y="2135"/>
                  </a:lnTo>
                  <a:lnTo>
                    <a:pt x="4290" y="2051"/>
                  </a:lnTo>
                  <a:lnTo>
                    <a:pt x="4290" y="2009"/>
                  </a:lnTo>
                  <a:lnTo>
                    <a:pt x="4374" y="1988"/>
                  </a:lnTo>
                  <a:lnTo>
                    <a:pt x="4374" y="1842"/>
                  </a:lnTo>
                  <a:lnTo>
                    <a:pt x="4374" y="1737"/>
                  </a:lnTo>
                  <a:lnTo>
                    <a:pt x="4479" y="1696"/>
                  </a:lnTo>
                  <a:lnTo>
                    <a:pt x="4500" y="1612"/>
                  </a:lnTo>
                  <a:lnTo>
                    <a:pt x="4416" y="1612"/>
                  </a:lnTo>
                  <a:lnTo>
                    <a:pt x="4374" y="1570"/>
                  </a:lnTo>
                  <a:lnTo>
                    <a:pt x="4416" y="1465"/>
                  </a:lnTo>
                  <a:lnTo>
                    <a:pt x="4458" y="1298"/>
                  </a:lnTo>
                  <a:lnTo>
                    <a:pt x="4500" y="1214"/>
                  </a:lnTo>
                  <a:lnTo>
                    <a:pt x="4500" y="1152"/>
                  </a:lnTo>
                  <a:lnTo>
                    <a:pt x="4479" y="1068"/>
                  </a:lnTo>
                  <a:lnTo>
                    <a:pt x="4500" y="984"/>
                  </a:lnTo>
                  <a:lnTo>
                    <a:pt x="4479" y="900"/>
                  </a:lnTo>
                  <a:lnTo>
                    <a:pt x="4520" y="796"/>
                  </a:lnTo>
                  <a:lnTo>
                    <a:pt x="4520" y="733"/>
                  </a:lnTo>
                  <a:lnTo>
                    <a:pt x="4395" y="691"/>
                  </a:lnTo>
                  <a:lnTo>
                    <a:pt x="4353" y="628"/>
                  </a:lnTo>
                  <a:lnTo>
                    <a:pt x="4248" y="545"/>
                  </a:lnTo>
                  <a:lnTo>
                    <a:pt x="4060" y="545"/>
                  </a:lnTo>
                  <a:lnTo>
                    <a:pt x="3956" y="524"/>
                  </a:lnTo>
                  <a:lnTo>
                    <a:pt x="3851" y="377"/>
                  </a:lnTo>
                  <a:lnTo>
                    <a:pt x="3683" y="273"/>
                  </a:lnTo>
                  <a:lnTo>
                    <a:pt x="3537" y="252"/>
                  </a:lnTo>
                  <a:lnTo>
                    <a:pt x="3474" y="315"/>
                  </a:lnTo>
                  <a:lnTo>
                    <a:pt x="3432" y="335"/>
                  </a:lnTo>
                  <a:lnTo>
                    <a:pt x="3411" y="252"/>
                  </a:lnTo>
                  <a:lnTo>
                    <a:pt x="3328" y="252"/>
                  </a:lnTo>
                  <a:lnTo>
                    <a:pt x="3119" y="231"/>
                  </a:lnTo>
                  <a:lnTo>
                    <a:pt x="3098" y="43"/>
                  </a:lnTo>
                  <a:lnTo>
                    <a:pt x="3035" y="43"/>
                  </a:lnTo>
                  <a:lnTo>
                    <a:pt x="2909" y="22"/>
                  </a:lnTo>
                  <a:lnTo>
                    <a:pt x="2847" y="43"/>
                  </a:lnTo>
                  <a:lnTo>
                    <a:pt x="28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2"/>
            <p:cNvSpPr/>
            <p:nvPr/>
          </p:nvSpPr>
          <p:spPr>
            <a:xfrm>
              <a:off x="3968750" y="3504300"/>
              <a:ext cx="135500" cy="135500"/>
            </a:xfrm>
            <a:custGeom>
              <a:avLst/>
              <a:gdLst/>
              <a:ahLst/>
              <a:cxnLst/>
              <a:rect l="l" t="t" r="r" b="b"/>
              <a:pathLst>
                <a:path w="5420" h="5420" extrusionOk="0">
                  <a:moveTo>
                    <a:pt x="3118" y="0"/>
                  </a:moveTo>
                  <a:lnTo>
                    <a:pt x="3013" y="21"/>
                  </a:lnTo>
                  <a:lnTo>
                    <a:pt x="2825" y="105"/>
                  </a:lnTo>
                  <a:lnTo>
                    <a:pt x="2762" y="147"/>
                  </a:lnTo>
                  <a:lnTo>
                    <a:pt x="2679" y="126"/>
                  </a:lnTo>
                  <a:lnTo>
                    <a:pt x="2658" y="105"/>
                  </a:lnTo>
                  <a:lnTo>
                    <a:pt x="2511" y="105"/>
                  </a:lnTo>
                  <a:lnTo>
                    <a:pt x="2407" y="230"/>
                  </a:lnTo>
                  <a:lnTo>
                    <a:pt x="2281" y="356"/>
                  </a:lnTo>
                  <a:lnTo>
                    <a:pt x="2093" y="502"/>
                  </a:lnTo>
                  <a:lnTo>
                    <a:pt x="2051" y="502"/>
                  </a:lnTo>
                  <a:lnTo>
                    <a:pt x="2072" y="419"/>
                  </a:lnTo>
                  <a:lnTo>
                    <a:pt x="2093" y="356"/>
                  </a:lnTo>
                  <a:lnTo>
                    <a:pt x="2051" y="335"/>
                  </a:lnTo>
                  <a:lnTo>
                    <a:pt x="2030" y="251"/>
                  </a:lnTo>
                  <a:lnTo>
                    <a:pt x="1988" y="230"/>
                  </a:lnTo>
                  <a:lnTo>
                    <a:pt x="1883" y="230"/>
                  </a:lnTo>
                  <a:lnTo>
                    <a:pt x="1716" y="293"/>
                  </a:lnTo>
                  <a:lnTo>
                    <a:pt x="1151" y="419"/>
                  </a:lnTo>
                  <a:lnTo>
                    <a:pt x="733" y="419"/>
                  </a:lnTo>
                  <a:lnTo>
                    <a:pt x="628" y="2490"/>
                  </a:lnTo>
                  <a:lnTo>
                    <a:pt x="105" y="2490"/>
                  </a:lnTo>
                  <a:lnTo>
                    <a:pt x="0" y="4310"/>
                  </a:lnTo>
                  <a:lnTo>
                    <a:pt x="210" y="4436"/>
                  </a:lnTo>
                  <a:lnTo>
                    <a:pt x="272" y="4624"/>
                  </a:lnTo>
                  <a:lnTo>
                    <a:pt x="419" y="4938"/>
                  </a:lnTo>
                  <a:lnTo>
                    <a:pt x="398" y="5105"/>
                  </a:lnTo>
                  <a:lnTo>
                    <a:pt x="314" y="5273"/>
                  </a:lnTo>
                  <a:lnTo>
                    <a:pt x="314" y="5377"/>
                  </a:lnTo>
                  <a:lnTo>
                    <a:pt x="482" y="5357"/>
                  </a:lnTo>
                  <a:lnTo>
                    <a:pt x="628" y="5419"/>
                  </a:lnTo>
                  <a:lnTo>
                    <a:pt x="712" y="5357"/>
                  </a:lnTo>
                  <a:lnTo>
                    <a:pt x="879" y="5377"/>
                  </a:lnTo>
                  <a:lnTo>
                    <a:pt x="942" y="5294"/>
                  </a:lnTo>
                  <a:lnTo>
                    <a:pt x="1088" y="5273"/>
                  </a:lnTo>
                  <a:lnTo>
                    <a:pt x="1193" y="5210"/>
                  </a:lnTo>
                  <a:lnTo>
                    <a:pt x="1235" y="5126"/>
                  </a:lnTo>
                  <a:lnTo>
                    <a:pt x="1423" y="5043"/>
                  </a:lnTo>
                  <a:lnTo>
                    <a:pt x="1528" y="4938"/>
                  </a:lnTo>
                  <a:lnTo>
                    <a:pt x="1611" y="4708"/>
                  </a:lnTo>
                  <a:lnTo>
                    <a:pt x="1758" y="4582"/>
                  </a:lnTo>
                  <a:lnTo>
                    <a:pt x="1925" y="4540"/>
                  </a:lnTo>
                  <a:lnTo>
                    <a:pt x="2093" y="4603"/>
                  </a:lnTo>
                  <a:lnTo>
                    <a:pt x="2155" y="4645"/>
                  </a:lnTo>
                  <a:lnTo>
                    <a:pt x="2239" y="4687"/>
                  </a:lnTo>
                  <a:lnTo>
                    <a:pt x="2448" y="4771"/>
                  </a:lnTo>
                  <a:lnTo>
                    <a:pt x="2511" y="4771"/>
                  </a:lnTo>
                  <a:lnTo>
                    <a:pt x="2616" y="4812"/>
                  </a:lnTo>
                  <a:lnTo>
                    <a:pt x="2762" y="4771"/>
                  </a:lnTo>
                  <a:lnTo>
                    <a:pt x="2888" y="4771"/>
                  </a:lnTo>
                  <a:lnTo>
                    <a:pt x="2992" y="4750"/>
                  </a:lnTo>
                  <a:lnTo>
                    <a:pt x="3013" y="4812"/>
                  </a:lnTo>
                  <a:lnTo>
                    <a:pt x="3097" y="4854"/>
                  </a:lnTo>
                  <a:lnTo>
                    <a:pt x="3223" y="4750"/>
                  </a:lnTo>
                  <a:lnTo>
                    <a:pt x="3202" y="4729"/>
                  </a:lnTo>
                  <a:lnTo>
                    <a:pt x="3223" y="4624"/>
                  </a:lnTo>
                  <a:lnTo>
                    <a:pt x="3223" y="4540"/>
                  </a:lnTo>
                  <a:lnTo>
                    <a:pt x="3285" y="4499"/>
                  </a:lnTo>
                  <a:lnTo>
                    <a:pt x="3285" y="4331"/>
                  </a:lnTo>
                  <a:lnTo>
                    <a:pt x="3327" y="4227"/>
                  </a:lnTo>
                  <a:lnTo>
                    <a:pt x="3432" y="4206"/>
                  </a:lnTo>
                  <a:lnTo>
                    <a:pt x="3515" y="4164"/>
                  </a:lnTo>
                  <a:lnTo>
                    <a:pt x="3599" y="4164"/>
                  </a:lnTo>
                  <a:lnTo>
                    <a:pt x="3641" y="4101"/>
                  </a:lnTo>
                  <a:lnTo>
                    <a:pt x="3662" y="4080"/>
                  </a:lnTo>
                  <a:lnTo>
                    <a:pt x="3704" y="3996"/>
                  </a:lnTo>
                  <a:lnTo>
                    <a:pt x="3767" y="3955"/>
                  </a:lnTo>
                  <a:lnTo>
                    <a:pt x="3850" y="3913"/>
                  </a:lnTo>
                  <a:lnTo>
                    <a:pt x="3871" y="3871"/>
                  </a:lnTo>
                  <a:lnTo>
                    <a:pt x="3955" y="3850"/>
                  </a:lnTo>
                  <a:lnTo>
                    <a:pt x="3955" y="3766"/>
                  </a:lnTo>
                  <a:lnTo>
                    <a:pt x="3934" y="3704"/>
                  </a:lnTo>
                  <a:lnTo>
                    <a:pt x="3955" y="3578"/>
                  </a:lnTo>
                  <a:lnTo>
                    <a:pt x="4080" y="3369"/>
                  </a:lnTo>
                  <a:lnTo>
                    <a:pt x="4185" y="3327"/>
                  </a:lnTo>
                  <a:lnTo>
                    <a:pt x="4248" y="3327"/>
                  </a:lnTo>
                  <a:lnTo>
                    <a:pt x="4290" y="3264"/>
                  </a:lnTo>
                  <a:lnTo>
                    <a:pt x="4373" y="3243"/>
                  </a:lnTo>
                  <a:lnTo>
                    <a:pt x="4394" y="3180"/>
                  </a:lnTo>
                  <a:lnTo>
                    <a:pt x="4457" y="3139"/>
                  </a:lnTo>
                  <a:lnTo>
                    <a:pt x="4541" y="3076"/>
                  </a:lnTo>
                  <a:lnTo>
                    <a:pt x="4645" y="2971"/>
                  </a:lnTo>
                  <a:lnTo>
                    <a:pt x="4771" y="2950"/>
                  </a:lnTo>
                  <a:lnTo>
                    <a:pt x="4792" y="2971"/>
                  </a:lnTo>
                  <a:lnTo>
                    <a:pt x="4855" y="2950"/>
                  </a:lnTo>
                  <a:lnTo>
                    <a:pt x="4959" y="2950"/>
                  </a:lnTo>
                  <a:lnTo>
                    <a:pt x="5022" y="2867"/>
                  </a:lnTo>
                  <a:lnTo>
                    <a:pt x="5106" y="2867"/>
                  </a:lnTo>
                  <a:lnTo>
                    <a:pt x="5127" y="2762"/>
                  </a:lnTo>
                  <a:lnTo>
                    <a:pt x="5127" y="2720"/>
                  </a:lnTo>
                  <a:lnTo>
                    <a:pt x="5189" y="2657"/>
                  </a:lnTo>
                  <a:lnTo>
                    <a:pt x="5294" y="2657"/>
                  </a:lnTo>
                  <a:lnTo>
                    <a:pt x="5336" y="2616"/>
                  </a:lnTo>
                  <a:lnTo>
                    <a:pt x="5420" y="2616"/>
                  </a:lnTo>
                  <a:lnTo>
                    <a:pt x="5378" y="2553"/>
                  </a:lnTo>
                  <a:lnTo>
                    <a:pt x="5315" y="2511"/>
                  </a:lnTo>
                  <a:lnTo>
                    <a:pt x="5315" y="2448"/>
                  </a:lnTo>
                  <a:lnTo>
                    <a:pt x="5273" y="2406"/>
                  </a:lnTo>
                  <a:lnTo>
                    <a:pt x="5210" y="2406"/>
                  </a:lnTo>
                  <a:lnTo>
                    <a:pt x="5085" y="2323"/>
                  </a:lnTo>
                  <a:lnTo>
                    <a:pt x="5001" y="2323"/>
                  </a:lnTo>
                  <a:lnTo>
                    <a:pt x="4876" y="2281"/>
                  </a:lnTo>
                  <a:lnTo>
                    <a:pt x="4792" y="2302"/>
                  </a:lnTo>
                  <a:lnTo>
                    <a:pt x="4666" y="2281"/>
                  </a:lnTo>
                  <a:lnTo>
                    <a:pt x="4604" y="2176"/>
                  </a:lnTo>
                  <a:lnTo>
                    <a:pt x="4499" y="2092"/>
                  </a:lnTo>
                  <a:lnTo>
                    <a:pt x="4457" y="1988"/>
                  </a:lnTo>
                  <a:lnTo>
                    <a:pt x="4457" y="1904"/>
                  </a:lnTo>
                  <a:lnTo>
                    <a:pt x="4436" y="1779"/>
                  </a:lnTo>
                  <a:lnTo>
                    <a:pt x="4457" y="1695"/>
                  </a:lnTo>
                  <a:lnTo>
                    <a:pt x="4373" y="1611"/>
                  </a:lnTo>
                  <a:lnTo>
                    <a:pt x="4269" y="1590"/>
                  </a:lnTo>
                  <a:lnTo>
                    <a:pt x="4248" y="1548"/>
                  </a:lnTo>
                  <a:lnTo>
                    <a:pt x="4248" y="1486"/>
                  </a:lnTo>
                  <a:lnTo>
                    <a:pt x="4248" y="1465"/>
                  </a:lnTo>
                  <a:lnTo>
                    <a:pt x="4164" y="1402"/>
                  </a:lnTo>
                  <a:lnTo>
                    <a:pt x="4122" y="1360"/>
                  </a:lnTo>
                  <a:lnTo>
                    <a:pt x="4018" y="1297"/>
                  </a:lnTo>
                  <a:lnTo>
                    <a:pt x="3913" y="1235"/>
                  </a:lnTo>
                  <a:lnTo>
                    <a:pt x="3746" y="963"/>
                  </a:lnTo>
                  <a:lnTo>
                    <a:pt x="3704" y="879"/>
                  </a:lnTo>
                  <a:lnTo>
                    <a:pt x="3662" y="879"/>
                  </a:lnTo>
                  <a:lnTo>
                    <a:pt x="3620" y="837"/>
                  </a:lnTo>
                  <a:lnTo>
                    <a:pt x="3557" y="753"/>
                  </a:lnTo>
                  <a:lnTo>
                    <a:pt x="3515" y="711"/>
                  </a:lnTo>
                  <a:lnTo>
                    <a:pt x="3495" y="607"/>
                  </a:lnTo>
                  <a:lnTo>
                    <a:pt x="3432" y="523"/>
                  </a:lnTo>
                  <a:lnTo>
                    <a:pt x="3411" y="502"/>
                  </a:lnTo>
                  <a:lnTo>
                    <a:pt x="3411" y="439"/>
                  </a:lnTo>
                  <a:lnTo>
                    <a:pt x="3348" y="356"/>
                  </a:lnTo>
                  <a:lnTo>
                    <a:pt x="3285" y="314"/>
                  </a:lnTo>
                  <a:lnTo>
                    <a:pt x="3223" y="293"/>
                  </a:lnTo>
                  <a:lnTo>
                    <a:pt x="3139" y="209"/>
                  </a:lnTo>
                  <a:lnTo>
                    <a:pt x="3139" y="147"/>
                  </a:lnTo>
                  <a:lnTo>
                    <a:pt x="3139" y="105"/>
                  </a:lnTo>
                  <a:lnTo>
                    <a:pt x="3139" y="42"/>
                  </a:lnTo>
                  <a:lnTo>
                    <a:pt x="311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2"/>
            <p:cNvSpPr/>
            <p:nvPr/>
          </p:nvSpPr>
          <p:spPr>
            <a:xfrm>
              <a:off x="3853150" y="3491725"/>
              <a:ext cx="193550" cy="182075"/>
            </a:xfrm>
            <a:custGeom>
              <a:avLst/>
              <a:gdLst/>
              <a:ahLst/>
              <a:cxnLst/>
              <a:rect l="l" t="t" r="r" b="b"/>
              <a:pathLst>
                <a:path w="7742" h="7283" extrusionOk="0">
                  <a:moveTo>
                    <a:pt x="691" y="1"/>
                  </a:moveTo>
                  <a:lnTo>
                    <a:pt x="502" y="126"/>
                  </a:lnTo>
                  <a:lnTo>
                    <a:pt x="502" y="210"/>
                  </a:lnTo>
                  <a:lnTo>
                    <a:pt x="440" y="231"/>
                  </a:lnTo>
                  <a:lnTo>
                    <a:pt x="377" y="189"/>
                  </a:lnTo>
                  <a:lnTo>
                    <a:pt x="189" y="189"/>
                  </a:lnTo>
                  <a:lnTo>
                    <a:pt x="168" y="273"/>
                  </a:lnTo>
                  <a:lnTo>
                    <a:pt x="105" y="294"/>
                  </a:lnTo>
                  <a:lnTo>
                    <a:pt x="84" y="273"/>
                  </a:lnTo>
                  <a:lnTo>
                    <a:pt x="0" y="231"/>
                  </a:lnTo>
                  <a:lnTo>
                    <a:pt x="21" y="733"/>
                  </a:lnTo>
                  <a:lnTo>
                    <a:pt x="377" y="1068"/>
                  </a:lnTo>
                  <a:lnTo>
                    <a:pt x="544" y="1382"/>
                  </a:lnTo>
                  <a:lnTo>
                    <a:pt x="837" y="2051"/>
                  </a:lnTo>
                  <a:lnTo>
                    <a:pt x="858" y="2302"/>
                  </a:lnTo>
                  <a:lnTo>
                    <a:pt x="1151" y="2700"/>
                  </a:lnTo>
                  <a:lnTo>
                    <a:pt x="1151" y="2847"/>
                  </a:lnTo>
                  <a:lnTo>
                    <a:pt x="1465" y="3307"/>
                  </a:lnTo>
                  <a:lnTo>
                    <a:pt x="1465" y="3537"/>
                  </a:lnTo>
                  <a:lnTo>
                    <a:pt x="1381" y="3579"/>
                  </a:lnTo>
                  <a:lnTo>
                    <a:pt x="1465" y="3872"/>
                  </a:lnTo>
                  <a:lnTo>
                    <a:pt x="1486" y="4311"/>
                  </a:lnTo>
                  <a:lnTo>
                    <a:pt x="1674" y="4751"/>
                  </a:lnTo>
                  <a:lnTo>
                    <a:pt x="1653" y="5023"/>
                  </a:lnTo>
                  <a:lnTo>
                    <a:pt x="1695" y="5190"/>
                  </a:lnTo>
                  <a:lnTo>
                    <a:pt x="1632" y="5232"/>
                  </a:lnTo>
                  <a:lnTo>
                    <a:pt x="1674" y="5315"/>
                  </a:lnTo>
                  <a:lnTo>
                    <a:pt x="1737" y="5629"/>
                  </a:lnTo>
                  <a:lnTo>
                    <a:pt x="1800" y="5650"/>
                  </a:lnTo>
                  <a:lnTo>
                    <a:pt x="1862" y="5755"/>
                  </a:lnTo>
                  <a:lnTo>
                    <a:pt x="1800" y="5797"/>
                  </a:lnTo>
                  <a:lnTo>
                    <a:pt x="1800" y="5943"/>
                  </a:lnTo>
                  <a:lnTo>
                    <a:pt x="1883" y="6027"/>
                  </a:lnTo>
                  <a:lnTo>
                    <a:pt x="1904" y="6257"/>
                  </a:lnTo>
                  <a:lnTo>
                    <a:pt x="2009" y="6383"/>
                  </a:lnTo>
                  <a:lnTo>
                    <a:pt x="2155" y="6676"/>
                  </a:lnTo>
                  <a:lnTo>
                    <a:pt x="2281" y="6801"/>
                  </a:lnTo>
                  <a:lnTo>
                    <a:pt x="2302" y="6885"/>
                  </a:lnTo>
                  <a:lnTo>
                    <a:pt x="2511" y="7031"/>
                  </a:lnTo>
                  <a:lnTo>
                    <a:pt x="2595" y="6989"/>
                  </a:lnTo>
                  <a:lnTo>
                    <a:pt x="2720" y="6968"/>
                  </a:lnTo>
                  <a:lnTo>
                    <a:pt x="2720" y="6885"/>
                  </a:lnTo>
                  <a:lnTo>
                    <a:pt x="2678" y="6843"/>
                  </a:lnTo>
                  <a:lnTo>
                    <a:pt x="2720" y="6759"/>
                  </a:lnTo>
                  <a:lnTo>
                    <a:pt x="2888" y="6696"/>
                  </a:lnTo>
                  <a:lnTo>
                    <a:pt x="2930" y="6801"/>
                  </a:lnTo>
                  <a:lnTo>
                    <a:pt x="3055" y="6822"/>
                  </a:lnTo>
                  <a:lnTo>
                    <a:pt x="3013" y="6927"/>
                  </a:lnTo>
                  <a:lnTo>
                    <a:pt x="3097" y="7115"/>
                  </a:lnTo>
                  <a:lnTo>
                    <a:pt x="3264" y="7136"/>
                  </a:lnTo>
                  <a:lnTo>
                    <a:pt x="3411" y="7220"/>
                  </a:lnTo>
                  <a:lnTo>
                    <a:pt x="3515" y="7199"/>
                  </a:lnTo>
                  <a:lnTo>
                    <a:pt x="3557" y="7220"/>
                  </a:lnTo>
                  <a:lnTo>
                    <a:pt x="3662" y="7240"/>
                  </a:lnTo>
                  <a:lnTo>
                    <a:pt x="3725" y="7199"/>
                  </a:lnTo>
                  <a:lnTo>
                    <a:pt x="3787" y="7199"/>
                  </a:lnTo>
                  <a:lnTo>
                    <a:pt x="3850" y="7282"/>
                  </a:lnTo>
                  <a:lnTo>
                    <a:pt x="3976" y="7282"/>
                  </a:lnTo>
                  <a:lnTo>
                    <a:pt x="3997" y="7178"/>
                  </a:lnTo>
                  <a:lnTo>
                    <a:pt x="4038" y="7115"/>
                  </a:lnTo>
                  <a:lnTo>
                    <a:pt x="4101" y="7094"/>
                  </a:lnTo>
                  <a:lnTo>
                    <a:pt x="4164" y="6968"/>
                  </a:lnTo>
                  <a:lnTo>
                    <a:pt x="4310" y="6885"/>
                  </a:lnTo>
                  <a:lnTo>
                    <a:pt x="4499" y="6906"/>
                  </a:lnTo>
                  <a:lnTo>
                    <a:pt x="4562" y="6906"/>
                  </a:lnTo>
                  <a:lnTo>
                    <a:pt x="4624" y="4813"/>
                  </a:lnTo>
                  <a:lnTo>
                    <a:pt x="4729" y="2993"/>
                  </a:lnTo>
                  <a:lnTo>
                    <a:pt x="5252" y="2993"/>
                  </a:lnTo>
                  <a:lnTo>
                    <a:pt x="5357" y="922"/>
                  </a:lnTo>
                  <a:lnTo>
                    <a:pt x="5775" y="922"/>
                  </a:lnTo>
                  <a:lnTo>
                    <a:pt x="6340" y="796"/>
                  </a:lnTo>
                  <a:lnTo>
                    <a:pt x="6507" y="733"/>
                  </a:lnTo>
                  <a:lnTo>
                    <a:pt x="6612" y="733"/>
                  </a:lnTo>
                  <a:lnTo>
                    <a:pt x="6654" y="754"/>
                  </a:lnTo>
                  <a:lnTo>
                    <a:pt x="6675" y="838"/>
                  </a:lnTo>
                  <a:lnTo>
                    <a:pt x="6717" y="859"/>
                  </a:lnTo>
                  <a:lnTo>
                    <a:pt x="6696" y="922"/>
                  </a:lnTo>
                  <a:lnTo>
                    <a:pt x="6675" y="1005"/>
                  </a:lnTo>
                  <a:lnTo>
                    <a:pt x="6717" y="1005"/>
                  </a:lnTo>
                  <a:lnTo>
                    <a:pt x="6905" y="859"/>
                  </a:lnTo>
                  <a:lnTo>
                    <a:pt x="7031" y="733"/>
                  </a:lnTo>
                  <a:lnTo>
                    <a:pt x="7135" y="608"/>
                  </a:lnTo>
                  <a:lnTo>
                    <a:pt x="7282" y="608"/>
                  </a:lnTo>
                  <a:lnTo>
                    <a:pt x="7303" y="629"/>
                  </a:lnTo>
                  <a:lnTo>
                    <a:pt x="7386" y="650"/>
                  </a:lnTo>
                  <a:lnTo>
                    <a:pt x="7449" y="608"/>
                  </a:lnTo>
                  <a:lnTo>
                    <a:pt x="7637" y="524"/>
                  </a:lnTo>
                  <a:lnTo>
                    <a:pt x="7742" y="503"/>
                  </a:lnTo>
                  <a:lnTo>
                    <a:pt x="7658" y="398"/>
                  </a:lnTo>
                  <a:lnTo>
                    <a:pt x="7637" y="398"/>
                  </a:lnTo>
                  <a:lnTo>
                    <a:pt x="7616" y="378"/>
                  </a:lnTo>
                  <a:lnTo>
                    <a:pt x="7533" y="378"/>
                  </a:lnTo>
                  <a:lnTo>
                    <a:pt x="7512" y="336"/>
                  </a:lnTo>
                  <a:lnTo>
                    <a:pt x="7491" y="336"/>
                  </a:lnTo>
                  <a:lnTo>
                    <a:pt x="7449" y="315"/>
                  </a:lnTo>
                  <a:lnTo>
                    <a:pt x="7323" y="378"/>
                  </a:lnTo>
                  <a:lnTo>
                    <a:pt x="7240" y="336"/>
                  </a:lnTo>
                  <a:lnTo>
                    <a:pt x="6696" y="482"/>
                  </a:lnTo>
                  <a:lnTo>
                    <a:pt x="5817" y="691"/>
                  </a:lnTo>
                  <a:lnTo>
                    <a:pt x="5671" y="691"/>
                  </a:lnTo>
                  <a:lnTo>
                    <a:pt x="5650" y="650"/>
                  </a:lnTo>
                  <a:lnTo>
                    <a:pt x="5608" y="650"/>
                  </a:lnTo>
                  <a:lnTo>
                    <a:pt x="5566" y="608"/>
                  </a:lnTo>
                  <a:lnTo>
                    <a:pt x="5524" y="629"/>
                  </a:lnTo>
                  <a:lnTo>
                    <a:pt x="5461" y="608"/>
                  </a:lnTo>
                  <a:lnTo>
                    <a:pt x="5419" y="587"/>
                  </a:lnTo>
                  <a:lnTo>
                    <a:pt x="5336" y="608"/>
                  </a:lnTo>
                  <a:lnTo>
                    <a:pt x="5336" y="650"/>
                  </a:lnTo>
                  <a:lnTo>
                    <a:pt x="5189" y="650"/>
                  </a:lnTo>
                  <a:lnTo>
                    <a:pt x="5085" y="629"/>
                  </a:lnTo>
                  <a:lnTo>
                    <a:pt x="4938" y="503"/>
                  </a:lnTo>
                  <a:lnTo>
                    <a:pt x="4896" y="503"/>
                  </a:lnTo>
                  <a:lnTo>
                    <a:pt x="4875" y="482"/>
                  </a:lnTo>
                  <a:lnTo>
                    <a:pt x="4834" y="545"/>
                  </a:lnTo>
                  <a:lnTo>
                    <a:pt x="4771" y="545"/>
                  </a:lnTo>
                  <a:lnTo>
                    <a:pt x="4624" y="524"/>
                  </a:lnTo>
                  <a:lnTo>
                    <a:pt x="4520" y="545"/>
                  </a:lnTo>
                  <a:lnTo>
                    <a:pt x="4457" y="608"/>
                  </a:lnTo>
                  <a:lnTo>
                    <a:pt x="4373" y="587"/>
                  </a:lnTo>
                  <a:lnTo>
                    <a:pt x="4352" y="524"/>
                  </a:lnTo>
                  <a:lnTo>
                    <a:pt x="4290" y="503"/>
                  </a:lnTo>
                  <a:lnTo>
                    <a:pt x="4185" y="524"/>
                  </a:lnTo>
                  <a:lnTo>
                    <a:pt x="4080" y="503"/>
                  </a:lnTo>
                  <a:lnTo>
                    <a:pt x="3955" y="440"/>
                  </a:lnTo>
                  <a:lnTo>
                    <a:pt x="3892" y="398"/>
                  </a:lnTo>
                  <a:lnTo>
                    <a:pt x="3850" y="294"/>
                  </a:lnTo>
                  <a:lnTo>
                    <a:pt x="3829" y="273"/>
                  </a:lnTo>
                  <a:lnTo>
                    <a:pt x="1653" y="273"/>
                  </a:lnTo>
                  <a:lnTo>
                    <a:pt x="1632" y="231"/>
                  </a:lnTo>
                  <a:lnTo>
                    <a:pt x="1569" y="231"/>
                  </a:lnTo>
                  <a:lnTo>
                    <a:pt x="1486" y="294"/>
                  </a:lnTo>
                  <a:lnTo>
                    <a:pt x="1465" y="294"/>
                  </a:lnTo>
                  <a:lnTo>
                    <a:pt x="1360" y="336"/>
                  </a:lnTo>
                  <a:lnTo>
                    <a:pt x="1235" y="294"/>
                  </a:lnTo>
                  <a:lnTo>
                    <a:pt x="1130" y="189"/>
                  </a:lnTo>
                  <a:lnTo>
                    <a:pt x="1067" y="168"/>
                  </a:lnTo>
                  <a:lnTo>
                    <a:pt x="1109" y="106"/>
                  </a:lnTo>
                  <a:lnTo>
                    <a:pt x="1025" y="85"/>
                  </a:lnTo>
                  <a:lnTo>
                    <a:pt x="1025" y="64"/>
                  </a:lnTo>
                  <a:lnTo>
                    <a:pt x="942" y="1"/>
                  </a:lnTo>
                  <a:lnTo>
                    <a:pt x="900" y="22"/>
                  </a:lnTo>
                  <a:lnTo>
                    <a:pt x="858" y="64"/>
                  </a:lnTo>
                  <a:lnTo>
                    <a:pt x="837" y="64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2"/>
            <p:cNvSpPr/>
            <p:nvPr/>
          </p:nvSpPr>
          <p:spPr>
            <a:xfrm>
              <a:off x="4123050" y="3397575"/>
              <a:ext cx="150675" cy="242750"/>
            </a:xfrm>
            <a:custGeom>
              <a:avLst/>
              <a:gdLst/>
              <a:ahLst/>
              <a:cxnLst/>
              <a:rect l="l" t="t" r="r" b="b"/>
              <a:pathLst>
                <a:path w="6027" h="9710" extrusionOk="0">
                  <a:moveTo>
                    <a:pt x="6006" y="1"/>
                  </a:moveTo>
                  <a:lnTo>
                    <a:pt x="5964" y="22"/>
                  </a:lnTo>
                  <a:lnTo>
                    <a:pt x="5922" y="84"/>
                  </a:lnTo>
                  <a:lnTo>
                    <a:pt x="5818" y="63"/>
                  </a:lnTo>
                  <a:lnTo>
                    <a:pt x="5734" y="126"/>
                  </a:lnTo>
                  <a:lnTo>
                    <a:pt x="5650" y="210"/>
                  </a:lnTo>
                  <a:lnTo>
                    <a:pt x="5525" y="231"/>
                  </a:lnTo>
                  <a:lnTo>
                    <a:pt x="5441" y="314"/>
                  </a:lnTo>
                  <a:lnTo>
                    <a:pt x="5315" y="314"/>
                  </a:lnTo>
                  <a:lnTo>
                    <a:pt x="5294" y="377"/>
                  </a:lnTo>
                  <a:lnTo>
                    <a:pt x="5190" y="398"/>
                  </a:lnTo>
                  <a:lnTo>
                    <a:pt x="5106" y="377"/>
                  </a:lnTo>
                  <a:lnTo>
                    <a:pt x="4897" y="440"/>
                  </a:lnTo>
                  <a:lnTo>
                    <a:pt x="4855" y="482"/>
                  </a:lnTo>
                  <a:lnTo>
                    <a:pt x="4750" y="503"/>
                  </a:lnTo>
                  <a:lnTo>
                    <a:pt x="4667" y="440"/>
                  </a:lnTo>
                  <a:lnTo>
                    <a:pt x="4583" y="440"/>
                  </a:lnTo>
                  <a:lnTo>
                    <a:pt x="4478" y="419"/>
                  </a:lnTo>
                  <a:lnTo>
                    <a:pt x="4437" y="482"/>
                  </a:lnTo>
                  <a:lnTo>
                    <a:pt x="4458" y="524"/>
                  </a:lnTo>
                  <a:lnTo>
                    <a:pt x="4437" y="607"/>
                  </a:lnTo>
                  <a:lnTo>
                    <a:pt x="4269" y="628"/>
                  </a:lnTo>
                  <a:lnTo>
                    <a:pt x="4144" y="691"/>
                  </a:lnTo>
                  <a:lnTo>
                    <a:pt x="4060" y="628"/>
                  </a:lnTo>
                  <a:lnTo>
                    <a:pt x="3976" y="628"/>
                  </a:lnTo>
                  <a:lnTo>
                    <a:pt x="3976" y="587"/>
                  </a:lnTo>
                  <a:lnTo>
                    <a:pt x="3934" y="545"/>
                  </a:lnTo>
                  <a:lnTo>
                    <a:pt x="3872" y="607"/>
                  </a:lnTo>
                  <a:lnTo>
                    <a:pt x="3809" y="607"/>
                  </a:lnTo>
                  <a:lnTo>
                    <a:pt x="3704" y="712"/>
                  </a:lnTo>
                  <a:lnTo>
                    <a:pt x="3516" y="733"/>
                  </a:lnTo>
                  <a:lnTo>
                    <a:pt x="3537" y="712"/>
                  </a:lnTo>
                  <a:lnTo>
                    <a:pt x="3495" y="628"/>
                  </a:lnTo>
                  <a:lnTo>
                    <a:pt x="3411" y="628"/>
                  </a:lnTo>
                  <a:lnTo>
                    <a:pt x="3328" y="587"/>
                  </a:lnTo>
                  <a:lnTo>
                    <a:pt x="3244" y="545"/>
                  </a:lnTo>
                  <a:lnTo>
                    <a:pt x="3244" y="503"/>
                  </a:lnTo>
                  <a:lnTo>
                    <a:pt x="3181" y="524"/>
                  </a:lnTo>
                  <a:lnTo>
                    <a:pt x="3139" y="545"/>
                  </a:lnTo>
                  <a:lnTo>
                    <a:pt x="3035" y="587"/>
                  </a:lnTo>
                  <a:lnTo>
                    <a:pt x="2491" y="607"/>
                  </a:lnTo>
                  <a:lnTo>
                    <a:pt x="2365" y="1110"/>
                  </a:lnTo>
                  <a:lnTo>
                    <a:pt x="2449" y="1654"/>
                  </a:lnTo>
                  <a:lnTo>
                    <a:pt x="2616" y="1737"/>
                  </a:lnTo>
                  <a:lnTo>
                    <a:pt x="2721" y="1800"/>
                  </a:lnTo>
                  <a:lnTo>
                    <a:pt x="2763" y="1863"/>
                  </a:lnTo>
                  <a:lnTo>
                    <a:pt x="2805" y="1884"/>
                  </a:lnTo>
                  <a:lnTo>
                    <a:pt x="3014" y="2072"/>
                  </a:lnTo>
                  <a:lnTo>
                    <a:pt x="3035" y="2177"/>
                  </a:lnTo>
                  <a:lnTo>
                    <a:pt x="3181" y="2365"/>
                  </a:lnTo>
                  <a:lnTo>
                    <a:pt x="3223" y="2491"/>
                  </a:lnTo>
                  <a:lnTo>
                    <a:pt x="3286" y="2574"/>
                  </a:lnTo>
                  <a:lnTo>
                    <a:pt x="3286" y="2637"/>
                  </a:lnTo>
                  <a:lnTo>
                    <a:pt x="3202" y="2637"/>
                  </a:lnTo>
                  <a:lnTo>
                    <a:pt x="3181" y="2721"/>
                  </a:lnTo>
                  <a:lnTo>
                    <a:pt x="3118" y="2721"/>
                  </a:lnTo>
                  <a:lnTo>
                    <a:pt x="3097" y="2783"/>
                  </a:lnTo>
                  <a:lnTo>
                    <a:pt x="3118" y="2804"/>
                  </a:lnTo>
                  <a:lnTo>
                    <a:pt x="3097" y="2846"/>
                  </a:lnTo>
                  <a:lnTo>
                    <a:pt x="3181" y="2930"/>
                  </a:lnTo>
                  <a:lnTo>
                    <a:pt x="3139" y="3139"/>
                  </a:lnTo>
                  <a:lnTo>
                    <a:pt x="3118" y="3244"/>
                  </a:lnTo>
                  <a:lnTo>
                    <a:pt x="3035" y="3307"/>
                  </a:lnTo>
                  <a:lnTo>
                    <a:pt x="2930" y="3327"/>
                  </a:lnTo>
                  <a:lnTo>
                    <a:pt x="2867" y="3474"/>
                  </a:lnTo>
                  <a:lnTo>
                    <a:pt x="2867" y="3579"/>
                  </a:lnTo>
                  <a:lnTo>
                    <a:pt x="2805" y="3683"/>
                  </a:lnTo>
                  <a:lnTo>
                    <a:pt x="2825" y="3830"/>
                  </a:lnTo>
                  <a:lnTo>
                    <a:pt x="2805" y="3955"/>
                  </a:lnTo>
                  <a:lnTo>
                    <a:pt x="2700" y="3976"/>
                  </a:lnTo>
                  <a:lnTo>
                    <a:pt x="2679" y="3872"/>
                  </a:lnTo>
                  <a:lnTo>
                    <a:pt x="2700" y="3830"/>
                  </a:lnTo>
                  <a:lnTo>
                    <a:pt x="2616" y="3725"/>
                  </a:lnTo>
                  <a:lnTo>
                    <a:pt x="2574" y="3662"/>
                  </a:lnTo>
                  <a:lnTo>
                    <a:pt x="2491" y="3620"/>
                  </a:lnTo>
                  <a:lnTo>
                    <a:pt x="2386" y="3537"/>
                  </a:lnTo>
                  <a:lnTo>
                    <a:pt x="2281" y="3411"/>
                  </a:lnTo>
                  <a:lnTo>
                    <a:pt x="2281" y="3327"/>
                  </a:lnTo>
                  <a:lnTo>
                    <a:pt x="2240" y="3202"/>
                  </a:lnTo>
                  <a:lnTo>
                    <a:pt x="2240" y="3097"/>
                  </a:lnTo>
                  <a:lnTo>
                    <a:pt x="2281" y="2993"/>
                  </a:lnTo>
                  <a:lnTo>
                    <a:pt x="2344" y="2846"/>
                  </a:lnTo>
                  <a:lnTo>
                    <a:pt x="2449" y="2721"/>
                  </a:lnTo>
                  <a:lnTo>
                    <a:pt x="2470" y="2595"/>
                  </a:lnTo>
                  <a:lnTo>
                    <a:pt x="2470" y="2428"/>
                  </a:lnTo>
                  <a:lnTo>
                    <a:pt x="2407" y="2323"/>
                  </a:lnTo>
                  <a:lnTo>
                    <a:pt x="2261" y="2302"/>
                  </a:lnTo>
                  <a:lnTo>
                    <a:pt x="2135" y="2302"/>
                  </a:lnTo>
                  <a:lnTo>
                    <a:pt x="2072" y="2365"/>
                  </a:lnTo>
                  <a:lnTo>
                    <a:pt x="2030" y="2365"/>
                  </a:lnTo>
                  <a:lnTo>
                    <a:pt x="1968" y="2386"/>
                  </a:lnTo>
                  <a:lnTo>
                    <a:pt x="1863" y="2323"/>
                  </a:lnTo>
                  <a:lnTo>
                    <a:pt x="1863" y="2260"/>
                  </a:lnTo>
                  <a:lnTo>
                    <a:pt x="1821" y="2198"/>
                  </a:lnTo>
                  <a:lnTo>
                    <a:pt x="1779" y="2156"/>
                  </a:lnTo>
                  <a:lnTo>
                    <a:pt x="1758" y="2093"/>
                  </a:lnTo>
                  <a:lnTo>
                    <a:pt x="1612" y="2114"/>
                  </a:lnTo>
                  <a:lnTo>
                    <a:pt x="1424" y="2177"/>
                  </a:lnTo>
                  <a:lnTo>
                    <a:pt x="1089" y="2302"/>
                  </a:lnTo>
                  <a:lnTo>
                    <a:pt x="984" y="2323"/>
                  </a:lnTo>
                  <a:lnTo>
                    <a:pt x="398" y="2595"/>
                  </a:lnTo>
                  <a:lnTo>
                    <a:pt x="273" y="2595"/>
                  </a:lnTo>
                  <a:lnTo>
                    <a:pt x="43" y="2700"/>
                  </a:lnTo>
                  <a:lnTo>
                    <a:pt x="1" y="2783"/>
                  </a:lnTo>
                  <a:lnTo>
                    <a:pt x="43" y="2951"/>
                  </a:lnTo>
                  <a:lnTo>
                    <a:pt x="43" y="3035"/>
                  </a:lnTo>
                  <a:lnTo>
                    <a:pt x="64" y="3223"/>
                  </a:lnTo>
                  <a:lnTo>
                    <a:pt x="273" y="3244"/>
                  </a:lnTo>
                  <a:lnTo>
                    <a:pt x="356" y="3244"/>
                  </a:lnTo>
                  <a:lnTo>
                    <a:pt x="377" y="3327"/>
                  </a:lnTo>
                  <a:lnTo>
                    <a:pt x="419" y="3307"/>
                  </a:lnTo>
                  <a:lnTo>
                    <a:pt x="482" y="3244"/>
                  </a:lnTo>
                  <a:lnTo>
                    <a:pt x="628" y="3265"/>
                  </a:lnTo>
                  <a:lnTo>
                    <a:pt x="796" y="3369"/>
                  </a:lnTo>
                  <a:lnTo>
                    <a:pt x="901" y="3516"/>
                  </a:lnTo>
                  <a:lnTo>
                    <a:pt x="1005" y="3537"/>
                  </a:lnTo>
                  <a:lnTo>
                    <a:pt x="1193" y="3537"/>
                  </a:lnTo>
                  <a:lnTo>
                    <a:pt x="1298" y="3620"/>
                  </a:lnTo>
                  <a:lnTo>
                    <a:pt x="1340" y="3683"/>
                  </a:lnTo>
                  <a:lnTo>
                    <a:pt x="1465" y="3725"/>
                  </a:lnTo>
                  <a:lnTo>
                    <a:pt x="1465" y="3788"/>
                  </a:lnTo>
                  <a:lnTo>
                    <a:pt x="1424" y="3892"/>
                  </a:lnTo>
                  <a:lnTo>
                    <a:pt x="1445" y="3976"/>
                  </a:lnTo>
                  <a:lnTo>
                    <a:pt x="1424" y="4060"/>
                  </a:lnTo>
                  <a:lnTo>
                    <a:pt x="1445" y="4144"/>
                  </a:lnTo>
                  <a:lnTo>
                    <a:pt x="1445" y="4206"/>
                  </a:lnTo>
                  <a:lnTo>
                    <a:pt x="1403" y="4290"/>
                  </a:lnTo>
                  <a:lnTo>
                    <a:pt x="1361" y="4457"/>
                  </a:lnTo>
                  <a:lnTo>
                    <a:pt x="1319" y="4562"/>
                  </a:lnTo>
                  <a:lnTo>
                    <a:pt x="1361" y="4604"/>
                  </a:lnTo>
                  <a:lnTo>
                    <a:pt x="1445" y="4604"/>
                  </a:lnTo>
                  <a:lnTo>
                    <a:pt x="1424" y="4688"/>
                  </a:lnTo>
                  <a:lnTo>
                    <a:pt x="1319" y="4729"/>
                  </a:lnTo>
                  <a:lnTo>
                    <a:pt x="1319" y="4834"/>
                  </a:lnTo>
                  <a:lnTo>
                    <a:pt x="1319" y="4980"/>
                  </a:lnTo>
                  <a:lnTo>
                    <a:pt x="1235" y="5001"/>
                  </a:lnTo>
                  <a:lnTo>
                    <a:pt x="1235" y="5043"/>
                  </a:lnTo>
                  <a:lnTo>
                    <a:pt x="1340" y="5127"/>
                  </a:lnTo>
                  <a:lnTo>
                    <a:pt x="1361" y="5232"/>
                  </a:lnTo>
                  <a:lnTo>
                    <a:pt x="1319" y="5294"/>
                  </a:lnTo>
                  <a:lnTo>
                    <a:pt x="1319" y="5399"/>
                  </a:lnTo>
                  <a:lnTo>
                    <a:pt x="1361" y="5441"/>
                  </a:lnTo>
                  <a:lnTo>
                    <a:pt x="1403" y="5524"/>
                  </a:lnTo>
                  <a:lnTo>
                    <a:pt x="1319" y="5629"/>
                  </a:lnTo>
                  <a:lnTo>
                    <a:pt x="1214" y="5734"/>
                  </a:lnTo>
                  <a:lnTo>
                    <a:pt x="1193" y="5776"/>
                  </a:lnTo>
                  <a:lnTo>
                    <a:pt x="1110" y="5776"/>
                  </a:lnTo>
                  <a:lnTo>
                    <a:pt x="1089" y="5859"/>
                  </a:lnTo>
                  <a:lnTo>
                    <a:pt x="1110" y="5964"/>
                  </a:lnTo>
                  <a:lnTo>
                    <a:pt x="1089" y="6048"/>
                  </a:lnTo>
                  <a:lnTo>
                    <a:pt x="1047" y="6194"/>
                  </a:lnTo>
                  <a:lnTo>
                    <a:pt x="1026" y="6278"/>
                  </a:lnTo>
                  <a:lnTo>
                    <a:pt x="1026" y="6466"/>
                  </a:lnTo>
                  <a:lnTo>
                    <a:pt x="398" y="7115"/>
                  </a:lnTo>
                  <a:lnTo>
                    <a:pt x="461" y="7282"/>
                  </a:lnTo>
                  <a:lnTo>
                    <a:pt x="482" y="7429"/>
                  </a:lnTo>
                  <a:lnTo>
                    <a:pt x="566" y="7554"/>
                  </a:lnTo>
                  <a:lnTo>
                    <a:pt x="566" y="7847"/>
                  </a:lnTo>
                  <a:lnTo>
                    <a:pt x="524" y="7868"/>
                  </a:lnTo>
                  <a:lnTo>
                    <a:pt x="524" y="7973"/>
                  </a:lnTo>
                  <a:lnTo>
                    <a:pt x="587" y="8077"/>
                  </a:lnTo>
                  <a:lnTo>
                    <a:pt x="608" y="8224"/>
                  </a:lnTo>
                  <a:lnTo>
                    <a:pt x="608" y="8684"/>
                  </a:lnTo>
                  <a:lnTo>
                    <a:pt x="566" y="8851"/>
                  </a:lnTo>
                  <a:lnTo>
                    <a:pt x="566" y="9019"/>
                  </a:lnTo>
                  <a:lnTo>
                    <a:pt x="566" y="9207"/>
                  </a:lnTo>
                  <a:lnTo>
                    <a:pt x="566" y="9228"/>
                  </a:lnTo>
                  <a:lnTo>
                    <a:pt x="628" y="9270"/>
                  </a:lnTo>
                  <a:lnTo>
                    <a:pt x="691" y="9333"/>
                  </a:lnTo>
                  <a:lnTo>
                    <a:pt x="733" y="9395"/>
                  </a:lnTo>
                  <a:lnTo>
                    <a:pt x="712" y="9437"/>
                  </a:lnTo>
                  <a:lnTo>
                    <a:pt x="712" y="9521"/>
                  </a:lnTo>
                  <a:lnTo>
                    <a:pt x="691" y="9626"/>
                  </a:lnTo>
                  <a:lnTo>
                    <a:pt x="691" y="9646"/>
                  </a:lnTo>
                  <a:lnTo>
                    <a:pt x="733" y="9646"/>
                  </a:lnTo>
                  <a:lnTo>
                    <a:pt x="942" y="9709"/>
                  </a:lnTo>
                  <a:lnTo>
                    <a:pt x="1047" y="9709"/>
                  </a:lnTo>
                  <a:lnTo>
                    <a:pt x="1089" y="9605"/>
                  </a:lnTo>
                  <a:lnTo>
                    <a:pt x="1131" y="9500"/>
                  </a:lnTo>
                  <a:lnTo>
                    <a:pt x="1152" y="9333"/>
                  </a:lnTo>
                  <a:lnTo>
                    <a:pt x="1131" y="9291"/>
                  </a:lnTo>
                  <a:lnTo>
                    <a:pt x="1110" y="9291"/>
                  </a:lnTo>
                  <a:lnTo>
                    <a:pt x="1089" y="9395"/>
                  </a:lnTo>
                  <a:lnTo>
                    <a:pt x="1005" y="9374"/>
                  </a:lnTo>
                  <a:lnTo>
                    <a:pt x="942" y="9437"/>
                  </a:lnTo>
                  <a:lnTo>
                    <a:pt x="942" y="9333"/>
                  </a:lnTo>
                  <a:lnTo>
                    <a:pt x="901" y="9228"/>
                  </a:lnTo>
                  <a:lnTo>
                    <a:pt x="880" y="9207"/>
                  </a:lnTo>
                  <a:lnTo>
                    <a:pt x="921" y="9165"/>
                  </a:lnTo>
                  <a:lnTo>
                    <a:pt x="984" y="9165"/>
                  </a:lnTo>
                  <a:lnTo>
                    <a:pt x="1026" y="9019"/>
                  </a:lnTo>
                  <a:lnTo>
                    <a:pt x="1110" y="8977"/>
                  </a:lnTo>
                  <a:lnTo>
                    <a:pt x="1131" y="8893"/>
                  </a:lnTo>
                  <a:lnTo>
                    <a:pt x="1298" y="8872"/>
                  </a:lnTo>
                  <a:lnTo>
                    <a:pt x="1465" y="8663"/>
                  </a:lnTo>
                  <a:lnTo>
                    <a:pt x="1989" y="8579"/>
                  </a:lnTo>
                  <a:lnTo>
                    <a:pt x="2365" y="8391"/>
                  </a:lnTo>
                  <a:lnTo>
                    <a:pt x="2574" y="8182"/>
                  </a:lnTo>
                  <a:lnTo>
                    <a:pt x="2616" y="8035"/>
                  </a:lnTo>
                  <a:lnTo>
                    <a:pt x="2679" y="7931"/>
                  </a:lnTo>
                  <a:lnTo>
                    <a:pt x="2679" y="7847"/>
                  </a:lnTo>
                  <a:lnTo>
                    <a:pt x="2574" y="7910"/>
                  </a:lnTo>
                  <a:lnTo>
                    <a:pt x="2553" y="7805"/>
                  </a:lnTo>
                  <a:lnTo>
                    <a:pt x="2595" y="7805"/>
                  </a:lnTo>
                  <a:lnTo>
                    <a:pt x="2595" y="7701"/>
                  </a:lnTo>
                  <a:lnTo>
                    <a:pt x="2658" y="7617"/>
                  </a:lnTo>
                  <a:lnTo>
                    <a:pt x="2658" y="7533"/>
                  </a:lnTo>
                  <a:lnTo>
                    <a:pt x="2721" y="7345"/>
                  </a:lnTo>
                  <a:lnTo>
                    <a:pt x="2700" y="7324"/>
                  </a:lnTo>
                  <a:lnTo>
                    <a:pt x="2700" y="7177"/>
                  </a:lnTo>
                  <a:lnTo>
                    <a:pt x="2763" y="7115"/>
                  </a:lnTo>
                  <a:lnTo>
                    <a:pt x="2763" y="6968"/>
                  </a:lnTo>
                  <a:lnTo>
                    <a:pt x="2721" y="6968"/>
                  </a:lnTo>
                  <a:lnTo>
                    <a:pt x="2721" y="6822"/>
                  </a:lnTo>
                  <a:lnTo>
                    <a:pt x="2658" y="6968"/>
                  </a:lnTo>
                  <a:lnTo>
                    <a:pt x="2658" y="7073"/>
                  </a:lnTo>
                  <a:lnTo>
                    <a:pt x="2595" y="7094"/>
                  </a:lnTo>
                  <a:lnTo>
                    <a:pt x="2574" y="6968"/>
                  </a:lnTo>
                  <a:lnTo>
                    <a:pt x="2595" y="6592"/>
                  </a:lnTo>
                  <a:lnTo>
                    <a:pt x="2553" y="6466"/>
                  </a:lnTo>
                  <a:lnTo>
                    <a:pt x="2553" y="6340"/>
                  </a:lnTo>
                  <a:lnTo>
                    <a:pt x="2470" y="6236"/>
                  </a:lnTo>
                  <a:lnTo>
                    <a:pt x="2407" y="6194"/>
                  </a:lnTo>
                  <a:lnTo>
                    <a:pt x="2491" y="6152"/>
                  </a:lnTo>
                  <a:lnTo>
                    <a:pt x="2491" y="6068"/>
                  </a:lnTo>
                  <a:lnTo>
                    <a:pt x="2302" y="5838"/>
                  </a:lnTo>
                  <a:lnTo>
                    <a:pt x="2386" y="5755"/>
                  </a:lnTo>
                  <a:lnTo>
                    <a:pt x="2365" y="5650"/>
                  </a:lnTo>
                  <a:lnTo>
                    <a:pt x="2407" y="5608"/>
                  </a:lnTo>
                  <a:lnTo>
                    <a:pt x="2407" y="5524"/>
                  </a:lnTo>
                  <a:lnTo>
                    <a:pt x="2365" y="5441"/>
                  </a:lnTo>
                  <a:lnTo>
                    <a:pt x="2365" y="5399"/>
                  </a:lnTo>
                  <a:lnTo>
                    <a:pt x="2407" y="5399"/>
                  </a:lnTo>
                  <a:lnTo>
                    <a:pt x="2512" y="5462"/>
                  </a:lnTo>
                  <a:lnTo>
                    <a:pt x="2574" y="5399"/>
                  </a:lnTo>
                  <a:lnTo>
                    <a:pt x="2721" y="5399"/>
                  </a:lnTo>
                  <a:lnTo>
                    <a:pt x="2825" y="5315"/>
                  </a:lnTo>
                  <a:lnTo>
                    <a:pt x="2805" y="5190"/>
                  </a:lnTo>
                  <a:lnTo>
                    <a:pt x="3118" y="4980"/>
                  </a:lnTo>
                  <a:lnTo>
                    <a:pt x="3244" y="4980"/>
                  </a:lnTo>
                  <a:lnTo>
                    <a:pt x="3244" y="4897"/>
                  </a:lnTo>
                  <a:lnTo>
                    <a:pt x="3307" y="4876"/>
                  </a:lnTo>
                  <a:lnTo>
                    <a:pt x="3349" y="4813"/>
                  </a:lnTo>
                  <a:lnTo>
                    <a:pt x="3349" y="4771"/>
                  </a:lnTo>
                  <a:lnTo>
                    <a:pt x="3600" y="4625"/>
                  </a:lnTo>
                  <a:lnTo>
                    <a:pt x="3621" y="4562"/>
                  </a:lnTo>
                  <a:lnTo>
                    <a:pt x="3662" y="4520"/>
                  </a:lnTo>
                  <a:lnTo>
                    <a:pt x="3704" y="4374"/>
                  </a:lnTo>
                  <a:lnTo>
                    <a:pt x="3746" y="4478"/>
                  </a:lnTo>
                  <a:lnTo>
                    <a:pt x="3830" y="4416"/>
                  </a:lnTo>
                  <a:lnTo>
                    <a:pt x="3955" y="4269"/>
                  </a:lnTo>
                  <a:lnTo>
                    <a:pt x="3955" y="4185"/>
                  </a:lnTo>
                  <a:lnTo>
                    <a:pt x="4018" y="4248"/>
                  </a:lnTo>
                  <a:lnTo>
                    <a:pt x="4248" y="4081"/>
                  </a:lnTo>
                  <a:lnTo>
                    <a:pt x="4437" y="3997"/>
                  </a:lnTo>
                  <a:lnTo>
                    <a:pt x="4437" y="3976"/>
                  </a:lnTo>
                  <a:lnTo>
                    <a:pt x="4562" y="3976"/>
                  </a:lnTo>
                  <a:lnTo>
                    <a:pt x="4918" y="3788"/>
                  </a:lnTo>
                  <a:lnTo>
                    <a:pt x="4960" y="3725"/>
                  </a:lnTo>
                  <a:lnTo>
                    <a:pt x="5022" y="3683"/>
                  </a:lnTo>
                  <a:lnTo>
                    <a:pt x="5399" y="3474"/>
                  </a:lnTo>
                  <a:lnTo>
                    <a:pt x="5399" y="3369"/>
                  </a:lnTo>
                  <a:lnTo>
                    <a:pt x="5504" y="3369"/>
                  </a:lnTo>
                  <a:lnTo>
                    <a:pt x="5608" y="3223"/>
                  </a:lnTo>
                  <a:lnTo>
                    <a:pt x="5608" y="3139"/>
                  </a:lnTo>
                  <a:lnTo>
                    <a:pt x="5734" y="2993"/>
                  </a:lnTo>
                  <a:lnTo>
                    <a:pt x="5818" y="2951"/>
                  </a:lnTo>
                  <a:lnTo>
                    <a:pt x="5818" y="2846"/>
                  </a:lnTo>
                  <a:lnTo>
                    <a:pt x="5859" y="2783"/>
                  </a:lnTo>
                  <a:lnTo>
                    <a:pt x="5797" y="2783"/>
                  </a:lnTo>
                  <a:lnTo>
                    <a:pt x="5755" y="2804"/>
                  </a:lnTo>
                  <a:lnTo>
                    <a:pt x="5734" y="2742"/>
                  </a:lnTo>
                  <a:lnTo>
                    <a:pt x="5838" y="2679"/>
                  </a:lnTo>
                  <a:lnTo>
                    <a:pt x="5901" y="2679"/>
                  </a:lnTo>
                  <a:lnTo>
                    <a:pt x="5922" y="2616"/>
                  </a:lnTo>
                  <a:lnTo>
                    <a:pt x="5901" y="2574"/>
                  </a:lnTo>
                  <a:lnTo>
                    <a:pt x="5943" y="2532"/>
                  </a:lnTo>
                  <a:lnTo>
                    <a:pt x="6006" y="2470"/>
                  </a:lnTo>
                  <a:lnTo>
                    <a:pt x="5964" y="2219"/>
                  </a:lnTo>
                  <a:lnTo>
                    <a:pt x="5943" y="2198"/>
                  </a:lnTo>
                  <a:lnTo>
                    <a:pt x="5838" y="2198"/>
                  </a:lnTo>
                  <a:lnTo>
                    <a:pt x="5797" y="2177"/>
                  </a:lnTo>
                  <a:lnTo>
                    <a:pt x="5818" y="2114"/>
                  </a:lnTo>
                  <a:lnTo>
                    <a:pt x="5901" y="2114"/>
                  </a:lnTo>
                  <a:lnTo>
                    <a:pt x="5901" y="1863"/>
                  </a:lnTo>
                  <a:lnTo>
                    <a:pt x="5859" y="1800"/>
                  </a:lnTo>
                  <a:lnTo>
                    <a:pt x="5901" y="1800"/>
                  </a:lnTo>
                  <a:lnTo>
                    <a:pt x="5922" y="1528"/>
                  </a:lnTo>
                  <a:lnTo>
                    <a:pt x="5901" y="1361"/>
                  </a:lnTo>
                  <a:lnTo>
                    <a:pt x="5964" y="1319"/>
                  </a:lnTo>
                  <a:lnTo>
                    <a:pt x="5943" y="1151"/>
                  </a:lnTo>
                  <a:lnTo>
                    <a:pt x="5922" y="1131"/>
                  </a:lnTo>
                  <a:lnTo>
                    <a:pt x="5922" y="963"/>
                  </a:lnTo>
                  <a:lnTo>
                    <a:pt x="5964" y="942"/>
                  </a:lnTo>
                  <a:lnTo>
                    <a:pt x="5901" y="817"/>
                  </a:lnTo>
                  <a:lnTo>
                    <a:pt x="5859" y="628"/>
                  </a:lnTo>
                  <a:lnTo>
                    <a:pt x="5922" y="587"/>
                  </a:lnTo>
                  <a:lnTo>
                    <a:pt x="5901" y="545"/>
                  </a:lnTo>
                  <a:lnTo>
                    <a:pt x="5901" y="503"/>
                  </a:lnTo>
                  <a:lnTo>
                    <a:pt x="5901" y="440"/>
                  </a:lnTo>
                  <a:lnTo>
                    <a:pt x="6027" y="273"/>
                  </a:lnTo>
                  <a:lnTo>
                    <a:pt x="5964" y="231"/>
                  </a:lnTo>
                  <a:lnTo>
                    <a:pt x="6027" y="168"/>
                  </a:lnTo>
                  <a:lnTo>
                    <a:pt x="6027" y="22"/>
                  </a:lnTo>
                  <a:lnTo>
                    <a:pt x="600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2"/>
            <p:cNvSpPr/>
            <p:nvPr/>
          </p:nvSpPr>
          <p:spPr>
            <a:xfrm>
              <a:off x="4120450" y="3622500"/>
              <a:ext cx="20950" cy="23575"/>
            </a:xfrm>
            <a:custGeom>
              <a:avLst/>
              <a:gdLst/>
              <a:ahLst/>
              <a:cxnLst/>
              <a:rect l="l" t="t" r="r" b="b"/>
              <a:pathLst>
                <a:path w="838" h="943" extrusionOk="0">
                  <a:moveTo>
                    <a:pt x="314" y="1"/>
                  </a:moveTo>
                  <a:lnTo>
                    <a:pt x="209" y="43"/>
                  </a:lnTo>
                  <a:lnTo>
                    <a:pt x="188" y="189"/>
                  </a:lnTo>
                  <a:lnTo>
                    <a:pt x="63" y="440"/>
                  </a:lnTo>
                  <a:lnTo>
                    <a:pt x="0" y="566"/>
                  </a:lnTo>
                  <a:lnTo>
                    <a:pt x="42" y="649"/>
                  </a:lnTo>
                  <a:lnTo>
                    <a:pt x="105" y="712"/>
                  </a:lnTo>
                  <a:lnTo>
                    <a:pt x="168" y="817"/>
                  </a:lnTo>
                  <a:lnTo>
                    <a:pt x="377" y="921"/>
                  </a:lnTo>
                  <a:lnTo>
                    <a:pt x="586" y="942"/>
                  </a:lnTo>
                  <a:lnTo>
                    <a:pt x="670" y="921"/>
                  </a:lnTo>
                  <a:lnTo>
                    <a:pt x="712" y="817"/>
                  </a:lnTo>
                  <a:lnTo>
                    <a:pt x="691" y="712"/>
                  </a:lnTo>
                  <a:lnTo>
                    <a:pt x="774" y="691"/>
                  </a:lnTo>
                  <a:lnTo>
                    <a:pt x="795" y="649"/>
                  </a:lnTo>
                  <a:lnTo>
                    <a:pt x="795" y="629"/>
                  </a:lnTo>
                  <a:lnTo>
                    <a:pt x="816" y="524"/>
                  </a:lnTo>
                  <a:lnTo>
                    <a:pt x="816" y="440"/>
                  </a:lnTo>
                  <a:lnTo>
                    <a:pt x="837" y="398"/>
                  </a:lnTo>
                  <a:lnTo>
                    <a:pt x="795" y="336"/>
                  </a:lnTo>
                  <a:lnTo>
                    <a:pt x="732" y="273"/>
                  </a:lnTo>
                  <a:lnTo>
                    <a:pt x="670" y="231"/>
                  </a:lnTo>
                  <a:lnTo>
                    <a:pt x="670" y="210"/>
                  </a:lnTo>
                  <a:lnTo>
                    <a:pt x="565" y="189"/>
                  </a:lnTo>
                  <a:lnTo>
                    <a:pt x="481" y="105"/>
                  </a:lnTo>
                  <a:lnTo>
                    <a:pt x="3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2"/>
            <p:cNvSpPr/>
            <p:nvPr/>
          </p:nvSpPr>
          <p:spPr>
            <a:xfrm>
              <a:off x="4064475" y="3669050"/>
              <a:ext cx="33500" cy="31425"/>
            </a:xfrm>
            <a:custGeom>
              <a:avLst/>
              <a:gdLst/>
              <a:ahLst/>
              <a:cxnLst/>
              <a:rect l="l" t="t" r="r" b="b"/>
              <a:pathLst>
                <a:path w="1340" h="1257" extrusionOk="0">
                  <a:moveTo>
                    <a:pt x="775" y="1"/>
                  </a:moveTo>
                  <a:lnTo>
                    <a:pt x="754" y="43"/>
                  </a:lnTo>
                  <a:lnTo>
                    <a:pt x="670" y="106"/>
                  </a:lnTo>
                  <a:lnTo>
                    <a:pt x="628" y="147"/>
                  </a:lnTo>
                  <a:lnTo>
                    <a:pt x="419" y="189"/>
                  </a:lnTo>
                  <a:lnTo>
                    <a:pt x="293" y="315"/>
                  </a:lnTo>
                  <a:lnTo>
                    <a:pt x="231" y="440"/>
                  </a:lnTo>
                  <a:lnTo>
                    <a:pt x="84" y="566"/>
                  </a:lnTo>
                  <a:lnTo>
                    <a:pt x="0" y="629"/>
                  </a:lnTo>
                  <a:lnTo>
                    <a:pt x="42" y="733"/>
                  </a:lnTo>
                  <a:lnTo>
                    <a:pt x="126" y="796"/>
                  </a:lnTo>
                  <a:lnTo>
                    <a:pt x="126" y="859"/>
                  </a:lnTo>
                  <a:lnTo>
                    <a:pt x="210" y="943"/>
                  </a:lnTo>
                  <a:lnTo>
                    <a:pt x="210" y="1047"/>
                  </a:lnTo>
                  <a:lnTo>
                    <a:pt x="293" y="1131"/>
                  </a:lnTo>
                  <a:lnTo>
                    <a:pt x="356" y="1194"/>
                  </a:lnTo>
                  <a:lnTo>
                    <a:pt x="503" y="1256"/>
                  </a:lnTo>
                  <a:lnTo>
                    <a:pt x="607" y="1256"/>
                  </a:lnTo>
                  <a:lnTo>
                    <a:pt x="628" y="1194"/>
                  </a:lnTo>
                  <a:lnTo>
                    <a:pt x="670" y="1152"/>
                  </a:lnTo>
                  <a:lnTo>
                    <a:pt x="712" y="1026"/>
                  </a:lnTo>
                  <a:lnTo>
                    <a:pt x="816" y="984"/>
                  </a:lnTo>
                  <a:lnTo>
                    <a:pt x="879" y="943"/>
                  </a:lnTo>
                  <a:lnTo>
                    <a:pt x="984" y="922"/>
                  </a:lnTo>
                  <a:lnTo>
                    <a:pt x="1067" y="943"/>
                  </a:lnTo>
                  <a:lnTo>
                    <a:pt x="1172" y="859"/>
                  </a:lnTo>
                  <a:lnTo>
                    <a:pt x="1193" y="775"/>
                  </a:lnTo>
                  <a:lnTo>
                    <a:pt x="1151" y="733"/>
                  </a:lnTo>
                  <a:lnTo>
                    <a:pt x="1130" y="650"/>
                  </a:lnTo>
                  <a:lnTo>
                    <a:pt x="1235" y="608"/>
                  </a:lnTo>
                  <a:lnTo>
                    <a:pt x="1339" y="524"/>
                  </a:lnTo>
                  <a:lnTo>
                    <a:pt x="1339" y="399"/>
                  </a:lnTo>
                  <a:lnTo>
                    <a:pt x="1256" y="147"/>
                  </a:lnTo>
                  <a:lnTo>
                    <a:pt x="1130" y="43"/>
                  </a:lnTo>
                  <a:lnTo>
                    <a:pt x="1026" y="85"/>
                  </a:lnTo>
                  <a:lnTo>
                    <a:pt x="942" y="22"/>
                  </a:lnTo>
                  <a:lnTo>
                    <a:pt x="921" y="43"/>
                  </a:lnTo>
                  <a:lnTo>
                    <a:pt x="858" y="22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2"/>
            <p:cNvSpPr/>
            <p:nvPr/>
          </p:nvSpPr>
          <p:spPr>
            <a:xfrm>
              <a:off x="4697400" y="2660025"/>
              <a:ext cx="105175" cy="86850"/>
            </a:xfrm>
            <a:custGeom>
              <a:avLst/>
              <a:gdLst/>
              <a:ahLst/>
              <a:cxnLst/>
              <a:rect l="l" t="t" r="r" b="b"/>
              <a:pathLst>
                <a:path w="4207" h="3474" extrusionOk="0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2"/>
            <p:cNvSpPr/>
            <p:nvPr/>
          </p:nvSpPr>
          <p:spPr>
            <a:xfrm>
              <a:off x="4697400" y="2660025"/>
              <a:ext cx="105175" cy="86850"/>
            </a:xfrm>
            <a:custGeom>
              <a:avLst/>
              <a:gdLst/>
              <a:ahLst/>
              <a:cxnLst/>
              <a:rect l="l" t="t" r="r" b="b"/>
              <a:pathLst>
                <a:path w="4207" h="3474" extrusionOk="0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2"/>
            <p:cNvSpPr/>
            <p:nvPr/>
          </p:nvSpPr>
          <p:spPr>
            <a:xfrm>
              <a:off x="4252775" y="2586800"/>
              <a:ext cx="70650" cy="19900"/>
            </a:xfrm>
            <a:custGeom>
              <a:avLst/>
              <a:gdLst/>
              <a:ahLst/>
              <a:cxnLst/>
              <a:rect l="l" t="t" r="r" b="b"/>
              <a:pathLst>
                <a:path w="2826" h="796" extrusionOk="0">
                  <a:moveTo>
                    <a:pt x="2240" y="0"/>
                  </a:moveTo>
                  <a:cubicBezTo>
                    <a:pt x="2240" y="0"/>
                    <a:pt x="1717" y="230"/>
                    <a:pt x="1612" y="230"/>
                  </a:cubicBezTo>
                  <a:cubicBezTo>
                    <a:pt x="1507" y="230"/>
                    <a:pt x="1382" y="105"/>
                    <a:pt x="1382" y="105"/>
                  </a:cubicBezTo>
                  <a:lnTo>
                    <a:pt x="733" y="126"/>
                  </a:lnTo>
                  <a:lnTo>
                    <a:pt x="754" y="293"/>
                  </a:lnTo>
                  <a:cubicBezTo>
                    <a:pt x="775" y="419"/>
                    <a:pt x="231" y="419"/>
                    <a:pt x="22" y="419"/>
                  </a:cubicBezTo>
                  <a:lnTo>
                    <a:pt x="22" y="439"/>
                  </a:lnTo>
                  <a:lnTo>
                    <a:pt x="1" y="481"/>
                  </a:lnTo>
                  <a:lnTo>
                    <a:pt x="85" y="481"/>
                  </a:lnTo>
                  <a:lnTo>
                    <a:pt x="105" y="586"/>
                  </a:lnTo>
                  <a:lnTo>
                    <a:pt x="189" y="586"/>
                  </a:lnTo>
                  <a:lnTo>
                    <a:pt x="231" y="502"/>
                  </a:lnTo>
                  <a:lnTo>
                    <a:pt x="398" y="544"/>
                  </a:lnTo>
                  <a:lnTo>
                    <a:pt x="461" y="544"/>
                  </a:lnTo>
                  <a:lnTo>
                    <a:pt x="545" y="460"/>
                  </a:lnTo>
                  <a:lnTo>
                    <a:pt x="649" y="502"/>
                  </a:lnTo>
                  <a:lnTo>
                    <a:pt x="880" y="711"/>
                  </a:lnTo>
                  <a:lnTo>
                    <a:pt x="984" y="732"/>
                  </a:lnTo>
                  <a:lnTo>
                    <a:pt x="1173" y="691"/>
                  </a:lnTo>
                  <a:lnTo>
                    <a:pt x="1424" y="628"/>
                  </a:lnTo>
                  <a:lnTo>
                    <a:pt x="1507" y="649"/>
                  </a:lnTo>
                  <a:lnTo>
                    <a:pt x="1821" y="649"/>
                  </a:lnTo>
                  <a:lnTo>
                    <a:pt x="1863" y="691"/>
                  </a:lnTo>
                  <a:lnTo>
                    <a:pt x="1863" y="586"/>
                  </a:lnTo>
                  <a:lnTo>
                    <a:pt x="2072" y="502"/>
                  </a:lnTo>
                  <a:lnTo>
                    <a:pt x="2386" y="691"/>
                  </a:lnTo>
                  <a:lnTo>
                    <a:pt x="2595" y="691"/>
                  </a:lnTo>
                  <a:lnTo>
                    <a:pt x="2805" y="795"/>
                  </a:lnTo>
                  <a:lnTo>
                    <a:pt x="2826" y="586"/>
                  </a:lnTo>
                  <a:lnTo>
                    <a:pt x="2742" y="481"/>
                  </a:lnTo>
                  <a:lnTo>
                    <a:pt x="2595" y="377"/>
                  </a:lnTo>
                  <a:lnTo>
                    <a:pt x="2637" y="188"/>
                  </a:lnTo>
                  <a:cubicBezTo>
                    <a:pt x="2628" y="188"/>
                    <a:pt x="2594" y="197"/>
                    <a:pt x="2555" y="197"/>
                  </a:cubicBezTo>
                  <a:cubicBezTo>
                    <a:pt x="2507" y="197"/>
                    <a:pt x="2451" y="184"/>
                    <a:pt x="2428" y="126"/>
                  </a:cubicBezTo>
                  <a:cubicBezTo>
                    <a:pt x="2386" y="21"/>
                    <a:pt x="2240" y="0"/>
                    <a:pt x="22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2"/>
            <p:cNvSpPr/>
            <p:nvPr/>
          </p:nvSpPr>
          <p:spPr>
            <a:xfrm>
              <a:off x="4298825" y="2603000"/>
              <a:ext cx="2625" cy="2650"/>
            </a:xfrm>
            <a:custGeom>
              <a:avLst/>
              <a:gdLst/>
              <a:ahLst/>
              <a:cxnLst/>
              <a:rect l="l" t="t" r="r" b="b"/>
              <a:pathLst>
                <a:path w="105" h="106" fill="none" extrusionOk="0">
                  <a:moveTo>
                    <a:pt x="105" y="105"/>
                  </a:moveTo>
                  <a:lnTo>
                    <a:pt x="0" y="1"/>
                  </a:lnTo>
                </a:path>
              </a:pathLst>
            </a:custGeom>
            <a:solidFill>
              <a:schemeClr val="accent6"/>
            </a:solidFill>
            <a:ln w="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2"/>
            <p:cNvSpPr/>
            <p:nvPr/>
          </p:nvSpPr>
          <p:spPr>
            <a:xfrm>
              <a:off x="4949025" y="2811200"/>
              <a:ext cx="44475" cy="26175"/>
            </a:xfrm>
            <a:custGeom>
              <a:avLst/>
              <a:gdLst/>
              <a:ahLst/>
              <a:cxnLst/>
              <a:rect l="l" t="t" r="r" b="b"/>
              <a:pathLst>
                <a:path w="1779" h="1047" extrusionOk="0">
                  <a:moveTo>
                    <a:pt x="753" y="0"/>
                  </a:moveTo>
                  <a:lnTo>
                    <a:pt x="586" y="21"/>
                  </a:lnTo>
                  <a:lnTo>
                    <a:pt x="314" y="189"/>
                  </a:lnTo>
                  <a:lnTo>
                    <a:pt x="188" y="440"/>
                  </a:lnTo>
                  <a:lnTo>
                    <a:pt x="63" y="502"/>
                  </a:lnTo>
                  <a:lnTo>
                    <a:pt x="63" y="628"/>
                  </a:lnTo>
                  <a:lnTo>
                    <a:pt x="0" y="733"/>
                  </a:lnTo>
                  <a:lnTo>
                    <a:pt x="105" y="921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691" y="1046"/>
                  </a:lnTo>
                  <a:lnTo>
                    <a:pt x="837" y="1046"/>
                  </a:lnTo>
                  <a:lnTo>
                    <a:pt x="942" y="921"/>
                  </a:lnTo>
                  <a:lnTo>
                    <a:pt x="1067" y="879"/>
                  </a:lnTo>
                  <a:lnTo>
                    <a:pt x="1172" y="942"/>
                  </a:lnTo>
                  <a:lnTo>
                    <a:pt x="1381" y="879"/>
                  </a:lnTo>
                  <a:lnTo>
                    <a:pt x="1549" y="921"/>
                  </a:lnTo>
                  <a:lnTo>
                    <a:pt x="1779" y="837"/>
                  </a:lnTo>
                  <a:lnTo>
                    <a:pt x="1779" y="733"/>
                  </a:lnTo>
                  <a:lnTo>
                    <a:pt x="1779" y="565"/>
                  </a:lnTo>
                  <a:lnTo>
                    <a:pt x="1590" y="502"/>
                  </a:lnTo>
                  <a:lnTo>
                    <a:pt x="1590" y="398"/>
                  </a:lnTo>
                  <a:lnTo>
                    <a:pt x="1632" y="230"/>
                  </a:lnTo>
                  <a:lnTo>
                    <a:pt x="1590" y="230"/>
                  </a:lnTo>
                  <a:lnTo>
                    <a:pt x="1528" y="126"/>
                  </a:lnTo>
                  <a:lnTo>
                    <a:pt x="1360" y="105"/>
                  </a:lnTo>
                  <a:lnTo>
                    <a:pt x="1214" y="189"/>
                  </a:lnTo>
                  <a:lnTo>
                    <a:pt x="1109" y="126"/>
                  </a:lnTo>
                  <a:lnTo>
                    <a:pt x="837" y="105"/>
                  </a:lnTo>
                  <a:lnTo>
                    <a:pt x="7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2"/>
            <p:cNvSpPr/>
            <p:nvPr/>
          </p:nvSpPr>
          <p:spPr>
            <a:xfrm>
              <a:off x="3967175" y="2589925"/>
              <a:ext cx="35075" cy="29850"/>
            </a:xfrm>
            <a:custGeom>
              <a:avLst/>
              <a:gdLst/>
              <a:ahLst/>
              <a:cxnLst/>
              <a:rect l="l" t="t" r="r" b="b"/>
              <a:pathLst>
                <a:path w="1403" h="1194" extrusionOk="0">
                  <a:moveTo>
                    <a:pt x="900" y="1"/>
                  </a:moveTo>
                  <a:lnTo>
                    <a:pt x="754" y="42"/>
                  </a:lnTo>
                  <a:lnTo>
                    <a:pt x="628" y="42"/>
                  </a:lnTo>
                  <a:lnTo>
                    <a:pt x="419" y="84"/>
                  </a:lnTo>
                  <a:lnTo>
                    <a:pt x="314" y="168"/>
                  </a:lnTo>
                  <a:lnTo>
                    <a:pt x="210" y="189"/>
                  </a:lnTo>
                  <a:lnTo>
                    <a:pt x="42" y="273"/>
                  </a:lnTo>
                  <a:lnTo>
                    <a:pt x="63" y="356"/>
                  </a:lnTo>
                  <a:lnTo>
                    <a:pt x="21" y="398"/>
                  </a:lnTo>
                  <a:lnTo>
                    <a:pt x="21" y="377"/>
                  </a:lnTo>
                  <a:lnTo>
                    <a:pt x="1" y="586"/>
                  </a:lnTo>
                  <a:lnTo>
                    <a:pt x="21" y="796"/>
                  </a:lnTo>
                  <a:lnTo>
                    <a:pt x="126" y="942"/>
                  </a:lnTo>
                  <a:lnTo>
                    <a:pt x="168" y="1089"/>
                  </a:lnTo>
                  <a:lnTo>
                    <a:pt x="314" y="1193"/>
                  </a:lnTo>
                  <a:lnTo>
                    <a:pt x="314" y="1151"/>
                  </a:lnTo>
                  <a:lnTo>
                    <a:pt x="524" y="1026"/>
                  </a:lnTo>
                  <a:lnTo>
                    <a:pt x="691" y="984"/>
                  </a:lnTo>
                  <a:lnTo>
                    <a:pt x="691" y="921"/>
                  </a:lnTo>
                  <a:lnTo>
                    <a:pt x="837" y="838"/>
                  </a:lnTo>
                  <a:lnTo>
                    <a:pt x="1110" y="879"/>
                  </a:lnTo>
                  <a:lnTo>
                    <a:pt x="1256" y="796"/>
                  </a:lnTo>
                  <a:lnTo>
                    <a:pt x="1361" y="775"/>
                  </a:lnTo>
                  <a:lnTo>
                    <a:pt x="1402" y="712"/>
                  </a:lnTo>
                  <a:lnTo>
                    <a:pt x="1402" y="607"/>
                  </a:lnTo>
                  <a:lnTo>
                    <a:pt x="1382" y="461"/>
                  </a:lnTo>
                  <a:lnTo>
                    <a:pt x="1214" y="189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2"/>
            <p:cNvSpPr/>
            <p:nvPr/>
          </p:nvSpPr>
          <p:spPr>
            <a:xfrm>
              <a:off x="3938400" y="2522975"/>
              <a:ext cx="58625" cy="76925"/>
            </a:xfrm>
            <a:custGeom>
              <a:avLst/>
              <a:gdLst/>
              <a:ahLst/>
              <a:cxnLst/>
              <a:rect l="l" t="t" r="r" b="b"/>
              <a:pathLst>
                <a:path w="2345" h="3077" extrusionOk="0">
                  <a:moveTo>
                    <a:pt x="461" y="0"/>
                  </a:moveTo>
                  <a:lnTo>
                    <a:pt x="336" y="105"/>
                  </a:lnTo>
                  <a:lnTo>
                    <a:pt x="315" y="147"/>
                  </a:lnTo>
                  <a:lnTo>
                    <a:pt x="210" y="147"/>
                  </a:lnTo>
                  <a:lnTo>
                    <a:pt x="64" y="210"/>
                  </a:lnTo>
                  <a:lnTo>
                    <a:pt x="1" y="272"/>
                  </a:lnTo>
                  <a:lnTo>
                    <a:pt x="22" y="314"/>
                  </a:lnTo>
                  <a:lnTo>
                    <a:pt x="64" y="461"/>
                  </a:lnTo>
                  <a:lnTo>
                    <a:pt x="105" y="628"/>
                  </a:lnTo>
                  <a:lnTo>
                    <a:pt x="168" y="670"/>
                  </a:lnTo>
                  <a:lnTo>
                    <a:pt x="273" y="691"/>
                  </a:lnTo>
                  <a:lnTo>
                    <a:pt x="273" y="754"/>
                  </a:lnTo>
                  <a:lnTo>
                    <a:pt x="231" y="754"/>
                  </a:lnTo>
                  <a:lnTo>
                    <a:pt x="105" y="775"/>
                  </a:lnTo>
                  <a:lnTo>
                    <a:pt x="126" y="879"/>
                  </a:lnTo>
                  <a:lnTo>
                    <a:pt x="147" y="900"/>
                  </a:lnTo>
                  <a:lnTo>
                    <a:pt x="210" y="879"/>
                  </a:lnTo>
                  <a:lnTo>
                    <a:pt x="273" y="879"/>
                  </a:lnTo>
                  <a:lnTo>
                    <a:pt x="252" y="1047"/>
                  </a:lnTo>
                  <a:lnTo>
                    <a:pt x="147" y="1193"/>
                  </a:lnTo>
                  <a:lnTo>
                    <a:pt x="147" y="1277"/>
                  </a:lnTo>
                  <a:lnTo>
                    <a:pt x="315" y="1402"/>
                  </a:lnTo>
                  <a:lnTo>
                    <a:pt x="419" y="1423"/>
                  </a:lnTo>
                  <a:lnTo>
                    <a:pt x="461" y="1486"/>
                  </a:lnTo>
                  <a:lnTo>
                    <a:pt x="440" y="1570"/>
                  </a:lnTo>
                  <a:lnTo>
                    <a:pt x="336" y="1507"/>
                  </a:lnTo>
                  <a:lnTo>
                    <a:pt x="273" y="1528"/>
                  </a:lnTo>
                  <a:lnTo>
                    <a:pt x="273" y="1674"/>
                  </a:lnTo>
                  <a:lnTo>
                    <a:pt x="419" y="1821"/>
                  </a:lnTo>
                  <a:lnTo>
                    <a:pt x="356" y="1842"/>
                  </a:lnTo>
                  <a:lnTo>
                    <a:pt x="482" y="1988"/>
                  </a:lnTo>
                  <a:lnTo>
                    <a:pt x="482" y="2051"/>
                  </a:lnTo>
                  <a:lnTo>
                    <a:pt x="545" y="2135"/>
                  </a:lnTo>
                  <a:lnTo>
                    <a:pt x="670" y="2135"/>
                  </a:lnTo>
                  <a:lnTo>
                    <a:pt x="754" y="2218"/>
                  </a:lnTo>
                  <a:lnTo>
                    <a:pt x="900" y="2239"/>
                  </a:lnTo>
                  <a:lnTo>
                    <a:pt x="900" y="2365"/>
                  </a:lnTo>
                  <a:lnTo>
                    <a:pt x="838" y="2448"/>
                  </a:lnTo>
                  <a:lnTo>
                    <a:pt x="796" y="2511"/>
                  </a:lnTo>
                  <a:lnTo>
                    <a:pt x="859" y="2532"/>
                  </a:lnTo>
                  <a:lnTo>
                    <a:pt x="942" y="2658"/>
                  </a:lnTo>
                  <a:lnTo>
                    <a:pt x="984" y="2658"/>
                  </a:lnTo>
                  <a:lnTo>
                    <a:pt x="1089" y="2741"/>
                  </a:lnTo>
                  <a:lnTo>
                    <a:pt x="1152" y="2846"/>
                  </a:lnTo>
                  <a:lnTo>
                    <a:pt x="1152" y="2992"/>
                  </a:lnTo>
                  <a:lnTo>
                    <a:pt x="1172" y="3076"/>
                  </a:lnTo>
                  <a:lnTo>
                    <a:pt x="1214" y="3034"/>
                  </a:lnTo>
                  <a:lnTo>
                    <a:pt x="1193" y="2951"/>
                  </a:lnTo>
                  <a:lnTo>
                    <a:pt x="1361" y="2867"/>
                  </a:lnTo>
                  <a:lnTo>
                    <a:pt x="1465" y="2846"/>
                  </a:lnTo>
                  <a:lnTo>
                    <a:pt x="1570" y="2762"/>
                  </a:lnTo>
                  <a:lnTo>
                    <a:pt x="1779" y="2720"/>
                  </a:lnTo>
                  <a:lnTo>
                    <a:pt x="1905" y="2720"/>
                  </a:lnTo>
                  <a:lnTo>
                    <a:pt x="2051" y="2679"/>
                  </a:lnTo>
                  <a:lnTo>
                    <a:pt x="2135" y="2679"/>
                  </a:lnTo>
                  <a:lnTo>
                    <a:pt x="2198" y="2574"/>
                  </a:lnTo>
                  <a:lnTo>
                    <a:pt x="2114" y="2469"/>
                  </a:lnTo>
                  <a:lnTo>
                    <a:pt x="2093" y="2365"/>
                  </a:lnTo>
                  <a:lnTo>
                    <a:pt x="2302" y="2197"/>
                  </a:lnTo>
                  <a:lnTo>
                    <a:pt x="2344" y="2051"/>
                  </a:lnTo>
                  <a:lnTo>
                    <a:pt x="2261" y="1925"/>
                  </a:lnTo>
                  <a:lnTo>
                    <a:pt x="2093" y="1737"/>
                  </a:lnTo>
                  <a:lnTo>
                    <a:pt x="2030" y="1507"/>
                  </a:lnTo>
                  <a:lnTo>
                    <a:pt x="2114" y="1423"/>
                  </a:lnTo>
                  <a:lnTo>
                    <a:pt x="2093" y="1319"/>
                  </a:lnTo>
                  <a:lnTo>
                    <a:pt x="2051" y="1193"/>
                  </a:lnTo>
                  <a:lnTo>
                    <a:pt x="2030" y="1109"/>
                  </a:lnTo>
                  <a:lnTo>
                    <a:pt x="2135" y="984"/>
                  </a:lnTo>
                  <a:lnTo>
                    <a:pt x="1926" y="963"/>
                  </a:lnTo>
                  <a:lnTo>
                    <a:pt x="1842" y="1088"/>
                  </a:lnTo>
                  <a:lnTo>
                    <a:pt x="1737" y="1005"/>
                  </a:lnTo>
                  <a:lnTo>
                    <a:pt x="1633" y="1047"/>
                  </a:lnTo>
                  <a:lnTo>
                    <a:pt x="1591" y="963"/>
                  </a:lnTo>
                  <a:lnTo>
                    <a:pt x="1382" y="879"/>
                  </a:lnTo>
                  <a:lnTo>
                    <a:pt x="1361" y="837"/>
                  </a:lnTo>
                  <a:lnTo>
                    <a:pt x="1424" y="691"/>
                  </a:lnTo>
                  <a:lnTo>
                    <a:pt x="1277" y="565"/>
                  </a:lnTo>
                  <a:lnTo>
                    <a:pt x="1110" y="482"/>
                  </a:lnTo>
                  <a:lnTo>
                    <a:pt x="1089" y="377"/>
                  </a:lnTo>
                  <a:lnTo>
                    <a:pt x="900" y="168"/>
                  </a:lnTo>
                  <a:lnTo>
                    <a:pt x="880" y="105"/>
                  </a:lnTo>
                  <a:lnTo>
                    <a:pt x="754" y="63"/>
                  </a:lnTo>
                  <a:lnTo>
                    <a:pt x="670" y="42"/>
                  </a:lnTo>
                  <a:lnTo>
                    <a:pt x="566" y="21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5" name="Google Shape;1815;p32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Travel Infographics</a:t>
            </a:r>
            <a:endParaRPr/>
          </a:p>
        </p:txBody>
      </p:sp>
      <p:sp>
        <p:nvSpPr>
          <p:cNvPr id="1816" name="Google Shape;1816;p32"/>
          <p:cNvSpPr txBox="1"/>
          <p:nvPr/>
        </p:nvSpPr>
        <p:spPr>
          <a:xfrm>
            <a:off x="6586202" y="4151809"/>
            <a:ext cx="2108400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7" name="Google Shape;1817;p32"/>
          <p:cNvSpPr txBox="1"/>
          <p:nvPr/>
        </p:nvSpPr>
        <p:spPr>
          <a:xfrm>
            <a:off x="6586200" y="1481649"/>
            <a:ext cx="2108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8" name="Google Shape;1818;p32"/>
          <p:cNvSpPr txBox="1"/>
          <p:nvPr/>
        </p:nvSpPr>
        <p:spPr>
          <a:xfrm>
            <a:off x="6586202" y="2370150"/>
            <a:ext cx="21084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beautiful name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, but also high temperatures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9" name="Google Shape;1819;p32"/>
          <p:cNvSpPr txBox="1"/>
          <p:nvPr/>
        </p:nvSpPr>
        <p:spPr>
          <a:xfrm>
            <a:off x="6586202" y="3258799"/>
            <a:ext cx="21084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20" name="Google Shape;1820;p32"/>
          <p:cNvGrpSpPr/>
          <p:nvPr/>
        </p:nvGrpSpPr>
        <p:grpSpPr>
          <a:xfrm>
            <a:off x="3911966" y="1351431"/>
            <a:ext cx="433200" cy="1856994"/>
            <a:chOff x="3924337" y="1351431"/>
            <a:chExt cx="433200" cy="1856994"/>
          </a:xfrm>
        </p:grpSpPr>
        <p:cxnSp>
          <p:nvCxnSpPr>
            <p:cNvPr id="1821" name="Google Shape;1821;p32"/>
            <p:cNvCxnSpPr/>
            <p:nvPr/>
          </p:nvCxnSpPr>
          <p:spPr>
            <a:xfrm rot="10800000">
              <a:off x="4140387" y="1667625"/>
              <a:ext cx="0" cy="154080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sp>
          <p:nvSpPr>
            <p:cNvPr id="1822" name="Google Shape;1822;p32"/>
            <p:cNvSpPr/>
            <p:nvPr/>
          </p:nvSpPr>
          <p:spPr>
            <a:xfrm>
              <a:off x="3924337" y="1351431"/>
              <a:ext cx="433200" cy="433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3" name="Google Shape;1823;p32"/>
          <p:cNvGrpSpPr/>
          <p:nvPr/>
        </p:nvGrpSpPr>
        <p:grpSpPr>
          <a:xfrm>
            <a:off x="5279119" y="1355744"/>
            <a:ext cx="427200" cy="1848918"/>
            <a:chOff x="5355319" y="1355744"/>
            <a:chExt cx="427200" cy="1848918"/>
          </a:xfrm>
        </p:grpSpPr>
        <p:cxnSp>
          <p:nvCxnSpPr>
            <p:cNvPr id="1824" name="Google Shape;1824;p32"/>
            <p:cNvCxnSpPr/>
            <p:nvPr/>
          </p:nvCxnSpPr>
          <p:spPr>
            <a:xfrm rot="10800000">
              <a:off x="5565062" y="1663862"/>
              <a:ext cx="0" cy="15408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sp>
          <p:nvSpPr>
            <p:cNvPr id="1825" name="Google Shape;1825;p32"/>
            <p:cNvSpPr/>
            <p:nvPr/>
          </p:nvSpPr>
          <p:spPr>
            <a:xfrm>
              <a:off x="5355319" y="1355744"/>
              <a:ext cx="427200" cy="427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6" name="Google Shape;1826;p32"/>
          <p:cNvGrpSpPr/>
          <p:nvPr/>
        </p:nvGrpSpPr>
        <p:grpSpPr>
          <a:xfrm>
            <a:off x="1179461" y="1357088"/>
            <a:ext cx="430500" cy="1846975"/>
            <a:chOff x="798461" y="1357088"/>
            <a:chExt cx="430500" cy="1846975"/>
          </a:xfrm>
        </p:grpSpPr>
        <p:cxnSp>
          <p:nvCxnSpPr>
            <p:cNvPr id="1827" name="Google Shape;1827;p32"/>
            <p:cNvCxnSpPr/>
            <p:nvPr/>
          </p:nvCxnSpPr>
          <p:spPr>
            <a:xfrm rot="10800000">
              <a:off x="1020162" y="1663263"/>
              <a:ext cx="0" cy="154080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sp>
          <p:nvSpPr>
            <p:cNvPr id="1828" name="Google Shape;1828;p32"/>
            <p:cNvSpPr/>
            <p:nvPr/>
          </p:nvSpPr>
          <p:spPr>
            <a:xfrm>
              <a:off x="798461" y="1357088"/>
              <a:ext cx="430500" cy="4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9" name="Google Shape;1829;p32"/>
          <p:cNvGrpSpPr/>
          <p:nvPr/>
        </p:nvGrpSpPr>
        <p:grpSpPr>
          <a:xfrm>
            <a:off x="2543914" y="1358225"/>
            <a:ext cx="434100" cy="1855262"/>
            <a:chOff x="2303275" y="1358225"/>
            <a:chExt cx="434100" cy="1855262"/>
          </a:xfrm>
        </p:grpSpPr>
        <p:cxnSp>
          <p:nvCxnSpPr>
            <p:cNvPr id="1830" name="Google Shape;1830;p32"/>
            <p:cNvCxnSpPr/>
            <p:nvPr/>
          </p:nvCxnSpPr>
          <p:spPr>
            <a:xfrm rot="10800000">
              <a:off x="2531550" y="1672687"/>
              <a:ext cx="0" cy="15408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sp>
          <p:nvSpPr>
            <p:cNvPr id="1831" name="Google Shape;1831;p32"/>
            <p:cNvSpPr/>
            <p:nvPr/>
          </p:nvSpPr>
          <p:spPr>
            <a:xfrm>
              <a:off x="2303275" y="1358225"/>
              <a:ext cx="434100" cy="434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2" name="Google Shape;1832;p32"/>
          <p:cNvSpPr txBox="1"/>
          <p:nvPr/>
        </p:nvSpPr>
        <p:spPr>
          <a:xfrm>
            <a:off x="6586200" y="3889450"/>
            <a:ext cx="2108400" cy="3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TRAVEL</a:t>
            </a:r>
            <a:endParaRPr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33" name="Google Shape;1833;p32"/>
          <p:cNvSpPr txBox="1"/>
          <p:nvPr/>
        </p:nvSpPr>
        <p:spPr>
          <a:xfrm>
            <a:off x="6586202" y="2998298"/>
            <a:ext cx="2108400" cy="3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TOURISM</a:t>
            </a:r>
            <a:endParaRPr b="1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34" name="Google Shape;1834;p32"/>
          <p:cNvSpPr txBox="1"/>
          <p:nvPr/>
        </p:nvSpPr>
        <p:spPr>
          <a:xfrm>
            <a:off x="6586202" y="2108852"/>
            <a:ext cx="2108400" cy="3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PLACES</a:t>
            </a:r>
            <a:endParaRPr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35" name="Google Shape;1835;p32"/>
          <p:cNvSpPr txBox="1"/>
          <p:nvPr/>
        </p:nvSpPr>
        <p:spPr>
          <a:xfrm>
            <a:off x="6586200" y="1220375"/>
            <a:ext cx="2108400" cy="3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THRIFT</a:t>
            </a:r>
            <a:endParaRPr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" name="Google Shape;1840;p33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Travel Infographics</a:t>
            </a:r>
            <a:endParaRPr/>
          </a:p>
        </p:txBody>
      </p:sp>
      <p:grpSp>
        <p:nvGrpSpPr>
          <p:cNvPr id="1841" name="Google Shape;1841;p33"/>
          <p:cNvGrpSpPr/>
          <p:nvPr/>
        </p:nvGrpSpPr>
        <p:grpSpPr>
          <a:xfrm>
            <a:off x="1779297" y="1961556"/>
            <a:ext cx="5597028" cy="1917115"/>
            <a:chOff x="6895687" y="2574740"/>
            <a:chExt cx="1436683" cy="492111"/>
          </a:xfrm>
        </p:grpSpPr>
        <p:sp>
          <p:nvSpPr>
            <p:cNvPr id="1842" name="Google Shape;1842;p33"/>
            <p:cNvSpPr/>
            <p:nvPr/>
          </p:nvSpPr>
          <p:spPr>
            <a:xfrm>
              <a:off x="7151862" y="2854413"/>
              <a:ext cx="414806" cy="212438"/>
            </a:xfrm>
            <a:custGeom>
              <a:avLst/>
              <a:gdLst/>
              <a:ahLst/>
              <a:cxnLst/>
              <a:rect l="l" t="t" r="r" b="b"/>
              <a:pathLst>
                <a:path w="12481" h="6392" extrusionOk="0">
                  <a:moveTo>
                    <a:pt x="2" y="0"/>
                  </a:moveTo>
                  <a:lnTo>
                    <a:pt x="2" y="66"/>
                  </a:lnTo>
                  <a:cubicBezTo>
                    <a:pt x="0" y="3558"/>
                    <a:pt x="2794" y="6391"/>
                    <a:pt x="6241" y="6391"/>
                  </a:cubicBezTo>
                  <a:cubicBezTo>
                    <a:pt x="9687" y="6391"/>
                    <a:pt x="12481" y="3558"/>
                    <a:pt x="12481" y="66"/>
                  </a:cubicBezTo>
                  <a:lnTo>
                    <a:pt x="12481" y="0"/>
                  </a:lnTo>
                  <a:lnTo>
                    <a:pt x="7664" y="0"/>
                  </a:lnTo>
                  <a:cubicBezTo>
                    <a:pt x="7664" y="12"/>
                    <a:pt x="7666" y="23"/>
                    <a:pt x="7666" y="32"/>
                  </a:cubicBezTo>
                  <a:cubicBezTo>
                    <a:pt x="7666" y="838"/>
                    <a:pt x="7022" y="1490"/>
                    <a:pt x="6229" y="1490"/>
                  </a:cubicBezTo>
                  <a:cubicBezTo>
                    <a:pt x="5435" y="1490"/>
                    <a:pt x="4793" y="838"/>
                    <a:pt x="4793" y="32"/>
                  </a:cubicBezTo>
                  <a:cubicBezTo>
                    <a:pt x="4793" y="23"/>
                    <a:pt x="4795" y="12"/>
                    <a:pt x="47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3"/>
            <p:cNvSpPr/>
            <p:nvPr/>
          </p:nvSpPr>
          <p:spPr>
            <a:xfrm>
              <a:off x="7664213" y="2854413"/>
              <a:ext cx="414806" cy="212438"/>
            </a:xfrm>
            <a:custGeom>
              <a:avLst/>
              <a:gdLst/>
              <a:ahLst/>
              <a:cxnLst/>
              <a:rect l="l" t="t" r="r" b="b"/>
              <a:pathLst>
                <a:path w="12481" h="6392" extrusionOk="0">
                  <a:moveTo>
                    <a:pt x="2" y="0"/>
                  </a:moveTo>
                  <a:lnTo>
                    <a:pt x="2" y="66"/>
                  </a:lnTo>
                  <a:cubicBezTo>
                    <a:pt x="0" y="3558"/>
                    <a:pt x="2794" y="6391"/>
                    <a:pt x="6241" y="6391"/>
                  </a:cubicBezTo>
                  <a:cubicBezTo>
                    <a:pt x="9687" y="6391"/>
                    <a:pt x="12481" y="3558"/>
                    <a:pt x="12481" y="66"/>
                  </a:cubicBezTo>
                  <a:lnTo>
                    <a:pt x="12481" y="0"/>
                  </a:lnTo>
                  <a:lnTo>
                    <a:pt x="7664" y="0"/>
                  </a:lnTo>
                  <a:cubicBezTo>
                    <a:pt x="7664" y="12"/>
                    <a:pt x="7666" y="23"/>
                    <a:pt x="7666" y="32"/>
                  </a:cubicBezTo>
                  <a:cubicBezTo>
                    <a:pt x="7666" y="838"/>
                    <a:pt x="7022" y="1490"/>
                    <a:pt x="6229" y="1490"/>
                  </a:cubicBezTo>
                  <a:cubicBezTo>
                    <a:pt x="5437" y="1490"/>
                    <a:pt x="4793" y="838"/>
                    <a:pt x="4793" y="32"/>
                  </a:cubicBezTo>
                  <a:cubicBezTo>
                    <a:pt x="4793" y="23"/>
                    <a:pt x="4795" y="12"/>
                    <a:pt x="47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3"/>
            <p:cNvSpPr/>
            <p:nvPr/>
          </p:nvSpPr>
          <p:spPr>
            <a:xfrm>
              <a:off x="6895687" y="2575804"/>
              <a:ext cx="420489" cy="212471"/>
            </a:xfrm>
            <a:custGeom>
              <a:avLst/>
              <a:gdLst/>
              <a:ahLst/>
              <a:cxnLst/>
              <a:rect l="l" t="t" r="r" b="b"/>
              <a:pathLst>
                <a:path w="12652" h="6393" extrusionOk="0">
                  <a:moveTo>
                    <a:pt x="6326" y="0"/>
                  </a:moveTo>
                  <a:cubicBezTo>
                    <a:pt x="2832" y="0"/>
                    <a:pt x="1" y="2833"/>
                    <a:pt x="1" y="6326"/>
                  </a:cubicBezTo>
                  <a:lnTo>
                    <a:pt x="1" y="6393"/>
                  </a:lnTo>
                  <a:lnTo>
                    <a:pt x="4883" y="6393"/>
                  </a:lnTo>
                  <a:cubicBezTo>
                    <a:pt x="4883" y="6382"/>
                    <a:pt x="4882" y="6370"/>
                    <a:pt x="4882" y="6359"/>
                  </a:cubicBezTo>
                  <a:cubicBezTo>
                    <a:pt x="4882" y="5555"/>
                    <a:pt x="5534" y="4904"/>
                    <a:pt x="6337" y="4904"/>
                  </a:cubicBezTo>
                  <a:cubicBezTo>
                    <a:pt x="7141" y="4904"/>
                    <a:pt x="7793" y="5555"/>
                    <a:pt x="7793" y="6359"/>
                  </a:cubicBezTo>
                  <a:cubicBezTo>
                    <a:pt x="7793" y="6370"/>
                    <a:pt x="7791" y="6382"/>
                    <a:pt x="7791" y="6393"/>
                  </a:cubicBezTo>
                  <a:lnTo>
                    <a:pt x="12651" y="6393"/>
                  </a:lnTo>
                  <a:lnTo>
                    <a:pt x="12651" y="6326"/>
                  </a:lnTo>
                  <a:cubicBezTo>
                    <a:pt x="12651" y="2833"/>
                    <a:pt x="9820" y="0"/>
                    <a:pt x="63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3"/>
            <p:cNvSpPr/>
            <p:nvPr/>
          </p:nvSpPr>
          <p:spPr>
            <a:xfrm>
              <a:off x="7399530" y="2574740"/>
              <a:ext cx="420489" cy="212438"/>
            </a:xfrm>
            <a:custGeom>
              <a:avLst/>
              <a:gdLst/>
              <a:ahLst/>
              <a:cxnLst/>
              <a:rect l="l" t="t" r="r" b="b"/>
              <a:pathLst>
                <a:path w="12652" h="6392" extrusionOk="0">
                  <a:moveTo>
                    <a:pt x="6326" y="0"/>
                  </a:moveTo>
                  <a:cubicBezTo>
                    <a:pt x="2832" y="0"/>
                    <a:pt x="1" y="2832"/>
                    <a:pt x="1" y="6326"/>
                  </a:cubicBezTo>
                  <a:lnTo>
                    <a:pt x="1" y="6391"/>
                  </a:lnTo>
                  <a:lnTo>
                    <a:pt x="4883" y="6391"/>
                  </a:lnTo>
                  <a:cubicBezTo>
                    <a:pt x="4883" y="6380"/>
                    <a:pt x="4882" y="6369"/>
                    <a:pt x="4882" y="6358"/>
                  </a:cubicBezTo>
                  <a:cubicBezTo>
                    <a:pt x="4882" y="5554"/>
                    <a:pt x="5533" y="4902"/>
                    <a:pt x="6337" y="4902"/>
                  </a:cubicBezTo>
                  <a:cubicBezTo>
                    <a:pt x="7141" y="4902"/>
                    <a:pt x="7793" y="5554"/>
                    <a:pt x="7793" y="6358"/>
                  </a:cubicBezTo>
                  <a:cubicBezTo>
                    <a:pt x="7793" y="6369"/>
                    <a:pt x="7791" y="6380"/>
                    <a:pt x="7791" y="6391"/>
                  </a:cubicBezTo>
                  <a:lnTo>
                    <a:pt x="12650" y="6391"/>
                  </a:lnTo>
                  <a:lnTo>
                    <a:pt x="12650" y="6326"/>
                  </a:lnTo>
                  <a:cubicBezTo>
                    <a:pt x="12651" y="2833"/>
                    <a:pt x="9819" y="0"/>
                    <a:pt x="63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3"/>
            <p:cNvSpPr/>
            <p:nvPr/>
          </p:nvSpPr>
          <p:spPr>
            <a:xfrm>
              <a:off x="7911880" y="2574740"/>
              <a:ext cx="420489" cy="212438"/>
            </a:xfrm>
            <a:custGeom>
              <a:avLst/>
              <a:gdLst/>
              <a:ahLst/>
              <a:cxnLst/>
              <a:rect l="l" t="t" r="r" b="b"/>
              <a:pathLst>
                <a:path w="12652" h="6392" extrusionOk="0">
                  <a:moveTo>
                    <a:pt x="6326" y="0"/>
                  </a:moveTo>
                  <a:cubicBezTo>
                    <a:pt x="2832" y="0"/>
                    <a:pt x="1" y="2832"/>
                    <a:pt x="1" y="6326"/>
                  </a:cubicBezTo>
                  <a:lnTo>
                    <a:pt x="1" y="6391"/>
                  </a:lnTo>
                  <a:lnTo>
                    <a:pt x="4883" y="6391"/>
                  </a:lnTo>
                  <a:cubicBezTo>
                    <a:pt x="4883" y="6380"/>
                    <a:pt x="4882" y="6369"/>
                    <a:pt x="4882" y="6358"/>
                  </a:cubicBezTo>
                  <a:cubicBezTo>
                    <a:pt x="4882" y="5554"/>
                    <a:pt x="5533" y="4902"/>
                    <a:pt x="6337" y="4902"/>
                  </a:cubicBezTo>
                  <a:cubicBezTo>
                    <a:pt x="7141" y="4902"/>
                    <a:pt x="7793" y="5554"/>
                    <a:pt x="7793" y="6358"/>
                  </a:cubicBezTo>
                  <a:cubicBezTo>
                    <a:pt x="7793" y="6369"/>
                    <a:pt x="7791" y="6380"/>
                    <a:pt x="7791" y="6391"/>
                  </a:cubicBezTo>
                  <a:lnTo>
                    <a:pt x="12650" y="6391"/>
                  </a:lnTo>
                  <a:lnTo>
                    <a:pt x="12650" y="6326"/>
                  </a:lnTo>
                  <a:cubicBezTo>
                    <a:pt x="12651" y="2833"/>
                    <a:pt x="9819" y="0"/>
                    <a:pt x="63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7" name="Google Shape;1847;p33"/>
          <p:cNvSpPr/>
          <p:nvPr/>
        </p:nvSpPr>
        <p:spPr>
          <a:xfrm>
            <a:off x="740200" y="3050877"/>
            <a:ext cx="1616009" cy="827588"/>
          </a:xfrm>
          <a:custGeom>
            <a:avLst/>
            <a:gdLst/>
            <a:ahLst/>
            <a:cxnLst/>
            <a:rect l="l" t="t" r="r" b="b"/>
            <a:pathLst>
              <a:path w="12481" h="6392" extrusionOk="0">
                <a:moveTo>
                  <a:pt x="2" y="0"/>
                </a:moveTo>
                <a:lnTo>
                  <a:pt x="2" y="66"/>
                </a:lnTo>
                <a:cubicBezTo>
                  <a:pt x="0" y="3558"/>
                  <a:pt x="2794" y="6391"/>
                  <a:pt x="6241" y="6391"/>
                </a:cubicBezTo>
                <a:cubicBezTo>
                  <a:pt x="9687" y="6391"/>
                  <a:pt x="12481" y="3558"/>
                  <a:pt x="12481" y="66"/>
                </a:cubicBezTo>
                <a:lnTo>
                  <a:pt x="12481" y="0"/>
                </a:lnTo>
                <a:lnTo>
                  <a:pt x="7664" y="0"/>
                </a:lnTo>
                <a:cubicBezTo>
                  <a:pt x="7664" y="12"/>
                  <a:pt x="7666" y="23"/>
                  <a:pt x="7666" y="32"/>
                </a:cubicBezTo>
                <a:cubicBezTo>
                  <a:pt x="7666" y="838"/>
                  <a:pt x="7022" y="1490"/>
                  <a:pt x="6229" y="1490"/>
                </a:cubicBezTo>
                <a:cubicBezTo>
                  <a:pt x="5435" y="1490"/>
                  <a:pt x="4793" y="838"/>
                  <a:pt x="4793" y="32"/>
                </a:cubicBezTo>
                <a:cubicBezTo>
                  <a:pt x="4793" y="23"/>
                  <a:pt x="4795" y="12"/>
                  <a:pt x="479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8" name="Google Shape;1848;p33"/>
          <p:cNvSpPr/>
          <p:nvPr/>
        </p:nvSpPr>
        <p:spPr>
          <a:xfrm>
            <a:off x="6777735" y="3050877"/>
            <a:ext cx="1616009" cy="827588"/>
          </a:xfrm>
          <a:custGeom>
            <a:avLst/>
            <a:gdLst/>
            <a:ahLst/>
            <a:cxnLst/>
            <a:rect l="l" t="t" r="r" b="b"/>
            <a:pathLst>
              <a:path w="12481" h="6392" extrusionOk="0">
                <a:moveTo>
                  <a:pt x="2" y="0"/>
                </a:moveTo>
                <a:lnTo>
                  <a:pt x="2" y="66"/>
                </a:lnTo>
                <a:cubicBezTo>
                  <a:pt x="0" y="3558"/>
                  <a:pt x="2794" y="6391"/>
                  <a:pt x="6241" y="6391"/>
                </a:cubicBezTo>
                <a:cubicBezTo>
                  <a:pt x="9687" y="6391"/>
                  <a:pt x="12481" y="3558"/>
                  <a:pt x="12481" y="66"/>
                </a:cubicBezTo>
                <a:lnTo>
                  <a:pt x="12481" y="0"/>
                </a:lnTo>
                <a:lnTo>
                  <a:pt x="7664" y="0"/>
                </a:lnTo>
                <a:cubicBezTo>
                  <a:pt x="7664" y="12"/>
                  <a:pt x="7666" y="23"/>
                  <a:pt x="7666" y="32"/>
                </a:cubicBezTo>
                <a:cubicBezTo>
                  <a:pt x="7666" y="838"/>
                  <a:pt x="7022" y="1490"/>
                  <a:pt x="6229" y="1490"/>
                </a:cubicBezTo>
                <a:cubicBezTo>
                  <a:pt x="5437" y="1490"/>
                  <a:pt x="4793" y="838"/>
                  <a:pt x="4793" y="32"/>
                </a:cubicBezTo>
                <a:cubicBezTo>
                  <a:pt x="4793" y="23"/>
                  <a:pt x="4795" y="12"/>
                  <a:pt x="479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9" name="Google Shape;1849;p33"/>
          <p:cNvSpPr txBox="1"/>
          <p:nvPr/>
        </p:nvSpPr>
        <p:spPr>
          <a:xfrm>
            <a:off x="631335" y="4248350"/>
            <a:ext cx="1831500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0" name="Google Shape;1850;p33"/>
          <p:cNvSpPr txBox="1"/>
          <p:nvPr/>
        </p:nvSpPr>
        <p:spPr>
          <a:xfrm>
            <a:off x="5669384" y="1284451"/>
            <a:ext cx="17736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1" name="Google Shape;1851;p33"/>
          <p:cNvSpPr txBox="1"/>
          <p:nvPr/>
        </p:nvSpPr>
        <p:spPr>
          <a:xfrm>
            <a:off x="2696634" y="4257380"/>
            <a:ext cx="17736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Earth is the planet where we live on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2" name="Google Shape;1852;p33"/>
          <p:cNvSpPr txBox="1"/>
          <p:nvPr/>
        </p:nvSpPr>
        <p:spPr>
          <a:xfrm>
            <a:off x="4694185" y="4259170"/>
            <a:ext cx="1773600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Neptune is the farthest planet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3" name="Google Shape;1853;p33"/>
          <p:cNvSpPr txBox="1"/>
          <p:nvPr/>
        </p:nvSpPr>
        <p:spPr>
          <a:xfrm>
            <a:off x="3685194" y="1293887"/>
            <a:ext cx="17736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is the second planet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4" name="Google Shape;1854;p33"/>
          <p:cNvSpPr txBox="1"/>
          <p:nvPr/>
        </p:nvSpPr>
        <p:spPr>
          <a:xfrm>
            <a:off x="6673367" y="4250225"/>
            <a:ext cx="1831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Saturn is a gas giant and has several rings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5" name="Google Shape;1855;p33"/>
          <p:cNvSpPr txBox="1"/>
          <p:nvPr/>
        </p:nvSpPr>
        <p:spPr>
          <a:xfrm>
            <a:off x="1631068" y="2000181"/>
            <a:ext cx="1861800" cy="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2016 </a:t>
            </a:r>
            <a:endParaRPr sz="20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56" name="Google Shape;1856;p33"/>
          <p:cNvSpPr txBox="1"/>
          <p:nvPr/>
        </p:nvSpPr>
        <p:spPr>
          <a:xfrm>
            <a:off x="741135" y="3237117"/>
            <a:ext cx="1611900" cy="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2015 </a:t>
            </a:r>
            <a:endParaRPr sz="20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57" name="Google Shape;1857;p33"/>
          <p:cNvSpPr txBox="1"/>
          <p:nvPr/>
        </p:nvSpPr>
        <p:spPr>
          <a:xfrm>
            <a:off x="2777484" y="3237117"/>
            <a:ext cx="1611900" cy="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2017</a:t>
            </a:r>
            <a:endParaRPr sz="20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58" name="Google Shape;1858;p33"/>
          <p:cNvSpPr txBox="1"/>
          <p:nvPr/>
        </p:nvSpPr>
        <p:spPr>
          <a:xfrm>
            <a:off x="3766044" y="2009833"/>
            <a:ext cx="1611900" cy="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2018 </a:t>
            </a:r>
            <a:endParaRPr sz="20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59" name="Google Shape;1859;p33"/>
          <p:cNvSpPr txBox="1"/>
          <p:nvPr/>
        </p:nvSpPr>
        <p:spPr>
          <a:xfrm>
            <a:off x="5750234" y="2000886"/>
            <a:ext cx="1611900" cy="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2019 </a:t>
            </a:r>
            <a:endParaRPr sz="20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60" name="Google Shape;1860;p33"/>
          <p:cNvSpPr txBox="1"/>
          <p:nvPr/>
        </p:nvSpPr>
        <p:spPr>
          <a:xfrm>
            <a:off x="4775035" y="3234398"/>
            <a:ext cx="1611900" cy="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2018 </a:t>
            </a:r>
            <a:endParaRPr sz="20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61" name="Google Shape;1861;p33"/>
          <p:cNvSpPr txBox="1"/>
          <p:nvPr/>
        </p:nvSpPr>
        <p:spPr>
          <a:xfrm>
            <a:off x="6783167" y="3237105"/>
            <a:ext cx="1611900" cy="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2020</a:t>
            </a:r>
            <a:endParaRPr sz="20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62" name="Google Shape;1862;p33"/>
          <p:cNvSpPr txBox="1"/>
          <p:nvPr/>
        </p:nvSpPr>
        <p:spPr>
          <a:xfrm>
            <a:off x="1665118" y="1302425"/>
            <a:ext cx="1793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3" name="Google Shape;1863;p33"/>
          <p:cNvSpPr txBox="1"/>
          <p:nvPr/>
        </p:nvSpPr>
        <p:spPr>
          <a:xfrm>
            <a:off x="1665118" y="997675"/>
            <a:ext cx="1793700" cy="4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ITALY </a:t>
            </a:r>
            <a:endParaRPr sz="16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64" name="Google Shape;1864;p33"/>
          <p:cNvSpPr txBox="1"/>
          <p:nvPr/>
        </p:nvSpPr>
        <p:spPr>
          <a:xfrm>
            <a:off x="3675144" y="994675"/>
            <a:ext cx="1793700" cy="4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FRANCE </a:t>
            </a:r>
            <a:endParaRPr sz="16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65" name="Google Shape;1865;p33"/>
          <p:cNvSpPr txBox="1"/>
          <p:nvPr/>
        </p:nvSpPr>
        <p:spPr>
          <a:xfrm>
            <a:off x="5659334" y="979662"/>
            <a:ext cx="1793700" cy="4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BELGIUM </a:t>
            </a:r>
            <a:endParaRPr sz="16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66" name="Google Shape;1866;p33"/>
          <p:cNvSpPr txBox="1"/>
          <p:nvPr/>
        </p:nvSpPr>
        <p:spPr>
          <a:xfrm>
            <a:off x="650235" y="3949175"/>
            <a:ext cx="1793700" cy="4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CHINA </a:t>
            </a:r>
            <a:endParaRPr sz="16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67" name="Google Shape;1867;p33"/>
          <p:cNvSpPr txBox="1"/>
          <p:nvPr/>
        </p:nvSpPr>
        <p:spPr>
          <a:xfrm>
            <a:off x="2686584" y="3963425"/>
            <a:ext cx="1793700" cy="4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SOUTH KOREA</a:t>
            </a:r>
            <a:endParaRPr sz="16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68" name="Google Shape;1868;p33"/>
          <p:cNvSpPr txBox="1"/>
          <p:nvPr/>
        </p:nvSpPr>
        <p:spPr>
          <a:xfrm>
            <a:off x="4684135" y="3961537"/>
            <a:ext cx="1793700" cy="4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JAPAN </a:t>
            </a:r>
            <a:endParaRPr sz="16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69" name="Google Shape;1869;p33"/>
          <p:cNvSpPr txBox="1"/>
          <p:nvPr/>
        </p:nvSpPr>
        <p:spPr>
          <a:xfrm>
            <a:off x="6692267" y="3951388"/>
            <a:ext cx="1793700" cy="4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BRAZIL </a:t>
            </a:r>
            <a:endParaRPr sz="16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p34"/>
          <p:cNvSpPr/>
          <p:nvPr/>
        </p:nvSpPr>
        <p:spPr>
          <a:xfrm>
            <a:off x="4875903" y="2108214"/>
            <a:ext cx="1433100" cy="1433400"/>
          </a:xfrm>
          <a:prstGeom prst="pie">
            <a:avLst>
              <a:gd name="adj1" fmla="val 2029169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5" name="Google Shape;1875;p34"/>
          <p:cNvSpPr/>
          <p:nvPr/>
        </p:nvSpPr>
        <p:spPr>
          <a:xfrm>
            <a:off x="2732101" y="2108214"/>
            <a:ext cx="1433100" cy="1433400"/>
          </a:xfrm>
          <a:prstGeom prst="pie">
            <a:avLst>
              <a:gd name="adj1" fmla="val 4043415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6" name="Google Shape;1876;p34"/>
          <p:cNvSpPr/>
          <p:nvPr/>
        </p:nvSpPr>
        <p:spPr>
          <a:xfrm>
            <a:off x="588300" y="2108214"/>
            <a:ext cx="1433100" cy="1433400"/>
          </a:xfrm>
          <a:prstGeom prst="pie">
            <a:avLst>
              <a:gd name="adj1" fmla="val 5349840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7" name="Google Shape;1877;p34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Travel Infographics</a:t>
            </a:r>
            <a:endParaRPr/>
          </a:p>
        </p:txBody>
      </p:sp>
      <p:sp>
        <p:nvSpPr>
          <p:cNvPr id="1878" name="Google Shape;1878;p34"/>
          <p:cNvSpPr txBox="1"/>
          <p:nvPr/>
        </p:nvSpPr>
        <p:spPr>
          <a:xfrm>
            <a:off x="399142" y="3943598"/>
            <a:ext cx="1811400" cy="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9" name="Google Shape;1879;p34"/>
          <p:cNvSpPr txBox="1"/>
          <p:nvPr/>
        </p:nvSpPr>
        <p:spPr>
          <a:xfrm>
            <a:off x="615892" y="3691502"/>
            <a:ext cx="1377900" cy="2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SPRING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80" name="Google Shape;1880;p34"/>
          <p:cNvSpPr txBox="1"/>
          <p:nvPr/>
        </p:nvSpPr>
        <p:spPr>
          <a:xfrm>
            <a:off x="2587256" y="3956498"/>
            <a:ext cx="1811400" cy="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hot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1" name="Google Shape;1881;p34"/>
          <p:cNvSpPr txBox="1"/>
          <p:nvPr/>
        </p:nvSpPr>
        <p:spPr>
          <a:xfrm>
            <a:off x="2804006" y="3705189"/>
            <a:ext cx="1377900" cy="2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SUMMER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82" name="Google Shape;1882;p34"/>
          <p:cNvSpPr txBox="1"/>
          <p:nvPr/>
        </p:nvSpPr>
        <p:spPr>
          <a:xfrm>
            <a:off x="4772407" y="3956498"/>
            <a:ext cx="1811400" cy="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 Mars is cold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3" name="Google Shape;1883;p34"/>
          <p:cNvSpPr txBox="1"/>
          <p:nvPr/>
        </p:nvSpPr>
        <p:spPr>
          <a:xfrm>
            <a:off x="4989157" y="3700799"/>
            <a:ext cx="1377900" cy="2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FALL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84" name="Google Shape;1884;p34"/>
          <p:cNvSpPr txBox="1"/>
          <p:nvPr/>
        </p:nvSpPr>
        <p:spPr>
          <a:xfrm>
            <a:off x="483742" y="1531600"/>
            <a:ext cx="1642200" cy="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50%</a:t>
            </a:r>
            <a:endParaRPr sz="21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85" name="Google Shape;1885;p34"/>
          <p:cNvSpPr txBox="1"/>
          <p:nvPr/>
        </p:nvSpPr>
        <p:spPr>
          <a:xfrm>
            <a:off x="2671856" y="1539175"/>
            <a:ext cx="1642200" cy="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60%</a:t>
            </a:r>
            <a:endParaRPr sz="21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86" name="Google Shape;1886;p34"/>
          <p:cNvSpPr txBox="1"/>
          <p:nvPr/>
        </p:nvSpPr>
        <p:spPr>
          <a:xfrm>
            <a:off x="4857007" y="1524000"/>
            <a:ext cx="1642200" cy="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85%</a:t>
            </a:r>
            <a:endParaRPr sz="21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87" name="Google Shape;1887;p34"/>
          <p:cNvSpPr/>
          <p:nvPr/>
        </p:nvSpPr>
        <p:spPr>
          <a:xfrm>
            <a:off x="7019704" y="2108214"/>
            <a:ext cx="1433100" cy="1433400"/>
          </a:xfrm>
          <a:prstGeom prst="pie">
            <a:avLst>
              <a:gd name="adj1" fmla="val 17148672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8" name="Google Shape;1888;p34"/>
          <p:cNvSpPr txBox="1"/>
          <p:nvPr/>
        </p:nvSpPr>
        <p:spPr>
          <a:xfrm>
            <a:off x="6935107" y="3956498"/>
            <a:ext cx="1811400" cy="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9" name="Google Shape;1889;p34"/>
          <p:cNvSpPr txBox="1"/>
          <p:nvPr/>
        </p:nvSpPr>
        <p:spPr>
          <a:xfrm>
            <a:off x="7151857" y="3700799"/>
            <a:ext cx="1377900" cy="2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WINTER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90" name="Google Shape;1890;p34"/>
          <p:cNvSpPr txBox="1"/>
          <p:nvPr/>
        </p:nvSpPr>
        <p:spPr>
          <a:xfrm>
            <a:off x="7019707" y="1524000"/>
            <a:ext cx="1642200" cy="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97%</a:t>
            </a:r>
            <a:endParaRPr sz="21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5" name="Google Shape;1895;p35"/>
          <p:cNvSpPr/>
          <p:nvPr/>
        </p:nvSpPr>
        <p:spPr>
          <a:xfrm>
            <a:off x="6411150" y="2933875"/>
            <a:ext cx="2062200" cy="11598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6" name="Google Shape;1896;p35"/>
          <p:cNvSpPr/>
          <p:nvPr/>
        </p:nvSpPr>
        <p:spPr>
          <a:xfrm>
            <a:off x="3569512" y="2933875"/>
            <a:ext cx="2062200" cy="11598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7" name="Google Shape;1897;p35"/>
          <p:cNvSpPr/>
          <p:nvPr/>
        </p:nvSpPr>
        <p:spPr>
          <a:xfrm>
            <a:off x="667050" y="2933875"/>
            <a:ext cx="2062200" cy="11598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8" name="Google Shape;1898;p35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Travel Infographics</a:t>
            </a:r>
            <a:endParaRPr/>
          </a:p>
        </p:txBody>
      </p:sp>
      <p:cxnSp>
        <p:nvCxnSpPr>
          <p:cNvPr id="1899" name="Google Shape;1899;p35"/>
          <p:cNvCxnSpPr/>
          <p:nvPr/>
        </p:nvCxnSpPr>
        <p:spPr>
          <a:xfrm>
            <a:off x="462550" y="2547190"/>
            <a:ext cx="8239500" cy="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00" name="Google Shape;1900;p35"/>
          <p:cNvSpPr/>
          <p:nvPr/>
        </p:nvSpPr>
        <p:spPr>
          <a:xfrm>
            <a:off x="1494150" y="2341428"/>
            <a:ext cx="408000" cy="40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Fira Sans Extra Condensed Black"/>
                <a:ea typeface="Fira Sans Extra Condensed Black"/>
                <a:cs typeface="Fira Sans Extra Condensed Black"/>
                <a:sym typeface="Fira Sans Extra Condensed Black"/>
              </a:rPr>
              <a:t>1</a:t>
            </a:r>
            <a:endParaRPr sz="1600">
              <a:solidFill>
                <a:schemeClr val="lt1"/>
              </a:solidFill>
              <a:latin typeface="Fira Sans Extra Condensed Black"/>
              <a:ea typeface="Fira Sans Extra Condensed Black"/>
              <a:cs typeface="Fira Sans Extra Condensed Black"/>
              <a:sym typeface="Fira Sans Extra Condensed Black"/>
            </a:endParaRPr>
          </a:p>
        </p:txBody>
      </p:sp>
      <p:sp>
        <p:nvSpPr>
          <p:cNvPr id="1901" name="Google Shape;1901;p35"/>
          <p:cNvSpPr/>
          <p:nvPr/>
        </p:nvSpPr>
        <p:spPr>
          <a:xfrm>
            <a:off x="4396612" y="2341428"/>
            <a:ext cx="408000" cy="40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2</a:t>
            </a:r>
            <a:endParaRPr sz="1600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902" name="Google Shape;1902;p35"/>
          <p:cNvSpPr/>
          <p:nvPr/>
        </p:nvSpPr>
        <p:spPr>
          <a:xfrm>
            <a:off x="7238250" y="2341428"/>
            <a:ext cx="408000" cy="40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3</a:t>
            </a:r>
            <a:endParaRPr sz="1600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903" name="Google Shape;1903;p35"/>
          <p:cNvSpPr txBox="1"/>
          <p:nvPr/>
        </p:nvSpPr>
        <p:spPr>
          <a:xfrm>
            <a:off x="837150" y="3283634"/>
            <a:ext cx="1722000" cy="7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smallest one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4" name="Google Shape;1904;p35"/>
          <p:cNvSpPr txBox="1"/>
          <p:nvPr/>
        </p:nvSpPr>
        <p:spPr>
          <a:xfrm>
            <a:off x="837150" y="2982596"/>
            <a:ext cx="1722000" cy="3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TRAVEL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905" name="Google Shape;1905;p35"/>
          <p:cNvSpPr txBox="1"/>
          <p:nvPr/>
        </p:nvSpPr>
        <p:spPr>
          <a:xfrm>
            <a:off x="3739612" y="3299528"/>
            <a:ext cx="1722000" cy="7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6" name="Google Shape;1906;p35"/>
          <p:cNvSpPr txBox="1"/>
          <p:nvPr/>
        </p:nvSpPr>
        <p:spPr>
          <a:xfrm>
            <a:off x="3739612" y="2983092"/>
            <a:ext cx="1722000" cy="3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CITY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907" name="Google Shape;1907;p35"/>
          <p:cNvSpPr txBox="1"/>
          <p:nvPr/>
        </p:nvSpPr>
        <p:spPr>
          <a:xfrm>
            <a:off x="6538650" y="3296641"/>
            <a:ext cx="1807200" cy="7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 Mars is actually a really cold place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8" name="Google Shape;1908;p35"/>
          <p:cNvSpPr txBox="1"/>
          <p:nvPr/>
        </p:nvSpPr>
        <p:spPr>
          <a:xfrm>
            <a:off x="6581250" y="2985673"/>
            <a:ext cx="1722000" cy="3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PLACES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909" name="Google Shape;1909;p35"/>
          <p:cNvGrpSpPr/>
          <p:nvPr/>
        </p:nvGrpSpPr>
        <p:grpSpPr>
          <a:xfrm>
            <a:off x="4281112" y="1472775"/>
            <a:ext cx="639000" cy="676988"/>
            <a:chOff x="4283075" y="1462638"/>
            <a:chExt cx="639000" cy="676988"/>
          </a:xfrm>
        </p:grpSpPr>
        <p:sp>
          <p:nvSpPr>
            <p:cNvPr id="1910" name="Google Shape;1910;p35"/>
            <p:cNvSpPr/>
            <p:nvPr/>
          </p:nvSpPr>
          <p:spPr>
            <a:xfrm>
              <a:off x="4377525" y="1462638"/>
              <a:ext cx="449500" cy="605000"/>
            </a:xfrm>
            <a:custGeom>
              <a:avLst/>
              <a:gdLst/>
              <a:ahLst/>
              <a:cxnLst/>
              <a:rect l="l" t="t" r="r" b="b"/>
              <a:pathLst>
                <a:path w="17980" h="24200" extrusionOk="0">
                  <a:moveTo>
                    <a:pt x="8990" y="1667"/>
                  </a:moveTo>
                  <a:cubicBezTo>
                    <a:pt x="12957" y="1667"/>
                    <a:pt x="16172" y="4882"/>
                    <a:pt x="16172" y="8825"/>
                  </a:cubicBezTo>
                  <a:cubicBezTo>
                    <a:pt x="16172" y="10985"/>
                    <a:pt x="13731" y="15914"/>
                    <a:pt x="9647" y="22040"/>
                  </a:cubicBezTo>
                  <a:cubicBezTo>
                    <a:pt x="9495" y="22263"/>
                    <a:pt x="9248" y="22374"/>
                    <a:pt x="9002" y="22374"/>
                  </a:cubicBezTo>
                  <a:cubicBezTo>
                    <a:pt x="8756" y="22374"/>
                    <a:pt x="8509" y="22263"/>
                    <a:pt x="8357" y="22040"/>
                  </a:cubicBezTo>
                  <a:cubicBezTo>
                    <a:pt x="4273" y="15937"/>
                    <a:pt x="1832" y="11008"/>
                    <a:pt x="1832" y="8825"/>
                  </a:cubicBezTo>
                  <a:cubicBezTo>
                    <a:pt x="1832" y="4882"/>
                    <a:pt x="5047" y="1667"/>
                    <a:pt x="8990" y="1667"/>
                  </a:cubicBezTo>
                  <a:close/>
                  <a:moveTo>
                    <a:pt x="8990" y="0"/>
                  </a:moveTo>
                  <a:cubicBezTo>
                    <a:pt x="4108" y="0"/>
                    <a:pt x="95" y="3920"/>
                    <a:pt x="1" y="8825"/>
                  </a:cubicBezTo>
                  <a:cubicBezTo>
                    <a:pt x="1" y="12135"/>
                    <a:pt x="3733" y="18378"/>
                    <a:pt x="6854" y="23049"/>
                  </a:cubicBezTo>
                  <a:cubicBezTo>
                    <a:pt x="7324" y="23753"/>
                    <a:pt x="8145" y="24176"/>
                    <a:pt x="8990" y="24199"/>
                  </a:cubicBezTo>
                  <a:cubicBezTo>
                    <a:pt x="9859" y="24176"/>
                    <a:pt x="10680" y="23753"/>
                    <a:pt x="11150" y="23049"/>
                  </a:cubicBezTo>
                  <a:cubicBezTo>
                    <a:pt x="14271" y="18378"/>
                    <a:pt x="17980" y="12135"/>
                    <a:pt x="17980" y="8825"/>
                  </a:cubicBezTo>
                  <a:cubicBezTo>
                    <a:pt x="17909" y="3920"/>
                    <a:pt x="13896" y="0"/>
                    <a:pt x="89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5"/>
            <p:cNvSpPr/>
            <p:nvPr/>
          </p:nvSpPr>
          <p:spPr>
            <a:xfrm>
              <a:off x="4445025" y="1546425"/>
              <a:ext cx="281675" cy="241150"/>
            </a:xfrm>
            <a:custGeom>
              <a:avLst/>
              <a:gdLst/>
              <a:ahLst/>
              <a:cxnLst/>
              <a:rect l="l" t="t" r="r" b="b"/>
              <a:pathLst>
                <a:path w="11267" h="9646" extrusionOk="0">
                  <a:moveTo>
                    <a:pt x="6466" y="1822"/>
                  </a:moveTo>
                  <a:cubicBezTo>
                    <a:pt x="7203" y="1822"/>
                    <a:pt x="7954" y="2093"/>
                    <a:pt x="8567" y="2698"/>
                  </a:cubicBezTo>
                  <a:cubicBezTo>
                    <a:pt x="10445" y="4576"/>
                    <a:pt x="9107" y="7815"/>
                    <a:pt x="6455" y="7815"/>
                  </a:cubicBezTo>
                  <a:cubicBezTo>
                    <a:pt x="4788" y="7815"/>
                    <a:pt x="3450" y="6477"/>
                    <a:pt x="3450" y="4834"/>
                  </a:cubicBezTo>
                  <a:cubicBezTo>
                    <a:pt x="3434" y="3020"/>
                    <a:pt x="4917" y="1822"/>
                    <a:pt x="6466" y="1822"/>
                  </a:cubicBezTo>
                  <a:close/>
                  <a:moveTo>
                    <a:pt x="6414" y="1"/>
                  </a:moveTo>
                  <a:cubicBezTo>
                    <a:pt x="5227" y="1"/>
                    <a:pt x="4016" y="443"/>
                    <a:pt x="3028" y="1430"/>
                  </a:cubicBezTo>
                  <a:cubicBezTo>
                    <a:pt x="0" y="4458"/>
                    <a:pt x="2159" y="9645"/>
                    <a:pt x="6455" y="9645"/>
                  </a:cubicBezTo>
                  <a:cubicBezTo>
                    <a:pt x="9107" y="9645"/>
                    <a:pt x="11266" y="7486"/>
                    <a:pt x="11266" y="4834"/>
                  </a:cubicBezTo>
                  <a:cubicBezTo>
                    <a:pt x="11266" y="1929"/>
                    <a:pt x="8894" y="1"/>
                    <a:pt x="6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5"/>
            <p:cNvSpPr/>
            <p:nvPr/>
          </p:nvSpPr>
          <p:spPr>
            <a:xfrm>
              <a:off x="4530875" y="1591950"/>
              <a:ext cx="175275" cy="149850"/>
            </a:xfrm>
            <a:custGeom>
              <a:avLst/>
              <a:gdLst/>
              <a:ahLst/>
              <a:cxnLst/>
              <a:rect l="l" t="t" r="r" b="b"/>
              <a:pathLst>
                <a:path w="7011" h="5994" extrusionOk="0">
                  <a:moveTo>
                    <a:pt x="3032" y="1"/>
                  </a:moveTo>
                  <a:cubicBezTo>
                    <a:pt x="1483" y="1"/>
                    <a:pt x="0" y="1199"/>
                    <a:pt x="16" y="3013"/>
                  </a:cubicBezTo>
                  <a:cubicBezTo>
                    <a:pt x="16" y="4656"/>
                    <a:pt x="1354" y="5994"/>
                    <a:pt x="3021" y="5994"/>
                  </a:cubicBezTo>
                  <a:cubicBezTo>
                    <a:pt x="5673" y="5994"/>
                    <a:pt x="7011" y="2755"/>
                    <a:pt x="5133" y="877"/>
                  </a:cubicBezTo>
                  <a:cubicBezTo>
                    <a:pt x="4520" y="272"/>
                    <a:pt x="3769" y="1"/>
                    <a:pt x="30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5"/>
            <p:cNvSpPr/>
            <p:nvPr/>
          </p:nvSpPr>
          <p:spPr>
            <a:xfrm>
              <a:off x="4283075" y="1936975"/>
              <a:ext cx="639000" cy="202650"/>
            </a:xfrm>
            <a:custGeom>
              <a:avLst/>
              <a:gdLst/>
              <a:ahLst/>
              <a:cxnLst/>
              <a:rect l="l" t="t" r="r" b="b"/>
              <a:pathLst>
                <a:path w="25560" h="8106" extrusionOk="0">
                  <a:moveTo>
                    <a:pt x="5020" y="1"/>
                  </a:moveTo>
                  <a:cubicBezTo>
                    <a:pt x="4918" y="1"/>
                    <a:pt x="4809" y="18"/>
                    <a:pt x="4694" y="55"/>
                  </a:cubicBezTo>
                  <a:cubicBezTo>
                    <a:pt x="1620" y="877"/>
                    <a:pt x="0" y="2121"/>
                    <a:pt x="0" y="3623"/>
                  </a:cubicBezTo>
                  <a:cubicBezTo>
                    <a:pt x="0" y="4609"/>
                    <a:pt x="728" y="5994"/>
                    <a:pt x="4131" y="7026"/>
                  </a:cubicBezTo>
                  <a:cubicBezTo>
                    <a:pt x="6455" y="7730"/>
                    <a:pt x="9529" y="8106"/>
                    <a:pt x="12768" y="8106"/>
                  </a:cubicBezTo>
                  <a:cubicBezTo>
                    <a:pt x="16031" y="8106"/>
                    <a:pt x="19105" y="7730"/>
                    <a:pt x="21429" y="7026"/>
                  </a:cubicBezTo>
                  <a:cubicBezTo>
                    <a:pt x="24832" y="5994"/>
                    <a:pt x="25537" y="4609"/>
                    <a:pt x="25537" y="3623"/>
                  </a:cubicBezTo>
                  <a:cubicBezTo>
                    <a:pt x="25560" y="2097"/>
                    <a:pt x="23940" y="877"/>
                    <a:pt x="20866" y="55"/>
                  </a:cubicBezTo>
                  <a:cubicBezTo>
                    <a:pt x="20751" y="18"/>
                    <a:pt x="20642" y="1"/>
                    <a:pt x="20540" y="1"/>
                  </a:cubicBezTo>
                  <a:cubicBezTo>
                    <a:pt x="19564" y="1"/>
                    <a:pt x="19249" y="1582"/>
                    <a:pt x="20396" y="1816"/>
                  </a:cubicBezTo>
                  <a:cubicBezTo>
                    <a:pt x="22884" y="2473"/>
                    <a:pt x="23729" y="3294"/>
                    <a:pt x="23729" y="3623"/>
                  </a:cubicBezTo>
                  <a:cubicBezTo>
                    <a:pt x="23729" y="4421"/>
                    <a:pt x="19997" y="6299"/>
                    <a:pt x="12768" y="6299"/>
                  </a:cubicBezTo>
                  <a:cubicBezTo>
                    <a:pt x="5563" y="6299"/>
                    <a:pt x="1831" y="4421"/>
                    <a:pt x="1831" y="3623"/>
                  </a:cubicBezTo>
                  <a:cubicBezTo>
                    <a:pt x="1831" y="3294"/>
                    <a:pt x="2676" y="2473"/>
                    <a:pt x="5164" y="1816"/>
                  </a:cubicBezTo>
                  <a:cubicBezTo>
                    <a:pt x="6311" y="1582"/>
                    <a:pt x="5996" y="1"/>
                    <a:pt x="50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4" name="Google Shape;1914;p35"/>
          <p:cNvGrpSpPr/>
          <p:nvPr/>
        </p:nvGrpSpPr>
        <p:grpSpPr>
          <a:xfrm>
            <a:off x="1277225" y="1488063"/>
            <a:ext cx="841850" cy="658775"/>
            <a:chOff x="1277225" y="1498200"/>
            <a:chExt cx="841850" cy="658775"/>
          </a:xfrm>
        </p:grpSpPr>
        <p:sp>
          <p:nvSpPr>
            <p:cNvPr id="1915" name="Google Shape;1915;p35"/>
            <p:cNvSpPr/>
            <p:nvPr/>
          </p:nvSpPr>
          <p:spPr>
            <a:xfrm>
              <a:off x="1494125" y="1592775"/>
              <a:ext cx="413125" cy="189750"/>
            </a:xfrm>
            <a:custGeom>
              <a:avLst/>
              <a:gdLst/>
              <a:ahLst/>
              <a:cxnLst/>
              <a:rect l="l" t="t" r="r" b="b"/>
              <a:pathLst>
                <a:path w="16525" h="7590" extrusionOk="0">
                  <a:moveTo>
                    <a:pt x="8074" y="1"/>
                  </a:moveTo>
                  <a:cubicBezTo>
                    <a:pt x="4954" y="1"/>
                    <a:pt x="1827" y="1519"/>
                    <a:pt x="1" y="4609"/>
                  </a:cubicBezTo>
                  <a:lnTo>
                    <a:pt x="10774" y="7519"/>
                  </a:lnTo>
                  <a:cubicBezTo>
                    <a:pt x="10969" y="7566"/>
                    <a:pt x="11173" y="7590"/>
                    <a:pt x="11378" y="7590"/>
                  </a:cubicBezTo>
                  <a:cubicBezTo>
                    <a:pt x="11788" y="7590"/>
                    <a:pt x="12206" y="7496"/>
                    <a:pt x="12581" y="7308"/>
                  </a:cubicBezTo>
                  <a:lnTo>
                    <a:pt x="16430" y="5289"/>
                  </a:lnTo>
                  <a:cubicBezTo>
                    <a:pt x="16477" y="5289"/>
                    <a:pt x="16501" y="5266"/>
                    <a:pt x="16524" y="5266"/>
                  </a:cubicBezTo>
                  <a:cubicBezTo>
                    <a:pt x="14817" y="1778"/>
                    <a:pt x="11449" y="1"/>
                    <a:pt x="8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5"/>
            <p:cNvSpPr/>
            <p:nvPr/>
          </p:nvSpPr>
          <p:spPr>
            <a:xfrm>
              <a:off x="1461275" y="1805375"/>
              <a:ext cx="68075" cy="135000"/>
            </a:xfrm>
            <a:custGeom>
              <a:avLst/>
              <a:gdLst/>
              <a:ahLst/>
              <a:cxnLst/>
              <a:rect l="l" t="t" r="r" b="b"/>
              <a:pathLst>
                <a:path w="2723" h="5400" extrusionOk="0">
                  <a:moveTo>
                    <a:pt x="47" y="1"/>
                  </a:moveTo>
                  <a:cubicBezTo>
                    <a:pt x="24" y="306"/>
                    <a:pt x="0" y="588"/>
                    <a:pt x="0" y="893"/>
                  </a:cubicBezTo>
                  <a:cubicBezTo>
                    <a:pt x="0" y="2465"/>
                    <a:pt x="399" y="4014"/>
                    <a:pt x="1150" y="5399"/>
                  </a:cubicBezTo>
                  <a:lnTo>
                    <a:pt x="1315" y="5329"/>
                  </a:lnTo>
                  <a:cubicBezTo>
                    <a:pt x="2113" y="4930"/>
                    <a:pt x="2606" y="4132"/>
                    <a:pt x="2676" y="3263"/>
                  </a:cubicBezTo>
                  <a:cubicBezTo>
                    <a:pt x="2723" y="2371"/>
                    <a:pt x="2300" y="1527"/>
                    <a:pt x="1573" y="1034"/>
                  </a:cubicBezTo>
                  <a:lnTo>
                    <a:pt x="47" y="1"/>
                  </a:lnTo>
                  <a:close/>
                </a:path>
              </a:pathLst>
            </a:custGeom>
            <a:solidFill>
              <a:srgbClr val="E5A8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5"/>
            <p:cNvSpPr/>
            <p:nvPr/>
          </p:nvSpPr>
          <p:spPr>
            <a:xfrm>
              <a:off x="1571575" y="1840000"/>
              <a:ext cx="359150" cy="223300"/>
            </a:xfrm>
            <a:custGeom>
              <a:avLst/>
              <a:gdLst/>
              <a:ahLst/>
              <a:cxnLst/>
              <a:rect l="l" t="t" r="r" b="b"/>
              <a:pathLst>
                <a:path w="14366" h="8932" extrusionOk="0">
                  <a:moveTo>
                    <a:pt x="14365" y="1"/>
                  </a:moveTo>
                  <a:lnTo>
                    <a:pt x="1" y="7488"/>
                  </a:lnTo>
                  <a:cubicBezTo>
                    <a:pt x="1585" y="8479"/>
                    <a:pt x="3294" y="8931"/>
                    <a:pt x="4962" y="8931"/>
                  </a:cubicBezTo>
                  <a:cubicBezTo>
                    <a:pt x="9691" y="8931"/>
                    <a:pt x="14087" y="5293"/>
                    <a:pt x="14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5"/>
            <p:cNvSpPr/>
            <p:nvPr/>
          </p:nvSpPr>
          <p:spPr>
            <a:xfrm>
              <a:off x="1277225" y="1655925"/>
              <a:ext cx="841850" cy="471325"/>
            </a:xfrm>
            <a:custGeom>
              <a:avLst/>
              <a:gdLst/>
              <a:ahLst/>
              <a:cxnLst/>
              <a:rect l="l" t="t" r="r" b="b"/>
              <a:pathLst>
                <a:path w="33674" h="18853" extrusionOk="0">
                  <a:moveTo>
                    <a:pt x="7675" y="1835"/>
                  </a:moveTo>
                  <a:cubicBezTo>
                    <a:pt x="7733" y="1835"/>
                    <a:pt x="7793" y="1840"/>
                    <a:pt x="7855" y="1848"/>
                  </a:cubicBezTo>
                  <a:lnTo>
                    <a:pt x="19450" y="4993"/>
                  </a:lnTo>
                  <a:cubicBezTo>
                    <a:pt x="19645" y="5048"/>
                    <a:pt x="19849" y="5074"/>
                    <a:pt x="20054" y="5074"/>
                  </a:cubicBezTo>
                  <a:cubicBezTo>
                    <a:pt x="20464" y="5074"/>
                    <a:pt x="20882" y="4970"/>
                    <a:pt x="21257" y="4782"/>
                  </a:cubicBezTo>
                  <a:lnTo>
                    <a:pt x="25106" y="2763"/>
                  </a:lnTo>
                  <a:cubicBezTo>
                    <a:pt x="25834" y="2391"/>
                    <a:pt x="26629" y="2198"/>
                    <a:pt x="27437" y="2198"/>
                  </a:cubicBezTo>
                  <a:cubicBezTo>
                    <a:pt x="27801" y="2198"/>
                    <a:pt x="28168" y="2237"/>
                    <a:pt x="28533" y="2317"/>
                  </a:cubicBezTo>
                  <a:lnTo>
                    <a:pt x="29707" y="2576"/>
                  </a:lnTo>
                  <a:cubicBezTo>
                    <a:pt x="30481" y="2740"/>
                    <a:pt x="31138" y="3256"/>
                    <a:pt x="31490" y="3984"/>
                  </a:cubicBezTo>
                  <a:cubicBezTo>
                    <a:pt x="31608" y="4266"/>
                    <a:pt x="31467" y="4618"/>
                    <a:pt x="31185" y="4758"/>
                  </a:cubicBezTo>
                  <a:lnTo>
                    <a:pt x="7902" y="16869"/>
                  </a:lnTo>
                  <a:cubicBezTo>
                    <a:pt x="7674" y="16983"/>
                    <a:pt x="7427" y="17038"/>
                    <a:pt x="7181" y="17038"/>
                  </a:cubicBezTo>
                  <a:cubicBezTo>
                    <a:pt x="6668" y="17038"/>
                    <a:pt x="6162" y="16798"/>
                    <a:pt x="5860" y="16353"/>
                  </a:cubicBezTo>
                  <a:lnTo>
                    <a:pt x="2856" y="11894"/>
                  </a:lnTo>
                  <a:lnTo>
                    <a:pt x="2809" y="11847"/>
                  </a:lnTo>
                  <a:cubicBezTo>
                    <a:pt x="2527" y="11495"/>
                    <a:pt x="2621" y="11002"/>
                    <a:pt x="3020" y="10814"/>
                  </a:cubicBezTo>
                  <a:cubicBezTo>
                    <a:pt x="3114" y="10755"/>
                    <a:pt x="3220" y="10726"/>
                    <a:pt x="3325" y="10726"/>
                  </a:cubicBezTo>
                  <a:cubicBezTo>
                    <a:pt x="3431" y="10726"/>
                    <a:pt x="3536" y="10755"/>
                    <a:pt x="3630" y="10814"/>
                  </a:cubicBezTo>
                  <a:lnTo>
                    <a:pt x="5578" y="11776"/>
                  </a:lnTo>
                  <a:cubicBezTo>
                    <a:pt x="5925" y="11949"/>
                    <a:pt x="6305" y="12037"/>
                    <a:pt x="6689" y="12037"/>
                  </a:cubicBezTo>
                  <a:cubicBezTo>
                    <a:pt x="7086" y="12037"/>
                    <a:pt x="7485" y="11944"/>
                    <a:pt x="7855" y="11753"/>
                  </a:cubicBezTo>
                  <a:lnTo>
                    <a:pt x="8677" y="11330"/>
                  </a:lnTo>
                  <a:cubicBezTo>
                    <a:pt x="10367" y="10438"/>
                    <a:pt x="10507" y="8091"/>
                    <a:pt x="8935" y="7012"/>
                  </a:cubicBezTo>
                  <a:lnTo>
                    <a:pt x="4921" y="4312"/>
                  </a:lnTo>
                  <a:cubicBezTo>
                    <a:pt x="4734" y="4172"/>
                    <a:pt x="4616" y="3937"/>
                    <a:pt x="4640" y="3702"/>
                  </a:cubicBezTo>
                  <a:cubicBezTo>
                    <a:pt x="4640" y="3467"/>
                    <a:pt x="4780" y="3256"/>
                    <a:pt x="5015" y="3139"/>
                  </a:cubicBezTo>
                  <a:lnTo>
                    <a:pt x="7362" y="1918"/>
                  </a:lnTo>
                  <a:cubicBezTo>
                    <a:pt x="7456" y="1856"/>
                    <a:pt x="7560" y="1835"/>
                    <a:pt x="7675" y="1835"/>
                  </a:cubicBezTo>
                  <a:close/>
                  <a:moveTo>
                    <a:pt x="7684" y="0"/>
                  </a:moveTo>
                  <a:cubicBezTo>
                    <a:pt x="7281" y="0"/>
                    <a:pt x="6880" y="94"/>
                    <a:pt x="6517" y="275"/>
                  </a:cubicBezTo>
                  <a:lnTo>
                    <a:pt x="4170" y="1496"/>
                  </a:lnTo>
                  <a:cubicBezTo>
                    <a:pt x="2504" y="2388"/>
                    <a:pt x="2363" y="4735"/>
                    <a:pt x="3935" y="5815"/>
                  </a:cubicBezTo>
                  <a:lnTo>
                    <a:pt x="7926" y="8514"/>
                  </a:lnTo>
                  <a:cubicBezTo>
                    <a:pt x="8372" y="8819"/>
                    <a:pt x="8325" y="9453"/>
                    <a:pt x="7855" y="9687"/>
                  </a:cubicBezTo>
                  <a:lnTo>
                    <a:pt x="7034" y="10133"/>
                  </a:lnTo>
                  <a:cubicBezTo>
                    <a:pt x="6940" y="10180"/>
                    <a:pt x="6834" y="10204"/>
                    <a:pt x="6726" y="10204"/>
                  </a:cubicBezTo>
                  <a:cubicBezTo>
                    <a:pt x="6617" y="10204"/>
                    <a:pt x="6506" y="10180"/>
                    <a:pt x="6400" y="10133"/>
                  </a:cubicBezTo>
                  <a:lnTo>
                    <a:pt x="4475" y="9147"/>
                  </a:lnTo>
                  <a:cubicBezTo>
                    <a:pt x="4087" y="8953"/>
                    <a:pt x="3700" y="8867"/>
                    <a:pt x="3331" y="8867"/>
                  </a:cubicBezTo>
                  <a:cubicBezTo>
                    <a:pt x="1425" y="8867"/>
                    <a:pt x="1" y="11180"/>
                    <a:pt x="1377" y="12950"/>
                  </a:cubicBezTo>
                  <a:lnTo>
                    <a:pt x="4381" y="17362"/>
                  </a:lnTo>
                  <a:cubicBezTo>
                    <a:pt x="5028" y="18325"/>
                    <a:pt x="6089" y="18852"/>
                    <a:pt x="7178" y="18852"/>
                  </a:cubicBezTo>
                  <a:cubicBezTo>
                    <a:pt x="7709" y="18852"/>
                    <a:pt x="8247" y="18727"/>
                    <a:pt x="8747" y="18466"/>
                  </a:cubicBezTo>
                  <a:lnTo>
                    <a:pt x="32054" y="6354"/>
                  </a:lnTo>
                  <a:cubicBezTo>
                    <a:pt x="33180" y="5768"/>
                    <a:pt x="33673" y="4359"/>
                    <a:pt x="33133" y="3186"/>
                  </a:cubicBezTo>
                  <a:cubicBezTo>
                    <a:pt x="32547" y="1965"/>
                    <a:pt x="31420" y="1073"/>
                    <a:pt x="30082" y="792"/>
                  </a:cubicBezTo>
                  <a:lnTo>
                    <a:pt x="28909" y="534"/>
                  </a:lnTo>
                  <a:cubicBezTo>
                    <a:pt x="28430" y="434"/>
                    <a:pt x="27945" y="384"/>
                    <a:pt x="27461" y="384"/>
                  </a:cubicBezTo>
                  <a:cubicBezTo>
                    <a:pt x="26356" y="384"/>
                    <a:pt x="25257" y="645"/>
                    <a:pt x="24261" y="1167"/>
                  </a:cubicBezTo>
                  <a:lnTo>
                    <a:pt x="20412" y="3162"/>
                  </a:lnTo>
                  <a:cubicBezTo>
                    <a:pt x="20316" y="3217"/>
                    <a:pt x="20220" y="3240"/>
                    <a:pt x="20123" y="3240"/>
                  </a:cubicBezTo>
                  <a:cubicBezTo>
                    <a:pt x="20055" y="3240"/>
                    <a:pt x="19987" y="3229"/>
                    <a:pt x="19919" y="3209"/>
                  </a:cubicBezTo>
                  <a:lnTo>
                    <a:pt x="8348" y="88"/>
                  </a:lnTo>
                  <a:cubicBezTo>
                    <a:pt x="8131" y="29"/>
                    <a:pt x="7907" y="0"/>
                    <a:pt x="76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5"/>
            <p:cNvSpPr/>
            <p:nvPr/>
          </p:nvSpPr>
          <p:spPr>
            <a:xfrm>
              <a:off x="1476475" y="1498200"/>
              <a:ext cx="448375" cy="120700"/>
            </a:xfrm>
            <a:custGeom>
              <a:avLst/>
              <a:gdLst/>
              <a:ahLst/>
              <a:cxnLst/>
              <a:rect l="l" t="t" r="r" b="b"/>
              <a:pathLst>
                <a:path w="17935" h="4828" extrusionOk="0">
                  <a:moveTo>
                    <a:pt x="8862" y="1"/>
                  </a:moveTo>
                  <a:cubicBezTo>
                    <a:pt x="6035" y="1"/>
                    <a:pt x="3202" y="907"/>
                    <a:pt x="824" y="2735"/>
                  </a:cubicBezTo>
                  <a:cubicBezTo>
                    <a:pt x="0" y="3315"/>
                    <a:pt x="580" y="4403"/>
                    <a:pt x="1349" y="4403"/>
                  </a:cubicBezTo>
                  <a:cubicBezTo>
                    <a:pt x="1544" y="4403"/>
                    <a:pt x="1751" y="4333"/>
                    <a:pt x="1951" y="4167"/>
                  </a:cubicBezTo>
                  <a:cubicBezTo>
                    <a:pt x="3987" y="2600"/>
                    <a:pt x="6419" y="1823"/>
                    <a:pt x="8849" y="1823"/>
                  </a:cubicBezTo>
                  <a:cubicBezTo>
                    <a:pt x="11515" y="1823"/>
                    <a:pt x="14178" y="2759"/>
                    <a:pt x="16315" y="4613"/>
                  </a:cubicBezTo>
                  <a:cubicBezTo>
                    <a:pt x="16481" y="4757"/>
                    <a:pt x="16695" y="4828"/>
                    <a:pt x="16908" y="4828"/>
                  </a:cubicBezTo>
                  <a:cubicBezTo>
                    <a:pt x="17147" y="4828"/>
                    <a:pt x="17385" y="4739"/>
                    <a:pt x="17559" y="4566"/>
                  </a:cubicBezTo>
                  <a:cubicBezTo>
                    <a:pt x="17934" y="4190"/>
                    <a:pt x="17911" y="3580"/>
                    <a:pt x="17512" y="3228"/>
                  </a:cubicBezTo>
                  <a:cubicBezTo>
                    <a:pt x="15036" y="1083"/>
                    <a:pt x="11952" y="1"/>
                    <a:pt x="8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5"/>
            <p:cNvSpPr/>
            <p:nvPr/>
          </p:nvSpPr>
          <p:spPr>
            <a:xfrm>
              <a:off x="1599150" y="1902675"/>
              <a:ext cx="415475" cy="254300"/>
            </a:xfrm>
            <a:custGeom>
              <a:avLst/>
              <a:gdLst/>
              <a:ahLst/>
              <a:cxnLst/>
              <a:rect l="l" t="t" r="r" b="b"/>
              <a:pathLst>
                <a:path w="16619" h="10172" extrusionOk="0">
                  <a:moveTo>
                    <a:pt x="15577" y="0"/>
                  </a:moveTo>
                  <a:cubicBezTo>
                    <a:pt x="15200" y="0"/>
                    <a:pt x="14835" y="242"/>
                    <a:pt x="14717" y="615"/>
                  </a:cubicBezTo>
                  <a:cubicBezTo>
                    <a:pt x="13133" y="5328"/>
                    <a:pt x="8727" y="8353"/>
                    <a:pt x="3949" y="8353"/>
                  </a:cubicBezTo>
                  <a:cubicBezTo>
                    <a:pt x="3063" y="8353"/>
                    <a:pt x="2164" y="8249"/>
                    <a:pt x="1268" y="8032"/>
                  </a:cubicBezTo>
                  <a:cubicBezTo>
                    <a:pt x="1192" y="8013"/>
                    <a:pt x="1115" y="8004"/>
                    <a:pt x="1040" y="8004"/>
                  </a:cubicBezTo>
                  <a:cubicBezTo>
                    <a:pt x="654" y="8004"/>
                    <a:pt x="303" y="8246"/>
                    <a:pt x="165" y="8619"/>
                  </a:cubicBezTo>
                  <a:cubicBezTo>
                    <a:pt x="1" y="9112"/>
                    <a:pt x="283" y="9652"/>
                    <a:pt x="799" y="9793"/>
                  </a:cubicBezTo>
                  <a:cubicBezTo>
                    <a:pt x="1848" y="10048"/>
                    <a:pt x="2901" y="10171"/>
                    <a:pt x="3939" y="10171"/>
                  </a:cubicBezTo>
                  <a:cubicBezTo>
                    <a:pt x="9470" y="10171"/>
                    <a:pt x="14573" y="6680"/>
                    <a:pt x="16431" y="1226"/>
                  </a:cubicBezTo>
                  <a:cubicBezTo>
                    <a:pt x="16618" y="733"/>
                    <a:pt x="16313" y="169"/>
                    <a:pt x="15797" y="29"/>
                  </a:cubicBezTo>
                  <a:cubicBezTo>
                    <a:pt x="15724" y="9"/>
                    <a:pt x="15650" y="0"/>
                    <a:pt x="155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1" name="Google Shape;1921;p35"/>
          <p:cNvGrpSpPr/>
          <p:nvPr/>
        </p:nvGrpSpPr>
        <p:grpSpPr>
          <a:xfrm>
            <a:off x="7046750" y="1372175"/>
            <a:ext cx="791000" cy="774575"/>
            <a:chOff x="7012100" y="1504300"/>
            <a:chExt cx="791000" cy="774575"/>
          </a:xfrm>
        </p:grpSpPr>
        <p:sp>
          <p:nvSpPr>
            <p:cNvPr id="1922" name="Google Shape;1922;p35"/>
            <p:cNvSpPr/>
            <p:nvPr/>
          </p:nvSpPr>
          <p:spPr>
            <a:xfrm>
              <a:off x="7198700" y="1735500"/>
              <a:ext cx="365000" cy="312575"/>
            </a:xfrm>
            <a:custGeom>
              <a:avLst/>
              <a:gdLst/>
              <a:ahLst/>
              <a:cxnLst/>
              <a:rect l="l" t="t" r="r" b="b"/>
              <a:pathLst>
                <a:path w="14600" h="12503" extrusionOk="0">
                  <a:moveTo>
                    <a:pt x="7238" y="5757"/>
                  </a:moveTo>
                  <a:cubicBezTo>
                    <a:pt x="7596" y="5757"/>
                    <a:pt x="7956" y="6043"/>
                    <a:pt x="7886" y="6502"/>
                  </a:cubicBezTo>
                  <a:cubicBezTo>
                    <a:pt x="8074" y="6596"/>
                    <a:pt x="8262" y="6690"/>
                    <a:pt x="8450" y="6784"/>
                  </a:cubicBezTo>
                  <a:cubicBezTo>
                    <a:pt x="8943" y="6995"/>
                    <a:pt x="8825" y="7652"/>
                    <a:pt x="8473" y="7887"/>
                  </a:cubicBezTo>
                  <a:cubicBezTo>
                    <a:pt x="7722" y="8380"/>
                    <a:pt x="7088" y="9013"/>
                    <a:pt x="6290" y="9459"/>
                  </a:cubicBezTo>
                  <a:cubicBezTo>
                    <a:pt x="6184" y="9522"/>
                    <a:pt x="6073" y="9549"/>
                    <a:pt x="5967" y="9549"/>
                  </a:cubicBezTo>
                  <a:cubicBezTo>
                    <a:pt x="5514" y="9549"/>
                    <a:pt x="5137" y="9043"/>
                    <a:pt x="5422" y="8567"/>
                  </a:cubicBezTo>
                  <a:cubicBezTo>
                    <a:pt x="5868" y="7816"/>
                    <a:pt x="6290" y="7018"/>
                    <a:pt x="6642" y="6197"/>
                  </a:cubicBezTo>
                  <a:cubicBezTo>
                    <a:pt x="6748" y="5891"/>
                    <a:pt x="6992" y="5757"/>
                    <a:pt x="7238" y="5757"/>
                  </a:cubicBezTo>
                  <a:close/>
                  <a:moveTo>
                    <a:pt x="8356" y="0"/>
                  </a:moveTo>
                  <a:cubicBezTo>
                    <a:pt x="2770" y="0"/>
                    <a:pt x="0" y="6737"/>
                    <a:pt x="3920" y="10656"/>
                  </a:cubicBezTo>
                  <a:cubicBezTo>
                    <a:pt x="5195" y="11932"/>
                    <a:pt x="6763" y="12503"/>
                    <a:pt x="8301" y="12503"/>
                  </a:cubicBezTo>
                  <a:cubicBezTo>
                    <a:pt x="11516" y="12503"/>
                    <a:pt x="14599" y="10007"/>
                    <a:pt x="14599" y="6244"/>
                  </a:cubicBezTo>
                  <a:cubicBezTo>
                    <a:pt x="14599" y="2793"/>
                    <a:pt x="11806" y="0"/>
                    <a:pt x="83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5"/>
            <p:cNvSpPr/>
            <p:nvPr/>
          </p:nvSpPr>
          <p:spPr>
            <a:xfrm>
              <a:off x="7012100" y="1504300"/>
              <a:ext cx="791000" cy="774575"/>
            </a:xfrm>
            <a:custGeom>
              <a:avLst/>
              <a:gdLst/>
              <a:ahLst/>
              <a:cxnLst/>
              <a:rect l="l" t="t" r="r" b="b"/>
              <a:pathLst>
                <a:path w="31640" h="30983" extrusionOk="0">
                  <a:moveTo>
                    <a:pt x="15820" y="2019"/>
                  </a:moveTo>
                  <a:lnTo>
                    <a:pt x="16735" y="3991"/>
                  </a:lnTo>
                  <a:cubicBezTo>
                    <a:pt x="16430" y="3967"/>
                    <a:pt x="16125" y="3944"/>
                    <a:pt x="15820" y="3944"/>
                  </a:cubicBezTo>
                  <a:cubicBezTo>
                    <a:pt x="15515" y="3944"/>
                    <a:pt x="15210" y="3967"/>
                    <a:pt x="14904" y="3991"/>
                  </a:cubicBezTo>
                  <a:lnTo>
                    <a:pt x="15820" y="2019"/>
                  </a:lnTo>
                  <a:close/>
                  <a:moveTo>
                    <a:pt x="4296" y="14600"/>
                  </a:moveTo>
                  <a:lnTo>
                    <a:pt x="4296" y="14600"/>
                  </a:lnTo>
                  <a:cubicBezTo>
                    <a:pt x="4272" y="14905"/>
                    <a:pt x="4249" y="15210"/>
                    <a:pt x="4249" y="15515"/>
                  </a:cubicBezTo>
                  <a:cubicBezTo>
                    <a:pt x="4249" y="15820"/>
                    <a:pt x="4296" y="16102"/>
                    <a:pt x="4296" y="16407"/>
                  </a:cubicBezTo>
                  <a:lnTo>
                    <a:pt x="2324" y="15515"/>
                  </a:lnTo>
                  <a:lnTo>
                    <a:pt x="4296" y="14600"/>
                  </a:lnTo>
                  <a:close/>
                  <a:moveTo>
                    <a:pt x="27321" y="14576"/>
                  </a:moveTo>
                  <a:lnTo>
                    <a:pt x="29292" y="15492"/>
                  </a:lnTo>
                  <a:lnTo>
                    <a:pt x="27321" y="16407"/>
                  </a:lnTo>
                  <a:cubicBezTo>
                    <a:pt x="27344" y="16102"/>
                    <a:pt x="27368" y="15797"/>
                    <a:pt x="27368" y="15492"/>
                  </a:cubicBezTo>
                  <a:cubicBezTo>
                    <a:pt x="27368" y="15163"/>
                    <a:pt x="27344" y="14881"/>
                    <a:pt x="27321" y="14576"/>
                  </a:cubicBezTo>
                  <a:close/>
                  <a:moveTo>
                    <a:pt x="16712" y="5822"/>
                  </a:moveTo>
                  <a:cubicBezTo>
                    <a:pt x="18660" y="6009"/>
                    <a:pt x="20491" y="6760"/>
                    <a:pt x="21993" y="8028"/>
                  </a:cubicBezTo>
                  <a:lnTo>
                    <a:pt x="21547" y="8474"/>
                  </a:lnTo>
                  <a:cubicBezTo>
                    <a:pt x="21195" y="8826"/>
                    <a:pt x="21195" y="9389"/>
                    <a:pt x="21547" y="9765"/>
                  </a:cubicBezTo>
                  <a:cubicBezTo>
                    <a:pt x="21723" y="9941"/>
                    <a:pt x="21958" y="10029"/>
                    <a:pt x="22192" y="10029"/>
                  </a:cubicBezTo>
                  <a:cubicBezTo>
                    <a:pt x="22427" y="10029"/>
                    <a:pt x="22662" y="9941"/>
                    <a:pt x="22838" y="9765"/>
                  </a:cubicBezTo>
                  <a:lnTo>
                    <a:pt x="23284" y="9295"/>
                  </a:lnTo>
                  <a:cubicBezTo>
                    <a:pt x="24528" y="10798"/>
                    <a:pt x="25302" y="12652"/>
                    <a:pt x="25490" y="14576"/>
                  </a:cubicBezTo>
                  <a:lnTo>
                    <a:pt x="24856" y="14576"/>
                  </a:lnTo>
                  <a:cubicBezTo>
                    <a:pt x="23636" y="14576"/>
                    <a:pt x="23636" y="16407"/>
                    <a:pt x="24856" y="16407"/>
                  </a:cubicBezTo>
                  <a:lnTo>
                    <a:pt x="25490" y="16407"/>
                  </a:lnTo>
                  <a:cubicBezTo>
                    <a:pt x="25302" y="18355"/>
                    <a:pt x="24551" y="20186"/>
                    <a:pt x="23307" y="21688"/>
                  </a:cubicBezTo>
                  <a:lnTo>
                    <a:pt x="22861" y="21242"/>
                  </a:lnTo>
                  <a:cubicBezTo>
                    <a:pt x="22673" y="21066"/>
                    <a:pt x="22439" y="20978"/>
                    <a:pt x="22207" y="20978"/>
                  </a:cubicBezTo>
                  <a:cubicBezTo>
                    <a:pt x="21975" y="20978"/>
                    <a:pt x="21746" y="21066"/>
                    <a:pt x="21570" y="21242"/>
                  </a:cubicBezTo>
                  <a:cubicBezTo>
                    <a:pt x="21218" y="21594"/>
                    <a:pt x="21218" y="22181"/>
                    <a:pt x="21570" y="22533"/>
                  </a:cubicBezTo>
                  <a:lnTo>
                    <a:pt x="22016" y="22979"/>
                  </a:lnTo>
                  <a:cubicBezTo>
                    <a:pt x="20514" y="24223"/>
                    <a:pt x="18683" y="24998"/>
                    <a:pt x="16735" y="25185"/>
                  </a:cubicBezTo>
                  <a:lnTo>
                    <a:pt x="16735" y="24528"/>
                  </a:lnTo>
                  <a:cubicBezTo>
                    <a:pt x="16735" y="23918"/>
                    <a:pt x="16278" y="23613"/>
                    <a:pt x="15820" y="23613"/>
                  </a:cubicBezTo>
                  <a:cubicBezTo>
                    <a:pt x="15362" y="23613"/>
                    <a:pt x="14904" y="23918"/>
                    <a:pt x="14904" y="24528"/>
                  </a:cubicBezTo>
                  <a:lnTo>
                    <a:pt x="14904" y="25185"/>
                  </a:lnTo>
                  <a:cubicBezTo>
                    <a:pt x="12956" y="24998"/>
                    <a:pt x="11126" y="24223"/>
                    <a:pt x="9623" y="22979"/>
                  </a:cubicBezTo>
                  <a:lnTo>
                    <a:pt x="10069" y="22533"/>
                  </a:lnTo>
                  <a:cubicBezTo>
                    <a:pt x="10421" y="22181"/>
                    <a:pt x="10421" y="21594"/>
                    <a:pt x="10069" y="21242"/>
                  </a:cubicBezTo>
                  <a:cubicBezTo>
                    <a:pt x="9893" y="21066"/>
                    <a:pt x="9665" y="20978"/>
                    <a:pt x="9436" y="20978"/>
                  </a:cubicBezTo>
                  <a:cubicBezTo>
                    <a:pt x="9207" y="20978"/>
                    <a:pt x="8978" y="21066"/>
                    <a:pt x="8802" y="21242"/>
                  </a:cubicBezTo>
                  <a:lnTo>
                    <a:pt x="8333" y="21688"/>
                  </a:lnTo>
                  <a:cubicBezTo>
                    <a:pt x="7089" y="20186"/>
                    <a:pt x="6338" y="18355"/>
                    <a:pt x="6150" y="16407"/>
                  </a:cubicBezTo>
                  <a:lnTo>
                    <a:pt x="6783" y="16407"/>
                  </a:lnTo>
                  <a:cubicBezTo>
                    <a:pt x="8004" y="16407"/>
                    <a:pt x="8004" y="14576"/>
                    <a:pt x="6783" y="14576"/>
                  </a:cubicBezTo>
                  <a:lnTo>
                    <a:pt x="6126" y="14576"/>
                  </a:lnTo>
                  <a:cubicBezTo>
                    <a:pt x="6314" y="12652"/>
                    <a:pt x="7089" y="10798"/>
                    <a:pt x="8333" y="9295"/>
                  </a:cubicBezTo>
                  <a:lnTo>
                    <a:pt x="8779" y="9765"/>
                  </a:lnTo>
                  <a:cubicBezTo>
                    <a:pt x="8955" y="9941"/>
                    <a:pt x="9189" y="10029"/>
                    <a:pt x="9424" y="10029"/>
                  </a:cubicBezTo>
                  <a:cubicBezTo>
                    <a:pt x="9659" y="10029"/>
                    <a:pt x="9893" y="9941"/>
                    <a:pt x="10069" y="9765"/>
                  </a:cubicBezTo>
                  <a:cubicBezTo>
                    <a:pt x="10421" y="9389"/>
                    <a:pt x="10421" y="8826"/>
                    <a:pt x="10069" y="8474"/>
                  </a:cubicBezTo>
                  <a:lnTo>
                    <a:pt x="9600" y="8028"/>
                  </a:lnTo>
                  <a:cubicBezTo>
                    <a:pt x="11102" y="6760"/>
                    <a:pt x="12956" y="6009"/>
                    <a:pt x="14904" y="5822"/>
                  </a:cubicBezTo>
                  <a:lnTo>
                    <a:pt x="14904" y="6455"/>
                  </a:lnTo>
                  <a:cubicBezTo>
                    <a:pt x="14893" y="7066"/>
                    <a:pt x="15345" y="7371"/>
                    <a:pt x="15799" y="7371"/>
                  </a:cubicBezTo>
                  <a:cubicBezTo>
                    <a:pt x="16254" y="7371"/>
                    <a:pt x="16712" y="7066"/>
                    <a:pt x="16712" y="6455"/>
                  </a:cubicBezTo>
                  <a:lnTo>
                    <a:pt x="16712" y="5822"/>
                  </a:lnTo>
                  <a:close/>
                  <a:moveTo>
                    <a:pt x="14904" y="27040"/>
                  </a:moveTo>
                  <a:lnTo>
                    <a:pt x="14904" y="27040"/>
                  </a:lnTo>
                  <a:cubicBezTo>
                    <a:pt x="15186" y="27063"/>
                    <a:pt x="15515" y="27086"/>
                    <a:pt x="15820" y="27086"/>
                  </a:cubicBezTo>
                  <a:cubicBezTo>
                    <a:pt x="16125" y="27086"/>
                    <a:pt x="16430" y="27086"/>
                    <a:pt x="16735" y="27040"/>
                  </a:cubicBezTo>
                  <a:lnTo>
                    <a:pt x="16735" y="27040"/>
                  </a:lnTo>
                  <a:lnTo>
                    <a:pt x="15820" y="29011"/>
                  </a:lnTo>
                  <a:lnTo>
                    <a:pt x="14904" y="27040"/>
                  </a:lnTo>
                  <a:close/>
                  <a:moveTo>
                    <a:pt x="15808" y="1"/>
                  </a:moveTo>
                  <a:cubicBezTo>
                    <a:pt x="15192" y="1"/>
                    <a:pt x="14576" y="329"/>
                    <a:pt x="14271" y="987"/>
                  </a:cubicBezTo>
                  <a:lnTo>
                    <a:pt x="12722" y="4366"/>
                  </a:lnTo>
                  <a:cubicBezTo>
                    <a:pt x="8825" y="5470"/>
                    <a:pt x="5774" y="8497"/>
                    <a:pt x="4695" y="12394"/>
                  </a:cubicBezTo>
                  <a:lnTo>
                    <a:pt x="1291" y="13966"/>
                  </a:lnTo>
                  <a:cubicBezTo>
                    <a:pt x="0" y="14553"/>
                    <a:pt x="0" y="16431"/>
                    <a:pt x="1291" y="17017"/>
                  </a:cubicBezTo>
                  <a:lnTo>
                    <a:pt x="4695" y="18590"/>
                  </a:lnTo>
                  <a:cubicBezTo>
                    <a:pt x="5774" y="22486"/>
                    <a:pt x="8825" y="25514"/>
                    <a:pt x="12722" y="26617"/>
                  </a:cubicBezTo>
                  <a:lnTo>
                    <a:pt x="14271" y="29997"/>
                  </a:lnTo>
                  <a:cubicBezTo>
                    <a:pt x="14576" y="30654"/>
                    <a:pt x="15192" y="30983"/>
                    <a:pt x="15808" y="30983"/>
                  </a:cubicBezTo>
                  <a:cubicBezTo>
                    <a:pt x="16424" y="30983"/>
                    <a:pt x="17040" y="30654"/>
                    <a:pt x="17345" y="29997"/>
                  </a:cubicBezTo>
                  <a:lnTo>
                    <a:pt x="18918" y="26617"/>
                  </a:lnTo>
                  <a:cubicBezTo>
                    <a:pt x="22814" y="25514"/>
                    <a:pt x="25842" y="22486"/>
                    <a:pt x="26945" y="18590"/>
                  </a:cubicBezTo>
                  <a:lnTo>
                    <a:pt x="30325" y="17017"/>
                  </a:lnTo>
                  <a:cubicBezTo>
                    <a:pt x="31639" y="16431"/>
                    <a:pt x="31639" y="14553"/>
                    <a:pt x="30325" y="13966"/>
                  </a:cubicBezTo>
                  <a:lnTo>
                    <a:pt x="26945" y="12394"/>
                  </a:lnTo>
                  <a:cubicBezTo>
                    <a:pt x="25842" y="8497"/>
                    <a:pt x="22814" y="5470"/>
                    <a:pt x="18918" y="4366"/>
                  </a:cubicBezTo>
                  <a:lnTo>
                    <a:pt x="17345" y="987"/>
                  </a:lnTo>
                  <a:cubicBezTo>
                    <a:pt x="17040" y="329"/>
                    <a:pt x="16424" y="1"/>
                    <a:pt x="158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5"/>
            <p:cNvSpPr/>
            <p:nvPr/>
          </p:nvSpPr>
          <p:spPr>
            <a:xfrm>
              <a:off x="7263825" y="1754675"/>
              <a:ext cx="287925" cy="273100"/>
            </a:xfrm>
            <a:custGeom>
              <a:avLst/>
              <a:gdLst/>
              <a:ahLst/>
              <a:cxnLst/>
              <a:rect l="l" t="t" r="r" b="b"/>
              <a:pathLst>
                <a:path w="11517" h="10924" extrusionOk="0">
                  <a:moveTo>
                    <a:pt x="4436" y="5477"/>
                  </a:moveTo>
                  <a:lnTo>
                    <a:pt x="5727" y="6768"/>
                  </a:lnTo>
                  <a:lnTo>
                    <a:pt x="2981" y="8246"/>
                  </a:lnTo>
                  <a:lnTo>
                    <a:pt x="4436" y="5477"/>
                  </a:lnTo>
                  <a:close/>
                  <a:moveTo>
                    <a:pt x="10000" y="1"/>
                  </a:moveTo>
                  <a:cubicBezTo>
                    <a:pt x="9815" y="1"/>
                    <a:pt x="9624" y="46"/>
                    <a:pt x="9436" y="149"/>
                  </a:cubicBezTo>
                  <a:lnTo>
                    <a:pt x="9436" y="172"/>
                  </a:lnTo>
                  <a:lnTo>
                    <a:pt x="3991" y="3059"/>
                  </a:lnTo>
                  <a:cubicBezTo>
                    <a:pt x="3850" y="3130"/>
                    <a:pt x="3732" y="3247"/>
                    <a:pt x="3638" y="3364"/>
                  </a:cubicBezTo>
                  <a:cubicBezTo>
                    <a:pt x="3498" y="3458"/>
                    <a:pt x="3380" y="3599"/>
                    <a:pt x="3310" y="3740"/>
                  </a:cubicBezTo>
                  <a:lnTo>
                    <a:pt x="423" y="9185"/>
                  </a:lnTo>
                  <a:cubicBezTo>
                    <a:pt x="0" y="10031"/>
                    <a:pt x="678" y="10923"/>
                    <a:pt x="1505" y="10923"/>
                  </a:cubicBezTo>
                  <a:cubicBezTo>
                    <a:pt x="1688" y="10923"/>
                    <a:pt x="1878" y="10879"/>
                    <a:pt x="2066" y="10781"/>
                  </a:cubicBezTo>
                  <a:lnTo>
                    <a:pt x="7488" y="7894"/>
                  </a:lnTo>
                  <a:cubicBezTo>
                    <a:pt x="7629" y="7824"/>
                    <a:pt x="7769" y="7706"/>
                    <a:pt x="7863" y="7589"/>
                  </a:cubicBezTo>
                  <a:cubicBezTo>
                    <a:pt x="7981" y="7472"/>
                    <a:pt x="8098" y="7354"/>
                    <a:pt x="8168" y="7214"/>
                  </a:cubicBezTo>
                  <a:lnTo>
                    <a:pt x="11055" y="1792"/>
                  </a:lnTo>
                  <a:cubicBezTo>
                    <a:pt x="11516" y="928"/>
                    <a:pt x="10830" y="1"/>
                    <a:pt x="100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Google Shape;1929;p36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Travel Infographics</a:t>
            </a:r>
            <a:endParaRPr/>
          </a:p>
        </p:txBody>
      </p:sp>
      <p:grpSp>
        <p:nvGrpSpPr>
          <p:cNvPr id="1930" name="Google Shape;1930;p36"/>
          <p:cNvGrpSpPr/>
          <p:nvPr/>
        </p:nvGrpSpPr>
        <p:grpSpPr>
          <a:xfrm>
            <a:off x="457200" y="1136700"/>
            <a:ext cx="8229600" cy="3561766"/>
            <a:chOff x="457200" y="1136700"/>
            <a:chExt cx="8229600" cy="3561766"/>
          </a:xfrm>
        </p:grpSpPr>
        <p:sp>
          <p:nvSpPr>
            <p:cNvPr id="1931" name="Google Shape;1931;p36"/>
            <p:cNvSpPr/>
            <p:nvPr/>
          </p:nvSpPr>
          <p:spPr>
            <a:xfrm>
              <a:off x="457200" y="1136700"/>
              <a:ext cx="2084100" cy="180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6"/>
            <p:cNvSpPr/>
            <p:nvPr/>
          </p:nvSpPr>
          <p:spPr>
            <a:xfrm>
              <a:off x="3529950" y="1136700"/>
              <a:ext cx="2084100" cy="1804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6"/>
            <p:cNvSpPr/>
            <p:nvPr/>
          </p:nvSpPr>
          <p:spPr>
            <a:xfrm>
              <a:off x="6602700" y="1136700"/>
              <a:ext cx="2084100" cy="18042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6"/>
            <p:cNvSpPr txBox="1"/>
            <p:nvPr/>
          </p:nvSpPr>
          <p:spPr>
            <a:xfrm>
              <a:off x="638250" y="2181655"/>
              <a:ext cx="1722000" cy="75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35" name="Google Shape;1935;p36"/>
            <p:cNvSpPr txBox="1"/>
            <p:nvPr/>
          </p:nvSpPr>
          <p:spPr>
            <a:xfrm>
              <a:off x="638248" y="1880617"/>
              <a:ext cx="1722000" cy="30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BEACH</a:t>
              </a:r>
              <a:endParaRPr sz="16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36" name="Google Shape;1936;p36"/>
            <p:cNvSpPr txBox="1"/>
            <p:nvPr/>
          </p:nvSpPr>
          <p:spPr>
            <a:xfrm>
              <a:off x="3760813" y="2205549"/>
              <a:ext cx="1722000" cy="72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270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hot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37" name="Google Shape;1937;p36"/>
            <p:cNvSpPr txBox="1"/>
            <p:nvPr/>
          </p:nvSpPr>
          <p:spPr>
            <a:xfrm>
              <a:off x="3760814" y="1889113"/>
              <a:ext cx="1722000" cy="30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MOUNTAIN</a:t>
              </a:r>
              <a:endParaRPr sz="16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38" name="Google Shape;1938;p36"/>
            <p:cNvSpPr txBox="1"/>
            <p:nvPr/>
          </p:nvSpPr>
          <p:spPr>
            <a:xfrm>
              <a:off x="6702350" y="2202662"/>
              <a:ext cx="1807200" cy="72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270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 Mars is actually cold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39" name="Google Shape;1939;p36"/>
            <p:cNvSpPr txBox="1"/>
            <p:nvPr/>
          </p:nvSpPr>
          <p:spPr>
            <a:xfrm>
              <a:off x="6744920" y="1891694"/>
              <a:ext cx="1722000" cy="30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CITY</a:t>
              </a:r>
              <a:endParaRPr sz="16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cxnSp>
          <p:nvCxnSpPr>
            <p:cNvPr id="1940" name="Google Shape;1940;p36"/>
            <p:cNvCxnSpPr>
              <a:stCxn id="1932" idx="2"/>
            </p:cNvCxnSpPr>
            <p:nvPr/>
          </p:nvCxnSpPr>
          <p:spPr>
            <a:xfrm>
              <a:off x="4572000" y="2940900"/>
              <a:ext cx="0" cy="5625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1" name="Google Shape;1941;p36"/>
            <p:cNvCxnSpPr>
              <a:stCxn id="1931" idx="2"/>
            </p:cNvCxnSpPr>
            <p:nvPr/>
          </p:nvCxnSpPr>
          <p:spPr>
            <a:xfrm rot="-5400000" flipH="1">
              <a:off x="1616100" y="2824050"/>
              <a:ext cx="1523100" cy="1756800"/>
            </a:xfrm>
            <a:prstGeom prst="bentConnector2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2" name="Google Shape;1942;p36"/>
            <p:cNvCxnSpPr/>
            <p:nvPr/>
          </p:nvCxnSpPr>
          <p:spPr>
            <a:xfrm rot="5400000">
              <a:off x="6056700" y="2824050"/>
              <a:ext cx="1523100" cy="1756800"/>
            </a:xfrm>
            <a:prstGeom prst="bentConnector2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943" name="Google Shape;1943;p36"/>
            <p:cNvGrpSpPr/>
            <p:nvPr/>
          </p:nvGrpSpPr>
          <p:grpSpPr>
            <a:xfrm>
              <a:off x="3134536" y="3343269"/>
              <a:ext cx="2874927" cy="1355198"/>
              <a:chOff x="890961" y="3865463"/>
              <a:chExt cx="1115221" cy="525698"/>
            </a:xfrm>
          </p:grpSpPr>
          <p:sp>
            <p:nvSpPr>
              <p:cNvPr id="1944" name="Google Shape;1944;p36"/>
              <p:cNvSpPr/>
              <p:nvPr/>
            </p:nvSpPr>
            <p:spPr>
              <a:xfrm>
                <a:off x="1070568" y="3865463"/>
                <a:ext cx="756474" cy="330074"/>
              </a:xfrm>
              <a:custGeom>
                <a:avLst/>
                <a:gdLst/>
                <a:ahLst/>
                <a:cxnLst/>
                <a:rect l="l" t="t" r="r" b="b"/>
                <a:pathLst>
                  <a:path w="148183" h="64657" extrusionOk="0">
                    <a:moveTo>
                      <a:pt x="74043" y="1"/>
                    </a:moveTo>
                    <a:cubicBezTo>
                      <a:pt x="45518" y="1"/>
                      <a:pt x="19504" y="10966"/>
                      <a:pt x="0" y="28932"/>
                    </a:cubicBezTo>
                    <a:lnTo>
                      <a:pt x="35732" y="64657"/>
                    </a:lnTo>
                    <a:cubicBezTo>
                      <a:pt x="45553" y="54774"/>
                      <a:pt x="59167" y="48663"/>
                      <a:pt x="74208" y="48663"/>
                    </a:cubicBezTo>
                    <a:cubicBezTo>
                      <a:pt x="89215" y="48663"/>
                      <a:pt x="102788" y="54739"/>
                      <a:pt x="112623" y="64567"/>
                    </a:cubicBezTo>
                    <a:lnTo>
                      <a:pt x="148182" y="29008"/>
                    </a:lnTo>
                    <a:cubicBezTo>
                      <a:pt x="128671" y="11008"/>
                      <a:pt x="102623" y="1"/>
                      <a:pt x="740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5" name="Google Shape;1945;p36"/>
              <p:cNvSpPr/>
              <p:nvPr/>
            </p:nvSpPr>
            <p:spPr>
              <a:xfrm>
                <a:off x="890961" y="4013171"/>
                <a:ext cx="362006" cy="377990"/>
              </a:xfrm>
              <a:custGeom>
                <a:avLst/>
                <a:gdLst/>
                <a:ahLst/>
                <a:cxnLst/>
                <a:rect l="l" t="t" r="r" b="b"/>
                <a:pathLst>
                  <a:path w="70912" h="74043" extrusionOk="0">
                    <a:moveTo>
                      <a:pt x="35180" y="0"/>
                    </a:moveTo>
                    <a:cubicBezTo>
                      <a:pt x="14925" y="18642"/>
                      <a:pt x="1697" y="44814"/>
                      <a:pt x="0" y="74042"/>
                    </a:cubicBezTo>
                    <a:lnTo>
                      <a:pt x="55077" y="74042"/>
                    </a:lnTo>
                    <a:cubicBezTo>
                      <a:pt x="55077" y="59084"/>
                      <a:pt x="61118" y="45545"/>
                      <a:pt x="70912" y="35725"/>
                    </a:cubicBezTo>
                    <a:lnTo>
                      <a:pt x="3518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6" name="Google Shape;1946;p36"/>
              <p:cNvSpPr/>
              <p:nvPr/>
            </p:nvSpPr>
            <p:spPr>
              <a:xfrm>
                <a:off x="1645508" y="4013554"/>
                <a:ext cx="360673" cy="377607"/>
              </a:xfrm>
              <a:custGeom>
                <a:avLst/>
                <a:gdLst/>
                <a:ahLst/>
                <a:cxnLst/>
                <a:rect l="l" t="t" r="r" b="b"/>
                <a:pathLst>
                  <a:path w="70651" h="73968" extrusionOk="0">
                    <a:moveTo>
                      <a:pt x="35567" y="1"/>
                    </a:moveTo>
                    <a:lnTo>
                      <a:pt x="1" y="35560"/>
                    </a:lnTo>
                    <a:cubicBezTo>
                      <a:pt x="9836" y="45388"/>
                      <a:pt x="15912" y="58967"/>
                      <a:pt x="15912" y="73967"/>
                    </a:cubicBezTo>
                    <a:lnTo>
                      <a:pt x="70650" y="73967"/>
                    </a:lnTo>
                    <a:cubicBezTo>
                      <a:pt x="68954" y="44795"/>
                      <a:pt x="55767" y="18643"/>
                      <a:pt x="3556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47" name="Google Shape;1947;p36"/>
          <p:cNvSpPr txBox="1"/>
          <p:nvPr/>
        </p:nvSpPr>
        <p:spPr>
          <a:xfrm>
            <a:off x="3489313" y="3489182"/>
            <a:ext cx="2165400" cy="2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</a:t>
            </a:r>
            <a:endParaRPr sz="20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948" name="Google Shape;1948;p36"/>
          <p:cNvSpPr txBox="1"/>
          <p:nvPr/>
        </p:nvSpPr>
        <p:spPr>
          <a:xfrm>
            <a:off x="3149175" y="4075625"/>
            <a:ext cx="773400" cy="2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</a:t>
            </a:r>
            <a:endParaRPr sz="20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949" name="Google Shape;1949;p36"/>
          <p:cNvSpPr txBox="1"/>
          <p:nvPr/>
        </p:nvSpPr>
        <p:spPr>
          <a:xfrm>
            <a:off x="5239524" y="4065099"/>
            <a:ext cx="773400" cy="2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</a:t>
            </a:r>
            <a:endParaRPr sz="20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950" name="Google Shape;1950;p36"/>
          <p:cNvSpPr/>
          <p:nvPr/>
        </p:nvSpPr>
        <p:spPr>
          <a:xfrm>
            <a:off x="1669792" y="1464582"/>
            <a:ext cx="2560" cy="3660"/>
          </a:xfrm>
          <a:custGeom>
            <a:avLst/>
            <a:gdLst/>
            <a:ahLst/>
            <a:cxnLst/>
            <a:rect l="l" t="t" r="r" b="b"/>
            <a:pathLst>
              <a:path w="375" h="536" extrusionOk="0">
                <a:moveTo>
                  <a:pt x="321" y="0"/>
                </a:moveTo>
                <a:cubicBezTo>
                  <a:pt x="321" y="268"/>
                  <a:pt x="214" y="428"/>
                  <a:pt x="0" y="535"/>
                </a:cubicBezTo>
                <a:cubicBezTo>
                  <a:pt x="214" y="535"/>
                  <a:pt x="374" y="321"/>
                  <a:pt x="374" y="54"/>
                </a:cubicBezTo>
                <a:lnTo>
                  <a:pt x="321" y="0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1" name="Google Shape;1951;p36"/>
          <p:cNvSpPr/>
          <p:nvPr/>
        </p:nvSpPr>
        <p:spPr>
          <a:xfrm>
            <a:off x="1669423" y="1464582"/>
            <a:ext cx="4752" cy="5114"/>
          </a:xfrm>
          <a:custGeom>
            <a:avLst/>
            <a:gdLst/>
            <a:ahLst/>
            <a:cxnLst/>
            <a:rect l="l" t="t" r="r" b="b"/>
            <a:pathLst>
              <a:path w="696" h="749" extrusionOk="0">
                <a:moveTo>
                  <a:pt x="642" y="0"/>
                </a:moveTo>
                <a:lnTo>
                  <a:pt x="161" y="54"/>
                </a:lnTo>
                <a:cubicBezTo>
                  <a:pt x="161" y="161"/>
                  <a:pt x="108" y="268"/>
                  <a:pt x="1" y="268"/>
                </a:cubicBezTo>
                <a:lnTo>
                  <a:pt x="108" y="749"/>
                </a:lnTo>
                <a:cubicBezTo>
                  <a:pt x="268" y="749"/>
                  <a:pt x="428" y="642"/>
                  <a:pt x="535" y="535"/>
                </a:cubicBezTo>
                <a:cubicBezTo>
                  <a:pt x="642" y="375"/>
                  <a:pt x="696" y="214"/>
                  <a:pt x="642" y="54"/>
                </a:cubicBezTo>
                <a:lnTo>
                  <a:pt x="642" y="0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2" name="Google Shape;1952;p36"/>
          <p:cNvSpPr/>
          <p:nvPr/>
        </p:nvSpPr>
        <p:spPr>
          <a:xfrm>
            <a:off x="1665046" y="1461298"/>
            <a:ext cx="6937" cy="6944"/>
          </a:xfrm>
          <a:custGeom>
            <a:avLst/>
            <a:gdLst/>
            <a:ahLst/>
            <a:cxnLst/>
            <a:rect l="l" t="t" r="r" b="b"/>
            <a:pathLst>
              <a:path w="1016" h="1017" extrusionOk="0">
                <a:moveTo>
                  <a:pt x="0" y="0"/>
                </a:moveTo>
                <a:lnTo>
                  <a:pt x="107" y="588"/>
                </a:lnTo>
                <a:cubicBezTo>
                  <a:pt x="160" y="856"/>
                  <a:pt x="374" y="1016"/>
                  <a:pt x="695" y="1016"/>
                </a:cubicBezTo>
                <a:cubicBezTo>
                  <a:pt x="909" y="909"/>
                  <a:pt x="1016" y="695"/>
                  <a:pt x="1016" y="481"/>
                </a:cubicBezTo>
                <a:cubicBezTo>
                  <a:pt x="1016" y="481"/>
                  <a:pt x="1016" y="428"/>
                  <a:pt x="1016" y="375"/>
                </a:cubicBezTo>
                <a:cubicBezTo>
                  <a:pt x="962" y="214"/>
                  <a:pt x="855" y="107"/>
                  <a:pt x="695" y="107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3" name="Google Shape;1953;p36"/>
          <p:cNvSpPr/>
          <p:nvPr/>
        </p:nvSpPr>
        <p:spPr>
          <a:xfrm>
            <a:off x="1663216" y="1459475"/>
            <a:ext cx="10596" cy="10589"/>
          </a:xfrm>
          <a:custGeom>
            <a:avLst/>
            <a:gdLst/>
            <a:ahLst/>
            <a:cxnLst/>
            <a:rect l="l" t="t" r="r" b="b"/>
            <a:pathLst>
              <a:path w="1552" h="1551" extrusionOk="0">
                <a:moveTo>
                  <a:pt x="589" y="588"/>
                </a:moveTo>
                <a:lnTo>
                  <a:pt x="910" y="642"/>
                </a:lnTo>
                <a:cubicBezTo>
                  <a:pt x="963" y="642"/>
                  <a:pt x="1017" y="695"/>
                  <a:pt x="1070" y="802"/>
                </a:cubicBezTo>
                <a:cubicBezTo>
                  <a:pt x="1070" y="855"/>
                  <a:pt x="1017" y="962"/>
                  <a:pt x="910" y="1016"/>
                </a:cubicBezTo>
                <a:cubicBezTo>
                  <a:pt x="891" y="1025"/>
                  <a:pt x="870" y="1030"/>
                  <a:pt x="849" y="1030"/>
                </a:cubicBezTo>
                <a:cubicBezTo>
                  <a:pt x="751" y="1030"/>
                  <a:pt x="642" y="934"/>
                  <a:pt x="642" y="802"/>
                </a:cubicBezTo>
                <a:cubicBezTo>
                  <a:pt x="589" y="748"/>
                  <a:pt x="589" y="642"/>
                  <a:pt x="589" y="588"/>
                </a:cubicBezTo>
                <a:close/>
                <a:moveTo>
                  <a:pt x="1" y="0"/>
                </a:moveTo>
                <a:lnTo>
                  <a:pt x="54" y="321"/>
                </a:lnTo>
                <a:lnTo>
                  <a:pt x="108" y="855"/>
                </a:lnTo>
                <a:cubicBezTo>
                  <a:pt x="161" y="1230"/>
                  <a:pt x="482" y="1550"/>
                  <a:pt x="856" y="1550"/>
                </a:cubicBezTo>
                <a:lnTo>
                  <a:pt x="856" y="1443"/>
                </a:lnTo>
                <a:lnTo>
                  <a:pt x="1017" y="1443"/>
                </a:lnTo>
                <a:cubicBezTo>
                  <a:pt x="1337" y="1336"/>
                  <a:pt x="1551" y="1069"/>
                  <a:pt x="1551" y="695"/>
                </a:cubicBezTo>
                <a:lnTo>
                  <a:pt x="1551" y="535"/>
                </a:lnTo>
                <a:cubicBezTo>
                  <a:pt x="1444" y="321"/>
                  <a:pt x="1230" y="107"/>
                  <a:pt x="1017" y="54"/>
                </a:cubicBezTo>
                <a:lnTo>
                  <a:pt x="322" y="0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4" name="Google Shape;1954;p36"/>
          <p:cNvSpPr/>
          <p:nvPr/>
        </p:nvSpPr>
        <p:spPr>
          <a:xfrm>
            <a:off x="1671976" y="1463852"/>
            <a:ext cx="7" cy="737"/>
          </a:xfrm>
          <a:custGeom>
            <a:avLst/>
            <a:gdLst/>
            <a:ahLst/>
            <a:cxnLst/>
            <a:rect l="l" t="t" r="r" b="b"/>
            <a:pathLst>
              <a:path w="1" h="108" extrusionOk="0">
                <a:moveTo>
                  <a:pt x="1" y="107"/>
                </a:moveTo>
                <a:cubicBezTo>
                  <a:pt x="1" y="107"/>
                  <a:pt x="1" y="54"/>
                  <a:pt x="1" y="1"/>
                </a:cubicBezTo>
                <a:cubicBezTo>
                  <a:pt x="1" y="54"/>
                  <a:pt x="1" y="107"/>
                  <a:pt x="1" y="107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5" name="Google Shape;1955;p36"/>
          <p:cNvSpPr/>
          <p:nvPr/>
        </p:nvSpPr>
        <p:spPr>
          <a:xfrm>
            <a:off x="1670515" y="1463852"/>
            <a:ext cx="3298" cy="1099"/>
          </a:xfrm>
          <a:custGeom>
            <a:avLst/>
            <a:gdLst/>
            <a:ahLst/>
            <a:cxnLst/>
            <a:rect l="l" t="t" r="r" b="b"/>
            <a:pathLst>
              <a:path w="483" h="161" extrusionOk="0">
                <a:moveTo>
                  <a:pt x="482" y="1"/>
                </a:moveTo>
                <a:lnTo>
                  <a:pt x="1" y="161"/>
                </a:lnTo>
                <a:lnTo>
                  <a:pt x="482" y="161"/>
                </a:lnTo>
                <a:cubicBezTo>
                  <a:pt x="482" y="107"/>
                  <a:pt x="482" y="54"/>
                  <a:pt x="482" y="1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6" name="Google Shape;1956;p36"/>
          <p:cNvSpPr/>
          <p:nvPr/>
        </p:nvSpPr>
        <p:spPr>
          <a:xfrm>
            <a:off x="1612484" y="1460588"/>
            <a:ext cx="57310" cy="16045"/>
          </a:xfrm>
          <a:custGeom>
            <a:avLst/>
            <a:gdLst/>
            <a:ahLst/>
            <a:cxnLst/>
            <a:rect l="l" t="t" r="r" b="b"/>
            <a:pathLst>
              <a:path w="8394" h="2350" extrusionOk="0">
                <a:moveTo>
                  <a:pt x="6044" y="1"/>
                </a:moveTo>
                <a:cubicBezTo>
                  <a:pt x="3970" y="1"/>
                  <a:pt x="1886" y="454"/>
                  <a:pt x="0" y="1334"/>
                </a:cubicBezTo>
                <a:lnTo>
                  <a:pt x="214" y="1815"/>
                </a:lnTo>
                <a:cubicBezTo>
                  <a:pt x="299" y="1985"/>
                  <a:pt x="283" y="2189"/>
                  <a:pt x="165" y="2292"/>
                </a:cubicBezTo>
                <a:lnTo>
                  <a:pt x="165" y="2292"/>
                </a:lnTo>
                <a:cubicBezTo>
                  <a:pt x="1940" y="1389"/>
                  <a:pt x="3932" y="928"/>
                  <a:pt x="5942" y="928"/>
                </a:cubicBezTo>
                <a:cubicBezTo>
                  <a:pt x="6688" y="928"/>
                  <a:pt x="7438" y="992"/>
                  <a:pt x="8179" y="1120"/>
                </a:cubicBezTo>
                <a:lnTo>
                  <a:pt x="8393" y="1120"/>
                </a:lnTo>
                <a:cubicBezTo>
                  <a:pt x="8126" y="1120"/>
                  <a:pt x="7858" y="960"/>
                  <a:pt x="7805" y="692"/>
                </a:cubicBezTo>
                <a:lnTo>
                  <a:pt x="7752" y="104"/>
                </a:lnTo>
                <a:cubicBezTo>
                  <a:pt x="7186" y="35"/>
                  <a:pt x="6615" y="1"/>
                  <a:pt x="6044" y="1"/>
                </a:cubicBezTo>
                <a:close/>
                <a:moveTo>
                  <a:pt x="165" y="2292"/>
                </a:moveTo>
                <a:cubicBezTo>
                  <a:pt x="128" y="2311"/>
                  <a:pt x="91" y="2330"/>
                  <a:pt x="54" y="2350"/>
                </a:cubicBezTo>
                <a:cubicBezTo>
                  <a:pt x="97" y="2339"/>
                  <a:pt x="134" y="2319"/>
                  <a:pt x="165" y="2292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7" name="Google Shape;1957;p36"/>
          <p:cNvSpPr/>
          <p:nvPr/>
        </p:nvSpPr>
        <p:spPr>
          <a:xfrm>
            <a:off x="1610292" y="1458935"/>
            <a:ext cx="59864" cy="20250"/>
          </a:xfrm>
          <a:custGeom>
            <a:avLst/>
            <a:gdLst/>
            <a:ahLst/>
            <a:cxnLst/>
            <a:rect l="l" t="t" r="r" b="b"/>
            <a:pathLst>
              <a:path w="8768" h="2966" extrusionOk="0">
                <a:moveTo>
                  <a:pt x="6415" y="482"/>
                </a:moveTo>
                <a:cubicBezTo>
                  <a:pt x="6897" y="482"/>
                  <a:pt x="7379" y="508"/>
                  <a:pt x="7859" y="560"/>
                </a:cubicBezTo>
                <a:cubicBezTo>
                  <a:pt x="7912" y="721"/>
                  <a:pt x="7912" y="827"/>
                  <a:pt x="7912" y="934"/>
                </a:cubicBezTo>
                <a:lnTo>
                  <a:pt x="7912" y="1041"/>
                </a:lnTo>
                <a:cubicBezTo>
                  <a:pt x="7352" y="967"/>
                  <a:pt x="6789" y="930"/>
                  <a:pt x="6226" y="930"/>
                </a:cubicBezTo>
                <a:cubicBezTo>
                  <a:pt x="4373" y="930"/>
                  <a:pt x="2525" y="1331"/>
                  <a:pt x="802" y="2110"/>
                </a:cubicBezTo>
                <a:cubicBezTo>
                  <a:pt x="802" y="2057"/>
                  <a:pt x="802" y="2004"/>
                  <a:pt x="802" y="2004"/>
                </a:cubicBezTo>
                <a:lnTo>
                  <a:pt x="642" y="1736"/>
                </a:lnTo>
                <a:cubicBezTo>
                  <a:pt x="2449" y="919"/>
                  <a:pt x="4429" y="482"/>
                  <a:pt x="6415" y="482"/>
                </a:cubicBezTo>
                <a:close/>
                <a:moveTo>
                  <a:pt x="6182" y="1"/>
                </a:moveTo>
                <a:cubicBezTo>
                  <a:pt x="4132" y="1"/>
                  <a:pt x="2095" y="463"/>
                  <a:pt x="214" y="1362"/>
                </a:cubicBezTo>
                <a:lnTo>
                  <a:pt x="1" y="1469"/>
                </a:lnTo>
                <a:lnTo>
                  <a:pt x="321" y="2164"/>
                </a:lnTo>
                <a:cubicBezTo>
                  <a:pt x="375" y="2271"/>
                  <a:pt x="321" y="2378"/>
                  <a:pt x="268" y="2378"/>
                </a:cubicBezTo>
                <a:lnTo>
                  <a:pt x="1" y="2485"/>
                </a:lnTo>
                <a:lnTo>
                  <a:pt x="214" y="2966"/>
                </a:lnTo>
                <a:lnTo>
                  <a:pt x="482" y="2805"/>
                </a:lnTo>
                <a:cubicBezTo>
                  <a:pt x="2285" y="1865"/>
                  <a:pt x="4260" y="1384"/>
                  <a:pt x="6260" y="1384"/>
                </a:cubicBezTo>
                <a:cubicBezTo>
                  <a:pt x="6988" y="1384"/>
                  <a:pt x="7719" y="1447"/>
                  <a:pt x="8447" y="1576"/>
                </a:cubicBezTo>
                <a:lnTo>
                  <a:pt x="8768" y="1576"/>
                </a:lnTo>
                <a:lnTo>
                  <a:pt x="8661" y="1095"/>
                </a:lnTo>
                <a:cubicBezTo>
                  <a:pt x="8554" y="1095"/>
                  <a:pt x="8393" y="988"/>
                  <a:pt x="8393" y="881"/>
                </a:cubicBezTo>
                <a:cubicBezTo>
                  <a:pt x="8340" y="667"/>
                  <a:pt x="8286" y="507"/>
                  <a:pt x="8286" y="293"/>
                </a:cubicBezTo>
                <a:lnTo>
                  <a:pt x="8286" y="133"/>
                </a:lnTo>
                <a:lnTo>
                  <a:pt x="8073" y="133"/>
                </a:lnTo>
                <a:cubicBezTo>
                  <a:pt x="7444" y="45"/>
                  <a:pt x="6812" y="1"/>
                  <a:pt x="6182" y="1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8" name="Google Shape;1958;p36"/>
          <p:cNvSpPr/>
          <p:nvPr/>
        </p:nvSpPr>
        <p:spPr>
          <a:xfrm>
            <a:off x="1604816" y="1467867"/>
            <a:ext cx="9866" cy="9053"/>
          </a:xfrm>
          <a:custGeom>
            <a:avLst/>
            <a:gdLst/>
            <a:ahLst/>
            <a:cxnLst/>
            <a:rect l="l" t="t" r="r" b="b"/>
            <a:pathLst>
              <a:path w="1445" h="1326" extrusionOk="0">
                <a:moveTo>
                  <a:pt x="1" y="1"/>
                </a:moveTo>
                <a:lnTo>
                  <a:pt x="1" y="1"/>
                </a:lnTo>
                <a:cubicBezTo>
                  <a:pt x="161" y="375"/>
                  <a:pt x="322" y="696"/>
                  <a:pt x="482" y="1070"/>
                </a:cubicBezTo>
                <a:cubicBezTo>
                  <a:pt x="560" y="1226"/>
                  <a:pt x="753" y="1325"/>
                  <a:pt x="956" y="1325"/>
                </a:cubicBezTo>
                <a:cubicBezTo>
                  <a:pt x="1030" y="1325"/>
                  <a:pt x="1105" y="1312"/>
                  <a:pt x="1177" y="1284"/>
                </a:cubicBezTo>
                <a:cubicBezTo>
                  <a:pt x="1337" y="1230"/>
                  <a:pt x="1444" y="963"/>
                  <a:pt x="1337" y="802"/>
                </a:cubicBezTo>
                <a:lnTo>
                  <a:pt x="1177" y="321"/>
                </a:lnTo>
                <a:cubicBezTo>
                  <a:pt x="1016" y="375"/>
                  <a:pt x="856" y="428"/>
                  <a:pt x="749" y="482"/>
                </a:cubicBezTo>
                <a:lnTo>
                  <a:pt x="963" y="642"/>
                </a:lnTo>
                <a:lnTo>
                  <a:pt x="482" y="642"/>
                </a:lnTo>
                <a:cubicBezTo>
                  <a:pt x="589" y="589"/>
                  <a:pt x="642" y="535"/>
                  <a:pt x="749" y="482"/>
                </a:cubicBezTo>
                <a:cubicBezTo>
                  <a:pt x="535" y="321"/>
                  <a:pt x="268" y="161"/>
                  <a:pt x="1" y="1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9" name="Google Shape;1959;p36"/>
          <p:cNvSpPr/>
          <p:nvPr/>
        </p:nvSpPr>
        <p:spPr>
          <a:xfrm>
            <a:off x="1600801" y="1463490"/>
            <a:ext cx="15335" cy="15335"/>
          </a:xfrm>
          <a:custGeom>
            <a:avLst/>
            <a:gdLst/>
            <a:ahLst/>
            <a:cxnLst/>
            <a:rect l="l" t="t" r="r" b="b"/>
            <a:pathLst>
              <a:path w="2246" h="2246" extrusionOk="0">
                <a:moveTo>
                  <a:pt x="1230" y="1497"/>
                </a:moveTo>
                <a:lnTo>
                  <a:pt x="1711" y="1550"/>
                </a:lnTo>
                <a:cubicBezTo>
                  <a:pt x="1765" y="1604"/>
                  <a:pt x="1711" y="1711"/>
                  <a:pt x="1658" y="1711"/>
                </a:cubicBezTo>
                <a:cubicBezTo>
                  <a:pt x="1604" y="1737"/>
                  <a:pt x="1564" y="1751"/>
                  <a:pt x="1524" y="1751"/>
                </a:cubicBezTo>
                <a:cubicBezTo>
                  <a:pt x="1484" y="1751"/>
                  <a:pt x="1444" y="1737"/>
                  <a:pt x="1391" y="1711"/>
                </a:cubicBezTo>
                <a:cubicBezTo>
                  <a:pt x="1337" y="1711"/>
                  <a:pt x="1284" y="1657"/>
                  <a:pt x="1284" y="1604"/>
                </a:cubicBezTo>
                <a:lnTo>
                  <a:pt x="1230" y="1497"/>
                </a:lnTo>
                <a:close/>
                <a:moveTo>
                  <a:pt x="1" y="0"/>
                </a:moveTo>
                <a:lnTo>
                  <a:pt x="375" y="748"/>
                </a:lnTo>
                <a:lnTo>
                  <a:pt x="589" y="1230"/>
                </a:lnTo>
                <a:lnTo>
                  <a:pt x="54" y="1550"/>
                </a:lnTo>
                <a:lnTo>
                  <a:pt x="696" y="1550"/>
                </a:lnTo>
                <a:cubicBezTo>
                  <a:pt x="749" y="1604"/>
                  <a:pt x="803" y="1711"/>
                  <a:pt x="803" y="1764"/>
                </a:cubicBezTo>
                <a:cubicBezTo>
                  <a:pt x="910" y="1978"/>
                  <a:pt x="1016" y="2085"/>
                  <a:pt x="1230" y="2192"/>
                </a:cubicBezTo>
                <a:cubicBezTo>
                  <a:pt x="1337" y="2192"/>
                  <a:pt x="1391" y="2245"/>
                  <a:pt x="1498" y="2245"/>
                </a:cubicBezTo>
                <a:cubicBezTo>
                  <a:pt x="1604" y="2245"/>
                  <a:pt x="1711" y="2192"/>
                  <a:pt x="1818" y="2138"/>
                </a:cubicBezTo>
                <a:cubicBezTo>
                  <a:pt x="2086" y="2031"/>
                  <a:pt x="2246" y="1764"/>
                  <a:pt x="2192" y="1443"/>
                </a:cubicBezTo>
                <a:cubicBezTo>
                  <a:pt x="2192" y="1390"/>
                  <a:pt x="2192" y="1337"/>
                  <a:pt x="2139" y="1283"/>
                </a:cubicBezTo>
                <a:lnTo>
                  <a:pt x="1818" y="588"/>
                </a:lnTo>
                <a:lnTo>
                  <a:pt x="1604" y="695"/>
                </a:lnTo>
                <a:lnTo>
                  <a:pt x="1337" y="802"/>
                </a:lnTo>
                <a:cubicBezTo>
                  <a:pt x="1123" y="642"/>
                  <a:pt x="910" y="535"/>
                  <a:pt x="696" y="428"/>
                </a:cubicBezTo>
                <a:lnTo>
                  <a:pt x="1" y="0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0" name="Google Shape;1960;p36"/>
          <p:cNvSpPr/>
          <p:nvPr/>
        </p:nvSpPr>
        <p:spPr>
          <a:xfrm>
            <a:off x="1608100" y="1471151"/>
            <a:ext cx="2929" cy="1106"/>
          </a:xfrm>
          <a:custGeom>
            <a:avLst/>
            <a:gdLst/>
            <a:ahLst/>
            <a:cxnLst/>
            <a:rect l="l" t="t" r="r" b="b"/>
            <a:pathLst>
              <a:path w="429" h="162" extrusionOk="0">
                <a:moveTo>
                  <a:pt x="268" y="1"/>
                </a:moveTo>
                <a:cubicBezTo>
                  <a:pt x="161" y="54"/>
                  <a:pt x="54" y="108"/>
                  <a:pt x="1" y="161"/>
                </a:cubicBezTo>
                <a:lnTo>
                  <a:pt x="429" y="161"/>
                </a:lnTo>
                <a:lnTo>
                  <a:pt x="268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1" name="Google Shape;1961;p36"/>
          <p:cNvSpPr/>
          <p:nvPr/>
        </p:nvSpPr>
        <p:spPr>
          <a:xfrm>
            <a:off x="1600801" y="1469328"/>
            <a:ext cx="15703" cy="4752"/>
          </a:xfrm>
          <a:custGeom>
            <a:avLst/>
            <a:gdLst/>
            <a:ahLst/>
            <a:cxnLst/>
            <a:rect l="l" t="t" r="r" b="b"/>
            <a:pathLst>
              <a:path w="2300" h="696" extrusionOk="0">
                <a:moveTo>
                  <a:pt x="1337" y="0"/>
                </a:moveTo>
                <a:lnTo>
                  <a:pt x="1230" y="54"/>
                </a:lnTo>
                <a:lnTo>
                  <a:pt x="910" y="214"/>
                </a:lnTo>
                <a:lnTo>
                  <a:pt x="1" y="695"/>
                </a:lnTo>
                <a:lnTo>
                  <a:pt x="2299" y="642"/>
                </a:lnTo>
                <a:lnTo>
                  <a:pt x="1337" y="0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2" name="Google Shape;1962;p36"/>
          <p:cNvSpPr/>
          <p:nvPr/>
        </p:nvSpPr>
        <p:spPr>
          <a:xfrm>
            <a:off x="1410635" y="1253600"/>
            <a:ext cx="201841" cy="217531"/>
          </a:xfrm>
          <a:custGeom>
            <a:avLst/>
            <a:gdLst/>
            <a:ahLst/>
            <a:cxnLst/>
            <a:rect l="l" t="t" r="r" b="b"/>
            <a:pathLst>
              <a:path w="29563" h="31861" extrusionOk="0">
                <a:moveTo>
                  <a:pt x="215" y="1"/>
                </a:moveTo>
                <a:lnTo>
                  <a:pt x="1" y="54"/>
                </a:lnTo>
                <a:cubicBezTo>
                  <a:pt x="482" y="642"/>
                  <a:pt x="963" y="1230"/>
                  <a:pt x="1391" y="1872"/>
                </a:cubicBezTo>
                <a:cubicBezTo>
                  <a:pt x="10478" y="7591"/>
                  <a:pt x="18230" y="15129"/>
                  <a:pt x="24270" y="24003"/>
                </a:cubicBezTo>
                <a:cubicBezTo>
                  <a:pt x="25820" y="26355"/>
                  <a:pt x="27210" y="28814"/>
                  <a:pt x="28440" y="31380"/>
                </a:cubicBezTo>
                <a:cubicBezTo>
                  <a:pt x="28707" y="31540"/>
                  <a:pt x="28921" y="31700"/>
                  <a:pt x="29188" y="31861"/>
                </a:cubicBezTo>
                <a:cubicBezTo>
                  <a:pt x="29295" y="31807"/>
                  <a:pt x="29455" y="31700"/>
                  <a:pt x="29562" y="31647"/>
                </a:cubicBezTo>
                <a:cubicBezTo>
                  <a:pt x="24858" y="21169"/>
                  <a:pt x="16840" y="12242"/>
                  <a:pt x="7806" y="5239"/>
                </a:cubicBezTo>
                <a:cubicBezTo>
                  <a:pt x="5400" y="3368"/>
                  <a:pt x="2834" y="1604"/>
                  <a:pt x="215" y="1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3" name="Google Shape;1963;p36"/>
          <p:cNvSpPr/>
          <p:nvPr/>
        </p:nvSpPr>
        <p:spPr>
          <a:xfrm>
            <a:off x="1407719" y="1252139"/>
            <a:ext cx="206948" cy="220815"/>
          </a:xfrm>
          <a:custGeom>
            <a:avLst/>
            <a:gdLst/>
            <a:ahLst/>
            <a:cxnLst/>
            <a:rect l="l" t="t" r="r" b="b"/>
            <a:pathLst>
              <a:path w="30311" h="32342" extrusionOk="0">
                <a:moveTo>
                  <a:pt x="1230" y="909"/>
                </a:moveTo>
                <a:lnTo>
                  <a:pt x="1230" y="909"/>
                </a:lnTo>
                <a:cubicBezTo>
                  <a:pt x="3582" y="2406"/>
                  <a:pt x="5880" y="4010"/>
                  <a:pt x="8072" y="5667"/>
                </a:cubicBezTo>
                <a:cubicBezTo>
                  <a:pt x="17855" y="13258"/>
                  <a:pt x="25339" y="22239"/>
                  <a:pt x="29669" y="31807"/>
                </a:cubicBezTo>
                <a:lnTo>
                  <a:pt x="29615" y="31807"/>
                </a:lnTo>
                <a:cubicBezTo>
                  <a:pt x="29455" y="31647"/>
                  <a:pt x="29241" y="31540"/>
                  <a:pt x="29027" y="31433"/>
                </a:cubicBezTo>
                <a:lnTo>
                  <a:pt x="29081" y="31433"/>
                </a:lnTo>
                <a:cubicBezTo>
                  <a:pt x="27851" y="28867"/>
                  <a:pt x="26461" y="26408"/>
                  <a:pt x="24911" y="24110"/>
                </a:cubicBezTo>
                <a:cubicBezTo>
                  <a:pt x="18870" y="15182"/>
                  <a:pt x="11066" y="7645"/>
                  <a:pt x="2032" y="1925"/>
                </a:cubicBezTo>
                <a:lnTo>
                  <a:pt x="1230" y="909"/>
                </a:lnTo>
                <a:close/>
                <a:moveTo>
                  <a:pt x="642" y="1"/>
                </a:moveTo>
                <a:lnTo>
                  <a:pt x="374" y="54"/>
                </a:lnTo>
                <a:lnTo>
                  <a:pt x="0" y="108"/>
                </a:lnTo>
                <a:lnTo>
                  <a:pt x="267" y="428"/>
                </a:lnTo>
                <a:cubicBezTo>
                  <a:pt x="695" y="1016"/>
                  <a:pt x="1176" y="1658"/>
                  <a:pt x="1604" y="2246"/>
                </a:cubicBezTo>
                <a:lnTo>
                  <a:pt x="1711" y="2299"/>
                </a:lnTo>
                <a:cubicBezTo>
                  <a:pt x="10745" y="8019"/>
                  <a:pt x="18496" y="15503"/>
                  <a:pt x="24483" y="24377"/>
                </a:cubicBezTo>
                <a:cubicBezTo>
                  <a:pt x="26034" y="26676"/>
                  <a:pt x="27423" y="29135"/>
                  <a:pt x="28653" y="31700"/>
                </a:cubicBezTo>
                <a:lnTo>
                  <a:pt x="28653" y="31807"/>
                </a:lnTo>
                <a:lnTo>
                  <a:pt x="28706" y="31807"/>
                </a:lnTo>
                <a:cubicBezTo>
                  <a:pt x="28974" y="31968"/>
                  <a:pt x="29241" y="32128"/>
                  <a:pt x="29455" y="32289"/>
                </a:cubicBezTo>
                <a:lnTo>
                  <a:pt x="29562" y="32342"/>
                </a:lnTo>
                <a:lnTo>
                  <a:pt x="29722" y="32342"/>
                </a:lnTo>
                <a:cubicBezTo>
                  <a:pt x="29829" y="32289"/>
                  <a:pt x="29989" y="32182"/>
                  <a:pt x="30096" y="32128"/>
                </a:cubicBezTo>
                <a:lnTo>
                  <a:pt x="30310" y="32021"/>
                </a:lnTo>
                <a:lnTo>
                  <a:pt x="30203" y="31807"/>
                </a:lnTo>
                <a:cubicBezTo>
                  <a:pt x="25873" y="22132"/>
                  <a:pt x="18282" y="12991"/>
                  <a:pt x="8393" y="5293"/>
                </a:cubicBezTo>
                <a:cubicBezTo>
                  <a:pt x="5934" y="3422"/>
                  <a:pt x="3421" y="1658"/>
                  <a:pt x="802" y="54"/>
                </a:cubicBezTo>
                <a:lnTo>
                  <a:pt x="695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4" name="Google Shape;1964;p36"/>
          <p:cNvSpPr/>
          <p:nvPr/>
        </p:nvSpPr>
        <p:spPr>
          <a:xfrm>
            <a:off x="1513935" y="1470059"/>
            <a:ext cx="3291" cy="1099"/>
          </a:xfrm>
          <a:custGeom>
            <a:avLst/>
            <a:gdLst/>
            <a:ahLst/>
            <a:cxnLst/>
            <a:rect l="l" t="t" r="r" b="b"/>
            <a:pathLst>
              <a:path w="482" h="161" extrusionOk="0">
                <a:moveTo>
                  <a:pt x="214" y="0"/>
                </a:moveTo>
                <a:lnTo>
                  <a:pt x="0" y="161"/>
                </a:lnTo>
                <a:lnTo>
                  <a:pt x="481" y="161"/>
                </a:lnTo>
                <a:lnTo>
                  <a:pt x="214" y="0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5" name="Google Shape;1965;p36"/>
          <p:cNvSpPr/>
          <p:nvPr/>
        </p:nvSpPr>
        <p:spPr>
          <a:xfrm>
            <a:off x="1508091" y="1468236"/>
            <a:ext cx="15335" cy="4745"/>
          </a:xfrm>
          <a:custGeom>
            <a:avLst/>
            <a:gdLst/>
            <a:ahLst/>
            <a:cxnLst/>
            <a:rect l="l" t="t" r="r" b="b"/>
            <a:pathLst>
              <a:path w="2246" h="695" extrusionOk="0">
                <a:moveTo>
                  <a:pt x="1070" y="0"/>
                </a:moveTo>
                <a:lnTo>
                  <a:pt x="1" y="695"/>
                </a:lnTo>
                <a:lnTo>
                  <a:pt x="1" y="695"/>
                </a:lnTo>
                <a:lnTo>
                  <a:pt x="2246" y="642"/>
                </a:lnTo>
                <a:lnTo>
                  <a:pt x="1070" y="0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6" name="Google Shape;1966;p36"/>
          <p:cNvSpPr/>
          <p:nvPr/>
        </p:nvSpPr>
        <p:spPr>
          <a:xfrm>
            <a:off x="1509190" y="1456204"/>
            <a:ext cx="103293" cy="21705"/>
          </a:xfrm>
          <a:custGeom>
            <a:avLst/>
            <a:gdLst/>
            <a:ahLst/>
            <a:cxnLst/>
            <a:rect l="l" t="t" r="r" b="b"/>
            <a:pathLst>
              <a:path w="15129" h="3179" extrusionOk="0">
                <a:moveTo>
                  <a:pt x="7747" y="0"/>
                </a:moveTo>
                <a:cubicBezTo>
                  <a:pt x="5364" y="0"/>
                  <a:pt x="2982" y="684"/>
                  <a:pt x="909" y="2029"/>
                </a:cubicBezTo>
                <a:lnTo>
                  <a:pt x="1176" y="2190"/>
                </a:lnTo>
                <a:lnTo>
                  <a:pt x="695" y="2190"/>
                </a:lnTo>
                <a:lnTo>
                  <a:pt x="855" y="2029"/>
                </a:lnTo>
                <a:lnTo>
                  <a:pt x="588" y="1869"/>
                </a:lnTo>
                <a:lnTo>
                  <a:pt x="642" y="2029"/>
                </a:lnTo>
                <a:cubicBezTo>
                  <a:pt x="688" y="2354"/>
                  <a:pt x="453" y="2638"/>
                  <a:pt x="146" y="2638"/>
                </a:cubicBezTo>
                <a:cubicBezTo>
                  <a:pt x="99" y="2638"/>
                  <a:pt x="50" y="2632"/>
                  <a:pt x="0" y="2617"/>
                </a:cubicBezTo>
                <a:lnTo>
                  <a:pt x="0" y="2617"/>
                </a:lnTo>
                <a:lnTo>
                  <a:pt x="695" y="2938"/>
                </a:lnTo>
                <a:cubicBezTo>
                  <a:pt x="775" y="2992"/>
                  <a:pt x="855" y="3018"/>
                  <a:pt x="936" y="3018"/>
                </a:cubicBezTo>
                <a:cubicBezTo>
                  <a:pt x="1016" y="3018"/>
                  <a:pt x="1096" y="2992"/>
                  <a:pt x="1176" y="2938"/>
                </a:cubicBezTo>
                <a:cubicBezTo>
                  <a:pt x="3143" y="1574"/>
                  <a:pt x="5419" y="893"/>
                  <a:pt x="7694" y="893"/>
                </a:cubicBezTo>
                <a:cubicBezTo>
                  <a:pt x="10056" y="893"/>
                  <a:pt x="12418" y="1628"/>
                  <a:pt x="14433" y="3098"/>
                </a:cubicBezTo>
                <a:cubicBezTo>
                  <a:pt x="14514" y="3152"/>
                  <a:pt x="14594" y="3179"/>
                  <a:pt x="14674" y="3179"/>
                </a:cubicBezTo>
                <a:cubicBezTo>
                  <a:pt x="14754" y="3179"/>
                  <a:pt x="14834" y="3152"/>
                  <a:pt x="14915" y="3098"/>
                </a:cubicBezTo>
                <a:lnTo>
                  <a:pt x="15128" y="2992"/>
                </a:lnTo>
                <a:lnTo>
                  <a:pt x="15128" y="2992"/>
                </a:lnTo>
                <a:cubicBezTo>
                  <a:pt x="15059" y="3019"/>
                  <a:pt x="14990" y="3033"/>
                  <a:pt x="14924" y="3033"/>
                </a:cubicBezTo>
                <a:cubicBezTo>
                  <a:pt x="14734" y="3033"/>
                  <a:pt x="14566" y="2922"/>
                  <a:pt x="14487" y="2724"/>
                </a:cubicBezTo>
                <a:cubicBezTo>
                  <a:pt x="14327" y="2350"/>
                  <a:pt x="14166" y="2029"/>
                  <a:pt x="14006" y="1709"/>
                </a:cubicBezTo>
                <a:cubicBezTo>
                  <a:pt x="12073" y="564"/>
                  <a:pt x="9910" y="0"/>
                  <a:pt x="7747" y="0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7" name="Google Shape;1967;p36"/>
          <p:cNvSpPr/>
          <p:nvPr/>
        </p:nvSpPr>
        <p:spPr>
          <a:xfrm>
            <a:off x="1494585" y="1454203"/>
            <a:ext cx="120089" cy="25712"/>
          </a:xfrm>
          <a:custGeom>
            <a:avLst/>
            <a:gdLst/>
            <a:ahLst/>
            <a:cxnLst/>
            <a:rect l="l" t="t" r="r" b="b"/>
            <a:pathLst>
              <a:path w="17589" h="3766" extrusionOk="0">
                <a:moveTo>
                  <a:pt x="9823" y="564"/>
                </a:moveTo>
                <a:cubicBezTo>
                  <a:pt x="11931" y="564"/>
                  <a:pt x="14040" y="1113"/>
                  <a:pt x="15931" y="2215"/>
                </a:cubicBezTo>
                <a:lnTo>
                  <a:pt x="16252" y="2857"/>
                </a:lnTo>
                <a:cubicBezTo>
                  <a:pt x="14381" y="1627"/>
                  <a:pt x="12136" y="986"/>
                  <a:pt x="9890" y="986"/>
                </a:cubicBezTo>
                <a:cubicBezTo>
                  <a:pt x="7806" y="986"/>
                  <a:pt x="5774" y="1574"/>
                  <a:pt x="4010" y="2590"/>
                </a:cubicBezTo>
                <a:lnTo>
                  <a:pt x="3529" y="2322"/>
                </a:lnTo>
                <a:cubicBezTo>
                  <a:pt x="5460" y="1153"/>
                  <a:pt x="7641" y="564"/>
                  <a:pt x="9823" y="564"/>
                </a:cubicBezTo>
                <a:close/>
                <a:moveTo>
                  <a:pt x="3743" y="2697"/>
                </a:moveTo>
                <a:lnTo>
                  <a:pt x="3208" y="3071"/>
                </a:lnTo>
                <a:cubicBezTo>
                  <a:pt x="3155" y="3097"/>
                  <a:pt x="3115" y="3111"/>
                  <a:pt x="3081" y="3111"/>
                </a:cubicBezTo>
                <a:cubicBezTo>
                  <a:pt x="3048" y="3111"/>
                  <a:pt x="3021" y="3097"/>
                  <a:pt x="2994" y="3071"/>
                </a:cubicBezTo>
                <a:lnTo>
                  <a:pt x="2834" y="3017"/>
                </a:lnTo>
                <a:lnTo>
                  <a:pt x="2834" y="2964"/>
                </a:lnTo>
                <a:cubicBezTo>
                  <a:pt x="2941" y="2910"/>
                  <a:pt x="2994" y="2803"/>
                  <a:pt x="2994" y="2697"/>
                </a:cubicBezTo>
                <a:close/>
                <a:moveTo>
                  <a:pt x="9842" y="1"/>
                </a:moveTo>
                <a:cubicBezTo>
                  <a:pt x="7457" y="1"/>
                  <a:pt x="5075" y="670"/>
                  <a:pt x="2994" y="2002"/>
                </a:cubicBezTo>
                <a:lnTo>
                  <a:pt x="2406" y="1681"/>
                </a:lnTo>
                <a:lnTo>
                  <a:pt x="2513" y="2376"/>
                </a:lnTo>
                <a:lnTo>
                  <a:pt x="2086" y="2643"/>
                </a:lnTo>
                <a:lnTo>
                  <a:pt x="1" y="2162"/>
                </a:lnTo>
                <a:lnTo>
                  <a:pt x="2086" y="3178"/>
                </a:lnTo>
                <a:lnTo>
                  <a:pt x="2727" y="3498"/>
                </a:lnTo>
                <a:cubicBezTo>
                  <a:pt x="2834" y="3552"/>
                  <a:pt x="2968" y="3579"/>
                  <a:pt x="3101" y="3579"/>
                </a:cubicBezTo>
                <a:cubicBezTo>
                  <a:pt x="3235" y="3579"/>
                  <a:pt x="3369" y="3552"/>
                  <a:pt x="3476" y="3498"/>
                </a:cubicBezTo>
                <a:cubicBezTo>
                  <a:pt x="5389" y="2161"/>
                  <a:pt x="7624" y="1493"/>
                  <a:pt x="9859" y="1493"/>
                </a:cubicBezTo>
                <a:cubicBezTo>
                  <a:pt x="12182" y="1493"/>
                  <a:pt x="14504" y="2215"/>
                  <a:pt x="16466" y="3659"/>
                </a:cubicBezTo>
                <a:cubicBezTo>
                  <a:pt x="16572" y="3712"/>
                  <a:pt x="16679" y="3766"/>
                  <a:pt x="16840" y="3766"/>
                </a:cubicBezTo>
                <a:cubicBezTo>
                  <a:pt x="16947" y="3712"/>
                  <a:pt x="17054" y="3659"/>
                  <a:pt x="17160" y="3605"/>
                </a:cubicBezTo>
                <a:lnTo>
                  <a:pt x="17374" y="3498"/>
                </a:lnTo>
                <a:lnTo>
                  <a:pt x="17588" y="3338"/>
                </a:lnTo>
                <a:lnTo>
                  <a:pt x="17374" y="2910"/>
                </a:lnTo>
                <a:lnTo>
                  <a:pt x="17160" y="3017"/>
                </a:lnTo>
                <a:cubicBezTo>
                  <a:pt x="17134" y="3044"/>
                  <a:pt x="17094" y="3057"/>
                  <a:pt x="17054" y="3057"/>
                </a:cubicBezTo>
                <a:cubicBezTo>
                  <a:pt x="17013" y="3057"/>
                  <a:pt x="16973" y="3044"/>
                  <a:pt x="16947" y="3017"/>
                </a:cubicBezTo>
                <a:cubicBezTo>
                  <a:pt x="16893" y="3017"/>
                  <a:pt x="16840" y="2964"/>
                  <a:pt x="16786" y="2910"/>
                </a:cubicBezTo>
                <a:cubicBezTo>
                  <a:pt x="16679" y="2536"/>
                  <a:pt x="16519" y="2215"/>
                  <a:pt x="16359" y="1841"/>
                </a:cubicBezTo>
                <a:lnTo>
                  <a:pt x="16305" y="1788"/>
                </a:lnTo>
                <a:lnTo>
                  <a:pt x="16252" y="1734"/>
                </a:lnTo>
                <a:cubicBezTo>
                  <a:pt x="14271" y="577"/>
                  <a:pt x="12055" y="1"/>
                  <a:pt x="9842" y="1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8" name="Google Shape;1968;p36"/>
          <p:cNvSpPr/>
          <p:nvPr/>
        </p:nvSpPr>
        <p:spPr>
          <a:xfrm>
            <a:off x="1506268" y="1465675"/>
            <a:ext cx="7975" cy="8814"/>
          </a:xfrm>
          <a:custGeom>
            <a:avLst/>
            <a:gdLst/>
            <a:ahLst/>
            <a:cxnLst/>
            <a:rect l="l" t="t" r="r" b="b"/>
            <a:pathLst>
              <a:path w="1168" h="1291" extrusionOk="0">
                <a:moveTo>
                  <a:pt x="0" y="1"/>
                </a:moveTo>
                <a:cubicBezTo>
                  <a:pt x="54" y="322"/>
                  <a:pt x="107" y="642"/>
                  <a:pt x="214" y="963"/>
                </a:cubicBezTo>
                <a:cubicBezTo>
                  <a:pt x="214" y="1070"/>
                  <a:pt x="268" y="1123"/>
                  <a:pt x="321" y="1177"/>
                </a:cubicBezTo>
                <a:lnTo>
                  <a:pt x="482" y="1284"/>
                </a:lnTo>
                <a:cubicBezTo>
                  <a:pt x="514" y="1288"/>
                  <a:pt x="545" y="1291"/>
                  <a:pt x="576" y="1291"/>
                </a:cubicBezTo>
                <a:cubicBezTo>
                  <a:pt x="908" y="1291"/>
                  <a:pt x="1167" y="1038"/>
                  <a:pt x="1070" y="696"/>
                </a:cubicBezTo>
                <a:lnTo>
                  <a:pt x="1070" y="482"/>
                </a:lnTo>
                <a:cubicBezTo>
                  <a:pt x="695" y="322"/>
                  <a:pt x="321" y="161"/>
                  <a:pt x="0" y="1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9" name="Google Shape;1969;p36"/>
          <p:cNvSpPr/>
          <p:nvPr/>
        </p:nvSpPr>
        <p:spPr>
          <a:xfrm>
            <a:off x="1503714" y="1463121"/>
            <a:ext cx="12051" cy="13150"/>
          </a:xfrm>
          <a:custGeom>
            <a:avLst/>
            <a:gdLst/>
            <a:ahLst/>
            <a:cxnLst/>
            <a:rect l="l" t="t" r="r" b="b"/>
            <a:pathLst>
              <a:path w="1765" h="1926" extrusionOk="0">
                <a:moveTo>
                  <a:pt x="695" y="802"/>
                </a:moveTo>
                <a:lnTo>
                  <a:pt x="1230" y="1070"/>
                </a:lnTo>
                <a:lnTo>
                  <a:pt x="1230" y="1123"/>
                </a:lnTo>
                <a:cubicBezTo>
                  <a:pt x="1230" y="1177"/>
                  <a:pt x="1230" y="1284"/>
                  <a:pt x="1176" y="1337"/>
                </a:cubicBezTo>
                <a:cubicBezTo>
                  <a:pt x="1123" y="1337"/>
                  <a:pt x="1016" y="1391"/>
                  <a:pt x="963" y="1391"/>
                </a:cubicBezTo>
                <a:lnTo>
                  <a:pt x="856" y="1391"/>
                </a:lnTo>
                <a:cubicBezTo>
                  <a:pt x="802" y="1337"/>
                  <a:pt x="802" y="1337"/>
                  <a:pt x="802" y="1284"/>
                </a:cubicBezTo>
                <a:lnTo>
                  <a:pt x="695" y="802"/>
                </a:lnTo>
                <a:close/>
                <a:moveTo>
                  <a:pt x="0" y="1"/>
                </a:moveTo>
                <a:lnTo>
                  <a:pt x="107" y="482"/>
                </a:lnTo>
                <a:cubicBezTo>
                  <a:pt x="214" y="802"/>
                  <a:pt x="268" y="1070"/>
                  <a:pt x="321" y="1391"/>
                </a:cubicBezTo>
                <a:cubicBezTo>
                  <a:pt x="374" y="1551"/>
                  <a:pt x="481" y="1711"/>
                  <a:pt x="588" y="1818"/>
                </a:cubicBezTo>
                <a:lnTo>
                  <a:pt x="802" y="1925"/>
                </a:lnTo>
                <a:lnTo>
                  <a:pt x="963" y="1925"/>
                </a:lnTo>
                <a:cubicBezTo>
                  <a:pt x="1176" y="1925"/>
                  <a:pt x="1337" y="1818"/>
                  <a:pt x="1497" y="1711"/>
                </a:cubicBezTo>
                <a:cubicBezTo>
                  <a:pt x="1711" y="1551"/>
                  <a:pt x="1764" y="1284"/>
                  <a:pt x="1711" y="1016"/>
                </a:cubicBezTo>
                <a:lnTo>
                  <a:pt x="1657" y="749"/>
                </a:lnTo>
                <a:lnTo>
                  <a:pt x="1551" y="696"/>
                </a:lnTo>
                <a:cubicBezTo>
                  <a:pt x="1176" y="482"/>
                  <a:pt x="856" y="321"/>
                  <a:pt x="481" y="161"/>
                </a:cubicBezTo>
                <a:lnTo>
                  <a:pt x="0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0" name="Google Shape;1970;p36"/>
          <p:cNvSpPr/>
          <p:nvPr/>
        </p:nvSpPr>
        <p:spPr>
          <a:xfrm>
            <a:off x="1508459" y="1473705"/>
            <a:ext cx="1099" cy="737"/>
          </a:xfrm>
          <a:custGeom>
            <a:avLst/>
            <a:gdLst/>
            <a:ahLst/>
            <a:cxnLst/>
            <a:rect l="l" t="t" r="r" b="b"/>
            <a:pathLst>
              <a:path w="161" h="108" extrusionOk="0">
                <a:moveTo>
                  <a:pt x="0" y="1"/>
                </a:moveTo>
                <a:lnTo>
                  <a:pt x="0" y="1"/>
                </a:lnTo>
                <a:cubicBezTo>
                  <a:pt x="27" y="28"/>
                  <a:pt x="54" y="41"/>
                  <a:pt x="80" y="54"/>
                </a:cubicBezTo>
                <a:lnTo>
                  <a:pt x="80" y="54"/>
                </a:lnTo>
                <a:lnTo>
                  <a:pt x="0" y="1"/>
                </a:lnTo>
                <a:close/>
                <a:moveTo>
                  <a:pt x="80" y="54"/>
                </a:moveTo>
                <a:lnTo>
                  <a:pt x="161" y="108"/>
                </a:lnTo>
                <a:cubicBezTo>
                  <a:pt x="134" y="81"/>
                  <a:pt x="107" y="68"/>
                  <a:pt x="80" y="54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1" name="Google Shape;1971;p36"/>
          <p:cNvSpPr/>
          <p:nvPr/>
        </p:nvSpPr>
        <p:spPr>
          <a:xfrm>
            <a:off x="1496046" y="1466044"/>
            <a:ext cx="28109" cy="13512"/>
          </a:xfrm>
          <a:custGeom>
            <a:avLst/>
            <a:gdLst/>
            <a:ahLst/>
            <a:cxnLst/>
            <a:rect l="l" t="t" r="r" b="b"/>
            <a:pathLst>
              <a:path w="4117" h="1979" extrusionOk="0">
                <a:moveTo>
                  <a:pt x="1" y="0"/>
                </a:moveTo>
                <a:lnTo>
                  <a:pt x="1711" y="1337"/>
                </a:lnTo>
                <a:cubicBezTo>
                  <a:pt x="1765" y="1390"/>
                  <a:pt x="1872" y="1444"/>
                  <a:pt x="1925" y="1444"/>
                </a:cubicBezTo>
                <a:lnTo>
                  <a:pt x="4117" y="1978"/>
                </a:lnTo>
                <a:lnTo>
                  <a:pt x="1" y="0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2" name="Google Shape;1972;p36"/>
          <p:cNvSpPr/>
          <p:nvPr/>
        </p:nvSpPr>
        <p:spPr>
          <a:xfrm>
            <a:off x="1432170" y="1464944"/>
            <a:ext cx="36138" cy="301659"/>
          </a:xfrm>
          <a:custGeom>
            <a:avLst/>
            <a:gdLst/>
            <a:ahLst/>
            <a:cxnLst/>
            <a:rect l="l" t="t" r="r" b="b"/>
            <a:pathLst>
              <a:path w="5293" h="44183" extrusionOk="0">
                <a:moveTo>
                  <a:pt x="910" y="1"/>
                </a:moveTo>
                <a:lnTo>
                  <a:pt x="1" y="215"/>
                </a:lnTo>
                <a:cubicBezTo>
                  <a:pt x="1604" y="10906"/>
                  <a:pt x="3475" y="21597"/>
                  <a:pt x="4010" y="32396"/>
                </a:cubicBezTo>
                <a:cubicBezTo>
                  <a:pt x="4224" y="36191"/>
                  <a:pt x="4277" y="39986"/>
                  <a:pt x="4331" y="43782"/>
                </a:cubicBezTo>
                <a:cubicBezTo>
                  <a:pt x="4358" y="44049"/>
                  <a:pt x="4571" y="44183"/>
                  <a:pt x="4792" y="44183"/>
                </a:cubicBezTo>
                <a:cubicBezTo>
                  <a:pt x="5012" y="44183"/>
                  <a:pt x="5240" y="44049"/>
                  <a:pt x="5293" y="43782"/>
                </a:cubicBezTo>
                <a:cubicBezTo>
                  <a:pt x="5186" y="37741"/>
                  <a:pt x="5026" y="31647"/>
                  <a:pt x="4491" y="25660"/>
                </a:cubicBezTo>
                <a:cubicBezTo>
                  <a:pt x="4117" y="20796"/>
                  <a:pt x="3315" y="15984"/>
                  <a:pt x="2567" y="11120"/>
                </a:cubicBezTo>
                <a:cubicBezTo>
                  <a:pt x="2032" y="7378"/>
                  <a:pt x="1444" y="3689"/>
                  <a:pt x="910" y="1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3" name="Google Shape;1973;p36"/>
          <p:cNvSpPr/>
          <p:nvPr/>
        </p:nvSpPr>
        <p:spPr>
          <a:xfrm>
            <a:off x="1430347" y="1463490"/>
            <a:ext cx="39791" cy="305121"/>
          </a:xfrm>
          <a:custGeom>
            <a:avLst/>
            <a:gdLst/>
            <a:ahLst/>
            <a:cxnLst/>
            <a:rect l="l" t="t" r="r" b="b"/>
            <a:pathLst>
              <a:path w="5828" h="44690" extrusionOk="0">
                <a:moveTo>
                  <a:pt x="1016" y="588"/>
                </a:moveTo>
                <a:cubicBezTo>
                  <a:pt x="1497" y="3902"/>
                  <a:pt x="1978" y="7163"/>
                  <a:pt x="2460" y="10424"/>
                </a:cubicBezTo>
                <a:lnTo>
                  <a:pt x="2620" y="11440"/>
                </a:lnTo>
                <a:cubicBezTo>
                  <a:pt x="3422" y="16518"/>
                  <a:pt x="4063" y="21222"/>
                  <a:pt x="4491" y="25873"/>
                </a:cubicBezTo>
                <a:cubicBezTo>
                  <a:pt x="5079" y="32021"/>
                  <a:pt x="5186" y="38222"/>
                  <a:pt x="5293" y="43995"/>
                </a:cubicBezTo>
                <a:cubicBezTo>
                  <a:pt x="5293" y="44102"/>
                  <a:pt x="5186" y="44209"/>
                  <a:pt x="5079" y="44209"/>
                </a:cubicBezTo>
                <a:cubicBezTo>
                  <a:pt x="4972" y="44209"/>
                  <a:pt x="4865" y="44102"/>
                  <a:pt x="4865" y="43995"/>
                </a:cubicBezTo>
                <a:cubicBezTo>
                  <a:pt x="4812" y="40894"/>
                  <a:pt x="4758" y="36778"/>
                  <a:pt x="4544" y="32662"/>
                </a:cubicBezTo>
                <a:cubicBezTo>
                  <a:pt x="4117" y="24002"/>
                  <a:pt x="2780" y="15289"/>
                  <a:pt x="1497" y="6843"/>
                </a:cubicBezTo>
                <a:cubicBezTo>
                  <a:pt x="1177" y="4811"/>
                  <a:pt x="856" y="2726"/>
                  <a:pt x="589" y="695"/>
                </a:cubicBezTo>
                <a:lnTo>
                  <a:pt x="1016" y="588"/>
                </a:lnTo>
                <a:close/>
                <a:moveTo>
                  <a:pt x="1390" y="0"/>
                </a:moveTo>
                <a:lnTo>
                  <a:pt x="1177" y="54"/>
                </a:lnTo>
                <a:cubicBezTo>
                  <a:pt x="856" y="107"/>
                  <a:pt x="535" y="160"/>
                  <a:pt x="214" y="267"/>
                </a:cubicBezTo>
                <a:lnTo>
                  <a:pt x="1" y="321"/>
                </a:lnTo>
                <a:lnTo>
                  <a:pt x="54" y="535"/>
                </a:lnTo>
                <a:cubicBezTo>
                  <a:pt x="321" y="2673"/>
                  <a:pt x="695" y="4811"/>
                  <a:pt x="1016" y="6949"/>
                </a:cubicBezTo>
                <a:cubicBezTo>
                  <a:pt x="2299" y="15289"/>
                  <a:pt x="3636" y="24002"/>
                  <a:pt x="4063" y="32662"/>
                </a:cubicBezTo>
                <a:cubicBezTo>
                  <a:pt x="4224" y="36832"/>
                  <a:pt x="4331" y="40894"/>
                  <a:pt x="4331" y="43995"/>
                </a:cubicBezTo>
                <a:cubicBezTo>
                  <a:pt x="4331" y="44209"/>
                  <a:pt x="4437" y="44369"/>
                  <a:pt x="4598" y="44529"/>
                </a:cubicBezTo>
                <a:cubicBezTo>
                  <a:pt x="4705" y="44636"/>
                  <a:pt x="4865" y="44690"/>
                  <a:pt x="5079" y="44690"/>
                </a:cubicBezTo>
                <a:cubicBezTo>
                  <a:pt x="5293" y="44690"/>
                  <a:pt x="5453" y="44583"/>
                  <a:pt x="5560" y="44476"/>
                </a:cubicBezTo>
                <a:cubicBezTo>
                  <a:pt x="5720" y="44369"/>
                  <a:pt x="5827" y="44155"/>
                  <a:pt x="5827" y="43941"/>
                </a:cubicBezTo>
                <a:cubicBezTo>
                  <a:pt x="5720" y="38168"/>
                  <a:pt x="5560" y="31967"/>
                  <a:pt x="5025" y="25820"/>
                </a:cubicBezTo>
                <a:cubicBezTo>
                  <a:pt x="4598" y="21169"/>
                  <a:pt x="3903" y="16465"/>
                  <a:pt x="3101" y="11333"/>
                </a:cubicBezTo>
                <a:lnTo>
                  <a:pt x="2941" y="10371"/>
                </a:lnTo>
                <a:cubicBezTo>
                  <a:pt x="2460" y="7003"/>
                  <a:pt x="1925" y="3582"/>
                  <a:pt x="1444" y="214"/>
                </a:cubicBezTo>
                <a:lnTo>
                  <a:pt x="1390" y="0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4" name="Google Shape;1974;p36"/>
          <p:cNvSpPr/>
          <p:nvPr/>
        </p:nvSpPr>
        <p:spPr>
          <a:xfrm>
            <a:off x="1431439" y="1461476"/>
            <a:ext cx="6944" cy="5305"/>
          </a:xfrm>
          <a:custGeom>
            <a:avLst/>
            <a:gdLst/>
            <a:ahLst/>
            <a:cxnLst/>
            <a:rect l="l" t="t" r="r" b="b"/>
            <a:pathLst>
              <a:path w="1017" h="777" extrusionOk="0">
                <a:moveTo>
                  <a:pt x="520" y="0"/>
                </a:moveTo>
                <a:cubicBezTo>
                  <a:pt x="471" y="0"/>
                  <a:pt x="422" y="9"/>
                  <a:pt x="375" y="28"/>
                </a:cubicBezTo>
                <a:cubicBezTo>
                  <a:pt x="161" y="81"/>
                  <a:pt x="1" y="242"/>
                  <a:pt x="54" y="455"/>
                </a:cubicBezTo>
                <a:cubicBezTo>
                  <a:pt x="54" y="562"/>
                  <a:pt x="108" y="669"/>
                  <a:pt x="108" y="776"/>
                </a:cubicBezTo>
                <a:lnTo>
                  <a:pt x="1017" y="562"/>
                </a:lnTo>
                <a:lnTo>
                  <a:pt x="1017" y="455"/>
                </a:lnTo>
                <a:cubicBezTo>
                  <a:pt x="973" y="192"/>
                  <a:pt x="748" y="0"/>
                  <a:pt x="520" y="0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5" name="Google Shape;1975;p36"/>
          <p:cNvSpPr/>
          <p:nvPr/>
        </p:nvSpPr>
        <p:spPr>
          <a:xfrm>
            <a:off x="1429985" y="1459693"/>
            <a:ext cx="10589" cy="9272"/>
          </a:xfrm>
          <a:custGeom>
            <a:avLst/>
            <a:gdLst/>
            <a:ahLst/>
            <a:cxnLst/>
            <a:rect l="l" t="t" r="r" b="b"/>
            <a:pathLst>
              <a:path w="1551" h="1358" extrusionOk="0">
                <a:moveTo>
                  <a:pt x="695" y="503"/>
                </a:moveTo>
                <a:cubicBezTo>
                  <a:pt x="748" y="503"/>
                  <a:pt x="802" y="503"/>
                  <a:pt x="855" y="556"/>
                </a:cubicBezTo>
                <a:cubicBezTo>
                  <a:pt x="909" y="556"/>
                  <a:pt x="909" y="610"/>
                  <a:pt x="962" y="610"/>
                </a:cubicBezTo>
                <a:lnTo>
                  <a:pt x="535" y="716"/>
                </a:lnTo>
                <a:lnTo>
                  <a:pt x="535" y="663"/>
                </a:lnTo>
                <a:cubicBezTo>
                  <a:pt x="535" y="610"/>
                  <a:pt x="588" y="503"/>
                  <a:pt x="642" y="503"/>
                </a:cubicBezTo>
                <a:close/>
                <a:moveTo>
                  <a:pt x="707" y="1"/>
                </a:moveTo>
                <a:cubicBezTo>
                  <a:pt x="649" y="1"/>
                  <a:pt x="592" y="7"/>
                  <a:pt x="535" y="22"/>
                </a:cubicBezTo>
                <a:cubicBezTo>
                  <a:pt x="214" y="128"/>
                  <a:pt x="0" y="449"/>
                  <a:pt x="54" y="770"/>
                </a:cubicBezTo>
                <a:lnTo>
                  <a:pt x="160" y="1358"/>
                </a:lnTo>
                <a:lnTo>
                  <a:pt x="428" y="1304"/>
                </a:lnTo>
                <a:cubicBezTo>
                  <a:pt x="695" y="1198"/>
                  <a:pt x="1016" y="1144"/>
                  <a:pt x="1336" y="1091"/>
                </a:cubicBezTo>
                <a:lnTo>
                  <a:pt x="1550" y="1037"/>
                </a:lnTo>
                <a:lnTo>
                  <a:pt x="1497" y="770"/>
                </a:lnTo>
                <a:lnTo>
                  <a:pt x="1497" y="663"/>
                </a:lnTo>
                <a:cubicBezTo>
                  <a:pt x="1497" y="449"/>
                  <a:pt x="1336" y="289"/>
                  <a:pt x="1176" y="128"/>
                </a:cubicBezTo>
                <a:cubicBezTo>
                  <a:pt x="1020" y="50"/>
                  <a:pt x="863" y="1"/>
                  <a:pt x="707" y="1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6" name="Google Shape;1976;p36"/>
          <p:cNvSpPr/>
          <p:nvPr/>
        </p:nvSpPr>
        <p:spPr>
          <a:xfrm>
            <a:off x="1433631" y="1456614"/>
            <a:ext cx="74829" cy="17096"/>
          </a:xfrm>
          <a:custGeom>
            <a:avLst/>
            <a:gdLst/>
            <a:ahLst/>
            <a:cxnLst/>
            <a:rect l="l" t="t" r="r" b="b"/>
            <a:pathLst>
              <a:path w="10960" h="2504" extrusionOk="0">
                <a:moveTo>
                  <a:pt x="3973" y="1"/>
                </a:moveTo>
                <a:cubicBezTo>
                  <a:pt x="2640" y="1"/>
                  <a:pt x="1306" y="156"/>
                  <a:pt x="1" y="473"/>
                </a:cubicBezTo>
                <a:lnTo>
                  <a:pt x="54" y="740"/>
                </a:lnTo>
                <a:cubicBezTo>
                  <a:pt x="111" y="721"/>
                  <a:pt x="166" y="712"/>
                  <a:pt x="219" y="712"/>
                </a:cubicBezTo>
                <a:cubicBezTo>
                  <a:pt x="463" y="712"/>
                  <a:pt x="652" y="904"/>
                  <a:pt x="696" y="1167"/>
                </a:cubicBezTo>
                <a:lnTo>
                  <a:pt x="696" y="1274"/>
                </a:lnTo>
                <a:cubicBezTo>
                  <a:pt x="1783" y="1040"/>
                  <a:pt x="2885" y="926"/>
                  <a:pt x="3984" y="926"/>
                </a:cubicBezTo>
                <a:cubicBezTo>
                  <a:pt x="6398" y="926"/>
                  <a:pt x="8792" y="1475"/>
                  <a:pt x="10959" y="2504"/>
                </a:cubicBezTo>
                <a:cubicBezTo>
                  <a:pt x="10906" y="2450"/>
                  <a:pt x="10852" y="2397"/>
                  <a:pt x="10852" y="2290"/>
                </a:cubicBezTo>
                <a:cubicBezTo>
                  <a:pt x="10745" y="1969"/>
                  <a:pt x="10692" y="1649"/>
                  <a:pt x="10638" y="1328"/>
                </a:cubicBezTo>
                <a:cubicBezTo>
                  <a:pt x="8516" y="452"/>
                  <a:pt x="6246" y="1"/>
                  <a:pt x="3973" y="1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7" name="Google Shape;1977;p36"/>
          <p:cNvSpPr/>
          <p:nvPr/>
        </p:nvSpPr>
        <p:spPr>
          <a:xfrm>
            <a:off x="1431439" y="1455057"/>
            <a:ext cx="78113" cy="20483"/>
          </a:xfrm>
          <a:custGeom>
            <a:avLst/>
            <a:gdLst/>
            <a:ahLst/>
            <a:cxnLst/>
            <a:rect l="l" t="t" r="r" b="b"/>
            <a:pathLst>
              <a:path w="11441" h="3000" extrusionOk="0">
                <a:moveTo>
                  <a:pt x="4244" y="463"/>
                </a:moveTo>
                <a:cubicBezTo>
                  <a:pt x="6469" y="463"/>
                  <a:pt x="8679" y="914"/>
                  <a:pt x="10746" y="1770"/>
                </a:cubicBezTo>
                <a:cubicBezTo>
                  <a:pt x="10799" y="1930"/>
                  <a:pt x="10799" y="2090"/>
                  <a:pt x="10853" y="2251"/>
                </a:cubicBezTo>
                <a:cubicBezTo>
                  <a:pt x="8768" y="1395"/>
                  <a:pt x="6576" y="914"/>
                  <a:pt x="4331" y="914"/>
                </a:cubicBezTo>
                <a:cubicBezTo>
                  <a:pt x="3315" y="914"/>
                  <a:pt x="2246" y="1021"/>
                  <a:pt x="1230" y="1182"/>
                </a:cubicBezTo>
                <a:cubicBezTo>
                  <a:pt x="1177" y="1021"/>
                  <a:pt x="1070" y="914"/>
                  <a:pt x="910" y="807"/>
                </a:cubicBezTo>
                <a:cubicBezTo>
                  <a:pt x="2014" y="576"/>
                  <a:pt x="3131" y="463"/>
                  <a:pt x="4244" y="463"/>
                </a:cubicBezTo>
                <a:close/>
                <a:moveTo>
                  <a:pt x="4385" y="1"/>
                </a:moveTo>
                <a:cubicBezTo>
                  <a:pt x="3003" y="1"/>
                  <a:pt x="1620" y="164"/>
                  <a:pt x="268" y="487"/>
                </a:cubicBezTo>
                <a:lnTo>
                  <a:pt x="1" y="540"/>
                </a:lnTo>
                <a:lnTo>
                  <a:pt x="161" y="1289"/>
                </a:lnTo>
                <a:lnTo>
                  <a:pt x="429" y="1235"/>
                </a:lnTo>
                <a:cubicBezTo>
                  <a:pt x="460" y="1219"/>
                  <a:pt x="487" y="1213"/>
                  <a:pt x="511" y="1213"/>
                </a:cubicBezTo>
                <a:cubicBezTo>
                  <a:pt x="571" y="1213"/>
                  <a:pt x="620" y="1251"/>
                  <a:pt x="696" y="1289"/>
                </a:cubicBezTo>
                <a:cubicBezTo>
                  <a:pt x="749" y="1342"/>
                  <a:pt x="803" y="1395"/>
                  <a:pt x="803" y="1502"/>
                </a:cubicBezTo>
                <a:lnTo>
                  <a:pt x="856" y="1823"/>
                </a:lnTo>
                <a:lnTo>
                  <a:pt x="1070" y="1770"/>
                </a:lnTo>
                <a:cubicBezTo>
                  <a:pt x="2137" y="1553"/>
                  <a:pt x="3219" y="1445"/>
                  <a:pt x="4298" y="1445"/>
                </a:cubicBezTo>
                <a:cubicBezTo>
                  <a:pt x="6678" y="1445"/>
                  <a:pt x="9040" y="1969"/>
                  <a:pt x="11173" y="2999"/>
                </a:cubicBezTo>
                <a:lnTo>
                  <a:pt x="11441" y="2572"/>
                </a:lnTo>
                <a:cubicBezTo>
                  <a:pt x="11387" y="2572"/>
                  <a:pt x="11387" y="2518"/>
                  <a:pt x="11387" y="2465"/>
                </a:cubicBezTo>
                <a:cubicBezTo>
                  <a:pt x="11334" y="2144"/>
                  <a:pt x="11227" y="1877"/>
                  <a:pt x="11173" y="1556"/>
                </a:cubicBezTo>
                <a:lnTo>
                  <a:pt x="11173" y="1395"/>
                </a:lnTo>
                <a:lnTo>
                  <a:pt x="11066" y="1342"/>
                </a:lnTo>
                <a:cubicBezTo>
                  <a:pt x="8937" y="444"/>
                  <a:pt x="6662" y="1"/>
                  <a:pt x="4385" y="1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8" name="Google Shape;1978;p36"/>
          <p:cNvSpPr/>
          <p:nvPr/>
        </p:nvSpPr>
        <p:spPr>
          <a:xfrm>
            <a:off x="1405165" y="1459837"/>
            <a:ext cx="28839" cy="17888"/>
          </a:xfrm>
          <a:custGeom>
            <a:avLst/>
            <a:gdLst/>
            <a:ahLst/>
            <a:cxnLst/>
            <a:rect l="l" t="t" r="r" b="b"/>
            <a:pathLst>
              <a:path w="4224" h="2620" extrusionOk="0">
                <a:moveTo>
                  <a:pt x="4170" y="1"/>
                </a:moveTo>
                <a:cubicBezTo>
                  <a:pt x="2940" y="268"/>
                  <a:pt x="1818" y="695"/>
                  <a:pt x="695" y="1230"/>
                </a:cubicBezTo>
                <a:cubicBezTo>
                  <a:pt x="535" y="1283"/>
                  <a:pt x="321" y="1444"/>
                  <a:pt x="160" y="1551"/>
                </a:cubicBezTo>
                <a:lnTo>
                  <a:pt x="214" y="2246"/>
                </a:lnTo>
                <a:cubicBezTo>
                  <a:pt x="214" y="2406"/>
                  <a:pt x="160" y="2513"/>
                  <a:pt x="0" y="2620"/>
                </a:cubicBezTo>
                <a:cubicBezTo>
                  <a:pt x="107" y="2566"/>
                  <a:pt x="214" y="2566"/>
                  <a:pt x="321" y="2513"/>
                </a:cubicBezTo>
                <a:cubicBezTo>
                  <a:pt x="1497" y="1872"/>
                  <a:pt x="2726" y="1337"/>
                  <a:pt x="4009" y="1016"/>
                </a:cubicBezTo>
                <a:cubicBezTo>
                  <a:pt x="3956" y="909"/>
                  <a:pt x="3956" y="802"/>
                  <a:pt x="3956" y="695"/>
                </a:cubicBezTo>
                <a:cubicBezTo>
                  <a:pt x="3902" y="482"/>
                  <a:pt x="4009" y="268"/>
                  <a:pt x="4223" y="268"/>
                </a:cubicBezTo>
                <a:lnTo>
                  <a:pt x="4170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9" name="Google Shape;1979;p36"/>
          <p:cNvSpPr/>
          <p:nvPr/>
        </p:nvSpPr>
        <p:spPr>
          <a:xfrm>
            <a:off x="1394213" y="1457645"/>
            <a:ext cx="41614" cy="24463"/>
          </a:xfrm>
          <a:custGeom>
            <a:avLst/>
            <a:gdLst/>
            <a:ahLst/>
            <a:cxnLst/>
            <a:rect l="l" t="t" r="r" b="b"/>
            <a:pathLst>
              <a:path w="6095" h="3583" extrusionOk="0">
                <a:moveTo>
                  <a:pt x="5346" y="696"/>
                </a:moveTo>
                <a:lnTo>
                  <a:pt x="5346" y="696"/>
                </a:lnTo>
                <a:cubicBezTo>
                  <a:pt x="5293" y="803"/>
                  <a:pt x="5293" y="910"/>
                  <a:pt x="5293" y="1016"/>
                </a:cubicBezTo>
                <a:lnTo>
                  <a:pt x="5293" y="1123"/>
                </a:lnTo>
                <a:cubicBezTo>
                  <a:pt x="4170" y="1444"/>
                  <a:pt x="3047" y="1925"/>
                  <a:pt x="2032" y="2460"/>
                </a:cubicBezTo>
                <a:lnTo>
                  <a:pt x="1978" y="2032"/>
                </a:lnTo>
                <a:lnTo>
                  <a:pt x="2139" y="1925"/>
                </a:lnTo>
                <a:lnTo>
                  <a:pt x="2406" y="1765"/>
                </a:lnTo>
                <a:cubicBezTo>
                  <a:pt x="3368" y="1284"/>
                  <a:pt x="4330" y="963"/>
                  <a:pt x="5346" y="696"/>
                </a:cubicBezTo>
                <a:close/>
                <a:moveTo>
                  <a:pt x="5934" y="1"/>
                </a:moveTo>
                <a:lnTo>
                  <a:pt x="5720" y="108"/>
                </a:lnTo>
                <a:cubicBezTo>
                  <a:pt x="4491" y="375"/>
                  <a:pt x="3315" y="803"/>
                  <a:pt x="2192" y="1337"/>
                </a:cubicBezTo>
                <a:cubicBezTo>
                  <a:pt x="2085" y="1391"/>
                  <a:pt x="1978" y="1444"/>
                  <a:pt x="1871" y="1551"/>
                </a:cubicBezTo>
                <a:lnTo>
                  <a:pt x="1604" y="1658"/>
                </a:lnTo>
                <a:lnTo>
                  <a:pt x="1444" y="1765"/>
                </a:lnTo>
                <a:lnTo>
                  <a:pt x="1551" y="2567"/>
                </a:lnTo>
                <a:cubicBezTo>
                  <a:pt x="1551" y="2674"/>
                  <a:pt x="1497" y="2727"/>
                  <a:pt x="1497" y="2727"/>
                </a:cubicBezTo>
                <a:lnTo>
                  <a:pt x="0" y="3582"/>
                </a:lnTo>
                <a:lnTo>
                  <a:pt x="0" y="3582"/>
                </a:lnTo>
                <a:lnTo>
                  <a:pt x="1657" y="3208"/>
                </a:lnTo>
                <a:cubicBezTo>
                  <a:pt x="1818" y="3155"/>
                  <a:pt x="1925" y="3101"/>
                  <a:pt x="2085" y="3048"/>
                </a:cubicBezTo>
                <a:cubicBezTo>
                  <a:pt x="3208" y="2406"/>
                  <a:pt x="4384" y="1925"/>
                  <a:pt x="5667" y="1604"/>
                </a:cubicBezTo>
                <a:lnTo>
                  <a:pt x="5881" y="1551"/>
                </a:lnTo>
                <a:lnTo>
                  <a:pt x="5774" y="1016"/>
                </a:lnTo>
                <a:cubicBezTo>
                  <a:pt x="5774" y="910"/>
                  <a:pt x="5774" y="856"/>
                  <a:pt x="5881" y="856"/>
                </a:cubicBezTo>
                <a:lnTo>
                  <a:pt x="6094" y="749"/>
                </a:lnTo>
                <a:lnTo>
                  <a:pt x="5934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0" name="Google Shape;1980;p36"/>
          <p:cNvSpPr/>
          <p:nvPr/>
        </p:nvSpPr>
        <p:spPr>
          <a:xfrm>
            <a:off x="1405165" y="1253962"/>
            <a:ext cx="14966" cy="12419"/>
          </a:xfrm>
          <a:custGeom>
            <a:avLst/>
            <a:gdLst/>
            <a:ahLst/>
            <a:cxnLst/>
            <a:rect l="l" t="t" r="r" b="b"/>
            <a:pathLst>
              <a:path w="2192" h="1819" extrusionOk="0">
                <a:moveTo>
                  <a:pt x="802" y="1"/>
                </a:moveTo>
                <a:lnTo>
                  <a:pt x="374" y="108"/>
                </a:lnTo>
                <a:lnTo>
                  <a:pt x="0" y="482"/>
                </a:lnTo>
                <a:cubicBezTo>
                  <a:pt x="748" y="910"/>
                  <a:pt x="1497" y="1337"/>
                  <a:pt x="2192" y="1819"/>
                </a:cubicBezTo>
                <a:cubicBezTo>
                  <a:pt x="1764" y="1177"/>
                  <a:pt x="1283" y="589"/>
                  <a:pt x="802" y="1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1" name="Google Shape;1981;p36"/>
          <p:cNvSpPr/>
          <p:nvPr/>
        </p:nvSpPr>
        <p:spPr>
          <a:xfrm>
            <a:off x="1407719" y="1252507"/>
            <a:ext cx="2922" cy="2192"/>
          </a:xfrm>
          <a:custGeom>
            <a:avLst/>
            <a:gdLst/>
            <a:ahLst/>
            <a:cxnLst/>
            <a:rect l="l" t="t" r="r" b="b"/>
            <a:pathLst>
              <a:path w="428" h="321" extrusionOk="0">
                <a:moveTo>
                  <a:pt x="267" y="0"/>
                </a:moveTo>
                <a:lnTo>
                  <a:pt x="0" y="321"/>
                </a:lnTo>
                <a:lnTo>
                  <a:pt x="0" y="321"/>
                </a:lnTo>
                <a:lnTo>
                  <a:pt x="428" y="214"/>
                </a:lnTo>
                <a:cubicBezTo>
                  <a:pt x="374" y="161"/>
                  <a:pt x="321" y="54"/>
                  <a:pt x="267" y="0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2" name="Google Shape;1982;p36"/>
          <p:cNvSpPr/>
          <p:nvPr/>
        </p:nvSpPr>
        <p:spPr>
          <a:xfrm>
            <a:off x="1405165" y="1250862"/>
            <a:ext cx="6937" cy="4206"/>
          </a:xfrm>
          <a:custGeom>
            <a:avLst/>
            <a:gdLst/>
            <a:ahLst/>
            <a:cxnLst/>
            <a:rect l="l" t="t" r="r" b="b"/>
            <a:pathLst>
              <a:path w="1016" h="616" extrusionOk="0">
                <a:moveTo>
                  <a:pt x="247" y="1"/>
                </a:moveTo>
                <a:cubicBezTo>
                  <a:pt x="174" y="1"/>
                  <a:pt x="107" y="27"/>
                  <a:pt x="53" y="81"/>
                </a:cubicBezTo>
                <a:cubicBezTo>
                  <a:pt x="53" y="134"/>
                  <a:pt x="53" y="188"/>
                  <a:pt x="53" y="241"/>
                </a:cubicBezTo>
                <a:cubicBezTo>
                  <a:pt x="0" y="348"/>
                  <a:pt x="0" y="508"/>
                  <a:pt x="0" y="615"/>
                </a:cubicBezTo>
                <a:cubicBezTo>
                  <a:pt x="107" y="615"/>
                  <a:pt x="160" y="562"/>
                  <a:pt x="267" y="562"/>
                </a:cubicBezTo>
                <a:lnTo>
                  <a:pt x="374" y="562"/>
                </a:lnTo>
                <a:lnTo>
                  <a:pt x="641" y="241"/>
                </a:lnTo>
                <a:cubicBezTo>
                  <a:pt x="695" y="295"/>
                  <a:pt x="748" y="402"/>
                  <a:pt x="802" y="455"/>
                </a:cubicBezTo>
                <a:lnTo>
                  <a:pt x="1016" y="402"/>
                </a:lnTo>
                <a:lnTo>
                  <a:pt x="481" y="81"/>
                </a:lnTo>
                <a:cubicBezTo>
                  <a:pt x="401" y="27"/>
                  <a:pt x="321" y="1"/>
                  <a:pt x="247" y="1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3" name="Google Shape;1983;p36"/>
          <p:cNvSpPr/>
          <p:nvPr/>
        </p:nvSpPr>
        <p:spPr>
          <a:xfrm>
            <a:off x="1405165" y="1254693"/>
            <a:ext cx="108400" cy="214247"/>
          </a:xfrm>
          <a:custGeom>
            <a:avLst/>
            <a:gdLst/>
            <a:ahLst/>
            <a:cxnLst/>
            <a:rect l="l" t="t" r="r" b="b"/>
            <a:pathLst>
              <a:path w="15877" h="31380" extrusionOk="0">
                <a:moveTo>
                  <a:pt x="267" y="1"/>
                </a:moveTo>
                <a:cubicBezTo>
                  <a:pt x="160" y="1"/>
                  <a:pt x="53" y="1"/>
                  <a:pt x="0" y="54"/>
                </a:cubicBezTo>
                <a:lnTo>
                  <a:pt x="0" y="322"/>
                </a:lnTo>
                <a:cubicBezTo>
                  <a:pt x="7163" y="9249"/>
                  <a:pt x="12188" y="19726"/>
                  <a:pt x="14807" y="30899"/>
                </a:cubicBezTo>
                <a:cubicBezTo>
                  <a:pt x="15182" y="31059"/>
                  <a:pt x="15502" y="31220"/>
                  <a:pt x="15877" y="31380"/>
                </a:cubicBezTo>
                <a:cubicBezTo>
                  <a:pt x="13471" y="20635"/>
                  <a:pt x="8820" y="10478"/>
                  <a:pt x="2192" y="1658"/>
                </a:cubicBezTo>
                <a:cubicBezTo>
                  <a:pt x="1497" y="1230"/>
                  <a:pt x="748" y="803"/>
                  <a:pt x="53" y="322"/>
                </a:cubicBezTo>
                <a:lnTo>
                  <a:pt x="321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4" name="Google Shape;1984;p36"/>
          <p:cNvSpPr/>
          <p:nvPr/>
        </p:nvSpPr>
        <p:spPr>
          <a:xfrm>
            <a:off x="1402974" y="1252139"/>
            <a:ext cx="112783" cy="220091"/>
          </a:xfrm>
          <a:custGeom>
            <a:avLst/>
            <a:gdLst/>
            <a:ahLst/>
            <a:cxnLst/>
            <a:rect l="l" t="t" r="r" b="b"/>
            <a:pathLst>
              <a:path w="16519" h="32236" extrusionOk="0">
                <a:moveTo>
                  <a:pt x="1337" y="1604"/>
                </a:moveTo>
                <a:lnTo>
                  <a:pt x="2352" y="2246"/>
                </a:lnTo>
                <a:cubicBezTo>
                  <a:pt x="8821" y="10906"/>
                  <a:pt x="13418" y="20795"/>
                  <a:pt x="15823" y="31326"/>
                </a:cubicBezTo>
                <a:lnTo>
                  <a:pt x="15342" y="31112"/>
                </a:lnTo>
                <a:cubicBezTo>
                  <a:pt x="12830" y="20368"/>
                  <a:pt x="8019" y="10318"/>
                  <a:pt x="1337" y="1604"/>
                </a:cubicBezTo>
                <a:close/>
                <a:moveTo>
                  <a:pt x="1390" y="1"/>
                </a:moveTo>
                <a:lnTo>
                  <a:pt x="642" y="161"/>
                </a:lnTo>
                <a:lnTo>
                  <a:pt x="588" y="161"/>
                </a:lnTo>
                <a:cubicBezTo>
                  <a:pt x="481" y="161"/>
                  <a:pt x="374" y="215"/>
                  <a:pt x="268" y="215"/>
                </a:cubicBezTo>
                <a:lnTo>
                  <a:pt x="107" y="268"/>
                </a:lnTo>
                <a:lnTo>
                  <a:pt x="107" y="428"/>
                </a:lnTo>
                <a:lnTo>
                  <a:pt x="107" y="642"/>
                </a:lnTo>
                <a:lnTo>
                  <a:pt x="0" y="803"/>
                </a:lnTo>
                <a:lnTo>
                  <a:pt x="161" y="856"/>
                </a:lnTo>
                <a:cubicBezTo>
                  <a:pt x="7270" y="9783"/>
                  <a:pt x="12295" y="20207"/>
                  <a:pt x="14915" y="31326"/>
                </a:cubicBezTo>
                <a:lnTo>
                  <a:pt x="14915" y="31487"/>
                </a:lnTo>
                <a:lnTo>
                  <a:pt x="15022" y="31540"/>
                </a:lnTo>
                <a:cubicBezTo>
                  <a:pt x="15396" y="31700"/>
                  <a:pt x="15717" y="31861"/>
                  <a:pt x="16091" y="32021"/>
                </a:cubicBezTo>
                <a:lnTo>
                  <a:pt x="16518" y="32235"/>
                </a:lnTo>
                <a:lnTo>
                  <a:pt x="16518" y="32235"/>
                </a:lnTo>
                <a:lnTo>
                  <a:pt x="16465" y="31754"/>
                </a:lnTo>
                <a:cubicBezTo>
                  <a:pt x="14059" y="20956"/>
                  <a:pt x="9355" y="10799"/>
                  <a:pt x="2727" y="1925"/>
                </a:cubicBezTo>
                <a:lnTo>
                  <a:pt x="2673" y="1872"/>
                </a:lnTo>
                <a:cubicBezTo>
                  <a:pt x="2032" y="1497"/>
                  <a:pt x="1444" y="1070"/>
                  <a:pt x="749" y="696"/>
                </a:cubicBezTo>
                <a:lnTo>
                  <a:pt x="1390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5" name="Google Shape;1985;p36"/>
          <p:cNvSpPr/>
          <p:nvPr/>
        </p:nvSpPr>
        <p:spPr>
          <a:xfrm>
            <a:off x="1402974" y="1251408"/>
            <a:ext cx="2560" cy="4390"/>
          </a:xfrm>
          <a:custGeom>
            <a:avLst/>
            <a:gdLst/>
            <a:ahLst/>
            <a:cxnLst/>
            <a:rect l="l" t="t" r="r" b="b"/>
            <a:pathLst>
              <a:path w="375" h="643" extrusionOk="0">
                <a:moveTo>
                  <a:pt x="374" y="1"/>
                </a:moveTo>
                <a:cubicBezTo>
                  <a:pt x="107" y="108"/>
                  <a:pt x="0" y="428"/>
                  <a:pt x="161" y="642"/>
                </a:cubicBezTo>
                <a:cubicBezTo>
                  <a:pt x="214" y="589"/>
                  <a:pt x="268" y="589"/>
                  <a:pt x="321" y="589"/>
                </a:cubicBezTo>
                <a:cubicBezTo>
                  <a:pt x="374" y="428"/>
                  <a:pt x="374" y="268"/>
                  <a:pt x="374" y="161"/>
                </a:cubicBezTo>
                <a:cubicBezTo>
                  <a:pt x="374" y="108"/>
                  <a:pt x="374" y="54"/>
                  <a:pt x="374" y="1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6" name="Google Shape;1986;p36"/>
          <p:cNvSpPr/>
          <p:nvPr/>
        </p:nvSpPr>
        <p:spPr>
          <a:xfrm>
            <a:off x="1404435" y="1255423"/>
            <a:ext cx="1099" cy="1468"/>
          </a:xfrm>
          <a:custGeom>
            <a:avLst/>
            <a:gdLst/>
            <a:ahLst/>
            <a:cxnLst/>
            <a:rect l="l" t="t" r="r" b="b"/>
            <a:pathLst>
              <a:path w="161" h="215" extrusionOk="0">
                <a:moveTo>
                  <a:pt x="160" y="1"/>
                </a:moveTo>
                <a:cubicBezTo>
                  <a:pt x="107" y="1"/>
                  <a:pt x="54" y="54"/>
                  <a:pt x="0" y="54"/>
                </a:cubicBezTo>
                <a:lnTo>
                  <a:pt x="160" y="215"/>
                </a:lnTo>
                <a:lnTo>
                  <a:pt x="160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7" name="Google Shape;1987;p36"/>
          <p:cNvSpPr/>
          <p:nvPr/>
        </p:nvSpPr>
        <p:spPr>
          <a:xfrm>
            <a:off x="1392390" y="1255792"/>
            <a:ext cx="13505" cy="215339"/>
          </a:xfrm>
          <a:custGeom>
            <a:avLst/>
            <a:gdLst/>
            <a:ahLst/>
            <a:cxnLst/>
            <a:rect l="l" t="t" r="r" b="b"/>
            <a:pathLst>
              <a:path w="1978" h="31540" extrusionOk="0">
                <a:moveTo>
                  <a:pt x="1711" y="0"/>
                </a:moveTo>
                <a:cubicBezTo>
                  <a:pt x="1443" y="107"/>
                  <a:pt x="1230" y="268"/>
                  <a:pt x="1016" y="535"/>
                </a:cubicBezTo>
                <a:lnTo>
                  <a:pt x="802" y="695"/>
                </a:lnTo>
                <a:cubicBezTo>
                  <a:pt x="0" y="10959"/>
                  <a:pt x="53" y="21223"/>
                  <a:pt x="1016" y="31486"/>
                </a:cubicBezTo>
                <a:cubicBezTo>
                  <a:pt x="1230" y="31540"/>
                  <a:pt x="1443" y="31540"/>
                  <a:pt x="1657" y="31540"/>
                </a:cubicBezTo>
                <a:cubicBezTo>
                  <a:pt x="1764" y="31540"/>
                  <a:pt x="1871" y="31486"/>
                  <a:pt x="1978" y="31433"/>
                </a:cubicBezTo>
                <a:cubicBezTo>
                  <a:pt x="1016" y="21009"/>
                  <a:pt x="962" y="10585"/>
                  <a:pt x="1818" y="161"/>
                </a:cubicBezTo>
                <a:lnTo>
                  <a:pt x="1711" y="0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8" name="Google Shape;1988;p36"/>
          <p:cNvSpPr/>
          <p:nvPr/>
        </p:nvSpPr>
        <p:spPr>
          <a:xfrm>
            <a:off x="1391291" y="1253600"/>
            <a:ext cx="16796" cy="219723"/>
          </a:xfrm>
          <a:custGeom>
            <a:avLst/>
            <a:gdLst/>
            <a:ahLst/>
            <a:cxnLst/>
            <a:rect l="l" t="t" r="r" b="b"/>
            <a:pathLst>
              <a:path w="2460" h="32182" extrusionOk="0">
                <a:moveTo>
                  <a:pt x="1765" y="642"/>
                </a:moveTo>
                <a:lnTo>
                  <a:pt x="1765" y="642"/>
                </a:lnTo>
                <a:cubicBezTo>
                  <a:pt x="909" y="10959"/>
                  <a:pt x="963" y="21330"/>
                  <a:pt x="1925" y="31647"/>
                </a:cubicBezTo>
                <a:lnTo>
                  <a:pt x="1818" y="31647"/>
                </a:lnTo>
                <a:cubicBezTo>
                  <a:pt x="1711" y="31647"/>
                  <a:pt x="1604" y="31647"/>
                  <a:pt x="1497" y="31593"/>
                </a:cubicBezTo>
                <a:cubicBezTo>
                  <a:pt x="535" y="21490"/>
                  <a:pt x="482" y="11280"/>
                  <a:pt x="1284" y="1123"/>
                </a:cubicBezTo>
                <a:lnTo>
                  <a:pt x="1391" y="1016"/>
                </a:lnTo>
                <a:cubicBezTo>
                  <a:pt x="1497" y="856"/>
                  <a:pt x="1604" y="749"/>
                  <a:pt x="1765" y="642"/>
                </a:cubicBezTo>
                <a:close/>
                <a:moveTo>
                  <a:pt x="1979" y="1"/>
                </a:moveTo>
                <a:lnTo>
                  <a:pt x="1765" y="54"/>
                </a:lnTo>
                <a:cubicBezTo>
                  <a:pt x="1497" y="214"/>
                  <a:pt x="1230" y="428"/>
                  <a:pt x="1016" y="695"/>
                </a:cubicBezTo>
                <a:lnTo>
                  <a:pt x="803" y="963"/>
                </a:lnTo>
                <a:lnTo>
                  <a:pt x="803" y="1016"/>
                </a:lnTo>
                <a:cubicBezTo>
                  <a:pt x="1" y="11280"/>
                  <a:pt x="54" y="21597"/>
                  <a:pt x="1016" y="31861"/>
                </a:cubicBezTo>
                <a:lnTo>
                  <a:pt x="1016" y="32021"/>
                </a:lnTo>
                <a:lnTo>
                  <a:pt x="1177" y="32075"/>
                </a:lnTo>
                <a:cubicBezTo>
                  <a:pt x="1391" y="32128"/>
                  <a:pt x="1604" y="32128"/>
                  <a:pt x="1818" y="32181"/>
                </a:cubicBezTo>
                <a:cubicBezTo>
                  <a:pt x="1818" y="32181"/>
                  <a:pt x="1872" y="32181"/>
                  <a:pt x="1925" y="32128"/>
                </a:cubicBezTo>
                <a:cubicBezTo>
                  <a:pt x="2085" y="32128"/>
                  <a:pt x="2192" y="32075"/>
                  <a:pt x="2299" y="32021"/>
                </a:cubicBezTo>
                <a:lnTo>
                  <a:pt x="2460" y="31914"/>
                </a:lnTo>
                <a:lnTo>
                  <a:pt x="2460" y="31754"/>
                </a:lnTo>
                <a:cubicBezTo>
                  <a:pt x="1444" y="21383"/>
                  <a:pt x="1444" y="10906"/>
                  <a:pt x="2299" y="535"/>
                </a:cubicBezTo>
                <a:lnTo>
                  <a:pt x="2299" y="428"/>
                </a:lnTo>
                <a:lnTo>
                  <a:pt x="1979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9" name="Google Shape;1989;p36"/>
          <p:cNvSpPr/>
          <p:nvPr/>
        </p:nvSpPr>
        <p:spPr>
          <a:xfrm>
            <a:off x="1401874" y="1250677"/>
            <a:ext cx="1721" cy="5121"/>
          </a:xfrm>
          <a:custGeom>
            <a:avLst/>
            <a:gdLst/>
            <a:ahLst/>
            <a:cxnLst/>
            <a:rect l="l" t="t" r="r" b="b"/>
            <a:pathLst>
              <a:path w="252" h="750" extrusionOk="0">
                <a:moveTo>
                  <a:pt x="1" y="1"/>
                </a:moveTo>
                <a:lnTo>
                  <a:pt x="1" y="1"/>
                </a:lnTo>
                <a:cubicBezTo>
                  <a:pt x="152" y="152"/>
                  <a:pt x="208" y="446"/>
                  <a:pt x="124" y="659"/>
                </a:cubicBezTo>
                <a:lnTo>
                  <a:pt x="124" y="659"/>
                </a:lnTo>
                <a:cubicBezTo>
                  <a:pt x="252" y="442"/>
                  <a:pt x="187" y="140"/>
                  <a:pt x="1" y="1"/>
                </a:cubicBezTo>
                <a:close/>
                <a:moveTo>
                  <a:pt x="124" y="659"/>
                </a:moveTo>
                <a:lnTo>
                  <a:pt x="124" y="659"/>
                </a:lnTo>
                <a:cubicBezTo>
                  <a:pt x="105" y="691"/>
                  <a:pt x="82" y="721"/>
                  <a:pt x="54" y="749"/>
                </a:cubicBezTo>
                <a:lnTo>
                  <a:pt x="108" y="696"/>
                </a:lnTo>
                <a:cubicBezTo>
                  <a:pt x="114" y="684"/>
                  <a:pt x="119" y="671"/>
                  <a:pt x="124" y="659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0" name="Google Shape;1990;p36"/>
          <p:cNvSpPr/>
          <p:nvPr/>
        </p:nvSpPr>
        <p:spPr>
          <a:xfrm>
            <a:off x="1400420" y="1244559"/>
            <a:ext cx="271543" cy="219272"/>
          </a:xfrm>
          <a:custGeom>
            <a:avLst/>
            <a:gdLst/>
            <a:ahLst/>
            <a:cxnLst/>
            <a:rect l="l" t="t" r="r" b="b"/>
            <a:pathLst>
              <a:path w="39772" h="32116" extrusionOk="0">
                <a:moveTo>
                  <a:pt x="6247" y="1"/>
                </a:moveTo>
                <a:cubicBezTo>
                  <a:pt x="5287" y="1"/>
                  <a:pt x="4326" y="50"/>
                  <a:pt x="3368" y="148"/>
                </a:cubicBezTo>
                <a:cubicBezTo>
                  <a:pt x="2673" y="255"/>
                  <a:pt x="1925" y="362"/>
                  <a:pt x="1176" y="523"/>
                </a:cubicBezTo>
                <a:cubicBezTo>
                  <a:pt x="802" y="523"/>
                  <a:pt x="374" y="630"/>
                  <a:pt x="0" y="790"/>
                </a:cubicBezTo>
                <a:lnTo>
                  <a:pt x="54" y="790"/>
                </a:lnTo>
                <a:cubicBezTo>
                  <a:pt x="122" y="739"/>
                  <a:pt x="202" y="715"/>
                  <a:pt x="282" y="715"/>
                </a:cubicBezTo>
                <a:cubicBezTo>
                  <a:pt x="451" y="715"/>
                  <a:pt x="622" y="822"/>
                  <a:pt x="695" y="1004"/>
                </a:cubicBezTo>
                <a:cubicBezTo>
                  <a:pt x="775" y="950"/>
                  <a:pt x="855" y="924"/>
                  <a:pt x="936" y="924"/>
                </a:cubicBezTo>
                <a:cubicBezTo>
                  <a:pt x="1016" y="924"/>
                  <a:pt x="1096" y="950"/>
                  <a:pt x="1176" y="1004"/>
                </a:cubicBezTo>
                <a:lnTo>
                  <a:pt x="1711" y="1325"/>
                </a:lnTo>
                <a:cubicBezTo>
                  <a:pt x="3251" y="1053"/>
                  <a:pt x="4804" y="917"/>
                  <a:pt x="6352" y="917"/>
                </a:cubicBezTo>
                <a:cubicBezTo>
                  <a:pt x="10283" y="917"/>
                  <a:pt x="14181" y="1790"/>
                  <a:pt x="17748" y="3516"/>
                </a:cubicBezTo>
                <a:cubicBezTo>
                  <a:pt x="22291" y="5761"/>
                  <a:pt x="26301" y="8862"/>
                  <a:pt x="29669" y="12657"/>
                </a:cubicBezTo>
                <a:cubicBezTo>
                  <a:pt x="34480" y="18003"/>
                  <a:pt x="37634" y="24632"/>
                  <a:pt x="38756" y="31741"/>
                </a:cubicBezTo>
                <a:lnTo>
                  <a:pt x="39451" y="31848"/>
                </a:lnTo>
                <a:cubicBezTo>
                  <a:pt x="39611" y="31848"/>
                  <a:pt x="39718" y="31955"/>
                  <a:pt x="39772" y="32116"/>
                </a:cubicBezTo>
                <a:cubicBezTo>
                  <a:pt x="37901" y="20088"/>
                  <a:pt x="30577" y="9557"/>
                  <a:pt x="19939" y="3570"/>
                </a:cubicBezTo>
                <a:cubicBezTo>
                  <a:pt x="15756" y="1211"/>
                  <a:pt x="11017" y="1"/>
                  <a:pt x="6247" y="1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1" name="Google Shape;1991;p36"/>
          <p:cNvSpPr/>
          <p:nvPr/>
        </p:nvSpPr>
        <p:spPr>
          <a:xfrm>
            <a:off x="1393483" y="1242975"/>
            <a:ext cx="279941" cy="221587"/>
          </a:xfrm>
          <a:custGeom>
            <a:avLst/>
            <a:gdLst/>
            <a:ahLst/>
            <a:cxnLst/>
            <a:rect l="l" t="t" r="r" b="b"/>
            <a:pathLst>
              <a:path w="41002" h="32455" extrusionOk="0">
                <a:moveTo>
                  <a:pt x="7461" y="477"/>
                </a:moveTo>
                <a:cubicBezTo>
                  <a:pt x="12115" y="477"/>
                  <a:pt x="16708" y="1686"/>
                  <a:pt x="20795" y="4016"/>
                </a:cubicBezTo>
                <a:cubicBezTo>
                  <a:pt x="31219" y="9842"/>
                  <a:pt x="38489" y="20053"/>
                  <a:pt x="40467" y="31813"/>
                </a:cubicBezTo>
                <a:lnTo>
                  <a:pt x="40039" y="31760"/>
                </a:lnTo>
                <a:cubicBezTo>
                  <a:pt x="38863" y="24703"/>
                  <a:pt x="35709" y="18075"/>
                  <a:pt x="30898" y="12729"/>
                </a:cubicBezTo>
                <a:cubicBezTo>
                  <a:pt x="27531" y="8934"/>
                  <a:pt x="23414" y="5780"/>
                  <a:pt x="18871" y="3481"/>
                </a:cubicBezTo>
                <a:cubicBezTo>
                  <a:pt x="15230" y="1777"/>
                  <a:pt x="11280" y="914"/>
                  <a:pt x="7306" y="914"/>
                </a:cubicBezTo>
                <a:cubicBezTo>
                  <a:pt x="5796" y="914"/>
                  <a:pt x="4282" y="1039"/>
                  <a:pt x="2780" y="1289"/>
                </a:cubicBezTo>
                <a:lnTo>
                  <a:pt x="2299" y="1022"/>
                </a:lnTo>
                <a:lnTo>
                  <a:pt x="2246" y="969"/>
                </a:lnTo>
                <a:cubicBezTo>
                  <a:pt x="2941" y="862"/>
                  <a:pt x="3689" y="755"/>
                  <a:pt x="4437" y="648"/>
                </a:cubicBezTo>
                <a:cubicBezTo>
                  <a:pt x="5445" y="534"/>
                  <a:pt x="6455" y="477"/>
                  <a:pt x="7461" y="477"/>
                </a:cubicBezTo>
                <a:close/>
                <a:moveTo>
                  <a:pt x="7361" y="0"/>
                </a:moveTo>
                <a:cubicBezTo>
                  <a:pt x="6353" y="0"/>
                  <a:pt x="5342" y="55"/>
                  <a:pt x="4330" y="167"/>
                </a:cubicBezTo>
                <a:cubicBezTo>
                  <a:pt x="3635" y="274"/>
                  <a:pt x="2887" y="380"/>
                  <a:pt x="2139" y="487"/>
                </a:cubicBezTo>
                <a:lnTo>
                  <a:pt x="1818" y="541"/>
                </a:lnTo>
                <a:cubicBezTo>
                  <a:pt x="1497" y="594"/>
                  <a:pt x="1176" y="648"/>
                  <a:pt x="856" y="808"/>
                </a:cubicBezTo>
                <a:lnTo>
                  <a:pt x="0" y="1182"/>
                </a:lnTo>
                <a:lnTo>
                  <a:pt x="963" y="1289"/>
                </a:lnTo>
                <a:lnTo>
                  <a:pt x="1070" y="1343"/>
                </a:lnTo>
                <a:lnTo>
                  <a:pt x="1176" y="1236"/>
                </a:lnTo>
                <a:cubicBezTo>
                  <a:pt x="1203" y="1209"/>
                  <a:pt x="1243" y="1196"/>
                  <a:pt x="1283" y="1196"/>
                </a:cubicBezTo>
                <a:cubicBezTo>
                  <a:pt x="1323" y="1196"/>
                  <a:pt x="1364" y="1209"/>
                  <a:pt x="1390" y="1236"/>
                </a:cubicBezTo>
                <a:cubicBezTo>
                  <a:pt x="1444" y="1236"/>
                  <a:pt x="1444" y="1289"/>
                  <a:pt x="1497" y="1289"/>
                </a:cubicBezTo>
                <a:lnTo>
                  <a:pt x="1551" y="1663"/>
                </a:lnTo>
                <a:lnTo>
                  <a:pt x="1818" y="1450"/>
                </a:lnTo>
                <a:lnTo>
                  <a:pt x="2032" y="1450"/>
                </a:lnTo>
                <a:lnTo>
                  <a:pt x="2673" y="1877"/>
                </a:lnTo>
                <a:lnTo>
                  <a:pt x="2780" y="1877"/>
                </a:lnTo>
                <a:cubicBezTo>
                  <a:pt x="4312" y="1604"/>
                  <a:pt x="5857" y="1469"/>
                  <a:pt x="7397" y="1469"/>
                </a:cubicBezTo>
                <a:cubicBezTo>
                  <a:pt x="11283" y="1469"/>
                  <a:pt x="15134" y="2331"/>
                  <a:pt x="18657" y="4016"/>
                </a:cubicBezTo>
                <a:cubicBezTo>
                  <a:pt x="23147" y="6207"/>
                  <a:pt x="27210" y="9308"/>
                  <a:pt x="30524" y="13103"/>
                </a:cubicBezTo>
                <a:cubicBezTo>
                  <a:pt x="35335" y="18395"/>
                  <a:pt x="38436" y="24971"/>
                  <a:pt x="39558" y="32080"/>
                </a:cubicBezTo>
                <a:lnTo>
                  <a:pt x="39558" y="32241"/>
                </a:lnTo>
                <a:lnTo>
                  <a:pt x="39772" y="32241"/>
                </a:lnTo>
                <a:lnTo>
                  <a:pt x="40414" y="32348"/>
                </a:lnTo>
                <a:cubicBezTo>
                  <a:pt x="40467" y="32348"/>
                  <a:pt x="40521" y="32348"/>
                  <a:pt x="40574" y="32454"/>
                </a:cubicBezTo>
                <a:lnTo>
                  <a:pt x="41002" y="32348"/>
                </a:lnTo>
                <a:cubicBezTo>
                  <a:pt x="39184" y="20159"/>
                  <a:pt x="31807" y="9575"/>
                  <a:pt x="21062" y="3588"/>
                </a:cubicBezTo>
                <a:cubicBezTo>
                  <a:pt x="16865" y="1246"/>
                  <a:pt x="12157" y="0"/>
                  <a:pt x="7361" y="0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2" name="Google Shape;1992;p36"/>
          <p:cNvSpPr/>
          <p:nvPr/>
        </p:nvSpPr>
        <p:spPr>
          <a:xfrm>
            <a:off x="1399321" y="1249667"/>
            <a:ext cx="6213" cy="9777"/>
          </a:xfrm>
          <a:custGeom>
            <a:avLst/>
            <a:gdLst/>
            <a:ahLst/>
            <a:cxnLst/>
            <a:rect l="l" t="t" r="r" b="b"/>
            <a:pathLst>
              <a:path w="910" h="1432" extrusionOk="0">
                <a:moveTo>
                  <a:pt x="457" y="0"/>
                </a:moveTo>
                <a:cubicBezTo>
                  <a:pt x="390" y="0"/>
                  <a:pt x="325" y="13"/>
                  <a:pt x="268" y="42"/>
                </a:cubicBezTo>
                <a:cubicBezTo>
                  <a:pt x="321" y="42"/>
                  <a:pt x="321" y="95"/>
                  <a:pt x="375" y="95"/>
                </a:cubicBezTo>
                <a:cubicBezTo>
                  <a:pt x="642" y="309"/>
                  <a:pt x="642" y="630"/>
                  <a:pt x="428" y="844"/>
                </a:cubicBezTo>
                <a:cubicBezTo>
                  <a:pt x="321" y="1058"/>
                  <a:pt x="161" y="1218"/>
                  <a:pt x="1" y="1432"/>
                </a:cubicBezTo>
                <a:cubicBezTo>
                  <a:pt x="215" y="1165"/>
                  <a:pt x="428" y="1004"/>
                  <a:pt x="696" y="897"/>
                </a:cubicBezTo>
                <a:cubicBezTo>
                  <a:pt x="535" y="683"/>
                  <a:pt x="642" y="363"/>
                  <a:pt x="909" y="256"/>
                </a:cubicBezTo>
                <a:cubicBezTo>
                  <a:pt x="831" y="99"/>
                  <a:pt x="638" y="0"/>
                  <a:pt x="457" y="0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3" name="Google Shape;1993;p36"/>
          <p:cNvSpPr/>
          <p:nvPr/>
        </p:nvSpPr>
        <p:spPr>
          <a:xfrm>
            <a:off x="1400782" y="1249947"/>
            <a:ext cx="737" cy="376"/>
          </a:xfrm>
          <a:custGeom>
            <a:avLst/>
            <a:gdLst/>
            <a:ahLst/>
            <a:cxnLst/>
            <a:rect l="l" t="t" r="r" b="b"/>
            <a:pathLst>
              <a:path w="108" h="55" extrusionOk="0">
                <a:moveTo>
                  <a:pt x="1" y="1"/>
                </a:moveTo>
                <a:cubicBezTo>
                  <a:pt x="54" y="1"/>
                  <a:pt x="107" y="54"/>
                  <a:pt x="107" y="54"/>
                </a:cubicBezTo>
                <a:cubicBezTo>
                  <a:pt x="107" y="54"/>
                  <a:pt x="54" y="1"/>
                  <a:pt x="1" y="1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4" name="Google Shape;1994;p36"/>
          <p:cNvSpPr/>
          <p:nvPr/>
        </p:nvSpPr>
        <p:spPr>
          <a:xfrm>
            <a:off x="1400051" y="1249947"/>
            <a:ext cx="737" cy="7"/>
          </a:xfrm>
          <a:custGeom>
            <a:avLst/>
            <a:gdLst/>
            <a:ahLst/>
            <a:cxnLst/>
            <a:rect l="l" t="t" r="r" b="b"/>
            <a:pathLst>
              <a:path w="108" h="1" extrusionOk="0">
                <a:moveTo>
                  <a:pt x="108" y="1"/>
                </a:moveTo>
                <a:lnTo>
                  <a:pt x="108" y="1"/>
                </a:lnTo>
                <a:lnTo>
                  <a:pt x="108" y="1"/>
                </a:lnTo>
                <a:lnTo>
                  <a:pt x="1" y="1"/>
                </a:lnTo>
                <a:lnTo>
                  <a:pt x="54" y="1"/>
                </a:lnTo>
                <a:cubicBezTo>
                  <a:pt x="54" y="1"/>
                  <a:pt x="108" y="1"/>
                  <a:pt x="108" y="1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5" name="Google Shape;1995;p36"/>
          <p:cNvSpPr/>
          <p:nvPr/>
        </p:nvSpPr>
        <p:spPr>
          <a:xfrm>
            <a:off x="1398590" y="1249947"/>
            <a:ext cx="4752" cy="6582"/>
          </a:xfrm>
          <a:custGeom>
            <a:avLst/>
            <a:gdLst/>
            <a:ahLst/>
            <a:cxnLst/>
            <a:rect l="l" t="t" r="r" b="b"/>
            <a:pathLst>
              <a:path w="696" h="964" extrusionOk="0">
                <a:moveTo>
                  <a:pt x="322" y="1"/>
                </a:moveTo>
                <a:cubicBezTo>
                  <a:pt x="161" y="54"/>
                  <a:pt x="54" y="215"/>
                  <a:pt x="54" y="375"/>
                </a:cubicBezTo>
                <a:lnTo>
                  <a:pt x="1" y="963"/>
                </a:lnTo>
                <a:lnTo>
                  <a:pt x="375" y="856"/>
                </a:lnTo>
                <a:cubicBezTo>
                  <a:pt x="428" y="856"/>
                  <a:pt x="482" y="803"/>
                  <a:pt x="535" y="803"/>
                </a:cubicBezTo>
                <a:lnTo>
                  <a:pt x="535" y="749"/>
                </a:lnTo>
                <a:cubicBezTo>
                  <a:pt x="696" y="536"/>
                  <a:pt x="642" y="268"/>
                  <a:pt x="482" y="54"/>
                </a:cubicBezTo>
                <a:cubicBezTo>
                  <a:pt x="428" y="54"/>
                  <a:pt x="375" y="1"/>
                  <a:pt x="322" y="1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6" name="Google Shape;1996;p36"/>
          <p:cNvSpPr/>
          <p:nvPr/>
        </p:nvSpPr>
        <p:spPr>
          <a:xfrm>
            <a:off x="1398590" y="1249674"/>
            <a:ext cx="1837" cy="280"/>
          </a:xfrm>
          <a:custGeom>
            <a:avLst/>
            <a:gdLst/>
            <a:ahLst/>
            <a:cxnLst/>
            <a:rect l="l" t="t" r="r" b="b"/>
            <a:pathLst>
              <a:path w="269" h="41" extrusionOk="0">
                <a:moveTo>
                  <a:pt x="114" y="1"/>
                </a:moveTo>
                <a:cubicBezTo>
                  <a:pt x="68" y="1"/>
                  <a:pt x="28" y="14"/>
                  <a:pt x="1" y="41"/>
                </a:cubicBezTo>
                <a:lnTo>
                  <a:pt x="268" y="41"/>
                </a:lnTo>
                <a:cubicBezTo>
                  <a:pt x="215" y="14"/>
                  <a:pt x="161" y="1"/>
                  <a:pt x="114" y="1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7" name="Google Shape;1997;p36"/>
          <p:cNvSpPr/>
          <p:nvPr/>
        </p:nvSpPr>
        <p:spPr>
          <a:xfrm>
            <a:off x="1399689" y="1470789"/>
            <a:ext cx="6937" cy="7305"/>
          </a:xfrm>
          <a:custGeom>
            <a:avLst/>
            <a:gdLst/>
            <a:ahLst/>
            <a:cxnLst/>
            <a:rect l="l" t="t" r="r" b="b"/>
            <a:pathLst>
              <a:path w="1016" h="1070" extrusionOk="0">
                <a:moveTo>
                  <a:pt x="962" y="0"/>
                </a:moveTo>
                <a:cubicBezTo>
                  <a:pt x="855" y="0"/>
                  <a:pt x="749" y="54"/>
                  <a:pt x="695" y="107"/>
                </a:cubicBezTo>
                <a:cubicBezTo>
                  <a:pt x="428" y="107"/>
                  <a:pt x="214" y="107"/>
                  <a:pt x="0" y="54"/>
                </a:cubicBezTo>
                <a:lnTo>
                  <a:pt x="0" y="54"/>
                </a:lnTo>
                <a:cubicBezTo>
                  <a:pt x="0" y="268"/>
                  <a:pt x="54" y="428"/>
                  <a:pt x="54" y="642"/>
                </a:cubicBezTo>
                <a:cubicBezTo>
                  <a:pt x="54" y="856"/>
                  <a:pt x="214" y="1016"/>
                  <a:pt x="428" y="1069"/>
                </a:cubicBezTo>
                <a:cubicBezTo>
                  <a:pt x="535" y="1069"/>
                  <a:pt x="695" y="1069"/>
                  <a:pt x="802" y="1016"/>
                </a:cubicBezTo>
                <a:cubicBezTo>
                  <a:pt x="962" y="962"/>
                  <a:pt x="1016" y="802"/>
                  <a:pt x="1016" y="642"/>
                </a:cubicBezTo>
                <a:lnTo>
                  <a:pt x="962" y="0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8" name="Google Shape;1998;p36"/>
          <p:cNvSpPr/>
          <p:nvPr/>
        </p:nvSpPr>
        <p:spPr>
          <a:xfrm>
            <a:off x="1398228" y="1467867"/>
            <a:ext cx="10228" cy="12051"/>
          </a:xfrm>
          <a:custGeom>
            <a:avLst/>
            <a:gdLst/>
            <a:ahLst/>
            <a:cxnLst/>
            <a:rect l="l" t="t" r="r" b="b"/>
            <a:pathLst>
              <a:path w="1498" h="1765" extrusionOk="0">
                <a:moveTo>
                  <a:pt x="481" y="749"/>
                </a:moveTo>
                <a:cubicBezTo>
                  <a:pt x="642" y="802"/>
                  <a:pt x="802" y="802"/>
                  <a:pt x="909" y="802"/>
                </a:cubicBezTo>
                <a:lnTo>
                  <a:pt x="909" y="1123"/>
                </a:lnTo>
                <a:cubicBezTo>
                  <a:pt x="909" y="1123"/>
                  <a:pt x="909" y="1177"/>
                  <a:pt x="909" y="1230"/>
                </a:cubicBezTo>
                <a:lnTo>
                  <a:pt x="642" y="1230"/>
                </a:lnTo>
                <a:cubicBezTo>
                  <a:pt x="535" y="1230"/>
                  <a:pt x="481" y="1123"/>
                  <a:pt x="481" y="1070"/>
                </a:cubicBezTo>
                <a:lnTo>
                  <a:pt x="481" y="963"/>
                </a:lnTo>
                <a:lnTo>
                  <a:pt x="481" y="749"/>
                </a:lnTo>
                <a:close/>
                <a:moveTo>
                  <a:pt x="1390" y="1"/>
                </a:moveTo>
                <a:lnTo>
                  <a:pt x="1069" y="214"/>
                </a:lnTo>
                <a:lnTo>
                  <a:pt x="856" y="321"/>
                </a:lnTo>
                <a:cubicBezTo>
                  <a:pt x="642" y="268"/>
                  <a:pt x="481" y="268"/>
                  <a:pt x="321" y="214"/>
                </a:cubicBezTo>
                <a:lnTo>
                  <a:pt x="0" y="161"/>
                </a:lnTo>
                <a:lnTo>
                  <a:pt x="0" y="482"/>
                </a:lnTo>
                <a:cubicBezTo>
                  <a:pt x="0" y="642"/>
                  <a:pt x="54" y="856"/>
                  <a:pt x="54" y="1016"/>
                </a:cubicBezTo>
                <a:lnTo>
                  <a:pt x="54" y="1123"/>
                </a:lnTo>
                <a:cubicBezTo>
                  <a:pt x="54" y="1444"/>
                  <a:pt x="268" y="1658"/>
                  <a:pt x="588" y="1765"/>
                </a:cubicBezTo>
                <a:lnTo>
                  <a:pt x="642" y="1765"/>
                </a:lnTo>
                <a:lnTo>
                  <a:pt x="695" y="1711"/>
                </a:lnTo>
                <a:cubicBezTo>
                  <a:pt x="856" y="1711"/>
                  <a:pt x="1016" y="1711"/>
                  <a:pt x="1123" y="1658"/>
                </a:cubicBezTo>
                <a:lnTo>
                  <a:pt x="1230" y="1658"/>
                </a:lnTo>
                <a:cubicBezTo>
                  <a:pt x="1390" y="1497"/>
                  <a:pt x="1497" y="1284"/>
                  <a:pt x="1497" y="1016"/>
                </a:cubicBezTo>
                <a:lnTo>
                  <a:pt x="1390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9" name="Google Shape;1999;p36"/>
          <p:cNvSpPr/>
          <p:nvPr/>
        </p:nvSpPr>
        <p:spPr>
          <a:xfrm>
            <a:off x="1398228" y="1259438"/>
            <a:ext cx="1099" cy="1106"/>
          </a:xfrm>
          <a:custGeom>
            <a:avLst/>
            <a:gdLst/>
            <a:ahLst/>
            <a:cxnLst/>
            <a:rect l="l" t="t" r="r" b="b"/>
            <a:pathLst>
              <a:path w="161" h="162" extrusionOk="0">
                <a:moveTo>
                  <a:pt x="0" y="161"/>
                </a:moveTo>
                <a:lnTo>
                  <a:pt x="161" y="1"/>
                </a:lnTo>
                <a:lnTo>
                  <a:pt x="0" y="16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0" name="Google Shape;2000;p36"/>
          <p:cNvSpPr/>
          <p:nvPr/>
        </p:nvSpPr>
        <p:spPr>
          <a:xfrm>
            <a:off x="1392021" y="1249947"/>
            <a:ext cx="8767" cy="8405"/>
          </a:xfrm>
          <a:custGeom>
            <a:avLst/>
            <a:gdLst/>
            <a:ahLst/>
            <a:cxnLst/>
            <a:rect l="l" t="t" r="r" b="b"/>
            <a:pathLst>
              <a:path w="1284" h="1231" extrusionOk="0">
                <a:moveTo>
                  <a:pt x="1177" y="1"/>
                </a:moveTo>
                <a:cubicBezTo>
                  <a:pt x="963" y="108"/>
                  <a:pt x="802" y="215"/>
                  <a:pt x="642" y="375"/>
                </a:cubicBezTo>
                <a:lnTo>
                  <a:pt x="1" y="1230"/>
                </a:lnTo>
                <a:lnTo>
                  <a:pt x="963" y="963"/>
                </a:lnTo>
                <a:lnTo>
                  <a:pt x="1016" y="375"/>
                </a:lnTo>
                <a:cubicBezTo>
                  <a:pt x="1016" y="215"/>
                  <a:pt x="1123" y="54"/>
                  <a:pt x="1284" y="1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1" name="Google Shape;2001;p36"/>
          <p:cNvSpPr/>
          <p:nvPr/>
        </p:nvSpPr>
        <p:spPr>
          <a:xfrm>
            <a:off x="1398228" y="1255423"/>
            <a:ext cx="4021" cy="5121"/>
          </a:xfrm>
          <a:custGeom>
            <a:avLst/>
            <a:gdLst/>
            <a:ahLst/>
            <a:cxnLst/>
            <a:rect l="l" t="t" r="r" b="b"/>
            <a:pathLst>
              <a:path w="589" h="750" extrusionOk="0">
                <a:moveTo>
                  <a:pt x="588" y="1"/>
                </a:moveTo>
                <a:lnTo>
                  <a:pt x="588" y="1"/>
                </a:lnTo>
                <a:cubicBezTo>
                  <a:pt x="535" y="54"/>
                  <a:pt x="481" y="108"/>
                  <a:pt x="428" y="108"/>
                </a:cubicBezTo>
                <a:lnTo>
                  <a:pt x="54" y="215"/>
                </a:lnTo>
                <a:cubicBezTo>
                  <a:pt x="0" y="375"/>
                  <a:pt x="0" y="589"/>
                  <a:pt x="0" y="749"/>
                </a:cubicBezTo>
                <a:lnTo>
                  <a:pt x="161" y="589"/>
                </a:lnTo>
                <a:cubicBezTo>
                  <a:pt x="321" y="375"/>
                  <a:pt x="428" y="215"/>
                  <a:pt x="588" y="1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2" name="Google Shape;2002;p36"/>
          <p:cNvSpPr/>
          <p:nvPr/>
        </p:nvSpPr>
        <p:spPr>
          <a:xfrm>
            <a:off x="1378154" y="1260538"/>
            <a:ext cx="20080" cy="29932"/>
          </a:xfrm>
          <a:custGeom>
            <a:avLst/>
            <a:gdLst/>
            <a:ahLst/>
            <a:cxnLst/>
            <a:rect l="l" t="t" r="r" b="b"/>
            <a:pathLst>
              <a:path w="2941" h="4384" extrusionOk="0">
                <a:moveTo>
                  <a:pt x="2940" y="0"/>
                </a:moveTo>
                <a:cubicBezTo>
                  <a:pt x="2566" y="532"/>
                  <a:pt x="2191" y="1065"/>
                  <a:pt x="1822" y="1599"/>
                </a:cubicBezTo>
                <a:lnTo>
                  <a:pt x="1822" y="1599"/>
                </a:lnTo>
                <a:cubicBezTo>
                  <a:pt x="2052" y="1275"/>
                  <a:pt x="2283" y="958"/>
                  <a:pt x="2513" y="642"/>
                </a:cubicBezTo>
                <a:cubicBezTo>
                  <a:pt x="2673" y="428"/>
                  <a:pt x="2833" y="214"/>
                  <a:pt x="2940" y="0"/>
                </a:cubicBezTo>
                <a:close/>
                <a:moveTo>
                  <a:pt x="1822" y="1599"/>
                </a:moveTo>
                <a:cubicBezTo>
                  <a:pt x="1625" y="1878"/>
                  <a:pt x="1427" y="2163"/>
                  <a:pt x="1230" y="2459"/>
                </a:cubicBezTo>
                <a:cubicBezTo>
                  <a:pt x="802" y="3101"/>
                  <a:pt x="374" y="3689"/>
                  <a:pt x="0" y="4384"/>
                </a:cubicBezTo>
                <a:cubicBezTo>
                  <a:pt x="574" y="3439"/>
                  <a:pt x="1190" y="2515"/>
                  <a:pt x="1822" y="1599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3" name="Google Shape;2003;p36"/>
          <p:cNvSpPr/>
          <p:nvPr/>
        </p:nvSpPr>
        <p:spPr>
          <a:xfrm>
            <a:off x="1376693" y="1256154"/>
            <a:ext cx="23364" cy="35414"/>
          </a:xfrm>
          <a:custGeom>
            <a:avLst/>
            <a:gdLst/>
            <a:ahLst/>
            <a:cxnLst/>
            <a:rect l="l" t="t" r="r" b="b"/>
            <a:pathLst>
              <a:path w="3422" h="5187" extrusionOk="0">
                <a:moveTo>
                  <a:pt x="3368" y="1"/>
                </a:moveTo>
                <a:lnTo>
                  <a:pt x="2994" y="482"/>
                </a:lnTo>
                <a:cubicBezTo>
                  <a:pt x="2887" y="589"/>
                  <a:pt x="2780" y="749"/>
                  <a:pt x="2673" y="856"/>
                </a:cubicBezTo>
                <a:lnTo>
                  <a:pt x="2513" y="1177"/>
                </a:lnTo>
                <a:cubicBezTo>
                  <a:pt x="2085" y="1765"/>
                  <a:pt x="1658" y="2353"/>
                  <a:pt x="1230" y="2994"/>
                </a:cubicBezTo>
                <a:cubicBezTo>
                  <a:pt x="802" y="3636"/>
                  <a:pt x="375" y="4224"/>
                  <a:pt x="0" y="4919"/>
                </a:cubicBezTo>
                <a:lnTo>
                  <a:pt x="428" y="5186"/>
                </a:lnTo>
                <a:cubicBezTo>
                  <a:pt x="1337" y="3689"/>
                  <a:pt x="2352" y="2192"/>
                  <a:pt x="3368" y="803"/>
                </a:cubicBezTo>
                <a:lnTo>
                  <a:pt x="3422" y="803"/>
                </a:lnTo>
                <a:lnTo>
                  <a:pt x="3422" y="642"/>
                </a:lnTo>
                <a:lnTo>
                  <a:pt x="3368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4" name="Google Shape;2004;p36"/>
          <p:cNvSpPr/>
          <p:nvPr/>
        </p:nvSpPr>
        <p:spPr>
          <a:xfrm>
            <a:off x="1402605" y="1477720"/>
            <a:ext cx="2929" cy="376"/>
          </a:xfrm>
          <a:custGeom>
            <a:avLst/>
            <a:gdLst/>
            <a:ahLst/>
            <a:cxnLst/>
            <a:rect l="l" t="t" r="r" b="b"/>
            <a:pathLst>
              <a:path w="429" h="55" extrusionOk="0">
                <a:moveTo>
                  <a:pt x="428" y="1"/>
                </a:moveTo>
                <a:cubicBezTo>
                  <a:pt x="268" y="54"/>
                  <a:pt x="161" y="54"/>
                  <a:pt x="1" y="54"/>
                </a:cubicBezTo>
                <a:cubicBezTo>
                  <a:pt x="161" y="54"/>
                  <a:pt x="268" y="54"/>
                  <a:pt x="428" y="1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5" name="Google Shape;2005;p36"/>
          <p:cNvSpPr/>
          <p:nvPr/>
        </p:nvSpPr>
        <p:spPr>
          <a:xfrm>
            <a:off x="1389830" y="1473705"/>
            <a:ext cx="26286" cy="6582"/>
          </a:xfrm>
          <a:custGeom>
            <a:avLst/>
            <a:gdLst/>
            <a:ahLst/>
            <a:cxnLst/>
            <a:rect l="l" t="t" r="r" b="b"/>
            <a:pathLst>
              <a:path w="3850" h="964" extrusionOk="0">
                <a:moveTo>
                  <a:pt x="3850" y="1"/>
                </a:moveTo>
                <a:lnTo>
                  <a:pt x="2193" y="375"/>
                </a:lnTo>
                <a:cubicBezTo>
                  <a:pt x="2086" y="429"/>
                  <a:pt x="1979" y="429"/>
                  <a:pt x="1872" y="429"/>
                </a:cubicBezTo>
                <a:lnTo>
                  <a:pt x="1" y="482"/>
                </a:lnTo>
                <a:lnTo>
                  <a:pt x="1818" y="963"/>
                </a:lnTo>
                <a:lnTo>
                  <a:pt x="2032" y="963"/>
                </a:lnTo>
                <a:cubicBezTo>
                  <a:pt x="2139" y="963"/>
                  <a:pt x="2246" y="910"/>
                  <a:pt x="2406" y="856"/>
                </a:cubicBezTo>
                <a:lnTo>
                  <a:pt x="3850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6" name="Google Shape;2006;p36"/>
          <p:cNvSpPr/>
          <p:nvPr/>
        </p:nvSpPr>
        <p:spPr>
          <a:xfrm>
            <a:off x="1396405" y="1249947"/>
            <a:ext cx="3653" cy="2567"/>
          </a:xfrm>
          <a:custGeom>
            <a:avLst/>
            <a:gdLst/>
            <a:ahLst/>
            <a:cxnLst/>
            <a:rect l="l" t="t" r="r" b="b"/>
            <a:pathLst>
              <a:path w="535" h="376" extrusionOk="0">
                <a:moveTo>
                  <a:pt x="428" y="1"/>
                </a:moveTo>
                <a:lnTo>
                  <a:pt x="321" y="54"/>
                </a:lnTo>
                <a:cubicBezTo>
                  <a:pt x="267" y="108"/>
                  <a:pt x="214" y="108"/>
                  <a:pt x="214" y="161"/>
                </a:cubicBezTo>
                <a:lnTo>
                  <a:pt x="0" y="375"/>
                </a:lnTo>
                <a:cubicBezTo>
                  <a:pt x="160" y="215"/>
                  <a:pt x="321" y="108"/>
                  <a:pt x="535" y="1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7" name="Google Shape;2007;p36"/>
          <p:cNvSpPr/>
          <p:nvPr/>
        </p:nvSpPr>
        <p:spPr>
          <a:xfrm>
            <a:off x="1391660" y="1252507"/>
            <a:ext cx="4752" cy="6206"/>
          </a:xfrm>
          <a:custGeom>
            <a:avLst/>
            <a:gdLst/>
            <a:ahLst/>
            <a:cxnLst/>
            <a:rect l="l" t="t" r="r" b="b"/>
            <a:pathLst>
              <a:path w="696" h="909" extrusionOk="0">
                <a:moveTo>
                  <a:pt x="695" y="0"/>
                </a:moveTo>
                <a:cubicBezTo>
                  <a:pt x="428" y="321"/>
                  <a:pt x="214" y="588"/>
                  <a:pt x="0" y="909"/>
                </a:cubicBezTo>
                <a:lnTo>
                  <a:pt x="695" y="0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8" name="Google Shape;2008;p36"/>
          <p:cNvSpPr/>
          <p:nvPr/>
        </p:nvSpPr>
        <p:spPr>
          <a:xfrm>
            <a:off x="1375600" y="1290466"/>
            <a:ext cx="2560" cy="4021"/>
          </a:xfrm>
          <a:custGeom>
            <a:avLst/>
            <a:gdLst/>
            <a:ahLst/>
            <a:cxnLst/>
            <a:rect l="l" t="t" r="r" b="b"/>
            <a:pathLst>
              <a:path w="375" h="589" extrusionOk="0">
                <a:moveTo>
                  <a:pt x="374" y="1"/>
                </a:moveTo>
                <a:lnTo>
                  <a:pt x="0" y="589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9" name="Google Shape;2009;p36"/>
          <p:cNvSpPr/>
          <p:nvPr/>
        </p:nvSpPr>
        <p:spPr>
          <a:xfrm>
            <a:off x="1374139" y="1289736"/>
            <a:ext cx="5482" cy="5851"/>
          </a:xfrm>
          <a:custGeom>
            <a:avLst/>
            <a:gdLst/>
            <a:ahLst/>
            <a:cxnLst/>
            <a:rect l="l" t="t" r="r" b="b"/>
            <a:pathLst>
              <a:path w="803" h="857" extrusionOk="0">
                <a:moveTo>
                  <a:pt x="374" y="1"/>
                </a:moveTo>
                <a:cubicBezTo>
                  <a:pt x="267" y="161"/>
                  <a:pt x="107" y="375"/>
                  <a:pt x="0" y="589"/>
                </a:cubicBezTo>
                <a:lnTo>
                  <a:pt x="428" y="856"/>
                </a:lnTo>
                <a:lnTo>
                  <a:pt x="802" y="268"/>
                </a:lnTo>
                <a:lnTo>
                  <a:pt x="374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0" name="Google Shape;2010;p36"/>
          <p:cNvSpPr/>
          <p:nvPr/>
        </p:nvSpPr>
        <p:spPr>
          <a:xfrm>
            <a:off x="1372678" y="1295212"/>
            <a:ext cx="2560" cy="4390"/>
          </a:xfrm>
          <a:custGeom>
            <a:avLst/>
            <a:gdLst/>
            <a:ahLst/>
            <a:cxnLst/>
            <a:rect l="l" t="t" r="r" b="b"/>
            <a:pathLst>
              <a:path w="375" h="643" extrusionOk="0">
                <a:moveTo>
                  <a:pt x="375" y="1"/>
                </a:moveTo>
                <a:lnTo>
                  <a:pt x="0" y="642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1" name="Google Shape;2011;p36"/>
          <p:cNvSpPr/>
          <p:nvPr/>
        </p:nvSpPr>
        <p:spPr>
          <a:xfrm>
            <a:off x="1371216" y="1294119"/>
            <a:ext cx="5482" cy="6575"/>
          </a:xfrm>
          <a:custGeom>
            <a:avLst/>
            <a:gdLst/>
            <a:ahLst/>
            <a:cxnLst/>
            <a:rect l="l" t="t" r="r" b="b"/>
            <a:pathLst>
              <a:path w="803" h="963" extrusionOk="0">
                <a:moveTo>
                  <a:pt x="375" y="0"/>
                </a:moveTo>
                <a:cubicBezTo>
                  <a:pt x="268" y="268"/>
                  <a:pt x="107" y="481"/>
                  <a:pt x="1" y="695"/>
                </a:cubicBezTo>
                <a:lnTo>
                  <a:pt x="428" y="962"/>
                </a:lnTo>
                <a:lnTo>
                  <a:pt x="802" y="268"/>
                </a:lnTo>
                <a:lnTo>
                  <a:pt x="375" y="0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2" name="Google Shape;2012;p36"/>
          <p:cNvSpPr/>
          <p:nvPr/>
        </p:nvSpPr>
        <p:spPr>
          <a:xfrm>
            <a:off x="1369755" y="1299596"/>
            <a:ext cx="2929" cy="4745"/>
          </a:xfrm>
          <a:custGeom>
            <a:avLst/>
            <a:gdLst/>
            <a:ahLst/>
            <a:cxnLst/>
            <a:rect l="l" t="t" r="r" b="b"/>
            <a:pathLst>
              <a:path w="429" h="695" extrusionOk="0">
                <a:moveTo>
                  <a:pt x="428" y="0"/>
                </a:moveTo>
                <a:lnTo>
                  <a:pt x="1" y="695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3" name="Google Shape;2013;p36"/>
          <p:cNvSpPr/>
          <p:nvPr/>
        </p:nvSpPr>
        <p:spPr>
          <a:xfrm>
            <a:off x="1368294" y="1298865"/>
            <a:ext cx="5851" cy="6206"/>
          </a:xfrm>
          <a:custGeom>
            <a:avLst/>
            <a:gdLst/>
            <a:ahLst/>
            <a:cxnLst/>
            <a:rect l="l" t="t" r="r" b="b"/>
            <a:pathLst>
              <a:path w="857" h="909" extrusionOk="0">
                <a:moveTo>
                  <a:pt x="429" y="0"/>
                </a:moveTo>
                <a:cubicBezTo>
                  <a:pt x="268" y="214"/>
                  <a:pt x="161" y="428"/>
                  <a:pt x="1" y="695"/>
                </a:cubicBezTo>
                <a:lnTo>
                  <a:pt x="429" y="909"/>
                </a:lnTo>
                <a:cubicBezTo>
                  <a:pt x="589" y="695"/>
                  <a:pt x="696" y="481"/>
                  <a:pt x="856" y="267"/>
                </a:cubicBezTo>
                <a:lnTo>
                  <a:pt x="429" y="0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4" name="Google Shape;2014;p36"/>
          <p:cNvSpPr/>
          <p:nvPr/>
        </p:nvSpPr>
        <p:spPr>
          <a:xfrm>
            <a:off x="1367563" y="1304341"/>
            <a:ext cx="2198" cy="3653"/>
          </a:xfrm>
          <a:custGeom>
            <a:avLst/>
            <a:gdLst/>
            <a:ahLst/>
            <a:cxnLst/>
            <a:rect l="l" t="t" r="r" b="b"/>
            <a:pathLst>
              <a:path w="322" h="535" extrusionOk="0">
                <a:moveTo>
                  <a:pt x="322" y="0"/>
                </a:moveTo>
                <a:lnTo>
                  <a:pt x="1" y="535"/>
                </a:lnTo>
                <a:cubicBezTo>
                  <a:pt x="108" y="374"/>
                  <a:pt x="215" y="267"/>
                  <a:pt x="268" y="107"/>
                </a:cubicBezTo>
                <a:lnTo>
                  <a:pt x="322" y="0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5" name="Google Shape;2015;p36"/>
          <p:cNvSpPr/>
          <p:nvPr/>
        </p:nvSpPr>
        <p:spPr>
          <a:xfrm>
            <a:off x="1366109" y="1303611"/>
            <a:ext cx="5114" cy="5476"/>
          </a:xfrm>
          <a:custGeom>
            <a:avLst/>
            <a:gdLst/>
            <a:ahLst/>
            <a:cxnLst/>
            <a:rect l="l" t="t" r="r" b="b"/>
            <a:pathLst>
              <a:path w="749" h="802" extrusionOk="0">
                <a:moveTo>
                  <a:pt x="321" y="0"/>
                </a:moveTo>
                <a:lnTo>
                  <a:pt x="54" y="481"/>
                </a:lnTo>
                <a:lnTo>
                  <a:pt x="0" y="535"/>
                </a:lnTo>
                <a:lnTo>
                  <a:pt x="428" y="802"/>
                </a:lnTo>
                <a:cubicBezTo>
                  <a:pt x="535" y="588"/>
                  <a:pt x="642" y="428"/>
                  <a:pt x="749" y="267"/>
                </a:cubicBezTo>
                <a:lnTo>
                  <a:pt x="321" y="0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6" name="Google Shape;2016;p36"/>
          <p:cNvSpPr/>
          <p:nvPr/>
        </p:nvSpPr>
        <p:spPr>
          <a:xfrm>
            <a:off x="1364648" y="1309449"/>
            <a:ext cx="2198" cy="4021"/>
          </a:xfrm>
          <a:custGeom>
            <a:avLst/>
            <a:gdLst/>
            <a:ahLst/>
            <a:cxnLst/>
            <a:rect l="l" t="t" r="r" b="b"/>
            <a:pathLst>
              <a:path w="322" h="589" extrusionOk="0">
                <a:moveTo>
                  <a:pt x="321" y="0"/>
                </a:moveTo>
                <a:cubicBezTo>
                  <a:pt x="214" y="214"/>
                  <a:pt x="107" y="428"/>
                  <a:pt x="0" y="588"/>
                </a:cubicBezTo>
                <a:cubicBezTo>
                  <a:pt x="107" y="428"/>
                  <a:pt x="214" y="214"/>
                  <a:pt x="321" y="0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7" name="Google Shape;2017;p36"/>
          <p:cNvSpPr/>
          <p:nvPr/>
        </p:nvSpPr>
        <p:spPr>
          <a:xfrm>
            <a:off x="1363187" y="1308718"/>
            <a:ext cx="5114" cy="5844"/>
          </a:xfrm>
          <a:custGeom>
            <a:avLst/>
            <a:gdLst/>
            <a:ahLst/>
            <a:cxnLst/>
            <a:rect l="l" t="t" r="r" b="b"/>
            <a:pathLst>
              <a:path w="749" h="856" extrusionOk="0">
                <a:moveTo>
                  <a:pt x="321" y="0"/>
                </a:moveTo>
                <a:cubicBezTo>
                  <a:pt x="214" y="214"/>
                  <a:pt x="107" y="375"/>
                  <a:pt x="0" y="589"/>
                </a:cubicBezTo>
                <a:lnTo>
                  <a:pt x="428" y="856"/>
                </a:lnTo>
                <a:lnTo>
                  <a:pt x="482" y="695"/>
                </a:lnTo>
                <a:lnTo>
                  <a:pt x="749" y="268"/>
                </a:lnTo>
                <a:lnTo>
                  <a:pt x="321" y="0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8" name="Google Shape;2018;p36"/>
          <p:cNvSpPr/>
          <p:nvPr/>
        </p:nvSpPr>
        <p:spPr>
          <a:xfrm>
            <a:off x="1362094" y="1313464"/>
            <a:ext cx="2560" cy="4752"/>
          </a:xfrm>
          <a:custGeom>
            <a:avLst/>
            <a:gdLst/>
            <a:ahLst/>
            <a:cxnLst/>
            <a:rect l="l" t="t" r="r" b="b"/>
            <a:pathLst>
              <a:path w="375" h="696" extrusionOk="0">
                <a:moveTo>
                  <a:pt x="374" y="0"/>
                </a:moveTo>
                <a:lnTo>
                  <a:pt x="0" y="695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9" name="Google Shape;2019;p36"/>
          <p:cNvSpPr/>
          <p:nvPr/>
        </p:nvSpPr>
        <p:spPr>
          <a:xfrm>
            <a:off x="1360633" y="1313095"/>
            <a:ext cx="5482" cy="6213"/>
          </a:xfrm>
          <a:custGeom>
            <a:avLst/>
            <a:gdLst/>
            <a:ahLst/>
            <a:cxnLst/>
            <a:rect l="l" t="t" r="r" b="b"/>
            <a:pathLst>
              <a:path w="803" h="910" extrusionOk="0">
                <a:moveTo>
                  <a:pt x="374" y="1"/>
                </a:moveTo>
                <a:cubicBezTo>
                  <a:pt x="214" y="161"/>
                  <a:pt x="107" y="429"/>
                  <a:pt x="0" y="642"/>
                </a:cubicBezTo>
                <a:lnTo>
                  <a:pt x="428" y="910"/>
                </a:lnTo>
                <a:lnTo>
                  <a:pt x="802" y="215"/>
                </a:lnTo>
                <a:lnTo>
                  <a:pt x="374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0" name="Google Shape;2020;p36"/>
          <p:cNvSpPr/>
          <p:nvPr/>
        </p:nvSpPr>
        <p:spPr>
          <a:xfrm>
            <a:off x="1359902" y="1318210"/>
            <a:ext cx="2198" cy="4021"/>
          </a:xfrm>
          <a:custGeom>
            <a:avLst/>
            <a:gdLst/>
            <a:ahLst/>
            <a:cxnLst/>
            <a:rect l="l" t="t" r="r" b="b"/>
            <a:pathLst>
              <a:path w="322" h="589" extrusionOk="0">
                <a:moveTo>
                  <a:pt x="321" y="0"/>
                </a:moveTo>
                <a:lnTo>
                  <a:pt x="0" y="588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1" name="Google Shape;2021;p36"/>
          <p:cNvSpPr/>
          <p:nvPr/>
        </p:nvSpPr>
        <p:spPr>
          <a:xfrm>
            <a:off x="1358441" y="1317479"/>
            <a:ext cx="5114" cy="5482"/>
          </a:xfrm>
          <a:custGeom>
            <a:avLst/>
            <a:gdLst/>
            <a:ahLst/>
            <a:cxnLst/>
            <a:rect l="l" t="t" r="r" b="b"/>
            <a:pathLst>
              <a:path w="749" h="803" extrusionOk="0">
                <a:moveTo>
                  <a:pt x="321" y="0"/>
                </a:moveTo>
                <a:lnTo>
                  <a:pt x="1" y="588"/>
                </a:lnTo>
                <a:lnTo>
                  <a:pt x="428" y="802"/>
                </a:lnTo>
                <a:lnTo>
                  <a:pt x="749" y="268"/>
                </a:lnTo>
                <a:lnTo>
                  <a:pt x="321" y="0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2" name="Google Shape;2022;p36"/>
          <p:cNvSpPr/>
          <p:nvPr/>
        </p:nvSpPr>
        <p:spPr>
          <a:xfrm>
            <a:off x="1351142" y="1258708"/>
            <a:ext cx="40883" cy="66800"/>
          </a:xfrm>
          <a:custGeom>
            <a:avLst/>
            <a:gdLst/>
            <a:ahLst/>
            <a:cxnLst/>
            <a:rect l="l" t="t" r="r" b="b"/>
            <a:pathLst>
              <a:path w="5988" h="9784" extrusionOk="0">
                <a:moveTo>
                  <a:pt x="5934" y="1"/>
                </a:moveTo>
                <a:cubicBezTo>
                  <a:pt x="5239" y="1017"/>
                  <a:pt x="4491" y="2086"/>
                  <a:pt x="3849" y="3101"/>
                </a:cubicBezTo>
                <a:cubicBezTo>
                  <a:pt x="3812" y="3160"/>
                  <a:pt x="3775" y="3218"/>
                  <a:pt x="3738" y="3277"/>
                </a:cubicBezTo>
                <a:lnTo>
                  <a:pt x="3738" y="3277"/>
                </a:lnTo>
                <a:cubicBezTo>
                  <a:pt x="4459" y="2166"/>
                  <a:pt x="5211" y="1074"/>
                  <a:pt x="5988" y="1"/>
                </a:cubicBezTo>
                <a:close/>
                <a:moveTo>
                  <a:pt x="3738" y="3277"/>
                </a:moveTo>
                <a:lnTo>
                  <a:pt x="3738" y="3277"/>
                </a:lnTo>
                <a:cubicBezTo>
                  <a:pt x="2375" y="5377"/>
                  <a:pt x="1119" y="7546"/>
                  <a:pt x="0" y="9783"/>
                </a:cubicBezTo>
                <a:cubicBezTo>
                  <a:pt x="1145" y="7546"/>
                  <a:pt x="2391" y="5410"/>
                  <a:pt x="3738" y="3277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3" name="Google Shape;2023;p36"/>
          <p:cNvSpPr/>
          <p:nvPr/>
        </p:nvSpPr>
        <p:spPr>
          <a:xfrm>
            <a:off x="1349681" y="1255792"/>
            <a:ext cx="46359" cy="70446"/>
          </a:xfrm>
          <a:custGeom>
            <a:avLst/>
            <a:gdLst/>
            <a:ahLst/>
            <a:cxnLst/>
            <a:rect l="l" t="t" r="r" b="b"/>
            <a:pathLst>
              <a:path w="6790" h="10318" extrusionOk="0">
                <a:moveTo>
                  <a:pt x="6790" y="0"/>
                </a:moveTo>
                <a:lnTo>
                  <a:pt x="5988" y="214"/>
                </a:lnTo>
                <a:lnTo>
                  <a:pt x="5934" y="268"/>
                </a:lnTo>
                <a:cubicBezTo>
                  <a:pt x="5186" y="1337"/>
                  <a:pt x="4491" y="2406"/>
                  <a:pt x="3849" y="3368"/>
                </a:cubicBezTo>
                <a:cubicBezTo>
                  <a:pt x="2460" y="5560"/>
                  <a:pt x="1177" y="7805"/>
                  <a:pt x="1" y="10104"/>
                </a:cubicBezTo>
                <a:lnTo>
                  <a:pt x="428" y="10317"/>
                </a:lnTo>
                <a:cubicBezTo>
                  <a:pt x="2139" y="6950"/>
                  <a:pt x="4170" y="3635"/>
                  <a:pt x="6415" y="588"/>
                </a:cubicBezTo>
                <a:lnTo>
                  <a:pt x="6790" y="0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4" name="Google Shape;2024;p36"/>
          <p:cNvSpPr/>
          <p:nvPr/>
        </p:nvSpPr>
        <p:spPr>
          <a:xfrm>
            <a:off x="1357349" y="1322956"/>
            <a:ext cx="2560" cy="4752"/>
          </a:xfrm>
          <a:custGeom>
            <a:avLst/>
            <a:gdLst/>
            <a:ahLst/>
            <a:cxnLst/>
            <a:rect l="l" t="t" r="r" b="b"/>
            <a:pathLst>
              <a:path w="375" h="696" extrusionOk="0">
                <a:moveTo>
                  <a:pt x="374" y="0"/>
                </a:moveTo>
                <a:cubicBezTo>
                  <a:pt x="214" y="214"/>
                  <a:pt x="107" y="428"/>
                  <a:pt x="0" y="695"/>
                </a:cubicBezTo>
                <a:cubicBezTo>
                  <a:pt x="107" y="428"/>
                  <a:pt x="214" y="214"/>
                  <a:pt x="374" y="0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5" name="Google Shape;2025;p36"/>
          <p:cNvSpPr/>
          <p:nvPr/>
        </p:nvSpPr>
        <p:spPr>
          <a:xfrm>
            <a:off x="1355888" y="1322225"/>
            <a:ext cx="5114" cy="5844"/>
          </a:xfrm>
          <a:custGeom>
            <a:avLst/>
            <a:gdLst/>
            <a:ahLst/>
            <a:cxnLst/>
            <a:rect l="l" t="t" r="r" b="b"/>
            <a:pathLst>
              <a:path w="749" h="856" extrusionOk="0">
                <a:moveTo>
                  <a:pt x="321" y="0"/>
                </a:moveTo>
                <a:cubicBezTo>
                  <a:pt x="214" y="214"/>
                  <a:pt x="107" y="428"/>
                  <a:pt x="0" y="642"/>
                </a:cubicBezTo>
                <a:lnTo>
                  <a:pt x="428" y="856"/>
                </a:lnTo>
                <a:cubicBezTo>
                  <a:pt x="588" y="642"/>
                  <a:pt x="642" y="428"/>
                  <a:pt x="749" y="214"/>
                </a:cubicBezTo>
                <a:lnTo>
                  <a:pt x="321" y="0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6" name="Google Shape;2026;p36"/>
          <p:cNvSpPr/>
          <p:nvPr/>
        </p:nvSpPr>
        <p:spPr>
          <a:xfrm>
            <a:off x="1346035" y="1325509"/>
            <a:ext cx="5114" cy="10958"/>
          </a:xfrm>
          <a:custGeom>
            <a:avLst/>
            <a:gdLst/>
            <a:ahLst/>
            <a:cxnLst/>
            <a:rect l="l" t="t" r="r" b="b"/>
            <a:pathLst>
              <a:path w="749" h="1605" extrusionOk="0">
                <a:moveTo>
                  <a:pt x="748" y="0"/>
                </a:moveTo>
                <a:cubicBezTo>
                  <a:pt x="481" y="535"/>
                  <a:pt x="214" y="1070"/>
                  <a:pt x="0" y="1604"/>
                </a:cubicBezTo>
                <a:cubicBezTo>
                  <a:pt x="214" y="1070"/>
                  <a:pt x="481" y="535"/>
                  <a:pt x="748" y="0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7" name="Google Shape;2027;p36"/>
          <p:cNvSpPr/>
          <p:nvPr/>
        </p:nvSpPr>
        <p:spPr>
          <a:xfrm>
            <a:off x="1344205" y="1324779"/>
            <a:ext cx="8405" cy="12419"/>
          </a:xfrm>
          <a:custGeom>
            <a:avLst/>
            <a:gdLst/>
            <a:ahLst/>
            <a:cxnLst/>
            <a:rect l="l" t="t" r="r" b="b"/>
            <a:pathLst>
              <a:path w="1231" h="1819" extrusionOk="0">
                <a:moveTo>
                  <a:pt x="803" y="1"/>
                </a:moveTo>
                <a:cubicBezTo>
                  <a:pt x="535" y="535"/>
                  <a:pt x="268" y="1070"/>
                  <a:pt x="1" y="1604"/>
                </a:cubicBezTo>
                <a:lnTo>
                  <a:pt x="482" y="1818"/>
                </a:lnTo>
                <a:cubicBezTo>
                  <a:pt x="749" y="1284"/>
                  <a:pt x="963" y="749"/>
                  <a:pt x="1230" y="268"/>
                </a:cubicBezTo>
                <a:lnTo>
                  <a:pt x="803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8" name="Google Shape;2028;p36"/>
          <p:cNvSpPr/>
          <p:nvPr/>
        </p:nvSpPr>
        <p:spPr>
          <a:xfrm>
            <a:off x="1344574" y="1336462"/>
            <a:ext cx="1468" cy="3291"/>
          </a:xfrm>
          <a:custGeom>
            <a:avLst/>
            <a:gdLst/>
            <a:ahLst/>
            <a:cxnLst/>
            <a:rect l="l" t="t" r="r" b="b"/>
            <a:pathLst>
              <a:path w="215" h="482" extrusionOk="0">
                <a:moveTo>
                  <a:pt x="214" y="0"/>
                </a:moveTo>
                <a:lnTo>
                  <a:pt x="214" y="0"/>
                </a:lnTo>
                <a:cubicBezTo>
                  <a:pt x="161" y="107"/>
                  <a:pt x="107" y="214"/>
                  <a:pt x="54" y="267"/>
                </a:cubicBezTo>
                <a:lnTo>
                  <a:pt x="0" y="481"/>
                </a:lnTo>
                <a:cubicBezTo>
                  <a:pt x="54" y="321"/>
                  <a:pt x="161" y="161"/>
                  <a:pt x="214" y="0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9" name="Google Shape;2029;p36"/>
          <p:cNvSpPr/>
          <p:nvPr/>
        </p:nvSpPr>
        <p:spPr>
          <a:xfrm>
            <a:off x="1344935" y="1351061"/>
            <a:ext cx="1106" cy="2929"/>
          </a:xfrm>
          <a:custGeom>
            <a:avLst/>
            <a:gdLst/>
            <a:ahLst/>
            <a:cxnLst/>
            <a:rect l="l" t="t" r="r" b="b"/>
            <a:pathLst>
              <a:path w="162" h="429" extrusionOk="0">
                <a:moveTo>
                  <a:pt x="161" y="0"/>
                </a:moveTo>
                <a:lnTo>
                  <a:pt x="1" y="428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0" name="Google Shape;2030;p36"/>
          <p:cNvSpPr/>
          <p:nvPr/>
        </p:nvSpPr>
        <p:spPr>
          <a:xfrm>
            <a:off x="1325230" y="1357999"/>
            <a:ext cx="18250" cy="52558"/>
          </a:xfrm>
          <a:custGeom>
            <a:avLst/>
            <a:gdLst/>
            <a:ahLst/>
            <a:cxnLst/>
            <a:rect l="l" t="t" r="r" b="b"/>
            <a:pathLst>
              <a:path w="2673" h="7698" extrusionOk="0">
                <a:moveTo>
                  <a:pt x="2673" y="0"/>
                </a:moveTo>
                <a:lnTo>
                  <a:pt x="2673" y="0"/>
                </a:lnTo>
                <a:cubicBezTo>
                  <a:pt x="2578" y="143"/>
                  <a:pt x="2525" y="286"/>
                  <a:pt x="2477" y="466"/>
                </a:cubicBezTo>
                <a:lnTo>
                  <a:pt x="2477" y="466"/>
                </a:lnTo>
                <a:cubicBezTo>
                  <a:pt x="2542" y="310"/>
                  <a:pt x="2607" y="155"/>
                  <a:pt x="2673" y="0"/>
                </a:cubicBezTo>
                <a:close/>
                <a:moveTo>
                  <a:pt x="2477" y="466"/>
                </a:moveTo>
                <a:lnTo>
                  <a:pt x="2477" y="466"/>
                </a:lnTo>
                <a:cubicBezTo>
                  <a:pt x="2044" y="1506"/>
                  <a:pt x="1638" y="2555"/>
                  <a:pt x="1265" y="3614"/>
                </a:cubicBezTo>
                <a:lnTo>
                  <a:pt x="1265" y="3614"/>
                </a:lnTo>
                <a:cubicBezTo>
                  <a:pt x="1636" y="2570"/>
                  <a:pt x="2037" y="1542"/>
                  <a:pt x="2459" y="535"/>
                </a:cubicBezTo>
                <a:cubicBezTo>
                  <a:pt x="2465" y="511"/>
                  <a:pt x="2471" y="488"/>
                  <a:pt x="2477" y="466"/>
                </a:cubicBezTo>
                <a:close/>
                <a:moveTo>
                  <a:pt x="1265" y="3614"/>
                </a:moveTo>
                <a:cubicBezTo>
                  <a:pt x="788" y="4952"/>
                  <a:pt x="360" y="6316"/>
                  <a:pt x="0" y="7698"/>
                </a:cubicBezTo>
                <a:cubicBezTo>
                  <a:pt x="365" y="6322"/>
                  <a:pt x="789" y="4960"/>
                  <a:pt x="1265" y="3614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1" name="Google Shape;2031;p36"/>
          <p:cNvSpPr/>
          <p:nvPr/>
        </p:nvSpPr>
        <p:spPr>
          <a:xfrm>
            <a:off x="1340921" y="1343762"/>
            <a:ext cx="1468" cy="3653"/>
          </a:xfrm>
          <a:custGeom>
            <a:avLst/>
            <a:gdLst/>
            <a:ahLst/>
            <a:cxnLst/>
            <a:rect l="l" t="t" r="r" b="b"/>
            <a:pathLst>
              <a:path w="215" h="535" extrusionOk="0">
                <a:moveTo>
                  <a:pt x="214" y="0"/>
                </a:moveTo>
                <a:lnTo>
                  <a:pt x="214" y="0"/>
                </a:lnTo>
                <a:cubicBezTo>
                  <a:pt x="161" y="161"/>
                  <a:pt x="54" y="375"/>
                  <a:pt x="1" y="535"/>
                </a:cubicBezTo>
                <a:cubicBezTo>
                  <a:pt x="108" y="375"/>
                  <a:pt x="161" y="161"/>
                  <a:pt x="214" y="0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2" name="Google Shape;2032;p36"/>
          <p:cNvSpPr/>
          <p:nvPr/>
        </p:nvSpPr>
        <p:spPr>
          <a:xfrm>
            <a:off x="1335813" y="1356899"/>
            <a:ext cx="1099" cy="3291"/>
          </a:xfrm>
          <a:custGeom>
            <a:avLst/>
            <a:gdLst/>
            <a:ahLst/>
            <a:cxnLst/>
            <a:rect l="l" t="t" r="r" b="b"/>
            <a:pathLst>
              <a:path w="161" h="482" extrusionOk="0">
                <a:moveTo>
                  <a:pt x="161" y="1"/>
                </a:moveTo>
                <a:cubicBezTo>
                  <a:pt x="107" y="161"/>
                  <a:pt x="0" y="322"/>
                  <a:pt x="0" y="482"/>
                </a:cubicBezTo>
                <a:lnTo>
                  <a:pt x="161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3" name="Google Shape;2033;p36"/>
          <p:cNvSpPr/>
          <p:nvPr/>
        </p:nvSpPr>
        <p:spPr>
          <a:xfrm>
            <a:off x="1328876" y="1373328"/>
            <a:ext cx="1468" cy="4752"/>
          </a:xfrm>
          <a:custGeom>
            <a:avLst/>
            <a:gdLst/>
            <a:ahLst/>
            <a:cxnLst/>
            <a:rect l="l" t="t" r="r" b="b"/>
            <a:pathLst>
              <a:path w="215" h="696" extrusionOk="0">
                <a:moveTo>
                  <a:pt x="214" y="0"/>
                </a:moveTo>
                <a:lnTo>
                  <a:pt x="1" y="695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4" name="Google Shape;2034;p36"/>
          <p:cNvSpPr/>
          <p:nvPr/>
        </p:nvSpPr>
        <p:spPr>
          <a:xfrm>
            <a:off x="1323400" y="1412018"/>
            <a:ext cx="1106" cy="3291"/>
          </a:xfrm>
          <a:custGeom>
            <a:avLst/>
            <a:gdLst/>
            <a:ahLst/>
            <a:cxnLst/>
            <a:rect l="l" t="t" r="r" b="b"/>
            <a:pathLst>
              <a:path w="162" h="482" extrusionOk="0">
                <a:moveTo>
                  <a:pt x="161" y="1"/>
                </a:moveTo>
                <a:cubicBezTo>
                  <a:pt x="108" y="161"/>
                  <a:pt x="54" y="321"/>
                  <a:pt x="1" y="482"/>
                </a:cubicBezTo>
                <a:cubicBezTo>
                  <a:pt x="54" y="321"/>
                  <a:pt x="108" y="161"/>
                  <a:pt x="161" y="1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5" name="Google Shape;2035;p36"/>
          <p:cNvSpPr/>
          <p:nvPr/>
        </p:nvSpPr>
        <p:spPr>
          <a:xfrm>
            <a:off x="1311724" y="1422602"/>
            <a:ext cx="9859" cy="49650"/>
          </a:xfrm>
          <a:custGeom>
            <a:avLst/>
            <a:gdLst/>
            <a:ahLst/>
            <a:cxnLst/>
            <a:rect l="l" t="t" r="r" b="b"/>
            <a:pathLst>
              <a:path w="1444" h="7272" extrusionOk="0">
                <a:moveTo>
                  <a:pt x="1443" y="1"/>
                </a:moveTo>
                <a:cubicBezTo>
                  <a:pt x="950" y="1931"/>
                  <a:pt x="531" y="3898"/>
                  <a:pt x="220" y="5904"/>
                </a:cubicBezTo>
                <a:lnTo>
                  <a:pt x="220" y="5904"/>
                </a:lnTo>
                <a:cubicBezTo>
                  <a:pt x="557" y="3917"/>
                  <a:pt x="965" y="1959"/>
                  <a:pt x="1443" y="1"/>
                </a:cubicBezTo>
                <a:close/>
                <a:moveTo>
                  <a:pt x="220" y="5904"/>
                </a:moveTo>
                <a:lnTo>
                  <a:pt x="220" y="5904"/>
                </a:lnTo>
                <a:cubicBezTo>
                  <a:pt x="153" y="6298"/>
                  <a:pt x="89" y="6693"/>
                  <a:pt x="28" y="7089"/>
                </a:cubicBezTo>
                <a:lnTo>
                  <a:pt x="28" y="7089"/>
                </a:lnTo>
                <a:cubicBezTo>
                  <a:pt x="35" y="7078"/>
                  <a:pt x="43" y="7068"/>
                  <a:pt x="54" y="7057"/>
                </a:cubicBezTo>
                <a:cubicBezTo>
                  <a:pt x="105" y="6671"/>
                  <a:pt x="161" y="6287"/>
                  <a:pt x="220" y="5904"/>
                </a:cubicBezTo>
                <a:close/>
                <a:moveTo>
                  <a:pt x="28" y="7089"/>
                </a:moveTo>
                <a:lnTo>
                  <a:pt x="28" y="7089"/>
                </a:lnTo>
                <a:cubicBezTo>
                  <a:pt x="0" y="7133"/>
                  <a:pt x="0" y="7185"/>
                  <a:pt x="0" y="7271"/>
                </a:cubicBezTo>
                <a:cubicBezTo>
                  <a:pt x="9" y="7210"/>
                  <a:pt x="19" y="7150"/>
                  <a:pt x="28" y="7089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6" name="Google Shape;2036;p36"/>
          <p:cNvSpPr/>
          <p:nvPr/>
        </p:nvSpPr>
        <p:spPr>
          <a:xfrm>
            <a:off x="1310625" y="1472251"/>
            <a:ext cx="1106" cy="7305"/>
          </a:xfrm>
          <a:custGeom>
            <a:avLst/>
            <a:gdLst/>
            <a:ahLst/>
            <a:cxnLst/>
            <a:rect l="l" t="t" r="r" b="b"/>
            <a:pathLst>
              <a:path w="162" h="1070" extrusionOk="0">
                <a:moveTo>
                  <a:pt x="161" y="0"/>
                </a:moveTo>
                <a:lnTo>
                  <a:pt x="161" y="0"/>
                </a:lnTo>
                <a:cubicBezTo>
                  <a:pt x="108" y="321"/>
                  <a:pt x="54" y="695"/>
                  <a:pt x="1" y="1069"/>
                </a:cubicBezTo>
                <a:lnTo>
                  <a:pt x="54" y="1069"/>
                </a:lnTo>
                <a:cubicBezTo>
                  <a:pt x="108" y="642"/>
                  <a:pt x="161" y="267"/>
                  <a:pt x="161" y="0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7" name="Google Shape;2037;p36"/>
          <p:cNvSpPr/>
          <p:nvPr/>
        </p:nvSpPr>
        <p:spPr>
          <a:xfrm>
            <a:off x="1310263" y="1479550"/>
            <a:ext cx="737" cy="4021"/>
          </a:xfrm>
          <a:custGeom>
            <a:avLst/>
            <a:gdLst/>
            <a:ahLst/>
            <a:cxnLst/>
            <a:rect l="l" t="t" r="r" b="b"/>
            <a:pathLst>
              <a:path w="108" h="589" extrusionOk="0">
                <a:moveTo>
                  <a:pt x="54" y="0"/>
                </a:moveTo>
                <a:cubicBezTo>
                  <a:pt x="54" y="214"/>
                  <a:pt x="0" y="374"/>
                  <a:pt x="0" y="588"/>
                </a:cubicBezTo>
                <a:cubicBezTo>
                  <a:pt x="54" y="374"/>
                  <a:pt x="107" y="214"/>
                  <a:pt x="107" y="0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8" name="Google Shape;2038;p36"/>
          <p:cNvSpPr/>
          <p:nvPr/>
        </p:nvSpPr>
        <p:spPr>
          <a:xfrm>
            <a:off x="1305517" y="1377705"/>
            <a:ext cx="23364" cy="92349"/>
          </a:xfrm>
          <a:custGeom>
            <a:avLst/>
            <a:gdLst/>
            <a:ahLst/>
            <a:cxnLst/>
            <a:rect l="l" t="t" r="r" b="b"/>
            <a:pathLst>
              <a:path w="3422" h="13526" extrusionOk="0">
                <a:moveTo>
                  <a:pt x="3422" y="1"/>
                </a:moveTo>
                <a:cubicBezTo>
                  <a:pt x="2620" y="2139"/>
                  <a:pt x="1925" y="4331"/>
                  <a:pt x="1390" y="6522"/>
                </a:cubicBezTo>
                <a:cubicBezTo>
                  <a:pt x="1016" y="8073"/>
                  <a:pt x="642" y="9623"/>
                  <a:pt x="375" y="11227"/>
                </a:cubicBezTo>
                <a:cubicBezTo>
                  <a:pt x="362" y="11307"/>
                  <a:pt x="350" y="11388"/>
                  <a:pt x="337" y="11469"/>
                </a:cubicBezTo>
                <a:lnTo>
                  <a:pt x="337" y="11469"/>
                </a:lnTo>
                <a:cubicBezTo>
                  <a:pt x="1038" y="7547"/>
                  <a:pt x="2055" y="3735"/>
                  <a:pt x="3422" y="1"/>
                </a:cubicBezTo>
                <a:close/>
                <a:moveTo>
                  <a:pt x="337" y="11469"/>
                </a:moveTo>
                <a:cubicBezTo>
                  <a:pt x="249" y="11965"/>
                  <a:pt x="165" y="12462"/>
                  <a:pt x="87" y="12961"/>
                </a:cubicBezTo>
                <a:lnTo>
                  <a:pt x="87" y="12961"/>
                </a:lnTo>
                <a:cubicBezTo>
                  <a:pt x="185" y="12468"/>
                  <a:pt x="263" y="11958"/>
                  <a:pt x="337" y="11469"/>
                </a:cubicBezTo>
                <a:close/>
                <a:moveTo>
                  <a:pt x="87" y="12961"/>
                </a:moveTo>
                <a:cubicBezTo>
                  <a:pt x="60" y="13097"/>
                  <a:pt x="31" y="13232"/>
                  <a:pt x="0" y="13365"/>
                </a:cubicBezTo>
                <a:lnTo>
                  <a:pt x="0" y="13525"/>
                </a:lnTo>
                <a:cubicBezTo>
                  <a:pt x="29" y="13337"/>
                  <a:pt x="57" y="13149"/>
                  <a:pt x="87" y="12961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9" name="Google Shape;2039;p36"/>
          <p:cNvSpPr/>
          <p:nvPr/>
        </p:nvSpPr>
        <p:spPr>
          <a:xfrm>
            <a:off x="1305149" y="1479550"/>
            <a:ext cx="5482" cy="5844"/>
          </a:xfrm>
          <a:custGeom>
            <a:avLst/>
            <a:gdLst/>
            <a:ahLst/>
            <a:cxnLst/>
            <a:rect l="l" t="t" r="r" b="b"/>
            <a:pathLst>
              <a:path w="803" h="856" extrusionOk="0">
                <a:moveTo>
                  <a:pt x="803" y="0"/>
                </a:moveTo>
                <a:lnTo>
                  <a:pt x="803" y="0"/>
                </a:lnTo>
                <a:cubicBezTo>
                  <a:pt x="535" y="107"/>
                  <a:pt x="268" y="267"/>
                  <a:pt x="1" y="374"/>
                </a:cubicBezTo>
                <a:lnTo>
                  <a:pt x="642" y="855"/>
                </a:lnTo>
                <a:cubicBezTo>
                  <a:pt x="696" y="749"/>
                  <a:pt x="749" y="642"/>
                  <a:pt x="749" y="588"/>
                </a:cubicBezTo>
                <a:cubicBezTo>
                  <a:pt x="749" y="374"/>
                  <a:pt x="803" y="214"/>
                  <a:pt x="803" y="0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0" name="Google Shape;2040;p36"/>
          <p:cNvSpPr/>
          <p:nvPr/>
        </p:nvSpPr>
        <p:spPr>
          <a:xfrm>
            <a:off x="1309532" y="1483565"/>
            <a:ext cx="737" cy="2192"/>
          </a:xfrm>
          <a:custGeom>
            <a:avLst/>
            <a:gdLst/>
            <a:ahLst/>
            <a:cxnLst/>
            <a:rect l="l" t="t" r="r" b="b"/>
            <a:pathLst>
              <a:path w="108" h="321" extrusionOk="0">
                <a:moveTo>
                  <a:pt x="107" y="0"/>
                </a:moveTo>
                <a:cubicBezTo>
                  <a:pt x="54" y="107"/>
                  <a:pt x="54" y="161"/>
                  <a:pt x="0" y="267"/>
                </a:cubicBezTo>
                <a:lnTo>
                  <a:pt x="54" y="321"/>
                </a:lnTo>
                <a:lnTo>
                  <a:pt x="107" y="0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1" name="Google Shape;2041;p36"/>
          <p:cNvSpPr/>
          <p:nvPr/>
        </p:nvSpPr>
        <p:spPr>
          <a:xfrm>
            <a:off x="1307709" y="1467123"/>
            <a:ext cx="94895" cy="20462"/>
          </a:xfrm>
          <a:custGeom>
            <a:avLst/>
            <a:gdLst/>
            <a:ahLst/>
            <a:cxnLst/>
            <a:rect l="l" t="t" r="r" b="b"/>
            <a:pathLst>
              <a:path w="13899" h="2997" extrusionOk="0">
                <a:moveTo>
                  <a:pt x="8809" y="0"/>
                </a:moveTo>
                <a:cubicBezTo>
                  <a:pt x="8346" y="0"/>
                  <a:pt x="7885" y="18"/>
                  <a:pt x="7431" y="56"/>
                </a:cubicBezTo>
                <a:cubicBezTo>
                  <a:pt x="5025" y="216"/>
                  <a:pt x="2673" y="805"/>
                  <a:pt x="481" y="1820"/>
                </a:cubicBezTo>
                <a:cubicBezTo>
                  <a:pt x="481" y="1981"/>
                  <a:pt x="428" y="2194"/>
                  <a:pt x="374" y="2408"/>
                </a:cubicBezTo>
                <a:lnTo>
                  <a:pt x="321" y="2729"/>
                </a:lnTo>
                <a:lnTo>
                  <a:pt x="214" y="2622"/>
                </a:lnTo>
                <a:cubicBezTo>
                  <a:pt x="160" y="2729"/>
                  <a:pt x="107" y="2889"/>
                  <a:pt x="0" y="2996"/>
                </a:cubicBezTo>
                <a:lnTo>
                  <a:pt x="54" y="2943"/>
                </a:lnTo>
                <a:cubicBezTo>
                  <a:pt x="2459" y="1767"/>
                  <a:pt x="5078" y="1072"/>
                  <a:pt x="7698" y="965"/>
                </a:cubicBezTo>
                <a:cubicBezTo>
                  <a:pt x="8143" y="929"/>
                  <a:pt x="8595" y="911"/>
                  <a:pt x="9046" y="911"/>
                </a:cubicBezTo>
                <a:cubicBezTo>
                  <a:pt x="9949" y="911"/>
                  <a:pt x="10852" y="983"/>
                  <a:pt x="11707" y="1125"/>
                </a:cubicBezTo>
                <a:cubicBezTo>
                  <a:pt x="12455" y="1339"/>
                  <a:pt x="13150" y="1499"/>
                  <a:pt x="13899" y="1606"/>
                </a:cubicBezTo>
                <a:cubicBezTo>
                  <a:pt x="13685" y="1553"/>
                  <a:pt x="13525" y="1339"/>
                  <a:pt x="13525" y="1179"/>
                </a:cubicBezTo>
                <a:cubicBezTo>
                  <a:pt x="13525" y="965"/>
                  <a:pt x="13471" y="751"/>
                  <a:pt x="13471" y="537"/>
                </a:cubicBezTo>
                <a:lnTo>
                  <a:pt x="13364" y="537"/>
                </a:lnTo>
                <a:cubicBezTo>
                  <a:pt x="12669" y="377"/>
                  <a:pt x="12028" y="270"/>
                  <a:pt x="11333" y="163"/>
                </a:cubicBezTo>
                <a:cubicBezTo>
                  <a:pt x="10504" y="59"/>
                  <a:pt x="9654" y="0"/>
                  <a:pt x="8809" y="0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2" name="Google Shape;2042;p36"/>
          <p:cNvSpPr/>
          <p:nvPr/>
        </p:nvSpPr>
        <p:spPr>
          <a:xfrm>
            <a:off x="1302233" y="1465293"/>
            <a:ext cx="113145" cy="26306"/>
          </a:xfrm>
          <a:custGeom>
            <a:avLst/>
            <a:gdLst/>
            <a:ahLst/>
            <a:cxnLst/>
            <a:rect l="l" t="t" r="r" b="b"/>
            <a:pathLst>
              <a:path w="16572" h="3853" extrusionOk="0">
                <a:moveTo>
                  <a:pt x="9540" y="527"/>
                </a:moveTo>
                <a:cubicBezTo>
                  <a:pt x="10402" y="527"/>
                  <a:pt x="11269" y="584"/>
                  <a:pt x="12135" y="698"/>
                </a:cubicBezTo>
                <a:cubicBezTo>
                  <a:pt x="12776" y="752"/>
                  <a:pt x="13418" y="859"/>
                  <a:pt x="14059" y="1019"/>
                </a:cubicBezTo>
                <a:cubicBezTo>
                  <a:pt x="14113" y="1126"/>
                  <a:pt x="14113" y="1286"/>
                  <a:pt x="14113" y="1393"/>
                </a:cubicBezTo>
                <a:lnTo>
                  <a:pt x="14113" y="1500"/>
                </a:lnTo>
                <a:cubicBezTo>
                  <a:pt x="14113" y="1500"/>
                  <a:pt x="14113" y="1554"/>
                  <a:pt x="14113" y="1554"/>
                </a:cubicBezTo>
                <a:cubicBezTo>
                  <a:pt x="13899" y="1500"/>
                  <a:pt x="13632" y="1447"/>
                  <a:pt x="13418" y="1393"/>
                </a:cubicBezTo>
                <a:cubicBezTo>
                  <a:pt x="13151" y="1286"/>
                  <a:pt x="12883" y="1233"/>
                  <a:pt x="12563" y="1179"/>
                </a:cubicBezTo>
                <a:cubicBezTo>
                  <a:pt x="11542" y="1016"/>
                  <a:pt x="10521" y="946"/>
                  <a:pt x="9500" y="946"/>
                </a:cubicBezTo>
                <a:cubicBezTo>
                  <a:pt x="9184" y="946"/>
                  <a:pt x="8869" y="953"/>
                  <a:pt x="8553" y="966"/>
                </a:cubicBezTo>
                <a:cubicBezTo>
                  <a:pt x="6094" y="1126"/>
                  <a:pt x="3689" y="1714"/>
                  <a:pt x="1444" y="2730"/>
                </a:cubicBezTo>
                <a:lnTo>
                  <a:pt x="1444" y="2676"/>
                </a:lnTo>
                <a:cubicBezTo>
                  <a:pt x="1444" y="2569"/>
                  <a:pt x="1497" y="2409"/>
                  <a:pt x="1550" y="2249"/>
                </a:cubicBezTo>
                <a:cubicBezTo>
                  <a:pt x="4075" y="1109"/>
                  <a:pt x="6785" y="527"/>
                  <a:pt x="9540" y="527"/>
                </a:cubicBezTo>
                <a:close/>
                <a:moveTo>
                  <a:pt x="9616" y="1"/>
                </a:moveTo>
                <a:cubicBezTo>
                  <a:pt x="6694" y="1"/>
                  <a:pt x="3823" y="634"/>
                  <a:pt x="1176" y="1874"/>
                </a:cubicBezTo>
                <a:lnTo>
                  <a:pt x="1016" y="1928"/>
                </a:lnTo>
                <a:lnTo>
                  <a:pt x="1016" y="2035"/>
                </a:lnTo>
                <a:cubicBezTo>
                  <a:pt x="1016" y="2249"/>
                  <a:pt x="962" y="2409"/>
                  <a:pt x="962" y="2569"/>
                </a:cubicBezTo>
                <a:lnTo>
                  <a:pt x="909" y="2730"/>
                </a:lnTo>
                <a:lnTo>
                  <a:pt x="856" y="2837"/>
                </a:lnTo>
                <a:cubicBezTo>
                  <a:pt x="802" y="2943"/>
                  <a:pt x="749" y="3050"/>
                  <a:pt x="695" y="3104"/>
                </a:cubicBezTo>
                <a:lnTo>
                  <a:pt x="0" y="3852"/>
                </a:lnTo>
                <a:lnTo>
                  <a:pt x="962" y="3532"/>
                </a:lnTo>
                <a:lnTo>
                  <a:pt x="1069" y="3532"/>
                </a:lnTo>
                <a:lnTo>
                  <a:pt x="1230" y="3371"/>
                </a:lnTo>
                <a:lnTo>
                  <a:pt x="1337" y="3425"/>
                </a:lnTo>
                <a:lnTo>
                  <a:pt x="1337" y="3318"/>
                </a:lnTo>
                <a:cubicBezTo>
                  <a:pt x="3582" y="2249"/>
                  <a:pt x="6041" y="1607"/>
                  <a:pt x="8553" y="1447"/>
                </a:cubicBezTo>
                <a:cubicBezTo>
                  <a:pt x="8869" y="1434"/>
                  <a:pt x="9181" y="1427"/>
                  <a:pt x="9492" y="1427"/>
                </a:cubicBezTo>
                <a:cubicBezTo>
                  <a:pt x="10495" y="1427"/>
                  <a:pt x="11476" y="1497"/>
                  <a:pt x="12456" y="1661"/>
                </a:cubicBezTo>
                <a:cubicBezTo>
                  <a:pt x="12723" y="1714"/>
                  <a:pt x="12990" y="1767"/>
                  <a:pt x="13257" y="1874"/>
                </a:cubicBezTo>
                <a:cubicBezTo>
                  <a:pt x="13739" y="1981"/>
                  <a:pt x="14220" y="2088"/>
                  <a:pt x="14701" y="2088"/>
                </a:cubicBezTo>
                <a:lnTo>
                  <a:pt x="16572" y="2088"/>
                </a:lnTo>
                <a:lnTo>
                  <a:pt x="14754" y="1607"/>
                </a:lnTo>
                <a:cubicBezTo>
                  <a:pt x="14647" y="1607"/>
                  <a:pt x="14594" y="1500"/>
                  <a:pt x="14594" y="1393"/>
                </a:cubicBezTo>
                <a:lnTo>
                  <a:pt x="14594" y="1340"/>
                </a:lnTo>
                <a:cubicBezTo>
                  <a:pt x="14540" y="1179"/>
                  <a:pt x="14540" y="966"/>
                  <a:pt x="14540" y="805"/>
                </a:cubicBezTo>
                <a:lnTo>
                  <a:pt x="14540" y="591"/>
                </a:lnTo>
                <a:lnTo>
                  <a:pt x="14220" y="538"/>
                </a:lnTo>
                <a:cubicBezTo>
                  <a:pt x="13525" y="378"/>
                  <a:pt x="12830" y="271"/>
                  <a:pt x="12188" y="164"/>
                </a:cubicBezTo>
                <a:cubicBezTo>
                  <a:pt x="11330" y="55"/>
                  <a:pt x="10471" y="1"/>
                  <a:pt x="9616" y="1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3" name="Google Shape;2043;p36"/>
          <p:cNvSpPr/>
          <p:nvPr/>
        </p:nvSpPr>
        <p:spPr>
          <a:xfrm>
            <a:off x="1304056" y="1470059"/>
            <a:ext cx="1468" cy="11682"/>
          </a:xfrm>
          <a:custGeom>
            <a:avLst/>
            <a:gdLst/>
            <a:ahLst/>
            <a:cxnLst/>
            <a:rect l="l" t="t" r="r" b="b"/>
            <a:pathLst>
              <a:path w="215" h="1711" extrusionOk="0">
                <a:moveTo>
                  <a:pt x="214" y="0"/>
                </a:moveTo>
                <a:cubicBezTo>
                  <a:pt x="161" y="588"/>
                  <a:pt x="54" y="1123"/>
                  <a:pt x="1" y="1711"/>
                </a:cubicBezTo>
                <a:cubicBezTo>
                  <a:pt x="161" y="1123"/>
                  <a:pt x="214" y="588"/>
                  <a:pt x="214" y="0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4" name="Google Shape;2044;p36"/>
          <p:cNvSpPr/>
          <p:nvPr/>
        </p:nvSpPr>
        <p:spPr>
          <a:xfrm>
            <a:off x="1303694" y="1482835"/>
            <a:ext cx="1830" cy="737"/>
          </a:xfrm>
          <a:custGeom>
            <a:avLst/>
            <a:gdLst/>
            <a:ahLst/>
            <a:cxnLst/>
            <a:rect l="l" t="t" r="r" b="b"/>
            <a:pathLst>
              <a:path w="268" h="108" extrusionOk="0">
                <a:moveTo>
                  <a:pt x="54" y="0"/>
                </a:moveTo>
                <a:lnTo>
                  <a:pt x="0" y="107"/>
                </a:lnTo>
                <a:lnTo>
                  <a:pt x="267" y="107"/>
                </a:lnTo>
                <a:cubicBezTo>
                  <a:pt x="214" y="54"/>
                  <a:pt x="107" y="0"/>
                  <a:pt x="54" y="0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5" name="Google Shape;2045;p36"/>
          <p:cNvSpPr/>
          <p:nvPr/>
        </p:nvSpPr>
        <p:spPr>
          <a:xfrm>
            <a:off x="1303421" y="1256523"/>
            <a:ext cx="95537" cy="231541"/>
          </a:xfrm>
          <a:custGeom>
            <a:avLst/>
            <a:gdLst/>
            <a:ahLst/>
            <a:cxnLst/>
            <a:rect l="l" t="t" r="r" b="b"/>
            <a:pathLst>
              <a:path w="13993" h="33913" extrusionOk="0">
                <a:moveTo>
                  <a:pt x="13992" y="0"/>
                </a:moveTo>
                <a:lnTo>
                  <a:pt x="13030" y="267"/>
                </a:lnTo>
                <a:cubicBezTo>
                  <a:pt x="10731" y="3368"/>
                  <a:pt x="8753" y="6682"/>
                  <a:pt x="6989" y="10103"/>
                </a:cubicBezTo>
                <a:cubicBezTo>
                  <a:pt x="6776" y="10638"/>
                  <a:pt x="6508" y="11173"/>
                  <a:pt x="6241" y="11707"/>
                </a:cubicBezTo>
                <a:cubicBezTo>
                  <a:pt x="6188" y="11868"/>
                  <a:pt x="6081" y="12028"/>
                  <a:pt x="6027" y="12188"/>
                </a:cubicBezTo>
                <a:lnTo>
                  <a:pt x="5760" y="12776"/>
                </a:lnTo>
                <a:cubicBezTo>
                  <a:pt x="5653" y="12937"/>
                  <a:pt x="5600" y="13097"/>
                  <a:pt x="5493" y="13311"/>
                </a:cubicBezTo>
                <a:cubicBezTo>
                  <a:pt x="5332" y="13739"/>
                  <a:pt x="5118" y="14220"/>
                  <a:pt x="4905" y="14701"/>
                </a:cubicBezTo>
                <a:lnTo>
                  <a:pt x="4691" y="15182"/>
                </a:lnTo>
                <a:cubicBezTo>
                  <a:pt x="4424" y="15823"/>
                  <a:pt x="4210" y="16465"/>
                  <a:pt x="3942" y="17106"/>
                </a:cubicBezTo>
                <a:lnTo>
                  <a:pt x="3729" y="17801"/>
                </a:lnTo>
                <a:cubicBezTo>
                  <a:pt x="2125" y="22185"/>
                  <a:pt x="1002" y="26675"/>
                  <a:pt x="307" y="31272"/>
                </a:cubicBezTo>
                <a:cubicBezTo>
                  <a:pt x="307" y="31860"/>
                  <a:pt x="254" y="32395"/>
                  <a:pt x="94" y="32983"/>
                </a:cubicBezTo>
                <a:lnTo>
                  <a:pt x="94" y="33143"/>
                </a:lnTo>
                <a:cubicBezTo>
                  <a:pt x="200" y="33197"/>
                  <a:pt x="254" y="33197"/>
                  <a:pt x="361" y="33250"/>
                </a:cubicBezTo>
                <a:lnTo>
                  <a:pt x="94" y="33250"/>
                </a:lnTo>
                <a:lnTo>
                  <a:pt x="94" y="33357"/>
                </a:lnTo>
                <a:cubicBezTo>
                  <a:pt x="1" y="33635"/>
                  <a:pt x="269" y="33913"/>
                  <a:pt x="586" y="33913"/>
                </a:cubicBezTo>
                <a:cubicBezTo>
                  <a:pt x="635" y="33913"/>
                  <a:pt x="685" y="33906"/>
                  <a:pt x="735" y="33892"/>
                </a:cubicBezTo>
                <a:cubicBezTo>
                  <a:pt x="788" y="33785"/>
                  <a:pt x="895" y="33624"/>
                  <a:pt x="949" y="33517"/>
                </a:cubicBezTo>
                <a:lnTo>
                  <a:pt x="254" y="33036"/>
                </a:lnTo>
                <a:cubicBezTo>
                  <a:pt x="521" y="32929"/>
                  <a:pt x="788" y="32769"/>
                  <a:pt x="1163" y="32662"/>
                </a:cubicBezTo>
                <a:cubicBezTo>
                  <a:pt x="1163" y="32288"/>
                  <a:pt x="1216" y="31967"/>
                  <a:pt x="1270" y="31593"/>
                </a:cubicBezTo>
                <a:lnTo>
                  <a:pt x="1270" y="31379"/>
                </a:lnTo>
                <a:cubicBezTo>
                  <a:pt x="1644" y="28974"/>
                  <a:pt x="2125" y="26622"/>
                  <a:pt x="2713" y="24323"/>
                </a:cubicBezTo>
                <a:cubicBezTo>
                  <a:pt x="2820" y="23949"/>
                  <a:pt x="2873" y="23628"/>
                  <a:pt x="2980" y="23254"/>
                </a:cubicBezTo>
                <a:cubicBezTo>
                  <a:pt x="3034" y="23093"/>
                  <a:pt x="3087" y="22826"/>
                  <a:pt x="3141" y="22773"/>
                </a:cubicBezTo>
                <a:cubicBezTo>
                  <a:pt x="3141" y="22666"/>
                  <a:pt x="3194" y="22612"/>
                  <a:pt x="3194" y="22505"/>
                </a:cubicBezTo>
                <a:cubicBezTo>
                  <a:pt x="3889" y="20100"/>
                  <a:pt x="4691" y="17694"/>
                  <a:pt x="5653" y="15342"/>
                </a:cubicBezTo>
                <a:cubicBezTo>
                  <a:pt x="5760" y="15182"/>
                  <a:pt x="5813" y="15021"/>
                  <a:pt x="5867" y="14808"/>
                </a:cubicBezTo>
                <a:cubicBezTo>
                  <a:pt x="5974" y="14647"/>
                  <a:pt x="6027" y="14487"/>
                  <a:pt x="6134" y="14273"/>
                </a:cubicBezTo>
                <a:lnTo>
                  <a:pt x="6294" y="13845"/>
                </a:lnTo>
                <a:cubicBezTo>
                  <a:pt x="6829" y="12669"/>
                  <a:pt x="7364" y="11547"/>
                  <a:pt x="7952" y="10371"/>
                </a:cubicBezTo>
                <a:cubicBezTo>
                  <a:pt x="8059" y="10157"/>
                  <a:pt x="8165" y="9943"/>
                  <a:pt x="8272" y="9729"/>
                </a:cubicBezTo>
                <a:lnTo>
                  <a:pt x="8326" y="9622"/>
                </a:lnTo>
                <a:lnTo>
                  <a:pt x="8647" y="9034"/>
                </a:lnTo>
                <a:lnTo>
                  <a:pt x="9021" y="8393"/>
                </a:lnTo>
                <a:cubicBezTo>
                  <a:pt x="9128" y="8179"/>
                  <a:pt x="9235" y="7965"/>
                  <a:pt x="9342" y="7805"/>
                </a:cubicBezTo>
                <a:lnTo>
                  <a:pt x="9448" y="7591"/>
                </a:lnTo>
                <a:cubicBezTo>
                  <a:pt x="9555" y="7431"/>
                  <a:pt x="9609" y="7270"/>
                  <a:pt x="9716" y="7110"/>
                </a:cubicBezTo>
                <a:lnTo>
                  <a:pt x="9769" y="7003"/>
                </a:lnTo>
                <a:lnTo>
                  <a:pt x="10143" y="6308"/>
                </a:lnTo>
                <a:lnTo>
                  <a:pt x="10571" y="5667"/>
                </a:lnTo>
                <a:lnTo>
                  <a:pt x="10624" y="5560"/>
                </a:lnTo>
                <a:lnTo>
                  <a:pt x="10999" y="4972"/>
                </a:lnTo>
                <a:cubicBezTo>
                  <a:pt x="11373" y="4330"/>
                  <a:pt x="11801" y="3689"/>
                  <a:pt x="12228" y="3047"/>
                </a:cubicBezTo>
                <a:cubicBezTo>
                  <a:pt x="12656" y="2459"/>
                  <a:pt x="13030" y="1871"/>
                  <a:pt x="13458" y="1230"/>
                </a:cubicBezTo>
                <a:cubicBezTo>
                  <a:pt x="13672" y="1016"/>
                  <a:pt x="13778" y="802"/>
                  <a:pt x="13939" y="588"/>
                </a:cubicBezTo>
                <a:cubicBezTo>
                  <a:pt x="13992" y="374"/>
                  <a:pt x="13992" y="214"/>
                  <a:pt x="13992" y="0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6" name="Google Shape;2046;p36"/>
          <p:cNvSpPr/>
          <p:nvPr/>
        </p:nvSpPr>
        <p:spPr>
          <a:xfrm>
            <a:off x="1301864" y="1254693"/>
            <a:ext cx="98186" cy="235050"/>
          </a:xfrm>
          <a:custGeom>
            <a:avLst/>
            <a:gdLst/>
            <a:ahLst/>
            <a:cxnLst/>
            <a:rect l="l" t="t" r="r" b="b"/>
            <a:pathLst>
              <a:path w="14381" h="34427" extrusionOk="0">
                <a:moveTo>
                  <a:pt x="13900" y="642"/>
                </a:moveTo>
                <a:lnTo>
                  <a:pt x="13900" y="749"/>
                </a:lnTo>
                <a:lnTo>
                  <a:pt x="13632" y="1070"/>
                </a:lnTo>
                <a:lnTo>
                  <a:pt x="13472" y="1337"/>
                </a:lnTo>
                <a:cubicBezTo>
                  <a:pt x="13044" y="1979"/>
                  <a:pt x="12617" y="2567"/>
                  <a:pt x="12189" y="3208"/>
                </a:cubicBezTo>
                <a:cubicBezTo>
                  <a:pt x="11761" y="3796"/>
                  <a:pt x="11334" y="4438"/>
                  <a:pt x="10959" y="5079"/>
                </a:cubicBezTo>
                <a:cubicBezTo>
                  <a:pt x="10852" y="5293"/>
                  <a:pt x="10692" y="5507"/>
                  <a:pt x="10585" y="5667"/>
                </a:cubicBezTo>
                <a:lnTo>
                  <a:pt x="10799" y="5828"/>
                </a:lnTo>
                <a:lnTo>
                  <a:pt x="10532" y="5828"/>
                </a:lnTo>
                <a:cubicBezTo>
                  <a:pt x="10371" y="6042"/>
                  <a:pt x="10264" y="6255"/>
                  <a:pt x="10158" y="6469"/>
                </a:cubicBezTo>
                <a:lnTo>
                  <a:pt x="9730" y="7164"/>
                </a:lnTo>
                <a:lnTo>
                  <a:pt x="9302" y="7966"/>
                </a:lnTo>
                <a:cubicBezTo>
                  <a:pt x="9195" y="8126"/>
                  <a:pt x="9088" y="8340"/>
                  <a:pt x="8981" y="8554"/>
                </a:cubicBezTo>
                <a:cubicBezTo>
                  <a:pt x="8821" y="8714"/>
                  <a:pt x="8714" y="8982"/>
                  <a:pt x="8607" y="9195"/>
                </a:cubicBezTo>
                <a:lnTo>
                  <a:pt x="8233" y="9890"/>
                </a:lnTo>
                <a:cubicBezTo>
                  <a:pt x="8126" y="10104"/>
                  <a:pt x="8019" y="10318"/>
                  <a:pt x="7912" y="10532"/>
                </a:cubicBezTo>
                <a:cubicBezTo>
                  <a:pt x="7324" y="11654"/>
                  <a:pt x="6790" y="12830"/>
                  <a:pt x="6255" y="14007"/>
                </a:cubicBezTo>
                <a:lnTo>
                  <a:pt x="6041" y="14434"/>
                </a:lnTo>
                <a:lnTo>
                  <a:pt x="5828" y="14969"/>
                </a:lnTo>
                <a:lnTo>
                  <a:pt x="5614" y="15503"/>
                </a:lnTo>
                <a:cubicBezTo>
                  <a:pt x="4652" y="17855"/>
                  <a:pt x="3850" y="20261"/>
                  <a:pt x="3155" y="22720"/>
                </a:cubicBezTo>
                <a:cubicBezTo>
                  <a:pt x="3101" y="22773"/>
                  <a:pt x="3048" y="22880"/>
                  <a:pt x="3048" y="22934"/>
                </a:cubicBezTo>
                <a:lnTo>
                  <a:pt x="2941" y="23361"/>
                </a:lnTo>
                <a:lnTo>
                  <a:pt x="2941" y="23468"/>
                </a:lnTo>
                <a:cubicBezTo>
                  <a:pt x="2834" y="23843"/>
                  <a:pt x="2781" y="24163"/>
                  <a:pt x="2674" y="24537"/>
                </a:cubicBezTo>
                <a:cubicBezTo>
                  <a:pt x="2086" y="26836"/>
                  <a:pt x="1604" y="29188"/>
                  <a:pt x="1230" y="31594"/>
                </a:cubicBezTo>
                <a:lnTo>
                  <a:pt x="1230" y="31808"/>
                </a:lnTo>
                <a:cubicBezTo>
                  <a:pt x="1177" y="32075"/>
                  <a:pt x="1177" y="32449"/>
                  <a:pt x="1123" y="32770"/>
                </a:cubicBezTo>
                <a:lnTo>
                  <a:pt x="696" y="32930"/>
                </a:lnTo>
                <a:cubicBezTo>
                  <a:pt x="803" y="32609"/>
                  <a:pt x="803" y="32289"/>
                  <a:pt x="803" y="31915"/>
                </a:cubicBezTo>
                <a:lnTo>
                  <a:pt x="803" y="31594"/>
                </a:lnTo>
                <a:cubicBezTo>
                  <a:pt x="1498" y="26997"/>
                  <a:pt x="2620" y="22506"/>
                  <a:pt x="4170" y="18123"/>
                </a:cubicBezTo>
                <a:lnTo>
                  <a:pt x="4384" y="17481"/>
                </a:lnTo>
                <a:cubicBezTo>
                  <a:pt x="4652" y="16840"/>
                  <a:pt x="4919" y="16198"/>
                  <a:pt x="5186" y="15503"/>
                </a:cubicBezTo>
                <a:lnTo>
                  <a:pt x="5346" y="15076"/>
                </a:lnTo>
                <a:cubicBezTo>
                  <a:pt x="5560" y="14595"/>
                  <a:pt x="5721" y="14113"/>
                  <a:pt x="5934" y="13686"/>
                </a:cubicBezTo>
                <a:lnTo>
                  <a:pt x="6202" y="13151"/>
                </a:lnTo>
                <a:lnTo>
                  <a:pt x="6416" y="12563"/>
                </a:lnTo>
                <a:lnTo>
                  <a:pt x="6683" y="12082"/>
                </a:lnTo>
                <a:cubicBezTo>
                  <a:pt x="6950" y="11548"/>
                  <a:pt x="7164" y="11013"/>
                  <a:pt x="7431" y="10478"/>
                </a:cubicBezTo>
                <a:cubicBezTo>
                  <a:pt x="9142" y="7111"/>
                  <a:pt x="11120" y="3850"/>
                  <a:pt x="13365" y="749"/>
                </a:cubicBezTo>
                <a:lnTo>
                  <a:pt x="13900" y="642"/>
                </a:lnTo>
                <a:close/>
                <a:moveTo>
                  <a:pt x="696" y="33732"/>
                </a:moveTo>
                <a:lnTo>
                  <a:pt x="803" y="33839"/>
                </a:lnTo>
                <a:lnTo>
                  <a:pt x="749" y="33892"/>
                </a:lnTo>
                <a:cubicBezTo>
                  <a:pt x="696" y="33892"/>
                  <a:pt x="642" y="33892"/>
                  <a:pt x="642" y="33839"/>
                </a:cubicBezTo>
                <a:cubicBezTo>
                  <a:pt x="589" y="33839"/>
                  <a:pt x="535" y="33785"/>
                  <a:pt x="535" y="33732"/>
                </a:cubicBezTo>
                <a:close/>
                <a:moveTo>
                  <a:pt x="14381" y="1"/>
                </a:moveTo>
                <a:lnTo>
                  <a:pt x="14060" y="108"/>
                </a:lnTo>
                <a:cubicBezTo>
                  <a:pt x="13739" y="161"/>
                  <a:pt x="13365" y="268"/>
                  <a:pt x="13044" y="375"/>
                </a:cubicBezTo>
                <a:lnTo>
                  <a:pt x="12991" y="375"/>
                </a:lnTo>
                <a:lnTo>
                  <a:pt x="12937" y="429"/>
                </a:lnTo>
                <a:cubicBezTo>
                  <a:pt x="10639" y="3582"/>
                  <a:pt x="8661" y="6843"/>
                  <a:pt x="6897" y="10265"/>
                </a:cubicBezTo>
                <a:cubicBezTo>
                  <a:pt x="6629" y="10799"/>
                  <a:pt x="6416" y="11334"/>
                  <a:pt x="6148" y="11868"/>
                </a:cubicBezTo>
                <a:cubicBezTo>
                  <a:pt x="6041" y="12029"/>
                  <a:pt x="5988" y="12189"/>
                  <a:pt x="5934" y="12403"/>
                </a:cubicBezTo>
                <a:lnTo>
                  <a:pt x="5667" y="12937"/>
                </a:lnTo>
                <a:lnTo>
                  <a:pt x="5400" y="13472"/>
                </a:lnTo>
                <a:cubicBezTo>
                  <a:pt x="5186" y="13953"/>
                  <a:pt x="5026" y="14434"/>
                  <a:pt x="4812" y="14915"/>
                </a:cubicBezTo>
                <a:lnTo>
                  <a:pt x="4598" y="15343"/>
                </a:lnTo>
                <a:cubicBezTo>
                  <a:pt x="4331" y="15984"/>
                  <a:pt x="4117" y="16679"/>
                  <a:pt x="3850" y="17321"/>
                </a:cubicBezTo>
                <a:cubicBezTo>
                  <a:pt x="3796" y="17535"/>
                  <a:pt x="3689" y="17802"/>
                  <a:pt x="3636" y="18016"/>
                </a:cubicBezTo>
                <a:cubicBezTo>
                  <a:pt x="2032" y="22399"/>
                  <a:pt x="910" y="26943"/>
                  <a:pt x="215" y="31540"/>
                </a:cubicBezTo>
                <a:lnTo>
                  <a:pt x="215" y="31915"/>
                </a:lnTo>
                <a:cubicBezTo>
                  <a:pt x="215" y="32342"/>
                  <a:pt x="161" y="32770"/>
                  <a:pt x="54" y="33144"/>
                </a:cubicBezTo>
                <a:lnTo>
                  <a:pt x="54" y="33304"/>
                </a:lnTo>
                <a:lnTo>
                  <a:pt x="1" y="33304"/>
                </a:lnTo>
                <a:lnTo>
                  <a:pt x="54" y="33358"/>
                </a:lnTo>
                <a:lnTo>
                  <a:pt x="54" y="33625"/>
                </a:lnTo>
                <a:cubicBezTo>
                  <a:pt x="1" y="33839"/>
                  <a:pt x="108" y="34106"/>
                  <a:pt x="322" y="34267"/>
                </a:cubicBezTo>
                <a:cubicBezTo>
                  <a:pt x="428" y="34374"/>
                  <a:pt x="589" y="34427"/>
                  <a:pt x="749" y="34427"/>
                </a:cubicBezTo>
                <a:cubicBezTo>
                  <a:pt x="856" y="34427"/>
                  <a:pt x="963" y="34374"/>
                  <a:pt x="1070" y="34320"/>
                </a:cubicBezTo>
                <a:lnTo>
                  <a:pt x="1123" y="34267"/>
                </a:lnTo>
                <a:cubicBezTo>
                  <a:pt x="1230" y="34160"/>
                  <a:pt x="1337" y="33999"/>
                  <a:pt x="1391" y="33839"/>
                </a:cubicBezTo>
                <a:lnTo>
                  <a:pt x="1444" y="33732"/>
                </a:lnTo>
                <a:lnTo>
                  <a:pt x="1498" y="33732"/>
                </a:lnTo>
                <a:lnTo>
                  <a:pt x="1016" y="33358"/>
                </a:lnTo>
                <a:lnTo>
                  <a:pt x="1444" y="33197"/>
                </a:lnTo>
                <a:lnTo>
                  <a:pt x="1551" y="33091"/>
                </a:lnTo>
                <a:lnTo>
                  <a:pt x="1551" y="32984"/>
                </a:lnTo>
                <a:cubicBezTo>
                  <a:pt x="1604" y="32609"/>
                  <a:pt x="1658" y="32235"/>
                  <a:pt x="1711" y="31861"/>
                </a:cubicBezTo>
                <a:lnTo>
                  <a:pt x="1711" y="31701"/>
                </a:lnTo>
                <a:cubicBezTo>
                  <a:pt x="2032" y="29295"/>
                  <a:pt x="2460" y="26997"/>
                  <a:pt x="3048" y="24698"/>
                </a:cubicBezTo>
                <a:cubicBezTo>
                  <a:pt x="3155" y="24324"/>
                  <a:pt x="3262" y="24003"/>
                  <a:pt x="3315" y="23629"/>
                </a:cubicBezTo>
                <a:lnTo>
                  <a:pt x="3475" y="23094"/>
                </a:lnTo>
                <a:cubicBezTo>
                  <a:pt x="3475" y="23041"/>
                  <a:pt x="3529" y="22987"/>
                  <a:pt x="3529" y="22880"/>
                </a:cubicBezTo>
                <a:cubicBezTo>
                  <a:pt x="4224" y="20475"/>
                  <a:pt x="5079" y="18069"/>
                  <a:pt x="6041" y="15717"/>
                </a:cubicBezTo>
                <a:lnTo>
                  <a:pt x="6255" y="15236"/>
                </a:lnTo>
                <a:cubicBezTo>
                  <a:pt x="6309" y="15022"/>
                  <a:pt x="6362" y="14862"/>
                  <a:pt x="6469" y="14701"/>
                </a:cubicBezTo>
                <a:lnTo>
                  <a:pt x="6629" y="14220"/>
                </a:lnTo>
                <a:cubicBezTo>
                  <a:pt x="7164" y="13098"/>
                  <a:pt x="7699" y="11922"/>
                  <a:pt x="8287" y="10799"/>
                </a:cubicBezTo>
                <a:cubicBezTo>
                  <a:pt x="8393" y="10532"/>
                  <a:pt x="8500" y="10318"/>
                  <a:pt x="8607" y="10104"/>
                </a:cubicBezTo>
                <a:lnTo>
                  <a:pt x="8981" y="9463"/>
                </a:lnTo>
                <a:lnTo>
                  <a:pt x="9356" y="8768"/>
                </a:lnTo>
                <a:cubicBezTo>
                  <a:pt x="9463" y="8607"/>
                  <a:pt x="9570" y="8394"/>
                  <a:pt x="9676" y="8180"/>
                </a:cubicBezTo>
                <a:lnTo>
                  <a:pt x="10104" y="7431"/>
                </a:lnTo>
                <a:cubicBezTo>
                  <a:pt x="10211" y="7218"/>
                  <a:pt x="10371" y="7004"/>
                  <a:pt x="10478" y="6736"/>
                </a:cubicBezTo>
                <a:lnTo>
                  <a:pt x="10906" y="6095"/>
                </a:lnTo>
                <a:lnTo>
                  <a:pt x="10959" y="5988"/>
                </a:lnTo>
                <a:lnTo>
                  <a:pt x="11280" y="5400"/>
                </a:lnTo>
                <a:cubicBezTo>
                  <a:pt x="11708" y="4759"/>
                  <a:pt x="12135" y="4117"/>
                  <a:pt x="12510" y="3529"/>
                </a:cubicBezTo>
                <a:cubicBezTo>
                  <a:pt x="12937" y="2888"/>
                  <a:pt x="13365" y="2300"/>
                  <a:pt x="13793" y="1712"/>
                </a:cubicBezTo>
                <a:lnTo>
                  <a:pt x="14006" y="1444"/>
                </a:lnTo>
                <a:cubicBezTo>
                  <a:pt x="14060" y="1284"/>
                  <a:pt x="14167" y="1177"/>
                  <a:pt x="14274" y="1070"/>
                </a:cubicBezTo>
                <a:lnTo>
                  <a:pt x="14327" y="1017"/>
                </a:lnTo>
                <a:lnTo>
                  <a:pt x="14381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7" name="Google Shape;2047;p36"/>
          <p:cNvSpPr/>
          <p:nvPr/>
        </p:nvSpPr>
        <p:spPr>
          <a:xfrm>
            <a:off x="1303694" y="1481735"/>
            <a:ext cx="369" cy="1106"/>
          </a:xfrm>
          <a:custGeom>
            <a:avLst/>
            <a:gdLst/>
            <a:ahLst/>
            <a:cxnLst/>
            <a:rect l="l" t="t" r="r" b="b"/>
            <a:pathLst>
              <a:path w="54" h="162" extrusionOk="0">
                <a:moveTo>
                  <a:pt x="54" y="1"/>
                </a:moveTo>
                <a:cubicBezTo>
                  <a:pt x="54" y="1"/>
                  <a:pt x="54" y="54"/>
                  <a:pt x="0" y="108"/>
                </a:cubicBezTo>
                <a:lnTo>
                  <a:pt x="54" y="161"/>
                </a:lnTo>
                <a:lnTo>
                  <a:pt x="54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8" name="Google Shape;2048;p36"/>
          <p:cNvSpPr/>
          <p:nvPr/>
        </p:nvSpPr>
        <p:spPr>
          <a:xfrm>
            <a:off x="1302595" y="1482466"/>
            <a:ext cx="1468" cy="1106"/>
          </a:xfrm>
          <a:custGeom>
            <a:avLst/>
            <a:gdLst/>
            <a:ahLst/>
            <a:cxnLst/>
            <a:rect l="l" t="t" r="r" b="b"/>
            <a:pathLst>
              <a:path w="215" h="162" extrusionOk="0">
                <a:moveTo>
                  <a:pt x="161" y="1"/>
                </a:moveTo>
                <a:cubicBezTo>
                  <a:pt x="108" y="54"/>
                  <a:pt x="54" y="108"/>
                  <a:pt x="1" y="161"/>
                </a:cubicBezTo>
                <a:lnTo>
                  <a:pt x="215" y="161"/>
                </a:lnTo>
                <a:lnTo>
                  <a:pt x="215" y="54"/>
                </a:lnTo>
                <a:lnTo>
                  <a:pt x="161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9" name="Google Shape;2049;p36"/>
          <p:cNvSpPr/>
          <p:nvPr/>
        </p:nvSpPr>
        <p:spPr>
          <a:xfrm>
            <a:off x="1214630" y="1474122"/>
            <a:ext cx="93441" cy="28792"/>
          </a:xfrm>
          <a:custGeom>
            <a:avLst/>
            <a:gdLst/>
            <a:ahLst/>
            <a:cxnLst/>
            <a:rect l="l" t="t" r="r" b="b"/>
            <a:pathLst>
              <a:path w="13686" h="4217" extrusionOk="0">
                <a:moveTo>
                  <a:pt x="7720" y="0"/>
                </a:moveTo>
                <a:cubicBezTo>
                  <a:pt x="4896" y="0"/>
                  <a:pt x="2082" y="982"/>
                  <a:pt x="1" y="2933"/>
                </a:cubicBezTo>
                <a:lnTo>
                  <a:pt x="1" y="4109"/>
                </a:lnTo>
                <a:lnTo>
                  <a:pt x="54" y="4216"/>
                </a:lnTo>
                <a:cubicBezTo>
                  <a:pt x="2013" y="2107"/>
                  <a:pt x="4727" y="941"/>
                  <a:pt x="7531" y="941"/>
                </a:cubicBezTo>
                <a:cubicBezTo>
                  <a:pt x="7711" y="941"/>
                  <a:pt x="7892" y="946"/>
                  <a:pt x="8073" y="956"/>
                </a:cubicBezTo>
                <a:cubicBezTo>
                  <a:pt x="9676" y="1009"/>
                  <a:pt x="11227" y="1383"/>
                  <a:pt x="12670" y="2078"/>
                </a:cubicBezTo>
                <a:cubicBezTo>
                  <a:pt x="12872" y="2190"/>
                  <a:pt x="13046" y="2237"/>
                  <a:pt x="13195" y="2237"/>
                </a:cubicBezTo>
                <a:cubicBezTo>
                  <a:pt x="13402" y="2237"/>
                  <a:pt x="13562" y="2149"/>
                  <a:pt x="13686" y="2025"/>
                </a:cubicBezTo>
                <a:lnTo>
                  <a:pt x="13686" y="2025"/>
                </a:lnTo>
                <a:cubicBezTo>
                  <a:pt x="13643" y="2039"/>
                  <a:pt x="13599" y="2046"/>
                  <a:pt x="13555" y="2046"/>
                </a:cubicBezTo>
                <a:cubicBezTo>
                  <a:pt x="13272" y="2046"/>
                  <a:pt x="12998" y="1768"/>
                  <a:pt x="13044" y="1490"/>
                </a:cubicBezTo>
                <a:lnTo>
                  <a:pt x="13044" y="1383"/>
                </a:lnTo>
                <a:lnTo>
                  <a:pt x="12830" y="1383"/>
                </a:lnTo>
                <a:cubicBezTo>
                  <a:pt x="12884" y="1383"/>
                  <a:pt x="12937" y="1330"/>
                  <a:pt x="12991" y="1223"/>
                </a:cubicBezTo>
                <a:cubicBezTo>
                  <a:pt x="11358" y="407"/>
                  <a:pt x="9537" y="0"/>
                  <a:pt x="7720" y="0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0" name="Google Shape;2050;p36"/>
          <p:cNvSpPr/>
          <p:nvPr/>
        </p:nvSpPr>
        <p:spPr>
          <a:xfrm>
            <a:off x="1209154" y="1494149"/>
            <a:ext cx="5482" cy="8036"/>
          </a:xfrm>
          <a:custGeom>
            <a:avLst/>
            <a:gdLst/>
            <a:ahLst/>
            <a:cxnLst/>
            <a:rect l="l" t="t" r="r" b="b"/>
            <a:pathLst>
              <a:path w="803" h="1177" extrusionOk="0">
                <a:moveTo>
                  <a:pt x="803" y="0"/>
                </a:moveTo>
                <a:cubicBezTo>
                  <a:pt x="535" y="268"/>
                  <a:pt x="268" y="588"/>
                  <a:pt x="1" y="856"/>
                </a:cubicBezTo>
                <a:lnTo>
                  <a:pt x="803" y="1176"/>
                </a:lnTo>
                <a:lnTo>
                  <a:pt x="803" y="0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1" name="Google Shape;2051;p36"/>
          <p:cNvSpPr/>
          <p:nvPr/>
        </p:nvSpPr>
        <p:spPr>
          <a:xfrm>
            <a:off x="1208061" y="1250316"/>
            <a:ext cx="190521" cy="255096"/>
          </a:xfrm>
          <a:custGeom>
            <a:avLst/>
            <a:gdLst/>
            <a:ahLst/>
            <a:cxnLst/>
            <a:rect l="l" t="t" r="r" b="b"/>
            <a:pathLst>
              <a:path w="27905" h="37363" extrusionOk="0">
                <a:moveTo>
                  <a:pt x="27905" y="0"/>
                </a:moveTo>
                <a:cubicBezTo>
                  <a:pt x="27890" y="0"/>
                  <a:pt x="27875" y="5"/>
                  <a:pt x="27861" y="12"/>
                </a:cubicBezTo>
                <a:lnTo>
                  <a:pt x="27861" y="12"/>
                </a:lnTo>
                <a:cubicBezTo>
                  <a:pt x="27876" y="8"/>
                  <a:pt x="27890" y="4"/>
                  <a:pt x="27905" y="0"/>
                </a:cubicBezTo>
                <a:close/>
                <a:moveTo>
                  <a:pt x="27861" y="12"/>
                </a:moveTo>
                <a:cubicBezTo>
                  <a:pt x="15213" y="3285"/>
                  <a:pt x="5128" y="13486"/>
                  <a:pt x="1497" y="25980"/>
                </a:cubicBezTo>
                <a:cubicBezTo>
                  <a:pt x="482" y="29508"/>
                  <a:pt x="0" y="33197"/>
                  <a:pt x="54" y="36939"/>
                </a:cubicBezTo>
                <a:cubicBezTo>
                  <a:pt x="89" y="37186"/>
                  <a:pt x="310" y="37363"/>
                  <a:pt x="534" y="37363"/>
                </a:cubicBezTo>
                <a:cubicBezTo>
                  <a:pt x="649" y="37363"/>
                  <a:pt x="765" y="37315"/>
                  <a:pt x="856" y="37206"/>
                </a:cubicBezTo>
                <a:lnTo>
                  <a:pt x="1123" y="36992"/>
                </a:lnTo>
                <a:lnTo>
                  <a:pt x="1016" y="36885"/>
                </a:lnTo>
                <a:lnTo>
                  <a:pt x="214" y="36565"/>
                </a:lnTo>
                <a:cubicBezTo>
                  <a:pt x="428" y="36297"/>
                  <a:pt x="749" y="35977"/>
                  <a:pt x="1016" y="35709"/>
                </a:cubicBezTo>
                <a:cubicBezTo>
                  <a:pt x="1283" y="23201"/>
                  <a:pt x="7859" y="11601"/>
                  <a:pt x="18550" y="4972"/>
                </a:cubicBezTo>
                <a:cubicBezTo>
                  <a:pt x="21169" y="3368"/>
                  <a:pt x="24002" y="2085"/>
                  <a:pt x="26943" y="1230"/>
                </a:cubicBezTo>
                <a:cubicBezTo>
                  <a:pt x="27156" y="909"/>
                  <a:pt x="27370" y="642"/>
                  <a:pt x="27638" y="321"/>
                </a:cubicBezTo>
                <a:lnTo>
                  <a:pt x="27798" y="107"/>
                </a:lnTo>
                <a:cubicBezTo>
                  <a:pt x="27798" y="69"/>
                  <a:pt x="27826" y="30"/>
                  <a:pt x="27861" y="12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2" name="Google Shape;2052;p36"/>
          <p:cNvSpPr/>
          <p:nvPr/>
        </p:nvSpPr>
        <p:spPr>
          <a:xfrm>
            <a:off x="1206600" y="1246300"/>
            <a:ext cx="199650" cy="260961"/>
          </a:xfrm>
          <a:custGeom>
            <a:avLst/>
            <a:gdLst/>
            <a:ahLst/>
            <a:cxnLst/>
            <a:rect l="l" t="t" r="r" b="b"/>
            <a:pathLst>
              <a:path w="29242" h="38222" extrusionOk="0">
                <a:moveTo>
                  <a:pt x="27424" y="1016"/>
                </a:moveTo>
                <a:lnTo>
                  <a:pt x="26996" y="1604"/>
                </a:lnTo>
                <a:cubicBezTo>
                  <a:pt x="24003" y="2513"/>
                  <a:pt x="21223" y="3742"/>
                  <a:pt x="18604" y="5400"/>
                </a:cubicBezTo>
                <a:cubicBezTo>
                  <a:pt x="7912" y="12028"/>
                  <a:pt x="1284" y="23628"/>
                  <a:pt x="963" y="36191"/>
                </a:cubicBezTo>
                <a:cubicBezTo>
                  <a:pt x="802" y="36351"/>
                  <a:pt x="642" y="36511"/>
                  <a:pt x="482" y="36672"/>
                </a:cubicBezTo>
                <a:cubicBezTo>
                  <a:pt x="535" y="33250"/>
                  <a:pt x="1016" y="29883"/>
                  <a:pt x="1925" y="26622"/>
                </a:cubicBezTo>
                <a:cubicBezTo>
                  <a:pt x="5453" y="14273"/>
                  <a:pt x="15075" y="4598"/>
                  <a:pt x="27424" y="1016"/>
                </a:cubicBezTo>
                <a:close/>
                <a:moveTo>
                  <a:pt x="535" y="37473"/>
                </a:moveTo>
                <a:lnTo>
                  <a:pt x="856" y="37634"/>
                </a:lnTo>
                <a:cubicBezTo>
                  <a:pt x="802" y="37687"/>
                  <a:pt x="749" y="37687"/>
                  <a:pt x="696" y="37687"/>
                </a:cubicBezTo>
                <a:cubicBezTo>
                  <a:pt x="589" y="37634"/>
                  <a:pt x="535" y="37580"/>
                  <a:pt x="535" y="37473"/>
                </a:cubicBezTo>
                <a:close/>
                <a:moveTo>
                  <a:pt x="29241" y="0"/>
                </a:moveTo>
                <a:lnTo>
                  <a:pt x="28012" y="321"/>
                </a:lnTo>
                <a:cubicBezTo>
                  <a:pt x="15182" y="3796"/>
                  <a:pt x="5132" y="13739"/>
                  <a:pt x="1497" y="26515"/>
                </a:cubicBezTo>
                <a:cubicBezTo>
                  <a:pt x="482" y="29990"/>
                  <a:pt x="1" y="33625"/>
                  <a:pt x="1" y="37260"/>
                </a:cubicBezTo>
                <a:lnTo>
                  <a:pt x="1" y="37473"/>
                </a:lnTo>
                <a:cubicBezTo>
                  <a:pt x="1" y="37794"/>
                  <a:pt x="214" y="38062"/>
                  <a:pt x="482" y="38168"/>
                </a:cubicBezTo>
                <a:cubicBezTo>
                  <a:pt x="589" y="38168"/>
                  <a:pt x="642" y="38222"/>
                  <a:pt x="749" y="38222"/>
                </a:cubicBezTo>
                <a:cubicBezTo>
                  <a:pt x="963" y="38222"/>
                  <a:pt x="1177" y="38115"/>
                  <a:pt x="1337" y="37955"/>
                </a:cubicBezTo>
                <a:lnTo>
                  <a:pt x="1551" y="37741"/>
                </a:lnTo>
                <a:lnTo>
                  <a:pt x="1711" y="37527"/>
                </a:lnTo>
                <a:lnTo>
                  <a:pt x="1444" y="37260"/>
                </a:lnTo>
                <a:lnTo>
                  <a:pt x="856" y="37046"/>
                </a:lnTo>
                <a:cubicBezTo>
                  <a:pt x="1070" y="36832"/>
                  <a:pt x="1230" y="36672"/>
                  <a:pt x="1444" y="36458"/>
                </a:cubicBezTo>
                <a:lnTo>
                  <a:pt x="1497" y="36404"/>
                </a:lnTo>
                <a:lnTo>
                  <a:pt x="1497" y="36297"/>
                </a:lnTo>
                <a:cubicBezTo>
                  <a:pt x="1765" y="23842"/>
                  <a:pt x="8286" y="12402"/>
                  <a:pt x="18871" y="5774"/>
                </a:cubicBezTo>
                <a:cubicBezTo>
                  <a:pt x="21490" y="4170"/>
                  <a:pt x="24270" y="2941"/>
                  <a:pt x="27210" y="2032"/>
                </a:cubicBezTo>
                <a:lnTo>
                  <a:pt x="27317" y="2032"/>
                </a:lnTo>
                <a:lnTo>
                  <a:pt x="27370" y="1978"/>
                </a:lnTo>
                <a:cubicBezTo>
                  <a:pt x="27531" y="1658"/>
                  <a:pt x="27798" y="1390"/>
                  <a:pt x="28012" y="1070"/>
                </a:cubicBezTo>
                <a:lnTo>
                  <a:pt x="28226" y="856"/>
                </a:lnTo>
                <a:lnTo>
                  <a:pt x="28226" y="802"/>
                </a:lnTo>
                <a:lnTo>
                  <a:pt x="29241" y="0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3" name="Google Shape;2053;p36"/>
          <p:cNvSpPr/>
          <p:nvPr/>
        </p:nvSpPr>
        <p:spPr>
          <a:xfrm>
            <a:off x="1277919" y="1726334"/>
            <a:ext cx="374912" cy="42317"/>
          </a:xfrm>
          <a:custGeom>
            <a:avLst/>
            <a:gdLst/>
            <a:ahLst/>
            <a:cxnLst/>
            <a:rect l="l" t="t" r="r" b="b"/>
            <a:pathLst>
              <a:path w="54912" h="6198" extrusionOk="0">
                <a:moveTo>
                  <a:pt x="9074" y="1"/>
                </a:moveTo>
                <a:cubicBezTo>
                  <a:pt x="6155" y="1"/>
                  <a:pt x="3211" y="650"/>
                  <a:pt x="461" y="1974"/>
                </a:cubicBezTo>
                <a:cubicBezTo>
                  <a:pt x="1" y="2204"/>
                  <a:pt x="293" y="2829"/>
                  <a:pt x="724" y="2829"/>
                </a:cubicBezTo>
                <a:cubicBezTo>
                  <a:pt x="794" y="2829"/>
                  <a:pt x="867" y="2813"/>
                  <a:pt x="942" y="2776"/>
                </a:cubicBezTo>
                <a:cubicBezTo>
                  <a:pt x="3535" y="1540"/>
                  <a:pt x="6312" y="934"/>
                  <a:pt x="9067" y="934"/>
                </a:cubicBezTo>
                <a:cubicBezTo>
                  <a:pt x="13582" y="934"/>
                  <a:pt x="18037" y="2562"/>
                  <a:pt x="21523" y="5716"/>
                </a:cubicBezTo>
                <a:cubicBezTo>
                  <a:pt x="21630" y="5796"/>
                  <a:pt x="21750" y="5836"/>
                  <a:pt x="21870" y="5836"/>
                </a:cubicBezTo>
                <a:cubicBezTo>
                  <a:pt x="21990" y="5836"/>
                  <a:pt x="22111" y="5796"/>
                  <a:pt x="22218" y="5716"/>
                </a:cubicBezTo>
                <a:cubicBezTo>
                  <a:pt x="24409" y="3738"/>
                  <a:pt x="26922" y="1974"/>
                  <a:pt x="29862" y="1332"/>
                </a:cubicBezTo>
                <a:cubicBezTo>
                  <a:pt x="30572" y="1168"/>
                  <a:pt x="31292" y="1088"/>
                  <a:pt x="32009" y="1088"/>
                </a:cubicBezTo>
                <a:cubicBezTo>
                  <a:pt x="34098" y="1088"/>
                  <a:pt x="36155" y="1769"/>
                  <a:pt x="37827" y="3043"/>
                </a:cubicBezTo>
                <a:cubicBezTo>
                  <a:pt x="38789" y="3845"/>
                  <a:pt x="39912" y="4379"/>
                  <a:pt x="41141" y="4647"/>
                </a:cubicBezTo>
                <a:cubicBezTo>
                  <a:pt x="41581" y="4680"/>
                  <a:pt x="42021" y="4698"/>
                  <a:pt x="42460" y="4698"/>
                </a:cubicBezTo>
                <a:cubicBezTo>
                  <a:pt x="43406" y="4698"/>
                  <a:pt x="44344" y="4615"/>
                  <a:pt x="45257" y="4433"/>
                </a:cubicBezTo>
                <a:cubicBezTo>
                  <a:pt x="45843" y="4360"/>
                  <a:pt x="46430" y="4323"/>
                  <a:pt x="47016" y="4323"/>
                </a:cubicBezTo>
                <a:cubicBezTo>
                  <a:pt x="49428" y="4323"/>
                  <a:pt x="51821" y="4939"/>
                  <a:pt x="53971" y="6143"/>
                </a:cubicBezTo>
                <a:cubicBezTo>
                  <a:pt x="54045" y="6181"/>
                  <a:pt x="54119" y="6197"/>
                  <a:pt x="54189" y="6197"/>
                </a:cubicBezTo>
                <a:cubicBezTo>
                  <a:pt x="54620" y="6197"/>
                  <a:pt x="54912" y="5571"/>
                  <a:pt x="54452" y="5342"/>
                </a:cubicBezTo>
                <a:cubicBezTo>
                  <a:pt x="52219" y="4066"/>
                  <a:pt x="49754" y="3411"/>
                  <a:pt x="47254" y="3411"/>
                </a:cubicBezTo>
                <a:cubicBezTo>
                  <a:pt x="46821" y="3411"/>
                  <a:pt x="46387" y="3431"/>
                  <a:pt x="45952" y="3471"/>
                </a:cubicBezTo>
                <a:cubicBezTo>
                  <a:pt x="44781" y="3580"/>
                  <a:pt x="43559" y="3816"/>
                  <a:pt x="42373" y="3816"/>
                </a:cubicBezTo>
                <a:cubicBezTo>
                  <a:pt x="41828" y="3816"/>
                  <a:pt x="41289" y="3766"/>
                  <a:pt x="40767" y="3631"/>
                </a:cubicBezTo>
                <a:cubicBezTo>
                  <a:pt x="39324" y="3257"/>
                  <a:pt x="38308" y="2188"/>
                  <a:pt x="37025" y="1439"/>
                </a:cubicBezTo>
                <a:cubicBezTo>
                  <a:pt x="35475" y="494"/>
                  <a:pt x="33862" y="96"/>
                  <a:pt x="32254" y="96"/>
                </a:cubicBezTo>
                <a:cubicBezTo>
                  <a:pt x="28461" y="96"/>
                  <a:pt x="24696" y="2305"/>
                  <a:pt x="21846" y="4740"/>
                </a:cubicBezTo>
                <a:lnTo>
                  <a:pt x="21846" y="4740"/>
                </a:lnTo>
                <a:cubicBezTo>
                  <a:pt x="18224" y="1616"/>
                  <a:pt x="13680" y="1"/>
                  <a:pt x="9074" y="1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4" name="Google Shape;2054;p36"/>
          <p:cNvSpPr/>
          <p:nvPr/>
        </p:nvSpPr>
        <p:spPr>
          <a:xfrm>
            <a:off x="1594512" y="1787780"/>
            <a:ext cx="8405" cy="6575"/>
          </a:xfrm>
          <a:custGeom>
            <a:avLst/>
            <a:gdLst/>
            <a:ahLst/>
            <a:cxnLst/>
            <a:rect l="l" t="t" r="r" b="b"/>
            <a:pathLst>
              <a:path w="1231" h="963" extrusionOk="0">
                <a:moveTo>
                  <a:pt x="642" y="0"/>
                </a:moveTo>
                <a:cubicBezTo>
                  <a:pt x="1" y="0"/>
                  <a:pt x="1" y="962"/>
                  <a:pt x="642" y="962"/>
                </a:cubicBezTo>
                <a:cubicBezTo>
                  <a:pt x="1230" y="909"/>
                  <a:pt x="1230" y="0"/>
                  <a:pt x="642" y="0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5" name="Google Shape;2055;p36"/>
          <p:cNvSpPr/>
          <p:nvPr/>
        </p:nvSpPr>
        <p:spPr>
          <a:xfrm>
            <a:off x="1343474" y="1794492"/>
            <a:ext cx="7305" cy="6575"/>
          </a:xfrm>
          <a:custGeom>
            <a:avLst/>
            <a:gdLst/>
            <a:ahLst/>
            <a:cxnLst/>
            <a:rect l="l" t="t" r="r" b="b"/>
            <a:pathLst>
              <a:path w="1070" h="963" extrusionOk="0">
                <a:moveTo>
                  <a:pt x="535" y="1"/>
                </a:moveTo>
                <a:cubicBezTo>
                  <a:pt x="1" y="108"/>
                  <a:pt x="1" y="909"/>
                  <a:pt x="535" y="963"/>
                </a:cubicBezTo>
                <a:cubicBezTo>
                  <a:pt x="1070" y="909"/>
                  <a:pt x="1070" y="108"/>
                  <a:pt x="535" y="1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6" name="Google Shape;2056;p36"/>
          <p:cNvSpPr/>
          <p:nvPr/>
        </p:nvSpPr>
        <p:spPr>
          <a:xfrm>
            <a:off x="1226674" y="1794796"/>
            <a:ext cx="8767" cy="6575"/>
          </a:xfrm>
          <a:custGeom>
            <a:avLst/>
            <a:gdLst/>
            <a:ahLst/>
            <a:cxnLst/>
            <a:rect l="l" t="t" r="r" b="b"/>
            <a:pathLst>
              <a:path w="1284" h="963" extrusionOk="0">
                <a:moveTo>
                  <a:pt x="642" y="0"/>
                </a:moveTo>
                <a:cubicBezTo>
                  <a:pt x="1" y="0"/>
                  <a:pt x="1" y="963"/>
                  <a:pt x="642" y="963"/>
                </a:cubicBezTo>
                <a:cubicBezTo>
                  <a:pt x="1284" y="909"/>
                  <a:pt x="1284" y="0"/>
                  <a:pt x="642" y="0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7" name="Google Shape;2057;p36"/>
          <p:cNvSpPr/>
          <p:nvPr/>
        </p:nvSpPr>
        <p:spPr>
          <a:xfrm>
            <a:off x="1474187" y="1789305"/>
            <a:ext cx="7305" cy="6213"/>
          </a:xfrm>
          <a:custGeom>
            <a:avLst/>
            <a:gdLst/>
            <a:ahLst/>
            <a:cxnLst/>
            <a:rect l="l" t="t" r="r" b="b"/>
            <a:pathLst>
              <a:path w="1070" h="910" extrusionOk="0">
                <a:moveTo>
                  <a:pt x="535" y="0"/>
                </a:moveTo>
                <a:cubicBezTo>
                  <a:pt x="1" y="54"/>
                  <a:pt x="1" y="856"/>
                  <a:pt x="535" y="909"/>
                </a:cubicBezTo>
                <a:cubicBezTo>
                  <a:pt x="1070" y="856"/>
                  <a:pt x="1070" y="54"/>
                  <a:pt x="535" y="0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8" name="Google Shape;2058;p36"/>
          <p:cNvGrpSpPr/>
          <p:nvPr/>
        </p:nvGrpSpPr>
        <p:grpSpPr>
          <a:xfrm>
            <a:off x="7267711" y="1237672"/>
            <a:ext cx="747940" cy="582412"/>
            <a:chOff x="7201606" y="1189000"/>
            <a:chExt cx="831137" cy="647196"/>
          </a:xfrm>
        </p:grpSpPr>
        <p:sp>
          <p:nvSpPr>
            <p:cNvPr id="2059" name="Google Shape;2059;p36"/>
            <p:cNvSpPr/>
            <p:nvPr/>
          </p:nvSpPr>
          <p:spPr>
            <a:xfrm>
              <a:off x="7201606" y="1189000"/>
              <a:ext cx="223984" cy="647196"/>
            </a:xfrm>
            <a:custGeom>
              <a:avLst/>
              <a:gdLst/>
              <a:ahLst/>
              <a:cxnLst/>
              <a:rect l="l" t="t" r="r" b="b"/>
              <a:pathLst>
                <a:path w="36779" h="106272" extrusionOk="0">
                  <a:moveTo>
                    <a:pt x="20046" y="2031"/>
                  </a:moveTo>
                  <a:lnTo>
                    <a:pt x="20046" y="26728"/>
                  </a:lnTo>
                  <a:lnTo>
                    <a:pt x="28118" y="26728"/>
                  </a:lnTo>
                  <a:lnTo>
                    <a:pt x="28118" y="48806"/>
                  </a:lnTo>
                  <a:lnTo>
                    <a:pt x="34747" y="48806"/>
                  </a:lnTo>
                  <a:lnTo>
                    <a:pt x="34747" y="104240"/>
                  </a:lnTo>
                  <a:lnTo>
                    <a:pt x="2031" y="104240"/>
                  </a:lnTo>
                  <a:lnTo>
                    <a:pt x="2031" y="49447"/>
                  </a:lnTo>
                  <a:lnTo>
                    <a:pt x="9355" y="49447"/>
                  </a:lnTo>
                  <a:lnTo>
                    <a:pt x="9355" y="26728"/>
                  </a:lnTo>
                  <a:lnTo>
                    <a:pt x="16732" y="26728"/>
                  </a:lnTo>
                  <a:lnTo>
                    <a:pt x="16732" y="2031"/>
                  </a:lnTo>
                  <a:close/>
                  <a:moveTo>
                    <a:pt x="14701" y="0"/>
                  </a:moveTo>
                  <a:lnTo>
                    <a:pt x="14701" y="24750"/>
                  </a:lnTo>
                  <a:lnTo>
                    <a:pt x="7377" y="24750"/>
                  </a:lnTo>
                  <a:lnTo>
                    <a:pt x="7377" y="47469"/>
                  </a:lnTo>
                  <a:lnTo>
                    <a:pt x="0" y="47469"/>
                  </a:lnTo>
                  <a:lnTo>
                    <a:pt x="0" y="106272"/>
                  </a:lnTo>
                  <a:lnTo>
                    <a:pt x="36778" y="106272"/>
                  </a:lnTo>
                  <a:lnTo>
                    <a:pt x="36778" y="46775"/>
                  </a:lnTo>
                  <a:lnTo>
                    <a:pt x="30150" y="46775"/>
                  </a:lnTo>
                  <a:lnTo>
                    <a:pt x="30150" y="24750"/>
                  </a:lnTo>
                  <a:lnTo>
                    <a:pt x="22078" y="24750"/>
                  </a:lnTo>
                  <a:lnTo>
                    <a:pt x="220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6"/>
            <p:cNvSpPr/>
            <p:nvPr/>
          </p:nvSpPr>
          <p:spPr>
            <a:xfrm>
              <a:off x="7413211" y="1552633"/>
              <a:ext cx="135764" cy="283556"/>
            </a:xfrm>
            <a:custGeom>
              <a:avLst/>
              <a:gdLst/>
              <a:ahLst/>
              <a:cxnLst/>
              <a:rect l="l" t="t" r="r" b="b"/>
              <a:pathLst>
                <a:path w="22293" h="46561" extrusionOk="0">
                  <a:moveTo>
                    <a:pt x="20261" y="1978"/>
                  </a:moveTo>
                  <a:lnTo>
                    <a:pt x="20261" y="44529"/>
                  </a:lnTo>
                  <a:lnTo>
                    <a:pt x="2032" y="44529"/>
                  </a:lnTo>
                  <a:lnTo>
                    <a:pt x="2032" y="1978"/>
                  </a:lnTo>
                  <a:close/>
                  <a:moveTo>
                    <a:pt x="1" y="0"/>
                  </a:moveTo>
                  <a:lnTo>
                    <a:pt x="1" y="46561"/>
                  </a:lnTo>
                  <a:lnTo>
                    <a:pt x="22292" y="46561"/>
                  </a:lnTo>
                  <a:lnTo>
                    <a:pt x="222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6"/>
            <p:cNvSpPr/>
            <p:nvPr/>
          </p:nvSpPr>
          <p:spPr>
            <a:xfrm>
              <a:off x="7379027" y="1376185"/>
              <a:ext cx="272820" cy="460008"/>
            </a:xfrm>
            <a:custGeom>
              <a:avLst/>
              <a:gdLst/>
              <a:ahLst/>
              <a:cxnLst/>
              <a:rect l="l" t="t" r="r" b="b"/>
              <a:pathLst>
                <a:path w="44798" h="75535" extrusionOk="0">
                  <a:moveTo>
                    <a:pt x="1" y="1"/>
                  </a:moveTo>
                  <a:lnTo>
                    <a:pt x="1" y="2032"/>
                  </a:lnTo>
                  <a:lnTo>
                    <a:pt x="42820" y="2032"/>
                  </a:lnTo>
                  <a:lnTo>
                    <a:pt x="42820" y="73503"/>
                  </a:lnTo>
                  <a:lnTo>
                    <a:pt x="26890" y="73503"/>
                  </a:lnTo>
                  <a:lnTo>
                    <a:pt x="26890" y="75535"/>
                  </a:lnTo>
                  <a:lnTo>
                    <a:pt x="44798" y="75535"/>
                  </a:lnTo>
                  <a:lnTo>
                    <a:pt x="447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6"/>
            <p:cNvSpPr/>
            <p:nvPr/>
          </p:nvSpPr>
          <p:spPr>
            <a:xfrm>
              <a:off x="7645984" y="1476455"/>
              <a:ext cx="261419" cy="359736"/>
            </a:xfrm>
            <a:custGeom>
              <a:avLst/>
              <a:gdLst/>
              <a:ahLst/>
              <a:cxnLst/>
              <a:rect l="l" t="t" r="r" b="b"/>
              <a:pathLst>
                <a:path w="42926" h="59070" extrusionOk="0">
                  <a:moveTo>
                    <a:pt x="0" y="0"/>
                  </a:moveTo>
                  <a:lnTo>
                    <a:pt x="0" y="2032"/>
                  </a:lnTo>
                  <a:lnTo>
                    <a:pt x="20581" y="2032"/>
                  </a:lnTo>
                  <a:lnTo>
                    <a:pt x="20581" y="26515"/>
                  </a:lnTo>
                  <a:lnTo>
                    <a:pt x="40895" y="26515"/>
                  </a:lnTo>
                  <a:lnTo>
                    <a:pt x="40895" y="57038"/>
                  </a:lnTo>
                  <a:lnTo>
                    <a:pt x="0" y="57038"/>
                  </a:lnTo>
                  <a:lnTo>
                    <a:pt x="0" y="59070"/>
                  </a:lnTo>
                  <a:lnTo>
                    <a:pt x="42926" y="59070"/>
                  </a:lnTo>
                  <a:lnTo>
                    <a:pt x="42926" y="24537"/>
                  </a:lnTo>
                  <a:lnTo>
                    <a:pt x="22612" y="24537"/>
                  </a:lnTo>
                  <a:lnTo>
                    <a:pt x="226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6"/>
            <p:cNvSpPr/>
            <p:nvPr/>
          </p:nvSpPr>
          <p:spPr>
            <a:xfrm>
              <a:off x="7240997" y="1516496"/>
              <a:ext cx="33860" cy="33860"/>
            </a:xfrm>
            <a:custGeom>
              <a:avLst/>
              <a:gdLst/>
              <a:ahLst/>
              <a:cxnLst/>
              <a:rect l="l" t="t" r="r" b="b"/>
              <a:pathLst>
                <a:path w="5560" h="5560" extrusionOk="0">
                  <a:moveTo>
                    <a:pt x="0" y="0"/>
                  </a:moveTo>
                  <a:lnTo>
                    <a:pt x="0" y="5560"/>
                  </a:lnTo>
                  <a:lnTo>
                    <a:pt x="5560" y="5560"/>
                  </a:lnTo>
                  <a:lnTo>
                    <a:pt x="5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6"/>
            <p:cNvSpPr/>
            <p:nvPr/>
          </p:nvSpPr>
          <p:spPr>
            <a:xfrm>
              <a:off x="7296666" y="1516496"/>
              <a:ext cx="33860" cy="33860"/>
            </a:xfrm>
            <a:custGeom>
              <a:avLst/>
              <a:gdLst/>
              <a:ahLst/>
              <a:cxnLst/>
              <a:rect l="l" t="t" r="r" b="b"/>
              <a:pathLst>
                <a:path w="5560" h="5560" extrusionOk="0">
                  <a:moveTo>
                    <a:pt x="0" y="0"/>
                  </a:moveTo>
                  <a:lnTo>
                    <a:pt x="0" y="5560"/>
                  </a:lnTo>
                  <a:lnTo>
                    <a:pt x="5560" y="5560"/>
                  </a:lnTo>
                  <a:lnTo>
                    <a:pt x="5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6"/>
            <p:cNvSpPr/>
            <p:nvPr/>
          </p:nvSpPr>
          <p:spPr>
            <a:xfrm>
              <a:off x="7240997" y="1572163"/>
              <a:ext cx="33860" cy="33860"/>
            </a:xfrm>
            <a:custGeom>
              <a:avLst/>
              <a:gdLst/>
              <a:ahLst/>
              <a:cxnLst/>
              <a:rect l="l" t="t" r="r" b="b"/>
              <a:pathLst>
                <a:path w="5560" h="5560" extrusionOk="0">
                  <a:moveTo>
                    <a:pt x="0" y="0"/>
                  </a:moveTo>
                  <a:lnTo>
                    <a:pt x="0" y="5560"/>
                  </a:lnTo>
                  <a:lnTo>
                    <a:pt x="5560" y="5560"/>
                  </a:lnTo>
                  <a:lnTo>
                    <a:pt x="5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6"/>
            <p:cNvSpPr/>
            <p:nvPr/>
          </p:nvSpPr>
          <p:spPr>
            <a:xfrm>
              <a:off x="7296666" y="1572163"/>
              <a:ext cx="33860" cy="33860"/>
            </a:xfrm>
            <a:custGeom>
              <a:avLst/>
              <a:gdLst/>
              <a:ahLst/>
              <a:cxnLst/>
              <a:rect l="l" t="t" r="r" b="b"/>
              <a:pathLst>
                <a:path w="5560" h="5560" extrusionOk="0">
                  <a:moveTo>
                    <a:pt x="0" y="0"/>
                  </a:moveTo>
                  <a:lnTo>
                    <a:pt x="0" y="5560"/>
                  </a:lnTo>
                  <a:lnTo>
                    <a:pt x="5560" y="5560"/>
                  </a:lnTo>
                  <a:lnTo>
                    <a:pt x="5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6"/>
            <p:cNvSpPr/>
            <p:nvPr/>
          </p:nvSpPr>
          <p:spPr>
            <a:xfrm>
              <a:off x="7240997" y="1627831"/>
              <a:ext cx="33860" cy="33866"/>
            </a:xfrm>
            <a:custGeom>
              <a:avLst/>
              <a:gdLst/>
              <a:ahLst/>
              <a:cxnLst/>
              <a:rect l="l" t="t" r="r" b="b"/>
              <a:pathLst>
                <a:path w="5560" h="5561" extrusionOk="0">
                  <a:moveTo>
                    <a:pt x="0" y="1"/>
                  </a:moveTo>
                  <a:lnTo>
                    <a:pt x="0" y="5560"/>
                  </a:lnTo>
                  <a:lnTo>
                    <a:pt x="5560" y="5560"/>
                  </a:lnTo>
                  <a:lnTo>
                    <a:pt x="55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6"/>
            <p:cNvSpPr/>
            <p:nvPr/>
          </p:nvSpPr>
          <p:spPr>
            <a:xfrm>
              <a:off x="7296666" y="1627831"/>
              <a:ext cx="33860" cy="33866"/>
            </a:xfrm>
            <a:custGeom>
              <a:avLst/>
              <a:gdLst/>
              <a:ahLst/>
              <a:cxnLst/>
              <a:rect l="l" t="t" r="r" b="b"/>
              <a:pathLst>
                <a:path w="5560" h="5561" extrusionOk="0">
                  <a:moveTo>
                    <a:pt x="0" y="1"/>
                  </a:moveTo>
                  <a:lnTo>
                    <a:pt x="0" y="5560"/>
                  </a:lnTo>
                  <a:lnTo>
                    <a:pt x="5560" y="5560"/>
                  </a:lnTo>
                  <a:lnTo>
                    <a:pt x="55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6"/>
            <p:cNvSpPr/>
            <p:nvPr/>
          </p:nvSpPr>
          <p:spPr>
            <a:xfrm>
              <a:off x="7240997" y="1679266"/>
              <a:ext cx="33860" cy="33866"/>
            </a:xfrm>
            <a:custGeom>
              <a:avLst/>
              <a:gdLst/>
              <a:ahLst/>
              <a:cxnLst/>
              <a:rect l="l" t="t" r="r" b="b"/>
              <a:pathLst>
                <a:path w="5560" h="5561" extrusionOk="0">
                  <a:moveTo>
                    <a:pt x="0" y="1"/>
                  </a:moveTo>
                  <a:lnTo>
                    <a:pt x="0" y="5560"/>
                  </a:lnTo>
                  <a:lnTo>
                    <a:pt x="5560" y="5560"/>
                  </a:lnTo>
                  <a:lnTo>
                    <a:pt x="55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6"/>
            <p:cNvSpPr/>
            <p:nvPr/>
          </p:nvSpPr>
          <p:spPr>
            <a:xfrm>
              <a:off x="7296666" y="1679266"/>
              <a:ext cx="33860" cy="33866"/>
            </a:xfrm>
            <a:custGeom>
              <a:avLst/>
              <a:gdLst/>
              <a:ahLst/>
              <a:cxnLst/>
              <a:rect l="l" t="t" r="r" b="b"/>
              <a:pathLst>
                <a:path w="5560" h="5561" extrusionOk="0">
                  <a:moveTo>
                    <a:pt x="0" y="1"/>
                  </a:moveTo>
                  <a:lnTo>
                    <a:pt x="0" y="5560"/>
                  </a:lnTo>
                  <a:lnTo>
                    <a:pt x="5560" y="5560"/>
                  </a:lnTo>
                  <a:lnTo>
                    <a:pt x="55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6"/>
            <p:cNvSpPr/>
            <p:nvPr/>
          </p:nvSpPr>
          <p:spPr>
            <a:xfrm>
              <a:off x="7241971" y="1730379"/>
              <a:ext cx="33866" cy="33860"/>
            </a:xfrm>
            <a:custGeom>
              <a:avLst/>
              <a:gdLst/>
              <a:ahLst/>
              <a:cxnLst/>
              <a:rect l="l" t="t" r="r" b="b"/>
              <a:pathLst>
                <a:path w="5561" h="5560" extrusionOk="0">
                  <a:moveTo>
                    <a:pt x="1" y="0"/>
                  </a:moveTo>
                  <a:lnTo>
                    <a:pt x="1" y="5560"/>
                  </a:lnTo>
                  <a:lnTo>
                    <a:pt x="5560" y="5560"/>
                  </a:lnTo>
                  <a:lnTo>
                    <a:pt x="5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6"/>
            <p:cNvSpPr/>
            <p:nvPr/>
          </p:nvSpPr>
          <p:spPr>
            <a:xfrm>
              <a:off x="7297317" y="1730379"/>
              <a:ext cx="33860" cy="33860"/>
            </a:xfrm>
            <a:custGeom>
              <a:avLst/>
              <a:gdLst/>
              <a:ahLst/>
              <a:cxnLst/>
              <a:rect l="l" t="t" r="r" b="b"/>
              <a:pathLst>
                <a:path w="5560" h="5560" extrusionOk="0">
                  <a:moveTo>
                    <a:pt x="0" y="0"/>
                  </a:moveTo>
                  <a:lnTo>
                    <a:pt x="0" y="5560"/>
                  </a:lnTo>
                  <a:lnTo>
                    <a:pt x="5560" y="5560"/>
                  </a:lnTo>
                  <a:lnTo>
                    <a:pt x="5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6"/>
            <p:cNvSpPr/>
            <p:nvPr/>
          </p:nvSpPr>
          <p:spPr>
            <a:xfrm>
              <a:off x="7297317" y="1774975"/>
              <a:ext cx="33860" cy="55029"/>
            </a:xfrm>
            <a:custGeom>
              <a:avLst/>
              <a:gdLst/>
              <a:ahLst/>
              <a:cxnLst/>
              <a:rect l="l" t="t" r="r" b="b"/>
              <a:pathLst>
                <a:path w="5560" h="9036" extrusionOk="0">
                  <a:moveTo>
                    <a:pt x="0" y="1"/>
                  </a:moveTo>
                  <a:lnTo>
                    <a:pt x="0" y="9035"/>
                  </a:lnTo>
                  <a:lnTo>
                    <a:pt x="5560" y="9035"/>
                  </a:lnTo>
                  <a:lnTo>
                    <a:pt x="55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6"/>
            <p:cNvSpPr/>
            <p:nvPr/>
          </p:nvSpPr>
          <p:spPr>
            <a:xfrm>
              <a:off x="7269644" y="1378139"/>
              <a:ext cx="33860" cy="33860"/>
            </a:xfrm>
            <a:custGeom>
              <a:avLst/>
              <a:gdLst/>
              <a:ahLst/>
              <a:cxnLst/>
              <a:rect l="l" t="t" r="r" b="b"/>
              <a:pathLst>
                <a:path w="5560" h="5560" extrusionOk="0">
                  <a:moveTo>
                    <a:pt x="0" y="0"/>
                  </a:moveTo>
                  <a:lnTo>
                    <a:pt x="0" y="5560"/>
                  </a:lnTo>
                  <a:lnTo>
                    <a:pt x="5560" y="5560"/>
                  </a:lnTo>
                  <a:lnTo>
                    <a:pt x="5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6"/>
            <p:cNvSpPr/>
            <p:nvPr/>
          </p:nvSpPr>
          <p:spPr>
            <a:xfrm>
              <a:off x="7269644" y="1433807"/>
              <a:ext cx="33860" cy="33860"/>
            </a:xfrm>
            <a:custGeom>
              <a:avLst/>
              <a:gdLst/>
              <a:ahLst/>
              <a:cxnLst/>
              <a:rect l="l" t="t" r="r" b="b"/>
              <a:pathLst>
                <a:path w="5560" h="5560" extrusionOk="0">
                  <a:moveTo>
                    <a:pt x="0" y="0"/>
                  </a:moveTo>
                  <a:lnTo>
                    <a:pt x="0" y="5560"/>
                  </a:lnTo>
                  <a:lnTo>
                    <a:pt x="5560" y="5560"/>
                  </a:lnTo>
                  <a:lnTo>
                    <a:pt x="5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6"/>
            <p:cNvSpPr/>
            <p:nvPr/>
          </p:nvSpPr>
          <p:spPr>
            <a:xfrm>
              <a:off x="7441213" y="1622947"/>
              <a:ext cx="33860" cy="33866"/>
            </a:xfrm>
            <a:custGeom>
              <a:avLst/>
              <a:gdLst/>
              <a:ahLst/>
              <a:cxnLst/>
              <a:rect l="l" t="t" r="r" b="b"/>
              <a:pathLst>
                <a:path w="5560" h="5561" extrusionOk="0">
                  <a:moveTo>
                    <a:pt x="0" y="1"/>
                  </a:moveTo>
                  <a:lnTo>
                    <a:pt x="0" y="5560"/>
                  </a:lnTo>
                  <a:lnTo>
                    <a:pt x="5560" y="5560"/>
                  </a:lnTo>
                  <a:lnTo>
                    <a:pt x="55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6"/>
            <p:cNvSpPr/>
            <p:nvPr/>
          </p:nvSpPr>
          <p:spPr>
            <a:xfrm>
              <a:off x="7441213" y="1665594"/>
              <a:ext cx="33860" cy="33860"/>
            </a:xfrm>
            <a:custGeom>
              <a:avLst/>
              <a:gdLst/>
              <a:ahLst/>
              <a:cxnLst/>
              <a:rect l="l" t="t" r="r" b="b"/>
              <a:pathLst>
                <a:path w="5560" h="5560" extrusionOk="0">
                  <a:moveTo>
                    <a:pt x="0" y="1"/>
                  </a:moveTo>
                  <a:lnTo>
                    <a:pt x="0" y="5560"/>
                  </a:lnTo>
                  <a:lnTo>
                    <a:pt x="5560" y="5560"/>
                  </a:lnTo>
                  <a:lnTo>
                    <a:pt x="55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6"/>
            <p:cNvSpPr/>
            <p:nvPr/>
          </p:nvSpPr>
          <p:spPr>
            <a:xfrm>
              <a:off x="7442187" y="1708242"/>
              <a:ext cx="33860" cy="33860"/>
            </a:xfrm>
            <a:custGeom>
              <a:avLst/>
              <a:gdLst/>
              <a:ahLst/>
              <a:cxnLst/>
              <a:rect l="l" t="t" r="r" b="b"/>
              <a:pathLst>
                <a:path w="5560" h="5560" extrusionOk="0">
                  <a:moveTo>
                    <a:pt x="0" y="0"/>
                  </a:moveTo>
                  <a:lnTo>
                    <a:pt x="0" y="5560"/>
                  </a:lnTo>
                  <a:lnTo>
                    <a:pt x="5560" y="5560"/>
                  </a:lnTo>
                  <a:lnTo>
                    <a:pt x="5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6"/>
            <p:cNvSpPr/>
            <p:nvPr/>
          </p:nvSpPr>
          <p:spPr>
            <a:xfrm>
              <a:off x="7441858" y="1749257"/>
              <a:ext cx="33866" cy="33866"/>
            </a:xfrm>
            <a:custGeom>
              <a:avLst/>
              <a:gdLst/>
              <a:ahLst/>
              <a:cxnLst/>
              <a:rect l="l" t="t" r="r" b="b"/>
              <a:pathLst>
                <a:path w="5561" h="5561" extrusionOk="0">
                  <a:moveTo>
                    <a:pt x="1" y="1"/>
                  </a:moveTo>
                  <a:lnTo>
                    <a:pt x="1" y="5560"/>
                  </a:lnTo>
                  <a:lnTo>
                    <a:pt x="5560" y="5560"/>
                  </a:lnTo>
                  <a:lnTo>
                    <a:pt x="55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6"/>
            <p:cNvSpPr/>
            <p:nvPr/>
          </p:nvSpPr>
          <p:spPr>
            <a:xfrm>
              <a:off x="7354612" y="1516496"/>
              <a:ext cx="33866" cy="33860"/>
            </a:xfrm>
            <a:custGeom>
              <a:avLst/>
              <a:gdLst/>
              <a:ahLst/>
              <a:cxnLst/>
              <a:rect l="l" t="t" r="r" b="b"/>
              <a:pathLst>
                <a:path w="5561" h="5560" extrusionOk="0">
                  <a:moveTo>
                    <a:pt x="1" y="0"/>
                  </a:moveTo>
                  <a:lnTo>
                    <a:pt x="1" y="5560"/>
                  </a:lnTo>
                  <a:lnTo>
                    <a:pt x="5560" y="5560"/>
                  </a:lnTo>
                  <a:lnTo>
                    <a:pt x="5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6"/>
            <p:cNvSpPr/>
            <p:nvPr/>
          </p:nvSpPr>
          <p:spPr>
            <a:xfrm>
              <a:off x="7354612" y="1572163"/>
              <a:ext cx="33866" cy="33860"/>
            </a:xfrm>
            <a:custGeom>
              <a:avLst/>
              <a:gdLst/>
              <a:ahLst/>
              <a:cxnLst/>
              <a:rect l="l" t="t" r="r" b="b"/>
              <a:pathLst>
                <a:path w="5561" h="5560" extrusionOk="0">
                  <a:moveTo>
                    <a:pt x="1" y="0"/>
                  </a:moveTo>
                  <a:lnTo>
                    <a:pt x="1" y="5560"/>
                  </a:lnTo>
                  <a:lnTo>
                    <a:pt x="5560" y="5560"/>
                  </a:lnTo>
                  <a:lnTo>
                    <a:pt x="5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6"/>
            <p:cNvSpPr/>
            <p:nvPr/>
          </p:nvSpPr>
          <p:spPr>
            <a:xfrm>
              <a:off x="7354612" y="1627831"/>
              <a:ext cx="33866" cy="33866"/>
            </a:xfrm>
            <a:custGeom>
              <a:avLst/>
              <a:gdLst/>
              <a:ahLst/>
              <a:cxnLst/>
              <a:rect l="l" t="t" r="r" b="b"/>
              <a:pathLst>
                <a:path w="5561" h="5561" extrusionOk="0">
                  <a:moveTo>
                    <a:pt x="1" y="1"/>
                  </a:moveTo>
                  <a:lnTo>
                    <a:pt x="1" y="5560"/>
                  </a:lnTo>
                  <a:lnTo>
                    <a:pt x="5560" y="5560"/>
                  </a:lnTo>
                  <a:lnTo>
                    <a:pt x="55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6"/>
            <p:cNvSpPr/>
            <p:nvPr/>
          </p:nvSpPr>
          <p:spPr>
            <a:xfrm>
              <a:off x="7354612" y="1679266"/>
              <a:ext cx="33866" cy="33866"/>
            </a:xfrm>
            <a:custGeom>
              <a:avLst/>
              <a:gdLst/>
              <a:ahLst/>
              <a:cxnLst/>
              <a:rect l="l" t="t" r="r" b="b"/>
              <a:pathLst>
                <a:path w="5561" h="5561" extrusionOk="0">
                  <a:moveTo>
                    <a:pt x="1" y="1"/>
                  </a:moveTo>
                  <a:lnTo>
                    <a:pt x="1" y="5560"/>
                  </a:lnTo>
                  <a:lnTo>
                    <a:pt x="5560" y="5560"/>
                  </a:lnTo>
                  <a:lnTo>
                    <a:pt x="55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6"/>
            <p:cNvSpPr/>
            <p:nvPr/>
          </p:nvSpPr>
          <p:spPr>
            <a:xfrm>
              <a:off x="7354612" y="1730379"/>
              <a:ext cx="33866" cy="33860"/>
            </a:xfrm>
            <a:custGeom>
              <a:avLst/>
              <a:gdLst/>
              <a:ahLst/>
              <a:cxnLst/>
              <a:rect l="l" t="t" r="r" b="b"/>
              <a:pathLst>
                <a:path w="5561" h="5560" extrusionOk="0">
                  <a:moveTo>
                    <a:pt x="1" y="0"/>
                  </a:moveTo>
                  <a:lnTo>
                    <a:pt x="1" y="5560"/>
                  </a:lnTo>
                  <a:lnTo>
                    <a:pt x="5560" y="5560"/>
                  </a:lnTo>
                  <a:lnTo>
                    <a:pt x="5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6"/>
            <p:cNvSpPr/>
            <p:nvPr/>
          </p:nvSpPr>
          <p:spPr>
            <a:xfrm>
              <a:off x="7442187" y="1580299"/>
              <a:ext cx="33860" cy="33866"/>
            </a:xfrm>
            <a:custGeom>
              <a:avLst/>
              <a:gdLst/>
              <a:ahLst/>
              <a:cxnLst/>
              <a:rect l="l" t="t" r="r" b="b"/>
              <a:pathLst>
                <a:path w="5560" h="5561" extrusionOk="0">
                  <a:moveTo>
                    <a:pt x="0" y="1"/>
                  </a:moveTo>
                  <a:lnTo>
                    <a:pt x="0" y="5560"/>
                  </a:lnTo>
                  <a:lnTo>
                    <a:pt x="5560" y="5560"/>
                  </a:lnTo>
                  <a:lnTo>
                    <a:pt x="55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6"/>
            <p:cNvSpPr/>
            <p:nvPr/>
          </p:nvSpPr>
          <p:spPr>
            <a:xfrm>
              <a:off x="7488088" y="1623599"/>
              <a:ext cx="33866" cy="33866"/>
            </a:xfrm>
            <a:custGeom>
              <a:avLst/>
              <a:gdLst/>
              <a:ahLst/>
              <a:cxnLst/>
              <a:rect l="l" t="t" r="r" b="b"/>
              <a:pathLst>
                <a:path w="5561" h="5561" extrusionOk="0">
                  <a:moveTo>
                    <a:pt x="1" y="1"/>
                  </a:moveTo>
                  <a:lnTo>
                    <a:pt x="1" y="5560"/>
                  </a:lnTo>
                  <a:lnTo>
                    <a:pt x="5560" y="5560"/>
                  </a:lnTo>
                  <a:lnTo>
                    <a:pt x="55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6"/>
            <p:cNvSpPr/>
            <p:nvPr/>
          </p:nvSpPr>
          <p:spPr>
            <a:xfrm>
              <a:off x="7488088" y="1666246"/>
              <a:ext cx="33866" cy="33860"/>
            </a:xfrm>
            <a:custGeom>
              <a:avLst/>
              <a:gdLst/>
              <a:ahLst/>
              <a:cxnLst/>
              <a:rect l="l" t="t" r="r" b="b"/>
              <a:pathLst>
                <a:path w="5561" h="5560" extrusionOk="0">
                  <a:moveTo>
                    <a:pt x="1" y="0"/>
                  </a:moveTo>
                  <a:lnTo>
                    <a:pt x="1" y="5560"/>
                  </a:lnTo>
                  <a:lnTo>
                    <a:pt x="5560" y="5560"/>
                  </a:lnTo>
                  <a:lnTo>
                    <a:pt x="5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6"/>
            <p:cNvSpPr/>
            <p:nvPr/>
          </p:nvSpPr>
          <p:spPr>
            <a:xfrm>
              <a:off x="7488739" y="1708894"/>
              <a:ext cx="33866" cy="33860"/>
            </a:xfrm>
            <a:custGeom>
              <a:avLst/>
              <a:gdLst/>
              <a:ahLst/>
              <a:cxnLst/>
              <a:rect l="l" t="t" r="r" b="b"/>
              <a:pathLst>
                <a:path w="5561" h="5560" extrusionOk="0">
                  <a:moveTo>
                    <a:pt x="1" y="0"/>
                  </a:moveTo>
                  <a:lnTo>
                    <a:pt x="1" y="5560"/>
                  </a:lnTo>
                  <a:lnTo>
                    <a:pt x="5560" y="5560"/>
                  </a:lnTo>
                  <a:lnTo>
                    <a:pt x="5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6"/>
            <p:cNvSpPr/>
            <p:nvPr/>
          </p:nvSpPr>
          <p:spPr>
            <a:xfrm>
              <a:off x="7488416" y="1749909"/>
              <a:ext cx="33860" cy="33866"/>
            </a:xfrm>
            <a:custGeom>
              <a:avLst/>
              <a:gdLst/>
              <a:ahLst/>
              <a:cxnLst/>
              <a:rect l="l" t="t" r="r" b="b"/>
              <a:pathLst>
                <a:path w="5560" h="5561" extrusionOk="0">
                  <a:moveTo>
                    <a:pt x="0" y="1"/>
                  </a:moveTo>
                  <a:lnTo>
                    <a:pt x="0" y="5560"/>
                  </a:lnTo>
                  <a:lnTo>
                    <a:pt x="5560" y="5560"/>
                  </a:lnTo>
                  <a:lnTo>
                    <a:pt x="55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6"/>
            <p:cNvSpPr/>
            <p:nvPr/>
          </p:nvSpPr>
          <p:spPr>
            <a:xfrm>
              <a:off x="7488739" y="1580951"/>
              <a:ext cx="33866" cy="33866"/>
            </a:xfrm>
            <a:custGeom>
              <a:avLst/>
              <a:gdLst/>
              <a:ahLst/>
              <a:cxnLst/>
              <a:rect l="l" t="t" r="r" b="b"/>
              <a:pathLst>
                <a:path w="5561" h="5561" extrusionOk="0">
                  <a:moveTo>
                    <a:pt x="1" y="1"/>
                  </a:moveTo>
                  <a:lnTo>
                    <a:pt x="1" y="5560"/>
                  </a:lnTo>
                  <a:lnTo>
                    <a:pt x="5560" y="5560"/>
                  </a:lnTo>
                  <a:lnTo>
                    <a:pt x="55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6"/>
            <p:cNvSpPr/>
            <p:nvPr/>
          </p:nvSpPr>
          <p:spPr>
            <a:xfrm>
              <a:off x="7324339" y="1378791"/>
              <a:ext cx="33860" cy="33860"/>
            </a:xfrm>
            <a:custGeom>
              <a:avLst/>
              <a:gdLst/>
              <a:ahLst/>
              <a:cxnLst/>
              <a:rect l="l" t="t" r="r" b="b"/>
              <a:pathLst>
                <a:path w="5560" h="5560" extrusionOk="0">
                  <a:moveTo>
                    <a:pt x="0" y="0"/>
                  </a:moveTo>
                  <a:lnTo>
                    <a:pt x="0" y="5560"/>
                  </a:lnTo>
                  <a:lnTo>
                    <a:pt x="5560" y="5560"/>
                  </a:lnTo>
                  <a:lnTo>
                    <a:pt x="5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6"/>
            <p:cNvSpPr/>
            <p:nvPr/>
          </p:nvSpPr>
          <p:spPr>
            <a:xfrm>
              <a:off x="7324339" y="1434459"/>
              <a:ext cx="33860" cy="33860"/>
            </a:xfrm>
            <a:custGeom>
              <a:avLst/>
              <a:gdLst/>
              <a:ahLst/>
              <a:cxnLst/>
              <a:rect l="l" t="t" r="r" b="b"/>
              <a:pathLst>
                <a:path w="5560" h="5560" extrusionOk="0">
                  <a:moveTo>
                    <a:pt x="0" y="0"/>
                  </a:moveTo>
                  <a:lnTo>
                    <a:pt x="0" y="5560"/>
                  </a:lnTo>
                  <a:lnTo>
                    <a:pt x="5560" y="5560"/>
                  </a:lnTo>
                  <a:lnTo>
                    <a:pt x="5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6"/>
            <p:cNvSpPr/>
            <p:nvPr/>
          </p:nvSpPr>
          <p:spPr>
            <a:xfrm>
              <a:off x="7418747" y="1406786"/>
              <a:ext cx="33866" cy="33860"/>
            </a:xfrm>
            <a:custGeom>
              <a:avLst/>
              <a:gdLst/>
              <a:ahLst/>
              <a:cxnLst/>
              <a:rect l="l" t="t" r="r" b="b"/>
              <a:pathLst>
                <a:path w="5561" h="5560" extrusionOk="0">
                  <a:moveTo>
                    <a:pt x="1" y="0"/>
                  </a:moveTo>
                  <a:lnTo>
                    <a:pt x="1" y="5560"/>
                  </a:lnTo>
                  <a:lnTo>
                    <a:pt x="5560" y="5560"/>
                  </a:lnTo>
                  <a:lnTo>
                    <a:pt x="5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6"/>
            <p:cNvSpPr/>
            <p:nvPr/>
          </p:nvSpPr>
          <p:spPr>
            <a:xfrm>
              <a:off x="7474093" y="1406786"/>
              <a:ext cx="33860" cy="33860"/>
            </a:xfrm>
            <a:custGeom>
              <a:avLst/>
              <a:gdLst/>
              <a:ahLst/>
              <a:cxnLst/>
              <a:rect l="l" t="t" r="r" b="b"/>
              <a:pathLst>
                <a:path w="5560" h="5560" extrusionOk="0">
                  <a:moveTo>
                    <a:pt x="0" y="0"/>
                  </a:moveTo>
                  <a:lnTo>
                    <a:pt x="0" y="5560"/>
                  </a:lnTo>
                  <a:lnTo>
                    <a:pt x="5560" y="5560"/>
                  </a:lnTo>
                  <a:lnTo>
                    <a:pt x="5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6"/>
            <p:cNvSpPr/>
            <p:nvPr/>
          </p:nvSpPr>
          <p:spPr>
            <a:xfrm>
              <a:off x="7418747" y="1462454"/>
              <a:ext cx="33866" cy="33866"/>
            </a:xfrm>
            <a:custGeom>
              <a:avLst/>
              <a:gdLst/>
              <a:ahLst/>
              <a:cxnLst/>
              <a:rect l="l" t="t" r="r" b="b"/>
              <a:pathLst>
                <a:path w="5561" h="5561" extrusionOk="0">
                  <a:moveTo>
                    <a:pt x="1" y="1"/>
                  </a:moveTo>
                  <a:lnTo>
                    <a:pt x="1" y="5560"/>
                  </a:lnTo>
                  <a:lnTo>
                    <a:pt x="5560" y="5560"/>
                  </a:lnTo>
                  <a:lnTo>
                    <a:pt x="55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6"/>
            <p:cNvSpPr/>
            <p:nvPr/>
          </p:nvSpPr>
          <p:spPr>
            <a:xfrm>
              <a:off x="7474093" y="1462454"/>
              <a:ext cx="33860" cy="33866"/>
            </a:xfrm>
            <a:custGeom>
              <a:avLst/>
              <a:gdLst/>
              <a:ahLst/>
              <a:cxnLst/>
              <a:rect l="l" t="t" r="r" b="b"/>
              <a:pathLst>
                <a:path w="5560" h="5561" extrusionOk="0">
                  <a:moveTo>
                    <a:pt x="0" y="1"/>
                  </a:moveTo>
                  <a:lnTo>
                    <a:pt x="0" y="5560"/>
                  </a:lnTo>
                  <a:lnTo>
                    <a:pt x="5560" y="5560"/>
                  </a:lnTo>
                  <a:lnTo>
                    <a:pt x="55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6"/>
            <p:cNvSpPr/>
            <p:nvPr/>
          </p:nvSpPr>
          <p:spPr>
            <a:xfrm>
              <a:off x="7532039" y="1406786"/>
              <a:ext cx="33860" cy="33860"/>
            </a:xfrm>
            <a:custGeom>
              <a:avLst/>
              <a:gdLst/>
              <a:ahLst/>
              <a:cxnLst/>
              <a:rect l="l" t="t" r="r" b="b"/>
              <a:pathLst>
                <a:path w="5560" h="5560" extrusionOk="0">
                  <a:moveTo>
                    <a:pt x="0" y="0"/>
                  </a:moveTo>
                  <a:lnTo>
                    <a:pt x="0" y="5560"/>
                  </a:lnTo>
                  <a:lnTo>
                    <a:pt x="5560" y="5560"/>
                  </a:lnTo>
                  <a:lnTo>
                    <a:pt x="5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6"/>
            <p:cNvSpPr/>
            <p:nvPr/>
          </p:nvSpPr>
          <p:spPr>
            <a:xfrm>
              <a:off x="7532039" y="1462454"/>
              <a:ext cx="33860" cy="33866"/>
            </a:xfrm>
            <a:custGeom>
              <a:avLst/>
              <a:gdLst/>
              <a:ahLst/>
              <a:cxnLst/>
              <a:rect l="l" t="t" r="r" b="b"/>
              <a:pathLst>
                <a:path w="5560" h="5561" extrusionOk="0">
                  <a:moveTo>
                    <a:pt x="0" y="1"/>
                  </a:moveTo>
                  <a:lnTo>
                    <a:pt x="0" y="5560"/>
                  </a:lnTo>
                  <a:lnTo>
                    <a:pt x="5560" y="5560"/>
                  </a:lnTo>
                  <a:lnTo>
                    <a:pt x="55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6"/>
            <p:cNvSpPr/>
            <p:nvPr/>
          </p:nvSpPr>
          <p:spPr>
            <a:xfrm>
              <a:off x="7583476" y="1406135"/>
              <a:ext cx="33866" cy="33866"/>
            </a:xfrm>
            <a:custGeom>
              <a:avLst/>
              <a:gdLst/>
              <a:ahLst/>
              <a:cxnLst/>
              <a:rect l="l" t="t" r="r" b="b"/>
              <a:pathLst>
                <a:path w="5561" h="5561" extrusionOk="0">
                  <a:moveTo>
                    <a:pt x="1" y="1"/>
                  </a:moveTo>
                  <a:lnTo>
                    <a:pt x="1" y="5560"/>
                  </a:lnTo>
                  <a:lnTo>
                    <a:pt x="5560" y="5560"/>
                  </a:lnTo>
                  <a:lnTo>
                    <a:pt x="55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6"/>
            <p:cNvSpPr/>
            <p:nvPr/>
          </p:nvSpPr>
          <p:spPr>
            <a:xfrm>
              <a:off x="7583476" y="1461802"/>
              <a:ext cx="33866" cy="33866"/>
            </a:xfrm>
            <a:custGeom>
              <a:avLst/>
              <a:gdLst/>
              <a:ahLst/>
              <a:cxnLst/>
              <a:rect l="l" t="t" r="r" b="b"/>
              <a:pathLst>
                <a:path w="5561" h="5561" extrusionOk="0">
                  <a:moveTo>
                    <a:pt x="1" y="1"/>
                  </a:moveTo>
                  <a:lnTo>
                    <a:pt x="1" y="5560"/>
                  </a:lnTo>
                  <a:lnTo>
                    <a:pt x="5560" y="5560"/>
                  </a:lnTo>
                  <a:lnTo>
                    <a:pt x="55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6"/>
            <p:cNvSpPr/>
            <p:nvPr/>
          </p:nvSpPr>
          <p:spPr>
            <a:xfrm>
              <a:off x="7379027" y="1405483"/>
              <a:ext cx="16936" cy="33866"/>
            </a:xfrm>
            <a:custGeom>
              <a:avLst/>
              <a:gdLst/>
              <a:ahLst/>
              <a:cxnLst/>
              <a:rect l="l" t="t" r="r" b="b"/>
              <a:pathLst>
                <a:path w="2781" h="5561" extrusionOk="0">
                  <a:moveTo>
                    <a:pt x="1" y="1"/>
                  </a:moveTo>
                  <a:lnTo>
                    <a:pt x="1" y="5560"/>
                  </a:lnTo>
                  <a:lnTo>
                    <a:pt x="2781" y="5560"/>
                  </a:lnTo>
                  <a:lnTo>
                    <a:pt x="27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6"/>
            <p:cNvSpPr/>
            <p:nvPr/>
          </p:nvSpPr>
          <p:spPr>
            <a:xfrm>
              <a:off x="7379027" y="1460828"/>
              <a:ext cx="16936" cy="25073"/>
            </a:xfrm>
            <a:custGeom>
              <a:avLst/>
              <a:gdLst/>
              <a:ahLst/>
              <a:cxnLst/>
              <a:rect l="l" t="t" r="r" b="b"/>
              <a:pathLst>
                <a:path w="2781" h="4117" extrusionOk="0">
                  <a:moveTo>
                    <a:pt x="1" y="0"/>
                  </a:moveTo>
                  <a:lnTo>
                    <a:pt x="1" y="4116"/>
                  </a:lnTo>
                  <a:lnTo>
                    <a:pt x="2781" y="4116"/>
                  </a:lnTo>
                  <a:lnTo>
                    <a:pt x="27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6"/>
            <p:cNvSpPr/>
            <p:nvPr/>
          </p:nvSpPr>
          <p:spPr>
            <a:xfrm>
              <a:off x="7417772" y="1515844"/>
              <a:ext cx="33860" cy="33860"/>
            </a:xfrm>
            <a:custGeom>
              <a:avLst/>
              <a:gdLst/>
              <a:ahLst/>
              <a:cxnLst/>
              <a:rect l="l" t="t" r="r" b="b"/>
              <a:pathLst>
                <a:path w="5560" h="5560" extrusionOk="0">
                  <a:moveTo>
                    <a:pt x="0" y="0"/>
                  </a:moveTo>
                  <a:lnTo>
                    <a:pt x="0" y="5560"/>
                  </a:lnTo>
                  <a:lnTo>
                    <a:pt x="5560" y="5560"/>
                  </a:lnTo>
                  <a:lnTo>
                    <a:pt x="5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6"/>
            <p:cNvSpPr/>
            <p:nvPr/>
          </p:nvSpPr>
          <p:spPr>
            <a:xfrm>
              <a:off x="7473112" y="1515844"/>
              <a:ext cx="33866" cy="33860"/>
            </a:xfrm>
            <a:custGeom>
              <a:avLst/>
              <a:gdLst/>
              <a:ahLst/>
              <a:cxnLst/>
              <a:rect l="l" t="t" r="r" b="b"/>
              <a:pathLst>
                <a:path w="5561" h="5560" extrusionOk="0">
                  <a:moveTo>
                    <a:pt x="1" y="0"/>
                  </a:moveTo>
                  <a:lnTo>
                    <a:pt x="1" y="5560"/>
                  </a:lnTo>
                  <a:lnTo>
                    <a:pt x="5560" y="5560"/>
                  </a:lnTo>
                  <a:lnTo>
                    <a:pt x="5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6"/>
            <p:cNvSpPr/>
            <p:nvPr/>
          </p:nvSpPr>
          <p:spPr>
            <a:xfrm>
              <a:off x="7532691" y="1514541"/>
              <a:ext cx="33860" cy="33866"/>
            </a:xfrm>
            <a:custGeom>
              <a:avLst/>
              <a:gdLst/>
              <a:ahLst/>
              <a:cxnLst/>
              <a:rect l="l" t="t" r="r" b="b"/>
              <a:pathLst>
                <a:path w="5560" h="5561" extrusionOk="0">
                  <a:moveTo>
                    <a:pt x="0" y="1"/>
                  </a:moveTo>
                  <a:lnTo>
                    <a:pt x="0" y="5560"/>
                  </a:lnTo>
                  <a:lnTo>
                    <a:pt x="5560" y="5560"/>
                  </a:lnTo>
                  <a:lnTo>
                    <a:pt x="55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36"/>
            <p:cNvSpPr/>
            <p:nvPr/>
          </p:nvSpPr>
          <p:spPr>
            <a:xfrm>
              <a:off x="7584127" y="1513889"/>
              <a:ext cx="33866" cy="33866"/>
            </a:xfrm>
            <a:custGeom>
              <a:avLst/>
              <a:gdLst/>
              <a:ahLst/>
              <a:cxnLst/>
              <a:rect l="l" t="t" r="r" b="b"/>
              <a:pathLst>
                <a:path w="5561" h="5561" extrusionOk="0">
                  <a:moveTo>
                    <a:pt x="1" y="1"/>
                  </a:moveTo>
                  <a:lnTo>
                    <a:pt x="1" y="5560"/>
                  </a:lnTo>
                  <a:lnTo>
                    <a:pt x="5560" y="5560"/>
                  </a:lnTo>
                  <a:lnTo>
                    <a:pt x="55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36"/>
            <p:cNvSpPr/>
            <p:nvPr/>
          </p:nvSpPr>
          <p:spPr>
            <a:xfrm>
              <a:off x="7540176" y="1565324"/>
              <a:ext cx="26376" cy="33866"/>
            </a:xfrm>
            <a:custGeom>
              <a:avLst/>
              <a:gdLst/>
              <a:ahLst/>
              <a:cxnLst/>
              <a:rect l="l" t="t" r="r" b="b"/>
              <a:pathLst>
                <a:path w="4331" h="5561" extrusionOk="0">
                  <a:moveTo>
                    <a:pt x="1" y="1"/>
                  </a:moveTo>
                  <a:lnTo>
                    <a:pt x="1" y="5560"/>
                  </a:lnTo>
                  <a:lnTo>
                    <a:pt x="4331" y="5560"/>
                  </a:lnTo>
                  <a:lnTo>
                    <a:pt x="43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36"/>
            <p:cNvSpPr/>
            <p:nvPr/>
          </p:nvSpPr>
          <p:spPr>
            <a:xfrm>
              <a:off x="7584127" y="1564673"/>
              <a:ext cx="33866" cy="33866"/>
            </a:xfrm>
            <a:custGeom>
              <a:avLst/>
              <a:gdLst/>
              <a:ahLst/>
              <a:cxnLst/>
              <a:rect l="l" t="t" r="r" b="b"/>
              <a:pathLst>
                <a:path w="5561" h="5561" extrusionOk="0">
                  <a:moveTo>
                    <a:pt x="1" y="1"/>
                  </a:moveTo>
                  <a:lnTo>
                    <a:pt x="1" y="5560"/>
                  </a:lnTo>
                  <a:lnTo>
                    <a:pt x="5560" y="5560"/>
                  </a:lnTo>
                  <a:lnTo>
                    <a:pt x="55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36"/>
            <p:cNvSpPr/>
            <p:nvPr/>
          </p:nvSpPr>
          <p:spPr>
            <a:xfrm>
              <a:off x="7540176" y="1617411"/>
              <a:ext cx="26376" cy="33866"/>
            </a:xfrm>
            <a:custGeom>
              <a:avLst/>
              <a:gdLst/>
              <a:ahLst/>
              <a:cxnLst/>
              <a:rect l="l" t="t" r="r" b="b"/>
              <a:pathLst>
                <a:path w="4331" h="5561" extrusionOk="0">
                  <a:moveTo>
                    <a:pt x="1" y="1"/>
                  </a:moveTo>
                  <a:lnTo>
                    <a:pt x="1" y="5560"/>
                  </a:lnTo>
                  <a:lnTo>
                    <a:pt x="4331" y="5560"/>
                  </a:lnTo>
                  <a:lnTo>
                    <a:pt x="43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36"/>
            <p:cNvSpPr/>
            <p:nvPr/>
          </p:nvSpPr>
          <p:spPr>
            <a:xfrm>
              <a:off x="7584127" y="1616766"/>
              <a:ext cx="33866" cy="33860"/>
            </a:xfrm>
            <a:custGeom>
              <a:avLst/>
              <a:gdLst/>
              <a:ahLst/>
              <a:cxnLst/>
              <a:rect l="l" t="t" r="r" b="b"/>
              <a:pathLst>
                <a:path w="5561" h="5560" extrusionOk="0">
                  <a:moveTo>
                    <a:pt x="1" y="0"/>
                  </a:moveTo>
                  <a:lnTo>
                    <a:pt x="1" y="5560"/>
                  </a:lnTo>
                  <a:lnTo>
                    <a:pt x="5560" y="5560"/>
                  </a:lnTo>
                  <a:lnTo>
                    <a:pt x="5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36"/>
            <p:cNvSpPr/>
            <p:nvPr/>
          </p:nvSpPr>
          <p:spPr>
            <a:xfrm>
              <a:off x="7540176" y="1670801"/>
              <a:ext cx="26376" cy="33866"/>
            </a:xfrm>
            <a:custGeom>
              <a:avLst/>
              <a:gdLst/>
              <a:ahLst/>
              <a:cxnLst/>
              <a:rect l="l" t="t" r="r" b="b"/>
              <a:pathLst>
                <a:path w="4331" h="5561" extrusionOk="0">
                  <a:moveTo>
                    <a:pt x="1" y="1"/>
                  </a:moveTo>
                  <a:lnTo>
                    <a:pt x="1" y="5560"/>
                  </a:lnTo>
                  <a:lnTo>
                    <a:pt x="4331" y="5560"/>
                  </a:lnTo>
                  <a:lnTo>
                    <a:pt x="43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36"/>
            <p:cNvSpPr/>
            <p:nvPr/>
          </p:nvSpPr>
          <p:spPr>
            <a:xfrm>
              <a:off x="7584127" y="1669827"/>
              <a:ext cx="33866" cy="34189"/>
            </a:xfrm>
            <a:custGeom>
              <a:avLst/>
              <a:gdLst/>
              <a:ahLst/>
              <a:cxnLst/>
              <a:rect l="l" t="t" r="r" b="b"/>
              <a:pathLst>
                <a:path w="5561" h="5614" extrusionOk="0">
                  <a:moveTo>
                    <a:pt x="1" y="0"/>
                  </a:moveTo>
                  <a:lnTo>
                    <a:pt x="1" y="5613"/>
                  </a:lnTo>
                  <a:lnTo>
                    <a:pt x="5560" y="5613"/>
                  </a:lnTo>
                  <a:lnTo>
                    <a:pt x="5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36"/>
            <p:cNvSpPr/>
            <p:nvPr/>
          </p:nvSpPr>
          <p:spPr>
            <a:xfrm>
              <a:off x="7540176" y="1722565"/>
              <a:ext cx="26376" cy="33860"/>
            </a:xfrm>
            <a:custGeom>
              <a:avLst/>
              <a:gdLst/>
              <a:ahLst/>
              <a:cxnLst/>
              <a:rect l="l" t="t" r="r" b="b"/>
              <a:pathLst>
                <a:path w="4331" h="5560" extrusionOk="0">
                  <a:moveTo>
                    <a:pt x="1" y="0"/>
                  </a:moveTo>
                  <a:lnTo>
                    <a:pt x="1" y="5560"/>
                  </a:lnTo>
                  <a:lnTo>
                    <a:pt x="4331" y="5560"/>
                  </a:lnTo>
                  <a:lnTo>
                    <a:pt x="43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36"/>
            <p:cNvSpPr/>
            <p:nvPr/>
          </p:nvSpPr>
          <p:spPr>
            <a:xfrm>
              <a:off x="7584127" y="1721914"/>
              <a:ext cx="33866" cy="33860"/>
            </a:xfrm>
            <a:custGeom>
              <a:avLst/>
              <a:gdLst/>
              <a:ahLst/>
              <a:cxnLst/>
              <a:rect l="l" t="t" r="r" b="b"/>
              <a:pathLst>
                <a:path w="5561" h="5560" extrusionOk="0">
                  <a:moveTo>
                    <a:pt x="1" y="1"/>
                  </a:moveTo>
                  <a:lnTo>
                    <a:pt x="1" y="5560"/>
                  </a:lnTo>
                  <a:lnTo>
                    <a:pt x="5560" y="5560"/>
                  </a:lnTo>
                  <a:lnTo>
                    <a:pt x="55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36"/>
            <p:cNvSpPr/>
            <p:nvPr/>
          </p:nvSpPr>
          <p:spPr>
            <a:xfrm>
              <a:off x="7542131" y="1775304"/>
              <a:ext cx="26376" cy="33860"/>
            </a:xfrm>
            <a:custGeom>
              <a:avLst/>
              <a:gdLst/>
              <a:ahLst/>
              <a:cxnLst/>
              <a:rect l="l" t="t" r="r" b="b"/>
              <a:pathLst>
                <a:path w="4331" h="5560" extrusionOk="0">
                  <a:moveTo>
                    <a:pt x="1" y="0"/>
                  </a:moveTo>
                  <a:lnTo>
                    <a:pt x="1" y="5560"/>
                  </a:lnTo>
                  <a:lnTo>
                    <a:pt x="4331" y="5560"/>
                  </a:lnTo>
                  <a:lnTo>
                    <a:pt x="43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36"/>
            <p:cNvSpPr/>
            <p:nvPr/>
          </p:nvSpPr>
          <p:spPr>
            <a:xfrm>
              <a:off x="7586082" y="1774652"/>
              <a:ext cx="33860" cy="33860"/>
            </a:xfrm>
            <a:custGeom>
              <a:avLst/>
              <a:gdLst/>
              <a:ahLst/>
              <a:cxnLst/>
              <a:rect l="l" t="t" r="r" b="b"/>
              <a:pathLst>
                <a:path w="5560" h="5560" extrusionOk="0">
                  <a:moveTo>
                    <a:pt x="0" y="0"/>
                  </a:moveTo>
                  <a:lnTo>
                    <a:pt x="0" y="5560"/>
                  </a:lnTo>
                  <a:lnTo>
                    <a:pt x="5560" y="5560"/>
                  </a:lnTo>
                  <a:lnTo>
                    <a:pt x="5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36"/>
            <p:cNvSpPr/>
            <p:nvPr/>
          </p:nvSpPr>
          <p:spPr>
            <a:xfrm>
              <a:off x="7667469" y="1653877"/>
              <a:ext cx="33860" cy="33860"/>
            </a:xfrm>
            <a:custGeom>
              <a:avLst/>
              <a:gdLst/>
              <a:ahLst/>
              <a:cxnLst/>
              <a:rect l="l" t="t" r="r" b="b"/>
              <a:pathLst>
                <a:path w="5560" h="5560" extrusionOk="0">
                  <a:moveTo>
                    <a:pt x="0" y="0"/>
                  </a:moveTo>
                  <a:lnTo>
                    <a:pt x="0" y="5560"/>
                  </a:lnTo>
                  <a:lnTo>
                    <a:pt x="5560" y="5560"/>
                  </a:lnTo>
                  <a:lnTo>
                    <a:pt x="5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36"/>
            <p:cNvSpPr/>
            <p:nvPr/>
          </p:nvSpPr>
          <p:spPr>
            <a:xfrm>
              <a:off x="7723138" y="1653877"/>
              <a:ext cx="33860" cy="33860"/>
            </a:xfrm>
            <a:custGeom>
              <a:avLst/>
              <a:gdLst/>
              <a:ahLst/>
              <a:cxnLst/>
              <a:rect l="l" t="t" r="r" b="b"/>
              <a:pathLst>
                <a:path w="5560" h="5560" extrusionOk="0">
                  <a:moveTo>
                    <a:pt x="1" y="0"/>
                  </a:moveTo>
                  <a:lnTo>
                    <a:pt x="1" y="5560"/>
                  </a:lnTo>
                  <a:lnTo>
                    <a:pt x="5560" y="5560"/>
                  </a:lnTo>
                  <a:lnTo>
                    <a:pt x="5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36"/>
            <p:cNvSpPr/>
            <p:nvPr/>
          </p:nvSpPr>
          <p:spPr>
            <a:xfrm>
              <a:off x="7667469" y="1705635"/>
              <a:ext cx="33860" cy="33866"/>
            </a:xfrm>
            <a:custGeom>
              <a:avLst/>
              <a:gdLst/>
              <a:ahLst/>
              <a:cxnLst/>
              <a:rect l="l" t="t" r="r" b="b"/>
              <a:pathLst>
                <a:path w="5560" h="5561" extrusionOk="0">
                  <a:moveTo>
                    <a:pt x="0" y="1"/>
                  </a:moveTo>
                  <a:lnTo>
                    <a:pt x="0" y="5560"/>
                  </a:lnTo>
                  <a:lnTo>
                    <a:pt x="5560" y="5560"/>
                  </a:lnTo>
                  <a:lnTo>
                    <a:pt x="55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36"/>
            <p:cNvSpPr/>
            <p:nvPr/>
          </p:nvSpPr>
          <p:spPr>
            <a:xfrm>
              <a:off x="7723138" y="1705635"/>
              <a:ext cx="33860" cy="33866"/>
            </a:xfrm>
            <a:custGeom>
              <a:avLst/>
              <a:gdLst/>
              <a:ahLst/>
              <a:cxnLst/>
              <a:rect l="l" t="t" r="r" b="b"/>
              <a:pathLst>
                <a:path w="5560" h="5561" extrusionOk="0">
                  <a:moveTo>
                    <a:pt x="1" y="1"/>
                  </a:moveTo>
                  <a:lnTo>
                    <a:pt x="1" y="5560"/>
                  </a:lnTo>
                  <a:lnTo>
                    <a:pt x="5560" y="5560"/>
                  </a:lnTo>
                  <a:lnTo>
                    <a:pt x="55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36"/>
            <p:cNvSpPr/>
            <p:nvPr/>
          </p:nvSpPr>
          <p:spPr>
            <a:xfrm>
              <a:off x="7786950" y="1655826"/>
              <a:ext cx="33860" cy="33866"/>
            </a:xfrm>
            <a:custGeom>
              <a:avLst/>
              <a:gdLst/>
              <a:ahLst/>
              <a:cxnLst/>
              <a:rect l="l" t="t" r="r" b="b"/>
              <a:pathLst>
                <a:path w="5560" h="5561" extrusionOk="0">
                  <a:moveTo>
                    <a:pt x="0" y="1"/>
                  </a:moveTo>
                  <a:lnTo>
                    <a:pt x="0" y="5560"/>
                  </a:lnTo>
                  <a:lnTo>
                    <a:pt x="5560" y="5560"/>
                  </a:lnTo>
                  <a:lnTo>
                    <a:pt x="55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36"/>
            <p:cNvSpPr/>
            <p:nvPr/>
          </p:nvSpPr>
          <p:spPr>
            <a:xfrm>
              <a:off x="7786950" y="1707261"/>
              <a:ext cx="33860" cy="33866"/>
            </a:xfrm>
            <a:custGeom>
              <a:avLst/>
              <a:gdLst/>
              <a:ahLst/>
              <a:cxnLst/>
              <a:rect l="l" t="t" r="r" b="b"/>
              <a:pathLst>
                <a:path w="5560" h="5561" extrusionOk="0">
                  <a:moveTo>
                    <a:pt x="0" y="1"/>
                  </a:moveTo>
                  <a:lnTo>
                    <a:pt x="0" y="5560"/>
                  </a:lnTo>
                  <a:lnTo>
                    <a:pt x="5560" y="5560"/>
                  </a:lnTo>
                  <a:lnTo>
                    <a:pt x="55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36"/>
            <p:cNvSpPr/>
            <p:nvPr/>
          </p:nvSpPr>
          <p:spPr>
            <a:xfrm>
              <a:off x="7838386" y="1654852"/>
              <a:ext cx="33860" cy="34189"/>
            </a:xfrm>
            <a:custGeom>
              <a:avLst/>
              <a:gdLst/>
              <a:ahLst/>
              <a:cxnLst/>
              <a:rect l="l" t="t" r="r" b="b"/>
              <a:pathLst>
                <a:path w="5560" h="5614" extrusionOk="0">
                  <a:moveTo>
                    <a:pt x="0" y="0"/>
                  </a:moveTo>
                  <a:lnTo>
                    <a:pt x="0" y="5613"/>
                  </a:lnTo>
                  <a:lnTo>
                    <a:pt x="5560" y="5613"/>
                  </a:lnTo>
                  <a:lnTo>
                    <a:pt x="5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36"/>
            <p:cNvSpPr/>
            <p:nvPr/>
          </p:nvSpPr>
          <p:spPr>
            <a:xfrm>
              <a:off x="7838386" y="1706616"/>
              <a:ext cx="33860" cy="33860"/>
            </a:xfrm>
            <a:custGeom>
              <a:avLst/>
              <a:gdLst/>
              <a:ahLst/>
              <a:cxnLst/>
              <a:rect l="l" t="t" r="r" b="b"/>
              <a:pathLst>
                <a:path w="5560" h="5560" extrusionOk="0">
                  <a:moveTo>
                    <a:pt x="0" y="0"/>
                  </a:moveTo>
                  <a:lnTo>
                    <a:pt x="0" y="5560"/>
                  </a:lnTo>
                  <a:lnTo>
                    <a:pt x="5560" y="5560"/>
                  </a:lnTo>
                  <a:lnTo>
                    <a:pt x="5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36"/>
            <p:cNvSpPr/>
            <p:nvPr/>
          </p:nvSpPr>
          <p:spPr>
            <a:xfrm>
              <a:off x="7669424" y="1757722"/>
              <a:ext cx="33860" cy="33866"/>
            </a:xfrm>
            <a:custGeom>
              <a:avLst/>
              <a:gdLst/>
              <a:ahLst/>
              <a:cxnLst/>
              <a:rect l="l" t="t" r="r" b="b"/>
              <a:pathLst>
                <a:path w="5560" h="5561" extrusionOk="0">
                  <a:moveTo>
                    <a:pt x="0" y="1"/>
                  </a:moveTo>
                  <a:lnTo>
                    <a:pt x="0" y="5560"/>
                  </a:lnTo>
                  <a:lnTo>
                    <a:pt x="5560" y="5560"/>
                  </a:lnTo>
                  <a:lnTo>
                    <a:pt x="55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36"/>
            <p:cNvSpPr/>
            <p:nvPr/>
          </p:nvSpPr>
          <p:spPr>
            <a:xfrm>
              <a:off x="7724765" y="1757722"/>
              <a:ext cx="33866" cy="33866"/>
            </a:xfrm>
            <a:custGeom>
              <a:avLst/>
              <a:gdLst/>
              <a:ahLst/>
              <a:cxnLst/>
              <a:rect l="l" t="t" r="r" b="b"/>
              <a:pathLst>
                <a:path w="5561" h="5561" extrusionOk="0">
                  <a:moveTo>
                    <a:pt x="1" y="1"/>
                  </a:moveTo>
                  <a:lnTo>
                    <a:pt x="1" y="5560"/>
                  </a:lnTo>
                  <a:lnTo>
                    <a:pt x="5560" y="5560"/>
                  </a:lnTo>
                  <a:lnTo>
                    <a:pt x="55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36"/>
            <p:cNvSpPr/>
            <p:nvPr/>
          </p:nvSpPr>
          <p:spPr>
            <a:xfrm>
              <a:off x="7666495" y="1604068"/>
              <a:ext cx="34189" cy="33860"/>
            </a:xfrm>
            <a:custGeom>
              <a:avLst/>
              <a:gdLst/>
              <a:ahLst/>
              <a:cxnLst/>
              <a:rect l="l" t="t" r="r" b="b"/>
              <a:pathLst>
                <a:path w="5614" h="5560" extrusionOk="0">
                  <a:moveTo>
                    <a:pt x="0" y="0"/>
                  </a:moveTo>
                  <a:lnTo>
                    <a:pt x="0" y="5560"/>
                  </a:lnTo>
                  <a:lnTo>
                    <a:pt x="5613" y="5560"/>
                  </a:lnTo>
                  <a:lnTo>
                    <a:pt x="56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36"/>
            <p:cNvSpPr/>
            <p:nvPr/>
          </p:nvSpPr>
          <p:spPr>
            <a:xfrm>
              <a:off x="7722164" y="1604068"/>
              <a:ext cx="33860" cy="33860"/>
            </a:xfrm>
            <a:custGeom>
              <a:avLst/>
              <a:gdLst/>
              <a:ahLst/>
              <a:cxnLst/>
              <a:rect l="l" t="t" r="r" b="b"/>
              <a:pathLst>
                <a:path w="5560" h="5560" extrusionOk="0">
                  <a:moveTo>
                    <a:pt x="0" y="0"/>
                  </a:moveTo>
                  <a:lnTo>
                    <a:pt x="0" y="5560"/>
                  </a:lnTo>
                  <a:lnTo>
                    <a:pt x="5560" y="5560"/>
                  </a:lnTo>
                  <a:lnTo>
                    <a:pt x="5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36"/>
            <p:cNvSpPr/>
            <p:nvPr/>
          </p:nvSpPr>
          <p:spPr>
            <a:xfrm>
              <a:off x="7788576" y="1759354"/>
              <a:ext cx="33860" cy="34183"/>
            </a:xfrm>
            <a:custGeom>
              <a:avLst/>
              <a:gdLst/>
              <a:ahLst/>
              <a:cxnLst/>
              <a:rect l="l" t="t" r="r" b="b"/>
              <a:pathLst>
                <a:path w="5560" h="5613" extrusionOk="0">
                  <a:moveTo>
                    <a:pt x="0" y="0"/>
                  </a:moveTo>
                  <a:lnTo>
                    <a:pt x="0" y="5613"/>
                  </a:lnTo>
                  <a:lnTo>
                    <a:pt x="5560" y="5613"/>
                  </a:lnTo>
                  <a:lnTo>
                    <a:pt x="5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36"/>
            <p:cNvSpPr/>
            <p:nvPr/>
          </p:nvSpPr>
          <p:spPr>
            <a:xfrm>
              <a:off x="7840012" y="1758703"/>
              <a:ext cx="33860" cy="33860"/>
            </a:xfrm>
            <a:custGeom>
              <a:avLst/>
              <a:gdLst/>
              <a:ahLst/>
              <a:cxnLst/>
              <a:rect l="l" t="t" r="r" b="b"/>
              <a:pathLst>
                <a:path w="5560" h="5560" extrusionOk="0">
                  <a:moveTo>
                    <a:pt x="0" y="0"/>
                  </a:moveTo>
                  <a:lnTo>
                    <a:pt x="0" y="5560"/>
                  </a:lnTo>
                  <a:lnTo>
                    <a:pt x="5560" y="5560"/>
                  </a:lnTo>
                  <a:lnTo>
                    <a:pt x="5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36"/>
            <p:cNvSpPr/>
            <p:nvPr/>
          </p:nvSpPr>
          <p:spPr>
            <a:xfrm>
              <a:off x="7666495" y="1552633"/>
              <a:ext cx="34189" cy="33860"/>
            </a:xfrm>
            <a:custGeom>
              <a:avLst/>
              <a:gdLst/>
              <a:ahLst/>
              <a:cxnLst/>
              <a:rect l="l" t="t" r="r" b="b"/>
              <a:pathLst>
                <a:path w="5614" h="5560" extrusionOk="0">
                  <a:moveTo>
                    <a:pt x="0" y="0"/>
                  </a:moveTo>
                  <a:lnTo>
                    <a:pt x="0" y="5560"/>
                  </a:lnTo>
                  <a:lnTo>
                    <a:pt x="5613" y="5560"/>
                  </a:lnTo>
                  <a:lnTo>
                    <a:pt x="56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36"/>
            <p:cNvSpPr/>
            <p:nvPr/>
          </p:nvSpPr>
          <p:spPr>
            <a:xfrm>
              <a:off x="7722164" y="1552633"/>
              <a:ext cx="33860" cy="33860"/>
            </a:xfrm>
            <a:custGeom>
              <a:avLst/>
              <a:gdLst/>
              <a:ahLst/>
              <a:cxnLst/>
              <a:rect l="l" t="t" r="r" b="b"/>
              <a:pathLst>
                <a:path w="5560" h="5560" extrusionOk="0">
                  <a:moveTo>
                    <a:pt x="0" y="0"/>
                  </a:moveTo>
                  <a:lnTo>
                    <a:pt x="0" y="5560"/>
                  </a:lnTo>
                  <a:lnTo>
                    <a:pt x="5560" y="5560"/>
                  </a:lnTo>
                  <a:lnTo>
                    <a:pt x="5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36"/>
            <p:cNvSpPr/>
            <p:nvPr/>
          </p:nvSpPr>
          <p:spPr>
            <a:xfrm>
              <a:off x="7665843" y="1503798"/>
              <a:ext cx="33860" cy="33866"/>
            </a:xfrm>
            <a:custGeom>
              <a:avLst/>
              <a:gdLst/>
              <a:ahLst/>
              <a:cxnLst/>
              <a:rect l="l" t="t" r="r" b="b"/>
              <a:pathLst>
                <a:path w="5560" h="5561" extrusionOk="0">
                  <a:moveTo>
                    <a:pt x="0" y="1"/>
                  </a:moveTo>
                  <a:lnTo>
                    <a:pt x="0" y="5560"/>
                  </a:lnTo>
                  <a:lnTo>
                    <a:pt x="5560" y="5560"/>
                  </a:lnTo>
                  <a:lnTo>
                    <a:pt x="55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36"/>
            <p:cNvSpPr/>
            <p:nvPr/>
          </p:nvSpPr>
          <p:spPr>
            <a:xfrm>
              <a:off x="7721512" y="1503798"/>
              <a:ext cx="33860" cy="33866"/>
            </a:xfrm>
            <a:custGeom>
              <a:avLst/>
              <a:gdLst/>
              <a:ahLst/>
              <a:cxnLst/>
              <a:rect l="l" t="t" r="r" b="b"/>
              <a:pathLst>
                <a:path w="5560" h="5561" extrusionOk="0">
                  <a:moveTo>
                    <a:pt x="0" y="1"/>
                  </a:moveTo>
                  <a:lnTo>
                    <a:pt x="0" y="5560"/>
                  </a:lnTo>
                  <a:lnTo>
                    <a:pt x="5560" y="5560"/>
                  </a:lnTo>
                  <a:lnTo>
                    <a:pt x="55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36"/>
            <p:cNvSpPr/>
            <p:nvPr/>
          </p:nvSpPr>
          <p:spPr>
            <a:xfrm>
              <a:off x="7228622" y="1772783"/>
              <a:ext cx="15310" cy="39883"/>
            </a:xfrm>
            <a:custGeom>
              <a:avLst/>
              <a:gdLst/>
              <a:ahLst/>
              <a:cxnLst/>
              <a:rect l="l" t="t" r="r" b="b"/>
              <a:pathLst>
                <a:path w="2514" h="6549" extrusionOk="0">
                  <a:moveTo>
                    <a:pt x="1257" y="0"/>
                  </a:moveTo>
                  <a:cubicBezTo>
                    <a:pt x="656" y="0"/>
                    <a:pt x="54" y="388"/>
                    <a:pt x="1" y="1163"/>
                  </a:cubicBezTo>
                  <a:lnTo>
                    <a:pt x="1" y="5386"/>
                  </a:lnTo>
                  <a:cubicBezTo>
                    <a:pt x="54" y="6161"/>
                    <a:pt x="656" y="6549"/>
                    <a:pt x="1257" y="6549"/>
                  </a:cubicBezTo>
                  <a:cubicBezTo>
                    <a:pt x="1859" y="6549"/>
                    <a:pt x="2460" y="6161"/>
                    <a:pt x="2513" y="5386"/>
                  </a:cubicBezTo>
                  <a:lnTo>
                    <a:pt x="2513" y="1163"/>
                  </a:lnTo>
                  <a:cubicBezTo>
                    <a:pt x="2460" y="388"/>
                    <a:pt x="1859" y="0"/>
                    <a:pt x="12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36"/>
            <p:cNvSpPr/>
            <p:nvPr/>
          </p:nvSpPr>
          <p:spPr>
            <a:xfrm>
              <a:off x="7650539" y="1374230"/>
              <a:ext cx="282911" cy="257193"/>
            </a:xfrm>
            <a:custGeom>
              <a:avLst/>
              <a:gdLst/>
              <a:ahLst/>
              <a:cxnLst/>
              <a:rect l="l" t="t" r="r" b="b"/>
              <a:pathLst>
                <a:path w="46455" h="42232" fill="none" extrusionOk="0">
                  <a:moveTo>
                    <a:pt x="215" y="17267"/>
                  </a:moveTo>
                  <a:cubicBezTo>
                    <a:pt x="2032" y="6095"/>
                    <a:pt x="11654" y="1"/>
                    <a:pt x="22399" y="1"/>
                  </a:cubicBezTo>
                  <a:cubicBezTo>
                    <a:pt x="35656" y="1"/>
                    <a:pt x="46454" y="10746"/>
                    <a:pt x="46454" y="24056"/>
                  </a:cubicBezTo>
                  <a:cubicBezTo>
                    <a:pt x="46454" y="24056"/>
                    <a:pt x="46134" y="35656"/>
                    <a:pt x="38971" y="42232"/>
                  </a:cubicBezTo>
                  <a:lnTo>
                    <a:pt x="20688" y="42232"/>
                  </a:lnTo>
                  <a:lnTo>
                    <a:pt x="20688" y="17802"/>
                  </a:lnTo>
                  <a:lnTo>
                    <a:pt x="1" y="17802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5345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36"/>
            <p:cNvSpPr/>
            <p:nvPr/>
          </p:nvSpPr>
          <p:spPr>
            <a:xfrm>
              <a:off x="7779459" y="1289672"/>
              <a:ext cx="14981" cy="68537"/>
            </a:xfrm>
            <a:custGeom>
              <a:avLst/>
              <a:gdLst/>
              <a:ahLst/>
              <a:cxnLst/>
              <a:rect l="l" t="t" r="r" b="b"/>
              <a:pathLst>
                <a:path w="2460" h="11254" extrusionOk="0">
                  <a:moveTo>
                    <a:pt x="1230" y="0"/>
                  </a:moveTo>
                  <a:cubicBezTo>
                    <a:pt x="642" y="0"/>
                    <a:pt x="54" y="388"/>
                    <a:pt x="1" y="1163"/>
                  </a:cubicBezTo>
                  <a:lnTo>
                    <a:pt x="1" y="10090"/>
                  </a:lnTo>
                  <a:cubicBezTo>
                    <a:pt x="54" y="10866"/>
                    <a:pt x="642" y="11253"/>
                    <a:pt x="1230" y="11253"/>
                  </a:cubicBezTo>
                  <a:cubicBezTo>
                    <a:pt x="1818" y="11253"/>
                    <a:pt x="2406" y="10866"/>
                    <a:pt x="2460" y="10090"/>
                  </a:cubicBezTo>
                  <a:lnTo>
                    <a:pt x="2460" y="1163"/>
                  </a:lnTo>
                  <a:cubicBezTo>
                    <a:pt x="2406" y="388"/>
                    <a:pt x="1818" y="0"/>
                    <a:pt x="12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36"/>
            <p:cNvSpPr/>
            <p:nvPr/>
          </p:nvSpPr>
          <p:spPr>
            <a:xfrm>
              <a:off x="7809087" y="1326461"/>
              <a:ext cx="15304" cy="31747"/>
            </a:xfrm>
            <a:custGeom>
              <a:avLst/>
              <a:gdLst/>
              <a:ahLst/>
              <a:cxnLst/>
              <a:rect l="l" t="t" r="r" b="b"/>
              <a:pathLst>
                <a:path w="2513" h="5213" extrusionOk="0">
                  <a:moveTo>
                    <a:pt x="1236" y="0"/>
                  </a:moveTo>
                  <a:cubicBezTo>
                    <a:pt x="642" y="0"/>
                    <a:pt x="54" y="388"/>
                    <a:pt x="0" y="1163"/>
                  </a:cubicBezTo>
                  <a:lnTo>
                    <a:pt x="0" y="4049"/>
                  </a:lnTo>
                  <a:cubicBezTo>
                    <a:pt x="54" y="4825"/>
                    <a:pt x="642" y="5212"/>
                    <a:pt x="1236" y="5212"/>
                  </a:cubicBezTo>
                  <a:cubicBezTo>
                    <a:pt x="1831" y="5212"/>
                    <a:pt x="2432" y="4825"/>
                    <a:pt x="2513" y="4049"/>
                  </a:cubicBezTo>
                  <a:lnTo>
                    <a:pt x="2513" y="1163"/>
                  </a:lnTo>
                  <a:cubicBezTo>
                    <a:pt x="2432" y="388"/>
                    <a:pt x="1831" y="0"/>
                    <a:pt x="12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36"/>
            <p:cNvSpPr/>
            <p:nvPr/>
          </p:nvSpPr>
          <p:spPr>
            <a:xfrm>
              <a:off x="7837649" y="1270543"/>
              <a:ext cx="29390" cy="98914"/>
            </a:xfrm>
            <a:custGeom>
              <a:avLst/>
              <a:gdLst/>
              <a:ahLst/>
              <a:cxnLst/>
              <a:rect l="l" t="t" r="r" b="b"/>
              <a:pathLst>
                <a:path w="4826" h="16242" extrusionOk="0">
                  <a:moveTo>
                    <a:pt x="3596" y="1"/>
                  </a:moveTo>
                  <a:cubicBezTo>
                    <a:pt x="2968" y="1"/>
                    <a:pt x="2313" y="402"/>
                    <a:pt x="2259" y="1204"/>
                  </a:cubicBezTo>
                  <a:cubicBezTo>
                    <a:pt x="1939" y="5747"/>
                    <a:pt x="1244" y="10238"/>
                    <a:pt x="228" y="14675"/>
                  </a:cubicBezTo>
                  <a:cubicBezTo>
                    <a:pt x="1" y="15616"/>
                    <a:pt x="798" y="16241"/>
                    <a:pt x="1543" y="16241"/>
                  </a:cubicBezTo>
                  <a:cubicBezTo>
                    <a:pt x="2026" y="16241"/>
                    <a:pt x="2487" y="15979"/>
                    <a:pt x="2634" y="15370"/>
                  </a:cubicBezTo>
                  <a:cubicBezTo>
                    <a:pt x="3703" y="10719"/>
                    <a:pt x="4398" y="5961"/>
                    <a:pt x="4772" y="1204"/>
                  </a:cubicBezTo>
                  <a:cubicBezTo>
                    <a:pt x="4825" y="402"/>
                    <a:pt x="4224" y="1"/>
                    <a:pt x="35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36"/>
            <p:cNvSpPr/>
            <p:nvPr/>
          </p:nvSpPr>
          <p:spPr>
            <a:xfrm>
              <a:off x="7714028" y="1285470"/>
              <a:ext cx="44122" cy="81764"/>
            </a:xfrm>
            <a:custGeom>
              <a:avLst/>
              <a:gdLst/>
              <a:ahLst/>
              <a:cxnLst/>
              <a:rect l="l" t="t" r="r" b="b"/>
              <a:pathLst>
                <a:path w="7245" h="13426" extrusionOk="0">
                  <a:moveTo>
                    <a:pt x="1492" y="1"/>
                  </a:moveTo>
                  <a:cubicBezTo>
                    <a:pt x="736" y="1"/>
                    <a:pt x="0" y="603"/>
                    <a:pt x="320" y="1532"/>
                  </a:cubicBezTo>
                  <a:cubicBezTo>
                    <a:pt x="1603" y="5328"/>
                    <a:pt x="3047" y="9070"/>
                    <a:pt x="4650" y="12758"/>
                  </a:cubicBezTo>
                  <a:cubicBezTo>
                    <a:pt x="4869" y="13230"/>
                    <a:pt x="5226" y="13426"/>
                    <a:pt x="5594" y="13426"/>
                  </a:cubicBezTo>
                  <a:cubicBezTo>
                    <a:pt x="6394" y="13426"/>
                    <a:pt x="7245" y="12501"/>
                    <a:pt x="6842" y="11475"/>
                  </a:cubicBezTo>
                  <a:cubicBezTo>
                    <a:pt x="5292" y="8001"/>
                    <a:pt x="3956" y="4473"/>
                    <a:pt x="2726" y="891"/>
                  </a:cubicBezTo>
                  <a:cubicBezTo>
                    <a:pt x="2512" y="270"/>
                    <a:pt x="1997" y="1"/>
                    <a:pt x="14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36"/>
            <p:cNvSpPr/>
            <p:nvPr/>
          </p:nvSpPr>
          <p:spPr>
            <a:xfrm>
              <a:off x="7682701" y="1314957"/>
              <a:ext cx="39475" cy="57636"/>
            </a:xfrm>
            <a:custGeom>
              <a:avLst/>
              <a:gdLst/>
              <a:ahLst/>
              <a:cxnLst/>
              <a:rect l="l" t="t" r="r" b="b"/>
              <a:pathLst>
                <a:path w="6482" h="9464" extrusionOk="0">
                  <a:moveTo>
                    <a:pt x="1531" y="0"/>
                  </a:moveTo>
                  <a:cubicBezTo>
                    <a:pt x="781" y="0"/>
                    <a:pt x="1" y="623"/>
                    <a:pt x="226" y="1555"/>
                  </a:cubicBezTo>
                  <a:cubicBezTo>
                    <a:pt x="921" y="4228"/>
                    <a:pt x="2043" y="6687"/>
                    <a:pt x="3647" y="8932"/>
                  </a:cubicBezTo>
                  <a:cubicBezTo>
                    <a:pt x="3929" y="9308"/>
                    <a:pt x="4311" y="9463"/>
                    <a:pt x="4689" y="9463"/>
                  </a:cubicBezTo>
                  <a:cubicBezTo>
                    <a:pt x="5600" y="9463"/>
                    <a:pt x="6481" y="8556"/>
                    <a:pt x="5839" y="7649"/>
                  </a:cubicBezTo>
                  <a:cubicBezTo>
                    <a:pt x="4342" y="5618"/>
                    <a:pt x="3273" y="3319"/>
                    <a:pt x="2685" y="913"/>
                  </a:cubicBezTo>
                  <a:cubicBezTo>
                    <a:pt x="2514" y="274"/>
                    <a:pt x="2029" y="0"/>
                    <a:pt x="15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36"/>
            <p:cNvSpPr/>
            <p:nvPr/>
          </p:nvSpPr>
          <p:spPr>
            <a:xfrm>
              <a:off x="7633493" y="1305414"/>
              <a:ext cx="64249" cy="80589"/>
            </a:xfrm>
            <a:custGeom>
              <a:avLst/>
              <a:gdLst/>
              <a:ahLst/>
              <a:cxnLst/>
              <a:rect l="l" t="t" r="r" b="b"/>
              <a:pathLst>
                <a:path w="10550" h="13233" extrusionOk="0">
                  <a:moveTo>
                    <a:pt x="1692" y="0"/>
                  </a:moveTo>
                  <a:cubicBezTo>
                    <a:pt x="850" y="0"/>
                    <a:pt x="1" y="895"/>
                    <a:pt x="555" y="1892"/>
                  </a:cubicBezTo>
                  <a:lnTo>
                    <a:pt x="4938" y="9537"/>
                  </a:lnTo>
                  <a:cubicBezTo>
                    <a:pt x="5954" y="11301"/>
                    <a:pt x="6755" y="13011"/>
                    <a:pt x="8947" y="13225"/>
                  </a:cubicBezTo>
                  <a:cubicBezTo>
                    <a:pt x="8997" y="13230"/>
                    <a:pt x="9045" y="13233"/>
                    <a:pt x="9091" y="13233"/>
                  </a:cubicBezTo>
                  <a:cubicBezTo>
                    <a:pt x="10549" y="13233"/>
                    <a:pt x="10501" y="10868"/>
                    <a:pt x="8947" y="10713"/>
                  </a:cubicBezTo>
                  <a:cubicBezTo>
                    <a:pt x="7718" y="10606"/>
                    <a:pt x="6274" y="6810"/>
                    <a:pt x="5686" y="5848"/>
                  </a:cubicBezTo>
                  <a:lnTo>
                    <a:pt x="2693" y="609"/>
                  </a:lnTo>
                  <a:cubicBezTo>
                    <a:pt x="2445" y="180"/>
                    <a:pt x="2069" y="0"/>
                    <a:pt x="16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36"/>
            <p:cNvSpPr/>
            <p:nvPr/>
          </p:nvSpPr>
          <p:spPr>
            <a:xfrm>
              <a:off x="7862698" y="1319256"/>
              <a:ext cx="40036" cy="54859"/>
            </a:xfrm>
            <a:custGeom>
              <a:avLst/>
              <a:gdLst/>
              <a:ahLst/>
              <a:cxnLst/>
              <a:rect l="l" t="t" r="r" b="b"/>
              <a:pathLst>
                <a:path w="6574" h="9008" extrusionOk="0">
                  <a:moveTo>
                    <a:pt x="4894" y="1"/>
                  </a:moveTo>
                  <a:cubicBezTo>
                    <a:pt x="4520" y="1"/>
                    <a:pt x="4153" y="186"/>
                    <a:pt x="3920" y="635"/>
                  </a:cubicBezTo>
                  <a:lnTo>
                    <a:pt x="445" y="7210"/>
                  </a:lnTo>
                  <a:cubicBezTo>
                    <a:pt x="1" y="8139"/>
                    <a:pt x="777" y="9007"/>
                    <a:pt x="1621" y="9007"/>
                  </a:cubicBezTo>
                  <a:cubicBezTo>
                    <a:pt x="1894" y="9007"/>
                    <a:pt x="2175" y="8916"/>
                    <a:pt x="2423" y="8707"/>
                  </a:cubicBezTo>
                  <a:lnTo>
                    <a:pt x="3171" y="8119"/>
                  </a:lnTo>
                  <a:cubicBezTo>
                    <a:pt x="3636" y="7735"/>
                    <a:pt x="3673" y="7245"/>
                    <a:pt x="3470" y="6838"/>
                  </a:cubicBezTo>
                  <a:lnTo>
                    <a:pt x="3470" y="6838"/>
                  </a:lnTo>
                  <a:lnTo>
                    <a:pt x="6058" y="1865"/>
                  </a:lnTo>
                  <a:cubicBezTo>
                    <a:pt x="6573" y="907"/>
                    <a:pt x="5720" y="1"/>
                    <a:pt x="48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36"/>
            <p:cNvSpPr/>
            <p:nvPr/>
          </p:nvSpPr>
          <p:spPr>
            <a:xfrm>
              <a:off x="7879731" y="1343397"/>
              <a:ext cx="80120" cy="48001"/>
            </a:xfrm>
            <a:custGeom>
              <a:avLst/>
              <a:gdLst/>
              <a:ahLst/>
              <a:cxnLst/>
              <a:rect l="l" t="t" r="r" b="b"/>
              <a:pathLst>
                <a:path w="13156" h="7882" extrusionOk="0">
                  <a:moveTo>
                    <a:pt x="11624" y="1"/>
                  </a:moveTo>
                  <a:cubicBezTo>
                    <a:pt x="11485" y="1"/>
                    <a:pt x="11333" y="29"/>
                    <a:pt x="11173" y="92"/>
                  </a:cubicBezTo>
                  <a:cubicBezTo>
                    <a:pt x="7644" y="1589"/>
                    <a:pt x="4223" y="3300"/>
                    <a:pt x="909" y="5278"/>
                  </a:cubicBezTo>
                  <a:cubicBezTo>
                    <a:pt x="0" y="5866"/>
                    <a:pt x="161" y="7256"/>
                    <a:pt x="1230" y="7576"/>
                  </a:cubicBezTo>
                  <a:lnTo>
                    <a:pt x="1818" y="7790"/>
                  </a:lnTo>
                  <a:cubicBezTo>
                    <a:pt x="1979" y="7853"/>
                    <a:pt x="2130" y="7882"/>
                    <a:pt x="2271" y="7882"/>
                  </a:cubicBezTo>
                  <a:cubicBezTo>
                    <a:pt x="2898" y="7882"/>
                    <a:pt x="3307" y="7313"/>
                    <a:pt x="3344" y="6704"/>
                  </a:cubicBezTo>
                  <a:lnTo>
                    <a:pt x="3344" y="6704"/>
                  </a:lnTo>
                  <a:cubicBezTo>
                    <a:pt x="6080" y="5123"/>
                    <a:pt x="8933" y="3709"/>
                    <a:pt x="11868" y="2498"/>
                  </a:cubicBezTo>
                  <a:cubicBezTo>
                    <a:pt x="13156" y="1973"/>
                    <a:pt x="12783" y="1"/>
                    <a:pt x="11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36"/>
            <p:cNvSpPr/>
            <p:nvPr/>
          </p:nvSpPr>
          <p:spPr>
            <a:xfrm>
              <a:off x="7897819" y="1394941"/>
              <a:ext cx="58915" cy="20444"/>
            </a:xfrm>
            <a:custGeom>
              <a:avLst/>
              <a:gdLst/>
              <a:ahLst/>
              <a:cxnLst/>
              <a:rect l="l" t="t" r="r" b="b"/>
              <a:pathLst>
                <a:path w="9674" h="3357" extrusionOk="0">
                  <a:moveTo>
                    <a:pt x="7747" y="1"/>
                  </a:moveTo>
                  <a:cubicBezTo>
                    <a:pt x="7670" y="1"/>
                    <a:pt x="7590" y="7"/>
                    <a:pt x="7508" y="21"/>
                  </a:cubicBezTo>
                  <a:lnTo>
                    <a:pt x="1521" y="930"/>
                  </a:lnTo>
                  <a:cubicBezTo>
                    <a:pt x="1" y="1183"/>
                    <a:pt x="545" y="3356"/>
                    <a:pt x="1925" y="3356"/>
                  </a:cubicBezTo>
                  <a:cubicBezTo>
                    <a:pt x="2002" y="3356"/>
                    <a:pt x="2081" y="3349"/>
                    <a:pt x="2162" y="3335"/>
                  </a:cubicBezTo>
                  <a:lnTo>
                    <a:pt x="8203" y="2427"/>
                  </a:lnTo>
                  <a:cubicBezTo>
                    <a:pt x="9673" y="2224"/>
                    <a:pt x="9172" y="1"/>
                    <a:pt x="77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36"/>
            <p:cNvSpPr/>
            <p:nvPr/>
          </p:nvSpPr>
          <p:spPr>
            <a:xfrm>
              <a:off x="7924329" y="1431529"/>
              <a:ext cx="97349" cy="18568"/>
            </a:xfrm>
            <a:custGeom>
              <a:avLst/>
              <a:gdLst/>
              <a:ahLst/>
              <a:cxnLst/>
              <a:rect l="l" t="t" r="r" b="b"/>
              <a:pathLst>
                <a:path w="15985" h="3049" extrusionOk="0">
                  <a:moveTo>
                    <a:pt x="14434" y="0"/>
                  </a:moveTo>
                  <a:cubicBezTo>
                    <a:pt x="10104" y="0"/>
                    <a:pt x="5827" y="161"/>
                    <a:pt x="1551" y="481"/>
                  </a:cubicBezTo>
                  <a:cubicBezTo>
                    <a:pt x="1" y="588"/>
                    <a:pt x="1" y="2887"/>
                    <a:pt x="1551" y="2994"/>
                  </a:cubicBezTo>
                  <a:lnTo>
                    <a:pt x="2834" y="3047"/>
                  </a:lnTo>
                  <a:cubicBezTo>
                    <a:pt x="2851" y="3048"/>
                    <a:pt x="2868" y="3048"/>
                    <a:pt x="2885" y="3048"/>
                  </a:cubicBezTo>
                  <a:cubicBezTo>
                    <a:pt x="3154" y="3048"/>
                    <a:pt x="3376" y="2976"/>
                    <a:pt x="3551" y="2855"/>
                  </a:cubicBezTo>
                  <a:lnTo>
                    <a:pt x="3551" y="2855"/>
                  </a:lnTo>
                  <a:cubicBezTo>
                    <a:pt x="7162" y="2627"/>
                    <a:pt x="10779" y="2513"/>
                    <a:pt x="14434" y="2513"/>
                  </a:cubicBezTo>
                  <a:cubicBezTo>
                    <a:pt x="15984" y="2406"/>
                    <a:pt x="15984" y="107"/>
                    <a:pt x="14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36"/>
            <p:cNvSpPr/>
            <p:nvPr/>
          </p:nvSpPr>
          <p:spPr>
            <a:xfrm>
              <a:off x="7941612" y="1458550"/>
              <a:ext cx="47508" cy="18800"/>
            </a:xfrm>
            <a:custGeom>
              <a:avLst/>
              <a:gdLst/>
              <a:ahLst/>
              <a:cxnLst/>
              <a:rect l="l" t="t" r="r" b="b"/>
              <a:pathLst>
                <a:path w="7801" h="3087" extrusionOk="0">
                  <a:moveTo>
                    <a:pt x="6197" y="0"/>
                  </a:moveTo>
                  <a:cubicBezTo>
                    <a:pt x="4593" y="0"/>
                    <a:pt x="2989" y="214"/>
                    <a:pt x="1439" y="588"/>
                  </a:cubicBezTo>
                  <a:cubicBezTo>
                    <a:pt x="0" y="985"/>
                    <a:pt x="450" y="3086"/>
                    <a:pt x="1804" y="3086"/>
                  </a:cubicBezTo>
                  <a:cubicBezTo>
                    <a:pt x="1909" y="3086"/>
                    <a:pt x="2019" y="3074"/>
                    <a:pt x="2134" y="3047"/>
                  </a:cubicBezTo>
                  <a:cubicBezTo>
                    <a:pt x="3471" y="2673"/>
                    <a:pt x="4807" y="2513"/>
                    <a:pt x="6197" y="2513"/>
                  </a:cubicBezTo>
                  <a:cubicBezTo>
                    <a:pt x="7801" y="2513"/>
                    <a:pt x="7801" y="54"/>
                    <a:pt x="61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36"/>
            <p:cNvSpPr/>
            <p:nvPr/>
          </p:nvSpPr>
          <p:spPr>
            <a:xfrm>
              <a:off x="7938665" y="1488452"/>
              <a:ext cx="94078" cy="18526"/>
            </a:xfrm>
            <a:custGeom>
              <a:avLst/>
              <a:gdLst/>
              <a:ahLst/>
              <a:cxnLst/>
              <a:rect l="l" t="t" r="r" b="b"/>
              <a:pathLst>
                <a:path w="15448" h="3042" extrusionOk="0">
                  <a:moveTo>
                    <a:pt x="1458" y="1"/>
                  </a:moveTo>
                  <a:cubicBezTo>
                    <a:pt x="0" y="1"/>
                    <a:pt x="48" y="2365"/>
                    <a:pt x="1603" y="2521"/>
                  </a:cubicBezTo>
                  <a:cubicBezTo>
                    <a:pt x="4480" y="2861"/>
                    <a:pt x="7357" y="3041"/>
                    <a:pt x="10253" y="3041"/>
                  </a:cubicBezTo>
                  <a:cubicBezTo>
                    <a:pt x="11446" y="3041"/>
                    <a:pt x="12643" y="3011"/>
                    <a:pt x="13844" y="2948"/>
                  </a:cubicBezTo>
                  <a:cubicBezTo>
                    <a:pt x="15414" y="2844"/>
                    <a:pt x="15447" y="432"/>
                    <a:pt x="13942" y="432"/>
                  </a:cubicBezTo>
                  <a:cubicBezTo>
                    <a:pt x="13910" y="432"/>
                    <a:pt x="13877" y="434"/>
                    <a:pt x="13844" y="436"/>
                  </a:cubicBezTo>
                  <a:cubicBezTo>
                    <a:pt x="12643" y="498"/>
                    <a:pt x="11446" y="529"/>
                    <a:pt x="10253" y="529"/>
                  </a:cubicBezTo>
                  <a:cubicBezTo>
                    <a:pt x="7357" y="529"/>
                    <a:pt x="4480" y="349"/>
                    <a:pt x="1603" y="8"/>
                  </a:cubicBezTo>
                  <a:cubicBezTo>
                    <a:pt x="1553" y="3"/>
                    <a:pt x="1505" y="1"/>
                    <a:pt x="14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36"/>
            <p:cNvSpPr/>
            <p:nvPr/>
          </p:nvSpPr>
          <p:spPr>
            <a:xfrm>
              <a:off x="7939816" y="1517019"/>
              <a:ext cx="51071" cy="19464"/>
            </a:xfrm>
            <a:custGeom>
              <a:avLst/>
              <a:gdLst/>
              <a:ahLst/>
              <a:cxnLst/>
              <a:rect l="l" t="t" r="r" b="b"/>
              <a:pathLst>
                <a:path w="8386" h="3196" extrusionOk="0">
                  <a:moveTo>
                    <a:pt x="6461" y="1"/>
                  </a:moveTo>
                  <a:cubicBezTo>
                    <a:pt x="6385" y="1"/>
                    <a:pt x="6306" y="7"/>
                    <a:pt x="6225" y="21"/>
                  </a:cubicBezTo>
                  <a:lnTo>
                    <a:pt x="1520" y="770"/>
                  </a:lnTo>
                  <a:cubicBezTo>
                    <a:pt x="1" y="1023"/>
                    <a:pt x="545" y="3196"/>
                    <a:pt x="1971" y="3196"/>
                  </a:cubicBezTo>
                  <a:cubicBezTo>
                    <a:pt x="2050" y="3196"/>
                    <a:pt x="2131" y="3189"/>
                    <a:pt x="2215" y="3175"/>
                  </a:cubicBezTo>
                  <a:lnTo>
                    <a:pt x="6866" y="2427"/>
                  </a:lnTo>
                  <a:cubicBezTo>
                    <a:pt x="8386" y="2174"/>
                    <a:pt x="7841" y="1"/>
                    <a:pt x="64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36"/>
            <p:cNvSpPr/>
            <p:nvPr/>
          </p:nvSpPr>
          <p:spPr>
            <a:xfrm>
              <a:off x="7938519" y="1553979"/>
              <a:ext cx="90321" cy="19616"/>
            </a:xfrm>
            <a:custGeom>
              <a:avLst/>
              <a:gdLst/>
              <a:ahLst/>
              <a:cxnLst/>
              <a:rect l="l" t="t" r="r" b="b"/>
              <a:pathLst>
                <a:path w="14831" h="3221" extrusionOk="0">
                  <a:moveTo>
                    <a:pt x="10981" y="1"/>
                  </a:moveTo>
                  <a:cubicBezTo>
                    <a:pt x="7792" y="1"/>
                    <a:pt x="4638" y="275"/>
                    <a:pt x="1520" y="795"/>
                  </a:cubicBezTo>
                  <a:cubicBezTo>
                    <a:pt x="0" y="1048"/>
                    <a:pt x="544" y="3221"/>
                    <a:pt x="1970" y="3221"/>
                  </a:cubicBezTo>
                  <a:cubicBezTo>
                    <a:pt x="2049" y="3221"/>
                    <a:pt x="2130" y="3214"/>
                    <a:pt x="2215" y="3200"/>
                  </a:cubicBezTo>
                  <a:cubicBezTo>
                    <a:pt x="5071" y="2738"/>
                    <a:pt x="7960" y="2507"/>
                    <a:pt x="10856" y="2507"/>
                  </a:cubicBezTo>
                  <a:cubicBezTo>
                    <a:pt x="11646" y="2507"/>
                    <a:pt x="12436" y="2524"/>
                    <a:pt x="13227" y="2559"/>
                  </a:cubicBezTo>
                  <a:cubicBezTo>
                    <a:pt x="13243" y="2559"/>
                    <a:pt x="13260" y="2560"/>
                    <a:pt x="13277" y="2560"/>
                  </a:cubicBezTo>
                  <a:cubicBezTo>
                    <a:pt x="14830" y="2560"/>
                    <a:pt x="14813" y="99"/>
                    <a:pt x="13227" y="46"/>
                  </a:cubicBezTo>
                  <a:cubicBezTo>
                    <a:pt x="12476" y="16"/>
                    <a:pt x="11727" y="1"/>
                    <a:pt x="109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36"/>
            <p:cNvSpPr/>
            <p:nvPr/>
          </p:nvSpPr>
          <p:spPr>
            <a:xfrm>
              <a:off x="7926399" y="1586176"/>
              <a:ext cx="68257" cy="21187"/>
            </a:xfrm>
            <a:custGeom>
              <a:avLst/>
              <a:gdLst/>
              <a:ahLst/>
              <a:cxnLst/>
              <a:rect l="l" t="t" r="r" b="b"/>
              <a:pathLst>
                <a:path w="11208" h="3479" extrusionOk="0">
                  <a:moveTo>
                    <a:pt x="1749" y="1"/>
                  </a:moveTo>
                  <a:cubicBezTo>
                    <a:pt x="426" y="1"/>
                    <a:pt x="0" y="2064"/>
                    <a:pt x="1425" y="2457"/>
                  </a:cubicBezTo>
                  <a:cubicBezTo>
                    <a:pt x="3908" y="3152"/>
                    <a:pt x="6437" y="3478"/>
                    <a:pt x="9012" y="3478"/>
                  </a:cubicBezTo>
                  <a:cubicBezTo>
                    <a:pt x="9209" y="3478"/>
                    <a:pt x="9406" y="3477"/>
                    <a:pt x="9604" y="3473"/>
                  </a:cubicBezTo>
                  <a:cubicBezTo>
                    <a:pt x="11190" y="3420"/>
                    <a:pt x="11207" y="959"/>
                    <a:pt x="9654" y="959"/>
                  </a:cubicBezTo>
                  <a:cubicBezTo>
                    <a:pt x="9637" y="959"/>
                    <a:pt x="9621" y="960"/>
                    <a:pt x="9604" y="960"/>
                  </a:cubicBezTo>
                  <a:cubicBezTo>
                    <a:pt x="9397" y="965"/>
                    <a:pt x="9190" y="967"/>
                    <a:pt x="8983" y="967"/>
                  </a:cubicBezTo>
                  <a:cubicBezTo>
                    <a:pt x="6670" y="967"/>
                    <a:pt x="4328" y="689"/>
                    <a:pt x="2120" y="52"/>
                  </a:cubicBezTo>
                  <a:cubicBezTo>
                    <a:pt x="1990" y="17"/>
                    <a:pt x="1866" y="1"/>
                    <a:pt x="1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36"/>
            <p:cNvSpPr/>
            <p:nvPr/>
          </p:nvSpPr>
          <p:spPr>
            <a:xfrm>
              <a:off x="7911168" y="1608971"/>
              <a:ext cx="57709" cy="48068"/>
            </a:xfrm>
            <a:custGeom>
              <a:avLst/>
              <a:gdLst/>
              <a:ahLst/>
              <a:cxnLst/>
              <a:rect l="l" t="t" r="r" b="b"/>
              <a:pathLst>
                <a:path w="9476" h="7893" extrusionOk="0">
                  <a:moveTo>
                    <a:pt x="1806" y="0"/>
                  </a:moveTo>
                  <a:cubicBezTo>
                    <a:pt x="886" y="0"/>
                    <a:pt x="0" y="907"/>
                    <a:pt x="718" y="1815"/>
                  </a:cubicBezTo>
                  <a:cubicBezTo>
                    <a:pt x="2482" y="4113"/>
                    <a:pt x="4621" y="6091"/>
                    <a:pt x="7080" y="7695"/>
                  </a:cubicBezTo>
                  <a:cubicBezTo>
                    <a:pt x="7295" y="7833"/>
                    <a:pt x="7509" y="7893"/>
                    <a:pt x="7711" y="7893"/>
                  </a:cubicBezTo>
                  <a:cubicBezTo>
                    <a:pt x="8760" y="7893"/>
                    <a:pt x="9475" y="6265"/>
                    <a:pt x="8309" y="5503"/>
                  </a:cubicBezTo>
                  <a:cubicBezTo>
                    <a:pt x="6224" y="4167"/>
                    <a:pt x="4407" y="2510"/>
                    <a:pt x="2857" y="532"/>
                  </a:cubicBezTo>
                  <a:cubicBezTo>
                    <a:pt x="2575" y="156"/>
                    <a:pt x="2188" y="0"/>
                    <a:pt x="18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3" name="Google Shape;2153;p36"/>
          <p:cNvSpPr/>
          <p:nvPr/>
        </p:nvSpPr>
        <p:spPr>
          <a:xfrm>
            <a:off x="3841970" y="1792978"/>
            <a:ext cx="1460067" cy="20245"/>
          </a:xfrm>
          <a:custGeom>
            <a:avLst/>
            <a:gdLst/>
            <a:ahLst/>
            <a:cxnLst/>
            <a:rect l="l" t="t" r="r" b="b"/>
            <a:pathLst>
              <a:path w="131183" h="1819" extrusionOk="0">
                <a:moveTo>
                  <a:pt x="1230" y="1"/>
                </a:moveTo>
                <a:cubicBezTo>
                  <a:pt x="0" y="1"/>
                  <a:pt x="0" y="1818"/>
                  <a:pt x="1230" y="1818"/>
                </a:cubicBezTo>
                <a:lnTo>
                  <a:pt x="129953" y="1818"/>
                </a:lnTo>
                <a:cubicBezTo>
                  <a:pt x="131183" y="1818"/>
                  <a:pt x="131183" y="1"/>
                  <a:pt x="12995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4" name="Google Shape;2154;p36"/>
          <p:cNvSpPr/>
          <p:nvPr/>
        </p:nvSpPr>
        <p:spPr>
          <a:xfrm>
            <a:off x="3841725" y="1459398"/>
            <a:ext cx="660321" cy="353589"/>
          </a:xfrm>
          <a:custGeom>
            <a:avLst/>
            <a:gdLst/>
            <a:ahLst/>
            <a:cxnLst/>
            <a:rect l="l" t="t" r="r" b="b"/>
            <a:pathLst>
              <a:path w="59328" h="31769" extrusionOk="0">
                <a:moveTo>
                  <a:pt x="29751" y="1"/>
                </a:moveTo>
                <a:cubicBezTo>
                  <a:pt x="27664" y="1"/>
                  <a:pt x="25584" y="776"/>
                  <a:pt x="23383" y="2333"/>
                </a:cubicBezTo>
                <a:cubicBezTo>
                  <a:pt x="17770" y="6288"/>
                  <a:pt x="13386" y="12008"/>
                  <a:pt x="9324" y="17407"/>
                </a:cubicBezTo>
                <a:cubicBezTo>
                  <a:pt x="6170" y="21631"/>
                  <a:pt x="3176" y="25961"/>
                  <a:pt x="450" y="30397"/>
                </a:cubicBezTo>
                <a:cubicBezTo>
                  <a:pt x="1" y="31109"/>
                  <a:pt x="653" y="31768"/>
                  <a:pt x="1286" y="31768"/>
                </a:cubicBezTo>
                <a:cubicBezTo>
                  <a:pt x="1557" y="31768"/>
                  <a:pt x="1824" y="31648"/>
                  <a:pt x="2000" y="31360"/>
                </a:cubicBezTo>
                <a:cubicBezTo>
                  <a:pt x="7292" y="22700"/>
                  <a:pt x="13333" y="13933"/>
                  <a:pt x="20710" y="6983"/>
                </a:cubicBezTo>
                <a:cubicBezTo>
                  <a:pt x="22955" y="4845"/>
                  <a:pt x="25200" y="3028"/>
                  <a:pt x="27552" y="2279"/>
                </a:cubicBezTo>
                <a:lnTo>
                  <a:pt x="27552" y="2279"/>
                </a:lnTo>
                <a:cubicBezTo>
                  <a:pt x="24398" y="5112"/>
                  <a:pt x="21084" y="7892"/>
                  <a:pt x="18786" y="11581"/>
                </a:cubicBezTo>
                <a:cubicBezTo>
                  <a:pt x="18565" y="11912"/>
                  <a:pt x="18876" y="12243"/>
                  <a:pt x="19196" y="12243"/>
                </a:cubicBezTo>
                <a:cubicBezTo>
                  <a:pt x="19341" y="12243"/>
                  <a:pt x="19487" y="12175"/>
                  <a:pt x="19587" y="12008"/>
                </a:cubicBezTo>
                <a:cubicBezTo>
                  <a:pt x="22100" y="7999"/>
                  <a:pt x="25842" y="5112"/>
                  <a:pt x="29317" y="1958"/>
                </a:cubicBezTo>
                <a:cubicBezTo>
                  <a:pt x="29489" y="1943"/>
                  <a:pt x="29656" y="1936"/>
                  <a:pt x="29822" y="1936"/>
                </a:cubicBezTo>
                <a:cubicBezTo>
                  <a:pt x="30222" y="1936"/>
                  <a:pt x="30611" y="1974"/>
                  <a:pt x="31027" y="2012"/>
                </a:cubicBezTo>
                <a:lnTo>
                  <a:pt x="21031" y="12222"/>
                </a:lnTo>
                <a:cubicBezTo>
                  <a:pt x="20702" y="12550"/>
                  <a:pt x="21036" y="13005"/>
                  <a:pt x="21402" y="13005"/>
                </a:cubicBezTo>
                <a:cubicBezTo>
                  <a:pt x="21512" y="13005"/>
                  <a:pt x="21626" y="12963"/>
                  <a:pt x="21726" y="12864"/>
                </a:cubicBezTo>
                <a:lnTo>
                  <a:pt x="32096" y="2279"/>
                </a:lnTo>
                <a:cubicBezTo>
                  <a:pt x="32417" y="2386"/>
                  <a:pt x="32738" y="2493"/>
                  <a:pt x="33058" y="2653"/>
                </a:cubicBezTo>
                <a:cubicBezTo>
                  <a:pt x="29905" y="6342"/>
                  <a:pt x="26483" y="9763"/>
                  <a:pt x="23116" y="13291"/>
                </a:cubicBezTo>
                <a:cubicBezTo>
                  <a:pt x="22787" y="13620"/>
                  <a:pt x="23089" y="14074"/>
                  <a:pt x="23440" y="14074"/>
                </a:cubicBezTo>
                <a:cubicBezTo>
                  <a:pt x="23547" y="14074"/>
                  <a:pt x="23658" y="14032"/>
                  <a:pt x="23757" y="13933"/>
                </a:cubicBezTo>
                <a:cubicBezTo>
                  <a:pt x="27178" y="10351"/>
                  <a:pt x="30760" y="6876"/>
                  <a:pt x="33914" y="3081"/>
                </a:cubicBezTo>
                <a:cubicBezTo>
                  <a:pt x="34181" y="3241"/>
                  <a:pt x="34448" y="3402"/>
                  <a:pt x="34662" y="3562"/>
                </a:cubicBezTo>
                <a:cubicBezTo>
                  <a:pt x="34929" y="3723"/>
                  <a:pt x="35197" y="3883"/>
                  <a:pt x="35411" y="4043"/>
                </a:cubicBezTo>
                <a:cubicBezTo>
                  <a:pt x="32684" y="7785"/>
                  <a:pt x="29530" y="11153"/>
                  <a:pt x="26002" y="14040"/>
                </a:cubicBezTo>
                <a:cubicBezTo>
                  <a:pt x="25618" y="14339"/>
                  <a:pt x="25950" y="14842"/>
                  <a:pt x="26344" y="14842"/>
                </a:cubicBezTo>
                <a:cubicBezTo>
                  <a:pt x="26443" y="14842"/>
                  <a:pt x="26547" y="14810"/>
                  <a:pt x="26644" y="14735"/>
                </a:cubicBezTo>
                <a:cubicBezTo>
                  <a:pt x="30225" y="11741"/>
                  <a:pt x="33433" y="8373"/>
                  <a:pt x="36159" y="4578"/>
                </a:cubicBezTo>
                <a:cubicBezTo>
                  <a:pt x="36747" y="5006"/>
                  <a:pt x="37282" y="5433"/>
                  <a:pt x="37816" y="5861"/>
                </a:cubicBezTo>
                <a:cubicBezTo>
                  <a:pt x="37816" y="5861"/>
                  <a:pt x="37763" y="5914"/>
                  <a:pt x="37709" y="5914"/>
                </a:cubicBezTo>
                <a:cubicBezTo>
                  <a:pt x="35036" y="9229"/>
                  <a:pt x="32096" y="12329"/>
                  <a:pt x="28889" y="15109"/>
                </a:cubicBezTo>
                <a:cubicBezTo>
                  <a:pt x="28552" y="15403"/>
                  <a:pt x="28878" y="15864"/>
                  <a:pt x="29267" y="15864"/>
                </a:cubicBezTo>
                <a:cubicBezTo>
                  <a:pt x="29372" y="15864"/>
                  <a:pt x="29481" y="15830"/>
                  <a:pt x="29584" y="15750"/>
                </a:cubicBezTo>
                <a:cubicBezTo>
                  <a:pt x="32791" y="12971"/>
                  <a:pt x="35731" y="9924"/>
                  <a:pt x="38404" y="6609"/>
                </a:cubicBezTo>
                <a:cubicBezTo>
                  <a:pt x="38404" y="6556"/>
                  <a:pt x="38458" y="6502"/>
                  <a:pt x="38458" y="6449"/>
                </a:cubicBezTo>
                <a:cubicBezTo>
                  <a:pt x="38778" y="6716"/>
                  <a:pt x="39046" y="6983"/>
                  <a:pt x="39366" y="7251"/>
                </a:cubicBezTo>
                <a:cubicBezTo>
                  <a:pt x="36961" y="10084"/>
                  <a:pt x="34609" y="12917"/>
                  <a:pt x="32203" y="15750"/>
                </a:cubicBezTo>
                <a:cubicBezTo>
                  <a:pt x="31915" y="16120"/>
                  <a:pt x="32229" y="16586"/>
                  <a:pt x="32583" y="16586"/>
                </a:cubicBezTo>
                <a:cubicBezTo>
                  <a:pt x="32690" y="16586"/>
                  <a:pt x="32799" y="16544"/>
                  <a:pt x="32898" y="16445"/>
                </a:cubicBezTo>
                <a:cubicBezTo>
                  <a:pt x="35250" y="13612"/>
                  <a:pt x="37656" y="10779"/>
                  <a:pt x="40008" y="7892"/>
                </a:cubicBezTo>
                <a:lnTo>
                  <a:pt x="40061" y="7839"/>
                </a:lnTo>
                <a:cubicBezTo>
                  <a:pt x="40489" y="8266"/>
                  <a:pt x="40917" y="8694"/>
                  <a:pt x="41344" y="9122"/>
                </a:cubicBezTo>
                <a:cubicBezTo>
                  <a:pt x="39099" y="11581"/>
                  <a:pt x="36961" y="14093"/>
                  <a:pt x="34929" y="16713"/>
                </a:cubicBezTo>
                <a:cubicBezTo>
                  <a:pt x="34703" y="17053"/>
                  <a:pt x="35037" y="17393"/>
                  <a:pt x="35366" y="17393"/>
                </a:cubicBezTo>
                <a:cubicBezTo>
                  <a:pt x="35502" y="17393"/>
                  <a:pt x="35637" y="17335"/>
                  <a:pt x="35731" y="17194"/>
                </a:cubicBezTo>
                <a:cubicBezTo>
                  <a:pt x="37709" y="14628"/>
                  <a:pt x="39741" y="12169"/>
                  <a:pt x="41932" y="9763"/>
                </a:cubicBezTo>
                <a:cubicBezTo>
                  <a:pt x="42306" y="10137"/>
                  <a:pt x="42627" y="10458"/>
                  <a:pt x="42948" y="10832"/>
                </a:cubicBezTo>
                <a:cubicBezTo>
                  <a:pt x="41184" y="14040"/>
                  <a:pt x="38137" y="16178"/>
                  <a:pt x="36052" y="19172"/>
                </a:cubicBezTo>
                <a:cubicBezTo>
                  <a:pt x="35794" y="19504"/>
                  <a:pt x="36096" y="19810"/>
                  <a:pt x="36431" y="19810"/>
                </a:cubicBezTo>
                <a:cubicBezTo>
                  <a:pt x="36581" y="19810"/>
                  <a:pt x="36738" y="19748"/>
                  <a:pt x="36854" y="19599"/>
                </a:cubicBezTo>
                <a:cubicBezTo>
                  <a:pt x="38885" y="16766"/>
                  <a:pt x="41825" y="14628"/>
                  <a:pt x="43589" y="11581"/>
                </a:cubicBezTo>
                <a:cubicBezTo>
                  <a:pt x="43964" y="12008"/>
                  <a:pt x="44284" y="12436"/>
                  <a:pt x="44659" y="12810"/>
                </a:cubicBezTo>
                <a:lnTo>
                  <a:pt x="38885" y="19866"/>
                </a:lnTo>
                <a:cubicBezTo>
                  <a:pt x="38598" y="20195"/>
                  <a:pt x="38909" y="20649"/>
                  <a:pt x="39239" y="20649"/>
                </a:cubicBezTo>
                <a:cubicBezTo>
                  <a:pt x="39338" y="20649"/>
                  <a:pt x="39440" y="20607"/>
                  <a:pt x="39527" y="20508"/>
                </a:cubicBezTo>
                <a:lnTo>
                  <a:pt x="45247" y="13559"/>
                </a:lnTo>
                <a:cubicBezTo>
                  <a:pt x="45514" y="13879"/>
                  <a:pt x="45781" y="14147"/>
                  <a:pt x="45995" y="14467"/>
                </a:cubicBezTo>
                <a:lnTo>
                  <a:pt x="43536" y="17835"/>
                </a:lnTo>
                <a:cubicBezTo>
                  <a:pt x="42788" y="18637"/>
                  <a:pt x="42253" y="19599"/>
                  <a:pt x="41932" y="20615"/>
                </a:cubicBezTo>
                <a:cubicBezTo>
                  <a:pt x="41835" y="20970"/>
                  <a:pt x="42109" y="21188"/>
                  <a:pt x="42376" y="21188"/>
                </a:cubicBezTo>
                <a:cubicBezTo>
                  <a:pt x="42551" y="21188"/>
                  <a:pt x="42724" y="21094"/>
                  <a:pt x="42788" y="20882"/>
                </a:cubicBezTo>
                <a:cubicBezTo>
                  <a:pt x="43215" y="19760"/>
                  <a:pt x="43803" y="18744"/>
                  <a:pt x="44605" y="17889"/>
                </a:cubicBezTo>
                <a:lnTo>
                  <a:pt x="46583" y="15216"/>
                </a:lnTo>
                <a:lnTo>
                  <a:pt x="47278" y="16178"/>
                </a:lnTo>
                <a:lnTo>
                  <a:pt x="44071" y="21042"/>
                </a:lnTo>
                <a:cubicBezTo>
                  <a:pt x="43849" y="21375"/>
                  <a:pt x="44162" y="21681"/>
                  <a:pt x="44483" y="21681"/>
                </a:cubicBezTo>
                <a:cubicBezTo>
                  <a:pt x="44627" y="21681"/>
                  <a:pt x="44773" y="21619"/>
                  <a:pt x="44872" y="21470"/>
                </a:cubicBezTo>
                <a:cubicBezTo>
                  <a:pt x="45888" y="19973"/>
                  <a:pt x="46850" y="18423"/>
                  <a:pt x="47866" y="16926"/>
                </a:cubicBezTo>
                <a:lnTo>
                  <a:pt x="48828" y="18156"/>
                </a:lnTo>
                <a:lnTo>
                  <a:pt x="46636" y="21631"/>
                </a:lnTo>
                <a:cubicBezTo>
                  <a:pt x="46414" y="22001"/>
                  <a:pt x="46706" y="22321"/>
                  <a:pt x="47013" y="22321"/>
                </a:cubicBezTo>
                <a:cubicBezTo>
                  <a:pt x="47148" y="22321"/>
                  <a:pt x="47287" y="22259"/>
                  <a:pt x="47385" y="22112"/>
                </a:cubicBezTo>
                <a:lnTo>
                  <a:pt x="49416" y="18958"/>
                </a:lnTo>
                <a:cubicBezTo>
                  <a:pt x="49737" y="19385"/>
                  <a:pt x="50058" y="19866"/>
                  <a:pt x="50432" y="20294"/>
                </a:cubicBezTo>
                <a:lnTo>
                  <a:pt x="48561" y="23341"/>
                </a:lnTo>
                <a:cubicBezTo>
                  <a:pt x="48334" y="23681"/>
                  <a:pt x="48642" y="24022"/>
                  <a:pt x="48955" y="24022"/>
                </a:cubicBezTo>
                <a:cubicBezTo>
                  <a:pt x="49085" y="24022"/>
                  <a:pt x="49215" y="23963"/>
                  <a:pt x="49309" y="23822"/>
                </a:cubicBezTo>
                <a:cubicBezTo>
                  <a:pt x="49897" y="22913"/>
                  <a:pt x="50485" y="22005"/>
                  <a:pt x="51073" y="21149"/>
                </a:cubicBezTo>
                <a:cubicBezTo>
                  <a:pt x="51287" y="21470"/>
                  <a:pt x="51554" y="21844"/>
                  <a:pt x="51822" y="22219"/>
                </a:cubicBezTo>
                <a:lnTo>
                  <a:pt x="50699" y="23983"/>
                </a:lnTo>
                <a:cubicBezTo>
                  <a:pt x="50477" y="24354"/>
                  <a:pt x="50795" y="24673"/>
                  <a:pt x="51117" y="24673"/>
                </a:cubicBezTo>
                <a:cubicBezTo>
                  <a:pt x="51260" y="24673"/>
                  <a:pt x="51403" y="24611"/>
                  <a:pt x="51501" y="24464"/>
                </a:cubicBezTo>
                <a:lnTo>
                  <a:pt x="52410" y="23020"/>
                </a:lnTo>
                <a:lnTo>
                  <a:pt x="52998" y="23822"/>
                </a:lnTo>
                <a:cubicBezTo>
                  <a:pt x="52570" y="24410"/>
                  <a:pt x="52196" y="24998"/>
                  <a:pt x="51929" y="25693"/>
                </a:cubicBezTo>
                <a:cubicBezTo>
                  <a:pt x="51748" y="26054"/>
                  <a:pt x="52055" y="26367"/>
                  <a:pt x="52356" y="26367"/>
                </a:cubicBezTo>
                <a:cubicBezTo>
                  <a:pt x="52501" y="26367"/>
                  <a:pt x="52644" y="26294"/>
                  <a:pt x="52731" y="26121"/>
                </a:cubicBezTo>
                <a:cubicBezTo>
                  <a:pt x="52944" y="25586"/>
                  <a:pt x="53212" y="25105"/>
                  <a:pt x="53532" y="24624"/>
                </a:cubicBezTo>
                <a:cubicBezTo>
                  <a:pt x="54869" y="26442"/>
                  <a:pt x="56098" y="28313"/>
                  <a:pt x="57328" y="30184"/>
                </a:cubicBezTo>
                <a:cubicBezTo>
                  <a:pt x="57504" y="30472"/>
                  <a:pt x="57771" y="30592"/>
                  <a:pt x="58042" y="30592"/>
                </a:cubicBezTo>
                <a:cubicBezTo>
                  <a:pt x="58675" y="30592"/>
                  <a:pt x="59327" y="29933"/>
                  <a:pt x="58878" y="29221"/>
                </a:cubicBezTo>
                <a:cubicBezTo>
                  <a:pt x="52784" y="19653"/>
                  <a:pt x="45514" y="8801"/>
                  <a:pt x="36105" y="2279"/>
                </a:cubicBezTo>
                <a:cubicBezTo>
                  <a:pt x="33897" y="762"/>
                  <a:pt x="31820" y="1"/>
                  <a:pt x="2975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5" name="Google Shape;2155;p36"/>
          <p:cNvSpPr/>
          <p:nvPr/>
        </p:nvSpPr>
        <p:spPr>
          <a:xfrm>
            <a:off x="3958585" y="1674568"/>
            <a:ext cx="41070" cy="43708"/>
          </a:xfrm>
          <a:custGeom>
            <a:avLst/>
            <a:gdLst/>
            <a:ahLst/>
            <a:cxnLst/>
            <a:rect l="l" t="t" r="r" b="b"/>
            <a:pathLst>
              <a:path w="3690" h="3927" extrusionOk="0">
                <a:moveTo>
                  <a:pt x="2652" y="1"/>
                </a:moveTo>
                <a:cubicBezTo>
                  <a:pt x="2347" y="1"/>
                  <a:pt x="2050" y="143"/>
                  <a:pt x="1872" y="429"/>
                </a:cubicBezTo>
                <a:lnTo>
                  <a:pt x="268" y="2567"/>
                </a:lnTo>
                <a:cubicBezTo>
                  <a:pt x="1" y="2994"/>
                  <a:pt x="161" y="3529"/>
                  <a:pt x="589" y="3796"/>
                </a:cubicBezTo>
                <a:cubicBezTo>
                  <a:pt x="731" y="3885"/>
                  <a:pt x="886" y="3927"/>
                  <a:pt x="1038" y="3927"/>
                </a:cubicBezTo>
                <a:cubicBezTo>
                  <a:pt x="1343" y="3927"/>
                  <a:pt x="1640" y="3761"/>
                  <a:pt x="1818" y="3476"/>
                </a:cubicBezTo>
                <a:lnTo>
                  <a:pt x="3422" y="1391"/>
                </a:lnTo>
                <a:cubicBezTo>
                  <a:pt x="3689" y="910"/>
                  <a:pt x="3529" y="375"/>
                  <a:pt x="3101" y="108"/>
                </a:cubicBezTo>
                <a:cubicBezTo>
                  <a:pt x="2959" y="37"/>
                  <a:pt x="2804" y="1"/>
                  <a:pt x="265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6" name="Google Shape;2156;p36"/>
          <p:cNvSpPr/>
          <p:nvPr/>
        </p:nvSpPr>
        <p:spPr>
          <a:xfrm>
            <a:off x="3928799" y="1713582"/>
            <a:ext cx="33368" cy="32066"/>
          </a:xfrm>
          <a:custGeom>
            <a:avLst/>
            <a:gdLst/>
            <a:ahLst/>
            <a:cxnLst/>
            <a:rect l="l" t="t" r="r" b="b"/>
            <a:pathLst>
              <a:path w="2998" h="2881" extrusionOk="0">
                <a:moveTo>
                  <a:pt x="2037" y="1"/>
                </a:moveTo>
                <a:cubicBezTo>
                  <a:pt x="1621" y="1"/>
                  <a:pt x="1218" y="262"/>
                  <a:pt x="1127" y="719"/>
                </a:cubicBezTo>
                <a:cubicBezTo>
                  <a:pt x="1073" y="986"/>
                  <a:pt x="1020" y="1040"/>
                  <a:pt x="859" y="1147"/>
                </a:cubicBezTo>
                <a:cubicBezTo>
                  <a:pt x="1" y="1689"/>
                  <a:pt x="517" y="2881"/>
                  <a:pt x="1344" y="2881"/>
                </a:cubicBezTo>
                <a:cubicBezTo>
                  <a:pt x="1495" y="2881"/>
                  <a:pt x="1656" y="2841"/>
                  <a:pt x="1821" y="2750"/>
                </a:cubicBezTo>
                <a:cubicBezTo>
                  <a:pt x="2356" y="2430"/>
                  <a:pt x="2784" y="1842"/>
                  <a:pt x="2891" y="1200"/>
                </a:cubicBezTo>
                <a:cubicBezTo>
                  <a:pt x="2998" y="666"/>
                  <a:pt x="2730" y="184"/>
                  <a:pt x="2249" y="24"/>
                </a:cubicBezTo>
                <a:cubicBezTo>
                  <a:pt x="2179" y="8"/>
                  <a:pt x="2108" y="1"/>
                  <a:pt x="203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7" name="Google Shape;2157;p36"/>
          <p:cNvSpPr/>
          <p:nvPr/>
        </p:nvSpPr>
        <p:spPr>
          <a:xfrm>
            <a:off x="4112096" y="1660031"/>
            <a:ext cx="33924" cy="36562"/>
          </a:xfrm>
          <a:custGeom>
            <a:avLst/>
            <a:gdLst/>
            <a:ahLst/>
            <a:cxnLst/>
            <a:rect l="l" t="t" r="r" b="b"/>
            <a:pathLst>
              <a:path w="3048" h="3285" extrusionOk="0">
                <a:moveTo>
                  <a:pt x="2010" y="0"/>
                </a:moveTo>
                <a:cubicBezTo>
                  <a:pt x="1705" y="0"/>
                  <a:pt x="1408" y="166"/>
                  <a:pt x="1230" y="452"/>
                </a:cubicBezTo>
                <a:lnTo>
                  <a:pt x="268" y="1895"/>
                </a:lnTo>
                <a:cubicBezTo>
                  <a:pt x="1" y="2323"/>
                  <a:pt x="161" y="2911"/>
                  <a:pt x="589" y="3178"/>
                </a:cubicBezTo>
                <a:cubicBezTo>
                  <a:pt x="731" y="3249"/>
                  <a:pt x="892" y="3285"/>
                  <a:pt x="1052" y="3285"/>
                </a:cubicBezTo>
                <a:cubicBezTo>
                  <a:pt x="1373" y="3285"/>
                  <a:pt x="1693" y="3142"/>
                  <a:pt x="1872" y="2857"/>
                </a:cubicBezTo>
                <a:lnTo>
                  <a:pt x="2780" y="1414"/>
                </a:lnTo>
                <a:cubicBezTo>
                  <a:pt x="3048" y="933"/>
                  <a:pt x="2887" y="398"/>
                  <a:pt x="2460" y="131"/>
                </a:cubicBezTo>
                <a:cubicBezTo>
                  <a:pt x="2317" y="42"/>
                  <a:pt x="2163" y="0"/>
                  <a:pt x="201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8" name="Google Shape;2158;p36"/>
          <p:cNvSpPr/>
          <p:nvPr/>
        </p:nvSpPr>
        <p:spPr>
          <a:xfrm>
            <a:off x="4654564" y="1485477"/>
            <a:ext cx="647755" cy="327511"/>
          </a:xfrm>
          <a:custGeom>
            <a:avLst/>
            <a:gdLst/>
            <a:ahLst/>
            <a:cxnLst/>
            <a:rect l="l" t="t" r="r" b="b"/>
            <a:pathLst>
              <a:path w="58199" h="29426" extrusionOk="0">
                <a:moveTo>
                  <a:pt x="28502" y="1"/>
                </a:moveTo>
                <a:cubicBezTo>
                  <a:pt x="26766" y="1"/>
                  <a:pt x="24987" y="512"/>
                  <a:pt x="23109" y="1647"/>
                </a:cubicBezTo>
                <a:cubicBezTo>
                  <a:pt x="17389" y="5015"/>
                  <a:pt x="12899" y="10574"/>
                  <a:pt x="8836" y="15706"/>
                </a:cubicBezTo>
                <a:cubicBezTo>
                  <a:pt x="5843" y="19448"/>
                  <a:pt x="3010" y="23350"/>
                  <a:pt x="444" y="27413"/>
                </a:cubicBezTo>
                <a:cubicBezTo>
                  <a:pt x="0" y="28115"/>
                  <a:pt x="629" y="28766"/>
                  <a:pt x="1272" y="28766"/>
                </a:cubicBezTo>
                <a:cubicBezTo>
                  <a:pt x="1559" y="28766"/>
                  <a:pt x="1849" y="28636"/>
                  <a:pt x="2047" y="28322"/>
                </a:cubicBezTo>
                <a:cubicBezTo>
                  <a:pt x="4881" y="23885"/>
                  <a:pt x="7981" y="19608"/>
                  <a:pt x="11295" y="15492"/>
                </a:cubicBezTo>
                <a:cubicBezTo>
                  <a:pt x="13861" y="12285"/>
                  <a:pt x="16641" y="9238"/>
                  <a:pt x="19688" y="6511"/>
                </a:cubicBezTo>
                <a:cubicBezTo>
                  <a:pt x="21613" y="4747"/>
                  <a:pt x="24178" y="2556"/>
                  <a:pt x="26851" y="1861"/>
                </a:cubicBezTo>
                <a:lnTo>
                  <a:pt x="26851" y="1861"/>
                </a:lnTo>
                <a:cubicBezTo>
                  <a:pt x="23537" y="4854"/>
                  <a:pt x="20009" y="7741"/>
                  <a:pt x="17603" y="11590"/>
                </a:cubicBezTo>
                <a:cubicBezTo>
                  <a:pt x="17383" y="11921"/>
                  <a:pt x="17694" y="12252"/>
                  <a:pt x="18013" y="12252"/>
                </a:cubicBezTo>
                <a:cubicBezTo>
                  <a:pt x="18158" y="12252"/>
                  <a:pt x="18305" y="12184"/>
                  <a:pt x="18405" y="12017"/>
                </a:cubicBezTo>
                <a:cubicBezTo>
                  <a:pt x="21024" y="7901"/>
                  <a:pt x="24927" y="4908"/>
                  <a:pt x="28455" y="1647"/>
                </a:cubicBezTo>
                <a:cubicBezTo>
                  <a:pt x="28553" y="1637"/>
                  <a:pt x="28651" y="1633"/>
                  <a:pt x="28749" y="1633"/>
                </a:cubicBezTo>
                <a:cubicBezTo>
                  <a:pt x="29186" y="1633"/>
                  <a:pt x="29622" y="1720"/>
                  <a:pt x="30059" y="1807"/>
                </a:cubicBezTo>
                <a:lnTo>
                  <a:pt x="19848" y="12231"/>
                </a:lnTo>
                <a:cubicBezTo>
                  <a:pt x="19520" y="12560"/>
                  <a:pt x="19822" y="13014"/>
                  <a:pt x="20173" y="13014"/>
                </a:cubicBezTo>
                <a:cubicBezTo>
                  <a:pt x="20280" y="13014"/>
                  <a:pt x="20391" y="12972"/>
                  <a:pt x="20490" y="12873"/>
                </a:cubicBezTo>
                <a:lnTo>
                  <a:pt x="31074" y="2074"/>
                </a:lnTo>
                <a:cubicBezTo>
                  <a:pt x="31342" y="2235"/>
                  <a:pt x="31662" y="2342"/>
                  <a:pt x="31983" y="2502"/>
                </a:cubicBezTo>
                <a:cubicBezTo>
                  <a:pt x="28829" y="6244"/>
                  <a:pt x="25301" y="9719"/>
                  <a:pt x="21933" y="13247"/>
                </a:cubicBezTo>
                <a:cubicBezTo>
                  <a:pt x="21600" y="13580"/>
                  <a:pt x="21916" y="14076"/>
                  <a:pt x="22274" y="14076"/>
                </a:cubicBezTo>
                <a:cubicBezTo>
                  <a:pt x="22376" y="14076"/>
                  <a:pt x="22480" y="14036"/>
                  <a:pt x="22575" y="13942"/>
                </a:cubicBezTo>
                <a:cubicBezTo>
                  <a:pt x="25996" y="10307"/>
                  <a:pt x="29578" y="6779"/>
                  <a:pt x="32785" y="2983"/>
                </a:cubicBezTo>
                <a:cubicBezTo>
                  <a:pt x="33320" y="3251"/>
                  <a:pt x="33801" y="3571"/>
                  <a:pt x="34282" y="3892"/>
                </a:cubicBezTo>
                <a:cubicBezTo>
                  <a:pt x="31502" y="7687"/>
                  <a:pt x="28295" y="11055"/>
                  <a:pt x="24713" y="14049"/>
                </a:cubicBezTo>
                <a:cubicBezTo>
                  <a:pt x="24376" y="14343"/>
                  <a:pt x="24702" y="14804"/>
                  <a:pt x="25091" y="14804"/>
                </a:cubicBezTo>
                <a:cubicBezTo>
                  <a:pt x="25196" y="14804"/>
                  <a:pt x="25306" y="14770"/>
                  <a:pt x="25408" y="14690"/>
                </a:cubicBezTo>
                <a:cubicBezTo>
                  <a:pt x="29043" y="11697"/>
                  <a:pt x="32250" y="8275"/>
                  <a:pt x="35030" y="4480"/>
                </a:cubicBezTo>
                <a:cubicBezTo>
                  <a:pt x="35565" y="4908"/>
                  <a:pt x="36099" y="5335"/>
                  <a:pt x="36634" y="5816"/>
                </a:cubicBezTo>
                <a:cubicBezTo>
                  <a:pt x="36580" y="5816"/>
                  <a:pt x="36527" y="5870"/>
                  <a:pt x="36473" y="5923"/>
                </a:cubicBezTo>
                <a:cubicBezTo>
                  <a:pt x="33801" y="9238"/>
                  <a:pt x="30861" y="12338"/>
                  <a:pt x="27653" y="15118"/>
                </a:cubicBezTo>
                <a:cubicBezTo>
                  <a:pt x="27316" y="15412"/>
                  <a:pt x="27642" y="15873"/>
                  <a:pt x="28031" y="15873"/>
                </a:cubicBezTo>
                <a:cubicBezTo>
                  <a:pt x="28136" y="15873"/>
                  <a:pt x="28246" y="15839"/>
                  <a:pt x="28348" y="15759"/>
                </a:cubicBezTo>
                <a:cubicBezTo>
                  <a:pt x="31502" y="12980"/>
                  <a:pt x="34496" y="9933"/>
                  <a:pt x="37115" y="6618"/>
                </a:cubicBezTo>
                <a:cubicBezTo>
                  <a:pt x="37222" y="6511"/>
                  <a:pt x="37222" y="6404"/>
                  <a:pt x="37222" y="6351"/>
                </a:cubicBezTo>
                <a:lnTo>
                  <a:pt x="37382" y="6458"/>
                </a:lnTo>
                <a:cubicBezTo>
                  <a:pt x="37649" y="6672"/>
                  <a:pt x="37917" y="6939"/>
                  <a:pt x="38184" y="7206"/>
                </a:cubicBezTo>
                <a:cubicBezTo>
                  <a:pt x="38131" y="7206"/>
                  <a:pt x="38077" y="7260"/>
                  <a:pt x="38077" y="7260"/>
                </a:cubicBezTo>
                <a:cubicBezTo>
                  <a:pt x="35725" y="10093"/>
                  <a:pt x="33320" y="12980"/>
                  <a:pt x="30967" y="15813"/>
                </a:cubicBezTo>
                <a:cubicBezTo>
                  <a:pt x="30680" y="16141"/>
                  <a:pt x="30991" y="16595"/>
                  <a:pt x="31321" y="16595"/>
                </a:cubicBezTo>
                <a:cubicBezTo>
                  <a:pt x="31421" y="16595"/>
                  <a:pt x="31522" y="16554"/>
                  <a:pt x="31609" y="16454"/>
                </a:cubicBezTo>
                <a:cubicBezTo>
                  <a:pt x="34014" y="13621"/>
                  <a:pt x="36367" y="10788"/>
                  <a:pt x="38719" y="7955"/>
                </a:cubicBezTo>
                <a:cubicBezTo>
                  <a:pt x="38772" y="7901"/>
                  <a:pt x="38826" y="7848"/>
                  <a:pt x="38826" y="7794"/>
                </a:cubicBezTo>
                <a:cubicBezTo>
                  <a:pt x="39253" y="8222"/>
                  <a:pt x="39681" y="8596"/>
                  <a:pt x="40162" y="9024"/>
                </a:cubicBezTo>
                <a:cubicBezTo>
                  <a:pt x="37863" y="11536"/>
                  <a:pt x="35725" y="14102"/>
                  <a:pt x="33694" y="16775"/>
                </a:cubicBezTo>
                <a:cubicBezTo>
                  <a:pt x="33428" y="17117"/>
                  <a:pt x="33756" y="17432"/>
                  <a:pt x="34102" y="17432"/>
                </a:cubicBezTo>
                <a:cubicBezTo>
                  <a:pt x="34243" y="17432"/>
                  <a:pt x="34387" y="17380"/>
                  <a:pt x="34496" y="17256"/>
                </a:cubicBezTo>
                <a:cubicBezTo>
                  <a:pt x="36473" y="14637"/>
                  <a:pt x="38558" y="12124"/>
                  <a:pt x="40803" y="9719"/>
                </a:cubicBezTo>
                <a:cubicBezTo>
                  <a:pt x="41124" y="10040"/>
                  <a:pt x="41445" y="10360"/>
                  <a:pt x="41766" y="10681"/>
                </a:cubicBezTo>
                <a:cubicBezTo>
                  <a:pt x="40055" y="13995"/>
                  <a:pt x="36955" y="16187"/>
                  <a:pt x="34816" y="19181"/>
                </a:cubicBezTo>
                <a:cubicBezTo>
                  <a:pt x="34552" y="19521"/>
                  <a:pt x="34875" y="19861"/>
                  <a:pt x="35201" y="19861"/>
                </a:cubicBezTo>
                <a:cubicBezTo>
                  <a:pt x="35336" y="19861"/>
                  <a:pt x="35471" y="19803"/>
                  <a:pt x="35565" y="19662"/>
                </a:cubicBezTo>
                <a:cubicBezTo>
                  <a:pt x="37649" y="16722"/>
                  <a:pt x="40697" y="14583"/>
                  <a:pt x="42461" y="11429"/>
                </a:cubicBezTo>
                <a:cubicBezTo>
                  <a:pt x="42835" y="11804"/>
                  <a:pt x="43209" y="12231"/>
                  <a:pt x="43530" y="12659"/>
                </a:cubicBezTo>
                <a:lnTo>
                  <a:pt x="37596" y="19876"/>
                </a:lnTo>
                <a:cubicBezTo>
                  <a:pt x="37309" y="20204"/>
                  <a:pt x="37620" y="20658"/>
                  <a:pt x="37974" y="20658"/>
                </a:cubicBezTo>
                <a:cubicBezTo>
                  <a:pt x="38081" y="20658"/>
                  <a:pt x="38192" y="20616"/>
                  <a:pt x="38291" y="20517"/>
                </a:cubicBezTo>
                <a:lnTo>
                  <a:pt x="44171" y="13354"/>
                </a:lnTo>
                <a:cubicBezTo>
                  <a:pt x="44438" y="13621"/>
                  <a:pt x="44706" y="13942"/>
                  <a:pt x="44973" y="14263"/>
                </a:cubicBezTo>
                <a:cubicBezTo>
                  <a:pt x="44920" y="14263"/>
                  <a:pt x="44920" y="14263"/>
                  <a:pt x="44920" y="14316"/>
                </a:cubicBezTo>
                <a:cubicBezTo>
                  <a:pt x="44011" y="15492"/>
                  <a:pt x="43156" y="16615"/>
                  <a:pt x="42247" y="17791"/>
                </a:cubicBezTo>
                <a:cubicBezTo>
                  <a:pt x="41552" y="18646"/>
                  <a:pt x="41017" y="19608"/>
                  <a:pt x="40697" y="20624"/>
                </a:cubicBezTo>
                <a:cubicBezTo>
                  <a:pt x="40631" y="20952"/>
                  <a:pt x="40887" y="21159"/>
                  <a:pt x="41145" y="21159"/>
                </a:cubicBezTo>
                <a:cubicBezTo>
                  <a:pt x="41307" y="21159"/>
                  <a:pt x="41469" y="21077"/>
                  <a:pt x="41552" y="20891"/>
                </a:cubicBezTo>
                <a:cubicBezTo>
                  <a:pt x="41979" y="19769"/>
                  <a:pt x="42568" y="18753"/>
                  <a:pt x="43369" y="17898"/>
                </a:cubicBezTo>
                <a:lnTo>
                  <a:pt x="45561" y="14958"/>
                </a:lnTo>
                <a:cubicBezTo>
                  <a:pt x="45775" y="15225"/>
                  <a:pt x="46042" y="15492"/>
                  <a:pt x="46203" y="15759"/>
                </a:cubicBezTo>
                <a:lnTo>
                  <a:pt x="46416" y="15973"/>
                </a:lnTo>
                <a:cubicBezTo>
                  <a:pt x="45240" y="17684"/>
                  <a:pt x="44118" y="19448"/>
                  <a:pt x="42942" y="21159"/>
                </a:cubicBezTo>
                <a:cubicBezTo>
                  <a:pt x="42715" y="21499"/>
                  <a:pt x="43049" y="21839"/>
                  <a:pt x="43378" y="21839"/>
                </a:cubicBezTo>
                <a:cubicBezTo>
                  <a:pt x="43514" y="21839"/>
                  <a:pt x="43650" y="21781"/>
                  <a:pt x="43744" y="21640"/>
                </a:cubicBezTo>
                <a:lnTo>
                  <a:pt x="47004" y="16722"/>
                </a:lnTo>
                <a:cubicBezTo>
                  <a:pt x="47325" y="17149"/>
                  <a:pt x="47699" y="17577"/>
                  <a:pt x="48074" y="18005"/>
                </a:cubicBezTo>
                <a:cubicBezTo>
                  <a:pt x="47967" y="18005"/>
                  <a:pt x="47860" y="18111"/>
                  <a:pt x="47806" y="18165"/>
                </a:cubicBezTo>
                <a:lnTo>
                  <a:pt x="45401" y="21693"/>
                </a:lnTo>
                <a:cubicBezTo>
                  <a:pt x="45179" y="22025"/>
                  <a:pt x="45493" y="22332"/>
                  <a:pt x="45813" y="22332"/>
                </a:cubicBezTo>
                <a:cubicBezTo>
                  <a:pt x="45958" y="22332"/>
                  <a:pt x="46103" y="22270"/>
                  <a:pt x="46203" y="22121"/>
                </a:cubicBezTo>
                <a:lnTo>
                  <a:pt x="48501" y="18539"/>
                </a:lnTo>
                <a:lnTo>
                  <a:pt x="49570" y="19876"/>
                </a:lnTo>
                <a:cubicBezTo>
                  <a:pt x="49517" y="19876"/>
                  <a:pt x="49517" y="19929"/>
                  <a:pt x="49517" y="19929"/>
                </a:cubicBezTo>
                <a:lnTo>
                  <a:pt x="47325" y="23350"/>
                </a:lnTo>
                <a:cubicBezTo>
                  <a:pt x="47098" y="23690"/>
                  <a:pt x="47433" y="24031"/>
                  <a:pt x="47762" y="24031"/>
                </a:cubicBezTo>
                <a:cubicBezTo>
                  <a:pt x="47898" y="24031"/>
                  <a:pt x="48033" y="23972"/>
                  <a:pt x="48127" y="23831"/>
                </a:cubicBezTo>
                <a:cubicBezTo>
                  <a:pt x="48768" y="22762"/>
                  <a:pt x="49463" y="21693"/>
                  <a:pt x="50105" y="20624"/>
                </a:cubicBezTo>
                <a:lnTo>
                  <a:pt x="50960" y="21693"/>
                </a:lnTo>
                <a:cubicBezTo>
                  <a:pt x="50907" y="21693"/>
                  <a:pt x="50853" y="21747"/>
                  <a:pt x="50853" y="21800"/>
                </a:cubicBezTo>
                <a:lnTo>
                  <a:pt x="49517" y="23938"/>
                </a:lnTo>
                <a:cubicBezTo>
                  <a:pt x="49294" y="24309"/>
                  <a:pt x="49612" y="24629"/>
                  <a:pt x="49935" y="24629"/>
                </a:cubicBezTo>
                <a:cubicBezTo>
                  <a:pt x="50077" y="24629"/>
                  <a:pt x="50221" y="24567"/>
                  <a:pt x="50319" y="24419"/>
                </a:cubicBezTo>
                <a:lnTo>
                  <a:pt x="51548" y="22441"/>
                </a:lnTo>
                <a:cubicBezTo>
                  <a:pt x="51762" y="22762"/>
                  <a:pt x="51976" y="23029"/>
                  <a:pt x="52190" y="23350"/>
                </a:cubicBezTo>
                <a:cubicBezTo>
                  <a:pt x="52136" y="23404"/>
                  <a:pt x="52029" y="23457"/>
                  <a:pt x="51976" y="23511"/>
                </a:cubicBezTo>
                <a:cubicBezTo>
                  <a:pt x="51495" y="24206"/>
                  <a:pt x="51067" y="24900"/>
                  <a:pt x="50693" y="25702"/>
                </a:cubicBezTo>
                <a:cubicBezTo>
                  <a:pt x="50546" y="26033"/>
                  <a:pt x="50880" y="26365"/>
                  <a:pt x="51172" y="26365"/>
                </a:cubicBezTo>
                <a:cubicBezTo>
                  <a:pt x="51304" y="26365"/>
                  <a:pt x="51428" y="26297"/>
                  <a:pt x="51495" y="26130"/>
                </a:cubicBezTo>
                <a:cubicBezTo>
                  <a:pt x="51816" y="25435"/>
                  <a:pt x="52243" y="24740"/>
                  <a:pt x="52724" y="24099"/>
                </a:cubicBezTo>
                <a:cubicBezTo>
                  <a:pt x="53900" y="25702"/>
                  <a:pt x="55023" y="27359"/>
                  <a:pt x="56145" y="29017"/>
                </a:cubicBezTo>
                <a:cubicBezTo>
                  <a:pt x="56338" y="29305"/>
                  <a:pt x="56616" y="29425"/>
                  <a:pt x="56894" y="29425"/>
                </a:cubicBezTo>
                <a:cubicBezTo>
                  <a:pt x="57546" y="29425"/>
                  <a:pt x="58199" y="28766"/>
                  <a:pt x="57749" y="28054"/>
                </a:cubicBezTo>
                <a:cubicBezTo>
                  <a:pt x="51709" y="19020"/>
                  <a:pt x="44759" y="9345"/>
                  <a:pt x="35939" y="2876"/>
                </a:cubicBezTo>
                <a:cubicBezTo>
                  <a:pt x="33440" y="1074"/>
                  <a:pt x="31017" y="1"/>
                  <a:pt x="2850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9" name="Google Shape;2159;p36"/>
          <p:cNvSpPr/>
          <p:nvPr/>
        </p:nvSpPr>
        <p:spPr>
          <a:xfrm>
            <a:off x="4748472" y="1656236"/>
            <a:ext cx="76663" cy="78845"/>
          </a:xfrm>
          <a:custGeom>
            <a:avLst/>
            <a:gdLst/>
            <a:ahLst/>
            <a:cxnLst/>
            <a:rect l="l" t="t" r="r" b="b"/>
            <a:pathLst>
              <a:path w="6888" h="7084" extrusionOk="0">
                <a:moveTo>
                  <a:pt x="5625" y="0"/>
                </a:moveTo>
                <a:cubicBezTo>
                  <a:pt x="5412" y="0"/>
                  <a:pt x="5190" y="92"/>
                  <a:pt x="4997" y="311"/>
                </a:cubicBezTo>
                <a:lnTo>
                  <a:pt x="613" y="5497"/>
                </a:lnTo>
                <a:cubicBezTo>
                  <a:pt x="1" y="6150"/>
                  <a:pt x="636" y="7084"/>
                  <a:pt x="1303" y="7084"/>
                </a:cubicBezTo>
                <a:cubicBezTo>
                  <a:pt x="1510" y="7084"/>
                  <a:pt x="1719" y="6994"/>
                  <a:pt x="1896" y="6780"/>
                </a:cubicBezTo>
                <a:lnTo>
                  <a:pt x="6280" y="1594"/>
                </a:lnTo>
                <a:cubicBezTo>
                  <a:pt x="6888" y="905"/>
                  <a:pt x="6296" y="0"/>
                  <a:pt x="56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0" name="Google Shape;2160;p36"/>
          <p:cNvSpPr/>
          <p:nvPr/>
        </p:nvSpPr>
        <p:spPr>
          <a:xfrm>
            <a:off x="4736551" y="1736155"/>
            <a:ext cx="20835" cy="21436"/>
          </a:xfrm>
          <a:custGeom>
            <a:avLst/>
            <a:gdLst/>
            <a:ahLst/>
            <a:cxnLst/>
            <a:rect l="l" t="t" r="r" b="b"/>
            <a:pathLst>
              <a:path w="1872" h="1926" extrusionOk="0">
                <a:moveTo>
                  <a:pt x="976" y="1"/>
                </a:moveTo>
                <a:cubicBezTo>
                  <a:pt x="522" y="1"/>
                  <a:pt x="54" y="295"/>
                  <a:pt x="27" y="883"/>
                </a:cubicBezTo>
                <a:lnTo>
                  <a:pt x="27" y="1043"/>
                </a:lnTo>
                <a:cubicBezTo>
                  <a:pt x="0" y="1631"/>
                  <a:pt x="455" y="1925"/>
                  <a:pt x="916" y="1925"/>
                </a:cubicBezTo>
                <a:cubicBezTo>
                  <a:pt x="1377" y="1925"/>
                  <a:pt x="1845" y="1631"/>
                  <a:pt x="1845" y="1043"/>
                </a:cubicBezTo>
                <a:cubicBezTo>
                  <a:pt x="1845" y="990"/>
                  <a:pt x="1845" y="936"/>
                  <a:pt x="1845" y="883"/>
                </a:cubicBezTo>
                <a:cubicBezTo>
                  <a:pt x="1871" y="295"/>
                  <a:pt x="1430" y="1"/>
                  <a:pt x="97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1" name="Google Shape;2161;p36"/>
          <p:cNvSpPr/>
          <p:nvPr/>
        </p:nvSpPr>
        <p:spPr>
          <a:xfrm>
            <a:off x="4877864" y="1687491"/>
            <a:ext cx="34080" cy="36351"/>
          </a:xfrm>
          <a:custGeom>
            <a:avLst/>
            <a:gdLst/>
            <a:ahLst/>
            <a:cxnLst/>
            <a:rect l="l" t="t" r="r" b="b"/>
            <a:pathLst>
              <a:path w="3062" h="3266" extrusionOk="0">
                <a:moveTo>
                  <a:pt x="1759" y="0"/>
                </a:moveTo>
                <a:cubicBezTo>
                  <a:pt x="1545" y="0"/>
                  <a:pt x="1322" y="84"/>
                  <a:pt x="1123" y="283"/>
                </a:cubicBezTo>
                <a:cubicBezTo>
                  <a:pt x="588" y="764"/>
                  <a:pt x="214" y="1406"/>
                  <a:pt x="107" y="2101"/>
                </a:cubicBezTo>
                <a:cubicBezTo>
                  <a:pt x="0" y="2635"/>
                  <a:pt x="268" y="3116"/>
                  <a:pt x="749" y="3223"/>
                </a:cubicBezTo>
                <a:cubicBezTo>
                  <a:pt x="843" y="3252"/>
                  <a:pt x="936" y="3265"/>
                  <a:pt x="1026" y="3265"/>
                </a:cubicBezTo>
                <a:cubicBezTo>
                  <a:pt x="1444" y="3265"/>
                  <a:pt x="1793" y="2978"/>
                  <a:pt x="1925" y="2582"/>
                </a:cubicBezTo>
                <a:cubicBezTo>
                  <a:pt x="1925" y="2154"/>
                  <a:pt x="2139" y="1780"/>
                  <a:pt x="2406" y="1513"/>
                </a:cubicBezTo>
                <a:cubicBezTo>
                  <a:pt x="3062" y="898"/>
                  <a:pt x="2460" y="0"/>
                  <a:pt x="175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2" name="Google Shape;2162;p36"/>
          <p:cNvSpPr/>
          <p:nvPr/>
        </p:nvSpPr>
        <p:spPr>
          <a:xfrm>
            <a:off x="4364091" y="1405681"/>
            <a:ext cx="480571" cy="226117"/>
          </a:xfrm>
          <a:custGeom>
            <a:avLst/>
            <a:gdLst/>
            <a:ahLst/>
            <a:cxnLst/>
            <a:rect l="l" t="t" r="r" b="b"/>
            <a:pathLst>
              <a:path w="43178" h="20316" extrusionOk="0">
                <a:moveTo>
                  <a:pt x="21620" y="1"/>
                </a:moveTo>
                <a:cubicBezTo>
                  <a:pt x="20756" y="1"/>
                  <a:pt x="19882" y="52"/>
                  <a:pt x="19003" y="156"/>
                </a:cubicBezTo>
                <a:cubicBezTo>
                  <a:pt x="8953" y="1332"/>
                  <a:pt x="1095" y="9350"/>
                  <a:pt x="80" y="19454"/>
                </a:cubicBezTo>
                <a:cubicBezTo>
                  <a:pt x="0" y="20035"/>
                  <a:pt x="417" y="20316"/>
                  <a:pt x="872" y="20316"/>
                </a:cubicBezTo>
                <a:cubicBezTo>
                  <a:pt x="1338" y="20316"/>
                  <a:pt x="1843" y="20022"/>
                  <a:pt x="1897" y="19454"/>
                </a:cubicBezTo>
                <a:cubicBezTo>
                  <a:pt x="3020" y="9511"/>
                  <a:pt x="11359" y="1920"/>
                  <a:pt x="21355" y="1813"/>
                </a:cubicBezTo>
                <a:cubicBezTo>
                  <a:pt x="21438" y="1812"/>
                  <a:pt x="21521" y="1812"/>
                  <a:pt x="21603" y="1812"/>
                </a:cubicBezTo>
                <a:cubicBezTo>
                  <a:pt x="30474" y="1812"/>
                  <a:pt x="37905" y="7500"/>
                  <a:pt x="41295" y="15498"/>
                </a:cubicBezTo>
                <a:cubicBezTo>
                  <a:pt x="41426" y="15827"/>
                  <a:pt x="41670" y="15964"/>
                  <a:pt x="41930" y="15964"/>
                </a:cubicBezTo>
                <a:cubicBezTo>
                  <a:pt x="42513" y="15964"/>
                  <a:pt x="43178" y="15275"/>
                  <a:pt x="42845" y="14536"/>
                </a:cubicBezTo>
                <a:cubicBezTo>
                  <a:pt x="39225" y="5925"/>
                  <a:pt x="30947" y="1"/>
                  <a:pt x="2162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3" name="Google Shape;2163;p36"/>
          <p:cNvSpPr/>
          <p:nvPr/>
        </p:nvSpPr>
        <p:spPr>
          <a:xfrm>
            <a:off x="4288003" y="1454322"/>
            <a:ext cx="66669" cy="58254"/>
          </a:xfrm>
          <a:custGeom>
            <a:avLst/>
            <a:gdLst/>
            <a:ahLst/>
            <a:cxnLst/>
            <a:rect l="l" t="t" r="r" b="b"/>
            <a:pathLst>
              <a:path w="5990" h="5234" extrusionOk="0">
                <a:moveTo>
                  <a:pt x="1325" y="1"/>
                </a:moveTo>
                <a:cubicBezTo>
                  <a:pt x="616" y="1"/>
                  <a:pt x="0" y="940"/>
                  <a:pt x="661" y="1559"/>
                </a:cubicBezTo>
                <a:lnTo>
                  <a:pt x="4029" y="4980"/>
                </a:lnTo>
                <a:cubicBezTo>
                  <a:pt x="4219" y="5158"/>
                  <a:pt x="4430" y="5234"/>
                  <a:pt x="4634" y="5234"/>
                </a:cubicBezTo>
                <a:cubicBezTo>
                  <a:pt x="5351" y="5234"/>
                  <a:pt x="5989" y="4309"/>
                  <a:pt x="5365" y="3644"/>
                </a:cubicBezTo>
                <a:lnTo>
                  <a:pt x="1944" y="276"/>
                </a:lnTo>
                <a:cubicBezTo>
                  <a:pt x="1750" y="82"/>
                  <a:pt x="1533" y="1"/>
                  <a:pt x="132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4" name="Google Shape;2164;p36"/>
          <p:cNvSpPr/>
          <p:nvPr/>
        </p:nvSpPr>
        <p:spPr>
          <a:xfrm>
            <a:off x="4280178" y="1348936"/>
            <a:ext cx="105290" cy="102752"/>
          </a:xfrm>
          <a:custGeom>
            <a:avLst/>
            <a:gdLst/>
            <a:ahLst/>
            <a:cxnLst/>
            <a:rect l="l" t="t" r="r" b="b"/>
            <a:pathLst>
              <a:path w="9460" h="9232" extrusionOk="0">
                <a:moveTo>
                  <a:pt x="1318" y="0"/>
                </a:moveTo>
                <a:cubicBezTo>
                  <a:pt x="613" y="0"/>
                  <a:pt x="0" y="909"/>
                  <a:pt x="616" y="1565"/>
                </a:cubicBezTo>
                <a:lnTo>
                  <a:pt x="7565" y="8942"/>
                </a:lnTo>
                <a:cubicBezTo>
                  <a:pt x="7756" y="9146"/>
                  <a:pt x="7974" y="9231"/>
                  <a:pt x="8184" y="9231"/>
                </a:cubicBezTo>
                <a:cubicBezTo>
                  <a:pt x="8859" y="9231"/>
                  <a:pt x="9459" y="8352"/>
                  <a:pt x="8848" y="7659"/>
                </a:cubicBezTo>
                <a:lnTo>
                  <a:pt x="1952" y="282"/>
                </a:lnTo>
                <a:cubicBezTo>
                  <a:pt x="1753" y="84"/>
                  <a:pt x="1532" y="0"/>
                  <a:pt x="131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5" name="Google Shape;2165;p36"/>
          <p:cNvSpPr/>
          <p:nvPr/>
        </p:nvSpPr>
        <p:spPr>
          <a:xfrm>
            <a:off x="4390560" y="1367279"/>
            <a:ext cx="32132" cy="43340"/>
          </a:xfrm>
          <a:custGeom>
            <a:avLst/>
            <a:gdLst/>
            <a:ahLst/>
            <a:cxnLst/>
            <a:rect l="l" t="t" r="r" b="b"/>
            <a:pathLst>
              <a:path w="2887" h="3894" extrusionOk="0">
                <a:moveTo>
                  <a:pt x="1014" y="1"/>
                </a:moveTo>
                <a:cubicBezTo>
                  <a:pt x="944" y="1"/>
                  <a:pt x="873" y="8"/>
                  <a:pt x="802" y="24"/>
                </a:cubicBezTo>
                <a:cubicBezTo>
                  <a:pt x="321" y="131"/>
                  <a:pt x="0" y="666"/>
                  <a:pt x="161" y="1147"/>
                </a:cubicBezTo>
                <a:lnTo>
                  <a:pt x="963" y="3178"/>
                </a:lnTo>
                <a:cubicBezTo>
                  <a:pt x="1102" y="3597"/>
                  <a:pt x="1484" y="3894"/>
                  <a:pt x="1898" y="3894"/>
                </a:cubicBezTo>
                <a:cubicBezTo>
                  <a:pt x="1960" y="3894"/>
                  <a:pt x="2022" y="3887"/>
                  <a:pt x="2085" y="3873"/>
                </a:cubicBezTo>
                <a:cubicBezTo>
                  <a:pt x="2620" y="3713"/>
                  <a:pt x="2887" y="3232"/>
                  <a:pt x="2780" y="2751"/>
                </a:cubicBezTo>
                <a:lnTo>
                  <a:pt x="1925" y="666"/>
                </a:lnTo>
                <a:cubicBezTo>
                  <a:pt x="1788" y="256"/>
                  <a:pt x="1418" y="1"/>
                  <a:pt x="101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6" name="Google Shape;2166;p36"/>
          <p:cNvSpPr/>
          <p:nvPr/>
        </p:nvSpPr>
        <p:spPr>
          <a:xfrm>
            <a:off x="4414446" y="1274582"/>
            <a:ext cx="70086" cy="115140"/>
          </a:xfrm>
          <a:custGeom>
            <a:avLst/>
            <a:gdLst/>
            <a:ahLst/>
            <a:cxnLst/>
            <a:rect l="l" t="t" r="r" b="b"/>
            <a:pathLst>
              <a:path w="6297" h="10345" extrusionOk="0">
                <a:moveTo>
                  <a:pt x="1116" y="0"/>
                </a:moveTo>
                <a:cubicBezTo>
                  <a:pt x="549" y="0"/>
                  <a:pt x="0" y="433"/>
                  <a:pt x="260" y="1082"/>
                </a:cubicBezTo>
                <a:cubicBezTo>
                  <a:pt x="1436" y="4129"/>
                  <a:pt x="2772" y="7069"/>
                  <a:pt x="4323" y="9903"/>
                </a:cubicBezTo>
                <a:cubicBezTo>
                  <a:pt x="4503" y="10214"/>
                  <a:pt x="4774" y="10345"/>
                  <a:pt x="5048" y="10345"/>
                </a:cubicBezTo>
                <a:cubicBezTo>
                  <a:pt x="5666" y="10345"/>
                  <a:pt x="6297" y="9681"/>
                  <a:pt x="5926" y="8940"/>
                </a:cubicBezTo>
                <a:cubicBezTo>
                  <a:pt x="4429" y="6267"/>
                  <a:pt x="3146" y="3488"/>
                  <a:pt x="2024" y="601"/>
                </a:cubicBezTo>
                <a:cubicBezTo>
                  <a:pt x="1856" y="181"/>
                  <a:pt x="1482" y="0"/>
                  <a:pt x="111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7" name="Google Shape;2167;p36"/>
          <p:cNvSpPr/>
          <p:nvPr/>
        </p:nvSpPr>
        <p:spPr>
          <a:xfrm>
            <a:off x="4522645" y="1320274"/>
            <a:ext cx="26790" cy="49206"/>
          </a:xfrm>
          <a:custGeom>
            <a:avLst/>
            <a:gdLst/>
            <a:ahLst/>
            <a:cxnLst/>
            <a:rect l="l" t="t" r="r" b="b"/>
            <a:pathLst>
              <a:path w="2407" h="4421" extrusionOk="0">
                <a:moveTo>
                  <a:pt x="981" y="1"/>
                </a:moveTo>
                <a:cubicBezTo>
                  <a:pt x="906" y="1"/>
                  <a:pt x="828" y="8"/>
                  <a:pt x="749" y="24"/>
                </a:cubicBezTo>
                <a:cubicBezTo>
                  <a:pt x="268" y="131"/>
                  <a:pt x="1" y="666"/>
                  <a:pt x="108" y="1147"/>
                </a:cubicBezTo>
                <a:cubicBezTo>
                  <a:pt x="428" y="1895"/>
                  <a:pt x="589" y="2697"/>
                  <a:pt x="589" y="3499"/>
                </a:cubicBezTo>
                <a:cubicBezTo>
                  <a:pt x="589" y="4114"/>
                  <a:pt x="1043" y="4421"/>
                  <a:pt x="1497" y="4421"/>
                </a:cubicBezTo>
                <a:cubicBezTo>
                  <a:pt x="1952" y="4421"/>
                  <a:pt x="2406" y="4114"/>
                  <a:pt x="2406" y="3499"/>
                </a:cubicBezTo>
                <a:cubicBezTo>
                  <a:pt x="2406" y="2537"/>
                  <a:pt x="2246" y="1574"/>
                  <a:pt x="1925" y="666"/>
                </a:cubicBezTo>
                <a:cubicBezTo>
                  <a:pt x="1788" y="256"/>
                  <a:pt x="1419" y="1"/>
                  <a:pt x="98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8" name="Google Shape;2168;p36"/>
          <p:cNvSpPr/>
          <p:nvPr/>
        </p:nvSpPr>
        <p:spPr>
          <a:xfrm>
            <a:off x="4581259" y="1253600"/>
            <a:ext cx="25888" cy="120939"/>
          </a:xfrm>
          <a:custGeom>
            <a:avLst/>
            <a:gdLst/>
            <a:ahLst/>
            <a:cxnLst/>
            <a:rect l="l" t="t" r="r" b="b"/>
            <a:pathLst>
              <a:path w="2326" h="10866" extrusionOk="0">
                <a:moveTo>
                  <a:pt x="889" y="0"/>
                </a:moveTo>
                <a:cubicBezTo>
                  <a:pt x="428" y="0"/>
                  <a:pt x="0" y="294"/>
                  <a:pt x="80" y="882"/>
                </a:cubicBezTo>
                <a:cubicBezTo>
                  <a:pt x="348" y="3929"/>
                  <a:pt x="508" y="6976"/>
                  <a:pt x="455" y="10023"/>
                </a:cubicBezTo>
                <a:cubicBezTo>
                  <a:pt x="508" y="10585"/>
                  <a:pt x="949" y="10865"/>
                  <a:pt x="1390" y="10865"/>
                </a:cubicBezTo>
                <a:cubicBezTo>
                  <a:pt x="1831" y="10865"/>
                  <a:pt x="2272" y="10585"/>
                  <a:pt x="2325" y="10023"/>
                </a:cubicBezTo>
                <a:cubicBezTo>
                  <a:pt x="2325" y="6976"/>
                  <a:pt x="2219" y="3929"/>
                  <a:pt x="1898" y="882"/>
                </a:cubicBezTo>
                <a:cubicBezTo>
                  <a:pt x="1844" y="294"/>
                  <a:pt x="1350" y="0"/>
                  <a:pt x="88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9" name="Google Shape;2169;p36"/>
          <p:cNvSpPr/>
          <p:nvPr/>
        </p:nvSpPr>
        <p:spPr>
          <a:xfrm>
            <a:off x="4650446" y="1316990"/>
            <a:ext cx="34659" cy="56485"/>
          </a:xfrm>
          <a:custGeom>
            <a:avLst/>
            <a:gdLst/>
            <a:ahLst/>
            <a:cxnLst/>
            <a:rect l="l" t="t" r="r" b="b"/>
            <a:pathLst>
              <a:path w="3114" h="5075" extrusionOk="0">
                <a:moveTo>
                  <a:pt x="1994" y="1"/>
                </a:moveTo>
                <a:cubicBezTo>
                  <a:pt x="1637" y="1"/>
                  <a:pt x="1294" y="194"/>
                  <a:pt x="1188" y="640"/>
                </a:cubicBezTo>
                <a:cubicBezTo>
                  <a:pt x="921" y="1763"/>
                  <a:pt x="600" y="2885"/>
                  <a:pt x="226" y="3954"/>
                </a:cubicBezTo>
                <a:cubicBezTo>
                  <a:pt x="0" y="4631"/>
                  <a:pt x="551" y="5074"/>
                  <a:pt x="1118" y="5074"/>
                </a:cubicBezTo>
                <a:cubicBezTo>
                  <a:pt x="1492" y="5074"/>
                  <a:pt x="1873" y="4881"/>
                  <a:pt x="2043" y="4435"/>
                </a:cubicBezTo>
                <a:cubicBezTo>
                  <a:pt x="2417" y="3366"/>
                  <a:pt x="2685" y="2244"/>
                  <a:pt x="2952" y="1121"/>
                </a:cubicBezTo>
                <a:cubicBezTo>
                  <a:pt x="3113" y="445"/>
                  <a:pt x="2536" y="1"/>
                  <a:pt x="199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0" name="Google Shape;2170;p36"/>
          <p:cNvSpPr/>
          <p:nvPr/>
        </p:nvSpPr>
        <p:spPr>
          <a:xfrm>
            <a:off x="4711040" y="1300416"/>
            <a:ext cx="80926" cy="94572"/>
          </a:xfrm>
          <a:custGeom>
            <a:avLst/>
            <a:gdLst/>
            <a:ahLst/>
            <a:cxnLst/>
            <a:rect l="l" t="t" r="r" b="b"/>
            <a:pathLst>
              <a:path w="7271" h="8497" extrusionOk="0">
                <a:moveTo>
                  <a:pt x="6019" y="0"/>
                </a:moveTo>
                <a:cubicBezTo>
                  <a:pt x="5812" y="0"/>
                  <a:pt x="5600" y="92"/>
                  <a:pt x="5420" y="311"/>
                </a:cubicBezTo>
                <a:cubicBezTo>
                  <a:pt x="3655" y="2557"/>
                  <a:pt x="1998" y="4802"/>
                  <a:pt x="448" y="7154"/>
                </a:cubicBezTo>
                <a:cubicBezTo>
                  <a:pt x="1" y="7825"/>
                  <a:pt x="645" y="8496"/>
                  <a:pt x="1294" y="8496"/>
                </a:cubicBezTo>
                <a:cubicBezTo>
                  <a:pt x="1576" y="8496"/>
                  <a:pt x="1858" y="8370"/>
                  <a:pt x="2052" y="8063"/>
                </a:cubicBezTo>
                <a:cubicBezTo>
                  <a:pt x="3549" y="5871"/>
                  <a:pt x="5099" y="3679"/>
                  <a:pt x="6702" y="1594"/>
                </a:cubicBezTo>
                <a:cubicBezTo>
                  <a:pt x="7270" y="905"/>
                  <a:pt x="6669" y="0"/>
                  <a:pt x="601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1" name="Google Shape;2171;p36"/>
          <p:cNvSpPr/>
          <p:nvPr/>
        </p:nvSpPr>
        <p:spPr>
          <a:xfrm>
            <a:off x="4778714" y="1398223"/>
            <a:ext cx="37274" cy="36506"/>
          </a:xfrm>
          <a:custGeom>
            <a:avLst/>
            <a:gdLst/>
            <a:ahLst/>
            <a:cxnLst/>
            <a:rect l="l" t="t" r="r" b="b"/>
            <a:pathLst>
              <a:path w="3349" h="3280" extrusionOk="0">
                <a:moveTo>
                  <a:pt x="2332" y="1"/>
                </a:moveTo>
                <a:cubicBezTo>
                  <a:pt x="2261" y="1"/>
                  <a:pt x="2189" y="8"/>
                  <a:pt x="2119" y="24"/>
                </a:cubicBezTo>
                <a:cubicBezTo>
                  <a:pt x="1157" y="398"/>
                  <a:pt x="462" y="1147"/>
                  <a:pt x="195" y="2109"/>
                </a:cubicBezTo>
                <a:cubicBezTo>
                  <a:pt x="0" y="2822"/>
                  <a:pt x="552" y="3279"/>
                  <a:pt x="1100" y="3279"/>
                </a:cubicBezTo>
                <a:cubicBezTo>
                  <a:pt x="1457" y="3279"/>
                  <a:pt x="1811" y="3086"/>
                  <a:pt x="1959" y="2643"/>
                </a:cubicBezTo>
                <a:cubicBezTo>
                  <a:pt x="2066" y="2269"/>
                  <a:pt x="2280" y="2002"/>
                  <a:pt x="2600" y="1842"/>
                </a:cubicBezTo>
                <a:cubicBezTo>
                  <a:pt x="3081" y="1681"/>
                  <a:pt x="3349" y="1200"/>
                  <a:pt x="3242" y="719"/>
                </a:cubicBezTo>
                <a:cubicBezTo>
                  <a:pt x="3151" y="262"/>
                  <a:pt x="2747" y="1"/>
                  <a:pt x="233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2" name="Google Shape;2172;p36"/>
          <p:cNvSpPr/>
          <p:nvPr/>
        </p:nvSpPr>
        <p:spPr>
          <a:xfrm>
            <a:off x="4823303" y="1407250"/>
            <a:ext cx="85222" cy="86847"/>
          </a:xfrm>
          <a:custGeom>
            <a:avLst/>
            <a:gdLst/>
            <a:ahLst/>
            <a:cxnLst/>
            <a:rect l="l" t="t" r="r" b="b"/>
            <a:pathLst>
              <a:path w="7657" h="7803" extrusionOk="0">
                <a:moveTo>
                  <a:pt x="6360" y="1"/>
                </a:moveTo>
                <a:cubicBezTo>
                  <a:pt x="6155" y="1"/>
                  <a:pt x="5943" y="84"/>
                  <a:pt x="5758" y="282"/>
                </a:cubicBezTo>
                <a:cubicBezTo>
                  <a:pt x="3940" y="2207"/>
                  <a:pt x="2229" y="4184"/>
                  <a:pt x="572" y="6162"/>
                </a:cubicBezTo>
                <a:cubicBezTo>
                  <a:pt x="0" y="6857"/>
                  <a:pt x="615" y="7802"/>
                  <a:pt x="1295" y="7802"/>
                </a:cubicBezTo>
                <a:cubicBezTo>
                  <a:pt x="1505" y="7802"/>
                  <a:pt x="1720" y="7713"/>
                  <a:pt x="1909" y="7499"/>
                </a:cubicBezTo>
                <a:cubicBezTo>
                  <a:pt x="3566" y="5467"/>
                  <a:pt x="5276" y="3543"/>
                  <a:pt x="7041" y="1619"/>
                </a:cubicBezTo>
                <a:cubicBezTo>
                  <a:pt x="7657" y="920"/>
                  <a:pt x="7042" y="1"/>
                  <a:pt x="636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37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Travel Infographics</a:t>
            </a:r>
            <a:endParaRPr/>
          </a:p>
        </p:txBody>
      </p:sp>
      <p:sp>
        <p:nvSpPr>
          <p:cNvPr id="2178" name="Google Shape;2178;p37"/>
          <p:cNvSpPr/>
          <p:nvPr/>
        </p:nvSpPr>
        <p:spPr>
          <a:xfrm>
            <a:off x="468825" y="1675385"/>
            <a:ext cx="2802300" cy="9105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9" name="Google Shape;2179;p37"/>
          <p:cNvSpPr/>
          <p:nvPr/>
        </p:nvSpPr>
        <p:spPr>
          <a:xfrm>
            <a:off x="468825" y="2800062"/>
            <a:ext cx="2802300" cy="910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0" name="Google Shape;2180;p37"/>
          <p:cNvSpPr/>
          <p:nvPr/>
        </p:nvSpPr>
        <p:spPr>
          <a:xfrm>
            <a:off x="2759224" y="1624419"/>
            <a:ext cx="1012200" cy="1012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1" name="Google Shape;2181;p37"/>
          <p:cNvSpPr/>
          <p:nvPr/>
        </p:nvSpPr>
        <p:spPr>
          <a:xfrm>
            <a:off x="2759224" y="2749102"/>
            <a:ext cx="1012200" cy="1012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2" name="Google Shape;2182;p37"/>
          <p:cNvSpPr txBox="1"/>
          <p:nvPr/>
        </p:nvSpPr>
        <p:spPr>
          <a:xfrm>
            <a:off x="658675" y="1999136"/>
            <a:ext cx="2052000" cy="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3" name="Google Shape;2183;p37"/>
          <p:cNvSpPr txBox="1"/>
          <p:nvPr/>
        </p:nvSpPr>
        <p:spPr>
          <a:xfrm>
            <a:off x="658675" y="1697445"/>
            <a:ext cx="19782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CITIE</a:t>
            </a:r>
            <a:endParaRPr sz="16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184" name="Google Shape;2184;p37"/>
          <p:cNvSpPr txBox="1"/>
          <p:nvPr/>
        </p:nvSpPr>
        <p:spPr>
          <a:xfrm>
            <a:off x="2917827" y="1738412"/>
            <a:ext cx="695100" cy="7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</a:t>
            </a:r>
            <a:endParaRPr sz="50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185" name="Google Shape;2185;p37"/>
          <p:cNvSpPr txBox="1"/>
          <p:nvPr/>
        </p:nvSpPr>
        <p:spPr>
          <a:xfrm>
            <a:off x="2917827" y="2863096"/>
            <a:ext cx="695100" cy="7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</a:t>
            </a:r>
            <a:endParaRPr sz="50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186" name="Google Shape;2186;p37"/>
          <p:cNvSpPr txBox="1"/>
          <p:nvPr/>
        </p:nvSpPr>
        <p:spPr>
          <a:xfrm>
            <a:off x="658675" y="3122621"/>
            <a:ext cx="2052000" cy="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hot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7" name="Google Shape;2187;p37"/>
          <p:cNvSpPr txBox="1"/>
          <p:nvPr/>
        </p:nvSpPr>
        <p:spPr>
          <a:xfrm>
            <a:off x="658725" y="2811793"/>
            <a:ext cx="20520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MUSEUMS</a:t>
            </a:r>
            <a:endParaRPr sz="16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2188" name="Google Shape;2188;p37"/>
          <p:cNvCxnSpPr/>
          <p:nvPr/>
        </p:nvCxnSpPr>
        <p:spPr>
          <a:xfrm>
            <a:off x="3771536" y="2130569"/>
            <a:ext cx="11361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89" name="Google Shape;2189;p37"/>
          <p:cNvCxnSpPr/>
          <p:nvPr/>
        </p:nvCxnSpPr>
        <p:spPr>
          <a:xfrm>
            <a:off x="3771536" y="3255253"/>
            <a:ext cx="13410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90" name="Google Shape;2190;p37"/>
          <p:cNvSpPr/>
          <p:nvPr/>
        </p:nvSpPr>
        <p:spPr>
          <a:xfrm flipH="1">
            <a:off x="5884511" y="1675385"/>
            <a:ext cx="2802300" cy="9105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1" name="Google Shape;2191;p37"/>
          <p:cNvSpPr/>
          <p:nvPr/>
        </p:nvSpPr>
        <p:spPr>
          <a:xfrm flipH="1">
            <a:off x="5884511" y="2800062"/>
            <a:ext cx="2802300" cy="910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2" name="Google Shape;2192;p37"/>
          <p:cNvSpPr/>
          <p:nvPr/>
        </p:nvSpPr>
        <p:spPr>
          <a:xfrm flipH="1">
            <a:off x="5384212" y="1624419"/>
            <a:ext cx="1012200" cy="1012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3" name="Google Shape;2193;p37"/>
          <p:cNvSpPr/>
          <p:nvPr/>
        </p:nvSpPr>
        <p:spPr>
          <a:xfrm flipH="1">
            <a:off x="5384212" y="2749102"/>
            <a:ext cx="1012200" cy="1012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4" name="Google Shape;2194;p37"/>
          <p:cNvSpPr txBox="1"/>
          <p:nvPr/>
        </p:nvSpPr>
        <p:spPr>
          <a:xfrm flipH="1">
            <a:off x="6444961" y="1999136"/>
            <a:ext cx="2052000" cy="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It’s a gas giant and the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biggest planet 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5" name="Google Shape;2195;p37"/>
          <p:cNvSpPr txBox="1"/>
          <p:nvPr/>
        </p:nvSpPr>
        <p:spPr>
          <a:xfrm flipH="1">
            <a:off x="6518700" y="1692869"/>
            <a:ext cx="19782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RESTAURANTS</a:t>
            </a:r>
            <a:endParaRPr sz="16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196" name="Google Shape;2196;p37"/>
          <p:cNvSpPr txBox="1"/>
          <p:nvPr/>
        </p:nvSpPr>
        <p:spPr>
          <a:xfrm flipH="1">
            <a:off x="5542709" y="1738412"/>
            <a:ext cx="695100" cy="7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</a:t>
            </a:r>
            <a:endParaRPr sz="50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197" name="Google Shape;2197;p37"/>
          <p:cNvSpPr txBox="1"/>
          <p:nvPr/>
        </p:nvSpPr>
        <p:spPr>
          <a:xfrm flipH="1">
            <a:off x="5542709" y="2863096"/>
            <a:ext cx="695100" cy="7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</a:t>
            </a:r>
            <a:endParaRPr sz="50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198" name="Google Shape;2198;p37"/>
          <p:cNvSpPr txBox="1"/>
          <p:nvPr/>
        </p:nvSpPr>
        <p:spPr>
          <a:xfrm flipH="1">
            <a:off x="6444961" y="3122621"/>
            <a:ext cx="2052000" cy="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Despite being red, Mars is a really cold place 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9" name="Google Shape;2199;p37"/>
          <p:cNvSpPr txBox="1"/>
          <p:nvPr/>
        </p:nvSpPr>
        <p:spPr>
          <a:xfrm flipH="1">
            <a:off x="6518699" y="2811793"/>
            <a:ext cx="19782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MONUMENTS</a:t>
            </a:r>
            <a:endParaRPr sz="16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2200" name="Google Shape;2200;p37"/>
          <p:cNvCxnSpPr/>
          <p:nvPr/>
        </p:nvCxnSpPr>
        <p:spPr>
          <a:xfrm rot="10800000">
            <a:off x="4248000" y="2130569"/>
            <a:ext cx="11361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1" name="Google Shape;2201;p37"/>
          <p:cNvCxnSpPr/>
          <p:nvPr/>
        </p:nvCxnSpPr>
        <p:spPr>
          <a:xfrm rot="10800000">
            <a:off x="4043100" y="3255253"/>
            <a:ext cx="13410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202" name="Google Shape;2202;p37"/>
          <p:cNvGrpSpPr/>
          <p:nvPr/>
        </p:nvGrpSpPr>
        <p:grpSpPr>
          <a:xfrm>
            <a:off x="3950924" y="1138103"/>
            <a:ext cx="1253794" cy="3275451"/>
            <a:chOff x="6129525" y="1092100"/>
            <a:chExt cx="1306852" cy="3414062"/>
          </a:xfrm>
        </p:grpSpPr>
        <p:sp>
          <p:nvSpPr>
            <p:cNvPr id="2203" name="Google Shape;2203;p37"/>
            <p:cNvSpPr/>
            <p:nvPr/>
          </p:nvSpPr>
          <p:spPr>
            <a:xfrm>
              <a:off x="6129525" y="1112243"/>
              <a:ext cx="1260383" cy="3393920"/>
            </a:xfrm>
            <a:custGeom>
              <a:avLst/>
              <a:gdLst/>
              <a:ahLst/>
              <a:cxnLst/>
              <a:rect l="l" t="t" r="r" b="b"/>
              <a:pathLst>
                <a:path w="35667" h="96043" extrusionOk="0">
                  <a:moveTo>
                    <a:pt x="35404" y="12569"/>
                  </a:moveTo>
                  <a:lnTo>
                    <a:pt x="33618" y="12295"/>
                  </a:lnTo>
                  <a:lnTo>
                    <a:pt x="34231" y="11922"/>
                  </a:lnTo>
                  <a:lnTo>
                    <a:pt x="35667" y="2860"/>
                  </a:lnTo>
                  <a:lnTo>
                    <a:pt x="17642" y="0"/>
                  </a:lnTo>
                  <a:lnTo>
                    <a:pt x="16206" y="9073"/>
                  </a:lnTo>
                  <a:lnTo>
                    <a:pt x="16655" y="9610"/>
                  </a:lnTo>
                  <a:lnTo>
                    <a:pt x="14891" y="9325"/>
                  </a:lnTo>
                  <a:lnTo>
                    <a:pt x="13248" y="19691"/>
                  </a:lnTo>
                  <a:lnTo>
                    <a:pt x="13401" y="19823"/>
                  </a:lnTo>
                  <a:lnTo>
                    <a:pt x="13028" y="19768"/>
                  </a:lnTo>
                  <a:lnTo>
                    <a:pt x="11418" y="29903"/>
                  </a:lnTo>
                  <a:lnTo>
                    <a:pt x="11922" y="30331"/>
                  </a:lnTo>
                  <a:lnTo>
                    <a:pt x="11155" y="30199"/>
                  </a:lnTo>
                  <a:lnTo>
                    <a:pt x="9434" y="41091"/>
                  </a:lnTo>
                  <a:lnTo>
                    <a:pt x="9643" y="41234"/>
                  </a:lnTo>
                  <a:lnTo>
                    <a:pt x="9084" y="41146"/>
                  </a:lnTo>
                  <a:lnTo>
                    <a:pt x="7363" y="51961"/>
                  </a:lnTo>
                  <a:lnTo>
                    <a:pt x="7407" y="52005"/>
                  </a:lnTo>
                  <a:lnTo>
                    <a:pt x="7013" y="51939"/>
                  </a:lnTo>
                  <a:lnTo>
                    <a:pt x="5238" y="63181"/>
                  </a:lnTo>
                  <a:lnTo>
                    <a:pt x="4876" y="63127"/>
                  </a:lnTo>
                  <a:lnTo>
                    <a:pt x="2750" y="76561"/>
                  </a:lnTo>
                  <a:lnTo>
                    <a:pt x="2498" y="76517"/>
                  </a:lnTo>
                  <a:lnTo>
                    <a:pt x="0" y="92252"/>
                  </a:lnTo>
                  <a:lnTo>
                    <a:pt x="23931" y="96043"/>
                  </a:lnTo>
                  <a:lnTo>
                    <a:pt x="26430" y="80308"/>
                  </a:lnTo>
                  <a:lnTo>
                    <a:pt x="26167" y="80264"/>
                  </a:lnTo>
                  <a:lnTo>
                    <a:pt x="28292" y="66841"/>
                  </a:lnTo>
                  <a:lnTo>
                    <a:pt x="27942" y="66786"/>
                  </a:lnTo>
                  <a:lnTo>
                    <a:pt x="29717" y="55533"/>
                  </a:lnTo>
                  <a:lnTo>
                    <a:pt x="29333" y="55478"/>
                  </a:lnTo>
                  <a:lnTo>
                    <a:pt x="29377" y="55456"/>
                  </a:lnTo>
                  <a:lnTo>
                    <a:pt x="31097" y="44641"/>
                  </a:lnTo>
                  <a:lnTo>
                    <a:pt x="30582" y="44554"/>
                  </a:lnTo>
                  <a:lnTo>
                    <a:pt x="30780" y="44466"/>
                  </a:lnTo>
                  <a:lnTo>
                    <a:pt x="32500" y="33585"/>
                  </a:lnTo>
                  <a:lnTo>
                    <a:pt x="31821" y="33476"/>
                  </a:lnTo>
                  <a:lnTo>
                    <a:pt x="32347" y="33213"/>
                  </a:lnTo>
                  <a:lnTo>
                    <a:pt x="33946" y="23077"/>
                  </a:lnTo>
                  <a:lnTo>
                    <a:pt x="33574" y="23022"/>
                  </a:lnTo>
                  <a:lnTo>
                    <a:pt x="33760" y="229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37"/>
            <p:cNvSpPr/>
            <p:nvPr/>
          </p:nvSpPr>
          <p:spPr>
            <a:xfrm>
              <a:off x="6213524" y="1167617"/>
              <a:ext cx="1102424" cy="3325400"/>
            </a:xfrm>
            <a:custGeom>
              <a:avLst/>
              <a:gdLst/>
              <a:ahLst/>
              <a:cxnLst/>
              <a:rect l="l" t="t" r="r" b="b"/>
              <a:pathLst>
                <a:path w="31197" h="94104" extrusionOk="0">
                  <a:moveTo>
                    <a:pt x="17818" y="8131"/>
                  </a:moveTo>
                  <a:lnTo>
                    <a:pt x="15692" y="7802"/>
                  </a:lnTo>
                  <a:lnTo>
                    <a:pt x="16777" y="954"/>
                  </a:lnTo>
                  <a:cubicBezTo>
                    <a:pt x="16886" y="373"/>
                    <a:pt x="17423" y="0"/>
                    <a:pt x="18004" y="88"/>
                  </a:cubicBezTo>
                  <a:cubicBezTo>
                    <a:pt x="18574" y="176"/>
                    <a:pt x="18968" y="713"/>
                    <a:pt x="18902" y="1282"/>
                  </a:cubicBezTo>
                  <a:close/>
                  <a:moveTo>
                    <a:pt x="22968" y="1929"/>
                  </a:moveTo>
                  <a:cubicBezTo>
                    <a:pt x="23033" y="1348"/>
                    <a:pt x="22639" y="822"/>
                    <a:pt x="22069" y="734"/>
                  </a:cubicBezTo>
                  <a:cubicBezTo>
                    <a:pt x="21488" y="647"/>
                    <a:pt x="20952" y="1019"/>
                    <a:pt x="20842" y="1589"/>
                  </a:cubicBezTo>
                  <a:lnTo>
                    <a:pt x="19757" y="8438"/>
                  </a:lnTo>
                  <a:lnTo>
                    <a:pt x="21872" y="8777"/>
                  </a:lnTo>
                  <a:close/>
                  <a:moveTo>
                    <a:pt x="27022" y="2575"/>
                  </a:moveTo>
                  <a:cubicBezTo>
                    <a:pt x="27110" y="1984"/>
                    <a:pt x="26715" y="1436"/>
                    <a:pt x="26123" y="1348"/>
                  </a:cubicBezTo>
                  <a:cubicBezTo>
                    <a:pt x="25543" y="1249"/>
                    <a:pt x="24995" y="1655"/>
                    <a:pt x="24896" y="2236"/>
                  </a:cubicBezTo>
                  <a:lnTo>
                    <a:pt x="23811" y="9084"/>
                  </a:lnTo>
                  <a:lnTo>
                    <a:pt x="25937" y="9413"/>
                  </a:lnTo>
                  <a:close/>
                  <a:moveTo>
                    <a:pt x="31076" y="3211"/>
                  </a:moveTo>
                  <a:cubicBezTo>
                    <a:pt x="31164" y="2630"/>
                    <a:pt x="30769" y="2082"/>
                    <a:pt x="30178" y="1984"/>
                  </a:cubicBezTo>
                  <a:cubicBezTo>
                    <a:pt x="29586" y="1896"/>
                    <a:pt x="29038" y="2301"/>
                    <a:pt x="28951" y="2893"/>
                  </a:cubicBezTo>
                  <a:lnTo>
                    <a:pt x="27866" y="9731"/>
                  </a:lnTo>
                  <a:lnTo>
                    <a:pt x="29991" y="10059"/>
                  </a:lnTo>
                  <a:close/>
                  <a:moveTo>
                    <a:pt x="17401" y="11122"/>
                  </a:moveTo>
                  <a:lnTo>
                    <a:pt x="16163" y="18957"/>
                  </a:lnTo>
                  <a:lnTo>
                    <a:pt x="18574" y="19340"/>
                  </a:lnTo>
                  <a:lnTo>
                    <a:pt x="19812" y="11506"/>
                  </a:lnTo>
                  <a:cubicBezTo>
                    <a:pt x="19911" y="10837"/>
                    <a:pt x="19461" y="10213"/>
                    <a:pt x="18793" y="10103"/>
                  </a:cubicBezTo>
                  <a:cubicBezTo>
                    <a:pt x="18125" y="10005"/>
                    <a:pt x="17500" y="10454"/>
                    <a:pt x="17401" y="11122"/>
                  </a:cubicBezTo>
                  <a:close/>
                  <a:moveTo>
                    <a:pt x="27340" y="12700"/>
                  </a:moveTo>
                  <a:cubicBezTo>
                    <a:pt x="27449" y="12032"/>
                    <a:pt x="27000" y="11407"/>
                    <a:pt x="26332" y="11298"/>
                  </a:cubicBezTo>
                  <a:cubicBezTo>
                    <a:pt x="25663" y="11199"/>
                    <a:pt x="25039" y="11648"/>
                    <a:pt x="24929" y="12317"/>
                  </a:cubicBezTo>
                  <a:lnTo>
                    <a:pt x="23691" y="20151"/>
                  </a:lnTo>
                  <a:lnTo>
                    <a:pt x="26102" y="20524"/>
                  </a:lnTo>
                  <a:close/>
                  <a:moveTo>
                    <a:pt x="21171" y="11725"/>
                  </a:moveTo>
                  <a:lnTo>
                    <a:pt x="19932" y="19549"/>
                  </a:lnTo>
                  <a:lnTo>
                    <a:pt x="22343" y="19932"/>
                  </a:lnTo>
                  <a:lnTo>
                    <a:pt x="23592" y="12097"/>
                  </a:lnTo>
                  <a:cubicBezTo>
                    <a:pt x="23691" y="11440"/>
                    <a:pt x="23242" y="10815"/>
                    <a:pt x="22573" y="10706"/>
                  </a:cubicBezTo>
                  <a:cubicBezTo>
                    <a:pt x="21905" y="10596"/>
                    <a:pt x="21280" y="11056"/>
                    <a:pt x="21171" y="11725"/>
                  </a:cubicBezTo>
                  <a:close/>
                  <a:moveTo>
                    <a:pt x="16054" y="10914"/>
                  </a:moveTo>
                  <a:cubicBezTo>
                    <a:pt x="16163" y="10246"/>
                    <a:pt x="15703" y="9621"/>
                    <a:pt x="15034" y="9511"/>
                  </a:cubicBezTo>
                  <a:lnTo>
                    <a:pt x="15034" y="9511"/>
                  </a:lnTo>
                  <a:cubicBezTo>
                    <a:pt x="14366" y="9402"/>
                    <a:pt x="13742" y="9862"/>
                    <a:pt x="13643" y="10530"/>
                  </a:cubicBezTo>
                  <a:lnTo>
                    <a:pt x="12405" y="18365"/>
                  </a:lnTo>
                  <a:lnTo>
                    <a:pt x="14815" y="18738"/>
                  </a:lnTo>
                  <a:close/>
                  <a:moveTo>
                    <a:pt x="30090" y="11900"/>
                  </a:moveTo>
                  <a:cubicBezTo>
                    <a:pt x="29422" y="11791"/>
                    <a:pt x="28797" y="12251"/>
                    <a:pt x="28688" y="12919"/>
                  </a:cubicBezTo>
                  <a:lnTo>
                    <a:pt x="27449" y="20743"/>
                  </a:lnTo>
                  <a:lnTo>
                    <a:pt x="29860" y="21126"/>
                  </a:lnTo>
                  <a:lnTo>
                    <a:pt x="31098" y="13303"/>
                  </a:lnTo>
                  <a:cubicBezTo>
                    <a:pt x="31197" y="12634"/>
                    <a:pt x="30748" y="12010"/>
                    <a:pt x="30090" y="11900"/>
                  </a:cubicBezTo>
                  <a:close/>
                  <a:moveTo>
                    <a:pt x="28578" y="22430"/>
                  </a:moveTo>
                  <a:lnTo>
                    <a:pt x="28578" y="22430"/>
                  </a:lnTo>
                  <a:cubicBezTo>
                    <a:pt x="27899" y="22321"/>
                    <a:pt x="27263" y="22781"/>
                    <a:pt x="27153" y="23460"/>
                  </a:cubicBezTo>
                  <a:lnTo>
                    <a:pt x="25959" y="31010"/>
                  </a:lnTo>
                  <a:lnTo>
                    <a:pt x="28425" y="31405"/>
                  </a:lnTo>
                  <a:lnTo>
                    <a:pt x="29608" y="23844"/>
                  </a:lnTo>
                  <a:cubicBezTo>
                    <a:pt x="29718" y="23165"/>
                    <a:pt x="29257" y="22529"/>
                    <a:pt x="28578" y="22430"/>
                  </a:cubicBezTo>
                  <a:close/>
                  <a:moveTo>
                    <a:pt x="14257" y="21422"/>
                  </a:moveTo>
                  <a:cubicBezTo>
                    <a:pt x="14366" y="20743"/>
                    <a:pt x="13906" y="20096"/>
                    <a:pt x="13226" y="19998"/>
                  </a:cubicBezTo>
                  <a:lnTo>
                    <a:pt x="13226" y="19998"/>
                  </a:lnTo>
                  <a:cubicBezTo>
                    <a:pt x="12547" y="19888"/>
                    <a:pt x="11901" y="20348"/>
                    <a:pt x="11791" y="21028"/>
                  </a:cubicBezTo>
                  <a:lnTo>
                    <a:pt x="10597" y="28578"/>
                  </a:lnTo>
                  <a:lnTo>
                    <a:pt x="13062" y="28972"/>
                  </a:lnTo>
                  <a:close/>
                  <a:moveTo>
                    <a:pt x="17062" y="20600"/>
                  </a:moveTo>
                  <a:lnTo>
                    <a:pt x="17062" y="20600"/>
                  </a:lnTo>
                  <a:cubicBezTo>
                    <a:pt x="16382" y="20491"/>
                    <a:pt x="15747" y="20951"/>
                    <a:pt x="15637" y="21630"/>
                  </a:cubicBezTo>
                  <a:lnTo>
                    <a:pt x="14432" y="29191"/>
                  </a:lnTo>
                  <a:lnTo>
                    <a:pt x="16897" y="29575"/>
                  </a:lnTo>
                  <a:lnTo>
                    <a:pt x="18092" y="22025"/>
                  </a:lnTo>
                  <a:cubicBezTo>
                    <a:pt x="18201" y="21346"/>
                    <a:pt x="17741" y="20710"/>
                    <a:pt x="17062" y="20600"/>
                  </a:cubicBezTo>
                  <a:close/>
                  <a:moveTo>
                    <a:pt x="21938" y="22628"/>
                  </a:moveTo>
                  <a:cubicBezTo>
                    <a:pt x="22047" y="21948"/>
                    <a:pt x="21576" y="21313"/>
                    <a:pt x="20897" y="21203"/>
                  </a:cubicBezTo>
                  <a:lnTo>
                    <a:pt x="20897" y="21203"/>
                  </a:lnTo>
                  <a:cubicBezTo>
                    <a:pt x="20217" y="21094"/>
                    <a:pt x="19582" y="21554"/>
                    <a:pt x="19472" y="22244"/>
                  </a:cubicBezTo>
                  <a:lnTo>
                    <a:pt x="18278" y="29794"/>
                  </a:lnTo>
                  <a:lnTo>
                    <a:pt x="20743" y="30188"/>
                  </a:lnTo>
                  <a:close/>
                  <a:moveTo>
                    <a:pt x="22113" y="30396"/>
                  </a:moveTo>
                  <a:lnTo>
                    <a:pt x="24578" y="30791"/>
                  </a:lnTo>
                  <a:lnTo>
                    <a:pt x="25784" y="23230"/>
                  </a:lnTo>
                  <a:cubicBezTo>
                    <a:pt x="25882" y="22562"/>
                    <a:pt x="25422" y="21915"/>
                    <a:pt x="24743" y="21817"/>
                  </a:cubicBezTo>
                  <a:lnTo>
                    <a:pt x="24743" y="21817"/>
                  </a:lnTo>
                  <a:cubicBezTo>
                    <a:pt x="24063" y="21707"/>
                    <a:pt x="23428" y="22167"/>
                    <a:pt x="23318" y="22847"/>
                  </a:cubicBezTo>
                  <a:close/>
                  <a:moveTo>
                    <a:pt x="13862" y="32139"/>
                  </a:moveTo>
                  <a:lnTo>
                    <a:pt x="12558" y="40390"/>
                  </a:lnTo>
                  <a:lnTo>
                    <a:pt x="15067" y="40784"/>
                  </a:lnTo>
                  <a:lnTo>
                    <a:pt x="16371" y="32544"/>
                  </a:lnTo>
                  <a:cubicBezTo>
                    <a:pt x="16492" y="31843"/>
                    <a:pt x="16021" y="31174"/>
                    <a:pt x="15319" y="31065"/>
                  </a:cubicBezTo>
                  <a:cubicBezTo>
                    <a:pt x="14618" y="30955"/>
                    <a:pt x="13961" y="31437"/>
                    <a:pt x="13862" y="32139"/>
                  </a:cubicBezTo>
                  <a:close/>
                  <a:moveTo>
                    <a:pt x="27066" y="32939"/>
                  </a:moveTo>
                  <a:cubicBezTo>
                    <a:pt x="26376" y="32829"/>
                    <a:pt x="25729" y="33300"/>
                    <a:pt x="25619" y="34001"/>
                  </a:cubicBezTo>
                  <a:lnTo>
                    <a:pt x="24316" y="42242"/>
                  </a:lnTo>
                  <a:lnTo>
                    <a:pt x="26825" y="42647"/>
                  </a:lnTo>
                  <a:lnTo>
                    <a:pt x="28129" y="34396"/>
                  </a:lnTo>
                  <a:cubicBezTo>
                    <a:pt x="28227" y="33706"/>
                    <a:pt x="27756" y="33059"/>
                    <a:pt x="27077" y="32950"/>
                  </a:cubicBezTo>
                  <a:close/>
                  <a:moveTo>
                    <a:pt x="12459" y="31931"/>
                  </a:moveTo>
                  <a:cubicBezTo>
                    <a:pt x="12613" y="31218"/>
                    <a:pt x="12131" y="30517"/>
                    <a:pt x="11419" y="30407"/>
                  </a:cubicBezTo>
                  <a:cubicBezTo>
                    <a:pt x="10695" y="30287"/>
                    <a:pt x="10027" y="30802"/>
                    <a:pt x="9950" y="31525"/>
                  </a:cubicBezTo>
                  <a:lnTo>
                    <a:pt x="8646" y="39765"/>
                  </a:lnTo>
                  <a:lnTo>
                    <a:pt x="11156" y="40171"/>
                  </a:lnTo>
                  <a:close/>
                  <a:moveTo>
                    <a:pt x="17785" y="32763"/>
                  </a:moveTo>
                  <a:lnTo>
                    <a:pt x="16470" y="41014"/>
                  </a:lnTo>
                  <a:lnTo>
                    <a:pt x="18979" y="41409"/>
                  </a:lnTo>
                  <a:lnTo>
                    <a:pt x="20294" y="33158"/>
                  </a:lnTo>
                  <a:cubicBezTo>
                    <a:pt x="20404" y="32467"/>
                    <a:pt x="19922" y="31810"/>
                    <a:pt x="19231" y="31700"/>
                  </a:cubicBezTo>
                  <a:cubicBezTo>
                    <a:pt x="18541" y="31591"/>
                    <a:pt x="17894" y="32062"/>
                    <a:pt x="17785" y="32763"/>
                  </a:cubicBezTo>
                  <a:close/>
                  <a:moveTo>
                    <a:pt x="24206" y="33782"/>
                  </a:moveTo>
                  <a:cubicBezTo>
                    <a:pt x="24316" y="33092"/>
                    <a:pt x="23833" y="32446"/>
                    <a:pt x="23143" y="32336"/>
                  </a:cubicBezTo>
                  <a:cubicBezTo>
                    <a:pt x="22464" y="32226"/>
                    <a:pt x="21806" y="32698"/>
                    <a:pt x="21697" y="33388"/>
                  </a:cubicBezTo>
                  <a:lnTo>
                    <a:pt x="20393" y="41639"/>
                  </a:lnTo>
                  <a:lnTo>
                    <a:pt x="22902" y="42033"/>
                  </a:lnTo>
                  <a:close/>
                  <a:moveTo>
                    <a:pt x="11944" y="43206"/>
                  </a:moveTo>
                  <a:lnTo>
                    <a:pt x="10662" y="51303"/>
                  </a:lnTo>
                  <a:lnTo>
                    <a:pt x="13248" y="51709"/>
                  </a:lnTo>
                  <a:lnTo>
                    <a:pt x="14530" y="43611"/>
                  </a:lnTo>
                  <a:cubicBezTo>
                    <a:pt x="14629" y="42910"/>
                    <a:pt x="14147" y="42252"/>
                    <a:pt x="13446" y="42143"/>
                  </a:cubicBezTo>
                  <a:cubicBezTo>
                    <a:pt x="12733" y="42022"/>
                    <a:pt x="12076" y="42505"/>
                    <a:pt x="11944" y="43206"/>
                  </a:cubicBezTo>
                  <a:close/>
                  <a:moveTo>
                    <a:pt x="18585" y="44258"/>
                  </a:moveTo>
                  <a:cubicBezTo>
                    <a:pt x="18705" y="43535"/>
                    <a:pt x="18223" y="42844"/>
                    <a:pt x="17489" y="42724"/>
                  </a:cubicBezTo>
                  <a:cubicBezTo>
                    <a:pt x="16766" y="42614"/>
                    <a:pt x="16086" y="43118"/>
                    <a:pt x="15988" y="43841"/>
                  </a:cubicBezTo>
                  <a:lnTo>
                    <a:pt x="14706" y="51939"/>
                  </a:lnTo>
                  <a:lnTo>
                    <a:pt x="17292" y="52355"/>
                  </a:lnTo>
                  <a:close/>
                  <a:moveTo>
                    <a:pt x="22617" y="44893"/>
                  </a:moveTo>
                  <a:cubicBezTo>
                    <a:pt x="22727" y="44181"/>
                    <a:pt x="22245" y="43502"/>
                    <a:pt x="21532" y="43392"/>
                  </a:cubicBezTo>
                  <a:cubicBezTo>
                    <a:pt x="20809" y="43282"/>
                    <a:pt x="20141" y="43765"/>
                    <a:pt x="20031" y="44477"/>
                  </a:cubicBezTo>
                  <a:lnTo>
                    <a:pt x="18749" y="52574"/>
                  </a:lnTo>
                  <a:lnTo>
                    <a:pt x="21335" y="52991"/>
                  </a:lnTo>
                  <a:close/>
                  <a:moveTo>
                    <a:pt x="10498" y="42965"/>
                  </a:moveTo>
                  <a:cubicBezTo>
                    <a:pt x="10597" y="42263"/>
                    <a:pt x="10115" y="41606"/>
                    <a:pt x="9402" y="41496"/>
                  </a:cubicBezTo>
                  <a:cubicBezTo>
                    <a:pt x="8701" y="41376"/>
                    <a:pt x="8033" y="41858"/>
                    <a:pt x="7912" y="42559"/>
                  </a:cubicBezTo>
                  <a:lnTo>
                    <a:pt x="6630" y="50657"/>
                  </a:lnTo>
                  <a:lnTo>
                    <a:pt x="9216" y="51062"/>
                  </a:lnTo>
                  <a:close/>
                  <a:moveTo>
                    <a:pt x="25565" y="44028"/>
                  </a:moveTo>
                  <a:cubicBezTo>
                    <a:pt x="24852" y="43918"/>
                    <a:pt x="24173" y="44400"/>
                    <a:pt x="24063" y="45123"/>
                  </a:cubicBezTo>
                  <a:lnTo>
                    <a:pt x="22781" y="53221"/>
                  </a:lnTo>
                  <a:lnTo>
                    <a:pt x="25367" y="53626"/>
                  </a:lnTo>
                  <a:lnTo>
                    <a:pt x="26649" y="45529"/>
                  </a:lnTo>
                  <a:cubicBezTo>
                    <a:pt x="26770" y="44817"/>
                    <a:pt x="26277" y="44137"/>
                    <a:pt x="25565" y="44028"/>
                  </a:cubicBezTo>
                  <a:close/>
                  <a:moveTo>
                    <a:pt x="24096" y="54963"/>
                  </a:moveTo>
                  <a:cubicBezTo>
                    <a:pt x="23351" y="54843"/>
                    <a:pt x="22661" y="55347"/>
                    <a:pt x="22551" y="56081"/>
                  </a:cubicBezTo>
                  <a:lnTo>
                    <a:pt x="21204" y="64529"/>
                  </a:lnTo>
                  <a:lnTo>
                    <a:pt x="23877" y="64945"/>
                  </a:lnTo>
                  <a:lnTo>
                    <a:pt x="25214" y="56508"/>
                  </a:lnTo>
                  <a:cubicBezTo>
                    <a:pt x="25335" y="55763"/>
                    <a:pt x="24831" y="55073"/>
                    <a:pt x="24085" y="54963"/>
                  </a:cubicBezTo>
                  <a:close/>
                  <a:moveTo>
                    <a:pt x="8559" y="53867"/>
                  </a:moveTo>
                  <a:cubicBezTo>
                    <a:pt x="8668" y="53122"/>
                    <a:pt x="8164" y="52432"/>
                    <a:pt x="7430" y="52311"/>
                  </a:cubicBezTo>
                  <a:cubicBezTo>
                    <a:pt x="6685" y="52202"/>
                    <a:pt x="5995" y="52706"/>
                    <a:pt x="5885" y="53440"/>
                  </a:cubicBezTo>
                  <a:lnTo>
                    <a:pt x="4548" y="61888"/>
                  </a:lnTo>
                  <a:lnTo>
                    <a:pt x="7211" y="62305"/>
                  </a:lnTo>
                  <a:close/>
                  <a:moveTo>
                    <a:pt x="15758" y="53637"/>
                  </a:moveTo>
                  <a:cubicBezTo>
                    <a:pt x="15024" y="53517"/>
                    <a:pt x="14333" y="54021"/>
                    <a:pt x="14213" y="54755"/>
                  </a:cubicBezTo>
                  <a:lnTo>
                    <a:pt x="12876" y="63203"/>
                  </a:lnTo>
                  <a:lnTo>
                    <a:pt x="15549" y="63620"/>
                  </a:lnTo>
                  <a:lnTo>
                    <a:pt x="16886" y="55182"/>
                  </a:lnTo>
                  <a:cubicBezTo>
                    <a:pt x="17007" y="54448"/>
                    <a:pt x="16503" y="53747"/>
                    <a:pt x="15758" y="53637"/>
                  </a:cubicBezTo>
                  <a:close/>
                  <a:moveTo>
                    <a:pt x="21050" y="55840"/>
                  </a:moveTo>
                  <a:cubicBezTo>
                    <a:pt x="21182" y="55095"/>
                    <a:pt x="20678" y="54382"/>
                    <a:pt x="19922" y="54262"/>
                  </a:cubicBezTo>
                  <a:cubicBezTo>
                    <a:pt x="19176" y="54141"/>
                    <a:pt x="18475" y="54667"/>
                    <a:pt x="18377" y="55423"/>
                  </a:cubicBezTo>
                  <a:lnTo>
                    <a:pt x="17040" y="63861"/>
                  </a:lnTo>
                  <a:lnTo>
                    <a:pt x="19713" y="64288"/>
                  </a:lnTo>
                  <a:close/>
                  <a:moveTo>
                    <a:pt x="10049" y="54098"/>
                  </a:moveTo>
                  <a:lnTo>
                    <a:pt x="8723" y="62546"/>
                  </a:lnTo>
                  <a:lnTo>
                    <a:pt x="11386" y="62973"/>
                  </a:lnTo>
                  <a:lnTo>
                    <a:pt x="12722" y="54525"/>
                  </a:lnTo>
                  <a:cubicBezTo>
                    <a:pt x="12854" y="53780"/>
                    <a:pt x="12350" y="53068"/>
                    <a:pt x="11605" y="52947"/>
                  </a:cubicBezTo>
                  <a:cubicBezTo>
                    <a:pt x="10849" y="52826"/>
                    <a:pt x="10147" y="53352"/>
                    <a:pt x="10049" y="54098"/>
                  </a:cubicBezTo>
                  <a:close/>
                  <a:moveTo>
                    <a:pt x="8076" y="65406"/>
                  </a:moveTo>
                  <a:lnTo>
                    <a:pt x="6389" y="76133"/>
                  </a:lnTo>
                  <a:lnTo>
                    <a:pt x="9139" y="76582"/>
                  </a:lnTo>
                  <a:lnTo>
                    <a:pt x="10838" y="65844"/>
                  </a:lnTo>
                  <a:cubicBezTo>
                    <a:pt x="10958" y="65088"/>
                    <a:pt x="10432" y="64376"/>
                    <a:pt x="9676" y="64255"/>
                  </a:cubicBezTo>
                  <a:cubicBezTo>
                    <a:pt x="8909" y="64135"/>
                    <a:pt x="8197" y="64650"/>
                    <a:pt x="8076" y="65417"/>
                  </a:cubicBezTo>
                  <a:close/>
                  <a:moveTo>
                    <a:pt x="15133" y="66523"/>
                  </a:moveTo>
                  <a:cubicBezTo>
                    <a:pt x="15254" y="65767"/>
                    <a:pt x="14728" y="65044"/>
                    <a:pt x="13972" y="64924"/>
                  </a:cubicBezTo>
                  <a:cubicBezTo>
                    <a:pt x="13216" y="64803"/>
                    <a:pt x="12492" y="65329"/>
                    <a:pt x="12383" y="66085"/>
                  </a:cubicBezTo>
                  <a:lnTo>
                    <a:pt x="10673" y="76812"/>
                  </a:lnTo>
                  <a:lnTo>
                    <a:pt x="13435" y="77251"/>
                  </a:lnTo>
                  <a:close/>
                  <a:moveTo>
                    <a:pt x="6542" y="65165"/>
                  </a:moveTo>
                  <a:cubicBezTo>
                    <a:pt x="6696" y="64387"/>
                    <a:pt x="6170" y="63631"/>
                    <a:pt x="5392" y="63510"/>
                  </a:cubicBezTo>
                  <a:cubicBezTo>
                    <a:pt x="4603" y="63379"/>
                    <a:pt x="3880" y="63937"/>
                    <a:pt x="3792" y="64726"/>
                  </a:cubicBezTo>
                  <a:lnTo>
                    <a:pt x="2083" y="75454"/>
                  </a:lnTo>
                  <a:lnTo>
                    <a:pt x="4844" y="75892"/>
                  </a:lnTo>
                  <a:close/>
                  <a:moveTo>
                    <a:pt x="22562" y="66293"/>
                  </a:moveTo>
                  <a:lnTo>
                    <a:pt x="22562" y="66293"/>
                  </a:lnTo>
                  <a:cubicBezTo>
                    <a:pt x="21806" y="66173"/>
                    <a:pt x="21094" y="66688"/>
                    <a:pt x="20973" y="67444"/>
                  </a:cubicBezTo>
                  <a:lnTo>
                    <a:pt x="19264" y="78171"/>
                  </a:lnTo>
                  <a:lnTo>
                    <a:pt x="22014" y="78610"/>
                  </a:lnTo>
                  <a:lnTo>
                    <a:pt x="23713" y="67882"/>
                  </a:lnTo>
                  <a:cubicBezTo>
                    <a:pt x="23833" y="67126"/>
                    <a:pt x="23318" y="66414"/>
                    <a:pt x="22562" y="66293"/>
                  </a:cubicBezTo>
                  <a:close/>
                  <a:moveTo>
                    <a:pt x="19428" y="67203"/>
                  </a:moveTo>
                  <a:cubicBezTo>
                    <a:pt x="19549" y="66447"/>
                    <a:pt x="19023" y="65734"/>
                    <a:pt x="18267" y="65614"/>
                  </a:cubicBezTo>
                  <a:cubicBezTo>
                    <a:pt x="17511" y="65482"/>
                    <a:pt x="16799" y="66008"/>
                    <a:pt x="16678" y="66764"/>
                  </a:cubicBezTo>
                  <a:lnTo>
                    <a:pt x="14969" y="77492"/>
                  </a:lnTo>
                  <a:lnTo>
                    <a:pt x="17730" y="77930"/>
                  </a:lnTo>
                  <a:close/>
                  <a:moveTo>
                    <a:pt x="11846" y="78390"/>
                  </a:moveTo>
                  <a:cubicBezTo>
                    <a:pt x="10443" y="78171"/>
                    <a:pt x="9128" y="79125"/>
                    <a:pt x="8909" y="80527"/>
                  </a:cubicBezTo>
                  <a:lnTo>
                    <a:pt x="7057" y="92186"/>
                  </a:lnTo>
                  <a:lnTo>
                    <a:pt x="12131" y="92986"/>
                  </a:lnTo>
                  <a:lnTo>
                    <a:pt x="13972" y="81327"/>
                  </a:lnTo>
                  <a:cubicBezTo>
                    <a:pt x="14191" y="79924"/>
                    <a:pt x="13237" y="78610"/>
                    <a:pt x="11835" y="78390"/>
                  </a:cubicBezTo>
                  <a:close/>
                  <a:moveTo>
                    <a:pt x="4789" y="77273"/>
                  </a:moveTo>
                  <a:cubicBezTo>
                    <a:pt x="3387" y="77054"/>
                    <a:pt x="2072" y="78007"/>
                    <a:pt x="1853" y="79409"/>
                  </a:cubicBezTo>
                  <a:lnTo>
                    <a:pt x="1" y="91068"/>
                  </a:lnTo>
                  <a:lnTo>
                    <a:pt x="5074" y="91868"/>
                  </a:lnTo>
                  <a:lnTo>
                    <a:pt x="6926" y="80209"/>
                  </a:lnTo>
                  <a:cubicBezTo>
                    <a:pt x="7145" y="78807"/>
                    <a:pt x="6192" y="77492"/>
                    <a:pt x="4789" y="77273"/>
                  </a:cubicBezTo>
                  <a:close/>
                  <a:moveTo>
                    <a:pt x="18902" y="79508"/>
                  </a:moveTo>
                  <a:lnTo>
                    <a:pt x="18902" y="79508"/>
                  </a:lnTo>
                  <a:cubicBezTo>
                    <a:pt x="17489" y="79278"/>
                    <a:pt x="16174" y="80242"/>
                    <a:pt x="15955" y="81645"/>
                  </a:cubicBezTo>
                  <a:lnTo>
                    <a:pt x="14114" y="93304"/>
                  </a:lnTo>
                  <a:lnTo>
                    <a:pt x="19176" y="94103"/>
                  </a:lnTo>
                  <a:lnTo>
                    <a:pt x="21028" y="82445"/>
                  </a:lnTo>
                  <a:cubicBezTo>
                    <a:pt x="21247" y="81042"/>
                    <a:pt x="20294" y="79727"/>
                    <a:pt x="18892" y="795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37"/>
            <p:cNvSpPr/>
            <p:nvPr/>
          </p:nvSpPr>
          <p:spPr>
            <a:xfrm>
              <a:off x="6160870" y="1092100"/>
              <a:ext cx="1275507" cy="2898700"/>
            </a:xfrm>
            <a:custGeom>
              <a:avLst/>
              <a:gdLst/>
              <a:ahLst/>
              <a:cxnLst/>
              <a:rect l="l" t="t" r="r" b="b"/>
              <a:pathLst>
                <a:path w="36095" h="82029" extrusionOk="0">
                  <a:moveTo>
                    <a:pt x="16218" y="1228"/>
                  </a:moveTo>
                  <a:cubicBezTo>
                    <a:pt x="15538" y="1118"/>
                    <a:pt x="15593" y="132"/>
                    <a:pt x="16272" y="99"/>
                  </a:cubicBezTo>
                  <a:cubicBezTo>
                    <a:pt x="16382" y="99"/>
                    <a:pt x="19034" y="1"/>
                    <a:pt x="25915" y="1085"/>
                  </a:cubicBezTo>
                  <a:cubicBezTo>
                    <a:pt x="32785" y="2181"/>
                    <a:pt x="35273" y="3091"/>
                    <a:pt x="35382" y="3134"/>
                  </a:cubicBezTo>
                  <a:cubicBezTo>
                    <a:pt x="36095" y="3386"/>
                    <a:pt x="35689" y="4460"/>
                    <a:pt x="34988" y="4186"/>
                  </a:cubicBezTo>
                  <a:cubicBezTo>
                    <a:pt x="34955" y="4175"/>
                    <a:pt x="32468" y="3266"/>
                    <a:pt x="25740" y="2203"/>
                  </a:cubicBezTo>
                  <a:cubicBezTo>
                    <a:pt x="18968" y="1129"/>
                    <a:pt x="16349" y="1228"/>
                    <a:pt x="16327" y="1228"/>
                  </a:cubicBezTo>
                  <a:cubicBezTo>
                    <a:pt x="16283" y="1228"/>
                    <a:pt x="16251" y="1228"/>
                    <a:pt x="16218" y="1228"/>
                  </a:cubicBezTo>
                  <a:close/>
                  <a:moveTo>
                    <a:pt x="13522" y="10651"/>
                  </a:moveTo>
                  <a:cubicBezTo>
                    <a:pt x="13544" y="10651"/>
                    <a:pt x="16524" y="10531"/>
                    <a:pt x="24228" y="11758"/>
                  </a:cubicBezTo>
                  <a:cubicBezTo>
                    <a:pt x="31887" y="12963"/>
                    <a:pt x="34714" y="14004"/>
                    <a:pt x="34747" y="14004"/>
                  </a:cubicBezTo>
                  <a:cubicBezTo>
                    <a:pt x="35547" y="14311"/>
                    <a:pt x="35996" y="13106"/>
                    <a:pt x="35196" y="12810"/>
                  </a:cubicBezTo>
                  <a:cubicBezTo>
                    <a:pt x="35076" y="12766"/>
                    <a:pt x="32249" y="11725"/>
                    <a:pt x="24425" y="10476"/>
                  </a:cubicBezTo>
                  <a:cubicBezTo>
                    <a:pt x="16601" y="9227"/>
                    <a:pt x="13588" y="9347"/>
                    <a:pt x="13467" y="9358"/>
                  </a:cubicBezTo>
                  <a:cubicBezTo>
                    <a:pt x="12689" y="9391"/>
                    <a:pt x="12624" y="10509"/>
                    <a:pt x="13391" y="10629"/>
                  </a:cubicBezTo>
                  <a:cubicBezTo>
                    <a:pt x="13434" y="10640"/>
                    <a:pt x="13478" y="10651"/>
                    <a:pt x="13522" y="10651"/>
                  </a:cubicBezTo>
                  <a:close/>
                  <a:moveTo>
                    <a:pt x="9764" y="31558"/>
                  </a:moveTo>
                  <a:cubicBezTo>
                    <a:pt x="9797" y="31558"/>
                    <a:pt x="12898" y="31438"/>
                    <a:pt x="20907" y="32709"/>
                  </a:cubicBezTo>
                  <a:cubicBezTo>
                    <a:pt x="28874" y="33969"/>
                    <a:pt x="31821" y="35043"/>
                    <a:pt x="31854" y="35054"/>
                  </a:cubicBezTo>
                  <a:cubicBezTo>
                    <a:pt x="32676" y="35350"/>
                    <a:pt x="33136" y="34122"/>
                    <a:pt x="32314" y="33805"/>
                  </a:cubicBezTo>
                  <a:cubicBezTo>
                    <a:pt x="32194" y="33761"/>
                    <a:pt x="29257" y="32676"/>
                    <a:pt x="21116" y="31383"/>
                  </a:cubicBezTo>
                  <a:cubicBezTo>
                    <a:pt x="12974" y="30101"/>
                    <a:pt x="9840" y="30210"/>
                    <a:pt x="9709" y="30232"/>
                  </a:cubicBezTo>
                  <a:cubicBezTo>
                    <a:pt x="8898" y="30254"/>
                    <a:pt x="8832" y="31438"/>
                    <a:pt x="9632" y="31558"/>
                  </a:cubicBezTo>
                  <a:cubicBezTo>
                    <a:pt x="9676" y="31558"/>
                    <a:pt x="9720" y="31558"/>
                    <a:pt x="9764" y="31558"/>
                  </a:cubicBezTo>
                  <a:close/>
                  <a:moveTo>
                    <a:pt x="7671" y="42527"/>
                  </a:moveTo>
                  <a:cubicBezTo>
                    <a:pt x="7704" y="42527"/>
                    <a:pt x="10903" y="42406"/>
                    <a:pt x="19154" y="43710"/>
                  </a:cubicBezTo>
                  <a:cubicBezTo>
                    <a:pt x="27383" y="45014"/>
                    <a:pt x="30419" y="46121"/>
                    <a:pt x="30451" y="46132"/>
                  </a:cubicBezTo>
                  <a:cubicBezTo>
                    <a:pt x="30802" y="46263"/>
                    <a:pt x="31208" y="46088"/>
                    <a:pt x="31339" y="45726"/>
                  </a:cubicBezTo>
                  <a:cubicBezTo>
                    <a:pt x="31471" y="45376"/>
                    <a:pt x="31284" y="44970"/>
                    <a:pt x="30934" y="44839"/>
                  </a:cubicBezTo>
                  <a:cubicBezTo>
                    <a:pt x="30813" y="44795"/>
                    <a:pt x="27767" y="43677"/>
                    <a:pt x="19373" y="42351"/>
                  </a:cubicBezTo>
                  <a:cubicBezTo>
                    <a:pt x="10980" y="41026"/>
                    <a:pt x="7748" y="41146"/>
                    <a:pt x="7616" y="41146"/>
                  </a:cubicBezTo>
                  <a:cubicBezTo>
                    <a:pt x="6707" y="41091"/>
                    <a:pt x="6619" y="42461"/>
                    <a:pt x="7539" y="42516"/>
                  </a:cubicBezTo>
                  <a:cubicBezTo>
                    <a:pt x="7583" y="42527"/>
                    <a:pt x="7627" y="42527"/>
                    <a:pt x="7671" y="42527"/>
                  </a:cubicBezTo>
                  <a:close/>
                  <a:moveTo>
                    <a:pt x="5600" y="53342"/>
                  </a:moveTo>
                  <a:cubicBezTo>
                    <a:pt x="5633" y="53342"/>
                    <a:pt x="8920" y="53221"/>
                    <a:pt x="17445" y="54569"/>
                  </a:cubicBezTo>
                  <a:cubicBezTo>
                    <a:pt x="25915" y="55906"/>
                    <a:pt x="29049" y="57056"/>
                    <a:pt x="29082" y="57067"/>
                  </a:cubicBezTo>
                  <a:cubicBezTo>
                    <a:pt x="29454" y="57199"/>
                    <a:pt x="29860" y="57013"/>
                    <a:pt x="30002" y="56651"/>
                  </a:cubicBezTo>
                  <a:cubicBezTo>
                    <a:pt x="30134" y="56278"/>
                    <a:pt x="29947" y="55873"/>
                    <a:pt x="29586" y="55731"/>
                  </a:cubicBezTo>
                  <a:cubicBezTo>
                    <a:pt x="29454" y="55687"/>
                    <a:pt x="26321" y="54536"/>
                    <a:pt x="17664" y="53166"/>
                  </a:cubicBezTo>
                  <a:cubicBezTo>
                    <a:pt x="9008" y="51786"/>
                    <a:pt x="5677" y="51917"/>
                    <a:pt x="5534" y="51928"/>
                  </a:cubicBezTo>
                  <a:cubicBezTo>
                    <a:pt x="4679" y="51972"/>
                    <a:pt x="4614" y="53210"/>
                    <a:pt x="5457" y="53342"/>
                  </a:cubicBezTo>
                  <a:cubicBezTo>
                    <a:pt x="5501" y="53342"/>
                    <a:pt x="5545" y="53342"/>
                    <a:pt x="5600" y="53342"/>
                  </a:cubicBezTo>
                  <a:close/>
                  <a:moveTo>
                    <a:pt x="3441" y="64551"/>
                  </a:moveTo>
                  <a:cubicBezTo>
                    <a:pt x="3474" y="64551"/>
                    <a:pt x="6871" y="64431"/>
                    <a:pt x="15659" y="65822"/>
                  </a:cubicBezTo>
                  <a:cubicBezTo>
                    <a:pt x="24403" y="67203"/>
                    <a:pt x="27635" y="68386"/>
                    <a:pt x="27668" y="68397"/>
                  </a:cubicBezTo>
                  <a:cubicBezTo>
                    <a:pt x="28534" y="68638"/>
                    <a:pt x="28994" y="67411"/>
                    <a:pt x="28183" y="67028"/>
                  </a:cubicBezTo>
                  <a:cubicBezTo>
                    <a:pt x="28041" y="66973"/>
                    <a:pt x="24819" y="65790"/>
                    <a:pt x="15889" y="64376"/>
                  </a:cubicBezTo>
                  <a:cubicBezTo>
                    <a:pt x="6959" y="62962"/>
                    <a:pt x="3518" y="63094"/>
                    <a:pt x="3375" y="63094"/>
                  </a:cubicBezTo>
                  <a:cubicBezTo>
                    <a:pt x="2499" y="63138"/>
                    <a:pt x="2422" y="64420"/>
                    <a:pt x="3299" y="64551"/>
                  </a:cubicBezTo>
                  <a:cubicBezTo>
                    <a:pt x="3343" y="64562"/>
                    <a:pt x="3397" y="64562"/>
                    <a:pt x="3441" y="64551"/>
                  </a:cubicBezTo>
                  <a:close/>
                  <a:moveTo>
                    <a:pt x="1042" y="77963"/>
                  </a:moveTo>
                  <a:cubicBezTo>
                    <a:pt x="1074" y="77963"/>
                    <a:pt x="4548" y="77832"/>
                    <a:pt x="13533" y="79256"/>
                  </a:cubicBezTo>
                  <a:cubicBezTo>
                    <a:pt x="22463" y="80670"/>
                    <a:pt x="25773" y="81875"/>
                    <a:pt x="25806" y="81886"/>
                  </a:cubicBezTo>
                  <a:cubicBezTo>
                    <a:pt x="26189" y="82029"/>
                    <a:pt x="26627" y="81831"/>
                    <a:pt x="26770" y="81448"/>
                  </a:cubicBezTo>
                  <a:cubicBezTo>
                    <a:pt x="26912" y="81053"/>
                    <a:pt x="26715" y="80626"/>
                    <a:pt x="26331" y="80484"/>
                  </a:cubicBezTo>
                  <a:cubicBezTo>
                    <a:pt x="26189" y="80429"/>
                    <a:pt x="22891" y="79223"/>
                    <a:pt x="13763" y="77777"/>
                  </a:cubicBezTo>
                  <a:cubicBezTo>
                    <a:pt x="4636" y="76331"/>
                    <a:pt x="1118" y="76462"/>
                    <a:pt x="976" y="76462"/>
                  </a:cubicBezTo>
                  <a:cubicBezTo>
                    <a:pt x="77" y="76506"/>
                    <a:pt x="1" y="77821"/>
                    <a:pt x="899" y="77952"/>
                  </a:cubicBezTo>
                  <a:cubicBezTo>
                    <a:pt x="943" y="77963"/>
                    <a:pt x="998" y="77963"/>
                    <a:pt x="1042" y="77963"/>
                  </a:cubicBezTo>
                  <a:close/>
                  <a:moveTo>
                    <a:pt x="11648" y="21105"/>
                  </a:moveTo>
                  <a:cubicBezTo>
                    <a:pt x="11681" y="21105"/>
                    <a:pt x="14716" y="20984"/>
                    <a:pt x="22562" y="22233"/>
                  </a:cubicBezTo>
                  <a:cubicBezTo>
                    <a:pt x="30375" y="23461"/>
                    <a:pt x="33268" y="24524"/>
                    <a:pt x="33289" y="24534"/>
                  </a:cubicBezTo>
                  <a:cubicBezTo>
                    <a:pt x="34111" y="24841"/>
                    <a:pt x="34572" y="23603"/>
                    <a:pt x="33750" y="23296"/>
                  </a:cubicBezTo>
                  <a:cubicBezTo>
                    <a:pt x="33629" y="23252"/>
                    <a:pt x="30747" y="22201"/>
                    <a:pt x="22770" y="20929"/>
                  </a:cubicBezTo>
                  <a:cubicBezTo>
                    <a:pt x="14793" y="19669"/>
                    <a:pt x="11714" y="19790"/>
                    <a:pt x="11594" y="19790"/>
                  </a:cubicBezTo>
                  <a:cubicBezTo>
                    <a:pt x="10805" y="19834"/>
                    <a:pt x="10739" y="20973"/>
                    <a:pt x="11517" y="21094"/>
                  </a:cubicBezTo>
                  <a:cubicBezTo>
                    <a:pt x="11561" y="21105"/>
                    <a:pt x="11605" y="21105"/>
                    <a:pt x="11648" y="21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7"/>
            <p:cNvSpPr/>
            <p:nvPr/>
          </p:nvSpPr>
          <p:spPr>
            <a:xfrm>
              <a:off x="6274731" y="1167617"/>
              <a:ext cx="1041608" cy="2939727"/>
            </a:xfrm>
            <a:custGeom>
              <a:avLst/>
              <a:gdLst/>
              <a:ahLst/>
              <a:cxnLst/>
              <a:rect l="l" t="t" r="r" b="b"/>
              <a:pathLst>
                <a:path w="29476" h="83190" extrusionOk="0">
                  <a:moveTo>
                    <a:pt x="17170" y="1293"/>
                  </a:moveTo>
                  <a:lnTo>
                    <a:pt x="17105" y="1688"/>
                  </a:lnTo>
                  <a:cubicBezTo>
                    <a:pt x="17181" y="1107"/>
                    <a:pt x="16787" y="581"/>
                    <a:pt x="16206" y="482"/>
                  </a:cubicBezTo>
                  <a:cubicBezTo>
                    <a:pt x="15636" y="395"/>
                    <a:pt x="15089" y="778"/>
                    <a:pt x="14979" y="1348"/>
                  </a:cubicBezTo>
                  <a:lnTo>
                    <a:pt x="15045" y="954"/>
                  </a:lnTo>
                  <a:cubicBezTo>
                    <a:pt x="15154" y="384"/>
                    <a:pt x="15691" y="0"/>
                    <a:pt x="16272" y="99"/>
                  </a:cubicBezTo>
                  <a:cubicBezTo>
                    <a:pt x="16842" y="187"/>
                    <a:pt x="17236" y="713"/>
                    <a:pt x="17170" y="1293"/>
                  </a:cubicBezTo>
                  <a:close/>
                  <a:moveTo>
                    <a:pt x="20326" y="702"/>
                  </a:moveTo>
                  <a:cubicBezTo>
                    <a:pt x="19746" y="614"/>
                    <a:pt x="19187" y="1008"/>
                    <a:pt x="19099" y="1600"/>
                  </a:cubicBezTo>
                  <a:lnTo>
                    <a:pt x="19033" y="1995"/>
                  </a:lnTo>
                  <a:cubicBezTo>
                    <a:pt x="19110" y="1392"/>
                    <a:pt x="19669" y="976"/>
                    <a:pt x="20271" y="1063"/>
                  </a:cubicBezTo>
                  <a:cubicBezTo>
                    <a:pt x="20863" y="1162"/>
                    <a:pt x="21269" y="1732"/>
                    <a:pt x="21159" y="2323"/>
                  </a:cubicBezTo>
                  <a:lnTo>
                    <a:pt x="21236" y="1929"/>
                  </a:lnTo>
                  <a:cubicBezTo>
                    <a:pt x="21323" y="1337"/>
                    <a:pt x="20918" y="789"/>
                    <a:pt x="20326" y="702"/>
                  </a:cubicBezTo>
                  <a:close/>
                  <a:moveTo>
                    <a:pt x="28446" y="1995"/>
                  </a:moveTo>
                  <a:cubicBezTo>
                    <a:pt x="27865" y="1896"/>
                    <a:pt x="27306" y="2290"/>
                    <a:pt x="27219" y="2882"/>
                  </a:cubicBezTo>
                  <a:lnTo>
                    <a:pt x="27153" y="3277"/>
                  </a:lnTo>
                  <a:cubicBezTo>
                    <a:pt x="27262" y="2707"/>
                    <a:pt x="27799" y="2323"/>
                    <a:pt x="28380" y="2411"/>
                  </a:cubicBezTo>
                  <a:cubicBezTo>
                    <a:pt x="28950" y="2510"/>
                    <a:pt x="29344" y="3036"/>
                    <a:pt x="29279" y="3616"/>
                  </a:cubicBezTo>
                  <a:lnTo>
                    <a:pt x="29333" y="3222"/>
                  </a:lnTo>
                  <a:cubicBezTo>
                    <a:pt x="29432" y="2630"/>
                    <a:pt x="29027" y="2082"/>
                    <a:pt x="28446" y="1995"/>
                  </a:cubicBezTo>
                  <a:close/>
                  <a:moveTo>
                    <a:pt x="24391" y="1348"/>
                  </a:moveTo>
                  <a:cubicBezTo>
                    <a:pt x="23800" y="1249"/>
                    <a:pt x="23252" y="1655"/>
                    <a:pt x="23153" y="2247"/>
                  </a:cubicBezTo>
                  <a:lnTo>
                    <a:pt x="23099" y="2630"/>
                  </a:lnTo>
                  <a:cubicBezTo>
                    <a:pt x="23175" y="2038"/>
                    <a:pt x="23734" y="1611"/>
                    <a:pt x="24326" y="1710"/>
                  </a:cubicBezTo>
                  <a:cubicBezTo>
                    <a:pt x="24928" y="1808"/>
                    <a:pt x="25323" y="2378"/>
                    <a:pt x="25213" y="2970"/>
                  </a:cubicBezTo>
                  <a:lnTo>
                    <a:pt x="25279" y="2575"/>
                  </a:lnTo>
                  <a:cubicBezTo>
                    <a:pt x="25367" y="1995"/>
                    <a:pt x="24972" y="1447"/>
                    <a:pt x="24391" y="1348"/>
                  </a:cubicBezTo>
                  <a:close/>
                  <a:moveTo>
                    <a:pt x="13292" y="9511"/>
                  </a:moveTo>
                  <a:cubicBezTo>
                    <a:pt x="12623" y="9413"/>
                    <a:pt x="11999" y="9862"/>
                    <a:pt x="11900" y="10530"/>
                  </a:cubicBezTo>
                  <a:lnTo>
                    <a:pt x="11823" y="10980"/>
                  </a:lnTo>
                  <a:cubicBezTo>
                    <a:pt x="11933" y="10311"/>
                    <a:pt x="12557" y="9851"/>
                    <a:pt x="13226" y="9961"/>
                  </a:cubicBezTo>
                  <a:cubicBezTo>
                    <a:pt x="13894" y="10059"/>
                    <a:pt x="14354" y="10695"/>
                    <a:pt x="14245" y="11352"/>
                  </a:cubicBezTo>
                  <a:lnTo>
                    <a:pt x="14322" y="10914"/>
                  </a:lnTo>
                  <a:cubicBezTo>
                    <a:pt x="14420" y="10246"/>
                    <a:pt x="13960" y="9621"/>
                    <a:pt x="13302" y="9511"/>
                  </a:cubicBezTo>
                  <a:close/>
                  <a:moveTo>
                    <a:pt x="20830" y="10706"/>
                  </a:moveTo>
                  <a:cubicBezTo>
                    <a:pt x="20162" y="10607"/>
                    <a:pt x="19537" y="11056"/>
                    <a:pt x="19428" y="11725"/>
                  </a:cubicBezTo>
                  <a:lnTo>
                    <a:pt x="19362" y="12163"/>
                  </a:lnTo>
                  <a:cubicBezTo>
                    <a:pt x="19472" y="11495"/>
                    <a:pt x="20096" y="11045"/>
                    <a:pt x="20765" y="11155"/>
                  </a:cubicBezTo>
                  <a:cubicBezTo>
                    <a:pt x="21433" y="11254"/>
                    <a:pt x="21882" y="11878"/>
                    <a:pt x="21784" y="12547"/>
                  </a:cubicBezTo>
                  <a:lnTo>
                    <a:pt x="21849" y="12108"/>
                  </a:lnTo>
                  <a:cubicBezTo>
                    <a:pt x="21959" y="11440"/>
                    <a:pt x="21499" y="10815"/>
                    <a:pt x="20830" y="10706"/>
                  </a:cubicBezTo>
                  <a:close/>
                  <a:moveTo>
                    <a:pt x="17061" y="10114"/>
                  </a:moveTo>
                  <a:cubicBezTo>
                    <a:pt x="16393" y="10005"/>
                    <a:pt x="15768" y="10465"/>
                    <a:pt x="15669" y="11122"/>
                  </a:cubicBezTo>
                  <a:lnTo>
                    <a:pt x="15593" y="11571"/>
                  </a:lnTo>
                  <a:cubicBezTo>
                    <a:pt x="15702" y="10903"/>
                    <a:pt x="16327" y="10454"/>
                    <a:pt x="16995" y="10552"/>
                  </a:cubicBezTo>
                  <a:cubicBezTo>
                    <a:pt x="17664" y="10662"/>
                    <a:pt x="18113" y="11287"/>
                    <a:pt x="18014" y="11955"/>
                  </a:cubicBezTo>
                  <a:lnTo>
                    <a:pt x="18080" y="11506"/>
                  </a:lnTo>
                  <a:cubicBezTo>
                    <a:pt x="18190" y="10837"/>
                    <a:pt x="17729" y="10213"/>
                    <a:pt x="17061" y="10114"/>
                  </a:cubicBezTo>
                  <a:close/>
                  <a:moveTo>
                    <a:pt x="28358" y="11900"/>
                  </a:moveTo>
                  <a:cubicBezTo>
                    <a:pt x="27690" y="11791"/>
                    <a:pt x="27065" y="12251"/>
                    <a:pt x="26956" y="12919"/>
                  </a:cubicBezTo>
                  <a:lnTo>
                    <a:pt x="26890" y="13358"/>
                  </a:lnTo>
                  <a:cubicBezTo>
                    <a:pt x="26988" y="12689"/>
                    <a:pt x="27613" y="12240"/>
                    <a:pt x="28281" y="12349"/>
                  </a:cubicBezTo>
                  <a:cubicBezTo>
                    <a:pt x="28950" y="12448"/>
                    <a:pt x="29399" y="13073"/>
                    <a:pt x="29300" y="13741"/>
                  </a:cubicBezTo>
                  <a:lnTo>
                    <a:pt x="29366" y="13303"/>
                  </a:lnTo>
                  <a:cubicBezTo>
                    <a:pt x="29476" y="12634"/>
                    <a:pt x="29016" y="12010"/>
                    <a:pt x="28358" y="11900"/>
                  </a:cubicBezTo>
                  <a:close/>
                  <a:moveTo>
                    <a:pt x="24589" y="11308"/>
                  </a:moveTo>
                  <a:cubicBezTo>
                    <a:pt x="23920" y="11199"/>
                    <a:pt x="23296" y="11648"/>
                    <a:pt x="23197" y="12317"/>
                  </a:cubicBezTo>
                  <a:lnTo>
                    <a:pt x="23120" y="12766"/>
                  </a:lnTo>
                  <a:cubicBezTo>
                    <a:pt x="23230" y="12097"/>
                    <a:pt x="23855" y="11648"/>
                    <a:pt x="24523" y="11747"/>
                  </a:cubicBezTo>
                  <a:cubicBezTo>
                    <a:pt x="25180" y="11856"/>
                    <a:pt x="25641" y="12481"/>
                    <a:pt x="25531" y="13149"/>
                  </a:cubicBezTo>
                  <a:lnTo>
                    <a:pt x="25608" y="12700"/>
                  </a:lnTo>
                  <a:cubicBezTo>
                    <a:pt x="25706" y="12032"/>
                    <a:pt x="25257" y="11407"/>
                    <a:pt x="24589" y="11308"/>
                  </a:cubicBezTo>
                  <a:close/>
                  <a:moveTo>
                    <a:pt x="11484" y="19998"/>
                  </a:moveTo>
                  <a:cubicBezTo>
                    <a:pt x="10804" y="19888"/>
                    <a:pt x="10169" y="20348"/>
                    <a:pt x="10059" y="21028"/>
                  </a:cubicBezTo>
                  <a:lnTo>
                    <a:pt x="9993" y="21477"/>
                  </a:lnTo>
                  <a:cubicBezTo>
                    <a:pt x="10092" y="20798"/>
                    <a:pt x="10738" y="20337"/>
                    <a:pt x="11418" y="20447"/>
                  </a:cubicBezTo>
                  <a:cubicBezTo>
                    <a:pt x="12097" y="20557"/>
                    <a:pt x="12557" y="21192"/>
                    <a:pt x="12459" y="21872"/>
                  </a:cubicBezTo>
                  <a:lnTo>
                    <a:pt x="12525" y="21422"/>
                  </a:lnTo>
                  <a:cubicBezTo>
                    <a:pt x="12634" y="20732"/>
                    <a:pt x="12163" y="20096"/>
                    <a:pt x="11484" y="19998"/>
                  </a:cubicBezTo>
                  <a:close/>
                  <a:moveTo>
                    <a:pt x="19165" y="21214"/>
                  </a:moveTo>
                  <a:cubicBezTo>
                    <a:pt x="18485" y="21104"/>
                    <a:pt x="17839" y="21565"/>
                    <a:pt x="17740" y="22244"/>
                  </a:cubicBezTo>
                  <a:lnTo>
                    <a:pt x="17664" y="22693"/>
                  </a:lnTo>
                  <a:cubicBezTo>
                    <a:pt x="17773" y="22014"/>
                    <a:pt x="18409" y="21554"/>
                    <a:pt x="19088" y="21663"/>
                  </a:cubicBezTo>
                  <a:cubicBezTo>
                    <a:pt x="19778" y="21762"/>
                    <a:pt x="20239" y="22408"/>
                    <a:pt x="20129" y="23088"/>
                  </a:cubicBezTo>
                  <a:lnTo>
                    <a:pt x="20206" y="22639"/>
                  </a:lnTo>
                  <a:cubicBezTo>
                    <a:pt x="20315" y="21948"/>
                    <a:pt x="19844" y="21313"/>
                    <a:pt x="19165" y="21214"/>
                  </a:cubicBezTo>
                  <a:close/>
                  <a:moveTo>
                    <a:pt x="15330" y="20600"/>
                  </a:moveTo>
                  <a:cubicBezTo>
                    <a:pt x="14650" y="20491"/>
                    <a:pt x="14004" y="20951"/>
                    <a:pt x="13905" y="21641"/>
                  </a:cubicBezTo>
                  <a:lnTo>
                    <a:pt x="13828" y="22091"/>
                  </a:lnTo>
                  <a:cubicBezTo>
                    <a:pt x="13938" y="21411"/>
                    <a:pt x="14574" y="20940"/>
                    <a:pt x="15253" y="21050"/>
                  </a:cubicBezTo>
                  <a:cubicBezTo>
                    <a:pt x="15943" y="21159"/>
                    <a:pt x="16403" y="21795"/>
                    <a:pt x="16294" y="22474"/>
                  </a:cubicBezTo>
                  <a:lnTo>
                    <a:pt x="16371" y="22025"/>
                  </a:lnTo>
                  <a:cubicBezTo>
                    <a:pt x="16469" y="21346"/>
                    <a:pt x="16009" y="20699"/>
                    <a:pt x="15330" y="20600"/>
                  </a:cubicBezTo>
                  <a:close/>
                  <a:moveTo>
                    <a:pt x="26846" y="22430"/>
                  </a:moveTo>
                  <a:cubicBezTo>
                    <a:pt x="26167" y="22321"/>
                    <a:pt x="25531" y="22781"/>
                    <a:pt x="25421" y="23460"/>
                  </a:cubicBezTo>
                  <a:lnTo>
                    <a:pt x="25345" y="23910"/>
                  </a:lnTo>
                  <a:cubicBezTo>
                    <a:pt x="25454" y="23230"/>
                    <a:pt x="26090" y="22770"/>
                    <a:pt x="26780" y="22880"/>
                  </a:cubicBezTo>
                  <a:cubicBezTo>
                    <a:pt x="27460" y="22978"/>
                    <a:pt x="27920" y="23625"/>
                    <a:pt x="27810" y="24304"/>
                  </a:cubicBezTo>
                  <a:lnTo>
                    <a:pt x="27887" y="23855"/>
                  </a:lnTo>
                  <a:cubicBezTo>
                    <a:pt x="27997" y="23165"/>
                    <a:pt x="27525" y="22529"/>
                    <a:pt x="26846" y="22430"/>
                  </a:cubicBezTo>
                  <a:close/>
                  <a:moveTo>
                    <a:pt x="23011" y="21817"/>
                  </a:moveTo>
                  <a:cubicBezTo>
                    <a:pt x="22331" y="21707"/>
                    <a:pt x="21696" y="22167"/>
                    <a:pt x="21586" y="22858"/>
                  </a:cubicBezTo>
                  <a:lnTo>
                    <a:pt x="21510" y="23307"/>
                  </a:lnTo>
                  <a:cubicBezTo>
                    <a:pt x="21619" y="22628"/>
                    <a:pt x="22255" y="22156"/>
                    <a:pt x="22945" y="22266"/>
                  </a:cubicBezTo>
                  <a:cubicBezTo>
                    <a:pt x="23624" y="22376"/>
                    <a:pt x="24085" y="23011"/>
                    <a:pt x="23975" y="23690"/>
                  </a:cubicBezTo>
                  <a:lnTo>
                    <a:pt x="24052" y="23241"/>
                  </a:lnTo>
                  <a:cubicBezTo>
                    <a:pt x="24161" y="22562"/>
                    <a:pt x="23690" y="21915"/>
                    <a:pt x="23000" y="21817"/>
                  </a:cubicBezTo>
                  <a:close/>
                  <a:moveTo>
                    <a:pt x="9676" y="30462"/>
                  </a:moveTo>
                  <a:cubicBezTo>
                    <a:pt x="8985" y="30353"/>
                    <a:pt x="8328" y="30824"/>
                    <a:pt x="8218" y="31525"/>
                  </a:cubicBezTo>
                  <a:lnTo>
                    <a:pt x="8141" y="31985"/>
                  </a:lnTo>
                  <a:cubicBezTo>
                    <a:pt x="8251" y="31295"/>
                    <a:pt x="8909" y="30824"/>
                    <a:pt x="9599" y="30933"/>
                  </a:cubicBezTo>
                  <a:cubicBezTo>
                    <a:pt x="10289" y="31043"/>
                    <a:pt x="10760" y="31689"/>
                    <a:pt x="10651" y="32380"/>
                  </a:cubicBezTo>
                  <a:lnTo>
                    <a:pt x="10727" y="31920"/>
                  </a:lnTo>
                  <a:cubicBezTo>
                    <a:pt x="10837" y="31229"/>
                    <a:pt x="10366" y="30572"/>
                    <a:pt x="9665" y="30462"/>
                  </a:cubicBezTo>
                  <a:close/>
                  <a:moveTo>
                    <a:pt x="17510" y="31711"/>
                  </a:moveTo>
                  <a:cubicBezTo>
                    <a:pt x="16820" y="31591"/>
                    <a:pt x="16162" y="32073"/>
                    <a:pt x="16053" y="32763"/>
                  </a:cubicBezTo>
                  <a:lnTo>
                    <a:pt x="15976" y="33223"/>
                  </a:lnTo>
                  <a:cubicBezTo>
                    <a:pt x="16097" y="32544"/>
                    <a:pt x="16743" y="32073"/>
                    <a:pt x="17433" y="32183"/>
                  </a:cubicBezTo>
                  <a:cubicBezTo>
                    <a:pt x="18124" y="32292"/>
                    <a:pt x="18595" y="32939"/>
                    <a:pt x="18496" y="33618"/>
                  </a:cubicBezTo>
                  <a:lnTo>
                    <a:pt x="18562" y="33158"/>
                  </a:lnTo>
                  <a:cubicBezTo>
                    <a:pt x="18672" y="32467"/>
                    <a:pt x="18200" y="31810"/>
                    <a:pt x="17499" y="31711"/>
                  </a:cubicBezTo>
                  <a:close/>
                  <a:moveTo>
                    <a:pt x="13587" y="31087"/>
                  </a:moveTo>
                  <a:cubicBezTo>
                    <a:pt x="12897" y="30977"/>
                    <a:pt x="12251" y="31448"/>
                    <a:pt x="12141" y="32139"/>
                  </a:cubicBezTo>
                  <a:lnTo>
                    <a:pt x="12053" y="32610"/>
                  </a:lnTo>
                  <a:cubicBezTo>
                    <a:pt x="12163" y="31920"/>
                    <a:pt x="12809" y="31448"/>
                    <a:pt x="13511" y="31558"/>
                  </a:cubicBezTo>
                  <a:cubicBezTo>
                    <a:pt x="14201" y="31668"/>
                    <a:pt x="14672" y="32314"/>
                    <a:pt x="14563" y="33004"/>
                  </a:cubicBezTo>
                  <a:lnTo>
                    <a:pt x="14639" y="32544"/>
                  </a:lnTo>
                  <a:cubicBezTo>
                    <a:pt x="14749" y="31854"/>
                    <a:pt x="14278" y="31196"/>
                    <a:pt x="13587" y="31087"/>
                  </a:cubicBezTo>
                  <a:close/>
                  <a:moveTo>
                    <a:pt x="25345" y="32950"/>
                  </a:moveTo>
                  <a:cubicBezTo>
                    <a:pt x="24644" y="32840"/>
                    <a:pt x="23997" y="33311"/>
                    <a:pt x="23887" y="34001"/>
                  </a:cubicBezTo>
                  <a:lnTo>
                    <a:pt x="23811" y="34462"/>
                  </a:lnTo>
                  <a:cubicBezTo>
                    <a:pt x="23931" y="33782"/>
                    <a:pt x="24578" y="33322"/>
                    <a:pt x="25268" y="33432"/>
                  </a:cubicBezTo>
                  <a:cubicBezTo>
                    <a:pt x="25947" y="33541"/>
                    <a:pt x="26419" y="34177"/>
                    <a:pt x="26320" y="34867"/>
                  </a:cubicBezTo>
                  <a:lnTo>
                    <a:pt x="26397" y="34396"/>
                  </a:lnTo>
                  <a:cubicBezTo>
                    <a:pt x="26506" y="33706"/>
                    <a:pt x="26035" y="33059"/>
                    <a:pt x="25345" y="32950"/>
                  </a:cubicBezTo>
                  <a:close/>
                  <a:moveTo>
                    <a:pt x="21422" y="32325"/>
                  </a:moveTo>
                  <a:cubicBezTo>
                    <a:pt x="20732" y="32215"/>
                    <a:pt x="20074" y="32687"/>
                    <a:pt x="19965" y="33388"/>
                  </a:cubicBezTo>
                  <a:lnTo>
                    <a:pt x="19899" y="33848"/>
                  </a:lnTo>
                  <a:cubicBezTo>
                    <a:pt x="20008" y="33158"/>
                    <a:pt x="20655" y="32676"/>
                    <a:pt x="21345" y="32785"/>
                  </a:cubicBezTo>
                  <a:cubicBezTo>
                    <a:pt x="22047" y="32895"/>
                    <a:pt x="22518" y="33552"/>
                    <a:pt x="22408" y="34243"/>
                  </a:cubicBezTo>
                  <a:lnTo>
                    <a:pt x="22474" y="33782"/>
                  </a:lnTo>
                  <a:cubicBezTo>
                    <a:pt x="22594" y="33081"/>
                    <a:pt x="22112" y="32435"/>
                    <a:pt x="21422" y="32325"/>
                  </a:cubicBezTo>
                  <a:close/>
                  <a:moveTo>
                    <a:pt x="7670" y="41464"/>
                  </a:moveTo>
                  <a:cubicBezTo>
                    <a:pt x="6958" y="41354"/>
                    <a:pt x="6279" y="41836"/>
                    <a:pt x="6169" y="42559"/>
                  </a:cubicBezTo>
                  <a:lnTo>
                    <a:pt x="6092" y="43030"/>
                  </a:lnTo>
                  <a:cubicBezTo>
                    <a:pt x="6213" y="42329"/>
                    <a:pt x="6881" y="41858"/>
                    <a:pt x="7583" y="41968"/>
                  </a:cubicBezTo>
                  <a:cubicBezTo>
                    <a:pt x="8295" y="42077"/>
                    <a:pt x="8777" y="42735"/>
                    <a:pt x="8678" y="43447"/>
                  </a:cubicBezTo>
                  <a:lnTo>
                    <a:pt x="8755" y="42965"/>
                  </a:lnTo>
                  <a:cubicBezTo>
                    <a:pt x="8865" y="42252"/>
                    <a:pt x="8383" y="41584"/>
                    <a:pt x="7670" y="41464"/>
                  </a:cubicBezTo>
                  <a:close/>
                  <a:moveTo>
                    <a:pt x="15757" y="42746"/>
                  </a:moveTo>
                  <a:cubicBezTo>
                    <a:pt x="15034" y="42636"/>
                    <a:pt x="14365" y="43129"/>
                    <a:pt x="14256" y="43841"/>
                  </a:cubicBezTo>
                  <a:lnTo>
                    <a:pt x="14179" y="44323"/>
                  </a:lnTo>
                  <a:cubicBezTo>
                    <a:pt x="14300" y="43611"/>
                    <a:pt x="14968" y="43140"/>
                    <a:pt x="15669" y="43250"/>
                  </a:cubicBezTo>
                  <a:cubicBezTo>
                    <a:pt x="16382" y="43370"/>
                    <a:pt x="16864" y="44017"/>
                    <a:pt x="16765" y="44729"/>
                  </a:cubicBezTo>
                  <a:lnTo>
                    <a:pt x="16853" y="44258"/>
                  </a:lnTo>
                  <a:cubicBezTo>
                    <a:pt x="16962" y="43535"/>
                    <a:pt x="16469" y="42855"/>
                    <a:pt x="15757" y="42746"/>
                  </a:cubicBezTo>
                  <a:close/>
                  <a:moveTo>
                    <a:pt x="11714" y="42110"/>
                  </a:moveTo>
                  <a:cubicBezTo>
                    <a:pt x="10990" y="41990"/>
                    <a:pt x="10322" y="42483"/>
                    <a:pt x="10212" y="43206"/>
                  </a:cubicBezTo>
                  <a:lnTo>
                    <a:pt x="10136" y="43677"/>
                  </a:lnTo>
                  <a:cubicBezTo>
                    <a:pt x="10256" y="42976"/>
                    <a:pt x="10925" y="42505"/>
                    <a:pt x="11626" y="42614"/>
                  </a:cubicBezTo>
                  <a:cubicBezTo>
                    <a:pt x="12338" y="42724"/>
                    <a:pt x="12820" y="43381"/>
                    <a:pt x="12722" y="44093"/>
                  </a:cubicBezTo>
                  <a:lnTo>
                    <a:pt x="12798" y="43611"/>
                  </a:lnTo>
                  <a:cubicBezTo>
                    <a:pt x="12908" y="42899"/>
                    <a:pt x="12426" y="42220"/>
                    <a:pt x="11714" y="42110"/>
                  </a:cubicBezTo>
                  <a:close/>
                  <a:moveTo>
                    <a:pt x="23833" y="44028"/>
                  </a:moveTo>
                  <a:cubicBezTo>
                    <a:pt x="23109" y="43907"/>
                    <a:pt x="22441" y="44400"/>
                    <a:pt x="22331" y="45123"/>
                  </a:cubicBezTo>
                  <a:lnTo>
                    <a:pt x="22255" y="45595"/>
                  </a:lnTo>
                  <a:cubicBezTo>
                    <a:pt x="22375" y="44893"/>
                    <a:pt x="23044" y="44422"/>
                    <a:pt x="23756" y="44532"/>
                  </a:cubicBezTo>
                  <a:cubicBezTo>
                    <a:pt x="24457" y="44641"/>
                    <a:pt x="24939" y="45299"/>
                    <a:pt x="24841" y="46011"/>
                  </a:cubicBezTo>
                  <a:lnTo>
                    <a:pt x="24917" y="45529"/>
                  </a:lnTo>
                  <a:cubicBezTo>
                    <a:pt x="25038" y="44817"/>
                    <a:pt x="24545" y="44137"/>
                    <a:pt x="23833" y="44028"/>
                  </a:cubicBezTo>
                  <a:close/>
                  <a:moveTo>
                    <a:pt x="19789" y="43381"/>
                  </a:moveTo>
                  <a:cubicBezTo>
                    <a:pt x="19077" y="43272"/>
                    <a:pt x="18398" y="43765"/>
                    <a:pt x="18288" y="44477"/>
                  </a:cubicBezTo>
                  <a:lnTo>
                    <a:pt x="18211" y="44959"/>
                  </a:lnTo>
                  <a:cubicBezTo>
                    <a:pt x="18343" y="44258"/>
                    <a:pt x="19011" y="43776"/>
                    <a:pt x="19713" y="43896"/>
                  </a:cubicBezTo>
                  <a:cubicBezTo>
                    <a:pt x="20414" y="44006"/>
                    <a:pt x="20907" y="44663"/>
                    <a:pt x="20808" y="45364"/>
                  </a:cubicBezTo>
                  <a:lnTo>
                    <a:pt x="20885" y="44893"/>
                  </a:lnTo>
                  <a:cubicBezTo>
                    <a:pt x="20995" y="44170"/>
                    <a:pt x="20513" y="43502"/>
                    <a:pt x="19789" y="43392"/>
                  </a:cubicBezTo>
                  <a:close/>
                  <a:moveTo>
                    <a:pt x="5698" y="52322"/>
                  </a:moveTo>
                  <a:cubicBezTo>
                    <a:pt x="4964" y="52202"/>
                    <a:pt x="4263" y="52706"/>
                    <a:pt x="4153" y="53440"/>
                  </a:cubicBezTo>
                  <a:lnTo>
                    <a:pt x="4076" y="53933"/>
                  </a:lnTo>
                  <a:cubicBezTo>
                    <a:pt x="4208" y="53210"/>
                    <a:pt x="4887" y="52728"/>
                    <a:pt x="5610" y="52848"/>
                  </a:cubicBezTo>
                  <a:cubicBezTo>
                    <a:pt x="6334" y="52958"/>
                    <a:pt x="6838" y="53626"/>
                    <a:pt x="6739" y="54361"/>
                  </a:cubicBezTo>
                  <a:lnTo>
                    <a:pt x="6816" y="53867"/>
                  </a:lnTo>
                  <a:cubicBezTo>
                    <a:pt x="6936" y="53133"/>
                    <a:pt x="6432" y="52432"/>
                    <a:pt x="5698" y="52322"/>
                  </a:cubicBezTo>
                  <a:close/>
                  <a:moveTo>
                    <a:pt x="14026" y="53637"/>
                  </a:moveTo>
                  <a:cubicBezTo>
                    <a:pt x="13292" y="53528"/>
                    <a:pt x="12601" y="54021"/>
                    <a:pt x="12481" y="54766"/>
                  </a:cubicBezTo>
                  <a:lnTo>
                    <a:pt x="12404" y="55259"/>
                  </a:lnTo>
                  <a:cubicBezTo>
                    <a:pt x="12557" y="54558"/>
                    <a:pt x="13226" y="54109"/>
                    <a:pt x="13927" y="54218"/>
                  </a:cubicBezTo>
                  <a:cubicBezTo>
                    <a:pt x="14639" y="54328"/>
                    <a:pt x="15132" y="54974"/>
                    <a:pt x="15067" y="55675"/>
                  </a:cubicBezTo>
                  <a:lnTo>
                    <a:pt x="15143" y="55182"/>
                  </a:lnTo>
                  <a:cubicBezTo>
                    <a:pt x="15264" y="54448"/>
                    <a:pt x="14760" y="53758"/>
                    <a:pt x="14026" y="53637"/>
                  </a:cubicBezTo>
                  <a:close/>
                  <a:moveTo>
                    <a:pt x="9862" y="52980"/>
                  </a:moveTo>
                  <a:cubicBezTo>
                    <a:pt x="9128" y="52859"/>
                    <a:pt x="8437" y="53363"/>
                    <a:pt x="8317" y="54098"/>
                  </a:cubicBezTo>
                  <a:lnTo>
                    <a:pt x="8240" y="54591"/>
                  </a:lnTo>
                  <a:cubicBezTo>
                    <a:pt x="8339" y="53835"/>
                    <a:pt x="9040" y="53309"/>
                    <a:pt x="9785" y="53429"/>
                  </a:cubicBezTo>
                  <a:cubicBezTo>
                    <a:pt x="10541" y="53550"/>
                    <a:pt x="11045" y="54273"/>
                    <a:pt x="10903" y="55018"/>
                  </a:cubicBezTo>
                  <a:lnTo>
                    <a:pt x="10990" y="54525"/>
                  </a:lnTo>
                  <a:cubicBezTo>
                    <a:pt x="11100" y="53791"/>
                    <a:pt x="10596" y="53100"/>
                    <a:pt x="9862" y="52980"/>
                  </a:cubicBezTo>
                  <a:close/>
                  <a:moveTo>
                    <a:pt x="22353" y="54963"/>
                  </a:moveTo>
                  <a:cubicBezTo>
                    <a:pt x="21619" y="54843"/>
                    <a:pt x="20929" y="55347"/>
                    <a:pt x="20808" y="56081"/>
                  </a:cubicBezTo>
                  <a:lnTo>
                    <a:pt x="20732" y="56574"/>
                  </a:lnTo>
                  <a:cubicBezTo>
                    <a:pt x="20874" y="55862"/>
                    <a:pt x="21553" y="55380"/>
                    <a:pt x="22266" y="55489"/>
                  </a:cubicBezTo>
                  <a:cubicBezTo>
                    <a:pt x="22989" y="55610"/>
                    <a:pt x="23493" y="56267"/>
                    <a:pt x="23405" y="56990"/>
                  </a:cubicBezTo>
                  <a:lnTo>
                    <a:pt x="23482" y="56497"/>
                  </a:lnTo>
                  <a:cubicBezTo>
                    <a:pt x="23592" y="55763"/>
                    <a:pt x="23088" y="55073"/>
                    <a:pt x="22353" y="54963"/>
                  </a:cubicBezTo>
                  <a:close/>
                  <a:moveTo>
                    <a:pt x="18190" y="54295"/>
                  </a:moveTo>
                  <a:cubicBezTo>
                    <a:pt x="17455" y="54185"/>
                    <a:pt x="16765" y="54689"/>
                    <a:pt x="16645" y="55423"/>
                  </a:cubicBezTo>
                  <a:lnTo>
                    <a:pt x="16568" y="55917"/>
                  </a:lnTo>
                  <a:cubicBezTo>
                    <a:pt x="16699" y="55193"/>
                    <a:pt x="17390" y="54711"/>
                    <a:pt x="18113" y="54832"/>
                  </a:cubicBezTo>
                  <a:cubicBezTo>
                    <a:pt x="18825" y="54941"/>
                    <a:pt x="19329" y="55610"/>
                    <a:pt x="19241" y="56333"/>
                  </a:cubicBezTo>
                  <a:lnTo>
                    <a:pt x="19318" y="55840"/>
                  </a:lnTo>
                  <a:cubicBezTo>
                    <a:pt x="19428" y="55106"/>
                    <a:pt x="18924" y="54415"/>
                    <a:pt x="18190" y="54295"/>
                  </a:cubicBezTo>
                  <a:close/>
                  <a:moveTo>
                    <a:pt x="3649" y="63565"/>
                  </a:moveTo>
                  <a:cubicBezTo>
                    <a:pt x="2893" y="63444"/>
                    <a:pt x="2170" y="63970"/>
                    <a:pt x="2060" y="64726"/>
                  </a:cubicBezTo>
                  <a:lnTo>
                    <a:pt x="1972" y="65230"/>
                  </a:lnTo>
                  <a:cubicBezTo>
                    <a:pt x="2093" y="64474"/>
                    <a:pt x="2805" y="63959"/>
                    <a:pt x="3572" y="64080"/>
                  </a:cubicBezTo>
                  <a:cubicBezTo>
                    <a:pt x="4328" y="64189"/>
                    <a:pt x="4843" y="64913"/>
                    <a:pt x="4734" y="65669"/>
                  </a:cubicBezTo>
                  <a:lnTo>
                    <a:pt x="4810" y="65165"/>
                  </a:lnTo>
                  <a:cubicBezTo>
                    <a:pt x="4931" y="64398"/>
                    <a:pt x="4405" y="63685"/>
                    <a:pt x="3649" y="63565"/>
                  </a:cubicBezTo>
                  <a:close/>
                  <a:moveTo>
                    <a:pt x="12240" y="64935"/>
                  </a:moveTo>
                  <a:cubicBezTo>
                    <a:pt x="11484" y="64814"/>
                    <a:pt x="10760" y="65329"/>
                    <a:pt x="10651" y="66096"/>
                  </a:cubicBezTo>
                  <a:lnTo>
                    <a:pt x="10563" y="66600"/>
                  </a:lnTo>
                  <a:cubicBezTo>
                    <a:pt x="10684" y="65844"/>
                    <a:pt x="11396" y="65318"/>
                    <a:pt x="12163" y="65439"/>
                  </a:cubicBezTo>
                  <a:cubicBezTo>
                    <a:pt x="12919" y="65559"/>
                    <a:pt x="13434" y="66271"/>
                    <a:pt x="13313" y="67038"/>
                  </a:cubicBezTo>
                  <a:lnTo>
                    <a:pt x="13401" y="66534"/>
                  </a:lnTo>
                  <a:cubicBezTo>
                    <a:pt x="13522" y="65767"/>
                    <a:pt x="12996" y="65055"/>
                    <a:pt x="12240" y="64935"/>
                  </a:cubicBezTo>
                  <a:close/>
                  <a:moveTo>
                    <a:pt x="7944" y="64255"/>
                  </a:moveTo>
                  <a:cubicBezTo>
                    <a:pt x="7188" y="64124"/>
                    <a:pt x="6465" y="64650"/>
                    <a:pt x="6344" y="65406"/>
                  </a:cubicBezTo>
                  <a:lnTo>
                    <a:pt x="6268" y="65921"/>
                  </a:lnTo>
                  <a:cubicBezTo>
                    <a:pt x="6410" y="65176"/>
                    <a:pt x="7111" y="64683"/>
                    <a:pt x="7857" y="64792"/>
                  </a:cubicBezTo>
                  <a:cubicBezTo>
                    <a:pt x="8602" y="64913"/>
                    <a:pt x="9117" y="65603"/>
                    <a:pt x="9018" y="66348"/>
                  </a:cubicBezTo>
                  <a:lnTo>
                    <a:pt x="9106" y="65844"/>
                  </a:lnTo>
                  <a:cubicBezTo>
                    <a:pt x="9226" y="65088"/>
                    <a:pt x="8700" y="64376"/>
                    <a:pt x="7944" y="64255"/>
                  </a:cubicBezTo>
                  <a:close/>
                  <a:moveTo>
                    <a:pt x="20830" y="66293"/>
                  </a:moveTo>
                  <a:cubicBezTo>
                    <a:pt x="20074" y="66173"/>
                    <a:pt x="19362" y="66688"/>
                    <a:pt x="19241" y="67455"/>
                  </a:cubicBezTo>
                  <a:lnTo>
                    <a:pt x="19154" y="67959"/>
                  </a:lnTo>
                  <a:cubicBezTo>
                    <a:pt x="19274" y="67192"/>
                    <a:pt x="19987" y="66677"/>
                    <a:pt x="20754" y="66797"/>
                  </a:cubicBezTo>
                  <a:cubicBezTo>
                    <a:pt x="21510" y="66918"/>
                    <a:pt x="22025" y="67630"/>
                    <a:pt x="21904" y="68397"/>
                  </a:cubicBezTo>
                  <a:lnTo>
                    <a:pt x="21992" y="67882"/>
                  </a:lnTo>
                  <a:cubicBezTo>
                    <a:pt x="22112" y="67126"/>
                    <a:pt x="21586" y="66414"/>
                    <a:pt x="20830" y="66293"/>
                  </a:cubicBezTo>
                  <a:close/>
                  <a:moveTo>
                    <a:pt x="16535" y="65603"/>
                  </a:moveTo>
                  <a:cubicBezTo>
                    <a:pt x="15779" y="65482"/>
                    <a:pt x="15067" y="66008"/>
                    <a:pt x="14935" y="66764"/>
                  </a:cubicBezTo>
                  <a:lnTo>
                    <a:pt x="14858" y="67268"/>
                  </a:lnTo>
                  <a:cubicBezTo>
                    <a:pt x="14979" y="66512"/>
                    <a:pt x="15691" y="65997"/>
                    <a:pt x="16458" y="66118"/>
                  </a:cubicBezTo>
                  <a:cubicBezTo>
                    <a:pt x="17214" y="66228"/>
                    <a:pt x="17729" y="66951"/>
                    <a:pt x="17609" y="67707"/>
                  </a:cubicBezTo>
                  <a:lnTo>
                    <a:pt x="17696" y="67203"/>
                  </a:lnTo>
                  <a:cubicBezTo>
                    <a:pt x="17806" y="66436"/>
                    <a:pt x="17291" y="65734"/>
                    <a:pt x="16535" y="65614"/>
                  </a:cubicBezTo>
                  <a:close/>
                  <a:moveTo>
                    <a:pt x="3057" y="77273"/>
                  </a:moveTo>
                  <a:lnTo>
                    <a:pt x="3057" y="77273"/>
                  </a:lnTo>
                  <a:cubicBezTo>
                    <a:pt x="1655" y="77054"/>
                    <a:pt x="340" y="78007"/>
                    <a:pt x="121" y="79409"/>
                  </a:cubicBezTo>
                  <a:lnTo>
                    <a:pt x="0" y="80155"/>
                  </a:lnTo>
                  <a:cubicBezTo>
                    <a:pt x="219" y="78752"/>
                    <a:pt x="1534" y="77799"/>
                    <a:pt x="2937" y="78029"/>
                  </a:cubicBezTo>
                  <a:lnTo>
                    <a:pt x="2937" y="78029"/>
                  </a:lnTo>
                  <a:cubicBezTo>
                    <a:pt x="4339" y="78248"/>
                    <a:pt x="5293" y="79563"/>
                    <a:pt x="5073" y="80965"/>
                  </a:cubicBezTo>
                  <a:lnTo>
                    <a:pt x="5183" y="80209"/>
                  </a:lnTo>
                  <a:cubicBezTo>
                    <a:pt x="5413" y="78807"/>
                    <a:pt x="4460" y="77492"/>
                    <a:pt x="3057" y="77273"/>
                  </a:cubicBezTo>
                  <a:close/>
                  <a:moveTo>
                    <a:pt x="17160" y="79508"/>
                  </a:moveTo>
                  <a:lnTo>
                    <a:pt x="17160" y="79508"/>
                  </a:lnTo>
                  <a:cubicBezTo>
                    <a:pt x="15757" y="79278"/>
                    <a:pt x="14442" y="80242"/>
                    <a:pt x="14223" y="81645"/>
                  </a:cubicBezTo>
                  <a:lnTo>
                    <a:pt x="14102" y="82390"/>
                  </a:lnTo>
                  <a:cubicBezTo>
                    <a:pt x="14322" y="80998"/>
                    <a:pt x="15636" y="80045"/>
                    <a:pt x="17039" y="80264"/>
                  </a:cubicBezTo>
                  <a:lnTo>
                    <a:pt x="17039" y="80264"/>
                  </a:lnTo>
                  <a:cubicBezTo>
                    <a:pt x="18442" y="80483"/>
                    <a:pt x="19395" y="81798"/>
                    <a:pt x="19176" y="83190"/>
                  </a:cubicBezTo>
                  <a:lnTo>
                    <a:pt x="19296" y="82445"/>
                  </a:lnTo>
                  <a:cubicBezTo>
                    <a:pt x="19515" y="81042"/>
                    <a:pt x="18562" y="79727"/>
                    <a:pt x="17160" y="79508"/>
                  </a:cubicBezTo>
                  <a:close/>
                  <a:moveTo>
                    <a:pt x="10114" y="78390"/>
                  </a:moveTo>
                  <a:lnTo>
                    <a:pt x="10114" y="78390"/>
                  </a:lnTo>
                  <a:cubicBezTo>
                    <a:pt x="8711" y="78171"/>
                    <a:pt x="7396" y="79125"/>
                    <a:pt x="7177" y="80527"/>
                  </a:cubicBezTo>
                  <a:lnTo>
                    <a:pt x="7057" y="81272"/>
                  </a:lnTo>
                  <a:cubicBezTo>
                    <a:pt x="7276" y="79870"/>
                    <a:pt x="8591" y="78916"/>
                    <a:pt x="9993" y="79135"/>
                  </a:cubicBezTo>
                  <a:lnTo>
                    <a:pt x="9993" y="79135"/>
                  </a:lnTo>
                  <a:cubicBezTo>
                    <a:pt x="11396" y="79366"/>
                    <a:pt x="12349" y="80680"/>
                    <a:pt x="12130" y="82072"/>
                  </a:cubicBezTo>
                  <a:lnTo>
                    <a:pt x="12240" y="81327"/>
                  </a:lnTo>
                  <a:cubicBezTo>
                    <a:pt x="12470" y="79924"/>
                    <a:pt x="11505" y="78610"/>
                    <a:pt x="10103" y="7839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7"/>
            <p:cNvSpPr/>
            <p:nvPr/>
          </p:nvSpPr>
          <p:spPr>
            <a:xfrm>
              <a:off x="6169387" y="1418906"/>
              <a:ext cx="1252679" cy="2554477"/>
            </a:xfrm>
            <a:custGeom>
              <a:avLst/>
              <a:gdLst/>
              <a:ahLst/>
              <a:cxnLst/>
              <a:rect l="l" t="t" r="r" b="b"/>
              <a:pathLst>
                <a:path w="35449" h="72288" extrusionOk="0">
                  <a:moveTo>
                    <a:pt x="10739" y="11309"/>
                  </a:moveTo>
                  <a:cubicBezTo>
                    <a:pt x="10849" y="11112"/>
                    <a:pt x="11057" y="10980"/>
                    <a:pt x="11287" y="10969"/>
                  </a:cubicBezTo>
                  <a:cubicBezTo>
                    <a:pt x="11418" y="10969"/>
                    <a:pt x="14486" y="10849"/>
                    <a:pt x="22464" y="12120"/>
                  </a:cubicBezTo>
                  <a:cubicBezTo>
                    <a:pt x="30441" y="13380"/>
                    <a:pt x="33333" y="14443"/>
                    <a:pt x="33454" y="14487"/>
                  </a:cubicBezTo>
                  <a:cubicBezTo>
                    <a:pt x="33662" y="14563"/>
                    <a:pt x="33816" y="14750"/>
                    <a:pt x="33859" y="14980"/>
                  </a:cubicBezTo>
                  <a:cubicBezTo>
                    <a:pt x="33870" y="14958"/>
                    <a:pt x="33892" y="14925"/>
                    <a:pt x="33903" y="14903"/>
                  </a:cubicBezTo>
                  <a:cubicBezTo>
                    <a:pt x="34024" y="14563"/>
                    <a:pt x="33859" y="14180"/>
                    <a:pt x="33520" y="14059"/>
                  </a:cubicBezTo>
                  <a:cubicBezTo>
                    <a:pt x="33399" y="14015"/>
                    <a:pt x="30506" y="12953"/>
                    <a:pt x="22529" y="11692"/>
                  </a:cubicBezTo>
                  <a:cubicBezTo>
                    <a:pt x="14552" y="10421"/>
                    <a:pt x="11473" y="10542"/>
                    <a:pt x="11353" y="10542"/>
                  </a:cubicBezTo>
                  <a:cubicBezTo>
                    <a:pt x="10980" y="10564"/>
                    <a:pt x="10706" y="10871"/>
                    <a:pt x="10717" y="11232"/>
                  </a:cubicBezTo>
                  <a:cubicBezTo>
                    <a:pt x="10728" y="11254"/>
                    <a:pt x="10728" y="11287"/>
                    <a:pt x="10739" y="11309"/>
                  </a:cubicBezTo>
                  <a:close/>
                  <a:moveTo>
                    <a:pt x="16316" y="14410"/>
                  </a:moveTo>
                  <a:cubicBezTo>
                    <a:pt x="16305" y="14256"/>
                    <a:pt x="16426" y="14114"/>
                    <a:pt x="16590" y="14103"/>
                  </a:cubicBezTo>
                  <a:cubicBezTo>
                    <a:pt x="16645" y="14103"/>
                    <a:pt x="18015" y="14048"/>
                    <a:pt x="21576" y="14618"/>
                  </a:cubicBezTo>
                  <a:cubicBezTo>
                    <a:pt x="25137" y="15177"/>
                    <a:pt x="26430" y="15659"/>
                    <a:pt x="26485" y="15670"/>
                  </a:cubicBezTo>
                  <a:cubicBezTo>
                    <a:pt x="26638" y="15725"/>
                    <a:pt x="26715" y="15900"/>
                    <a:pt x="26649" y="16054"/>
                  </a:cubicBezTo>
                  <a:cubicBezTo>
                    <a:pt x="26649" y="16064"/>
                    <a:pt x="26638" y="16075"/>
                    <a:pt x="26638" y="16086"/>
                  </a:cubicBezTo>
                  <a:cubicBezTo>
                    <a:pt x="26616" y="15988"/>
                    <a:pt x="26551" y="15900"/>
                    <a:pt x="26452" y="15867"/>
                  </a:cubicBezTo>
                  <a:cubicBezTo>
                    <a:pt x="26397" y="15845"/>
                    <a:pt x="25115" y="15374"/>
                    <a:pt x="21543" y="14804"/>
                  </a:cubicBezTo>
                  <a:cubicBezTo>
                    <a:pt x="17982" y="14246"/>
                    <a:pt x="16612" y="14300"/>
                    <a:pt x="16557" y="14300"/>
                  </a:cubicBezTo>
                  <a:cubicBezTo>
                    <a:pt x="16459" y="14300"/>
                    <a:pt x="16360" y="14355"/>
                    <a:pt x="16316" y="14443"/>
                  </a:cubicBezTo>
                  <a:cubicBezTo>
                    <a:pt x="16316" y="14432"/>
                    <a:pt x="16316" y="14421"/>
                    <a:pt x="16316" y="14410"/>
                  </a:cubicBezTo>
                  <a:close/>
                  <a:moveTo>
                    <a:pt x="12613" y="790"/>
                  </a:moveTo>
                  <a:cubicBezTo>
                    <a:pt x="12602" y="428"/>
                    <a:pt x="12876" y="132"/>
                    <a:pt x="13226" y="110"/>
                  </a:cubicBezTo>
                  <a:cubicBezTo>
                    <a:pt x="13347" y="110"/>
                    <a:pt x="16360" y="1"/>
                    <a:pt x="24184" y="1239"/>
                  </a:cubicBezTo>
                  <a:cubicBezTo>
                    <a:pt x="32008" y="2477"/>
                    <a:pt x="34835" y="3518"/>
                    <a:pt x="34955" y="3562"/>
                  </a:cubicBezTo>
                  <a:cubicBezTo>
                    <a:pt x="35284" y="3682"/>
                    <a:pt x="35448" y="4055"/>
                    <a:pt x="35328" y="4384"/>
                  </a:cubicBezTo>
                  <a:cubicBezTo>
                    <a:pt x="35317" y="4417"/>
                    <a:pt x="35306" y="4439"/>
                    <a:pt x="35295" y="4460"/>
                  </a:cubicBezTo>
                  <a:cubicBezTo>
                    <a:pt x="35251" y="4241"/>
                    <a:pt x="35098" y="4055"/>
                    <a:pt x="34889" y="3978"/>
                  </a:cubicBezTo>
                  <a:cubicBezTo>
                    <a:pt x="34769" y="3934"/>
                    <a:pt x="31942" y="2894"/>
                    <a:pt x="24118" y="1655"/>
                  </a:cubicBezTo>
                  <a:cubicBezTo>
                    <a:pt x="16294" y="406"/>
                    <a:pt x="13281" y="527"/>
                    <a:pt x="13161" y="527"/>
                  </a:cubicBezTo>
                  <a:cubicBezTo>
                    <a:pt x="12941" y="538"/>
                    <a:pt x="12733" y="669"/>
                    <a:pt x="12635" y="855"/>
                  </a:cubicBezTo>
                  <a:cubicBezTo>
                    <a:pt x="12624" y="834"/>
                    <a:pt x="12613" y="812"/>
                    <a:pt x="12613" y="790"/>
                  </a:cubicBezTo>
                  <a:close/>
                  <a:moveTo>
                    <a:pt x="8832" y="21664"/>
                  </a:moveTo>
                  <a:cubicBezTo>
                    <a:pt x="8821" y="21302"/>
                    <a:pt x="9106" y="20995"/>
                    <a:pt x="9468" y="20984"/>
                  </a:cubicBezTo>
                  <a:cubicBezTo>
                    <a:pt x="9599" y="20984"/>
                    <a:pt x="12733" y="20853"/>
                    <a:pt x="20875" y="22146"/>
                  </a:cubicBezTo>
                  <a:cubicBezTo>
                    <a:pt x="29016" y="23439"/>
                    <a:pt x="31953" y="24513"/>
                    <a:pt x="32073" y="24557"/>
                  </a:cubicBezTo>
                  <a:cubicBezTo>
                    <a:pt x="32424" y="24688"/>
                    <a:pt x="32599" y="25072"/>
                    <a:pt x="32468" y="25422"/>
                  </a:cubicBezTo>
                  <a:cubicBezTo>
                    <a:pt x="32457" y="25444"/>
                    <a:pt x="32446" y="25477"/>
                    <a:pt x="32435" y="25499"/>
                  </a:cubicBezTo>
                  <a:cubicBezTo>
                    <a:pt x="32391" y="25269"/>
                    <a:pt x="32227" y="25082"/>
                    <a:pt x="32008" y="24995"/>
                  </a:cubicBezTo>
                  <a:cubicBezTo>
                    <a:pt x="31887" y="24951"/>
                    <a:pt x="28939" y="23866"/>
                    <a:pt x="20798" y="22584"/>
                  </a:cubicBezTo>
                  <a:cubicBezTo>
                    <a:pt x="12657" y="21291"/>
                    <a:pt x="9523" y="21412"/>
                    <a:pt x="9402" y="21412"/>
                  </a:cubicBezTo>
                  <a:cubicBezTo>
                    <a:pt x="9172" y="21423"/>
                    <a:pt x="8964" y="21554"/>
                    <a:pt x="8854" y="21751"/>
                  </a:cubicBezTo>
                  <a:cubicBezTo>
                    <a:pt x="8843" y="21729"/>
                    <a:pt x="8832" y="21697"/>
                    <a:pt x="8832" y="21664"/>
                  </a:cubicBezTo>
                  <a:close/>
                  <a:moveTo>
                    <a:pt x="6718" y="32621"/>
                  </a:moveTo>
                  <a:cubicBezTo>
                    <a:pt x="6696" y="32238"/>
                    <a:pt x="6992" y="31920"/>
                    <a:pt x="7375" y="31898"/>
                  </a:cubicBezTo>
                  <a:cubicBezTo>
                    <a:pt x="7507" y="31898"/>
                    <a:pt x="10739" y="31778"/>
                    <a:pt x="19132" y="33103"/>
                  </a:cubicBezTo>
                  <a:cubicBezTo>
                    <a:pt x="27526" y="34429"/>
                    <a:pt x="30572" y="35547"/>
                    <a:pt x="30693" y="35602"/>
                  </a:cubicBezTo>
                  <a:cubicBezTo>
                    <a:pt x="31054" y="35722"/>
                    <a:pt x="31230" y="36128"/>
                    <a:pt x="31098" y="36478"/>
                  </a:cubicBezTo>
                  <a:cubicBezTo>
                    <a:pt x="31087" y="36511"/>
                    <a:pt x="31065" y="36544"/>
                    <a:pt x="31054" y="36566"/>
                  </a:cubicBezTo>
                  <a:cubicBezTo>
                    <a:pt x="31010" y="36325"/>
                    <a:pt x="30846" y="36128"/>
                    <a:pt x="30616" y="36051"/>
                  </a:cubicBezTo>
                  <a:cubicBezTo>
                    <a:pt x="30495" y="35996"/>
                    <a:pt x="27460" y="34889"/>
                    <a:pt x="19067" y="33553"/>
                  </a:cubicBezTo>
                  <a:cubicBezTo>
                    <a:pt x="10673" y="32227"/>
                    <a:pt x="7441" y="32347"/>
                    <a:pt x="7298" y="32347"/>
                  </a:cubicBezTo>
                  <a:cubicBezTo>
                    <a:pt x="7068" y="32358"/>
                    <a:pt x="6849" y="32490"/>
                    <a:pt x="6739" y="32698"/>
                  </a:cubicBezTo>
                  <a:cubicBezTo>
                    <a:pt x="6729" y="32676"/>
                    <a:pt x="6718" y="32643"/>
                    <a:pt x="6718" y="32621"/>
                  </a:cubicBezTo>
                  <a:close/>
                  <a:moveTo>
                    <a:pt x="4614" y="43414"/>
                  </a:moveTo>
                  <a:cubicBezTo>
                    <a:pt x="4592" y="43020"/>
                    <a:pt x="4910" y="42691"/>
                    <a:pt x="5304" y="42680"/>
                  </a:cubicBezTo>
                  <a:cubicBezTo>
                    <a:pt x="5436" y="42680"/>
                    <a:pt x="8767" y="42538"/>
                    <a:pt x="17423" y="43907"/>
                  </a:cubicBezTo>
                  <a:cubicBezTo>
                    <a:pt x="26090" y="45277"/>
                    <a:pt x="29213" y="46428"/>
                    <a:pt x="29345" y="46483"/>
                  </a:cubicBezTo>
                  <a:cubicBezTo>
                    <a:pt x="29706" y="46614"/>
                    <a:pt x="29904" y="47019"/>
                    <a:pt x="29761" y="47392"/>
                  </a:cubicBezTo>
                  <a:cubicBezTo>
                    <a:pt x="29750" y="47425"/>
                    <a:pt x="29739" y="47447"/>
                    <a:pt x="29717" y="47480"/>
                  </a:cubicBezTo>
                  <a:cubicBezTo>
                    <a:pt x="29674" y="47228"/>
                    <a:pt x="29509" y="47030"/>
                    <a:pt x="29268" y="46943"/>
                  </a:cubicBezTo>
                  <a:cubicBezTo>
                    <a:pt x="29148" y="46888"/>
                    <a:pt x="26014" y="45737"/>
                    <a:pt x="17357" y="44368"/>
                  </a:cubicBezTo>
                  <a:cubicBezTo>
                    <a:pt x="8701" y="42998"/>
                    <a:pt x="5359" y="43130"/>
                    <a:pt x="5227" y="43130"/>
                  </a:cubicBezTo>
                  <a:cubicBezTo>
                    <a:pt x="4975" y="43140"/>
                    <a:pt x="4756" y="43283"/>
                    <a:pt x="4636" y="43491"/>
                  </a:cubicBezTo>
                  <a:cubicBezTo>
                    <a:pt x="4625" y="43469"/>
                    <a:pt x="4625" y="43447"/>
                    <a:pt x="4614" y="43414"/>
                  </a:cubicBezTo>
                  <a:close/>
                  <a:moveTo>
                    <a:pt x="2433" y="54613"/>
                  </a:moveTo>
                  <a:cubicBezTo>
                    <a:pt x="2411" y="54208"/>
                    <a:pt x="2729" y="53857"/>
                    <a:pt x="3134" y="53846"/>
                  </a:cubicBezTo>
                  <a:cubicBezTo>
                    <a:pt x="3266" y="53835"/>
                    <a:pt x="6707" y="53704"/>
                    <a:pt x="15637" y="55117"/>
                  </a:cubicBezTo>
                  <a:cubicBezTo>
                    <a:pt x="24567" y="56542"/>
                    <a:pt x="27800" y="57725"/>
                    <a:pt x="27931" y="57769"/>
                  </a:cubicBezTo>
                  <a:cubicBezTo>
                    <a:pt x="28315" y="57911"/>
                    <a:pt x="28501" y="58339"/>
                    <a:pt x="28359" y="58711"/>
                  </a:cubicBezTo>
                  <a:cubicBezTo>
                    <a:pt x="28348" y="58744"/>
                    <a:pt x="28337" y="58777"/>
                    <a:pt x="28315" y="58799"/>
                  </a:cubicBezTo>
                  <a:cubicBezTo>
                    <a:pt x="28271" y="58547"/>
                    <a:pt x="28096" y="58350"/>
                    <a:pt x="27855" y="58251"/>
                  </a:cubicBezTo>
                  <a:cubicBezTo>
                    <a:pt x="27723" y="58207"/>
                    <a:pt x="24491" y="57024"/>
                    <a:pt x="15560" y="55610"/>
                  </a:cubicBezTo>
                  <a:cubicBezTo>
                    <a:pt x="6641" y="54186"/>
                    <a:pt x="3200" y="54317"/>
                    <a:pt x="3058" y="54328"/>
                  </a:cubicBezTo>
                  <a:cubicBezTo>
                    <a:pt x="2806" y="54339"/>
                    <a:pt x="2576" y="54481"/>
                    <a:pt x="2455" y="54701"/>
                  </a:cubicBezTo>
                  <a:cubicBezTo>
                    <a:pt x="2455" y="54668"/>
                    <a:pt x="2444" y="54635"/>
                    <a:pt x="2433" y="54613"/>
                  </a:cubicBezTo>
                  <a:close/>
                  <a:moveTo>
                    <a:pt x="23" y="68003"/>
                  </a:moveTo>
                  <a:cubicBezTo>
                    <a:pt x="1" y="67587"/>
                    <a:pt x="329" y="67236"/>
                    <a:pt x="735" y="67214"/>
                  </a:cubicBezTo>
                  <a:cubicBezTo>
                    <a:pt x="888" y="67214"/>
                    <a:pt x="4395" y="67083"/>
                    <a:pt x="13522" y="68529"/>
                  </a:cubicBezTo>
                  <a:cubicBezTo>
                    <a:pt x="22650" y="69964"/>
                    <a:pt x="25948" y="71181"/>
                    <a:pt x="26090" y="71236"/>
                  </a:cubicBezTo>
                  <a:cubicBezTo>
                    <a:pt x="26474" y="71378"/>
                    <a:pt x="26671" y="71805"/>
                    <a:pt x="26529" y="72189"/>
                  </a:cubicBezTo>
                  <a:cubicBezTo>
                    <a:pt x="26518" y="72222"/>
                    <a:pt x="26496" y="72255"/>
                    <a:pt x="26485" y="72287"/>
                  </a:cubicBezTo>
                  <a:cubicBezTo>
                    <a:pt x="26441" y="72024"/>
                    <a:pt x="26255" y="71805"/>
                    <a:pt x="26014" y="71718"/>
                  </a:cubicBezTo>
                  <a:cubicBezTo>
                    <a:pt x="25871" y="71663"/>
                    <a:pt x="22573" y="70458"/>
                    <a:pt x="13445" y="69011"/>
                  </a:cubicBezTo>
                  <a:cubicBezTo>
                    <a:pt x="4318" y="67565"/>
                    <a:pt x="801" y="67696"/>
                    <a:pt x="658" y="67696"/>
                  </a:cubicBezTo>
                  <a:cubicBezTo>
                    <a:pt x="395" y="67718"/>
                    <a:pt x="165" y="67861"/>
                    <a:pt x="44" y="68102"/>
                  </a:cubicBezTo>
                  <a:cubicBezTo>
                    <a:pt x="33" y="68069"/>
                    <a:pt x="23" y="68036"/>
                    <a:pt x="23" y="6800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Google Shape;2212;p38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Travel Infographics</a:t>
            </a:r>
            <a:endParaRPr/>
          </a:p>
        </p:txBody>
      </p:sp>
      <p:sp>
        <p:nvSpPr>
          <p:cNvPr id="2213" name="Google Shape;2213;p38"/>
          <p:cNvSpPr/>
          <p:nvPr/>
        </p:nvSpPr>
        <p:spPr>
          <a:xfrm>
            <a:off x="3101642" y="1283038"/>
            <a:ext cx="2940600" cy="2940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4" name="Google Shape;2214;p38"/>
          <p:cNvSpPr/>
          <p:nvPr/>
        </p:nvSpPr>
        <p:spPr>
          <a:xfrm>
            <a:off x="4573100" y="2756950"/>
            <a:ext cx="1469400" cy="14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5" name="Google Shape;2215;p38"/>
          <p:cNvSpPr txBox="1"/>
          <p:nvPr/>
        </p:nvSpPr>
        <p:spPr>
          <a:xfrm>
            <a:off x="6956292" y="3636092"/>
            <a:ext cx="1722000" cy="7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in the entire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6" name="Google Shape;2216;p38"/>
          <p:cNvSpPr txBox="1"/>
          <p:nvPr/>
        </p:nvSpPr>
        <p:spPr>
          <a:xfrm>
            <a:off x="7786995" y="3236050"/>
            <a:ext cx="891300" cy="3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FALL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217" name="Google Shape;2217;p38"/>
          <p:cNvSpPr txBox="1"/>
          <p:nvPr/>
        </p:nvSpPr>
        <p:spPr>
          <a:xfrm>
            <a:off x="4572849" y="2871613"/>
            <a:ext cx="14694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35%</a:t>
            </a:r>
            <a:endParaRPr sz="30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218" name="Google Shape;2218;p38"/>
          <p:cNvSpPr txBox="1"/>
          <p:nvPr/>
        </p:nvSpPr>
        <p:spPr>
          <a:xfrm>
            <a:off x="4572949" y="1374625"/>
            <a:ext cx="14694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30%</a:t>
            </a:r>
            <a:endParaRPr sz="30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219" name="Google Shape;2219;p38"/>
          <p:cNvSpPr txBox="1"/>
          <p:nvPr/>
        </p:nvSpPr>
        <p:spPr>
          <a:xfrm>
            <a:off x="6962191" y="1630961"/>
            <a:ext cx="1722000" cy="7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fourth-largest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0" name="Google Shape;2220;p38"/>
          <p:cNvSpPr txBox="1"/>
          <p:nvPr/>
        </p:nvSpPr>
        <p:spPr>
          <a:xfrm>
            <a:off x="7792895" y="1294275"/>
            <a:ext cx="891300" cy="3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SPRING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2221" name="Google Shape;2221;p38"/>
          <p:cNvCxnSpPr>
            <a:stCxn id="2220" idx="1"/>
          </p:cNvCxnSpPr>
          <p:nvPr/>
        </p:nvCxnSpPr>
        <p:spPr>
          <a:xfrm rot="10800000">
            <a:off x="5973995" y="1445775"/>
            <a:ext cx="18189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222" name="Google Shape;2222;p38"/>
          <p:cNvCxnSpPr>
            <a:stCxn id="2216" idx="1"/>
          </p:cNvCxnSpPr>
          <p:nvPr/>
        </p:nvCxnSpPr>
        <p:spPr>
          <a:xfrm flipH="1">
            <a:off x="5997795" y="3387550"/>
            <a:ext cx="1789200" cy="201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223" name="Google Shape;2223;p38"/>
          <p:cNvSpPr txBox="1"/>
          <p:nvPr/>
        </p:nvSpPr>
        <p:spPr>
          <a:xfrm>
            <a:off x="466243" y="3643914"/>
            <a:ext cx="1722000" cy="7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smallest one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4" name="Google Shape;2224;p38"/>
          <p:cNvSpPr txBox="1"/>
          <p:nvPr/>
        </p:nvSpPr>
        <p:spPr>
          <a:xfrm>
            <a:off x="466246" y="3248925"/>
            <a:ext cx="891300" cy="3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WINTER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225" name="Google Shape;2225;p38"/>
          <p:cNvSpPr txBox="1"/>
          <p:nvPr/>
        </p:nvSpPr>
        <p:spPr>
          <a:xfrm>
            <a:off x="472142" y="1609448"/>
            <a:ext cx="1722000" cy="7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6" name="Google Shape;2226;p38"/>
          <p:cNvSpPr txBox="1"/>
          <p:nvPr/>
        </p:nvSpPr>
        <p:spPr>
          <a:xfrm>
            <a:off x="472145" y="1288125"/>
            <a:ext cx="891300" cy="3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SUMMER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2227" name="Google Shape;2227;p38"/>
          <p:cNvCxnSpPr>
            <a:stCxn id="2224" idx="3"/>
          </p:cNvCxnSpPr>
          <p:nvPr/>
        </p:nvCxnSpPr>
        <p:spPr>
          <a:xfrm>
            <a:off x="1357546" y="3400425"/>
            <a:ext cx="1801200" cy="72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228" name="Google Shape;2228;p38"/>
          <p:cNvCxnSpPr>
            <a:stCxn id="2226" idx="3"/>
          </p:cNvCxnSpPr>
          <p:nvPr/>
        </p:nvCxnSpPr>
        <p:spPr>
          <a:xfrm>
            <a:off x="1363445" y="1439625"/>
            <a:ext cx="21069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229" name="Google Shape;2229;p38"/>
          <p:cNvSpPr/>
          <p:nvPr/>
        </p:nvSpPr>
        <p:spPr>
          <a:xfrm>
            <a:off x="3101650" y="2749850"/>
            <a:ext cx="1469400" cy="1473825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0" name="Google Shape;2230;p38"/>
          <p:cNvSpPr txBox="1"/>
          <p:nvPr/>
        </p:nvSpPr>
        <p:spPr>
          <a:xfrm>
            <a:off x="3103800" y="2871613"/>
            <a:ext cx="14694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25%</a:t>
            </a:r>
            <a:endParaRPr sz="30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231" name="Google Shape;2231;p38"/>
          <p:cNvSpPr/>
          <p:nvPr/>
        </p:nvSpPr>
        <p:spPr>
          <a:xfrm>
            <a:off x="3103800" y="1283050"/>
            <a:ext cx="1469400" cy="147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2" name="Google Shape;2232;p38"/>
          <p:cNvSpPr txBox="1"/>
          <p:nvPr/>
        </p:nvSpPr>
        <p:spPr>
          <a:xfrm>
            <a:off x="3103800" y="1390000"/>
            <a:ext cx="14694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10%</a:t>
            </a:r>
            <a:endParaRPr sz="30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233" name="Google Shape;2233;p38"/>
          <p:cNvSpPr/>
          <p:nvPr/>
        </p:nvSpPr>
        <p:spPr>
          <a:xfrm>
            <a:off x="3546553" y="3467418"/>
            <a:ext cx="468984" cy="469023"/>
          </a:xfrm>
          <a:custGeom>
            <a:avLst/>
            <a:gdLst/>
            <a:ahLst/>
            <a:cxnLst/>
            <a:rect l="l" t="t" r="r" b="b"/>
            <a:pathLst>
              <a:path w="12067" h="12068" extrusionOk="0">
                <a:moveTo>
                  <a:pt x="5955" y="1104"/>
                </a:moveTo>
                <a:lnTo>
                  <a:pt x="6270" y="1734"/>
                </a:lnTo>
                <a:lnTo>
                  <a:pt x="5955" y="2364"/>
                </a:lnTo>
                <a:lnTo>
                  <a:pt x="5640" y="1734"/>
                </a:lnTo>
                <a:lnTo>
                  <a:pt x="5955" y="1104"/>
                </a:lnTo>
                <a:close/>
                <a:moveTo>
                  <a:pt x="9420" y="2521"/>
                </a:moveTo>
                <a:lnTo>
                  <a:pt x="9168" y="3183"/>
                </a:lnTo>
                <a:lnTo>
                  <a:pt x="8507" y="3435"/>
                </a:lnTo>
                <a:lnTo>
                  <a:pt x="8759" y="2773"/>
                </a:lnTo>
                <a:lnTo>
                  <a:pt x="9420" y="2521"/>
                </a:lnTo>
                <a:close/>
                <a:moveTo>
                  <a:pt x="2489" y="2553"/>
                </a:moveTo>
                <a:lnTo>
                  <a:pt x="3151" y="2805"/>
                </a:lnTo>
                <a:lnTo>
                  <a:pt x="3403" y="3466"/>
                </a:lnTo>
                <a:lnTo>
                  <a:pt x="2710" y="3246"/>
                </a:lnTo>
                <a:lnTo>
                  <a:pt x="2489" y="2553"/>
                </a:lnTo>
                <a:close/>
                <a:moveTo>
                  <a:pt x="4663" y="2931"/>
                </a:moveTo>
                <a:lnTo>
                  <a:pt x="5608" y="3403"/>
                </a:lnTo>
                <a:lnTo>
                  <a:pt x="5608" y="4254"/>
                </a:lnTo>
                <a:cubicBezTo>
                  <a:pt x="5356" y="4286"/>
                  <a:pt x="5167" y="4380"/>
                  <a:pt x="4978" y="4538"/>
                </a:cubicBezTo>
                <a:lnTo>
                  <a:pt x="4348" y="3908"/>
                </a:lnTo>
                <a:lnTo>
                  <a:pt x="4663" y="2931"/>
                </a:lnTo>
                <a:close/>
                <a:moveTo>
                  <a:pt x="7246" y="2931"/>
                </a:moveTo>
                <a:lnTo>
                  <a:pt x="7561" y="3908"/>
                </a:lnTo>
                <a:lnTo>
                  <a:pt x="6931" y="4538"/>
                </a:lnTo>
                <a:cubicBezTo>
                  <a:pt x="6742" y="4412"/>
                  <a:pt x="6553" y="4349"/>
                  <a:pt x="6301" y="4254"/>
                </a:cubicBezTo>
                <a:lnTo>
                  <a:pt x="6301" y="3403"/>
                </a:lnTo>
                <a:lnTo>
                  <a:pt x="7246" y="2931"/>
                </a:lnTo>
                <a:close/>
                <a:moveTo>
                  <a:pt x="3812" y="4412"/>
                </a:moveTo>
                <a:lnTo>
                  <a:pt x="4442" y="5042"/>
                </a:lnTo>
                <a:cubicBezTo>
                  <a:pt x="4348" y="5231"/>
                  <a:pt x="4253" y="5451"/>
                  <a:pt x="4190" y="5672"/>
                </a:cubicBezTo>
                <a:lnTo>
                  <a:pt x="3308" y="5672"/>
                </a:lnTo>
                <a:lnTo>
                  <a:pt x="2836" y="4727"/>
                </a:lnTo>
                <a:lnTo>
                  <a:pt x="3812" y="4412"/>
                </a:lnTo>
                <a:close/>
                <a:moveTo>
                  <a:pt x="8034" y="4412"/>
                </a:moveTo>
                <a:lnTo>
                  <a:pt x="9011" y="4727"/>
                </a:lnTo>
                <a:lnTo>
                  <a:pt x="8538" y="5672"/>
                </a:lnTo>
                <a:lnTo>
                  <a:pt x="7687" y="5672"/>
                </a:lnTo>
                <a:cubicBezTo>
                  <a:pt x="7656" y="5451"/>
                  <a:pt x="7561" y="5231"/>
                  <a:pt x="7404" y="5042"/>
                </a:cubicBezTo>
                <a:lnTo>
                  <a:pt x="8034" y="4412"/>
                </a:lnTo>
                <a:close/>
                <a:moveTo>
                  <a:pt x="1670" y="5703"/>
                </a:moveTo>
                <a:lnTo>
                  <a:pt x="2300" y="6018"/>
                </a:lnTo>
                <a:lnTo>
                  <a:pt x="1670" y="6333"/>
                </a:lnTo>
                <a:lnTo>
                  <a:pt x="1040" y="6018"/>
                </a:lnTo>
                <a:lnTo>
                  <a:pt x="1670" y="5703"/>
                </a:lnTo>
                <a:close/>
                <a:moveTo>
                  <a:pt x="10239" y="5703"/>
                </a:moveTo>
                <a:lnTo>
                  <a:pt x="10869" y="6018"/>
                </a:lnTo>
                <a:lnTo>
                  <a:pt x="10239" y="6333"/>
                </a:lnTo>
                <a:lnTo>
                  <a:pt x="9609" y="6018"/>
                </a:lnTo>
                <a:lnTo>
                  <a:pt x="10239" y="5703"/>
                </a:lnTo>
                <a:close/>
                <a:moveTo>
                  <a:pt x="5955" y="4979"/>
                </a:moveTo>
                <a:cubicBezTo>
                  <a:pt x="6553" y="4979"/>
                  <a:pt x="7026" y="5451"/>
                  <a:pt x="7026" y="6018"/>
                </a:cubicBezTo>
                <a:cubicBezTo>
                  <a:pt x="7026" y="6617"/>
                  <a:pt x="6553" y="7089"/>
                  <a:pt x="5955" y="7089"/>
                </a:cubicBezTo>
                <a:cubicBezTo>
                  <a:pt x="5356" y="7089"/>
                  <a:pt x="4884" y="6617"/>
                  <a:pt x="4884" y="6018"/>
                </a:cubicBezTo>
                <a:cubicBezTo>
                  <a:pt x="4884" y="5451"/>
                  <a:pt x="5356" y="4979"/>
                  <a:pt x="5955" y="4979"/>
                </a:cubicBezTo>
                <a:close/>
                <a:moveTo>
                  <a:pt x="4222" y="6365"/>
                </a:moveTo>
                <a:lnTo>
                  <a:pt x="4222" y="6396"/>
                </a:lnTo>
                <a:cubicBezTo>
                  <a:pt x="4253" y="6617"/>
                  <a:pt x="4348" y="6806"/>
                  <a:pt x="4505" y="7026"/>
                </a:cubicBezTo>
                <a:lnTo>
                  <a:pt x="3875" y="7657"/>
                </a:lnTo>
                <a:lnTo>
                  <a:pt x="2867" y="7310"/>
                </a:lnTo>
                <a:lnTo>
                  <a:pt x="3340" y="6365"/>
                </a:lnTo>
                <a:close/>
                <a:moveTo>
                  <a:pt x="8601" y="6396"/>
                </a:moveTo>
                <a:lnTo>
                  <a:pt x="9074" y="7342"/>
                </a:lnTo>
                <a:lnTo>
                  <a:pt x="8066" y="7657"/>
                </a:lnTo>
                <a:lnTo>
                  <a:pt x="7435" y="7026"/>
                </a:lnTo>
                <a:cubicBezTo>
                  <a:pt x="7561" y="6806"/>
                  <a:pt x="7656" y="6617"/>
                  <a:pt x="7719" y="6396"/>
                </a:cubicBezTo>
                <a:close/>
                <a:moveTo>
                  <a:pt x="4978" y="7531"/>
                </a:moveTo>
                <a:cubicBezTo>
                  <a:pt x="5167" y="7657"/>
                  <a:pt x="5356" y="7720"/>
                  <a:pt x="5608" y="7814"/>
                </a:cubicBezTo>
                <a:lnTo>
                  <a:pt x="5608" y="8665"/>
                </a:lnTo>
                <a:lnTo>
                  <a:pt x="4663" y="9137"/>
                </a:lnTo>
                <a:lnTo>
                  <a:pt x="4348" y="8161"/>
                </a:lnTo>
                <a:lnTo>
                  <a:pt x="4978" y="7531"/>
                </a:lnTo>
                <a:close/>
                <a:moveTo>
                  <a:pt x="6931" y="7531"/>
                </a:moveTo>
                <a:lnTo>
                  <a:pt x="7561" y="8161"/>
                </a:lnTo>
                <a:lnTo>
                  <a:pt x="7246" y="9137"/>
                </a:lnTo>
                <a:lnTo>
                  <a:pt x="6301" y="8665"/>
                </a:lnTo>
                <a:lnTo>
                  <a:pt x="6301" y="7814"/>
                </a:lnTo>
                <a:cubicBezTo>
                  <a:pt x="6553" y="7751"/>
                  <a:pt x="6742" y="7688"/>
                  <a:pt x="6931" y="7531"/>
                </a:cubicBezTo>
                <a:close/>
                <a:moveTo>
                  <a:pt x="8507" y="8602"/>
                </a:moveTo>
                <a:lnTo>
                  <a:pt x="9168" y="8822"/>
                </a:lnTo>
                <a:lnTo>
                  <a:pt x="9420" y="9484"/>
                </a:lnTo>
                <a:lnTo>
                  <a:pt x="8759" y="9263"/>
                </a:lnTo>
                <a:lnTo>
                  <a:pt x="8507" y="8602"/>
                </a:lnTo>
                <a:close/>
                <a:moveTo>
                  <a:pt x="3403" y="8633"/>
                </a:moveTo>
                <a:lnTo>
                  <a:pt x="3151" y="9295"/>
                </a:lnTo>
                <a:lnTo>
                  <a:pt x="2489" y="9547"/>
                </a:lnTo>
                <a:lnTo>
                  <a:pt x="2710" y="8854"/>
                </a:lnTo>
                <a:lnTo>
                  <a:pt x="3403" y="8633"/>
                </a:lnTo>
                <a:close/>
                <a:moveTo>
                  <a:pt x="5955" y="9704"/>
                </a:moveTo>
                <a:lnTo>
                  <a:pt x="6270" y="10334"/>
                </a:lnTo>
                <a:lnTo>
                  <a:pt x="5955" y="10965"/>
                </a:lnTo>
                <a:lnTo>
                  <a:pt x="5640" y="10334"/>
                </a:lnTo>
                <a:lnTo>
                  <a:pt x="5955" y="9704"/>
                </a:lnTo>
                <a:close/>
                <a:moveTo>
                  <a:pt x="6018" y="1"/>
                </a:moveTo>
                <a:cubicBezTo>
                  <a:pt x="5923" y="1"/>
                  <a:pt x="5766" y="95"/>
                  <a:pt x="5703" y="190"/>
                </a:cubicBezTo>
                <a:lnTo>
                  <a:pt x="5010" y="1671"/>
                </a:lnTo>
                <a:cubicBezTo>
                  <a:pt x="4978" y="1765"/>
                  <a:pt x="4978" y="1891"/>
                  <a:pt x="5010" y="1986"/>
                </a:cubicBezTo>
                <a:lnTo>
                  <a:pt x="5230" y="2458"/>
                </a:lnTo>
                <a:lnTo>
                  <a:pt x="4758" y="2206"/>
                </a:lnTo>
                <a:cubicBezTo>
                  <a:pt x="4710" y="2190"/>
                  <a:pt x="4655" y="2183"/>
                  <a:pt x="4596" y="2183"/>
                </a:cubicBezTo>
                <a:cubicBezTo>
                  <a:pt x="4537" y="2183"/>
                  <a:pt x="4474" y="2190"/>
                  <a:pt x="4411" y="2206"/>
                </a:cubicBezTo>
                <a:cubicBezTo>
                  <a:pt x="4285" y="2238"/>
                  <a:pt x="4222" y="2332"/>
                  <a:pt x="4190" y="2458"/>
                </a:cubicBezTo>
                <a:lnTo>
                  <a:pt x="4033" y="2962"/>
                </a:lnTo>
                <a:lnTo>
                  <a:pt x="3875" y="2458"/>
                </a:lnTo>
                <a:cubicBezTo>
                  <a:pt x="3812" y="2332"/>
                  <a:pt x="3749" y="2238"/>
                  <a:pt x="3623" y="2206"/>
                </a:cubicBezTo>
                <a:lnTo>
                  <a:pt x="2143" y="1702"/>
                </a:lnTo>
                <a:cubicBezTo>
                  <a:pt x="2109" y="1694"/>
                  <a:pt x="2073" y="1690"/>
                  <a:pt x="2036" y="1690"/>
                </a:cubicBezTo>
                <a:cubicBezTo>
                  <a:pt x="1937" y="1690"/>
                  <a:pt x="1834" y="1719"/>
                  <a:pt x="1765" y="1765"/>
                </a:cubicBezTo>
                <a:cubicBezTo>
                  <a:pt x="1702" y="1860"/>
                  <a:pt x="1670" y="2017"/>
                  <a:pt x="1702" y="2143"/>
                </a:cubicBezTo>
                <a:lnTo>
                  <a:pt x="2206" y="3624"/>
                </a:lnTo>
                <a:cubicBezTo>
                  <a:pt x="2237" y="3750"/>
                  <a:pt x="2332" y="3813"/>
                  <a:pt x="2458" y="3876"/>
                </a:cubicBezTo>
                <a:lnTo>
                  <a:pt x="2962" y="4034"/>
                </a:lnTo>
                <a:lnTo>
                  <a:pt x="2458" y="4191"/>
                </a:lnTo>
                <a:cubicBezTo>
                  <a:pt x="2332" y="4223"/>
                  <a:pt x="2237" y="4286"/>
                  <a:pt x="2206" y="4412"/>
                </a:cubicBezTo>
                <a:cubicBezTo>
                  <a:pt x="2174" y="4538"/>
                  <a:pt x="2143" y="4664"/>
                  <a:pt x="2206" y="4758"/>
                </a:cubicBezTo>
                <a:lnTo>
                  <a:pt x="2458" y="5231"/>
                </a:lnTo>
                <a:lnTo>
                  <a:pt x="1985" y="5010"/>
                </a:lnTo>
                <a:cubicBezTo>
                  <a:pt x="1922" y="4994"/>
                  <a:pt x="1859" y="4987"/>
                  <a:pt x="1804" y="4987"/>
                </a:cubicBezTo>
                <a:cubicBezTo>
                  <a:pt x="1749" y="4987"/>
                  <a:pt x="1702" y="4994"/>
                  <a:pt x="1670" y="5010"/>
                </a:cubicBezTo>
                <a:lnTo>
                  <a:pt x="189" y="5703"/>
                </a:lnTo>
                <a:cubicBezTo>
                  <a:pt x="95" y="5798"/>
                  <a:pt x="0" y="5924"/>
                  <a:pt x="0" y="6018"/>
                </a:cubicBezTo>
                <a:cubicBezTo>
                  <a:pt x="0" y="6144"/>
                  <a:pt x="95" y="6302"/>
                  <a:pt x="189" y="6333"/>
                </a:cubicBezTo>
                <a:lnTo>
                  <a:pt x="1670" y="7058"/>
                </a:lnTo>
                <a:cubicBezTo>
                  <a:pt x="1717" y="7074"/>
                  <a:pt x="1772" y="7082"/>
                  <a:pt x="1828" y="7082"/>
                </a:cubicBezTo>
                <a:cubicBezTo>
                  <a:pt x="1883" y="7082"/>
                  <a:pt x="1938" y="7074"/>
                  <a:pt x="1985" y="7058"/>
                </a:cubicBezTo>
                <a:lnTo>
                  <a:pt x="2458" y="6806"/>
                </a:lnTo>
                <a:lnTo>
                  <a:pt x="2206" y="7279"/>
                </a:lnTo>
                <a:cubicBezTo>
                  <a:pt x="2174" y="7405"/>
                  <a:pt x="2174" y="7531"/>
                  <a:pt x="2206" y="7657"/>
                </a:cubicBezTo>
                <a:cubicBezTo>
                  <a:pt x="2237" y="7751"/>
                  <a:pt x="2332" y="7846"/>
                  <a:pt x="2458" y="7877"/>
                </a:cubicBezTo>
                <a:lnTo>
                  <a:pt x="2962" y="8035"/>
                </a:lnTo>
                <a:lnTo>
                  <a:pt x="2458" y="8192"/>
                </a:lnTo>
                <a:cubicBezTo>
                  <a:pt x="2332" y="8224"/>
                  <a:pt x="2237" y="8318"/>
                  <a:pt x="2206" y="8444"/>
                </a:cubicBezTo>
                <a:lnTo>
                  <a:pt x="1702" y="9925"/>
                </a:lnTo>
                <a:cubicBezTo>
                  <a:pt x="1623" y="10161"/>
                  <a:pt x="1784" y="10397"/>
                  <a:pt x="2004" y="10397"/>
                </a:cubicBezTo>
                <a:cubicBezTo>
                  <a:pt x="2048" y="10397"/>
                  <a:pt x="2095" y="10387"/>
                  <a:pt x="2143" y="10366"/>
                </a:cubicBezTo>
                <a:lnTo>
                  <a:pt x="3623" y="9862"/>
                </a:lnTo>
                <a:cubicBezTo>
                  <a:pt x="3749" y="9799"/>
                  <a:pt x="3812" y="9736"/>
                  <a:pt x="3875" y="9610"/>
                </a:cubicBezTo>
                <a:lnTo>
                  <a:pt x="4033" y="9106"/>
                </a:lnTo>
                <a:lnTo>
                  <a:pt x="4190" y="9610"/>
                </a:lnTo>
                <a:cubicBezTo>
                  <a:pt x="4222" y="9736"/>
                  <a:pt x="4285" y="9799"/>
                  <a:pt x="4411" y="9862"/>
                </a:cubicBezTo>
                <a:cubicBezTo>
                  <a:pt x="4484" y="9880"/>
                  <a:pt x="4556" y="9898"/>
                  <a:pt x="4623" y="9898"/>
                </a:cubicBezTo>
                <a:cubicBezTo>
                  <a:pt x="4672" y="9898"/>
                  <a:pt x="4718" y="9889"/>
                  <a:pt x="4758" y="9862"/>
                </a:cubicBezTo>
                <a:lnTo>
                  <a:pt x="5230" y="9610"/>
                </a:lnTo>
                <a:lnTo>
                  <a:pt x="5010" y="10082"/>
                </a:lnTo>
                <a:cubicBezTo>
                  <a:pt x="4978" y="10208"/>
                  <a:pt x="4978" y="10334"/>
                  <a:pt x="5010" y="10398"/>
                </a:cubicBezTo>
                <a:lnTo>
                  <a:pt x="5703" y="11847"/>
                </a:lnTo>
                <a:cubicBezTo>
                  <a:pt x="5797" y="11973"/>
                  <a:pt x="5923" y="12067"/>
                  <a:pt x="6018" y="12067"/>
                </a:cubicBezTo>
                <a:cubicBezTo>
                  <a:pt x="6144" y="12067"/>
                  <a:pt x="6301" y="11973"/>
                  <a:pt x="6333" y="11847"/>
                </a:cubicBezTo>
                <a:lnTo>
                  <a:pt x="7057" y="10398"/>
                </a:lnTo>
                <a:cubicBezTo>
                  <a:pt x="7089" y="10271"/>
                  <a:pt x="7089" y="10177"/>
                  <a:pt x="7057" y="10082"/>
                </a:cubicBezTo>
                <a:lnTo>
                  <a:pt x="6805" y="9610"/>
                </a:lnTo>
                <a:lnTo>
                  <a:pt x="7278" y="9862"/>
                </a:lnTo>
                <a:cubicBezTo>
                  <a:pt x="7341" y="9878"/>
                  <a:pt x="7404" y="9886"/>
                  <a:pt x="7467" y="9886"/>
                </a:cubicBezTo>
                <a:cubicBezTo>
                  <a:pt x="7530" y="9886"/>
                  <a:pt x="7593" y="9878"/>
                  <a:pt x="7656" y="9862"/>
                </a:cubicBezTo>
                <a:cubicBezTo>
                  <a:pt x="7750" y="9799"/>
                  <a:pt x="7845" y="9736"/>
                  <a:pt x="7877" y="9610"/>
                </a:cubicBezTo>
                <a:lnTo>
                  <a:pt x="8034" y="9106"/>
                </a:lnTo>
                <a:lnTo>
                  <a:pt x="8192" y="9610"/>
                </a:lnTo>
                <a:cubicBezTo>
                  <a:pt x="8223" y="9736"/>
                  <a:pt x="8318" y="9799"/>
                  <a:pt x="8444" y="9862"/>
                </a:cubicBezTo>
                <a:lnTo>
                  <a:pt x="9924" y="10366"/>
                </a:lnTo>
                <a:cubicBezTo>
                  <a:pt x="9957" y="10373"/>
                  <a:pt x="9990" y="10377"/>
                  <a:pt x="10023" y="10377"/>
                </a:cubicBezTo>
                <a:cubicBezTo>
                  <a:pt x="10268" y="10377"/>
                  <a:pt x="10477" y="10175"/>
                  <a:pt x="10365" y="9925"/>
                </a:cubicBezTo>
                <a:lnTo>
                  <a:pt x="9861" y="8444"/>
                </a:lnTo>
                <a:cubicBezTo>
                  <a:pt x="9798" y="8318"/>
                  <a:pt x="9735" y="8224"/>
                  <a:pt x="9609" y="8192"/>
                </a:cubicBezTo>
                <a:lnTo>
                  <a:pt x="9105" y="8035"/>
                </a:lnTo>
                <a:lnTo>
                  <a:pt x="9609" y="7877"/>
                </a:lnTo>
                <a:cubicBezTo>
                  <a:pt x="9735" y="7846"/>
                  <a:pt x="9798" y="7751"/>
                  <a:pt x="9861" y="7657"/>
                </a:cubicBezTo>
                <a:cubicBezTo>
                  <a:pt x="9893" y="7531"/>
                  <a:pt x="9924" y="7405"/>
                  <a:pt x="9861" y="7279"/>
                </a:cubicBezTo>
                <a:lnTo>
                  <a:pt x="9609" y="6806"/>
                </a:lnTo>
                <a:lnTo>
                  <a:pt x="10082" y="7058"/>
                </a:lnTo>
                <a:cubicBezTo>
                  <a:pt x="10145" y="7074"/>
                  <a:pt x="10208" y="7082"/>
                  <a:pt x="10263" y="7082"/>
                </a:cubicBezTo>
                <a:cubicBezTo>
                  <a:pt x="10318" y="7082"/>
                  <a:pt x="10365" y="7074"/>
                  <a:pt x="10397" y="7058"/>
                </a:cubicBezTo>
                <a:lnTo>
                  <a:pt x="11846" y="6333"/>
                </a:lnTo>
                <a:cubicBezTo>
                  <a:pt x="11972" y="6270"/>
                  <a:pt x="12067" y="6144"/>
                  <a:pt x="12067" y="6018"/>
                </a:cubicBezTo>
                <a:cubicBezTo>
                  <a:pt x="12067" y="5924"/>
                  <a:pt x="11972" y="5766"/>
                  <a:pt x="11846" y="5703"/>
                </a:cubicBezTo>
                <a:lnTo>
                  <a:pt x="10397" y="5010"/>
                </a:lnTo>
                <a:cubicBezTo>
                  <a:pt x="10334" y="4994"/>
                  <a:pt x="10279" y="4987"/>
                  <a:pt x="10228" y="4987"/>
                </a:cubicBezTo>
                <a:cubicBezTo>
                  <a:pt x="10176" y="4987"/>
                  <a:pt x="10129" y="4994"/>
                  <a:pt x="10082" y="5010"/>
                </a:cubicBezTo>
                <a:lnTo>
                  <a:pt x="9609" y="5231"/>
                </a:lnTo>
                <a:lnTo>
                  <a:pt x="9861" y="4758"/>
                </a:lnTo>
                <a:cubicBezTo>
                  <a:pt x="9893" y="4664"/>
                  <a:pt x="9893" y="4538"/>
                  <a:pt x="9861" y="4412"/>
                </a:cubicBezTo>
                <a:cubicBezTo>
                  <a:pt x="9798" y="4286"/>
                  <a:pt x="9735" y="4223"/>
                  <a:pt x="9609" y="4191"/>
                </a:cubicBezTo>
                <a:lnTo>
                  <a:pt x="9105" y="4034"/>
                </a:lnTo>
                <a:lnTo>
                  <a:pt x="9609" y="3876"/>
                </a:lnTo>
                <a:cubicBezTo>
                  <a:pt x="9735" y="3813"/>
                  <a:pt x="9798" y="3750"/>
                  <a:pt x="9861" y="3624"/>
                </a:cubicBezTo>
                <a:lnTo>
                  <a:pt x="10365" y="2143"/>
                </a:lnTo>
                <a:cubicBezTo>
                  <a:pt x="10397" y="2017"/>
                  <a:pt x="10365" y="1860"/>
                  <a:pt x="10271" y="1765"/>
                </a:cubicBezTo>
                <a:cubicBezTo>
                  <a:pt x="10226" y="1721"/>
                  <a:pt x="10135" y="1676"/>
                  <a:pt x="10040" y="1676"/>
                </a:cubicBezTo>
                <a:cubicBezTo>
                  <a:pt x="10001" y="1676"/>
                  <a:pt x="9961" y="1684"/>
                  <a:pt x="9924" y="1702"/>
                </a:cubicBezTo>
                <a:lnTo>
                  <a:pt x="8444" y="2206"/>
                </a:lnTo>
                <a:cubicBezTo>
                  <a:pt x="8318" y="2238"/>
                  <a:pt x="8223" y="2332"/>
                  <a:pt x="8192" y="2458"/>
                </a:cubicBezTo>
                <a:lnTo>
                  <a:pt x="8034" y="2962"/>
                </a:lnTo>
                <a:lnTo>
                  <a:pt x="7877" y="2458"/>
                </a:lnTo>
                <a:cubicBezTo>
                  <a:pt x="7845" y="2332"/>
                  <a:pt x="7750" y="2238"/>
                  <a:pt x="7656" y="2206"/>
                </a:cubicBezTo>
                <a:cubicBezTo>
                  <a:pt x="7583" y="2188"/>
                  <a:pt x="7510" y="2170"/>
                  <a:pt x="7438" y="2170"/>
                </a:cubicBezTo>
                <a:cubicBezTo>
                  <a:pt x="7384" y="2170"/>
                  <a:pt x="7331" y="2180"/>
                  <a:pt x="7278" y="2206"/>
                </a:cubicBezTo>
                <a:lnTo>
                  <a:pt x="6805" y="2458"/>
                </a:lnTo>
                <a:lnTo>
                  <a:pt x="7057" y="1986"/>
                </a:lnTo>
                <a:cubicBezTo>
                  <a:pt x="7089" y="1860"/>
                  <a:pt x="7089" y="1734"/>
                  <a:pt x="7057" y="1671"/>
                </a:cubicBezTo>
                <a:lnTo>
                  <a:pt x="6333" y="190"/>
                </a:lnTo>
                <a:cubicBezTo>
                  <a:pt x="6270" y="95"/>
                  <a:pt x="6144" y="1"/>
                  <a:pt x="601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4" name="Google Shape;2234;p38"/>
          <p:cNvSpPr/>
          <p:nvPr/>
        </p:nvSpPr>
        <p:spPr>
          <a:xfrm>
            <a:off x="5045608" y="3464058"/>
            <a:ext cx="477534" cy="475746"/>
          </a:xfrm>
          <a:custGeom>
            <a:avLst/>
            <a:gdLst/>
            <a:ahLst/>
            <a:cxnLst/>
            <a:rect l="l" t="t" r="r" b="b"/>
            <a:pathLst>
              <a:path w="12287" h="12241" extrusionOk="0">
                <a:moveTo>
                  <a:pt x="6207" y="1056"/>
                </a:moveTo>
                <a:lnTo>
                  <a:pt x="6553" y="1560"/>
                </a:lnTo>
                <a:cubicBezTo>
                  <a:pt x="6994" y="2253"/>
                  <a:pt x="7656" y="2663"/>
                  <a:pt x="8443" y="2820"/>
                </a:cubicBezTo>
                <a:cubicBezTo>
                  <a:pt x="8191" y="3261"/>
                  <a:pt x="8097" y="3765"/>
                  <a:pt x="8002" y="4332"/>
                </a:cubicBezTo>
                <a:cubicBezTo>
                  <a:pt x="7939" y="5152"/>
                  <a:pt x="8097" y="5939"/>
                  <a:pt x="8443" y="6506"/>
                </a:cubicBezTo>
                <a:cubicBezTo>
                  <a:pt x="8498" y="6588"/>
                  <a:pt x="8623" y="6670"/>
                  <a:pt x="8758" y="6670"/>
                </a:cubicBezTo>
                <a:cubicBezTo>
                  <a:pt x="8779" y="6670"/>
                  <a:pt x="8800" y="6668"/>
                  <a:pt x="8821" y="6664"/>
                </a:cubicBezTo>
                <a:cubicBezTo>
                  <a:pt x="9420" y="6506"/>
                  <a:pt x="9924" y="6223"/>
                  <a:pt x="10365" y="5908"/>
                </a:cubicBezTo>
                <a:cubicBezTo>
                  <a:pt x="10680" y="6254"/>
                  <a:pt x="11090" y="6569"/>
                  <a:pt x="11499" y="6853"/>
                </a:cubicBezTo>
                <a:cubicBezTo>
                  <a:pt x="11279" y="7325"/>
                  <a:pt x="11153" y="7798"/>
                  <a:pt x="11153" y="8271"/>
                </a:cubicBezTo>
                <a:cubicBezTo>
                  <a:pt x="10586" y="8302"/>
                  <a:pt x="10082" y="8428"/>
                  <a:pt x="9578" y="8617"/>
                </a:cubicBezTo>
                <a:cubicBezTo>
                  <a:pt x="9389" y="8712"/>
                  <a:pt x="9294" y="8932"/>
                  <a:pt x="9389" y="9090"/>
                </a:cubicBezTo>
                <a:lnTo>
                  <a:pt x="9704" y="9751"/>
                </a:lnTo>
                <a:lnTo>
                  <a:pt x="7183" y="8932"/>
                </a:lnTo>
                <a:lnTo>
                  <a:pt x="9861" y="7861"/>
                </a:lnTo>
                <a:cubicBezTo>
                  <a:pt x="10050" y="7798"/>
                  <a:pt x="10145" y="7609"/>
                  <a:pt x="10050" y="7388"/>
                </a:cubicBezTo>
                <a:cubicBezTo>
                  <a:pt x="10003" y="7247"/>
                  <a:pt x="9867" y="7176"/>
                  <a:pt x="9722" y="7176"/>
                </a:cubicBezTo>
                <a:cubicBezTo>
                  <a:pt x="9674" y="7176"/>
                  <a:pt x="9625" y="7184"/>
                  <a:pt x="9578" y="7199"/>
                </a:cubicBezTo>
                <a:lnTo>
                  <a:pt x="6522" y="8428"/>
                </a:lnTo>
                <a:lnTo>
                  <a:pt x="6522" y="3986"/>
                </a:lnTo>
                <a:cubicBezTo>
                  <a:pt x="6522" y="3765"/>
                  <a:pt x="6364" y="3608"/>
                  <a:pt x="6144" y="3608"/>
                </a:cubicBezTo>
                <a:cubicBezTo>
                  <a:pt x="5955" y="3608"/>
                  <a:pt x="5797" y="3765"/>
                  <a:pt x="5797" y="3986"/>
                </a:cubicBezTo>
                <a:lnTo>
                  <a:pt x="5797" y="8428"/>
                </a:lnTo>
                <a:lnTo>
                  <a:pt x="2710" y="7199"/>
                </a:lnTo>
                <a:cubicBezTo>
                  <a:pt x="2662" y="7184"/>
                  <a:pt x="2615" y="7176"/>
                  <a:pt x="2570" y="7176"/>
                </a:cubicBezTo>
                <a:cubicBezTo>
                  <a:pt x="2434" y="7176"/>
                  <a:pt x="2316" y="7247"/>
                  <a:pt x="2268" y="7388"/>
                </a:cubicBezTo>
                <a:cubicBezTo>
                  <a:pt x="2174" y="7609"/>
                  <a:pt x="2268" y="7798"/>
                  <a:pt x="2457" y="7861"/>
                </a:cubicBezTo>
                <a:lnTo>
                  <a:pt x="5135" y="8932"/>
                </a:lnTo>
                <a:lnTo>
                  <a:pt x="2615" y="9751"/>
                </a:lnTo>
                <a:lnTo>
                  <a:pt x="2930" y="9090"/>
                </a:lnTo>
                <a:cubicBezTo>
                  <a:pt x="2993" y="8901"/>
                  <a:pt x="2930" y="8712"/>
                  <a:pt x="2741" y="8617"/>
                </a:cubicBezTo>
                <a:cubicBezTo>
                  <a:pt x="2205" y="8397"/>
                  <a:pt x="1701" y="8271"/>
                  <a:pt x="1166" y="8271"/>
                </a:cubicBezTo>
                <a:cubicBezTo>
                  <a:pt x="1166" y="7798"/>
                  <a:pt x="1040" y="7325"/>
                  <a:pt x="882" y="6853"/>
                </a:cubicBezTo>
                <a:cubicBezTo>
                  <a:pt x="1323" y="6569"/>
                  <a:pt x="1701" y="6254"/>
                  <a:pt x="2016" y="5908"/>
                </a:cubicBezTo>
                <a:cubicBezTo>
                  <a:pt x="2457" y="6254"/>
                  <a:pt x="2962" y="6506"/>
                  <a:pt x="3560" y="6664"/>
                </a:cubicBezTo>
                <a:cubicBezTo>
                  <a:pt x="3596" y="6671"/>
                  <a:pt x="3631" y="6675"/>
                  <a:pt x="3665" y="6675"/>
                </a:cubicBezTo>
                <a:cubicBezTo>
                  <a:pt x="3784" y="6675"/>
                  <a:pt x="3889" y="6628"/>
                  <a:pt x="3938" y="6506"/>
                </a:cubicBezTo>
                <a:cubicBezTo>
                  <a:pt x="4316" y="5939"/>
                  <a:pt x="4411" y="5152"/>
                  <a:pt x="4379" y="4332"/>
                </a:cubicBezTo>
                <a:cubicBezTo>
                  <a:pt x="4348" y="3734"/>
                  <a:pt x="4190" y="3230"/>
                  <a:pt x="3938" y="2820"/>
                </a:cubicBezTo>
                <a:cubicBezTo>
                  <a:pt x="4694" y="2663"/>
                  <a:pt x="5356" y="2190"/>
                  <a:pt x="5828" y="1560"/>
                </a:cubicBezTo>
                <a:lnTo>
                  <a:pt x="6207" y="1056"/>
                </a:lnTo>
                <a:close/>
                <a:moveTo>
                  <a:pt x="6116" y="1"/>
                </a:moveTo>
                <a:cubicBezTo>
                  <a:pt x="6002" y="1"/>
                  <a:pt x="5892" y="48"/>
                  <a:pt x="5828" y="142"/>
                </a:cubicBezTo>
                <a:lnTo>
                  <a:pt x="5198" y="1150"/>
                </a:lnTo>
                <a:cubicBezTo>
                  <a:pt x="4789" y="1781"/>
                  <a:pt x="4064" y="2159"/>
                  <a:pt x="3277" y="2159"/>
                </a:cubicBezTo>
                <a:cubicBezTo>
                  <a:pt x="2962" y="2159"/>
                  <a:pt x="2804" y="2568"/>
                  <a:pt x="3056" y="2757"/>
                </a:cubicBezTo>
                <a:cubicBezTo>
                  <a:pt x="3371" y="3072"/>
                  <a:pt x="3592" y="3671"/>
                  <a:pt x="3623" y="4364"/>
                </a:cubicBezTo>
                <a:cubicBezTo>
                  <a:pt x="3686" y="4931"/>
                  <a:pt x="3592" y="5467"/>
                  <a:pt x="3434" y="5876"/>
                </a:cubicBezTo>
                <a:cubicBezTo>
                  <a:pt x="2962" y="5719"/>
                  <a:pt x="2520" y="5435"/>
                  <a:pt x="2174" y="5120"/>
                </a:cubicBezTo>
                <a:cubicBezTo>
                  <a:pt x="2103" y="5049"/>
                  <a:pt x="2019" y="5016"/>
                  <a:pt x="1937" y="5016"/>
                </a:cubicBezTo>
                <a:cubicBezTo>
                  <a:pt x="1837" y="5016"/>
                  <a:pt x="1739" y="5065"/>
                  <a:pt x="1670" y="5152"/>
                </a:cubicBezTo>
                <a:cubicBezTo>
                  <a:pt x="1323" y="5624"/>
                  <a:pt x="851" y="6065"/>
                  <a:pt x="252" y="6349"/>
                </a:cubicBezTo>
                <a:cubicBezTo>
                  <a:pt x="95" y="6412"/>
                  <a:pt x="0" y="6601"/>
                  <a:pt x="95" y="6790"/>
                </a:cubicBezTo>
                <a:cubicBezTo>
                  <a:pt x="347" y="7388"/>
                  <a:pt x="441" y="8018"/>
                  <a:pt x="410" y="8586"/>
                </a:cubicBezTo>
                <a:cubicBezTo>
                  <a:pt x="410" y="8712"/>
                  <a:pt x="441" y="8775"/>
                  <a:pt x="536" y="8838"/>
                </a:cubicBezTo>
                <a:cubicBezTo>
                  <a:pt x="630" y="8964"/>
                  <a:pt x="788" y="8964"/>
                  <a:pt x="945" y="8964"/>
                </a:cubicBezTo>
                <a:cubicBezTo>
                  <a:pt x="1355" y="8964"/>
                  <a:pt x="1701" y="9058"/>
                  <a:pt x="2111" y="9153"/>
                </a:cubicBezTo>
                <a:lnTo>
                  <a:pt x="1544" y="10224"/>
                </a:lnTo>
                <a:cubicBezTo>
                  <a:pt x="1406" y="10472"/>
                  <a:pt x="1606" y="10745"/>
                  <a:pt x="1870" y="10745"/>
                </a:cubicBezTo>
                <a:cubicBezTo>
                  <a:pt x="1907" y="10745"/>
                  <a:pt x="1946" y="10740"/>
                  <a:pt x="1985" y="10728"/>
                </a:cubicBezTo>
                <a:lnTo>
                  <a:pt x="5797" y="9499"/>
                </a:lnTo>
                <a:lnTo>
                  <a:pt x="5797" y="11894"/>
                </a:lnTo>
                <a:cubicBezTo>
                  <a:pt x="5797" y="12083"/>
                  <a:pt x="5955" y="12240"/>
                  <a:pt x="6144" y="12240"/>
                </a:cubicBezTo>
                <a:cubicBezTo>
                  <a:pt x="6364" y="12240"/>
                  <a:pt x="6522" y="12083"/>
                  <a:pt x="6522" y="11894"/>
                </a:cubicBezTo>
                <a:lnTo>
                  <a:pt x="6522" y="9499"/>
                </a:lnTo>
                <a:lnTo>
                  <a:pt x="10334" y="10728"/>
                </a:lnTo>
                <a:cubicBezTo>
                  <a:pt x="10382" y="10747"/>
                  <a:pt x="10431" y="10756"/>
                  <a:pt x="10476" y="10756"/>
                </a:cubicBezTo>
                <a:cubicBezTo>
                  <a:pt x="10726" y="10756"/>
                  <a:pt x="10908" y="10490"/>
                  <a:pt x="10775" y="10224"/>
                </a:cubicBezTo>
                <a:lnTo>
                  <a:pt x="10208" y="9153"/>
                </a:lnTo>
                <a:cubicBezTo>
                  <a:pt x="10554" y="9058"/>
                  <a:pt x="10964" y="8964"/>
                  <a:pt x="11342" y="8964"/>
                </a:cubicBezTo>
                <a:cubicBezTo>
                  <a:pt x="11387" y="8964"/>
                  <a:pt x="11432" y="8966"/>
                  <a:pt x="11476" y="8966"/>
                </a:cubicBezTo>
                <a:cubicBezTo>
                  <a:pt x="11587" y="8966"/>
                  <a:pt x="11693" y="8950"/>
                  <a:pt x="11783" y="8838"/>
                </a:cubicBezTo>
                <a:cubicBezTo>
                  <a:pt x="11846" y="8775"/>
                  <a:pt x="11909" y="8680"/>
                  <a:pt x="11909" y="8586"/>
                </a:cubicBezTo>
                <a:cubicBezTo>
                  <a:pt x="11877" y="7987"/>
                  <a:pt x="11972" y="7388"/>
                  <a:pt x="12224" y="6790"/>
                </a:cubicBezTo>
                <a:cubicBezTo>
                  <a:pt x="12287" y="6601"/>
                  <a:pt x="12224" y="6412"/>
                  <a:pt x="12003" y="6349"/>
                </a:cubicBezTo>
                <a:cubicBezTo>
                  <a:pt x="11436" y="6065"/>
                  <a:pt x="10964" y="5624"/>
                  <a:pt x="10586" y="5152"/>
                </a:cubicBezTo>
                <a:cubicBezTo>
                  <a:pt x="10534" y="5065"/>
                  <a:pt x="10434" y="5016"/>
                  <a:pt x="10329" y="5016"/>
                </a:cubicBezTo>
                <a:cubicBezTo>
                  <a:pt x="10243" y="5016"/>
                  <a:pt x="10153" y="5049"/>
                  <a:pt x="10082" y="5120"/>
                </a:cubicBezTo>
                <a:cubicBezTo>
                  <a:pt x="9735" y="5435"/>
                  <a:pt x="9294" y="5719"/>
                  <a:pt x="8821" y="5876"/>
                </a:cubicBezTo>
                <a:cubicBezTo>
                  <a:pt x="8664" y="5467"/>
                  <a:pt x="8601" y="4931"/>
                  <a:pt x="8632" y="4364"/>
                </a:cubicBezTo>
                <a:cubicBezTo>
                  <a:pt x="8664" y="3702"/>
                  <a:pt x="8916" y="3072"/>
                  <a:pt x="9231" y="2757"/>
                </a:cubicBezTo>
                <a:cubicBezTo>
                  <a:pt x="9452" y="2505"/>
                  <a:pt x="9294" y="2159"/>
                  <a:pt x="8979" y="2159"/>
                </a:cubicBezTo>
                <a:cubicBezTo>
                  <a:pt x="8191" y="2159"/>
                  <a:pt x="7498" y="1781"/>
                  <a:pt x="7057" y="1150"/>
                </a:cubicBezTo>
                <a:lnTo>
                  <a:pt x="6427" y="142"/>
                </a:lnTo>
                <a:cubicBezTo>
                  <a:pt x="6348" y="48"/>
                  <a:pt x="6230" y="1"/>
                  <a:pt x="611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35" name="Google Shape;2235;p38"/>
          <p:cNvGrpSpPr/>
          <p:nvPr/>
        </p:nvGrpSpPr>
        <p:grpSpPr>
          <a:xfrm>
            <a:off x="3599391" y="2002213"/>
            <a:ext cx="473920" cy="472676"/>
            <a:chOff x="-16442200" y="2801175"/>
            <a:chExt cx="304850" cy="304050"/>
          </a:xfrm>
        </p:grpSpPr>
        <p:sp>
          <p:nvSpPr>
            <p:cNvPr id="2236" name="Google Shape;2236;p38"/>
            <p:cNvSpPr/>
            <p:nvPr/>
          </p:nvSpPr>
          <p:spPr>
            <a:xfrm>
              <a:off x="-16369725" y="29429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4" y="536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38"/>
            <p:cNvSpPr/>
            <p:nvPr/>
          </p:nvSpPr>
          <p:spPr>
            <a:xfrm>
              <a:off x="-16442200" y="2801175"/>
              <a:ext cx="304850" cy="304050"/>
            </a:xfrm>
            <a:custGeom>
              <a:avLst/>
              <a:gdLst/>
              <a:ahLst/>
              <a:cxnLst/>
              <a:rect l="l" t="t" r="r" b="b"/>
              <a:pathLst>
                <a:path w="12194" h="12162" extrusionOk="0">
                  <a:moveTo>
                    <a:pt x="7940" y="694"/>
                  </a:moveTo>
                  <a:cubicBezTo>
                    <a:pt x="8255" y="694"/>
                    <a:pt x="8539" y="914"/>
                    <a:pt x="8602" y="1229"/>
                  </a:cubicBezTo>
                  <a:cubicBezTo>
                    <a:pt x="8633" y="1324"/>
                    <a:pt x="8728" y="1418"/>
                    <a:pt x="8854" y="1450"/>
                  </a:cubicBezTo>
                  <a:cubicBezTo>
                    <a:pt x="9169" y="1544"/>
                    <a:pt x="9358" y="1796"/>
                    <a:pt x="9358" y="2111"/>
                  </a:cubicBezTo>
                  <a:cubicBezTo>
                    <a:pt x="9358" y="2426"/>
                    <a:pt x="9169" y="2710"/>
                    <a:pt x="8854" y="2804"/>
                  </a:cubicBezTo>
                  <a:cubicBezTo>
                    <a:pt x="8728" y="2836"/>
                    <a:pt x="8633" y="2899"/>
                    <a:pt x="8602" y="3025"/>
                  </a:cubicBezTo>
                  <a:cubicBezTo>
                    <a:pt x="8539" y="3340"/>
                    <a:pt x="8255" y="3529"/>
                    <a:pt x="7940" y="3529"/>
                  </a:cubicBezTo>
                  <a:cubicBezTo>
                    <a:pt x="7625" y="3529"/>
                    <a:pt x="7373" y="3340"/>
                    <a:pt x="7279" y="3056"/>
                  </a:cubicBezTo>
                  <a:cubicBezTo>
                    <a:pt x="7216" y="2899"/>
                    <a:pt x="7058" y="2836"/>
                    <a:pt x="6901" y="2836"/>
                  </a:cubicBezTo>
                  <a:lnTo>
                    <a:pt x="6806" y="2836"/>
                  </a:lnTo>
                  <a:cubicBezTo>
                    <a:pt x="6649" y="2836"/>
                    <a:pt x="6522" y="2899"/>
                    <a:pt x="6428" y="3056"/>
                  </a:cubicBezTo>
                  <a:cubicBezTo>
                    <a:pt x="6333" y="3340"/>
                    <a:pt x="6081" y="3529"/>
                    <a:pt x="5766" y="3529"/>
                  </a:cubicBezTo>
                  <a:cubicBezTo>
                    <a:pt x="5451" y="3529"/>
                    <a:pt x="5231" y="3340"/>
                    <a:pt x="5105" y="3056"/>
                  </a:cubicBezTo>
                  <a:cubicBezTo>
                    <a:pt x="5073" y="2899"/>
                    <a:pt x="4916" y="2836"/>
                    <a:pt x="4758" y="2836"/>
                  </a:cubicBezTo>
                  <a:lnTo>
                    <a:pt x="4632" y="2836"/>
                  </a:lnTo>
                  <a:cubicBezTo>
                    <a:pt x="4475" y="2836"/>
                    <a:pt x="4349" y="2899"/>
                    <a:pt x="4254" y="3056"/>
                  </a:cubicBezTo>
                  <a:cubicBezTo>
                    <a:pt x="4191" y="3340"/>
                    <a:pt x="3908" y="3529"/>
                    <a:pt x="3593" y="3529"/>
                  </a:cubicBezTo>
                  <a:cubicBezTo>
                    <a:pt x="3277" y="3529"/>
                    <a:pt x="2994" y="3340"/>
                    <a:pt x="2931" y="3025"/>
                  </a:cubicBezTo>
                  <a:cubicBezTo>
                    <a:pt x="2899" y="2899"/>
                    <a:pt x="2805" y="2836"/>
                    <a:pt x="2679" y="2804"/>
                  </a:cubicBezTo>
                  <a:cubicBezTo>
                    <a:pt x="2395" y="2710"/>
                    <a:pt x="2175" y="2426"/>
                    <a:pt x="2175" y="2111"/>
                  </a:cubicBezTo>
                  <a:cubicBezTo>
                    <a:pt x="2175" y="1796"/>
                    <a:pt x="2395" y="1544"/>
                    <a:pt x="2679" y="1450"/>
                  </a:cubicBezTo>
                  <a:cubicBezTo>
                    <a:pt x="2805" y="1418"/>
                    <a:pt x="2899" y="1324"/>
                    <a:pt x="2931" y="1229"/>
                  </a:cubicBezTo>
                  <a:cubicBezTo>
                    <a:pt x="2994" y="914"/>
                    <a:pt x="3277" y="694"/>
                    <a:pt x="3593" y="694"/>
                  </a:cubicBezTo>
                  <a:cubicBezTo>
                    <a:pt x="3908" y="694"/>
                    <a:pt x="4160" y="914"/>
                    <a:pt x="4254" y="1166"/>
                  </a:cubicBezTo>
                  <a:cubicBezTo>
                    <a:pt x="4317" y="1324"/>
                    <a:pt x="4475" y="1418"/>
                    <a:pt x="4632" y="1418"/>
                  </a:cubicBezTo>
                  <a:lnTo>
                    <a:pt x="4758" y="1418"/>
                  </a:lnTo>
                  <a:cubicBezTo>
                    <a:pt x="4916" y="1418"/>
                    <a:pt x="5010" y="1324"/>
                    <a:pt x="5105" y="1166"/>
                  </a:cubicBezTo>
                  <a:cubicBezTo>
                    <a:pt x="5231" y="914"/>
                    <a:pt x="5451" y="694"/>
                    <a:pt x="5766" y="694"/>
                  </a:cubicBezTo>
                  <a:cubicBezTo>
                    <a:pt x="6081" y="694"/>
                    <a:pt x="6333" y="914"/>
                    <a:pt x="6428" y="1166"/>
                  </a:cubicBezTo>
                  <a:cubicBezTo>
                    <a:pt x="6491" y="1324"/>
                    <a:pt x="6649" y="1418"/>
                    <a:pt x="6806" y="1418"/>
                  </a:cubicBezTo>
                  <a:lnTo>
                    <a:pt x="6901" y="1418"/>
                  </a:lnTo>
                  <a:cubicBezTo>
                    <a:pt x="7058" y="1418"/>
                    <a:pt x="7184" y="1324"/>
                    <a:pt x="7279" y="1166"/>
                  </a:cubicBezTo>
                  <a:cubicBezTo>
                    <a:pt x="7373" y="914"/>
                    <a:pt x="7625" y="694"/>
                    <a:pt x="7940" y="694"/>
                  </a:cubicBezTo>
                  <a:close/>
                  <a:moveTo>
                    <a:pt x="6459" y="4065"/>
                  </a:moveTo>
                  <a:cubicBezTo>
                    <a:pt x="6522" y="4128"/>
                    <a:pt x="7184" y="4632"/>
                    <a:pt x="7184" y="5671"/>
                  </a:cubicBezTo>
                  <a:cubicBezTo>
                    <a:pt x="7184" y="6207"/>
                    <a:pt x="6995" y="6711"/>
                    <a:pt x="6585" y="7120"/>
                  </a:cubicBezTo>
                  <a:cubicBezTo>
                    <a:pt x="6428" y="7120"/>
                    <a:pt x="6270" y="7089"/>
                    <a:pt x="6081" y="7089"/>
                  </a:cubicBezTo>
                  <a:cubicBezTo>
                    <a:pt x="5798" y="7089"/>
                    <a:pt x="5514" y="7120"/>
                    <a:pt x="5294" y="7152"/>
                  </a:cubicBezTo>
                  <a:cubicBezTo>
                    <a:pt x="5577" y="6711"/>
                    <a:pt x="5735" y="6175"/>
                    <a:pt x="5735" y="5608"/>
                  </a:cubicBezTo>
                  <a:cubicBezTo>
                    <a:pt x="5735" y="5104"/>
                    <a:pt x="5577" y="4569"/>
                    <a:pt x="5294" y="4128"/>
                  </a:cubicBezTo>
                  <a:lnTo>
                    <a:pt x="5294" y="4128"/>
                  </a:lnTo>
                  <a:cubicBezTo>
                    <a:pt x="5420" y="4159"/>
                    <a:pt x="5577" y="4191"/>
                    <a:pt x="5735" y="4191"/>
                  </a:cubicBezTo>
                  <a:cubicBezTo>
                    <a:pt x="5792" y="4205"/>
                    <a:pt x="5848" y="4211"/>
                    <a:pt x="5905" y="4211"/>
                  </a:cubicBezTo>
                  <a:cubicBezTo>
                    <a:pt x="6099" y="4211"/>
                    <a:pt x="6289" y="4138"/>
                    <a:pt x="6459" y="4065"/>
                  </a:cubicBezTo>
                  <a:close/>
                  <a:moveTo>
                    <a:pt x="8602" y="4065"/>
                  </a:moveTo>
                  <a:cubicBezTo>
                    <a:pt x="8633" y="4128"/>
                    <a:pt x="9295" y="4632"/>
                    <a:pt x="9295" y="5671"/>
                  </a:cubicBezTo>
                  <a:cubicBezTo>
                    <a:pt x="9295" y="6459"/>
                    <a:pt x="9043" y="7404"/>
                    <a:pt x="8287" y="7751"/>
                  </a:cubicBezTo>
                  <a:cubicBezTo>
                    <a:pt x="8003" y="7562"/>
                    <a:pt x="7688" y="7404"/>
                    <a:pt x="7373" y="7310"/>
                  </a:cubicBezTo>
                  <a:cubicBezTo>
                    <a:pt x="7751" y="6837"/>
                    <a:pt x="7909" y="6270"/>
                    <a:pt x="7909" y="5671"/>
                  </a:cubicBezTo>
                  <a:cubicBezTo>
                    <a:pt x="7877" y="5167"/>
                    <a:pt x="7720" y="4632"/>
                    <a:pt x="7468" y="4159"/>
                  </a:cubicBezTo>
                  <a:lnTo>
                    <a:pt x="7468" y="4159"/>
                  </a:lnTo>
                  <a:cubicBezTo>
                    <a:pt x="7619" y="4209"/>
                    <a:pt x="7775" y="4235"/>
                    <a:pt x="7930" y="4235"/>
                  </a:cubicBezTo>
                  <a:cubicBezTo>
                    <a:pt x="8163" y="4235"/>
                    <a:pt x="8394" y="4178"/>
                    <a:pt x="8602" y="4065"/>
                  </a:cubicBezTo>
                  <a:close/>
                  <a:moveTo>
                    <a:pt x="9894" y="2710"/>
                  </a:moveTo>
                  <a:cubicBezTo>
                    <a:pt x="10870" y="3371"/>
                    <a:pt x="11469" y="4474"/>
                    <a:pt x="11469" y="5671"/>
                  </a:cubicBezTo>
                  <a:cubicBezTo>
                    <a:pt x="11469" y="7367"/>
                    <a:pt x="9957" y="9278"/>
                    <a:pt x="8454" y="9278"/>
                  </a:cubicBezTo>
                  <a:cubicBezTo>
                    <a:pt x="8141" y="9278"/>
                    <a:pt x="7829" y="9195"/>
                    <a:pt x="7531" y="9011"/>
                  </a:cubicBezTo>
                  <a:lnTo>
                    <a:pt x="7405" y="8948"/>
                  </a:lnTo>
                  <a:cubicBezTo>
                    <a:pt x="7011" y="8648"/>
                    <a:pt x="6562" y="8499"/>
                    <a:pt x="6117" y="8499"/>
                  </a:cubicBezTo>
                  <a:cubicBezTo>
                    <a:pt x="5672" y="8499"/>
                    <a:pt x="5231" y="8648"/>
                    <a:pt x="4853" y="8948"/>
                  </a:cubicBezTo>
                  <a:cubicBezTo>
                    <a:pt x="4601" y="9137"/>
                    <a:pt x="4309" y="9231"/>
                    <a:pt x="4018" y="9231"/>
                  </a:cubicBezTo>
                  <a:cubicBezTo>
                    <a:pt x="3726" y="9231"/>
                    <a:pt x="3435" y="9137"/>
                    <a:pt x="3183" y="8948"/>
                  </a:cubicBezTo>
                  <a:cubicBezTo>
                    <a:pt x="2789" y="8622"/>
                    <a:pt x="2329" y="8464"/>
                    <a:pt x="1870" y="8464"/>
                  </a:cubicBezTo>
                  <a:cubicBezTo>
                    <a:pt x="1486" y="8464"/>
                    <a:pt x="1102" y="8575"/>
                    <a:pt x="757" y="8790"/>
                  </a:cubicBezTo>
                  <a:lnTo>
                    <a:pt x="757" y="7940"/>
                  </a:lnTo>
                  <a:cubicBezTo>
                    <a:pt x="1080" y="7815"/>
                    <a:pt x="1423" y="7752"/>
                    <a:pt x="1769" y="7752"/>
                  </a:cubicBezTo>
                  <a:cubicBezTo>
                    <a:pt x="2469" y="7752"/>
                    <a:pt x="3180" y="8011"/>
                    <a:pt x="3750" y="8538"/>
                  </a:cubicBezTo>
                  <a:cubicBezTo>
                    <a:pt x="3813" y="8601"/>
                    <a:pt x="3900" y="8633"/>
                    <a:pt x="3986" y="8633"/>
                  </a:cubicBezTo>
                  <a:cubicBezTo>
                    <a:pt x="4073" y="8633"/>
                    <a:pt x="4160" y="8601"/>
                    <a:pt x="4223" y="8538"/>
                  </a:cubicBezTo>
                  <a:cubicBezTo>
                    <a:pt x="4724" y="8069"/>
                    <a:pt x="5416" y="7833"/>
                    <a:pt x="6124" y="7833"/>
                  </a:cubicBezTo>
                  <a:cubicBezTo>
                    <a:pt x="6796" y="7833"/>
                    <a:pt x="7483" y="8046"/>
                    <a:pt x="8035" y="8475"/>
                  </a:cubicBezTo>
                  <a:cubicBezTo>
                    <a:pt x="8090" y="8512"/>
                    <a:pt x="8167" y="8527"/>
                    <a:pt x="8234" y="8527"/>
                  </a:cubicBezTo>
                  <a:cubicBezTo>
                    <a:pt x="8281" y="8527"/>
                    <a:pt x="8324" y="8520"/>
                    <a:pt x="8350" y="8507"/>
                  </a:cubicBezTo>
                  <a:cubicBezTo>
                    <a:pt x="8917" y="8318"/>
                    <a:pt x="9358" y="7908"/>
                    <a:pt x="9673" y="7373"/>
                  </a:cubicBezTo>
                  <a:cubicBezTo>
                    <a:pt x="9894" y="6900"/>
                    <a:pt x="10051" y="6301"/>
                    <a:pt x="10051" y="5671"/>
                  </a:cubicBezTo>
                  <a:cubicBezTo>
                    <a:pt x="10051" y="4884"/>
                    <a:pt x="9736" y="4128"/>
                    <a:pt x="9137" y="3560"/>
                  </a:cubicBezTo>
                  <a:lnTo>
                    <a:pt x="9106" y="3529"/>
                  </a:lnTo>
                  <a:cubicBezTo>
                    <a:pt x="9137" y="3497"/>
                    <a:pt x="9200" y="3403"/>
                    <a:pt x="9200" y="3371"/>
                  </a:cubicBezTo>
                  <a:cubicBezTo>
                    <a:pt x="9515" y="3214"/>
                    <a:pt x="9736" y="2993"/>
                    <a:pt x="9894" y="2710"/>
                  </a:cubicBezTo>
                  <a:close/>
                  <a:moveTo>
                    <a:pt x="11500" y="8034"/>
                  </a:moveTo>
                  <a:lnTo>
                    <a:pt x="11500" y="11468"/>
                  </a:lnTo>
                  <a:lnTo>
                    <a:pt x="726" y="11468"/>
                  </a:lnTo>
                  <a:lnTo>
                    <a:pt x="726" y="11405"/>
                  </a:lnTo>
                  <a:lnTo>
                    <a:pt x="726" y="9672"/>
                  </a:lnTo>
                  <a:cubicBezTo>
                    <a:pt x="789" y="9641"/>
                    <a:pt x="883" y="9578"/>
                    <a:pt x="946" y="9515"/>
                  </a:cubicBezTo>
                  <a:cubicBezTo>
                    <a:pt x="1214" y="9326"/>
                    <a:pt x="1521" y="9231"/>
                    <a:pt x="1824" y="9231"/>
                  </a:cubicBezTo>
                  <a:cubicBezTo>
                    <a:pt x="2128" y="9231"/>
                    <a:pt x="2427" y="9326"/>
                    <a:pt x="2679" y="9515"/>
                  </a:cubicBezTo>
                  <a:cubicBezTo>
                    <a:pt x="3073" y="9830"/>
                    <a:pt x="3530" y="9987"/>
                    <a:pt x="3986" y="9987"/>
                  </a:cubicBezTo>
                  <a:cubicBezTo>
                    <a:pt x="4443" y="9987"/>
                    <a:pt x="4900" y="9830"/>
                    <a:pt x="5294" y="9515"/>
                  </a:cubicBezTo>
                  <a:cubicBezTo>
                    <a:pt x="5546" y="9326"/>
                    <a:pt x="5837" y="9231"/>
                    <a:pt x="6133" y="9231"/>
                  </a:cubicBezTo>
                  <a:cubicBezTo>
                    <a:pt x="6428" y="9231"/>
                    <a:pt x="6727" y="9326"/>
                    <a:pt x="6995" y="9515"/>
                  </a:cubicBezTo>
                  <a:cubicBezTo>
                    <a:pt x="7027" y="9515"/>
                    <a:pt x="7027" y="9578"/>
                    <a:pt x="7184" y="9641"/>
                  </a:cubicBezTo>
                  <a:cubicBezTo>
                    <a:pt x="7562" y="9893"/>
                    <a:pt x="8003" y="9987"/>
                    <a:pt x="8476" y="9987"/>
                  </a:cubicBezTo>
                  <a:cubicBezTo>
                    <a:pt x="9704" y="9987"/>
                    <a:pt x="10839" y="9105"/>
                    <a:pt x="11500" y="8034"/>
                  </a:cubicBezTo>
                  <a:close/>
                  <a:moveTo>
                    <a:pt x="3624" y="0"/>
                  </a:moveTo>
                  <a:cubicBezTo>
                    <a:pt x="3088" y="0"/>
                    <a:pt x="2584" y="315"/>
                    <a:pt x="2332" y="820"/>
                  </a:cubicBezTo>
                  <a:cubicBezTo>
                    <a:pt x="1828" y="1040"/>
                    <a:pt x="1513" y="1544"/>
                    <a:pt x="1513" y="2111"/>
                  </a:cubicBezTo>
                  <a:cubicBezTo>
                    <a:pt x="1513" y="2678"/>
                    <a:pt x="1828" y="3182"/>
                    <a:pt x="2332" y="3434"/>
                  </a:cubicBezTo>
                  <a:cubicBezTo>
                    <a:pt x="2584" y="3939"/>
                    <a:pt x="3057" y="4254"/>
                    <a:pt x="3624" y="4254"/>
                  </a:cubicBezTo>
                  <a:cubicBezTo>
                    <a:pt x="3876" y="4254"/>
                    <a:pt x="4160" y="4159"/>
                    <a:pt x="4349" y="4065"/>
                  </a:cubicBezTo>
                  <a:cubicBezTo>
                    <a:pt x="4380" y="4128"/>
                    <a:pt x="5042" y="4632"/>
                    <a:pt x="5042" y="5671"/>
                  </a:cubicBezTo>
                  <a:cubicBezTo>
                    <a:pt x="5042" y="6522"/>
                    <a:pt x="4538" y="7278"/>
                    <a:pt x="3750" y="7625"/>
                  </a:cubicBezTo>
                  <a:cubicBezTo>
                    <a:pt x="3164" y="7245"/>
                    <a:pt x="2502" y="7045"/>
                    <a:pt x="1837" y="7045"/>
                  </a:cubicBezTo>
                  <a:cubicBezTo>
                    <a:pt x="1287" y="7045"/>
                    <a:pt x="735" y="7182"/>
                    <a:pt x="221" y="7467"/>
                  </a:cubicBezTo>
                  <a:cubicBezTo>
                    <a:pt x="95" y="7562"/>
                    <a:pt x="1" y="7688"/>
                    <a:pt x="1" y="7782"/>
                  </a:cubicBezTo>
                  <a:lnTo>
                    <a:pt x="1" y="11815"/>
                  </a:lnTo>
                  <a:cubicBezTo>
                    <a:pt x="1" y="12004"/>
                    <a:pt x="158" y="12161"/>
                    <a:pt x="379" y="12161"/>
                  </a:cubicBezTo>
                  <a:lnTo>
                    <a:pt x="11815" y="12161"/>
                  </a:lnTo>
                  <a:cubicBezTo>
                    <a:pt x="12036" y="12161"/>
                    <a:pt x="12193" y="12004"/>
                    <a:pt x="12193" y="11815"/>
                  </a:cubicBezTo>
                  <a:lnTo>
                    <a:pt x="12193" y="5671"/>
                  </a:lnTo>
                  <a:cubicBezTo>
                    <a:pt x="12193" y="4128"/>
                    <a:pt x="11343" y="2710"/>
                    <a:pt x="10020" y="1954"/>
                  </a:cubicBezTo>
                  <a:cubicBezTo>
                    <a:pt x="9988" y="1450"/>
                    <a:pt x="9673" y="1009"/>
                    <a:pt x="9200" y="820"/>
                  </a:cubicBezTo>
                  <a:cubicBezTo>
                    <a:pt x="8948" y="315"/>
                    <a:pt x="8476" y="0"/>
                    <a:pt x="7909" y="0"/>
                  </a:cubicBezTo>
                  <a:cubicBezTo>
                    <a:pt x="7468" y="0"/>
                    <a:pt x="7121" y="189"/>
                    <a:pt x="6838" y="473"/>
                  </a:cubicBezTo>
                  <a:cubicBezTo>
                    <a:pt x="6554" y="158"/>
                    <a:pt x="6144" y="0"/>
                    <a:pt x="5766" y="0"/>
                  </a:cubicBezTo>
                  <a:cubicBezTo>
                    <a:pt x="5357" y="0"/>
                    <a:pt x="4979" y="189"/>
                    <a:pt x="4695" y="473"/>
                  </a:cubicBezTo>
                  <a:cubicBezTo>
                    <a:pt x="4412" y="158"/>
                    <a:pt x="4034" y="0"/>
                    <a:pt x="36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38"/>
            <p:cNvSpPr/>
            <p:nvPr/>
          </p:nvSpPr>
          <p:spPr>
            <a:xfrm>
              <a:off x="-16423275" y="2907500"/>
              <a:ext cx="35450" cy="35475"/>
            </a:xfrm>
            <a:custGeom>
              <a:avLst/>
              <a:gdLst/>
              <a:ahLst/>
              <a:cxnLst/>
              <a:rect l="l" t="t" r="r" b="b"/>
              <a:pathLst>
                <a:path w="1418" h="1419" extrusionOk="0">
                  <a:moveTo>
                    <a:pt x="725" y="1"/>
                  </a:moveTo>
                  <a:cubicBezTo>
                    <a:pt x="315" y="1"/>
                    <a:pt x="0" y="316"/>
                    <a:pt x="0" y="694"/>
                  </a:cubicBezTo>
                  <a:cubicBezTo>
                    <a:pt x="0" y="1103"/>
                    <a:pt x="315" y="1418"/>
                    <a:pt x="725" y="1418"/>
                  </a:cubicBezTo>
                  <a:cubicBezTo>
                    <a:pt x="1103" y="1418"/>
                    <a:pt x="1418" y="1103"/>
                    <a:pt x="1418" y="694"/>
                  </a:cubicBezTo>
                  <a:cubicBezTo>
                    <a:pt x="1418" y="316"/>
                    <a:pt x="1103" y="1"/>
                    <a:pt x="7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39" name="Google Shape;2239;p38"/>
          <p:cNvSpPr/>
          <p:nvPr/>
        </p:nvSpPr>
        <p:spPr>
          <a:xfrm>
            <a:off x="5088429" y="1984111"/>
            <a:ext cx="391876" cy="474814"/>
          </a:xfrm>
          <a:custGeom>
            <a:avLst/>
            <a:gdLst/>
            <a:ahLst/>
            <a:cxnLst/>
            <a:rect l="l" t="t" r="r" b="b"/>
            <a:pathLst>
              <a:path w="10083" h="12217" extrusionOk="0">
                <a:moveTo>
                  <a:pt x="5356" y="1001"/>
                </a:moveTo>
                <a:cubicBezTo>
                  <a:pt x="5577" y="1316"/>
                  <a:pt x="5734" y="1694"/>
                  <a:pt x="5734" y="2104"/>
                </a:cubicBezTo>
                <a:cubicBezTo>
                  <a:pt x="5734" y="2135"/>
                  <a:pt x="5734" y="2198"/>
                  <a:pt x="5766" y="2261"/>
                </a:cubicBezTo>
                <a:cubicBezTo>
                  <a:pt x="5624" y="2230"/>
                  <a:pt x="5498" y="2214"/>
                  <a:pt x="5372" y="2214"/>
                </a:cubicBezTo>
                <a:cubicBezTo>
                  <a:pt x="5246" y="2214"/>
                  <a:pt x="5120" y="2230"/>
                  <a:pt x="4978" y="2261"/>
                </a:cubicBezTo>
                <a:cubicBezTo>
                  <a:pt x="5010" y="2198"/>
                  <a:pt x="5010" y="2135"/>
                  <a:pt x="5010" y="2104"/>
                </a:cubicBezTo>
                <a:cubicBezTo>
                  <a:pt x="5041" y="1663"/>
                  <a:pt x="5167" y="1316"/>
                  <a:pt x="5356" y="1001"/>
                </a:cubicBezTo>
                <a:close/>
                <a:moveTo>
                  <a:pt x="3529" y="1474"/>
                </a:moveTo>
                <a:cubicBezTo>
                  <a:pt x="3876" y="1631"/>
                  <a:pt x="4159" y="1883"/>
                  <a:pt x="4380" y="2261"/>
                </a:cubicBezTo>
                <a:lnTo>
                  <a:pt x="4506" y="2356"/>
                </a:lnTo>
                <a:cubicBezTo>
                  <a:pt x="4254" y="2450"/>
                  <a:pt x="4033" y="2608"/>
                  <a:pt x="3844" y="2765"/>
                </a:cubicBezTo>
                <a:cubicBezTo>
                  <a:pt x="3844" y="2734"/>
                  <a:pt x="3844" y="2639"/>
                  <a:pt x="3781" y="2608"/>
                </a:cubicBezTo>
                <a:cubicBezTo>
                  <a:pt x="3592" y="2261"/>
                  <a:pt x="3529" y="1852"/>
                  <a:pt x="3529" y="1474"/>
                </a:cubicBezTo>
                <a:close/>
                <a:moveTo>
                  <a:pt x="7247" y="1474"/>
                </a:moveTo>
                <a:lnTo>
                  <a:pt x="7247" y="1474"/>
                </a:lnTo>
                <a:cubicBezTo>
                  <a:pt x="7310" y="1852"/>
                  <a:pt x="7215" y="2261"/>
                  <a:pt x="7026" y="2608"/>
                </a:cubicBezTo>
                <a:cubicBezTo>
                  <a:pt x="6995" y="2639"/>
                  <a:pt x="6995" y="2734"/>
                  <a:pt x="6995" y="2765"/>
                </a:cubicBezTo>
                <a:cubicBezTo>
                  <a:pt x="6806" y="2608"/>
                  <a:pt x="6554" y="2450"/>
                  <a:pt x="6301" y="2356"/>
                </a:cubicBezTo>
                <a:cubicBezTo>
                  <a:pt x="6301" y="2324"/>
                  <a:pt x="6364" y="2293"/>
                  <a:pt x="6396" y="2261"/>
                </a:cubicBezTo>
                <a:cubicBezTo>
                  <a:pt x="6585" y="1883"/>
                  <a:pt x="6900" y="1663"/>
                  <a:pt x="7247" y="1474"/>
                </a:cubicBezTo>
                <a:close/>
                <a:moveTo>
                  <a:pt x="2143" y="2797"/>
                </a:moveTo>
                <a:cubicBezTo>
                  <a:pt x="2521" y="2797"/>
                  <a:pt x="2930" y="2891"/>
                  <a:pt x="3277" y="3080"/>
                </a:cubicBezTo>
                <a:cubicBezTo>
                  <a:pt x="3309" y="3112"/>
                  <a:pt x="3403" y="3112"/>
                  <a:pt x="3435" y="3112"/>
                </a:cubicBezTo>
                <a:cubicBezTo>
                  <a:pt x="3277" y="3301"/>
                  <a:pt x="3119" y="3553"/>
                  <a:pt x="3056" y="3773"/>
                </a:cubicBezTo>
                <a:lnTo>
                  <a:pt x="2930" y="3647"/>
                </a:lnTo>
                <a:cubicBezTo>
                  <a:pt x="2584" y="3458"/>
                  <a:pt x="2332" y="3143"/>
                  <a:pt x="2143" y="2797"/>
                </a:cubicBezTo>
                <a:close/>
                <a:moveTo>
                  <a:pt x="8487" y="2822"/>
                </a:moveTo>
                <a:cubicBezTo>
                  <a:pt x="8536" y="2822"/>
                  <a:pt x="8585" y="2824"/>
                  <a:pt x="8633" y="2828"/>
                </a:cubicBezTo>
                <a:cubicBezTo>
                  <a:pt x="8475" y="3206"/>
                  <a:pt x="8192" y="3458"/>
                  <a:pt x="7845" y="3710"/>
                </a:cubicBezTo>
                <a:lnTo>
                  <a:pt x="7719" y="3836"/>
                </a:lnTo>
                <a:cubicBezTo>
                  <a:pt x="7656" y="3584"/>
                  <a:pt x="7499" y="3364"/>
                  <a:pt x="7341" y="3143"/>
                </a:cubicBezTo>
                <a:cubicBezTo>
                  <a:pt x="7373" y="3112"/>
                  <a:pt x="7404" y="3112"/>
                  <a:pt x="7499" y="3080"/>
                </a:cubicBezTo>
                <a:cubicBezTo>
                  <a:pt x="7801" y="2915"/>
                  <a:pt x="8152" y="2822"/>
                  <a:pt x="8487" y="2822"/>
                </a:cubicBezTo>
                <a:close/>
                <a:moveTo>
                  <a:pt x="2930" y="4309"/>
                </a:moveTo>
                <a:lnTo>
                  <a:pt x="2930" y="4309"/>
                </a:lnTo>
                <a:cubicBezTo>
                  <a:pt x="2899" y="4561"/>
                  <a:pt x="2899" y="4813"/>
                  <a:pt x="2930" y="5097"/>
                </a:cubicBezTo>
                <a:cubicBezTo>
                  <a:pt x="2899" y="5034"/>
                  <a:pt x="2804" y="5034"/>
                  <a:pt x="2773" y="5034"/>
                </a:cubicBezTo>
                <a:cubicBezTo>
                  <a:pt x="2363" y="5034"/>
                  <a:pt x="1985" y="4939"/>
                  <a:pt x="1670" y="4687"/>
                </a:cubicBezTo>
                <a:cubicBezTo>
                  <a:pt x="1985" y="4498"/>
                  <a:pt x="2363" y="4341"/>
                  <a:pt x="2773" y="4341"/>
                </a:cubicBezTo>
                <a:cubicBezTo>
                  <a:pt x="2804" y="4341"/>
                  <a:pt x="2899" y="4341"/>
                  <a:pt x="2930" y="4309"/>
                </a:cubicBezTo>
                <a:close/>
                <a:moveTo>
                  <a:pt x="7845" y="4309"/>
                </a:moveTo>
                <a:cubicBezTo>
                  <a:pt x="7877" y="4341"/>
                  <a:pt x="7971" y="4341"/>
                  <a:pt x="8003" y="4341"/>
                </a:cubicBezTo>
                <a:cubicBezTo>
                  <a:pt x="8412" y="4372"/>
                  <a:pt x="8790" y="4498"/>
                  <a:pt x="9105" y="4687"/>
                </a:cubicBezTo>
                <a:cubicBezTo>
                  <a:pt x="8790" y="4876"/>
                  <a:pt x="8412" y="5034"/>
                  <a:pt x="8003" y="5034"/>
                </a:cubicBezTo>
                <a:cubicBezTo>
                  <a:pt x="7971" y="5034"/>
                  <a:pt x="7877" y="5034"/>
                  <a:pt x="7845" y="5097"/>
                </a:cubicBezTo>
                <a:cubicBezTo>
                  <a:pt x="7877" y="4813"/>
                  <a:pt x="7877" y="4561"/>
                  <a:pt x="7845" y="4309"/>
                </a:cubicBezTo>
                <a:close/>
                <a:moveTo>
                  <a:pt x="5356" y="2923"/>
                </a:moveTo>
                <a:cubicBezTo>
                  <a:pt x="6364" y="2923"/>
                  <a:pt x="7152" y="3710"/>
                  <a:pt x="7152" y="4687"/>
                </a:cubicBezTo>
                <a:cubicBezTo>
                  <a:pt x="7152" y="5664"/>
                  <a:pt x="6364" y="6451"/>
                  <a:pt x="5356" y="6451"/>
                </a:cubicBezTo>
                <a:cubicBezTo>
                  <a:pt x="4380" y="6451"/>
                  <a:pt x="3592" y="5664"/>
                  <a:pt x="3592" y="4687"/>
                </a:cubicBezTo>
                <a:cubicBezTo>
                  <a:pt x="3592" y="3710"/>
                  <a:pt x="4380" y="2923"/>
                  <a:pt x="5356" y="2923"/>
                </a:cubicBezTo>
                <a:close/>
                <a:moveTo>
                  <a:pt x="3056" y="5601"/>
                </a:moveTo>
                <a:cubicBezTo>
                  <a:pt x="3119" y="5821"/>
                  <a:pt x="3277" y="6073"/>
                  <a:pt x="3435" y="6262"/>
                </a:cubicBezTo>
                <a:cubicBezTo>
                  <a:pt x="3403" y="6262"/>
                  <a:pt x="3309" y="6262"/>
                  <a:pt x="3277" y="6294"/>
                </a:cubicBezTo>
                <a:cubicBezTo>
                  <a:pt x="2985" y="6479"/>
                  <a:pt x="2649" y="6554"/>
                  <a:pt x="2324" y="6554"/>
                </a:cubicBezTo>
                <a:cubicBezTo>
                  <a:pt x="2263" y="6554"/>
                  <a:pt x="2203" y="6551"/>
                  <a:pt x="2143" y="6546"/>
                </a:cubicBezTo>
                <a:cubicBezTo>
                  <a:pt x="2300" y="6199"/>
                  <a:pt x="2584" y="5916"/>
                  <a:pt x="2930" y="5664"/>
                </a:cubicBezTo>
                <a:cubicBezTo>
                  <a:pt x="2962" y="5664"/>
                  <a:pt x="2993" y="5632"/>
                  <a:pt x="3056" y="5601"/>
                </a:cubicBezTo>
                <a:close/>
                <a:moveTo>
                  <a:pt x="7719" y="5601"/>
                </a:moveTo>
                <a:lnTo>
                  <a:pt x="7845" y="5727"/>
                </a:lnTo>
                <a:cubicBezTo>
                  <a:pt x="8192" y="5916"/>
                  <a:pt x="8444" y="6231"/>
                  <a:pt x="8633" y="6577"/>
                </a:cubicBezTo>
                <a:cubicBezTo>
                  <a:pt x="8571" y="6583"/>
                  <a:pt x="8509" y="6585"/>
                  <a:pt x="8447" y="6585"/>
                </a:cubicBezTo>
                <a:cubicBezTo>
                  <a:pt x="8124" y="6585"/>
                  <a:pt x="7789" y="6515"/>
                  <a:pt x="7499" y="6357"/>
                </a:cubicBezTo>
                <a:cubicBezTo>
                  <a:pt x="7467" y="6294"/>
                  <a:pt x="7373" y="6294"/>
                  <a:pt x="7341" y="6294"/>
                </a:cubicBezTo>
                <a:cubicBezTo>
                  <a:pt x="7499" y="6073"/>
                  <a:pt x="7625" y="5821"/>
                  <a:pt x="7719" y="5601"/>
                </a:cubicBezTo>
                <a:close/>
                <a:moveTo>
                  <a:pt x="3781" y="6609"/>
                </a:moveTo>
                <a:cubicBezTo>
                  <a:pt x="4002" y="6766"/>
                  <a:pt x="4222" y="6924"/>
                  <a:pt x="4474" y="7018"/>
                </a:cubicBezTo>
                <a:lnTo>
                  <a:pt x="4348" y="7144"/>
                </a:lnTo>
                <a:cubicBezTo>
                  <a:pt x="4159" y="7491"/>
                  <a:pt x="3844" y="7712"/>
                  <a:pt x="3466" y="7932"/>
                </a:cubicBezTo>
                <a:cubicBezTo>
                  <a:pt x="3529" y="7523"/>
                  <a:pt x="3592" y="7144"/>
                  <a:pt x="3750" y="6766"/>
                </a:cubicBezTo>
                <a:cubicBezTo>
                  <a:pt x="3781" y="6735"/>
                  <a:pt x="3781" y="6672"/>
                  <a:pt x="3781" y="6609"/>
                </a:cubicBezTo>
                <a:close/>
                <a:moveTo>
                  <a:pt x="6932" y="6609"/>
                </a:moveTo>
                <a:cubicBezTo>
                  <a:pt x="6932" y="6672"/>
                  <a:pt x="6932" y="6735"/>
                  <a:pt x="6995" y="6766"/>
                </a:cubicBezTo>
                <a:cubicBezTo>
                  <a:pt x="7184" y="7144"/>
                  <a:pt x="7247" y="7523"/>
                  <a:pt x="7215" y="7932"/>
                </a:cubicBezTo>
                <a:cubicBezTo>
                  <a:pt x="6869" y="7775"/>
                  <a:pt x="6585" y="7491"/>
                  <a:pt x="6364" y="7144"/>
                </a:cubicBezTo>
                <a:lnTo>
                  <a:pt x="6238" y="7018"/>
                </a:lnTo>
                <a:cubicBezTo>
                  <a:pt x="6522" y="6924"/>
                  <a:pt x="6743" y="6829"/>
                  <a:pt x="6932" y="6609"/>
                </a:cubicBezTo>
                <a:close/>
                <a:moveTo>
                  <a:pt x="5766" y="7176"/>
                </a:moveTo>
                <a:cubicBezTo>
                  <a:pt x="5766" y="7207"/>
                  <a:pt x="5734" y="7239"/>
                  <a:pt x="5734" y="7334"/>
                </a:cubicBezTo>
                <a:cubicBezTo>
                  <a:pt x="5734" y="7712"/>
                  <a:pt x="5608" y="8121"/>
                  <a:pt x="5356" y="8436"/>
                </a:cubicBezTo>
                <a:cubicBezTo>
                  <a:pt x="5167" y="8121"/>
                  <a:pt x="5010" y="7712"/>
                  <a:pt x="5010" y="7334"/>
                </a:cubicBezTo>
                <a:cubicBezTo>
                  <a:pt x="5010" y="7302"/>
                  <a:pt x="5010" y="7207"/>
                  <a:pt x="4978" y="7176"/>
                </a:cubicBezTo>
                <a:lnTo>
                  <a:pt x="4978" y="7176"/>
                </a:lnTo>
                <a:cubicBezTo>
                  <a:pt x="5120" y="7192"/>
                  <a:pt x="5246" y="7200"/>
                  <a:pt x="5372" y="7200"/>
                </a:cubicBezTo>
                <a:cubicBezTo>
                  <a:pt x="5498" y="7200"/>
                  <a:pt x="5624" y="7192"/>
                  <a:pt x="5766" y="7176"/>
                </a:cubicBezTo>
                <a:close/>
                <a:moveTo>
                  <a:pt x="7971" y="7460"/>
                </a:moveTo>
                <a:cubicBezTo>
                  <a:pt x="8790" y="7869"/>
                  <a:pt x="9357" y="8751"/>
                  <a:pt x="9357" y="9728"/>
                </a:cubicBezTo>
                <a:lnTo>
                  <a:pt x="9357" y="10295"/>
                </a:lnTo>
                <a:lnTo>
                  <a:pt x="8538" y="9444"/>
                </a:lnTo>
                <a:cubicBezTo>
                  <a:pt x="8460" y="9366"/>
                  <a:pt x="8365" y="9326"/>
                  <a:pt x="8271" y="9326"/>
                </a:cubicBezTo>
                <a:cubicBezTo>
                  <a:pt x="8176" y="9326"/>
                  <a:pt x="8082" y="9366"/>
                  <a:pt x="8003" y="9444"/>
                </a:cubicBezTo>
                <a:cubicBezTo>
                  <a:pt x="7845" y="9602"/>
                  <a:pt x="7845" y="9822"/>
                  <a:pt x="8003" y="9980"/>
                </a:cubicBezTo>
                <a:lnTo>
                  <a:pt x="8853" y="10799"/>
                </a:lnTo>
                <a:lnTo>
                  <a:pt x="8286" y="10799"/>
                </a:lnTo>
                <a:cubicBezTo>
                  <a:pt x="7152" y="10799"/>
                  <a:pt x="6144" y="10043"/>
                  <a:pt x="5829" y="8972"/>
                </a:cubicBezTo>
                <a:cubicBezTo>
                  <a:pt x="6049" y="8751"/>
                  <a:pt x="6207" y="8436"/>
                  <a:pt x="6301" y="8121"/>
                </a:cubicBezTo>
                <a:cubicBezTo>
                  <a:pt x="6617" y="8405"/>
                  <a:pt x="7026" y="8625"/>
                  <a:pt x="7467" y="8720"/>
                </a:cubicBezTo>
                <a:cubicBezTo>
                  <a:pt x="7487" y="8723"/>
                  <a:pt x="7507" y="8725"/>
                  <a:pt x="7526" y="8725"/>
                </a:cubicBezTo>
                <a:cubicBezTo>
                  <a:pt x="7694" y="8725"/>
                  <a:pt x="7849" y="8609"/>
                  <a:pt x="7877" y="8468"/>
                </a:cubicBezTo>
                <a:cubicBezTo>
                  <a:pt x="7971" y="8121"/>
                  <a:pt x="8003" y="7806"/>
                  <a:pt x="7971" y="7460"/>
                </a:cubicBezTo>
                <a:close/>
                <a:moveTo>
                  <a:pt x="2836" y="7365"/>
                </a:moveTo>
                <a:cubicBezTo>
                  <a:pt x="2804" y="7712"/>
                  <a:pt x="2804" y="8121"/>
                  <a:pt x="2930" y="8468"/>
                </a:cubicBezTo>
                <a:cubicBezTo>
                  <a:pt x="2956" y="8623"/>
                  <a:pt x="3089" y="8736"/>
                  <a:pt x="3258" y="8736"/>
                </a:cubicBezTo>
                <a:cubicBezTo>
                  <a:pt x="3294" y="8736"/>
                  <a:pt x="3332" y="8731"/>
                  <a:pt x="3372" y="8720"/>
                </a:cubicBezTo>
                <a:cubicBezTo>
                  <a:pt x="3781" y="8594"/>
                  <a:pt x="4159" y="8373"/>
                  <a:pt x="4506" y="8121"/>
                </a:cubicBezTo>
                <a:cubicBezTo>
                  <a:pt x="4632" y="8436"/>
                  <a:pt x="4789" y="8751"/>
                  <a:pt x="4978" y="8972"/>
                </a:cubicBezTo>
                <a:cubicBezTo>
                  <a:pt x="4569" y="10452"/>
                  <a:pt x="3277" y="11492"/>
                  <a:pt x="1828" y="11492"/>
                </a:cubicBezTo>
                <a:lnTo>
                  <a:pt x="1261" y="11492"/>
                </a:lnTo>
                <a:lnTo>
                  <a:pt x="2804" y="9980"/>
                </a:lnTo>
                <a:cubicBezTo>
                  <a:pt x="2962" y="9822"/>
                  <a:pt x="2962" y="9602"/>
                  <a:pt x="2804" y="9444"/>
                </a:cubicBezTo>
                <a:cubicBezTo>
                  <a:pt x="2726" y="9366"/>
                  <a:pt x="2639" y="9326"/>
                  <a:pt x="2552" y="9326"/>
                </a:cubicBezTo>
                <a:cubicBezTo>
                  <a:pt x="2466" y="9326"/>
                  <a:pt x="2379" y="9366"/>
                  <a:pt x="2300" y="9444"/>
                </a:cubicBezTo>
                <a:lnTo>
                  <a:pt x="757" y="10988"/>
                </a:lnTo>
                <a:lnTo>
                  <a:pt x="757" y="10452"/>
                </a:lnTo>
                <a:cubicBezTo>
                  <a:pt x="757" y="9066"/>
                  <a:pt x="1639" y="7838"/>
                  <a:pt x="2836" y="7365"/>
                </a:cubicBezTo>
                <a:close/>
                <a:moveTo>
                  <a:pt x="5388" y="1"/>
                </a:moveTo>
                <a:cubicBezTo>
                  <a:pt x="5301" y="1"/>
                  <a:pt x="5215" y="40"/>
                  <a:pt x="5136" y="119"/>
                </a:cubicBezTo>
                <a:cubicBezTo>
                  <a:pt x="4821" y="434"/>
                  <a:pt x="4569" y="781"/>
                  <a:pt x="4474" y="1222"/>
                </a:cubicBezTo>
                <a:cubicBezTo>
                  <a:pt x="4159" y="938"/>
                  <a:pt x="3750" y="718"/>
                  <a:pt x="3309" y="623"/>
                </a:cubicBezTo>
                <a:cubicBezTo>
                  <a:pt x="3289" y="620"/>
                  <a:pt x="3269" y="618"/>
                  <a:pt x="3250" y="618"/>
                </a:cubicBezTo>
                <a:cubicBezTo>
                  <a:pt x="3082" y="618"/>
                  <a:pt x="2927" y="734"/>
                  <a:pt x="2899" y="875"/>
                </a:cubicBezTo>
                <a:cubicBezTo>
                  <a:pt x="2773" y="1316"/>
                  <a:pt x="2773" y="1726"/>
                  <a:pt x="2836" y="2135"/>
                </a:cubicBezTo>
                <a:cubicBezTo>
                  <a:pt x="2646" y="2091"/>
                  <a:pt x="2449" y="2068"/>
                  <a:pt x="2252" y="2068"/>
                </a:cubicBezTo>
                <a:cubicBezTo>
                  <a:pt x="2024" y="2068"/>
                  <a:pt x="1795" y="2099"/>
                  <a:pt x="1576" y="2167"/>
                </a:cubicBezTo>
                <a:cubicBezTo>
                  <a:pt x="1513" y="2198"/>
                  <a:pt x="1418" y="2261"/>
                  <a:pt x="1387" y="2324"/>
                </a:cubicBezTo>
                <a:cubicBezTo>
                  <a:pt x="1355" y="2419"/>
                  <a:pt x="1324" y="2513"/>
                  <a:pt x="1355" y="2608"/>
                </a:cubicBezTo>
                <a:cubicBezTo>
                  <a:pt x="1481" y="3049"/>
                  <a:pt x="1670" y="3395"/>
                  <a:pt x="1954" y="3742"/>
                </a:cubicBezTo>
                <a:cubicBezTo>
                  <a:pt x="1544" y="3868"/>
                  <a:pt x="1166" y="4089"/>
                  <a:pt x="851" y="4404"/>
                </a:cubicBezTo>
                <a:cubicBezTo>
                  <a:pt x="694" y="4561"/>
                  <a:pt x="694" y="4782"/>
                  <a:pt x="851" y="4939"/>
                </a:cubicBezTo>
                <a:cubicBezTo>
                  <a:pt x="1166" y="5254"/>
                  <a:pt x="1513" y="5475"/>
                  <a:pt x="1954" y="5601"/>
                </a:cubicBezTo>
                <a:cubicBezTo>
                  <a:pt x="1670" y="5916"/>
                  <a:pt x="1418" y="6294"/>
                  <a:pt x="1355" y="6735"/>
                </a:cubicBezTo>
                <a:cubicBezTo>
                  <a:pt x="1324" y="6924"/>
                  <a:pt x="1418" y="7144"/>
                  <a:pt x="1576" y="7176"/>
                </a:cubicBezTo>
                <a:cubicBezTo>
                  <a:pt x="1639" y="7176"/>
                  <a:pt x="1670" y="7176"/>
                  <a:pt x="1702" y="7207"/>
                </a:cubicBezTo>
                <a:cubicBezTo>
                  <a:pt x="1418" y="7397"/>
                  <a:pt x="1198" y="7649"/>
                  <a:pt x="946" y="7869"/>
                </a:cubicBezTo>
                <a:cubicBezTo>
                  <a:pt x="379" y="8594"/>
                  <a:pt x="0" y="9507"/>
                  <a:pt x="0" y="10452"/>
                </a:cubicBezTo>
                <a:lnTo>
                  <a:pt x="0" y="11870"/>
                </a:lnTo>
                <a:cubicBezTo>
                  <a:pt x="0" y="12028"/>
                  <a:pt x="127" y="12185"/>
                  <a:pt x="284" y="12217"/>
                </a:cubicBezTo>
                <a:lnTo>
                  <a:pt x="1733" y="12217"/>
                </a:lnTo>
                <a:cubicBezTo>
                  <a:pt x="2647" y="12217"/>
                  <a:pt x="3561" y="11870"/>
                  <a:pt x="4254" y="11272"/>
                </a:cubicBezTo>
                <a:cubicBezTo>
                  <a:pt x="4726" y="10862"/>
                  <a:pt x="5104" y="10358"/>
                  <a:pt x="5325" y="9822"/>
                </a:cubicBezTo>
                <a:cubicBezTo>
                  <a:pt x="5892" y="10831"/>
                  <a:pt x="6995" y="11492"/>
                  <a:pt x="8129" y="11492"/>
                </a:cubicBezTo>
                <a:lnTo>
                  <a:pt x="9546" y="11492"/>
                </a:lnTo>
                <a:cubicBezTo>
                  <a:pt x="9862" y="11492"/>
                  <a:pt x="10019" y="11335"/>
                  <a:pt x="10019" y="11146"/>
                </a:cubicBezTo>
                <a:lnTo>
                  <a:pt x="10019" y="9728"/>
                </a:lnTo>
                <a:cubicBezTo>
                  <a:pt x="10019" y="8751"/>
                  <a:pt x="9578" y="7838"/>
                  <a:pt x="8885" y="7239"/>
                </a:cubicBezTo>
                <a:cubicBezTo>
                  <a:pt x="8979" y="7239"/>
                  <a:pt x="9074" y="7207"/>
                  <a:pt x="9200" y="7176"/>
                </a:cubicBezTo>
                <a:cubicBezTo>
                  <a:pt x="9389" y="7144"/>
                  <a:pt x="9515" y="6924"/>
                  <a:pt x="9420" y="6735"/>
                </a:cubicBezTo>
                <a:cubicBezTo>
                  <a:pt x="9294" y="6294"/>
                  <a:pt x="9105" y="5947"/>
                  <a:pt x="8822" y="5601"/>
                </a:cubicBezTo>
                <a:cubicBezTo>
                  <a:pt x="9231" y="5475"/>
                  <a:pt x="9610" y="5254"/>
                  <a:pt x="9925" y="4939"/>
                </a:cubicBezTo>
                <a:cubicBezTo>
                  <a:pt x="10082" y="4782"/>
                  <a:pt x="10082" y="4561"/>
                  <a:pt x="9925" y="4404"/>
                </a:cubicBezTo>
                <a:cubicBezTo>
                  <a:pt x="9610" y="4089"/>
                  <a:pt x="9263" y="3868"/>
                  <a:pt x="8822" y="3742"/>
                </a:cubicBezTo>
                <a:cubicBezTo>
                  <a:pt x="9105" y="3427"/>
                  <a:pt x="9357" y="3049"/>
                  <a:pt x="9420" y="2608"/>
                </a:cubicBezTo>
                <a:cubicBezTo>
                  <a:pt x="9452" y="2419"/>
                  <a:pt x="9357" y="2198"/>
                  <a:pt x="9200" y="2167"/>
                </a:cubicBezTo>
                <a:cubicBezTo>
                  <a:pt x="8964" y="2099"/>
                  <a:pt x="8727" y="2068"/>
                  <a:pt x="8501" y="2068"/>
                </a:cubicBezTo>
                <a:cubicBezTo>
                  <a:pt x="8304" y="2068"/>
                  <a:pt x="8115" y="2091"/>
                  <a:pt x="7940" y="2135"/>
                </a:cubicBezTo>
                <a:cubicBezTo>
                  <a:pt x="8003" y="1694"/>
                  <a:pt x="8003" y="1253"/>
                  <a:pt x="7877" y="875"/>
                </a:cubicBezTo>
                <a:cubicBezTo>
                  <a:pt x="7851" y="719"/>
                  <a:pt x="7718" y="607"/>
                  <a:pt x="7567" y="607"/>
                </a:cubicBezTo>
                <a:cubicBezTo>
                  <a:pt x="7534" y="607"/>
                  <a:pt x="7501" y="612"/>
                  <a:pt x="7467" y="623"/>
                </a:cubicBezTo>
                <a:cubicBezTo>
                  <a:pt x="7026" y="749"/>
                  <a:pt x="6680" y="938"/>
                  <a:pt x="6301" y="1222"/>
                </a:cubicBezTo>
                <a:cubicBezTo>
                  <a:pt x="6207" y="844"/>
                  <a:pt x="5955" y="434"/>
                  <a:pt x="5640" y="119"/>
                </a:cubicBezTo>
                <a:cubicBezTo>
                  <a:pt x="5561" y="40"/>
                  <a:pt x="5474" y="1"/>
                  <a:pt x="538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4" name="Google Shape;2244;p39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Travel Infographics</a:t>
            </a:r>
            <a:endParaRPr/>
          </a:p>
        </p:txBody>
      </p:sp>
      <p:grpSp>
        <p:nvGrpSpPr>
          <p:cNvPr id="2245" name="Google Shape;2245;p39"/>
          <p:cNvGrpSpPr/>
          <p:nvPr/>
        </p:nvGrpSpPr>
        <p:grpSpPr>
          <a:xfrm>
            <a:off x="457175" y="1065394"/>
            <a:ext cx="2333425" cy="3633141"/>
            <a:chOff x="457175" y="1065394"/>
            <a:chExt cx="2333425" cy="3633141"/>
          </a:xfrm>
        </p:grpSpPr>
        <p:grpSp>
          <p:nvGrpSpPr>
            <p:cNvPr id="2246" name="Google Shape;2246;p39"/>
            <p:cNvGrpSpPr/>
            <p:nvPr/>
          </p:nvGrpSpPr>
          <p:grpSpPr>
            <a:xfrm>
              <a:off x="853618" y="1927926"/>
              <a:ext cx="1483063" cy="1483063"/>
              <a:chOff x="4049800" y="640400"/>
              <a:chExt cx="858900" cy="858900"/>
            </a:xfrm>
          </p:grpSpPr>
          <p:sp>
            <p:nvSpPr>
              <p:cNvPr id="2247" name="Google Shape;2247;p39"/>
              <p:cNvSpPr/>
              <p:nvPr/>
            </p:nvSpPr>
            <p:spPr>
              <a:xfrm>
                <a:off x="4049800" y="640400"/>
                <a:ext cx="858900" cy="858900"/>
              </a:xfrm>
              <a:prstGeom prst="donut">
                <a:avLst>
                  <a:gd name="adj" fmla="val 16956"/>
                </a:avLst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39"/>
              <p:cNvSpPr/>
              <p:nvPr/>
            </p:nvSpPr>
            <p:spPr>
              <a:xfrm>
                <a:off x="4049800" y="640400"/>
                <a:ext cx="858900" cy="858900"/>
              </a:xfrm>
              <a:prstGeom prst="blockArc">
                <a:avLst>
                  <a:gd name="adj1" fmla="val 10370235"/>
                  <a:gd name="adj2" fmla="val 16461662"/>
                  <a:gd name="adj3" fmla="val 17259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49" name="Google Shape;2249;p39"/>
            <p:cNvSpPr txBox="1"/>
            <p:nvPr/>
          </p:nvSpPr>
          <p:spPr>
            <a:xfrm>
              <a:off x="457200" y="3906536"/>
              <a:ext cx="2333400" cy="79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a gas giant and the biggest planet in the Solar System. Jupiter is the fourth-brightest 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50" name="Google Shape;2250;p39"/>
            <p:cNvSpPr txBox="1"/>
            <p:nvPr/>
          </p:nvSpPr>
          <p:spPr>
            <a:xfrm>
              <a:off x="457175" y="3493450"/>
              <a:ext cx="2333400" cy="23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TRAVEL BY SEA</a:t>
              </a:r>
              <a:endParaRPr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51" name="Google Shape;2251;p39"/>
            <p:cNvSpPr txBox="1"/>
            <p:nvPr/>
          </p:nvSpPr>
          <p:spPr>
            <a:xfrm>
              <a:off x="1164268" y="2389123"/>
              <a:ext cx="861600" cy="56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25%</a:t>
              </a:r>
              <a:endParaRPr sz="30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2252" name="Google Shape;2252;p39"/>
            <p:cNvGrpSpPr/>
            <p:nvPr/>
          </p:nvGrpSpPr>
          <p:grpSpPr>
            <a:xfrm>
              <a:off x="1206750" y="1065394"/>
              <a:ext cx="822829" cy="634788"/>
              <a:chOff x="1206750" y="1217794"/>
              <a:chExt cx="822829" cy="634788"/>
            </a:xfrm>
          </p:grpSpPr>
          <p:sp>
            <p:nvSpPr>
              <p:cNvPr id="2253" name="Google Shape;2253;p39"/>
              <p:cNvSpPr/>
              <p:nvPr/>
            </p:nvSpPr>
            <p:spPr>
              <a:xfrm rot="-226733">
                <a:off x="1225153" y="1243011"/>
                <a:ext cx="784510" cy="584354"/>
              </a:xfrm>
              <a:custGeom>
                <a:avLst/>
                <a:gdLst/>
                <a:ahLst/>
                <a:cxnLst/>
                <a:rect l="l" t="t" r="r" b="b"/>
                <a:pathLst>
                  <a:path w="36220" h="26979" extrusionOk="0">
                    <a:moveTo>
                      <a:pt x="15595" y="765"/>
                    </a:moveTo>
                    <a:cubicBezTo>
                      <a:pt x="15634" y="765"/>
                      <a:pt x="15674" y="766"/>
                      <a:pt x="15714" y="768"/>
                    </a:cubicBezTo>
                    <a:cubicBezTo>
                      <a:pt x="16614" y="830"/>
                      <a:pt x="17514" y="1016"/>
                      <a:pt x="18413" y="1171"/>
                    </a:cubicBezTo>
                    <a:cubicBezTo>
                      <a:pt x="19003" y="1233"/>
                      <a:pt x="19592" y="1358"/>
                      <a:pt x="20181" y="1544"/>
                    </a:cubicBezTo>
                    <a:cubicBezTo>
                      <a:pt x="20895" y="1761"/>
                      <a:pt x="20957" y="2195"/>
                      <a:pt x="21019" y="2785"/>
                    </a:cubicBezTo>
                    <a:cubicBezTo>
                      <a:pt x="20833" y="2722"/>
                      <a:pt x="20647" y="2691"/>
                      <a:pt x="20461" y="2691"/>
                    </a:cubicBezTo>
                    <a:cubicBezTo>
                      <a:pt x="19809" y="2567"/>
                      <a:pt x="19158" y="2474"/>
                      <a:pt x="18475" y="2474"/>
                    </a:cubicBezTo>
                    <a:cubicBezTo>
                      <a:pt x="17141" y="2474"/>
                      <a:pt x="15776" y="2133"/>
                      <a:pt x="14411" y="2009"/>
                    </a:cubicBezTo>
                    <a:cubicBezTo>
                      <a:pt x="14287" y="2009"/>
                      <a:pt x="14287" y="2164"/>
                      <a:pt x="14380" y="2226"/>
                    </a:cubicBezTo>
                    <a:cubicBezTo>
                      <a:pt x="14815" y="2505"/>
                      <a:pt x="15311" y="2505"/>
                      <a:pt x="15838" y="2629"/>
                    </a:cubicBezTo>
                    <a:cubicBezTo>
                      <a:pt x="16459" y="2847"/>
                      <a:pt x="17110" y="3002"/>
                      <a:pt x="17762" y="3064"/>
                    </a:cubicBezTo>
                    <a:cubicBezTo>
                      <a:pt x="18493" y="3064"/>
                      <a:pt x="19474" y="3404"/>
                      <a:pt x="20326" y="3404"/>
                    </a:cubicBezTo>
                    <a:cubicBezTo>
                      <a:pt x="20594" y="3404"/>
                      <a:pt x="20850" y="3370"/>
                      <a:pt x="21081" y="3281"/>
                    </a:cubicBezTo>
                    <a:cubicBezTo>
                      <a:pt x="21174" y="4429"/>
                      <a:pt x="21174" y="5576"/>
                      <a:pt x="21081" y="6693"/>
                    </a:cubicBezTo>
                    <a:cubicBezTo>
                      <a:pt x="21050" y="6755"/>
                      <a:pt x="21081" y="6817"/>
                      <a:pt x="21112" y="6879"/>
                    </a:cubicBezTo>
                    <a:cubicBezTo>
                      <a:pt x="19747" y="6662"/>
                      <a:pt x="18351" y="6445"/>
                      <a:pt x="16986" y="6321"/>
                    </a:cubicBezTo>
                    <a:cubicBezTo>
                      <a:pt x="15497" y="6166"/>
                      <a:pt x="14008" y="5856"/>
                      <a:pt x="12488" y="5794"/>
                    </a:cubicBezTo>
                    <a:cubicBezTo>
                      <a:pt x="13046" y="4801"/>
                      <a:pt x="13295" y="3653"/>
                      <a:pt x="13698" y="2629"/>
                    </a:cubicBezTo>
                    <a:cubicBezTo>
                      <a:pt x="14028" y="1639"/>
                      <a:pt x="14445" y="765"/>
                      <a:pt x="15595" y="765"/>
                    </a:cubicBezTo>
                    <a:close/>
                    <a:moveTo>
                      <a:pt x="25006" y="2284"/>
                    </a:moveTo>
                    <a:cubicBezTo>
                      <a:pt x="25031" y="2284"/>
                      <a:pt x="25056" y="2285"/>
                      <a:pt x="25083" y="2288"/>
                    </a:cubicBezTo>
                    <a:cubicBezTo>
                      <a:pt x="25424" y="2319"/>
                      <a:pt x="25765" y="2381"/>
                      <a:pt x="26106" y="2443"/>
                    </a:cubicBezTo>
                    <a:lnTo>
                      <a:pt x="25610" y="2598"/>
                    </a:lnTo>
                    <a:cubicBezTo>
                      <a:pt x="25238" y="2691"/>
                      <a:pt x="24897" y="2816"/>
                      <a:pt x="24586" y="2971"/>
                    </a:cubicBezTo>
                    <a:cubicBezTo>
                      <a:pt x="24493" y="3033"/>
                      <a:pt x="24524" y="3219"/>
                      <a:pt x="24648" y="3219"/>
                    </a:cubicBezTo>
                    <a:cubicBezTo>
                      <a:pt x="25021" y="3188"/>
                      <a:pt x="25362" y="3126"/>
                      <a:pt x="25703" y="3002"/>
                    </a:cubicBezTo>
                    <a:cubicBezTo>
                      <a:pt x="26106" y="2909"/>
                      <a:pt x="26448" y="2754"/>
                      <a:pt x="26820" y="2567"/>
                    </a:cubicBezTo>
                    <a:lnTo>
                      <a:pt x="27658" y="2722"/>
                    </a:lnTo>
                    <a:cubicBezTo>
                      <a:pt x="28464" y="2878"/>
                      <a:pt x="29240" y="3126"/>
                      <a:pt x="30015" y="3467"/>
                    </a:cubicBezTo>
                    <a:cubicBezTo>
                      <a:pt x="30201" y="3591"/>
                      <a:pt x="30325" y="3808"/>
                      <a:pt x="30356" y="4025"/>
                    </a:cubicBezTo>
                    <a:cubicBezTo>
                      <a:pt x="29457" y="3870"/>
                      <a:pt x="28495" y="3684"/>
                      <a:pt x="27564" y="3560"/>
                    </a:cubicBezTo>
                    <a:cubicBezTo>
                      <a:pt x="27720" y="3529"/>
                      <a:pt x="27906" y="3498"/>
                      <a:pt x="28092" y="3467"/>
                    </a:cubicBezTo>
                    <a:cubicBezTo>
                      <a:pt x="28340" y="3467"/>
                      <a:pt x="28619" y="3436"/>
                      <a:pt x="28836" y="3343"/>
                    </a:cubicBezTo>
                    <a:cubicBezTo>
                      <a:pt x="28991" y="3250"/>
                      <a:pt x="28929" y="3002"/>
                      <a:pt x="28743" y="3002"/>
                    </a:cubicBezTo>
                    <a:cubicBezTo>
                      <a:pt x="28546" y="2980"/>
                      <a:pt x="28348" y="2958"/>
                      <a:pt x="28162" y="2958"/>
                    </a:cubicBezTo>
                    <a:cubicBezTo>
                      <a:pt x="28085" y="2958"/>
                      <a:pt x="28009" y="2962"/>
                      <a:pt x="27937" y="2971"/>
                    </a:cubicBezTo>
                    <a:cubicBezTo>
                      <a:pt x="27595" y="3033"/>
                      <a:pt x="27254" y="3157"/>
                      <a:pt x="26913" y="3250"/>
                    </a:cubicBezTo>
                    <a:cubicBezTo>
                      <a:pt x="26789" y="3250"/>
                      <a:pt x="26727" y="3374"/>
                      <a:pt x="26758" y="3498"/>
                    </a:cubicBezTo>
                    <a:cubicBezTo>
                      <a:pt x="26558" y="3482"/>
                      <a:pt x="26355" y="3474"/>
                      <a:pt x="26152" y="3474"/>
                    </a:cubicBezTo>
                    <a:cubicBezTo>
                      <a:pt x="25570" y="3474"/>
                      <a:pt x="24983" y="3538"/>
                      <a:pt x="24431" y="3653"/>
                    </a:cubicBezTo>
                    <a:cubicBezTo>
                      <a:pt x="24245" y="3684"/>
                      <a:pt x="24276" y="3963"/>
                      <a:pt x="24462" y="3963"/>
                    </a:cubicBezTo>
                    <a:cubicBezTo>
                      <a:pt x="25672" y="3963"/>
                      <a:pt x="26851" y="4087"/>
                      <a:pt x="28030" y="4274"/>
                    </a:cubicBezTo>
                    <a:cubicBezTo>
                      <a:pt x="28604" y="4352"/>
                      <a:pt x="29420" y="4650"/>
                      <a:pt x="30090" y="4650"/>
                    </a:cubicBezTo>
                    <a:cubicBezTo>
                      <a:pt x="30216" y="4650"/>
                      <a:pt x="30336" y="4639"/>
                      <a:pt x="30449" y="4615"/>
                    </a:cubicBezTo>
                    <a:cubicBezTo>
                      <a:pt x="30480" y="5111"/>
                      <a:pt x="30449" y="5670"/>
                      <a:pt x="30449" y="5949"/>
                    </a:cubicBezTo>
                    <a:cubicBezTo>
                      <a:pt x="30480" y="6600"/>
                      <a:pt x="30263" y="7345"/>
                      <a:pt x="30387" y="8027"/>
                    </a:cubicBezTo>
                    <a:cubicBezTo>
                      <a:pt x="29457" y="7686"/>
                      <a:pt x="28340" y="7748"/>
                      <a:pt x="27440" y="7717"/>
                    </a:cubicBezTo>
                    <a:cubicBezTo>
                      <a:pt x="26075" y="7624"/>
                      <a:pt x="24742" y="7469"/>
                      <a:pt x="23377" y="7221"/>
                    </a:cubicBezTo>
                    <a:cubicBezTo>
                      <a:pt x="23842" y="6290"/>
                      <a:pt x="23749" y="5173"/>
                      <a:pt x="23966" y="4180"/>
                    </a:cubicBezTo>
                    <a:cubicBezTo>
                      <a:pt x="24056" y="3640"/>
                      <a:pt x="24234" y="2284"/>
                      <a:pt x="25006" y="2284"/>
                    </a:cubicBezTo>
                    <a:close/>
                    <a:moveTo>
                      <a:pt x="12028" y="6482"/>
                    </a:moveTo>
                    <a:cubicBezTo>
                      <a:pt x="13147" y="6482"/>
                      <a:pt x="14333" y="6735"/>
                      <a:pt x="15342" y="6879"/>
                    </a:cubicBezTo>
                    <a:cubicBezTo>
                      <a:pt x="16831" y="7128"/>
                      <a:pt x="18413" y="7314"/>
                      <a:pt x="19933" y="7500"/>
                    </a:cubicBezTo>
                    <a:cubicBezTo>
                      <a:pt x="22446" y="7779"/>
                      <a:pt x="24928" y="8399"/>
                      <a:pt x="27471" y="8492"/>
                    </a:cubicBezTo>
                    <a:cubicBezTo>
                      <a:pt x="29022" y="8555"/>
                      <a:pt x="31225" y="8430"/>
                      <a:pt x="31380" y="10509"/>
                    </a:cubicBezTo>
                    <a:cubicBezTo>
                      <a:pt x="31473" y="11781"/>
                      <a:pt x="31442" y="13053"/>
                      <a:pt x="31287" y="14325"/>
                    </a:cubicBezTo>
                    <a:cubicBezTo>
                      <a:pt x="29085" y="13983"/>
                      <a:pt x="26851" y="13704"/>
                      <a:pt x="24617" y="13394"/>
                    </a:cubicBezTo>
                    <a:cubicBezTo>
                      <a:pt x="22570" y="13115"/>
                      <a:pt x="20492" y="13022"/>
                      <a:pt x="18413" y="12773"/>
                    </a:cubicBezTo>
                    <a:cubicBezTo>
                      <a:pt x="16366" y="12556"/>
                      <a:pt x="14473" y="12029"/>
                      <a:pt x="12488" y="11657"/>
                    </a:cubicBezTo>
                    <a:cubicBezTo>
                      <a:pt x="10596" y="11253"/>
                      <a:pt x="8672" y="10974"/>
                      <a:pt x="6749" y="10881"/>
                    </a:cubicBezTo>
                    <a:lnTo>
                      <a:pt x="6625" y="10881"/>
                    </a:lnTo>
                    <a:cubicBezTo>
                      <a:pt x="7773" y="9454"/>
                      <a:pt x="8672" y="7314"/>
                      <a:pt x="10410" y="6724"/>
                    </a:cubicBezTo>
                    <a:cubicBezTo>
                      <a:pt x="10910" y="6547"/>
                      <a:pt x="11460" y="6482"/>
                      <a:pt x="12028" y="6482"/>
                    </a:cubicBezTo>
                    <a:close/>
                    <a:moveTo>
                      <a:pt x="917" y="10664"/>
                    </a:moveTo>
                    <a:lnTo>
                      <a:pt x="917" y="10664"/>
                    </a:lnTo>
                    <a:cubicBezTo>
                      <a:pt x="2344" y="10788"/>
                      <a:pt x="3771" y="11284"/>
                      <a:pt x="5229" y="11440"/>
                    </a:cubicBezTo>
                    <a:cubicBezTo>
                      <a:pt x="7028" y="11626"/>
                      <a:pt x="8797" y="11750"/>
                      <a:pt x="10596" y="12091"/>
                    </a:cubicBezTo>
                    <a:cubicBezTo>
                      <a:pt x="13946" y="12649"/>
                      <a:pt x="17203" y="13456"/>
                      <a:pt x="20585" y="13797"/>
                    </a:cubicBezTo>
                    <a:cubicBezTo>
                      <a:pt x="24152" y="14138"/>
                      <a:pt x="27658" y="14697"/>
                      <a:pt x="31194" y="15162"/>
                    </a:cubicBezTo>
                    <a:cubicBezTo>
                      <a:pt x="31907" y="15255"/>
                      <a:pt x="32590" y="15441"/>
                      <a:pt x="33303" y="15596"/>
                    </a:cubicBezTo>
                    <a:cubicBezTo>
                      <a:pt x="34358" y="15845"/>
                      <a:pt x="35041" y="15720"/>
                      <a:pt x="34389" y="16992"/>
                    </a:cubicBezTo>
                    <a:cubicBezTo>
                      <a:pt x="33459" y="18668"/>
                      <a:pt x="32373" y="20250"/>
                      <a:pt x="31163" y="21739"/>
                    </a:cubicBezTo>
                    <a:cubicBezTo>
                      <a:pt x="30139" y="23042"/>
                      <a:pt x="29085" y="24344"/>
                      <a:pt x="27720" y="25275"/>
                    </a:cubicBezTo>
                    <a:cubicBezTo>
                      <a:pt x="26846" y="25871"/>
                      <a:pt x="25731" y="26034"/>
                      <a:pt x="24627" y="26034"/>
                    </a:cubicBezTo>
                    <a:cubicBezTo>
                      <a:pt x="24006" y="26034"/>
                      <a:pt x="23388" y="25982"/>
                      <a:pt x="22818" y="25927"/>
                    </a:cubicBezTo>
                    <a:cubicBezTo>
                      <a:pt x="19282" y="25523"/>
                      <a:pt x="15838" y="24872"/>
                      <a:pt x="12333" y="24406"/>
                    </a:cubicBezTo>
                    <a:cubicBezTo>
                      <a:pt x="8579" y="23910"/>
                      <a:pt x="6377" y="21149"/>
                      <a:pt x="4423" y="18171"/>
                    </a:cubicBezTo>
                    <a:cubicBezTo>
                      <a:pt x="2933" y="15845"/>
                      <a:pt x="1631" y="13363"/>
                      <a:pt x="917" y="10664"/>
                    </a:cubicBezTo>
                    <a:close/>
                    <a:moveTo>
                      <a:pt x="15596" y="1"/>
                    </a:moveTo>
                    <a:cubicBezTo>
                      <a:pt x="14979" y="1"/>
                      <a:pt x="14408" y="147"/>
                      <a:pt x="14008" y="613"/>
                    </a:cubicBezTo>
                    <a:cubicBezTo>
                      <a:pt x="12767" y="2009"/>
                      <a:pt x="12643" y="4087"/>
                      <a:pt x="12023" y="5763"/>
                    </a:cubicBezTo>
                    <a:lnTo>
                      <a:pt x="11247" y="5763"/>
                    </a:lnTo>
                    <a:cubicBezTo>
                      <a:pt x="9820" y="5825"/>
                      <a:pt x="9169" y="6383"/>
                      <a:pt x="8331" y="7407"/>
                    </a:cubicBezTo>
                    <a:cubicBezTo>
                      <a:pt x="8053" y="7746"/>
                      <a:pt x="6364" y="10664"/>
                      <a:pt x="6315" y="10664"/>
                    </a:cubicBezTo>
                    <a:cubicBezTo>
                      <a:pt x="6315" y="10664"/>
                      <a:pt x="6315" y="10664"/>
                      <a:pt x="6315" y="10664"/>
                    </a:cubicBezTo>
                    <a:cubicBezTo>
                      <a:pt x="6222" y="10664"/>
                      <a:pt x="6098" y="10726"/>
                      <a:pt x="6098" y="10819"/>
                    </a:cubicBezTo>
                    <a:cubicBezTo>
                      <a:pt x="4329" y="10633"/>
                      <a:pt x="2592" y="10168"/>
                      <a:pt x="855" y="10137"/>
                    </a:cubicBezTo>
                    <a:cubicBezTo>
                      <a:pt x="793" y="10137"/>
                      <a:pt x="731" y="10137"/>
                      <a:pt x="700" y="10168"/>
                    </a:cubicBezTo>
                    <a:cubicBezTo>
                      <a:pt x="627" y="10124"/>
                      <a:pt x="550" y="10104"/>
                      <a:pt x="474" y="10104"/>
                    </a:cubicBezTo>
                    <a:cubicBezTo>
                      <a:pt x="227" y="10104"/>
                      <a:pt x="1" y="10317"/>
                      <a:pt x="48" y="10602"/>
                    </a:cubicBezTo>
                    <a:cubicBezTo>
                      <a:pt x="607" y="13704"/>
                      <a:pt x="2220" y="16434"/>
                      <a:pt x="3864" y="19009"/>
                    </a:cubicBezTo>
                    <a:cubicBezTo>
                      <a:pt x="4329" y="19691"/>
                      <a:pt x="4888" y="20312"/>
                      <a:pt x="5353" y="20963"/>
                    </a:cubicBezTo>
                    <a:cubicBezTo>
                      <a:pt x="5818" y="21739"/>
                      <a:pt x="6408" y="22421"/>
                      <a:pt x="7059" y="23011"/>
                    </a:cubicBezTo>
                    <a:cubicBezTo>
                      <a:pt x="8424" y="24189"/>
                      <a:pt x="9882" y="24717"/>
                      <a:pt x="11619" y="25182"/>
                    </a:cubicBezTo>
                    <a:cubicBezTo>
                      <a:pt x="15311" y="26206"/>
                      <a:pt x="19344" y="26423"/>
                      <a:pt x="23159" y="26888"/>
                    </a:cubicBezTo>
                    <a:cubicBezTo>
                      <a:pt x="23618" y="26943"/>
                      <a:pt x="24110" y="26978"/>
                      <a:pt x="24610" y="26978"/>
                    </a:cubicBezTo>
                    <a:cubicBezTo>
                      <a:pt x="25533" y="26978"/>
                      <a:pt x="26481" y="26858"/>
                      <a:pt x="27285" y="26516"/>
                    </a:cubicBezTo>
                    <a:cubicBezTo>
                      <a:pt x="29085" y="25740"/>
                      <a:pt x="30232" y="24282"/>
                      <a:pt x="31442" y="22793"/>
                    </a:cubicBezTo>
                    <a:cubicBezTo>
                      <a:pt x="32590" y="21397"/>
                      <a:pt x="33614" y="19877"/>
                      <a:pt x="34544" y="18326"/>
                    </a:cubicBezTo>
                    <a:cubicBezTo>
                      <a:pt x="34886" y="17830"/>
                      <a:pt x="36219" y="16155"/>
                      <a:pt x="35599" y="15441"/>
                    </a:cubicBezTo>
                    <a:cubicBezTo>
                      <a:pt x="35320" y="15131"/>
                      <a:pt x="34917" y="14976"/>
                      <a:pt x="34513" y="14976"/>
                    </a:cubicBezTo>
                    <a:cubicBezTo>
                      <a:pt x="33645" y="14852"/>
                      <a:pt x="32776" y="14604"/>
                      <a:pt x="31907" y="14418"/>
                    </a:cubicBezTo>
                    <a:cubicBezTo>
                      <a:pt x="32156" y="13239"/>
                      <a:pt x="32218" y="12060"/>
                      <a:pt x="32094" y="10850"/>
                    </a:cubicBezTo>
                    <a:cubicBezTo>
                      <a:pt x="32032" y="9795"/>
                      <a:pt x="31938" y="8989"/>
                      <a:pt x="31132" y="8399"/>
                    </a:cubicBezTo>
                    <a:cubicBezTo>
                      <a:pt x="31132" y="8337"/>
                      <a:pt x="31101" y="8275"/>
                      <a:pt x="31101" y="8244"/>
                    </a:cubicBezTo>
                    <a:cubicBezTo>
                      <a:pt x="30853" y="7779"/>
                      <a:pt x="31163" y="6879"/>
                      <a:pt x="31194" y="6414"/>
                    </a:cubicBezTo>
                    <a:cubicBezTo>
                      <a:pt x="31194" y="5607"/>
                      <a:pt x="31318" y="4553"/>
                      <a:pt x="31101" y="3777"/>
                    </a:cubicBezTo>
                    <a:cubicBezTo>
                      <a:pt x="30636" y="2319"/>
                      <a:pt x="28588" y="2195"/>
                      <a:pt x="27347" y="1947"/>
                    </a:cubicBezTo>
                    <a:cubicBezTo>
                      <a:pt x="26856" y="1849"/>
                      <a:pt x="25790" y="1464"/>
                      <a:pt x="24934" y="1464"/>
                    </a:cubicBezTo>
                    <a:cubicBezTo>
                      <a:pt x="24440" y="1464"/>
                      <a:pt x="24015" y="1592"/>
                      <a:pt x="23811" y="1978"/>
                    </a:cubicBezTo>
                    <a:cubicBezTo>
                      <a:pt x="22973" y="3622"/>
                      <a:pt x="23439" y="5483"/>
                      <a:pt x="22911" y="7128"/>
                    </a:cubicBezTo>
                    <a:lnTo>
                      <a:pt x="21763" y="6941"/>
                    </a:lnTo>
                    <a:lnTo>
                      <a:pt x="21639" y="6941"/>
                    </a:lnTo>
                    <a:cubicBezTo>
                      <a:pt x="21732" y="6848"/>
                      <a:pt x="21763" y="6724"/>
                      <a:pt x="21701" y="6600"/>
                    </a:cubicBezTo>
                    <a:lnTo>
                      <a:pt x="21701" y="6600"/>
                    </a:lnTo>
                    <a:cubicBezTo>
                      <a:pt x="21715" y="6625"/>
                      <a:pt x="21727" y="6636"/>
                      <a:pt x="21738" y="6636"/>
                    </a:cubicBezTo>
                    <a:cubicBezTo>
                      <a:pt x="21835" y="6636"/>
                      <a:pt x="21830" y="5774"/>
                      <a:pt x="21827" y="5774"/>
                    </a:cubicBezTo>
                    <a:lnTo>
                      <a:pt x="21827" y="5774"/>
                    </a:lnTo>
                    <a:cubicBezTo>
                      <a:pt x="21826" y="5774"/>
                      <a:pt x="21826" y="5798"/>
                      <a:pt x="21826" y="5852"/>
                    </a:cubicBezTo>
                    <a:lnTo>
                      <a:pt x="21826" y="5852"/>
                    </a:lnTo>
                    <a:cubicBezTo>
                      <a:pt x="21826" y="5419"/>
                      <a:pt x="21857" y="4986"/>
                      <a:pt x="21888" y="4553"/>
                    </a:cubicBezTo>
                    <a:cubicBezTo>
                      <a:pt x="21888" y="3622"/>
                      <a:pt x="21794" y="2691"/>
                      <a:pt x="21608" y="1761"/>
                    </a:cubicBezTo>
                    <a:cubicBezTo>
                      <a:pt x="21360" y="489"/>
                      <a:pt x="18972" y="520"/>
                      <a:pt x="18010" y="365"/>
                    </a:cubicBezTo>
                    <a:cubicBezTo>
                      <a:pt x="17320" y="259"/>
                      <a:pt x="16417" y="1"/>
                      <a:pt x="155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39"/>
              <p:cNvSpPr/>
              <p:nvPr/>
            </p:nvSpPr>
            <p:spPr>
              <a:xfrm rot="-226733">
                <a:off x="1282872" y="1536768"/>
                <a:ext cx="654639" cy="112392"/>
              </a:xfrm>
              <a:custGeom>
                <a:avLst/>
                <a:gdLst/>
                <a:ahLst/>
                <a:cxnLst/>
                <a:rect l="l" t="t" r="r" b="b"/>
                <a:pathLst>
                  <a:path w="30224" h="5189" extrusionOk="0">
                    <a:moveTo>
                      <a:pt x="279" y="0"/>
                    </a:moveTo>
                    <a:cubicBezTo>
                      <a:pt x="81" y="0"/>
                      <a:pt x="0" y="337"/>
                      <a:pt x="195" y="448"/>
                    </a:cubicBezTo>
                    <a:cubicBezTo>
                      <a:pt x="2243" y="1565"/>
                      <a:pt x="4662" y="1658"/>
                      <a:pt x="6865" y="2279"/>
                    </a:cubicBezTo>
                    <a:cubicBezTo>
                      <a:pt x="9533" y="2992"/>
                      <a:pt x="12263" y="3395"/>
                      <a:pt x="14930" y="3954"/>
                    </a:cubicBezTo>
                    <a:cubicBezTo>
                      <a:pt x="17536" y="4512"/>
                      <a:pt x="20142" y="4543"/>
                      <a:pt x="22748" y="4698"/>
                    </a:cubicBezTo>
                    <a:cubicBezTo>
                      <a:pt x="24144" y="4760"/>
                      <a:pt x="25540" y="5039"/>
                      <a:pt x="26936" y="5070"/>
                    </a:cubicBezTo>
                    <a:cubicBezTo>
                      <a:pt x="27510" y="5108"/>
                      <a:pt x="28140" y="5189"/>
                      <a:pt x="28746" y="5189"/>
                    </a:cubicBezTo>
                    <a:cubicBezTo>
                      <a:pt x="29154" y="5189"/>
                      <a:pt x="29552" y="5152"/>
                      <a:pt x="29914" y="5039"/>
                    </a:cubicBezTo>
                    <a:cubicBezTo>
                      <a:pt x="30162" y="4946"/>
                      <a:pt x="30224" y="4636"/>
                      <a:pt x="30100" y="4450"/>
                    </a:cubicBezTo>
                    <a:lnTo>
                      <a:pt x="29945" y="4357"/>
                    </a:lnTo>
                    <a:cubicBezTo>
                      <a:pt x="29883" y="4295"/>
                      <a:pt x="29805" y="4264"/>
                      <a:pt x="29728" y="4264"/>
                    </a:cubicBezTo>
                    <a:cubicBezTo>
                      <a:pt x="29650" y="4264"/>
                      <a:pt x="29573" y="4295"/>
                      <a:pt x="29511" y="4357"/>
                    </a:cubicBezTo>
                    <a:cubicBezTo>
                      <a:pt x="29251" y="4369"/>
                      <a:pt x="28990" y="4374"/>
                      <a:pt x="28730" y="4374"/>
                    </a:cubicBezTo>
                    <a:cubicBezTo>
                      <a:pt x="26906" y="4374"/>
                      <a:pt x="25067" y="4113"/>
                      <a:pt x="23275" y="3923"/>
                    </a:cubicBezTo>
                    <a:cubicBezTo>
                      <a:pt x="20359" y="3612"/>
                      <a:pt x="17474" y="3675"/>
                      <a:pt x="14589" y="3085"/>
                    </a:cubicBezTo>
                    <a:cubicBezTo>
                      <a:pt x="12232" y="2589"/>
                      <a:pt x="9843" y="2310"/>
                      <a:pt x="7516" y="1658"/>
                    </a:cubicBezTo>
                    <a:cubicBezTo>
                      <a:pt x="5190" y="1038"/>
                      <a:pt x="2646" y="883"/>
                      <a:pt x="350" y="14"/>
                    </a:cubicBezTo>
                    <a:cubicBezTo>
                      <a:pt x="325" y="4"/>
                      <a:pt x="301" y="0"/>
                      <a:pt x="27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39"/>
              <p:cNvSpPr/>
              <p:nvPr/>
            </p:nvSpPr>
            <p:spPr>
              <a:xfrm rot="-226733">
                <a:off x="1515532" y="1417531"/>
                <a:ext cx="96775" cy="68531"/>
              </a:xfrm>
              <a:custGeom>
                <a:avLst/>
                <a:gdLst/>
                <a:ahLst/>
                <a:cxnLst/>
                <a:rect l="l" t="t" r="r" b="b"/>
                <a:pathLst>
                  <a:path w="4468" h="3164" extrusionOk="0">
                    <a:moveTo>
                      <a:pt x="2327" y="683"/>
                    </a:moveTo>
                    <a:cubicBezTo>
                      <a:pt x="2731" y="683"/>
                      <a:pt x="3134" y="838"/>
                      <a:pt x="3413" y="1148"/>
                    </a:cubicBezTo>
                    <a:cubicBezTo>
                      <a:pt x="3506" y="1241"/>
                      <a:pt x="3599" y="2141"/>
                      <a:pt x="3444" y="2203"/>
                    </a:cubicBezTo>
                    <a:cubicBezTo>
                      <a:pt x="2972" y="2412"/>
                      <a:pt x="2478" y="2489"/>
                      <a:pt x="1962" y="2489"/>
                    </a:cubicBezTo>
                    <a:cubicBezTo>
                      <a:pt x="1867" y="2489"/>
                      <a:pt x="1772" y="2487"/>
                      <a:pt x="1676" y="2482"/>
                    </a:cubicBezTo>
                    <a:cubicBezTo>
                      <a:pt x="1149" y="2420"/>
                      <a:pt x="621" y="2265"/>
                      <a:pt x="714" y="1582"/>
                    </a:cubicBezTo>
                    <a:cubicBezTo>
                      <a:pt x="714" y="1396"/>
                      <a:pt x="776" y="1210"/>
                      <a:pt x="838" y="1055"/>
                    </a:cubicBezTo>
                    <a:cubicBezTo>
                      <a:pt x="1025" y="962"/>
                      <a:pt x="1273" y="931"/>
                      <a:pt x="1428" y="900"/>
                    </a:cubicBezTo>
                    <a:cubicBezTo>
                      <a:pt x="1707" y="776"/>
                      <a:pt x="2017" y="714"/>
                      <a:pt x="2327" y="683"/>
                    </a:cubicBezTo>
                    <a:close/>
                    <a:moveTo>
                      <a:pt x="2327" y="0"/>
                    </a:moveTo>
                    <a:cubicBezTo>
                      <a:pt x="2025" y="0"/>
                      <a:pt x="1723" y="62"/>
                      <a:pt x="1428" y="186"/>
                    </a:cubicBezTo>
                    <a:cubicBezTo>
                      <a:pt x="963" y="341"/>
                      <a:pt x="404" y="403"/>
                      <a:pt x="94" y="838"/>
                    </a:cubicBezTo>
                    <a:cubicBezTo>
                      <a:pt x="1" y="993"/>
                      <a:pt x="94" y="1210"/>
                      <a:pt x="280" y="1272"/>
                    </a:cubicBezTo>
                    <a:cubicBezTo>
                      <a:pt x="63" y="1985"/>
                      <a:pt x="125" y="2730"/>
                      <a:pt x="994" y="3009"/>
                    </a:cubicBezTo>
                    <a:cubicBezTo>
                      <a:pt x="1354" y="3115"/>
                      <a:pt x="1729" y="3163"/>
                      <a:pt x="2098" y="3163"/>
                    </a:cubicBezTo>
                    <a:cubicBezTo>
                      <a:pt x="2270" y="3163"/>
                      <a:pt x="2440" y="3153"/>
                      <a:pt x="2607" y="3133"/>
                    </a:cubicBezTo>
                    <a:cubicBezTo>
                      <a:pt x="2948" y="3071"/>
                      <a:pt x="3848" y="3009"/>
                      <a:pt x="4034" y="2606"/>
                    </a:cubicBezTo>
                    <a:cubicBezTo>
                      <a:pt x="4468" y="1613"/>
                      <a:pt x="4313" y="589"/>
                      <a:pt x="3227" y="186"/>
                    </a:cubicBezTo>
                    <a:cubicBezTo>
                      <a:pt x="2932" y="62"/>
                      <a:pt x="2630" y="0"/>
                      <a:pt x="23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39"/>
              <p:cNvSpPr/>
              <p:nvPr/>
            </p:nvSpPr>
            <p:spPr>
              <a:xfrm rot="-226733">
                <a:off x="1634729" y="1427850"/>
                <a:ext cx="96104" cy="68531"/>
              </a:xfrm>
              <a:custGeom>
                <a:avLst/>
                <a:gdLst/>
                <a:ahLst/>
                <a:cxnLst/>
                <a:rect l="l" t="t" r="r" b="b"/>
                <a:pathLst>
                  <a:path w="4437" h="3164" extrusionOk="0">
                    <a:moveTo>
                      <a:pt x="2296" y="714"/>
                    </a:moveTo>
                    <a:cubicBezTo>
                      <a:pt x="2699" y="714"/>
                      <a:pt x="3103" y="869"/>
                      <a:pt x="3413" y="1179"/>
                    </a:cubicBezTo>
                    <a:cubicBezTo>
                      <a:pt x="3475" y="1242"/>
                      <a:pt x="3599" y="2172"/>
                      <a:pt x="3444" y="2234"/>
                    </a:cubicBezTo>
                    <a:lnTo>
                      <a:pt x="3444" y="2203"/>
                    </a:lnTo>
                    <a:cubicBezTo>
                      <a:pt x="2972" y="2402"/>
                      <a:pt x="2501" y="2501"/>
                      <a:pt x="2029" y="2501"/>
                    </a:cubicBezTo>
                    <a:cubicBezTo>
                      <a:pt x="1912" y="2501"/>
                      <a:pt x="1794" y="2495"/>
                      <a:pt x="1676" y="2482"/>
                    </a:cubicBezTo>
                    <a:cubicBezTo>
                      <a:pt x="1117" y="2420"/>
                      <a:pt x="590" y="2265"/>
                      <a:pt x="683" y="1583"/>
                    </a:cubicBezTo>
                    <a:cubicBezTo>
                      <a:pt x="714" y="1428"/>
                      <a:pt x="745" y="1242"/>
                      <a:pt x="807" y="1086"/>
                    </a:cubicBezTo>
                    <a:cubicBezTo>
                      <a:pt x="993" y="993"/>
                      <a:pt x="1241" y="962"/>
                      <a:pt x="1397" y="900"/>
                    </a:cubicBezTo>
                    <a:cubicBezTo>
                      <a:pt x="1676" y="807"/>
                      <a:pt x="1986" y="745"/>
                      <a:pt x="2296" y="714"/>
                    </a:cubicBezTo>
                    <a:close/>
                    <a:moveTo>
                      <a:pt x="2296" y="1"/>
                    </a:moveTo>
                    <a:cubicBezTo>
                      <a:pt x="1994" y="1"/>
                      <a:pt x="1691" y="63"/>
                      <a:pt x="1397" y="187"/>
                    </a:cubicBezTo>
                    <a:cubicBezTo>
                      <a:pt x="931" y="342"/>
                      <a:pt x="373" y="404"/>
                      <a:pt x="94" y="838"/>
                    </a:cubicBezTo>
                    <a:cubicBezTo>
                      <a:pt x="1" y="993"/>
                      <a:pt x="63" y="1210"/>
                      <a:pt x="249" y="1273"/>
                    </a:cubicBezTo>
                    <a:cubicBezTo>
                      <a:pt x="32" y="1986"/>
                      <a:pt x="94" y="2731"/>
                      <a:pt x="962" y="3010"/>
                    </a:cubicBezTo>
                    <a:cubicBezTo>
                      <a:pt x="1323" y="3116"/>
                      <a:pt x="1698" y="3164"/>
                      <a:pt x="2067" y="3164"/>
                    </a:cubicBezTo>
                    <a:cubicBezTo>
                      <a:pt x="2238" y="3164"/>
                      <a:pt x="2408" y="3153"/>
                      <a:pt x="2575" y="3134"/>
                    </a:cubicBezTo>
                    <a:cubicBezTo>
                      <a:pt x="2917" y="3072"/>
                      <a:pt x="3816" y="3010"/>
                      <a:pt x="4002" y="2606"/>
                    </a:cubicBezTo>
                    <a:cubicBezTo>
                      <a:pt x="4437" y="1614"/>
                      <a:pt x="4282" y="590"/>
                      <a:pt x="3196" y="187"/>
                    </a:cubicBezTo>
                    <a:cubicBezTo>
                      <a:pt x="2901" y="63"/>
                      <a:pt x="2599" y="1"/>
                      <a:pt x="22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39"/>
              <p:cNvSpPr/>
              <p:nvPr/>
            </p:nvSpPr>
            <p:spPr>
              <a:xfrm rot="-226733">
                <a:off x="1766203" y="1430434"/>
                <a:ext cx="96775" cy="68553"/>
              </a:xfrm>
              <a:custGeom>
                <a:avLst/>
                <a:gdLst/>
                <a:ahLst/>
                <a:cxnLst/>
                <a:rect l="l" t="t" r="r" b="b"/>
                <a:pathLst>
                  <a:path w="4468" h="3165" extrusionOk="0">
                    <a:moveTo>
                      <a:pt x="2327" y="690"/>
                    </a:moveTo>
                    <a:cubicBezTo>
                      <a:pt x="2731" y="690"/>
                      <a:pt x="3134" y="846"/>
                      <a:pt x="3444" y="1125"/>
                    </a:cubicBezTo>
                    <a:cubicBezTo>
                      <a:pt x="3506" y="1218"/>
                      <a:pt x="3630" y="2148"/>
                      <a:pt x="3475" y="2211"/>
                    </a:cubicBezTo>
                    <a:cubicBezTo>
                      <a:pt x="3031" y="2383"/>
                      <a:pt x="2547" y="2478"/>
                      <a:pt x="2071" y="2478"/>
                    </a:cubicBezTo>
                    <a:cubicBezTo>
                      <a:pt x="1949" y="2478"/>
                      <a:pt x="1827" y="2471"/>
                      <a:pt x="1707" y="2459"/>
                    </a:cubicBezTo>
                    <a:cubicBezTo>
                      <a:pt x="1180" y="2397"/>
                      <a:pt x="621" y="2242"/>
                      <a:pt x="714" y="1590"/>
                    </a:cubicBezTo>
                    <a:cubicBezTo>
                      <a:pt x="745" y="1404"/>
                      <a:pt x="776" y="1218"/>
                      <a:pt x="838" y="1032"/>
                    </a:cubicBezTo>
                    <a:cubicBezTo>
                      <a:pt x="1025" y="970"/>
                      <a:pt x="1273" y="939"/>
                      <a:pt x="1428" y="877"/>
                    </a:cubicBezTo>
                    <a:cubicBezTo>
                      <a:pt x="1707" y="753"/>
                      <a:pt x="2017" y="690"/>
                      <a:pt x="2327" y="690"/>
                    </a:cubicBezTo>
                    <a:close/>
                    <a:moveTo>
                      <a:pt x="2339" y="0"/>
                    </a:moveTo>
                    <a:cubicBezTo>
                      <a:pt x="2033" y="0"/>
                      <a:pt x="1722" y="55"/>
                      <a:pt x="1428" y="163"/>
                    </a:cubicBezTo>
                    <a:cubicBezTo>
                      <a:pt x="962" y="349"/>
                      <a:pt x="435" y="411"/>
                      <a:pt x="125" y="815"/>
                    </a:cubicBezTo>
                    <a:cubicBezTo>
                      <a:pt x="1" y="970"/>
                      <a:pt x="125" y="1187"/>
                      <a:pt x="280" y="1249"/>
                    </a:cubicBezTo>
                    <a:cubicBezTo>
                      <a:pt x="63" y="1962"/>
                      <a:pt x="125" y="2707"/>
                      <a:pt x="993" y="2986"/>
                    </a:cubicBezTo>
                    <a:cubicBezTo>
                      <a:pt x="1385" y="3101"/>
                      <a:pt x="1793" y="3165"/>
                      <a:pt x="2193" y="3165"/>
                    </a:cubicBezTo>
                    <a:cubicBezTo>
                      <a:pt x="2332" y="3165"/>
                      <a:pt x="2470" y="3157"/>
                      <a:pt x="2607" y="3141"/>
                    </a:cubicBezTo>
                    <a:cubicBezTo>
                      <a:pt x="2948" y="3079"/>
                      <a:pt x="3847" y="2986"/>
                      <a:pt x="4034" y="2614"/>
                    </a:cubicBezTo>
                    <a:cubicBezTo>
                      <a:pt x="4468" y="1621"/>
                      <a:pt x="4313" y="597"/>
                      <a:pt x="3227" y="163"/>
                    </a:cubicBezTo>
                    <a:cubicBezTo>
                      <a:pt x="2948" y="55"/>
                      <a:pt x="2645" y="0"/>
                      <a:pt x="23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39"/>
              <p:cNvSpPr/>
              <p:nvPr/>
            </p:nvSpPr>
            <p:spPr>
              <a:xfrm rot="-226733">
                <a:off x="1289100" y="1522851"/>
                <a:ext cx="69896" cy="16158"/>
              </a:xfrm>
              <a:custGeom>
                <a:avLst/>
                <a:gdLst/>
                <a:ahLst/>
                <a:cxnLst/>
                <a:rect l="l" t="t" r="r" b="b"/>
                <a:pathLst>
                  <a:path w="3227" h="746" extrusionOk="0">
                    <a:moveTo>
                      <a:pt x="2979" y="1"/>
                    </a:moveTo>
                    <a:cubicBezTo>
                      <a:pt x="2513" y="63"/>
                      <a:pt x="2048" y="125"/>
                      <a:pt x="1583" y="187"/>
                    </a:cubicBezTo>
                    <a:cubicBezTo>
                      <a:pt x="1117" y="218"/>
                      <a:pt x="621" y="311"/>
                      <a:pt x="156" y="466"/>
                    </a:cubicBezTo>
                    <a:cubicBezTo>
                      <a:pt x="1" y="497"/>
                      <a:pt x="32" y="745"/>
                      <a:pt x="218" y="745"/>
                    </a:cubicBezTo>
                    <a:cubicBezTo>
                      <a:pt x="683" y="745"/>
                      <a:pt x="1148" y="683"/>
                      <a:pt x="1614" y="621"/>
                    </a:cubicBezTo>
                    <a:cubicBezTo>
                      <a:pt x="2079" y="590"/>
                      <a:pt x="2575" y="497"/>
                      <a:pt x="3041" y="373"/>
                    </a:cubicBezTo>
                    <a:cubicBezTo>
                      <a:pt x="3227" y="311"/>
                      <a:pt x="3196" y="1"/>
                      <a:pt x="297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39"/>
              <p:cNvSpPr/>
              <p:nvPr/>
            </p:nvSpPr>
            <p:spPr>
              <a:xfrm rot="-226733">
                <a:off x="1353644" y="1531063"/>
                <a:ext cx="79989" cy="16851"/>
              </a:xfrm>
              <a:custGeom>
                <a:avLst/>
                <a:gdLst/>
                <a:ahLst/>
                <a:cxnLst/>
                <a:rect l="l" t="t" r="r" b="b"/>
                <a:pathLst>
                  <a:path w="3693" h="778" extrusionOk="0">
                    <a:moveTo>
                      <a:pt x="3413" y="0"/>
                    </a:moveTo>
                    <a:cubicBezTo>
                      <a:pt x="2389" y="0"/>
                      <a:pt x="1365" y="62"/>
                      <a:pt x="342" y="186"/>
                    </a:cubicBezTo>
                    <a:cubicBezTo>
                      <a:pt x="9" y="217"/>
                      <a:pt x="1" y="777"/>
                      <a:pt x="316" y="777"/>
                    </a:cubicBezTo>
                    <a:cubicBezTo>
                      <a:pt x="325" y="777"/>
                      <a:pt x="333" y="777"/>
                      <a:pt x="342" y="776"/>
                    </a:cubicBezTo>
                    <a:cubicBezTo>
                      <a:pt x="1397" y="652"/>
                      <a:pt x="2420" y="559"/>
                      <a:pt x="3444" y="404"/>
                    </a:cubicBezTo>
                    <a:cubicBezTo>
                      <a:pt x="3692" y="373"/>
                      <a:pt x="3630" y="31"/>
                      <a:pt x="34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39"/>
              <p:cNvSpPr/>
              <p:nvPr/>
            </p:nvSpPr>
            <p:spPr>
              <a:xfrm rot="-226733">
                <a:off x="1427016" y="1533098"/>
                <a:ext cx="75570" cy="20945"/>
              </a:xfrm>
              <a:custGeom>
                <a:avLst/>
                <a:gdLst/>
                <a:ahLst/>
                <a:cxnLst/>
                <a:rect l="l" t="t" r="r" b="b"/>
                <a:pathLst>
                  <a:path w="3489" h="967" extrusionOk="0">
                    <a:moveTo>
                      <a:pt x="3240" y="1"/>
                    </a:moveTo>
                    <a:cubicBezTo>
                      <a:pt x="2247" y="32"/>
                      <a:pt x="1286" y="156"/>
                      <a:pt x="324" y="404"/>
                    </a:cubicBezTo>
                    <a:cubicBezTo>
                      <a:pt x="1" y="463"/>
                      <a:pt x="123" y="967"/>
                      <a:pt x="427" y="967"/>
                    </a:cubicBezTo>
                    <a:cubicBezTo>
                      <a:pt x="444" y="967"/>
                      <a:pt x="461" y="965"/>
                      <a:pt x="479" y="962"/>
                    </a:cubicBezTo>
                    <a:cubicBezTo>
                      <a:pt x="1410" y="745"/>
                      <a:pt x="2340" y="528"/>
                      <a:pt x="3271" y="342"/>
                    </a:cubicBezTo>
                    <a:cubicBezTo>
                      <a:pt x="3488" y="311"/>
                      <a:pt x="3426" y="32"/>
                      <a:pt x="32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39"/>
              <p:cNvSpPr/>
              <p:nvPr/>
            </p:nvSpPr>
            <p:spPr>
              <a:xfrm rot="-226733">
                <a:off x="1475278" y="1545891"/>
                <a:ext cx="82696" cy="21681"/>
              </a:xfrm>
              <a:custGeom>
                <a:avLst/>
                <a:gdLst/>
                <a:ahLst/>
                <a:cxnLst/>
                <a:rect l="l" t="t" r="r" b="b"/>
                <a:pathLst>
                  <a:path w="3818" h="1001" extrusionOk="0">
                    <a:moveTo>
                      <a:pt x="3004" y="1"/>
                    </a:moveTo>
                    <a:cubicBezTo>
                      <a:pt x="2118" y="1"/>
                      <a:pt x="1235" y="245"/>
                      <a:pt x="375" y="401"/>
                    </a:cubicBezTo>
                    <a:cubicBezTo>
                      <a:pt x="1" y="488"/>
                      <a:pt x="134" y="1001"/>
                      <a:pt x="452" y="1001"/>
                    </a:cubicBezTo>
                    <a:cubicBezTo>
                      <a:pt x="477" y="1001"/>
                      <a:pt x="503" y="998"/>
                      <a:pt x="530" y="991"/>
                    </a:cubicBezTo>
                    <a:cubicBezTo>
                      <a:pt x="1553" y="805"/>
                      <a:pt x="2546" y="618"/>
                      <a:pt x="3570" y="432"/>
                    </a:cubicBezTo>
                    <a:cubicBezTo>
                      <a:pt x="3818" y="401"/>
                      <a:pt x="3725" y="29"/>
                      <a:pt x="3508" y="29"/>
                    </a:cubicBezTo>
                    <a:cubicBezTo>
                      <a:pt x="3340" y="9"/>
                      <a:pt x="3172" y="1"/>
                      <a:pt x="30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39"/>
              <p:cNvSpPr/>
              <p:nvPr/>
            </p:nvSpPr>
            <p:spPr>
              <a:xfrm rot="-226733">
                <a:off x="1539920" y="1542716"/>
                <a:ext cx="109792" cy="33724"/>
              </a:xfrm>
              <a:custGeom>
                <a:avLst/>
                <a:gdLst/>
                <a:ahLst/>
                <a:cxnLst/>
                <a:rect l="l" t="t" r="r" b="b"/>
                <a:pathLst>
                  <a:path w="5069" h="1557" extrusionOk="0">
                    <a:moveTo>
                      <a:pt x="4790" y="0"/>
                    </a:moveTo>
                    <a:cubicBezTo>
                      <a:pt x="3239" y="124"/>
                      <a:pt x="1781" y="714"/>
                      <a:pt x="292" y="1086"/>
                    </a:cubicBezTo>
                    <a:cubicBezTo>
                      <a:pt x="1" y="1144"/>
                      <a:pt x="92" y="1557"/>
                      <a:pt x="360" y="1557"/>
                    </a:cubicBezTo>
                    <a:cubicBezTo>
                      <a:pt x="378" y="1557"/>
                      <a:pt x="396" y="1555"/>
                      <a:pt x="416" y="1551"/>
                    </a:cubicBezTo>
                    <a:cubicBezTo>
                      <a:pt x="1191" y="1365"/>
                      <a:pt x="1967" y="1148"/>
                      <a:pt x="2742" y="962"/>
                    </a:cubicBezTo>
                    <a:cubicBezTo>
                      <a:pt x="3518" y="776"/>
                      <a:pt x="4231" y="745"/>
                      <a:pt x="4883" y="372"/>
                    </a:cubicBezTo>
                    <a:cubicBezTo>
                      <a:pt x="5069" y="279"/>
                      <a:pt x="4976" y="0"/>
                      <a:pt x="47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39"/>
              <p:cNvSpPr/>
              <p:nvPr/>
            </p:nvSpPr>
            <p:spPr>
              <a:xfrm rot="-226733">
                <a:off x="1604533" y="1544199"/>
                <a:ext cx="117438" cy="44121"/>
              </a:xfrm>
              <a:custGeom>
                <a:avLst/>
                <a:gdLst/>
                <a:ahLst/>
                <a:cxnLst/>
                <a:rect l="l" t="t" r="r" b="b"/>
                <a:pathLst>
                  <a:path w="5422" h="2037" extrusionOk="0">
                    <a:moveTo>
                      <a:pt x="5154" y="1"/>
                    </a:moveTo>
                    <a:cubicBezTo>
                      <a:pt x="5143" y="1"/>
                      <a:pt x="5133" y="2"/>
                      <a:pt x="5122" y="3"/>
                    </a:cubicBezTo>
                    <a:cubicBezTo>
                      <a:pt x="3416" y="345"/>
                      <a:pt x="1772" y="903"/>
                      <a:pt x="190" y="1678"/>
                    </a:cubicBezTo>
                    <a:cubicBezTo>
                      <a:pt x="0" y="1787"/>
                      <a:pt x="118" y="2037"/>
                      <a:pt x="316" y="2037"/>
                    </a:cubicBezTo>
                    <a:cubicBezTo>
                      <a:pt x="345" y="2037"/>
                      <a:pt x="375" y="2032"/>
                      <a:pt x="407" y="2020"/>
                    </a:cubicBezTo>
                    <a:cubicBezTo>
                      <a:pt x="1213" y="1678"/>
                      <a:pt x="2082" y="1368"/>
                      <a:pt x="2950" y="1151"/>
                    </a:cubicBezTo>
                    <a:cubicBezTo>
                      <a:pt x="3726" y="903"/>
                      <a:pt x="4564" y="748"/>
                      <a:pt x="5246" y="314"/>
                    </a:cubicBezTo>
                    <a:cubicBezTo>
                      <a:pt x="5421" y="226"/>
                      <a:pt x="5322" y="1"/>
                      <a:pt x="51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39"/>
              <p:cNvSpPr/>
              <p:nvPr/>
            </p:nvSpPr>
            <p:spPr>
              <a:xfrm rot="-226733">
                <a:off x="1664634" y="1551207"/>
                <a:ext cx="112240" cy="39355"/>
              </a:xfrm>
              <a:custGeom>
                <a:avLst/>
                <a:gdLst/>
                <a:ahLst/>
                <a:cxnLst/>
                <a:rect l="l" t="t" r="r" b="b"/>
                <a:pathLst>
                  <a:path w="5182" h="1817" extrusionOk="0">
                    <a:moveTo>
                      <a:pt x="4905" y="0"/>
                    </a:moveTo>
                    <a:cubicBezTo>
                      <a:pt x="4897" y="0"/>
                      <a:pt x="4888" y="1"/>
                      <a:pt x="4880" y="2"/>
                    </a:cubicBezTo>
                    <a:cubicBezTo>
                      <a:pt x="4073" y="126"/>
                      <a:pt x="3267" y="343"/>
                      <a:pt x="2491" y="622"/>
                    </a:cubicBezTo>
                    <a:cubicBezTo>
                      <a:pt x="1716" y="839"/>
                      <a:pt x="940" y="1118"/>
                      <a:pt x="164" y="1429"/>
                    </a:cubicBezTo>
                    <a:cubicBezTo>
                      <a:pt x="0" y="1538"/>
                      <a:pt x="102" y="1817"/>
                      <a:pt x="256" y="1817"/>
                    </a:cubicBezTo>
                    <a:cubicBezTo>
                      <a:pt x="276" y="1817"/>
                      <a:pt x="298" y="1812"/>
                      <a:pt x="320" y="1801"/>
                    </a:cubicBezTo>
                    <a:cubicBezTo>
                      <a:pt x="1809" y="1243"/>
                      <a:pt x="3422" y="932"/>
                      <a:pt x="4942" y="467"/>
                    </a:cubicBezTo>
                    <a:cubicBezTo>
                      <a:pt x="5181" y="407"/>
                      <a:pt x="5132" y="0"/>
                      <a:pt x="490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39"/>
              <p:cNvSpPr/>
              <p:nvPr/>
            </p:nvSpPr>
            <p:spPr>
              <a:xfrm rot="-226733">
                <a:off x="1741472" y="1558963"/>
                <a:ext cx="112002" cy="33659"/>
              </a:xfrm>
              <a:custGeom>
                <a:avLst/>
                <a:gdLst/>
                <a:ahLst/>
                <a:cxnLst/>
                <a:rect l="l" t="t" r="r" b="b"/>
                <a:pathLst>
                  <a:path w="5171" h="1554" extrusionOk="0">
                    <a:moveTo>
                      <a:pt x="4443" y="0"/>
                    </a:moveTo>
                    <a:cubicBezTo>
                      <a:pt x="3923" y="0"/>
                      <a:pt x="3387" y="118"/>
                      <a:pt x="2906" y="310"/>
                    </a:cubicBezTo>
                    <a:cubicBezTo>
                      <a:pt x="2037" y="620"/>
                      <a:pt x="1107" y="838"/>
                      <a:pt x="207" y="1179"/>
                    </a:cubicBezTo>
                    <a:cubicBezTo>
                      <a:pt x="0" y="1268"/>
                      <a:pt x="75" y="1553"/>
                      <a:pt x="270" y="1553"/>
                    </a:cubicBezTo>
                    <a:cubicBezTo>
                      <a:pt x="280" y="1553"/>
                      <a:pt x="290" y="1553"/>
                      <a:pt x="300" y="1551"/>
                    </a:cubicBezTo>
                    <a:cubicBezTo>
                      <a:pt x="1820" y="1272"/>
                      <a:pt x="3309" y="589"/>
                      <a:pt x="4829" y="403"/>
                    </a:cubicBezTo>
                    <a:cubicBezTo>
                      <a:pt x="5077" y="403"/>
                      <a:pt x="5170" y="62"/>
                      <a:pt x="4891" y="31"/>
                    </a:cubicBezTo>
                    <a:cubicBezTo>
                      <a:pt x="4744" y="10"/>
                      <a:pt x="4595" y="0"/>
                      <a:pt x="44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39"/>
              <p:cNvSpPr/>
              <p:nvPr/>
            </p:nvSpPr>
            <p:spPr>
              <a:xfrm rot="-226733">
                <a:off x="1825780" y="1570031"/>
                <a:ext cx="76740" cy="27833"/>
              </a:xfrm>
              <a:custGeom>
                <a:avLst/>
                <a:gdLst/>
                <a:ahLst/>
                <a:cxnLst/>
                <a:rect l="l" t="t" r="r" b="b"/>
                <a:pathLst>
                  <a:path w="3543" h="1285" extrusionOk="0">
                    <a:moveTo>
                      <a:pt x="3264" y="1"/>
                    </a:moveTo>
                    <a:cubicBezTo>
                      <a:pt x="2209" y="94"/>
                      <a:pt x="1216" y="373"/>
                      <a:pt x="255" y="807"/>
                    </a:cubicBezTo>
                    <a:cubicBezTo>
                      <a:pt x="1" y="892"/>
                      <a:pt x="157" y="1285"/>
                      <a:pt x="375" y="1285"/>
                    </a:cubicBezTo>
                    <a:cubicBezTo>
                      <a:pt x="396" y="1285"/>
                      <a:pt x="418" y="1281"/>
                      <a:pt x="441" y="1272"/>
                    </a:cubicBezTo>
                    <a:cubicBezTo>
                      <a:pt x="1402" y="900"/>
                      <a:pt x="2457" y="838"/>
                      <a:pt x="3388" y="373"/>
                    </a:cubicBezTo>
                    <a:cubicBezTo>
                      <a:pt x="3543" y="280"/>
                      <a:pt x="3481" y="1"/>
                      <a:pt x="32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39"/>
              <p:cNvSpPr/>
              <p:nvPr/>
            </p:nvSpPr>
            <p:spPr>
              <a:xfrm rot="-226733">
                <a:off x="1889059" y="1583357"/>
                <a:ext cx="72430" cy="25147"/>
              </a:xfrm>
              <a:custGeom>
                <a:avLst/>
                <a:gdLst/>
                <a:ahLst/>
                <a:cxnLst/>
                <a:rect l="l" t="t" r="r" b="b"/>
                <a:pathLst>
                  <a:path w="3344" h="1161" extrusionOk="0">
                    <a:moveTo>
                      <a:pt x="3075" y="0"/>
                    </a:moveTo>
                    <a:cubicBezTo>
                      <a:pt x="3058" y="0"/>
                      <a:pt x="3040" y="2"/>
                      <a:pt x="3022" y="7"/>
                    </a:cubicBezTo>
                    <a:cubicBezTo>
                      <a:pt x="2091" y="131"/>
                      <a:pt x="1191" y="379"/>
                      <a:pt x="292" y="659"/>
                    </a:cubicBezTo>
                    <a:cubicBezTo>
                      <a:pt x="1" y="746"/>
                      <a:pt x="92" y="1161"/>
                      <a:pt x="360" y="1161"/>
                    </a:cubicBezTo>
                    <a:cubicBezTo>
                      <a:pt x="378" y="1161"/>
                      <a:pt x="396" y="1159"/>
                      <a:pt x="416" y="1155"/>
                    </a:cubicBezTo>
                    <a:cubicBezTo>
                      <a:pt x="1346" y="969"/>
                      <a:pt x="2246" y="721"/>
                      <a:pt x="3115" y="410"/>
                    </a:cubicBezTo>
                    <a:cubicBezTo>
                      <a:pt x="3344" y="324"/>
                      <a:pt x="3282" y="0"/>
                      <a:pt x="30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39"/>
              <p:cNvSpPr/>
              <p:nvPr/>
            </p:nvSpPr>
            <p:spPr>
              <a:xfrm rot="-226733">
                <a:off x="1528276" y="1272844"/>
                <a:ext cx="38987" cy="11458"/>
              </a:xfrm>
              <a:custGeom>
                <a:avLst/>
                <a:gdLst/>
                <a:ahLst/>
                <a:cxnLst/>
                <a:rect l="l" t="t" r="r" b="b"/>
                <a:pathLst>
                  <a:path w="1800" h="529" extrusionOk="0">
                    <a:moveTo>
                      <a:pt x="1442" y="0"/>
                    </a:moveTo>
                    <a:cubicBezTo>
                      <a:pt x="1035" y="0"/>
                      <a:pt x="630" y="174"/>
                      <a:pt x="249" y="229"/>
                    </a:cubicBezTo>
                    <a:lnTo>
                      <a:pt x="156" y="229"/>
                    </a:lnTo>
                    <a:lnTo>
                      <a:pt x="94" y="260"/>
                    </a:lnTo>
                    <a:cubicBezTo>
                      <a:pt x="1" y="322"/>
                      <a:pt x="32" y="477"/>
                      <a:pt x="156" y="508"/>
                    </a:cubicBezTo>
                    <a:cubicBezTo>
                      <a:pt x="228" y="522"/>
                      <a:pt x="300" y="528"/>
                      <a:pt x="372" y="528"/>
                    </a:cubicBezTo>
                    <a:cubicBezTo>
                      <a:pt x="766" y="528"/>
                      <a:pt x="1163" y="343"/>
                      <a:pt x="1583" y="291"/>
                    </a:cubicBezTo>
                    <a:cubicBezTo>
                      <a:pt x="1738" y="291"/>
                      <a:pt x="1800" y="42"/>
                      <a:pt x="1614" y="11"/>
                    </a:cubicBezTo>
                    <a:cubicBezTo>
                      <a:pt x="1557" y="4"/>
                      <a:pt x="1499" y="0"/>
                      <a:pt x="14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39"/>
              <p:cNvSpPr/>
              <p:nvPr/>
            </p:nvSpPr>
            <p:spPr>
              <a:xfrm rot="-226733">
                <a:off x="1558641" y="1274884"/>
                <a:ext cx="53997" cy="15357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709" extrusionOk="0">
                    <a:moveTo>
                      <a:pt x="1888" y="1"/>
                    </a:moveTo>
                    <a:cubicBezTo>
                      <a:pt x="1346" y="1"/>
                      <a:pt x="808" y="95"/>
                      <a:pt x="290" y="268"/>
                    </a:cubicBezTo>
                    <a:cubicBezTo>
                      <a:pt x="0" y="326"/>
                      <a:pt x="89" y="708"/>
                      <a:pt x="355" y="708"/>
                    </a:cubicBezTo>
                    <a:cubicBezTo>
                      <a:pt x="374" y="708"/>
                      <a:pt x="393" y="706"/>
                      <a:pt x="414" y="702"/>
                    </a:cubicBezTo>
                    <a:cubicBezTo>
                      <a:pt x="1003" y="578"/>
                      <a:pt x="1624" y="392"/>
                      <a:pt x="2244" y="330"/>
                    </a:cubicBezTo>
                    <a:cubicBezTo>
                      <a:pt x="2430" y="330"/>
                      <a:pt x="2492" y="51"/>
                      <a:pt x="2306" y="20"/>
                    </a:cubicBezTo>
                    <a:cubicBezTo>
                      <a:pt x="2167" y="7"/>
                      <a:pt x="2028" y="1"/>
                      <a:pt x="188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39"/>
              <p:cNvSpPr/>
              <p:nvPr/>
            </p:nvSpPr>
            <p:spPr>
              <a:xfrm rot="-226733">
                <a:off x="1623044" y="1285176"/>
                <a:ext cx="12801" cy="2729"/>
              </a:xfrm>
              <a:custGeom>
                <a:avLst/>
                <a:gdLst/>
                <a:ahLst/>
                <a:cxnLst/>
                <a:rect l="l" t="t" r="r" b="b"/>
                <a:pathLst>
                  <a:path w="591" h="126" extrusionOk="0">
                    <a:moveTo>
                      <a:pt x="559" y="1"/>
                    </a:moveTo>
                    <a:lnTo>
                      <a:pt x="32" y="63"/>
                    </a:lnTo>
                    <a:cubicBezTo>
                      <a:pt x="1" y="63"/>
                      <a:pt x="1" y="125"/>
                      <a:pt x="32" y="125"/>
                    </a:cubicBezTo>
                    <a:lnTo>
                      <a:pt x="559" y="63"/>
                    </a:lnTo>
                    <a:cubicBezTo>
                      <a:pt x="590" y="63"/>
                      <a:pt x="590" y="1"/>
                      <a:pt x="5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39"/>
              <p:cNvSpPr/>
              <p:nvPr/>
            </p:nvSpPr>
            <p:spPr>
              <a:xfrm rot="-226733">
                <a:off x="1880117" y="1757107"/>
                <a:ext cx="148260" cy="41348"/>
              </a:xfrm>
              <a:custGeom>
                <a:avLst/>
                <a:gdLst/>
                <a:ahLst/>
                <a:cxnLst/>
                <a:rect l="l" t="t" r="r" b="b"/>
                <a:pathLst>
                  <a:path w="6845" h="1909" extrusionOk="0">
                    <a:moveTo>
                      <a:pt x="2969" y="0"/>
                    </a:moveTo>
                    <a:cubicBezTo>
                      <a:pt x="2626" y="0"/>
                      <a:pt x="2137" y="426"/>
                      <a:pt x="1881" y="539"/>
                    </a:cubicBezTo>
                    <a:cubicBezTo>
                      <a:pt x="1354" y="787"/>
                      <a:pt x="485" y="942"/>
                      <a:pt x="82" y="1439"/>
                    </a:cubicBezTo>
                    <a:cubicBezTo>
                      <a:pt x="1" y="1547"/>
                      <a:pt x="61" y="1797"/>
                      <a:pt x="222" y="1797"/>
                    </a:cubicBezTo>
                    <a:cubicBezTo>
                      <a:pt x="246" y="1797"/>
                      <a:pt x="271" y="1792"/>
                      <a:pt x="299" y="1780"/>
                    </a:cubicBezTo>
                    <a:cubicBezTo>
                      <a:pt x="888" y="1532"/>
                      <a:pt x="1571" y="1408"/>
                      <a:pt x="2160" y="1191"/>
                    </a:cubicBezTo>
                    <a:cubicBezTo>
                      <a:pt x="2408" y="1097"/>
                      <a:pt x="2626" y="1004"/>
                      <a:pt x="2843" y="911"/>
                    </a:cubicBezTo>
                    <a:cubicBezTo>
                      <a:pt x="2874" y="880"/>
                      <a:pt x="2874" y="880"/>
                      <a:pt x="2905" y="849"/>
                    </a:cubicBezTo>
                    <a:cubicBezTo>
                      <a:pt x="2936" y="911"/>
                      <a:pt x="2998" y="1004"/>
                      <a:pt x="3091" y="1066"/>
                    </a:cubicBezTo>
                    <a:cubicBezTo>
                      <a:pt x="3786" y="1738"/>
                      <a:pt x="4741" y="1909"/>
                      <a:pt x="5684" y="1909"/>
                    </a:cubicBezTo>
                    <a:cubicBezTo>
                      <a:pt x="5960" y="1909"/>
                      <a:pt x="6236" y="1894"/>
                      <a:pt x="6503" y="1873"/>
                    </a:cubicBezTo>
                    <a:cubicBezTo>
                      <a:pt x="6813" y="1842"/>
                      <a:pt x="6844" y="1408"/>
                      <a:pt x="6565" y="1315"/>
                    </a:cubicBezTo>
                    <a:cubicBezTo>
                      <a:pt x="5883" y="1128"/>
                      <a:pt x="5231" y="1097"/>
                      <a:pt x="4549" y="973"/>
                    </a:cubicBezTo>
                    <a:cubicBezTo>
                      <a:pt x="3866" y="818"/>
                      <a:pt x="3618" y="167"/>
                      <a:pt x="3060" y="12"/>
                    </a:cubicBezTo>
                    <a:cubicBezTo>
                      <a:pt x="3031" y="4"/>
                      <a:pt x="3000" y="0"/>
                      <a:pt x="29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39"/>
              <p:cNvSpPr/>
              <p:nvPr/>
            </p:nvSpPr>
            <p:spPr>
              <a:xfrm rot="-226733">
                <a:off x="1257016" y="1723772"/>
                <a:ext cx="127597" cy="47586"/>
              </a:xfrm>
              <a:custGeom>
                <a:avLst/>
                <a:gdLst/>
                <a:ahLst/>
                <a:cxnLst/>
                <a:rect l="l" t="t" r="r" b="b"/>
                <a:pathLst>
                  <a:path w="5891" h="2197" extrusionOk="0">
                    <a:moveTo>
                      <a:pt x="3319" y="0"/>
                    </a:moveTo>
                    <a:cubicBezTo>
                      <a:pt x="2978" y="0"/>
                      <a:pt x="2668" y="124"/>
                      <a:pt x="2420" y="311"/>
                    </a:cubicBezTo>
                    <a:cubicBezTo>
                      <a:pt x="1974" y="586"/>
                      <a:pt x="1499" y="630"/>
                      <a:pt x="1015" y="630"/>
                    </a:cubicBezTo>
                    <a:cubicBezTo>
                      <a:pt x="792" y="630"/>
                      <a:pt x="567" y="621"/>
                      <a:pt x="341" y="621"/>
                    </a:cubicBezTo>
                    <a:cubicBezTo>
                      <a:pt x="0" y="621"/>
                      <a:pt x="0" y="1086"/>
                      <a:pt x="279" y="1179"/>
                    </a:cubicBezTo>
                    <a:cubicBezTo>
                      <a:pt x="598" y="1286"/>
                      <a:pt x="927" y="1338"/>
                      <a:pt x="1252" y="1338"/>
                    </a:cubicBezTo>
                    <a:cubicBezTo>
                      <a:pt x="1780" y="1338"/>
                      <a:pt x="2300" y="1200"/>
                      <a:pt x="2761" y="931"/>
                    </a:cubicBezTo>
                    <a:cubicBezTo>
                      <a:pt x="2866" y="866"/>
                      <a:pt x="2980" y="837"/>
                      <a:pt x="3102" y="837"/>
                    </a:cubicBezTo>
                    <a:cubicBezTo>
                      <a:pt x="3843" y="837"/>
                      <a:pt x="4842" y="1905"/>
                      <a:pt x="5429" y="2172"/>
                    </a:cubicBezTo>
                    <a:cubicBezTo>
                      <a:pt x="5467" y="2189"/>
                      <a:pt x="5505" y="2197"/>
                      <a:pt x="5540" y="2197"/>
                    </a:cubicBezTo>
                    <a:cubicBezTo>
                      <a:pt x="5759" y="2197"/>
                      <a:pt x="5891" y="1898"/>
                      <a:pt x="5677" y="1738"/>
                    </a:cubicBezTo>
                    <a:cubicBezTo>
                      <a:pt x="5181" y="1396"/>
                      <a:pt x="4746" y="993"/>
                      <a:pt x="4250" y="621"/>
                    </a:cubicBezTo>
                    <a:cubicBezTo>
                      <a:pt x="4002" y="466"/>
                      <a:pt x="3630" y="31"/>
                      <a:pt x="331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73" name="Google Shape;2273;p39"/>
          <p:cNvGrpSpPr/>
          <p:nvPr/>
        </p:nvGrpSpPr>
        <p:grpSpPr>
          <a:xfrm>
            <a:off x="3467467" y="1026912"/>
            <a:ext cx="2333400" cy="3659300"/>
            <a:chOff x="3467467" y="1026912"/>
            <a:chExt cx="2333400" cy="3659300"/>
          </a:xfrm>
        </p:grpSpPr>
        <p:sp>
          <p:nvSpPr>
            <p:cNvPr id="2274" name="Google Shape;2274;p39"/>
            <p:cNvSpPr txBox="1"/>
            <p:nvPr/>
          </p:nvSpPr>
          <p:spPr>
            <a:xfrm>
              <a:off x="3467467" y="3894211"/>
              <a:ext cx="2333400" cy="79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75" name="Google Shape;2275;p39"/>
            <p:cNvSpPr txBox="1"/>
            <p:nvPr/>
          </p:nvSpPr>
          <p:spPr>
            <a:xfrm>
              <a:off x="3551442" y="3493804"/>
              <a:ext cx="2165400" cy="23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TOURISM</a:t>
              </a:r>
              <a:endParaRPr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2276" name="Google Shape;2276;p39"/>
            <p:cNvGrpSpPr/>
            <p:nvPr/>
          </p:nvGrpSpPr>
          <p:grpSpPr>
            <a:xfrm>
              <a:off x="3830472" y="1915639"/>
              <a:ext cx="1483063" cy="1483063"/>
              <a:chOff x="4049800" y="640400"/>
              <a:chExt cx="858900" cy="858900"/>
            </a:xfrm>
          </p:grpSpPr>
          <p:sp>
            <p:nvSpPr>
              <p:cNvPr id="2277" name="Google Shape;2277;p39"/>
              <p:cNvSpPr/>
              <p:nvPr/>
            </p:nvSpPr>
            <p:spPr>
              <a:xfrm>
                <a:off x="4049800" y="640400"/>
                <a:ext cx="858900" cy="858900"/>
              </a:xfrm>
              <a:prstGeom prst="donut">
                <a:avLst>
                  <a:gd name="adj" fmla="val 16956"/>
                </a:avLst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39"/>
              <p:cNvSpPr/>
              <p:nvPr/>
            </p:nvSpPr>
            <p:spPr>
              <a:xfrm>
                <a:off x="4049800" y="640400"/>
                <a:ext cx="858900" cy="858900"/>
              </a:xfrm>
              <a:prstGeom prst="blockArc">
                <a:avLst>
                  <a:gd name="adj1" fmla="val 7914150"/>
                  <a:gd name="adj2" fmla="val 16461662"/>
                  <a:gd name="adj3" fmla="val 17259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79" name="Google Shape;2279;p39"/>
            <p:cNvSpPr txBox="1"/>
            <p:nvPr/>
          </p:nvSpPr>
          <p:spPr>
            <a:xfrm>
              <a:off x="4141123" y="2376836"/>
              <a:ext cx="861600" cy="56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45%</a:t>
              </a:r>
              <a:endParaRPr sz="30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2280" name="Google Shape;2280;p39"/>
            <p:cNvGrpSpPr/>
            <p:nvPr/>
          </p:nvGrpSpPr>
          <p:grpSpPr>
            <a:xfrm>
              <a:off x="4139637" y="1026912"/>
              <a:ext cx="864744" cy="800221"/>
              <a:chOff x="4139637" y="1026912"/>
              <a:chExt cx="864744" cy="800221"/>
            </a:xfrm>
          </p:grpSpPr>
          <p:sp>
            <p:nvSpPr>
              <p:cNvPr id="2281" name="Google Shape;2281;p39"/>
              <p:cNvSpPr/>
              <p:nvPr/>
            </p:nvSpPr>
            <p:spPr>
              <a:xfrm rot="-999406">
                <a:off x="4506365" y="1383582"/>
                <a:ext cx="133589" cy="118590"/>
              </a:xfrm>
              <a:custGeom>
                <a:avLst/>
                <a:gdLst/>
                <a:ahLst/>
                <a:cxnLst/>
                <a:rect l="l" t="t" r="r" b="b"/>
                <a:pathLst>
                  <a:path w="6671" h="5922" extrusionOk="0">
                    <a:moveTo>
                      <a:pt x="3743" y="793"/>
                    </a:moveTo>
                    <a:cubicBezTo>
                      <a:pt x="3980" y="793"/>
                      <a:pt x="4223" y="835"/>
                      <a:pt x="4468" y="926"/>
                    </a:cubicBezTo>
                    <a:cubicBezTo>
                      <a:pt x="4502" y="937"/>
                      <a:pt x="4540" y="945"/>
                      <a:pt x="4578" y="945"/>
                    </a:cubicBezTo>
                    <a:cubicBezTo>
                      <a:pt x="4644" y="945"/>
                      <a:pt x="4708" y="923"/>
                      <a:pt x="4747" y="864"/>
                    </a:cubicBezTo>
                    <a:cubicBezTo>
                      <a:pt x="5182" y="1112"/>
                      <a:pt x="5523" y="1484"/>
                      <a:pt x="5740" y="1919"/>
                    </a:cubicBezTo>
                    <a:cubicBezTo>
                      <a:pt x="6329" y="3346"/>
                      <a:pt x="5275" y="4524"/>
                      <a:pt x="4127" y="5083"/>
                    </a:cubicBezTo>
                    <a:cubicBezTo>
                      <a:pt x="3948" y="5174"/>
                      <a:pt x="3759" y="5216"/>
                      <a:pt x="3567" y="5216"/>
                    </a:cubicBezTo>
                    <a:cubicBezTo>
                      <a:pt x="2393" y="5216"/>
                      <a:pt x="1112" y="3672"/>
                      <a:pt x="1459" y="2632"/>
                    </a:cubicBezTo>
                    <a:cubicBezTo>
                      <a:pt x="1788" y="1619"/>
                      <a:pt x="2696" y="793"/>
                      <a:pt x="3743" y="793"/>
                    </a:cubicBezTo>
                    <a:close/>
                    <a:moveTo>
                      <a:pt x="4043" y="1"/>
                    </a:moveTo>
                    <a:cubicBezTo>
                      <a:pt x="3792" y="1"/>
                      <a:pt x="3538" y="48"/>
                      <a:pt x="3289" y="150"/>
                    </a:cubicBezTo>
                    <a:cubicBezTo>
                      <a:pt x="3041" y="181"/>
                      <a:pt x="2793" y="275"/>
                      <a:pt x="2576" y="368"/>
                    </a:cubicBezTo>
                    <a:cubicBezTo>
                      <a:pt x="1583" y="802"/>
                      <a:pt x="1242" y="1453"/>
                      <a:pt x="807" y="2353"/>
                    </a:cubicBezTo>
                    <a:cubicBezTo>
                      <a:pt x="1" y="4028"/>
                      <a:pt x="2079" y="5796"/>
                      <a:pt x="3630" y="5920"/>
                    </a:cubicBezTo>
                    <a:cubicBezTo>
                      <a:pt x="3647" y="5921"/>
                      <a:pt x="3663" y="5921"/>
                      <a:pt x="3680" y="5921"/>
                    </a:cubicBezTo>
                    <a:cubicBezTo>
                      <a:pt x="4417" y="5921"/>
                      <a:pt x="5347" y="5259"/>
                      <a:pt x="5802" y="4804"/>
                    </a:cubicBezTo>
                    <a:cubicBezTo>
                      <a:pt x="6422" y="4121"/>
                      <a:pt x="6671" y="3191"/>
                      <a:pt x="6546" y="2291"/>
                    </a:cubicBezTo>
                    <a:cubicBezTo>
                      <a:pt x="6367" y="1061"/>
                      <a:pt x="5236" y="1"/>
                      <a:pt x="40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39"/>
              <p:cNvSpPr/>
              <p:nvPr/>
            </p:nvSpPr>
            <p:spPr>
              <a:xfrm rot="-999406">
                <a:off x="4541304" y="1418273"/>
                <a:ext cx="31079" cy="28957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1446" extrusionOk="0">
                    <a:moveTo>
                      <a:pt x="1175" y="0"/>
                    </a:moveTo>
                    <a:cubicBezTo>
                      <a:pt x="591" y="0"/>
                      <a:pt x="0" y="842"/>
                      <a:pt x="0" y="1329"/>
                    </a:cubicBezTo>
                    <a:cubicBezTo>
                      <a:pt x="0" y="1404"/>
                      <a:pt x="57" y="1445"/>
                      <a:pt x="116" y="1445"/>
                    </a:cubicBezTo>
                    <a:cubicBezTo>
                      <a:pt x="154" y="1445"/>
                      <a:pt x="193" y="1428"/>
                      <a:pt x="217" y="1391"/>
                    </a:cubicBezTo>
                    <a:cubicBezTo>
                      <a:pt x="404" y="1205"/>
                      <a:pt x="528" y="957"/>
                      <a:pt x="714" y="771"/>
                    </a:cubicBezTo>
                    <a:cubicBezTo>
                      <a:pt x="900" y="585"/>
                      <a:pt x="1148" y="430"/>
                      <a:pt x="1396" y="337"/>
                    </a:cubicBezTo>
                    <a:cubicBezTo>
                      <a:pt x="1520" y="306"/>
                      <a:pt x="1551" y="119"/>
                      <a:pt x="1427" y="57"/>
                    </a:cubicBezTo>
                    <a:cubicBezTo>
                      <a:pt x="1344" y="18"/>
                      <a:pt x="1260" y="0"/>
                      <a:pt x="11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39"/>
              <p:cNvSpPr/>
              <p:nvPr/>
            </p:nvSpPr>
            <p:spPr>
              <a:xfrm rot="-999406">
                <a:off x="4572894" y="1403175"/>
                <a:ext cx="15960" cy="6648"/>
              </a:xfrm>
              <a:custGeom>
                <a:avLst/>
                <a:gdLst/>
                <a:ahLst/>
                <a:cxnLst/>
                <a:rect l="l" t="t" r="r" b="b"/>
                <a:pathLst>
                  <a:path w="797" h="332" extrusionOk="0">
                    <a:moveTo>
                      <a:pt x="581" y="0"/>
                    </a:moveTo>
                    <a:cubicBezTo>
                      <a:pt x="503" y="0"/>
                      <a:pt x="438" y="18"/>
                      <a:pt x="360" y="18"/>
                    </a:cubicBezTo>
                    <a:cubicBezTo>
                      <a:pt x="332" y="18"/>
                      <a:pt x="302" y="16"/>
                      <a:pt x="269" y="9"/>
                    </a:cubicBezTo>
                    <a:cubicBezTo>
                      <a:pt x="257" y="8"/>
                      <a:pt x="246" y="7"/>
                      <a:pt x="236" y="7"/>
                    </a:cubicBezTo>
                    <a:cubicBezTo>
                      <a:pt x="46" y="7"/>
                      <a:pt x="1" y="261"/>
                      <a:pt x="207" y="319"/>
                    </a:cubicBezTo>
                    <a:cubicBezTo>
                      <a:pt x="248" y="328"/>
                      <a:pt x="292" y="332"/>
                      <a:pt x="337" y="332"/>
                    </a:cubicBezTo>
                    <a:cubicBezTo>
                      <a:pt x="459" y="332"/>
                      <a:pt x="590" y="303"/>
                      <a:pt x="703" y="257"/>
                    </a:cubicBezTo>
                    <a:cubicBezTo>
                      <a:pt x="796" y="195"/>
                      <a:pt x="765" y="40"/>
                      <a:pt x="672" y="9"/>
                    </a:cubicBezTo>
                    <a:cubicBezTo>
                      <a:pt x="639" y="3"/>
                      <a:pt x="609" y="0"/>
                      <a:pt x="5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39"/>
              <p:cNvSpPr/>
              <p:nvPr/>
            </p:nvSpPr>
            <p:spPr>
              <a:xfrm rot="-999406">
                <a:off x="4445019" y="1308080"/>
                <a:ext cx="273365" cy="263793"/>
              </a:xfrm>
              <a:custGeom>
                <a:avLst/>
                <a:gdLst/>
                <a:ahLst/>
                <a:cxnLst/>
                <a:rect l="l" t="t" r="r" b="b"/>
                <a:pathLst>
                  <a:path w="13651" h="13173" extrusionOk="0">
                    <a:moveTo>
                      <a:pt x="5864" y="690"/>
                    </a:moveTo>
                    <a:cubicBezTo>
                      <a:pt x="5915" y="767"/>
                      <a:pt x="6008" y="822"/>
                      <a:pt x="6109" y="822"/>
                    </a:cubicBezTo>
                    <a:cubicBezTo>
                      <a:pt x="6130" y="822"/>
                      <a:pt x="6152" y="820"/>
                      <a:pt x="6174" y="814"/>
                    </a:cubicBezTo>
                    <a:cubicBezTo>
                      <a:pt x="6426" y="757"/>
                      <a:pt x="6674" y="731"/>
                      <a:pt x="6919" y="731"/>
                    </a:cubicBezTo>
                    <a:cubicBezTo>
                      <a:pt x="7733" y="731"/>
                      <a:pt x="8514" y="1015"/>
                      <a:pt x="9276" y="1373"/>
                    </a:cubicBezTo>
                    <a:cubicBezTo>
                      <a:pt x="10889" y="2148"/>
                      <a:pt x="11448" y="3265"/>
                      <a:pt x="12130" y="4816"/>
                    </a:cubicBezTo>
                    <a:cubicBezTo>
                      <a:pt x="12999" y="6833"/>
                      <a:pt x="12937" y="9097"/>
                      <a:pt x="11510" y="10803"/>
                    </a:cubicBezTo>
                    <a:cubicBezTo>
                      <a:pt x="10424" y="12075"/>
                      <a:pt x="8625" y="12354"/>
                      <a:pt x="7074" y="12447"/>
                    </a:cubicBezTo>
                    <a:cubicBezTo>
                      <a:pt x="7048" y="12448"/>
                      <a:pt x="7021" y="12449"/>
                      <a:pt x="6995" y="12449"/>
                    </a:cubicBezTo>
                    <a:cubicBezTo>
                      <a:pt x="5982" y="12449"/>
                      <a:pt x="4692" y="11880"/>
                      <a:pt x="3785" y="11517"/>
                    </a:cubicBezTo>
                    <a:cubicBezTo>
                      <a:pt x="2576" y="11051"/>
                      <a:pt x="1459" y="9376"/>
                      <a:pt x="1118" y="8197"/>
                    </a:cubicBezTo>
                    <a:cubicBezTo>
                      <a:pt x="156" y="5002"/>
                      <a:pt x="2700" y="1311"/>
                      <a:pt x="5864" y="690"/>
                    </a:cubicBezTo>
                    <a:close/>
                    <a:moveTo>
                      <a:pt x="6178" y="1"/>
                    </a:moveTo>
                    <a:cubicBezTo>
                      <a:pt x="4738" y="1"/>
                      <a:pt x="3441" y="771"/>
                      <a:pt x="2358" y="1776"/>
                    </a:cubicBezTo>
                    <a:cubicBezTo>
                      <a:pt x="1149" y="2924"/>
                      <a:pt x="1" y="5437"/>
                      <a:pt x="125" y="7143"/>
                    </a:cubicBezTo>
                    <a:cubicBezTo>
                      <a:pt x="404" y="10493"/>
                      <a:pt x="3568" y="12944"/>
                      <a:pt x="6795" y="13161"/>
                    </a:cubicBezTo>
                    <a:cubicBezTo>
                      <a:pt x="6933" y="13169"/>
                      <a:pt x="7074" y="13172"/>
                      <a:pt x="7215" y="13172"/>
                    </a:cubicBezTo>
                    <a:cubicBezTo>
                      <a:pt x="8784" y="13172"/>
                      <a:pt x="10498" y="12696"/>
                      <a:pt x="11665" y="11672"/>
                    </a:cubicBezTo>
                    <a:cubicBezTo>
                      <a:pt x="13371" y="10214"/>
                      <a:pt x="13650" y="8228"/>
                      <a:pt x="13247" y="6119"/>
                    </a:cubicBezTo>
                    <a:cubicBezTo>
                      <a:pt x="12937" y="4444"/>
                      <a:pt x="12099" y="2552"/>
                      <a:pt x="10734" y="1497"/>
                    </a:cubicBezTo>
                    <a:cubicBezTo>
                      <a:pt x="9680" y="659"/>
                      <a:pt x="8408" y="194"/>
                      <a:pt x="7074" y="101"/>
                    </a:cubicBezTo>
                    <a:cubicBezTo>
                      <a:pt x="6770" y="33"/>
                      <a:pt x="6471" y="1"/>
                      <a:pt x="61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39"/>
              <p:cNvSpPr/>
              <p:nvPr/>
            </p:nvSpPr>
            <p:spPr>
              <a:xfrm rot="-999406">
                <a:off x="4213566" y="1116631"/>
                <a:ext cx="716885" cy="620784"/>
              </a:xfrm>
              <a:custGeom>
                <a:avLst/>
                <a:gdLst/>
                <a:ahLst/>
                <a:cxnLst/>
                <a:rect l="l" t="t" r="r" b="b"/>
                <a:pathLst>
                  <a:path w="35799" h="31000" extrusionOk="0">
                    <a:moveTo>
                      <a:pt x="10815" y="639"/>
                    </a:moveTo>
                    <a:cubicBezTo>
                      <a:pt x="11487" y="639"/>
                      <a:pt x="12258" y="987"/>
                      <a:pt x="12812" y="1273"/>
                    </a:cubicBezTo>
                    <a:cubicBezTo>
                      <a:pt x="13246" y="1490"/>
                      <a:pt x="13649" y="1769"/>
                      <a:pt x="14115" y="1955"/>
                    </a:cubicBezTo>
                    <a:cubicBezTo>
                      <a:pt x="14704" y="2173"/>
                      <a:pt x="14704" y="2700"/>
                      <a:pt x="14704" y="3196"/>
                    </a:cubicBezTo>
                    <a:lnTo>
                      <a:pt x="14611" y="3134"/>
                    </a:lnTo>
                    <a:cubicBezTo>
                      <a:pt x="13184" y="2545"/>
                      <a:pt x="11850" y="1893"/>
                      <a:pt x="10330" y="1521"/>
                    </a:cubicBezTo>
                    <a:cubicBezTo>
                      <a:pt x="10082" y="1459"/>
                      <a:pt x="9865" y="1397"/>
                      <a:pt x="9617" y="1366"/>
                    </a:cubicBezTo>
                    <a:cubicBezTo>
                      <a:pt x="9880" y="827"/>
                      <a:pt x="10321" y="639"/>
                      <a:pt x="10815" y="639"/>
                    </a:cubicBezTo>
                    <a:close/>
                    <a:moveTo>
                      <a:pt x="30123" y="8107"/>
                    </a:moveTo>
                    <a:cubicBezTo>
                      <a:pt x="30753" y="8107"/>
                      <a:pt x="31558" y="8465"/>
                      <a:pt x="32076" y="8656"/>
                    </a:cubicBezTo>
                    <a:cubicBezTo>
                      <a:pt x="33193" y="9121"/>
                      <a:pt x="35023" y="9370"/>
                      <a:pt x="34558" y="10890"/>
                    </a:cubicBezTo>
                    <a:cubicBezTo>
                      <a:pt x="32728" y="10083"/>
                      <a:pt x="30866" y="9401"/>
                      <a:pt x="28912" y="8904"/>
                    </a:cubicBezTo>
                    <a:cubicBezTo>
                      <a:pt x="29191" y="8594"/>
                      <a:pt x="29346" y="8222"/>
                      <a:pt x="29874" y="8129"/>
                    </a:cubicBezTo>
                    <a:cubicBezTo>
                      <a:pt x="29953" y="8114"/>
                      <a:pt x="30036" y="8107"/>
                      <a:pt x="30123" y="8107"/>
                    </a:cubicBezTo>
                    <a:close/>
                    <a:moveTo>
                      <a:pt x="20445" y="1918"/>
                    </a:moveTo>
                    <a:cubicBezTo>
                      <a:pt x="20562" y="1918"/>
                      <a:pt x="20675" y="1930"/>
                      <a:pt x="20784" y="1955"/>
                    </a:cubicBezTo>
                    <a:cubicBezTo>
                      <a:pt x="22335" y="2266"/>
                      <a:pt x="23824" y="2886"/>
                      <a:pt x="25127" y="3786"/>
                    </a:cubicBezTo>
                    <a:cubicBezTo>
                      <a:pt x="25500" y="4034"/>
                      <a:pt x="25872" y="4251"/>
                      <a:pt x="26306" y="4406"/>
                    </a:cubicBezTo>
                    <a:cubicBezTo>
                      <a:pt x="26740" y="4623"/>
                      <a:pt x="26896" y="5864"/>
                      <a:pt x="26958" y="6205"/>
                    </a:cubicBezTo>
                    <a:cubicBezTo>
                      <a:pt x="27113" y="6888"/>
                      <a:pt x="27299" y="7477"/>
                      <a:pt x="27423" y="8129"/>
                    </a:cubicBezTo>
                    <a:cubicBezTo>
                      <a:pt x="27051" y="7943"/>
                      <a:pt x="26678" y="7788"/>
                      <a:pt x="26275" y="7694"/>
                    </a:cubicBezTo>
                    <a:cubicBezTo>
                      <a:pt x="25748" y="7570"/>
                      <a:pt x="25251" y="7384"/>
                      <a:pt x="24786" y="7167"/>
                    </a:cubicBezTo>
                    <a:cubicBezTo>
                      <a:pt x="24476" y="7012"/>
                      <a:pt x="24166" y="6857"/>
                      <a:pt x="23824" y="6795"/>
                    </a:cubicBezTo>
                    <a:cubicBezTo>
                      <a:pt x="23813" y="6793"/>
                      <a:pt x="23802" y="6792"/>
                      <a:pt x="23791" y="6792"/>
                    </a:cubicBezTo>
                    <a:cubicBezTo>
                      <a:pt x="23598" y="6792"/>
                      <a:pt x="23526" y="7048"/>
                      <a:pt x="23731" y="7136"/>
                    </a:cubicBezTo>
                    <a:cubicBezTo>
                      <a:pt x="24445" y="7446"/>
                      <a:pt x="25034" y="8005"/>
                      <a:pt x="25810" y="8191"/>
                    </a:cubicBezTo>
                    <a:cubicBezTo>
                      <a:pt x="26337" y="8346"/>
                      <a:pt x="26958" y="8811"/>
                      <a:pt x="27516" y="9028"/>
                    </a:cubicBezTo>
                    <a:cubicBezTo>
                      <a:pt x="27578" y="9090"/>
                      <a:pt x="27640" y="9121"/>
                      <a:pt x="27733" y="9121"/>
                    </a:cubicBezTo>
                    <a:lnTo>
                      <a:pt x="27826" y="9121"/>
                    </a:lnTo>
                    <a:cubicBezTo>
                      <a:pt x="27842" y="9137"/>
                      <a:pt x="27857" y="9145"/>
                      <a:pt x="27877" y="9145"/>
                    </a:cubicBezTo>
                    <a:cubicBezTo>
                      <a:pt x="27896" y="9145"/>
                      <a:pt x="27919" y="9137"/>
                      <a:pt x="27950" y="9121"/>
                    </a:cubicBezTo>
                    <a:cubicBezTo>
                      <a:pt x="29284" y="10114"/>
                      <a:pt x="31270" y="10331"/>
                      <a:pt x="32728" y="11076"/>
                    </a:cubicBezTo>
                    <a:cubicBezTo>
                      <a:pt x="33131" y="11262"/>
                      <a:pt x="35054" y="11603"/>
                      <a:pt x="34992" y="12286"/>
                    </a:cubicBezTo>
                    <a:cubicBezTo>
                      <a:pt x="34961" y="13185"/>
                      <a:pt x="34682" y="14085"/>
                      <a:pt x="34558" y="14984"/>
                    </a:cubicBezTo>
                    <a:cubicBezTo>
                      <a:pt x="33658" y="14426"/>
                      <a:pt x="32231" y="14209"/>
                      <a:pt x="31487" y="13930"/>
                    </a:cubicBezTo>
                    <a:cubicBezTo>
                      <a:pt x="30060" y="13371"/>
                      <a:pt x="28664" y="12565"/>
                      <a:pt x="27082" y="12503"/>
                    </a:cubicBezTo>
                    <a:cubicBezTo>
                      <a:pt x="26647" y="11665"/>
                      <a:pt x="26027" y="10921"/>
                      <a:pt x="25313" y="10331"/>
                    </a:cubicBezTo>
                    <a:cubicBezTo>
                      <a:pt x="23301" y="8430"/>
                      <a:pt x="20611" y="7237"/>
                      <a:pt x="17918" y="7237"/>
                    </a:cubicBezTo>
                    <a:cubicBezTo>
                      <a:pt x="16832" y="7237"/>
                      <a:pt x="15747" y="7431"/>
                      <a:pt x="14704" y="7850"/>
                    </a:cubicBezTo>
                    <a:cubicBezTo>
                      <a:pt x="14673" y="7788"/>
                      <a:pt x="14611" y="7725"/>
                      <a:pt x="14549" y="7725"/>
                    </a:cubicBezTo>
                    <a:cubicBezTo>
                      <a:pt x="12812" y="7291"/>
                      <a:pt x="11292" y="6423"/>
                      <a:pt x="9493" y="6143"/>
                    </a:cubicBezTo>
                    <a:cubicBezTo>
                      <a:pt x="8314" y="5957"/>
                      <a:pt x="7166" y="5027"/>
                      <a:pt x="5925" y="4840"/>
                    </a:cubicBezTo>
                    <a:cubicBezTo>
                      <a:pt x="6266" y="4158"/>
                      <a:pt x="6452" y="3382"/>
                      <a:pt x="6887" y="2762"/>
                    </a:cubicBezTo>
                    <a:cubicBezTo>
                      <a:pt x="7312" y="2153"/>
                      <a:pt x="7972" y="1940"/>
                      <a:pt x="8706" y="1940"/>
                    </a:cubicBezTo>
                    <a:cubicBezTo>
                      <a:pt x="9954" y="1940"/>
                      <a:pt x="11417" y="2554"/>
                      <a:pt x="12316" y="2886"/>
                    </a:cubicBezTo>
                    <a:cubicBezTo>
                      <a:pt x="13339" y="3289"/>
                      <a:pt x="14301" y="3724"/>
                      <a:pt x="15232" y="4282"/>
                    </a:cubicBezTo>
                    <a:cubicBezTo>
                      <a:pt x="15382" y="4357"/>
                      <a:pt x="15543" y="4398"/>
                      <a:pt x="15703" y="4398"/>
                    </a:cubicBezTo>
                    <a:cubicBezTo>
                      <a:pt x="15806" y="4398"/>
                      <a:pt x="15909" y="4381"/>
                      <a:pt x="16007" y="4344"/>
                    </a:cubicBezTo>
                    <a:cubicBezTo>
                      <a:pt x="16690" y="4685"/>
                      <a:pt x="17372" y="4965"/>
                      <a:pt x="18085" y="5182"/>
                    </a:cubicBezTo>
                    <a:cubicBezTo>
                      <a:pt x="19481" y="5554"/>
                      <a:pt x="20846" y="5988"/>
                      <a:pt x="22180" y="6485"/>
                    </a:cubicBezTo>
                    <a:cubicBezTo>
                      <a:pt x="22217" y="6503"/>
                      <a:pt x="22253" y="6511"/>
                      <a:pt x="22288" y="6511"/>
                    </a:cubicBezTo>
                    <a:cubicBezTo>
                      <a:pt x="22484" y="6511"/>
                      <a:pt x="22613" y="6244"/>
                      <a:pt x="22428" y="6112"/>
                    </a:cubicBezTo>
                    <a:cubicBezTo>
                      <a:pt x="21591" y="5337"/>
                      <a:pt x="20257" y="5027"/>
                      <a:pt x="19140" y="4809"/>
                    </a:cubicBezTo>
                    <a:cubicBezTo>
                      <a:pt x="18272" y="4623"/>
                      <a:pt x="17403" y="4375"/>
                      <a:pt x="16534" y="4034"/>
                    </a:cubicBezTo>
                    <a:cubicBezTo>
                      <a:pt x="16721" y="3910"/>
                      <a:pt x="16876" y="3786"/>
                      <a:pt x="17031" y="3662"/>
                    </a:cubicBezTo>
                    <a:cubicBezTo>
                      <a:pt x="17847" y="3071"/>
                      <a:pt x="19302" y="1918"/>
                      <a:pt x="20445" y="1918"/>
                    </a:cubicBezTo>
                    <a:close/>
                    <a:moveTo>
                      <a:pt x="5731" y="5636"/>
                    </a:moveTo>
                    <a:cubicBezTo>
                      <a:pt x="5989" y="5636"/>
                      <a:pt x="6272" y="5684"/>
                      <a:pt x="6577" y="5771"/>
                    </a:cubicBezTo>
                    <a:cubicBezTo>
                      <a:pt x="7848" y="6174"/>
                      <a:pt x="8965" y="6733"/>
                      <a:pt x="10330" y="6919"/>
                    </a:cubicBezTo>
                    <a:cubicBezTo>
                      <a:pt x="11664" y="7105"/>
                      <a:pt x="12874" y="7788"/>
                      <a:pt x="14208" y="8067"/>
                    </a:cubicBezTo>
                    <a:cubicBezTo>
                      <a:pt x="13991" y="8160"/>
                      <a:pt x="13805" y="8253"/>
                      <a:pt x="13587" y="8377"/>
                    </a:cubicBezTo>
                    <a:cubicBezTo>
                      <a:pt x="11075" y="9866"/>
                      <a:pt x="9710" y="12006"/>
                      <a:pt x="9182" y="14829"/>
                    </a:cubicBezTo>
                    <a:cubicBezTo>
                      <a:pt x="8872" y="16505"/>
                      <a:pt x="8965" y="18242"/>
                      <a:pt x="9493" y="19886"/>
                    </a:cubicBezTo>
                    <a:cubicBezTo>
                      <a:pt x="9275" y="19824"/>
                      <a:pt x="9089" y="19762"/>
                      <a:pt x="8872" y="19669"/>
                    </a:cubicBezTo>
                    <a:cubicBezTo>
                      <a:pt x="7476" y="18986"/>
                      <a:pt x="6080" y="18459"/>
                      <a:pt x="4622" y="17900"/>
                    </a:cubicBezTo>
                    <a:cubicBezTo>
                      <a:pt x="4033" y="17683"/>
                      <a:pt x="3443" y="17435"/>
                      <a:pt x="2854" y="17249"/>
                    </a:cubicBezTo>
                    <a:cubicBezTo>
                      <a:pt x="2451" y="17187"/>
                      <a:pt x="2078" y="17063"/>
                      <a:pt x="1706" y="16939"/>
                    </a:cubicBezTo>
                    <a:cubicBezTo>
                      <a:pt x="1684" y="16826"/>
                      <a:pt x="1596" y="16747"/>
                      <a:pt x="1502" y="16747"/>
                    </a:cubicBezTo>
                    <a:cubicBezTo>
                      <a:pt x="1473" y="16747"/>
                      <a:pt x="1443" y="16754"/>
                      <a:pt x="1415" y="16771"/>
                    </a:cubicBezTo>
                    <a:lnTo>
                      <a:pt x="1415" y="16771"/>
                    </a:lnTo>
                    <a:cubicBezTo>
                      <a:pt x="1238" y="16585"/>
                      <a:pt x="1184" y="16309"/>
                      <a:pt x="1396" y="15884"/>
                    </a:cubicBezTo>
                    <a:cubicBezTo>
                      <a:pt x="1892" y="14891"/>
                      <a:pt x="2172" y="13651"/>
                      <a:pt x="2482" y="12565"/>
                    </a:cubicBezTo>
                    <a:cubicBezTo>
                      <a:pt x="2823" y="11417"/>
                      <a:pt x="3133" y="10238"/>
                      <a:pt x="3474" y="9090"/>
                    </a:cubicBezTo>
                    <a:cubicBezTo>
                      <a:pt x="3661" y="8284"/>
                      <a:pt x="3940" y="7477"/>
                      <a:pt x="4250" y="6733"/>
                    </a:cubicBezTo>
                    <a:cubicBezTo>
                      <a:pt x="4562" y="5952"/>
                      <a:pt x="5068" y="5636"/>
                      <a:pt x="5731" y="5636"/>
                    </a:cubicBezTo>
                    <a:close/>
                    <a:moveTo>
                      <a:pt x="17835" y="7996"/>
                    </a:moveTo>
                    <a:cubicBezTo>
                      <a:pt x="20083" y="7996"/>
                      <a:pt x="22382" y="8817"/>
                      <a:pt x="24197" y="10145"/>
                    </a:cubicBezTo>
                    <a:cubicBezTo>
                      <a:pt x="25189" y="10890"/>
                      <a:pt x="25996" y="11851"/>
                      <a:pt x="26554" y="12968"/>
                    </a:cubicBezTo>
                    <a:cubicBezTo>
                      <a:pt x="27051" y="14116"/>
                      <a:pt x="26834" y="15574"/>
                      <a:pt x="26771" y="16722"/>
                    </a:cubicBezTo>
                    <a:lnTo>
                      <a:pt x="26802" y="16722"/>
                    </a:lnTo>
                    <a:cubicBezTo>
                      <a:pt x="26771" y="19296"/>
                      <a:pt x="25469" y="21654"/>
                      <a:pt x="23297" y="23050"/>
                    </a:cubicBezTo>
                    <a:cubicBezTo>
                      <a:pt x="21346" y="24266"/>
                      <a:pt x="19478" y="24655"/>
                      <a:pt x="17371" y="24655"/>
                    </a:cubicBezTo>
                    <a:cubicBezTo>
                      <a:pt x="16898" y="24655"/>
                      <a:pt x="16414" y="24635"/>
                      <a:pt x="15914" y="24601"/>
                    </a:cubicBezTo>
                    <a:cubicBezTo>
                      <a:pt x="14177" y="24477"/>
                      <a:pt x="12129" y="22957"/>
                      <a:pt x="11013" y="21654"/>
                    </a:cubicBezTo>
                    <a:cubicBezTo>
                      <a:pt x="9772" y="20258"/>
                      <a:pt x="9399" y="17280"/>
                      <a:pt x="9741" y="15512"/>
                    </a:cubicBezTo>
                    <a:cubicBezTo>
                      <a:pt x="10268" y="12813"/>
                      <a:pt x="11168" y="10672"/>
                      <a:pt x="13618" y="9152"/>
                    </a:cubicBezTo>
                    <a:cubicBezTo>
                      <a:pt x="14899" y="8352"/>
                      <a:pt x="16356" y="7996"/>
                      <a:pt x="17835" y="7996"/>
                    </a:cubicBezTo>
                    <a:close/>
                    <a:moveTo>
                      <a:pt x="27237" y="12875"/>
                    </a:moveTo>
                    <a:lnTo>
                      <a:pt x="27237" y="12875"/>
                    </a:lnTo>
                    <a:cubicBezTo>
                      <a:pt x="28292" y="13185"/>
                      <a:pt x="29315" y="13589"/>
                      <a:pt x="30339" y="14054"/>
                    </a:cubicBezTo>
                    <a:cubicBezTo>
                      <a:pt x="31487" y="14643"/>
                      <a:pt x="32945" y="14860"/>
                      <a:pt x="34030" y="15512"/>
                    </a:cubicBezTo>
                    <a:cubicBezTo>
                      <a:pt x="35116" y="16163"/>
                      <a:pt x="34124" y="17994"/>
                      <a:pt x="33782" y="19017"/>
                    </a:cubicBezTo>
                    <a:cubicBezTo>
                      <a:pt x="33410" y="20134"/>
                      <a:pt x="33038" y="21437"/>
                      <a:pt x="32572" y="22523"/>
                    </a:cubicBezTo>
                    <a:cubicBezTo>
                      <a:pt x="32014" y="23826"/>
                      <a:pt x="31735" y="25470"/>
                      <a:pt x="30959" y="26649"/>
                    </a:cubicBezTo>
                    <a:cubicBezTo>
                      <a:pt x="30556" y="27238"/>
                      <a:pt x="30308" y="27703"/>
                      <a:pt x="29874" y="27734"/>
                    </a:cubicBezTo>
                    <a:cubicBezTo>
                      <a:pt x="29791" y="27652"/>
                      <a:pt x="29694" y="27610"/>
                      <a:pt x="29593" y="27610"/>
                    </a:cubicBezTo>
                    <a:cubicBezTo>
                      <a:pt x="29543" y="27610"/>
                      <a:pt x="29491" y="27621"/>
                      <a:pt x="29439" y="27641"/>
                    </a:cubicBezTo>
                    <a:cubicBezTo>
                      <a:pt x="29191" y="27517"/>
                      <a:pt x="28912" y="27362"/>
                      <a:pt x="28695" y="27176"/>
                    </a:cubicBezTo>
                    <a:cubicBezTo>
                      <a:pt x="28509" y="26959"/>
                      <a:pt x="28261" y="26804"/>
                      <a:pt x="27981" y="26711"/>
                    </a:cubicBezTo>
                    <a:cubicBezTo>
                      <a:pt x="26554" y="26369"/>
                      <a:pt x="25158" y="25904"/>
                      <a:pt x="23824" y="25284"/>
                    </a:cubicBezTo>
                    <a:cubicBezTo>
                      <a:pt x="23328" y="25035"/>
                      <a:pt x="22801" y="24818"/>
                      <a:pt x="22304" y="24570"/>
                    </a:cubicBezTo>
                    <a:cubicBezTo>
                      <a:pt x="22242" y="24570"/>
                      <a:pt x="22180" y="24539"/>
                      <a:pt x="22118" y="24539"/>
                    </a:cubicBezTo>
                    <a:cubicBezTo>
                      <a:pt x="22677" y="24229"/>
                      <a:pt x="23204" y="23919"/>
                      <a:pt x="23700" y="23639"/>
                    </a:cubicBezTo>
                    <a:cubicBezTo>
                      <a:pt x="25717" y="22461"/>
                      <a:pt x="27485" y="19855"/>
                      <a:pt x="27485" y="17466"/>
                    </a:cubicBezTo>
                    <a:cubicBezTo>
                      <a:pt x="27485" y="16846"/>
                      <a:pt x="27640" y="16225"/>
                      <a:pt x="27609" y="15636"/>
                    </a:cubicBezTo>
                    <a:cubicBezTo>
                      <a:pt x="27578" y="14860"/>
                      <a:pt x="27392" y="14116"/>
                      <a:pt x="27330" y="13340"/>
                    </a:cubicBezTo>
                    <a:cubicBezTo>
                      <a:pt x="27299" y="13185"/>
                      <a:pt x="27268" y="13030"/>
                      <a:pt x="27237" y="12875"/>
                    </a:cubicBezTo>
                    <a:close/>
                    <a:moveTo>
                      <a:pt x="1551" y="17559"/>
                    </a:moveTo>
                    <a:cubicBezTo>
                      <a:pt x="2978" y="18149"/>
                      <a:pt x="4529" y="18583"/>
                      <a:pt x="5987" y="19141"/>
                    </a:cubicBezTo>
                    <a:cubicBezTo>
                      <a:pt x="6763" y="19452"/>
                      <a:pt x="7507" y="19762"/>
                      <a:pt x="8252" y="20134"/>
                    </a:cubicBezTo>
                    <a:cubicBezTo>
                      <a:pt x="8531" y="20289"/>
                      <a:pt x="8841" y="20444"/>
                      <a:pt x="9151" y="20568"/>
                    </a:cubicBezTo>
                    <a:cubicBezTo>
                      <a:pt x="9380" y="20664"/>
                      <a:pt x="9503" y="20747"/>
                      <a:pt x="9543" y="20747"/>
                    </a:cubicBezTo>
                    <a:cubicBezTo>
                      <a:pt x="9568" y="20747"/>
                      <a:pt x="9559" y="20714"/>
                      <a:pt x="9524" y="20630"/>
                    </a:cubicBezTo>
                    <a:lnTo>
                      <a:pt x="9524" y="20630"/>
                    </a:lnTo>
                    <a:cubicBezTo>
                      <a:pt x="9586" y="20754"/>
                      <a:pt x="9710" y="20848"/>
                      <a:pt x="9834" y="20848"/>
                    </a:cubicBezTo>
                    <a:cubicBezTo>
                      <a:pt x="9958" y="21127"/>
                      <a:pt x="10082" y="21375"/>
                      <a:pt x="10237" y="21654"/>
                    </a:cubicBezTo>
                    <a:cubicBezTo>
                      <a:pt x="10764" y="22647"/>
                      <a:pt x="11850" y="23205"/>
                      <a:pt x="12657" y="23981"/>
                    </a:cubicBezTo>
                    <a:cubicBezTo>
                      <a:pt x="13370" y="24663"/>
                      <a:pt x="14828" y="25160"/>
                      <a:pt x="15821" y="25253"/>
                    </a:cubicBezTo>
                    <a:cubicBezTo>
                      <a:pt x="16454" y="25296"/>
                      <a:pt x="17088" y="25319"/>
                      <a:pt x="17718" y="25319"/>
                    </a:cubicBezTo>
                    <a:cubicBezTo>
                      <a:pt x="18446" y="25319"/>
                      <a:pt x="19170" y="25288"/>
                      <a:pt x="19885" y="25222"/>
                    </a:cubicBezTo>
                    <a:cubicBezTo>
                      <a:pt x="20257" y="25191"/>
                      <a:pt x="20629" y="25129"/>
                      <a:pt x="20970" y="25004"/>
                    </a:cubicBezTo>
                    <a:cubicBezTo>
                      <a:pt x="21405" y="25346"/>
                      <a:pt x="22242" y="25315"/>
                      <a:pt x="22708" y="25594"/>
                    </a:cubicBezTo>
                    <a:cubicBezTo>
                      <a:pt x="23452" y="25966"/>
                      <a:pt x="24197" y="26276"/>
                      <a:pt x="25003" y="26555"/>
                    </a:cubicBezTo>
                    <a:cubicBezTo>
                      <a:pt x="25810" y="26835"/>
                      <a:pt x="26709" y="27145"/>
                      <a:pt x="27547" y="27331"/>
                    </a:cubicBezTo>
                    <a:cubicBezTo>
                      <a:pt x="28167" y="27455"/>
                      <a:pt x="28540" y="28076"/>
                      <a:pt x="29160" y="28231"/>
                    </a:cubicBezTo>
                    <a:cubicBezTo>
                      <a:pt x="28633" y="28975"/>
                      <a:pt x="27950" y="29627"/>
                      <a:pt x="27175" y="30154"/>
                    </a:cubicBezTo>
                    <a:lnTo>
                      <a:pt x="27206" y="30154"/>
                    </a:lnTo>
                    <a:cubicBezTo>
                      <a:pt x="26943" y="30242"/>
                      <a:pt x="26677" y="30279"/>
                      <a:pt x="26410" y="30279"/>
                    </a:cubicBezTo>
                    <a:cubicBezTo>
                      <a:pt x="25358" y="30279"/>
                      <a:pt x="24293" y="29700"/>
                      <a:pt x="23328" y="29378"/>
                    </a:cubicBezTo>
                    <a:cubicBezTo>
                      <a:pt x="20536" y="28448"/>
                      <a:pt x="17744" y="27734"/>
                      <a:pt x="14983" y="26649"/>
                    </a:cubicBezTo>
                    <a:cubicBezTo>
                      <a:pt x="12129" y="25594"/>
                      <a:pt x="9524" y="24074"/>
                      <a:pt x="6608" y="23050"/>
                    </a:cubicBezTo>
                    <a:cubicBezTo>
                      <a:pt x="5305" y="22554"/>
                      <a:pt x="4033" y="21995"/>
                      <a:pt x="2792" y="21375"/>
                    </a:cubicBezTo>
                    <a:cubicBezTo>
                      <a:pt x="2016" y="20972"/>
                      <a:pt x="962" y="20785"/>
                      <a:pt x="1086" y="19669"/>
                    </a:cubicBezTo>
                    <a:cubicBezTo>
                      <a:pt x="1179" y="18955"/>
                      <a:pt x="1396" y="18273"/>
                      <a:pt x="1551" y="17559"/>
                    </a:cubicBezTo>
                    <a:close/>
                    <a:moveTo>
                      <a:pt x="10804" y="0"/>
                    </a:moveTo>
                    <a:cubicBezTo>
                      <a:pt x="9976" y="0"/>
                      <a:pt x="9237" y="299"/>
                      <a:pt x="9151" y="1242"/>
                    </a:cubicBezTo>
                    <a:cubicBezTo>
                      <a:pt x="8947" y="1197"/>
                      <a:pt x="8737" y="1176"/>
                      <a:pt x="8527" y="1176"/>
                    </a:cubicBezTo>
                    <a:cubicBezTo>
                      <a:pt x="8006" y="1176"/>
                      <a:pt x="7484" y="1309"/>
                      <a:pt x="7042" y="1552"/>
                    </a:cubicBezTo>
                    <a:cubicBezTo>
                      <a:pt x="5925" y="2204"/>
                      <a:pt x="5801" y="3662"/>
                      <a:pt x="5367" y="4778"/>
                    </a:cubicBezTo>
                    <a:lnTo>
                      <a:pt x="5336" y="4778"/>
                    </a:lnTo>
                    <a:cubicBezTo>
                      <a:pt x="4374" y="4809"/>
                      <a:pt x="3940" y="5616"/>
                      <a:pt x="3630" y="6423"/>
                    </a:cubicBezTo>
                    <a:cubicBezTo>
                      <a:pt x="2978" y="7974"/>
                      <a:pt x="2668" y="9649"/>
                      <a:pt x="2078" y="11231"/>
                    </a:cubicBezTo>
                    <a:cubicBezTo>
                      <a:pt x="1582" y="12658"/>
                      <a:pt x="1334" y="14209"/>
                      <a:pt x="745" y="15605"/>
                    </a:cubicBezTo>
                    <a:cubicBezTo>
                      <a:pt x="465" y="16287"/>
                      <a:pt x="279" y="17001"/>
                      <a:pt x="1055" y="17404"/>
                    </a:cubicBezTo>
                    <a:cubicBezTo>
                      <a:pt x="651" y="18521"/>
                      <a:pt x="0" y="19917"/>
                      <a:pt x="714" y="20941"/>
                    </a:cubicBezTo>
                    <a:cubicBezTo>
                      <a:pt x="1458" y="22026"/>
                      <a:pt x="3350" y="22461"/>
                      <a:pt x="4498" y="22957"/>
                    </a:cubicBezTo>
                    <a:cubicBezTo>
                      <a:pt x="6266" y="23733"/>
                      <a:pt x="8066" y="24353"/>
                      <a:pt x="9834" y="25129"/>
                    </a:cubicBezTo>
                    <a:cubicBezTo>
                      <a:pt x="10795" y="25563"/>
                      <a:pt x="11695" y="26090"/>
                      <a:pt x="12626" y="26555"/>
                    </a:cubicBezTo>
                    <a:cubicBezTo>
                      <a:pt x="13556" y="27021"/>
                      <a:pt x="14673" y="27331"/>
                      <a:pt x="15697" y="27734"/>
                    </a:cubicBezTo>
                    <a:cubicBezTo>
                      <a:pt x="17310" y="28386"/>
                      <a:pt x="18954" y="28913"/>
                      <a:pt x="20629" y="29347"/>
                    </a:cubicBezTo>
                    <a:cubicBezTo>
                      <a:pt x="21591" y="29596"/>
                      <a:pt x="22553" y="29937"/>
                      <a:pt x="23514" y="30185"/>
                    </a:cubicBezTo>
                    <a:cubicBezTo>
                      <a:pt x="24383" y="30402"/>
                      <a:pt x="25065" y="30867"/>
                      <a:pt x="25996" y="30961"/>
                    </a:cubicBezTo>
                    <a:cubicBezTo>
                      <a:pt x="26149" y="30987"/>
                      <a:pt x="26303" y="31000"/>
                      <a:pt x="26455" y="31000"/>
                    </a:cubicBezTo>
                    <a:cubicBezTo>
                      <a:pt x="27194" y="31000"/>
                      <a:pt x="27901" y="30694"/>
                      <a:pt x="28416" y="30154"/>
                    </a:cubicBezTo>
                    <a:cubicBezTo>
                      <a:pt x="28819" y="29751"/>
                      <a:pt x="29594" y="29006"/>
                      <a:pt x="29843" y="28355"/>
                    </a:cubicBezTo>
                    <a:cubicBezTo>
                      <a:pt x="30153" y="28355"/>
                      <a:pt x="30494" y="28293"/>
                      <a:pt x="30773" y="28169"/>
                    </a:cubicBezTo>
                    <a:cubicBezTo>
                      <a:pt x="31270" y="27982"/>
                      <a:pt x="31394" y="27176"/>
                      <a:pt x="31642" y="26804"/>
                    </a:cubicBezTo>
                    <a:cubicBezTo>
                      <a:pt x="32107" y="26090"/>
                      <a:pt x="32324" y="25066"/>
                      <a:pt x="32635" y="24291"/>
                    </a:cubicBezTo>
                    <a:cubicBezTo>
                      <a:pt x="33317" y="22647"/>
                      <a:pt x="33751" y="20941"/>
                      <a:pt x="34403" y="19265"/>
                    </a:cubicBezTo>
                    <a:cubicBezTo>
                      <a:pt x="34713" y="18459"/>
                      <a:pt x="35582" y="16598"/>
                      <a:pt x="35147" y="15605"/>
                    </a:cubicBezTo>
                    <a:cubicBezTo>
                      <a:pt x="35488" y="14488"/>
                      <a:pt x="35706" y="13309"/>
                      <a:pt x="35799" y="12131"/>
                    </a:cubicBezTo>
                    <a:cubicBezTo>
                      <a:pt x="35768" y="11758"/>
                      <a:pt x="35551" y="11417"/>
                      <a:pt x="35209" y="11231"/>
                    </a:cubicBezTo>
                    <a:cubicBezTo>
                      <a:pt x="35395" y="10890"/>
                      <a:pt x="35457" y="10517"/>
                      <a:pt x="35457" y="10114"/>
                    </a:cubicBezTo>
                    <a:cubicBezTo>
                      <a:pt x="35457" y="9246"/>
                      <a:pt x="34186" y="8687"/>
                      <a:pt x="33565" y="8408"/>
                    </a:cubicBezTo>
                    <a:cubicBezTo>
                      <a:pt x="32386" y="7850"/>
                      <a:pt x="31114" y="7539"/>
                      <a:pt x="29812" y="7508"/>
                    </a:cubicBezTo>
                    <a:cubicBezTo>
                      <a:pt x="29067" y="7508"/>
                      <a:pt x="28726" y="8191"/>
                      <a:pt x="28447" y="8780"/>
                    </a:cubicBezTo>
                    <a:lnTo>
                      <a:pt x="28385" y="8780"/>
                    </a:lnTo>
                    <a:cubicBezTo>
                      <a:pt x="28385" y="8718"/>
                      <a:pt x="28323" y="8656"/>
                      <a:pt x="28292" y="8625"/>
                    </a:cubicBezTo>
                    <a:lnTo>
                      <a:pt x="28198" y="8594"/>
                    </a:lnTo>
                    <a:cubicBezTo>
                      <a:pt x="28198" y="7508"/>
                      <a:pt x="27795" y="6671"/>
                      <a:pt x="27516" y="5585"/>
                    </a:cubicBezTo>
                    <a:cubicBezTo>
                      <a:pt x="27268" y="4499"/>
                      <a:pt x="27175" y="4034"/>
                      <a:pt x="26213" y="3631"/>
                    </a:cubicBezTo>
                    <a:cubicBezTo>
                      <a:pt x="24755" y="2979"/>
                      <a:pt x="23793" y="2018"/>
                      <a:pt x="22242" y="1614"/>
                    </a:cubicBezTo>
                    <a:cubicBezTo>
                      <a:pt x="21529" y="1397"/>
                      <a:pt x="20815" y="1242"/>
                      <a:pt x="20071" y="1149"/>
                    </a:cubicBezTo>
                    <a:cubicBezTo>
                      <a:pt x="20060" y="1148"/>
                      <a:pt x="20049" y="1148"/>
                      <a:pt x="20038" y="1148"/>
                    </a:cubicBezTo>
                    <a:cubicBezTo>
                      <a:pt x="19564" y="1148"/>
                      <a:pt x="18699" y="1773"/>
                      <a:pt x="18396" y="1924"/>
                    </a:cubicBezTo>
                    <a:cubicBezTo>
                      <a:pt x="17744" y="2235"/>
                      <a:pt x="17124" y="2638"/>
                      <a:pt x="16565" y="3103"/>
                    </a:cubicBezTo>
                    <a:cubicBezTo>
                      <a:pt x="16180" y="3387"/>
                      <a:pt x="15914" y="3499"/>
                      <a:pt x="15664" y="3499"/>
                    </a:cubicBezTo>
                    <a:cubicBezTo>
                      <a:pt x="15531" y="3499"/>
                      <a:pt x="15402" y="3467"/>
                      <a:pt x="15263" y="3413"/>
                    </a:cubicBezTo>
                    <a:cubicBezTo>
                      <a:pt x="15976" y="1800"/>
                      <a:pt x="13898" y="963"/>
                      <a:pt x="12688" y="404"/>
                    </a:cubicBezTo>
                    <a:cubicBezTo>
                      <a:pt x="12202" y="196"/>
                      <a:pt x="11474" y="0"/>
                      <a:pt x="1080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" name="Google Shape;2286;p39"/>
              <p:cNvSpPr/>
              <p:nvPr/>
            </p:nvSpPr>
            <p:spPr>
              <a:xfrm rot="-999406">
                <a:off x="4762882" y="1507980"/>
                <a:ext cx="71450" cy="63580"/>
              </a:xfrm>
              <a:custGeom>
                <a:avLst/>
                <a:gdLst/>
                <a:ahLst/>
                <a:cxnLst/>
                <a:rect l="l" t="t" r="r" b="b"/>
                <a:pathLst>
                  <a:path w="3568" h="3175" extrusionOk="0">
                    <a:moveTo>
                      <a:pt x="2681" y="604"/>
                    </a:moveTo>
                    <a:cubicBezTo>
                      <a:pt x="2809" y="604"/>
                      <a:pt x="2895" y="677"/>
                      <a:pt x="2885" y="872"/>
                    </a:cubicBezTo>
                    <a:cubicBezTo>
                      <a:pt x="2854" y="1493"/>
                      <a:pt x="2265" y="1524"/>
                      <a:pt x="1924" y="1865"/>
                    </a:cubicBezTo>
                    <a:cubicBezTo>
                      <a:pt x="1831" y="1896"/>
                      <a:pt x="1738" y="1989"/>
                      <a:pt x="1769" y="2113"/>
                    </a:cubicBezTo>
                    <a:lnTo>
                      <a:pt x="1800" y="2175"/>
                    </a:lnTo>
                    <a:cubicBezTo>
                      <a:pt x="1658" y="2374"/>
                      <a:pt x="1477" y="2469"/>
                      <a:pt x="1290" y="2469"/>
                    </a:cubicBezTo>
                    <a:cubicBezTo>
                      <a:pt x="1068" y="2469"/>
                      <a:pt x="837" y="2335"/>
                      <a:pt x="652" y="2082"/>
                    </a:cubicBezTo>
                    <a:cubicBezTo>
                      <a:pt x="457" y="1789"/>
                      <a:pt x="665" y="1228"/>
                      <a:pt x="928" y="1228"/>
                    </a:cubicBezTo>
                    <a:cubicBezTo>
                      <a:pt x="1000" y="1228"/>
                      <a:pt x="1075" y="1269"/>
                      <a:pt x="1148" y="1369"/>
                    </a:cubicBezTo>
                    <a:cubicBezTo>
                      <a:pt x="1179" y="1400"/>
                      <a:pt x="1241" y="1400"/>
                      <a:pt x="1272" y="1400"/>
                    </a:cubicBezTo>
                    <a:cubicBezTo>
                      <a:pt x="1396" y="1369"/>
                      <a:pt x="1490" y="1276"/>
                      <a:pt x="1490" y="1152"/>
                    </a:cubicBezTo>
                    <a:cubicBezTo>
                      <a:pt x="1521" y="1198"/>
                      <a:pt x="1567" y="1221"/>
                      <a:pt x="1614" y="1221"/>
                    </a:cubicBezTo>
                    <a:cubicBezTo>
                      <a:pt x="1660" y="1221"/>
                      <a:pt x="1707" y="1198"/>
                      <a:pt x="1738" y="1152"/>
                    </a:cubicBezTo>
                    <a:cubicBezTo>
                      <a:pt x="1846" y="1000"/>
                      <a:pt x="2380" y="604"/>
                      <a:pt x="2681" y="604"/>
                    </a:cubicBezTo>
                    <a:close/>
                    <a:moveTo>
                      <a:pt x="2750" y="1"/>
                    </a:moveTo>
                    <a:cubicBezTo>
                      <a:pt x="2219" y="1"/>
                      <a:pt x="1580" y="448"/>
                      <a:pt x="1458" y="934"/>
                    </a:cubicBezTo>
                    <a:cubicBezTo>
                      <a:pt x="1334" y="779"/>
                      <a:pt x="1179" y="686"/>
                      <a:pt x="993" y="686"/>
                    </a:cubicBezTo>
                    <a:cubicBezTo>
                      <a:pt x="373" y="686"/>
                      <a:pt x="0" y="1276"/>
                      <a:pt x="0" y="1834"/>
                    </a:cubicBezTo>
                    <a:cubicBezTo>
                      <a:pt x="94" y="2516"/>
                      <a:pt x="621" y="3044"/>
                      <a:pt x="1272" y="3168"/>
                    </a:cubicBezTo>
                    <a:cubicBezTo>
                      <a:pt x="1311" y="3172"/>
                      <a:pt x="1348" y="3174"/>
                      <a:pt x="1386" y="3174"/>
                    </a:cubicBezTo>
                    <a:cubicBezTo>
                      <a:pt x="1897" y="3174"/>
                      <a:pt x="2331" y="2791"/>
                      <a:pt x="2389" y="2299"/>
                    </a:cubicBezTo>
                    <a:cubicBezTo>
                      <a:pt x="2730" y="2175"/>
                      <a:pt x="3041" y="1927"/>
                      <a:pt x="3258" y="1648"/>
                    </a:cubicBezTo>
                    <a:cubicBezTo>
                      <a:pt x="3506" y="1307"/>
                      <a:pt x="3568" y="841"/>
                      <a:pt x="3413" y="438"/>
                    </a:cubicBezTo>
                    <a:cubicBezTo>
                      <a:pt x="3284" y="126"/>
                      <a:pt x="3032" y="1"/>
                      <a:pt x="27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" name="Google Shape;2287;p39"/>
              <p:cNvSpPr/>
              <p:nvPr/>
            </p:nvSpPr>
            <p:spPr>
              <a:xfrm rot="-999406">
                <a:off x="4354642" y="1322373"/>
                <a:ext cx="57793" cy="48381"/>
              </a:xfrm>
              <a:custGeom>
                <a:avLst/>
                <a:gdLst/>
                <a:ahLst/>
                <a:cxnLst/>
                <a:rect l="l" t="t" r="r" b="b"/>
                <a:pathLst>
                  <a:path w="2886" h="2416" extrusionOk="0">
                    <a:moveTo>
                      <a:pt x="1362" y="601"/>
                    </a:moveTo>
                    <a:cubicBezTo>
                      <a:pt x="1513" y="601"/>
                      <a:pt x="1661" y="632"/>
                      <a:pt x="1800" y="694"/>
                    </a:cubicBezTo>
                    <a:cubicBezTo>
                      <a:pt x="2328" y="942"/>
                      <a:pt x="1707" y="1563"/>
                      <a:pt x="1459" y="1749"/>
                    </a:cubicBezTo>
                    <a:cubicBezTo>
                      <a:pt x="1398" y="1796"/>
                      <a:pt x="1321" y="1817"/>
                      <a:pt x="1238" y="1817"/>
                    </a:cubicBezTo>
                    <a:cubicBezTo>
                      <a:pt x="940" y="1817"/>
                      <a:pt x="566" y="1550"/>
                      <a:pt x="590" y="1283"/>
                    </a:cubicBezTo>
                    <a:cubicBezTo>
                      <a:pt x="621" y="1035"/>
                      <a:pt x="745" y="818"/>
                      <a:pt x="901" y="694"/>
                    </a:cubicBezTo>
                    <a:cubicBezTo>
                      <a:pt x="1056" y="632"/>
                      <a:pt x="1211" y="601"/>
                      <a:pt x="1362" y="601"/>
                    </a:cubicBezTo>
                    <a:close/>
                    <a:moveTo>
                      <a:pt x="1495" y="0"/>
                    </a:moveTo>
                    <a:cubicBezTo>
                      <a:pt x="1305" y="0"/>
                      <a:pt x="1112" y="45"/>
                      <a:pt x="932" y="136"/>
                    </a:cubicBezTo>
                    <a:cubicBezTo>
                      <a:pt x="901" y="136"/>
                      <a:pt x="839" y="136"/>
                      <a:pt x="807" y="167"/>
                    </a:cubicBezTo>
                    <a:lnTo>
                      <a:pt x="683" y="291"/>
                    </a:lnTo>
                    <a:cubicBezTo>
                      <a:pt x="590" y="322"/>
                      <a:pt x="497" y="384"/>
                      <a:pt x="435" y="477"/>
                    </a:cubicBezTo>
                    <a:cubicBezTo>
                      <a:pt x="404" y="477"/>
                      <a:pt x="404" y="508"/>
                      <a:pt x="404" y="539"/>
                    </a:cubicBezTo>
                    <a:cubicBezTo>
                      <a:pt x="125" y="818"/>
                      <a:pt x="1" y="1221"/>
                      <a:pt x="94" y="1625"/>
                    </a:cubicBezTo>
                    <a:cubicBezTo>
                      <a:pt x="187" y="1935"/>
                      <a:pt x="497" y="2121"/>
                      <a:pt x="745" y="2276"/>
                    </a:cubicBezTo>
                    <a:cubicBezTo>
                      <a:pt x="901" y="2369"/>
                      <a:pt x="1079" y="2416"/>
                      <a:pt x="1261" y="2416"/>
                    </a:cubicBezTo>
                    <a:cubicBezTo>
                      <a:pt x="1443" y="2416"/>
                      <a:pt x="1630" y="2369"/>
                      <a:pt x="1800" y="2276"/>
                    </a:cubicBezTo>
                    <a:cubicBezTo>
                      <a:pt x="2390" y="1873"/>
                      <a:pt x="2886" y="1066"/>
                      <a:pt x="2390" y="415"/>
                    </a:cubicBezTo>
                    <a:cubicBezTo>
                      <a:pt x="2153" y="138"/>
                      <a:pt x="1828" y="0"/>
                      <a:pt x="14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" name="Google Shape;2288;p39"/>
              <p:cNvSpPr/>
              <p:nvPr/>
            </p:nvSpPr>
            <p:spPr>
              <a:xfrm rot="-999406">
                <a:off x="4295466" y="1319883"/>
                <a:ext cx="50183" cy="39610"/>
              </a:xfrm>
              <a:custGeom>
                <a:avLst/>
                <a:gdLst/>
                <a:ahLst/>
                <a:cxnLst/>
                <a:rect l="l" t="t" r="r" b="b"/>
                <a:pathLst>
                  <a:path w="2506" h="1978" extrusionOk="0">
                    <a:moveTo>
                      <a:pt x="2203" y="1"/>
                    </a:moveTo>
                    <a:cubicBezTo>
                      <a:pt x="2193" y="1"/>
                      <a:pt x="2183" y="2"/>
                      <a:pt x="2172" y="4"/>
                    </a:cubicBezTo>
                    <a:cubicBezTo>
                      <a:pt x="1893" y="66"/>
                      <a:pt x="1645" y="128"/>
                      <a:pt x="1397" y="221"/>
                    </a:cubicBezTo>
                    <a:cubicBezTo>
                      <a:pt x="1149" y="314"/>
                      <a:pt x="932" y="469"/>
                      <a:pt x="745" y="655"/>
                    </a:cubicBezTo>
                    <a:cubicBezTo>
                      <a:pt x="311" y="873"/>
                      <a:pt x="32" y="1307"/>
                      <a:pt x="1" y="1803"/>
                    </a:cubicBezTo>
                    <a:cubicBezTo>
                      <a:pt x="1" y="1923"/>
                      <a:pt x="81" y="1978"/>
                      <a:pt x="170" y="1978"/>
                    </a:cubicBezTo>
                    <a:cubicBezTo>
                      <a:pt x="266" y="1978"/>
                      <a:pt x="372" y="1915"/>
                      <a:pt x="404" y="1803"/>
                    </a:cubicBezTo>
                    <a:cubicBezTo>
                      <a:pt x="528" y="1369"/>
                      <a:pt x="963" y="1121"/>
                      <a:pt x="1335" y="904"/>
                    </a:cubicBezTo>
                    <a:cubicBezTo>
                      <a:pt x="1676" y="686"/>
                      <a:pt x="2110" y="655"/>
                      <a:pt x="2390" y="345"/>
                    </a:cubicBezTo>
                    <a:cubicBezTo>
                      <a:pt x="2506" y="200"/>
                      <a:pt x="2350" y="1"/>
                      <a:pt x="22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" name="Google Shape;2289;p39"/>
              <p:cNvSpPr/>
              <p:nvPr/>
            </p:nvSpPr>
            <p:spPr>
              <a:xfrm rot="-999406">
                <a:off x="4350917" y="1312491"/>
                <a:ext cx="23490" cy="11915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595" extrusionOk="0">
                    <a:moveTo>
                      <a:pt x="120" y="0"/>
                    </a:moveTo>
                    <a:cubicBezTo>
                      <a:pt x="44" y="0"/>
                      <a:pt x="1" y="105"/>
                      <a:pt x="56" y="160"/>
                    </a:cubicBezTo>
                    <a:cubicBezTo>
                      <a:pt x="304" y="408"/>
                      <a:pt x="645" y="563"/>
                      <a:pt x="987" y="595"/>
                    </a:cubicBezTo>
                    <a:cubicBezTo>
                      <a:pt x="1142" y="563"/>
                      <a:pt x="1173" y="408"/>
                      <a:pt x="1080" y="315"/>
                    </a:cubicBezTo>
                    <a:cubicBezTo>
                      <a:pt x="801" y="129"/>
                      <a:pt x="490" y="5"/>
                      <a:pt x="149" y="5"/>
                    </a:cubicBezTo>
                    <a:cubicBezTo>
                      <a:pt x="139" y="2"/>
                      <a:pt x="129" y="0"/>
                      <a:pt x="1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39"/>
              <p:cNvSpPr/>
              <p:nvPr/>
            </p:nvSpPr>
            <p:spPr>
              <a:xfrm rot="-999406">
                <a:off x="4425741" y="1328006"/>
                <a:ext cx="57212" cy="44556"/>
              </a:xfrm>
              <a:custGeom>
                <a:avLst/>
                <a:gdLst/>
                <a:ahLst/>
                <a:cxnLst/>
                <a:rect l="l" t="t" r="r" b="b"/>
                <a:pathLst>
                  <a:path w="2857" h="2225" extrusionOk="0">
                    <a:moveTo>
                      <a:pt x="2494" y="1"/>
                    </a:moveTo>
                    <a:cubicBezTo>
                      <a:pt x="2123" y="1"/>
                      <a:pt x="1684" y="466"/>
                      <a:pt x="1398" y="648"/>
                    </a:cubicBezTo>
                    <a:cubicBezTo>
                      <a:pt x="1150" y="803"/>
                      <a:pt x="933" y="989"/>
                      <a:pt x="685" y="1206"/>
                    </a:cubicBezTo>
                    <a:cubicBezTo>
                      <a:pt x="468" y="1423"/>
                      <a:pt x="343" y="1734"/>
                      <a:pt x="126" y="1982"/>
                    </a:cubicBezTo>
                    <a:cubicBezTo>
                      <a:pt x="0" y="2082"/>
                      <a:pt x="120" y="2224"/>
                      <a:pt x="252" y="2224"/>
                    </a:cubicBezTo>
                    <a:cubicBezTo>
                      <a:pt x="283" y="2224"/>
                      <a:pt x="314" y="2216"/>
                      <a:pt x="343" y="2199"/>
                    </a:cubicBezTo>
                    <a:cubicBezTo>
                      <a:pt x="561" y="2075"/>
                      <a:pt x="716" y="1889"/>
                      <a:pt x="871" y="1703"/>
                    </a:cubicBezTo>
                    <a:cubicBezTo>
                      <a:pt x="1088" y="1485"/>
                      <a:pt x="1305" y="1268"/>
                      <a:pt x="1584" y="1113"/>
                    </a:cubicBezTo>
                    <a:cubicBezTo>
                      <a:pt x="1801" y="989"/>
                      <a:pt x="2019" y="865"/>
                      <a:pt x="2267" y="710"/>
                    </a:cubicBezTo>
                    <a:cubicBezTo>
                      <a:pt x="2484" y="555"/>
                      <a:pt x="2639" y="555"/>
                      <a:pt x="2763" y="369"/>
                    </a:cubicBezTo>
                    <a:cubicBezTo>
                      <a:pt x="2856" y="245"/>
                      <a:pt x="2825" y="120"/>
                      <a:pt x="2701" y="58"/>
                    </a:cubicBezTo>
                    <a:cubicBezTo>
                      <a:pt x="2636" y="18"/>
                      <a:pt x="2566" y="1"/>
                      <a:pt x="24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2291;p39"/>
              <p:cNvSpPr/>
              <p:nvPr/>
            </p:nvSpPr>
            <p:spPr>
              <a:xfrm rot="-999406">
                <a:off x="4480843" y="1381439"/>
                <a:ext cx="25692" cy="12035"/>
              </a:xfrm>
              <a:custGeom>
                <a:avLst/>
                <a:gdLst/>
                <a:ahLst/>
                <a:cxnLst/>
                <a:rect l="l" t="t" r="r" b="b"/>
                <a:pathLst>
                  <a:path w="1283" h="601" extrusionOk="0">
                    <a:moveTo>
                      <a:pt x="1051" y="1"/>
                    </a:moveTo>
                    <a:cubicBezTo>
                      <a:pt x="1023" y="1"/>
                      <a:pt x="993" y="8"/>
                      <a:pt x="962" y="23"/>
                    </a:cubicBezTo>
                    <a:cubicBezTo>
                      <a:pt x="745" y="85"/>
                      <a:pt x="497" y="116"/>
                      <a:pt x="249" y="147"/>
                    </a:cubicBezTo>
                    <a:cubicBezTo>
                      <a:pt x="31" y="178"/>
                      <a:pt x="0" y="550"/>
                      <a:pt x="249" y="581"/>
                    </a:cubicBezTo>
                    <a:cubicBezTo>
                      <a:pt x="317" y="594"/>
                      <a:pt x="385" y="600"/>
                      <a:pt x="453" y="600"/>
                    </a:cubicBezTo>
                    <a:cubicBezTo>
                      <a:pt x="723" y="600"/>
                      <a:pt x="981" y="501"/>
                      <a:pt x="1179" y="302"/>
                    </a:cubicBezTo>
                    <a:cubicBezTo>
                      <a:pt x="1283" y="173"/>
                      <a:pt x="1192" y="1"/>
                      <a:pt x="105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2292;p39"/>
              <p:cNvSpPr/>
              <p:nvPr/>
            </p:nvSpPr>
            <p:spPr>
              <a:xfrm rot="-999406">
                <a:off x="4295457" y="1594744"/>
                <a:ext cx="24972" cy="12916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645" extrusionOk="0">
                    <a:moveTo>
                      <a:pt x="997" y="1"/>
                    </a:moveTo>
                    <a:cubicBezTo>
                      <a:pt x="975" y="1"/>
                      <a:pt x="953" y="6"/>
                      <a:pt x="931" y="19"/>
                    </a:cubicBezTo>
                    <a:cubicBezTo>
                      <a:pt x="683" y="113"/>
                      <a:pt x="435" y="206"/>
                      <a:pt x="187" y="268"/>
                    </a:cubicBezTo>
                    <a:cubicBezTo>
                      <a:pt x="1" y="299"/>
                      <a:pt x="1" y="609"/>
                      <a:pt x="187" y="640"/>
                    </a:cubicBezTo>
                    <a:cubicBezTo>
                      <a:pt x="221" y="643"/>
                      <a:pt x="256" y="645"/>
                      <a:pt x="290" y="645"/>
                    </a:cubicBezTo>
                    <a:cubicBezTo>
                      <a:pt x="596" y="645"/>
                      <a:pt x="891" y="522"/>
                      <a:pt x="1086" y="299"/>
                    </a:cubicBezTo>
                    <a:cubicBezTo>
                      <a:pt x="1246" y="219"/>
                      <a:pt x="1131" y="1"/>
                      <a:pt x="9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" name="Google Shape;2293;p39"/>
              <p:cNvSpPr/>
              <p:nvPr/>
            </p:nvSpPr>
            <p:spPr>
              <a:xfrm rot="-999406">
                <a:off x="4335057" y="1598442"/>
                <a:ext cx="60276" cy="18043"/>
              </a:xfrm>
              <a:custGeom>
                <a:avLst/>
                <a:gdLst/>
                <a:ahLst/>
                <a:cxnLst/>
                <a:rect l="l" t="t" r="r" b="b"/>
                <a:pathLst>
                  <a:path w="3010" h="901" extrusionOk="0">
                    <a:moveTo>
                      <a:pt x="2408" y="0"/>
                    </a:moveTo>
                    <a:cubicBezTo>
                      <a:pt x="1674" y="0"/>
                      <a:pt x="972" y="383"/>
                      <a:pt x="249" y="486"/>
                    </a:cubicBezTo>
                    <a:cubicBezTo>
                      <a:pt x="32" y="517"/>
                      <a:pt x="1" y="890"/>
                      <a:pt x="249" y="890"/>
                    </a:cubicBezTo>
                    <a:cubicBezTo>
                      <a:pt x="318" y="897"/>
                      <a:pt x="386" y="900"/>
                      <a:pt x="454" y="900"/>
                    </a:cubicBezTo>
                    <a:cubicBezTo>
                      <a:pt x="1273" y="900"/>
                      <a:pt x="2024" y="420"/>
                      <a:pt x="2855" y="362"/>
                    </a:cubicBezTo>
                    <a:cubicBezTo>
                      <a:pt x="3010" y="362"/>
                      <a:pt x="3010" y="114"/>
                      <a:pt x="2855" y="52"/>
                    </a:cubicBezTo>
                    <a:cubicBezTo>
                      <a:pt x="2704" y="16"/>
                      <a:pt x="2555" y="0"/>
                      <a:pt x="24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" name="Google Shape;2294;p39"/>
              <p:cNvSpPr/>
              <p:nvPr/>
            </p:nvSpPr>
            <p:spPr>
              <a:xfrm rot="-999406">
                <a:off x="4394795" y="1609225"/>
                <a:ext cx="28476" cy="16501"/>
              </a:xfrm>
              <a:custGeom>
                <a:avLst/>
                <a:gdLst/>
                <a:ahLst/>
                <a:cxnLst/>
                <a:rect l="l" t="t" r="r" b="b"/>
                <a:pathLst>
                  <a:path w="1422" h="824" extrusionOk="0">
                    <a:moveTo>
                      <a:pt x="1155" y="1"/>
                    </a:moveTo>
                    <a:cubicBezTo>
                      <a:pt x="1144" y="1"/>
                      <a:pt x="1132" y="2"/>
                      <a:pt x="1120" y="4"/>
                    </a:cubicBezTo>
                    <a:cubicBezTo>
                      <a:pt x="841" y="97"/>
                      <a:pt x="562" y="190"/>
                      <a:pt x="283" y="314"/>
                    </a:cubicBezTo>
                    <a:cubicBezTo>
                      <a:pt x="0" y="427"/>
                      <a:pt x="129" y="823"/>
                      <a:pt x="389" y="823"/>
                    </a:cubicBezTo>
                    <a:cubicBezTo>
                      <a:pt x="414" y="823"/>
                      <a:pt x="441" y="819"/>
                      <a:pt x="469" y="811"/>
                    </a:cubicBezTo>
                    <a:cubicBezTo>
                      <a:pt x="779" y="718"/>
                      <a:pt x="1089" y="532"/>
                      <a:pt x="1307" y="283"/>
                    </a:cubicBezTo>
                    <a:cubicBezTo>
                      <a:pt x="1421" y="169"/>
                      <a:pt x="1297" y="1"/>
                      <a:pt x="115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" name="Google Shape;2295;p39"/>
              <p:cNvSpPr/>
              <p:nvPr/>
            </p:nvSpPr>
            <p:spPr>
              <a:xfrm rot="-999406">
                <a:off x="4476596" y="1633979"/>
                <a:ext cx="18884" cy="9292"/>
              </a:xfrm>
              <a:custGeom>
                <a:avLst/>
                <a:gdLst/>
                <a:ahLst/>
                <a:cxnLst/>
                <a:rect l="l" t="t" r="r" b="b"/>
                <a:pathLst>
                  <a:path w="943" h="464" extrusionOk="0">
                    <a:moveTo>
                      <a:pt x="329" y="0"/>
                    </a:moveTo>
                    <a:cubicBezTo>
                      <a:pt x="64" y="0"/>
                      <a:pt x="0" y="411"/>
                      <a:pt x="291" y="440"/>
                    </a:cubicBezTo>
                    <a:cubicBezTo>
                      <a:pt x="369" y="456"/>
                      <a:pt x="446" y="463"/>
                      <a:pt x="520" y="463"/>
                    </a:cubicBezTo>
                    <a:cubicBezTo>
                      <a:pt x="594" y="463"/>
                      <a:pt x="664" y="456"/>
                      <a:pt x="726" y="440"/>
                    </a:cubicBezTo>
                    <a:cubicBezTo>
                      <a:pt x="881" y="409"/>
                      <a:pt x="943" y="223"/>
                      <a:pt x="788" y="161"/>
                    </a:cubicBezTo>
                    <a:cubicBezTo>
                      <a:pt x="664" y="68"/>
                      <a:pt x="508" y="6"/>
                      <a:pt x="384" y="6"/>
                    </a:cubicBezTo>
                    <a:cubicBezTo>
                      <a:pt x="365" y="2"/>
                      <a:pt x="347" y="0"/>
                      <a:pt x="32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" name="Google Shape;2296;p39"/>
              <p:cNvSpPr/>
              <p:nvPr/>
            </p:nvSpPr>
            <p:spPr>
              <a:xfrm rot="-999406">
                <a:off x="4629155" y="1636181"/>
                <a:ext cx="28596" cy="11715"/>
              </a:xfrm>
              <a:custGeom>
                <a:avLst/>
                <a:gdLst/>
                <a:ahLst/>
                <a:cxnLst/>
                <a:rect l="l" t="t" r="r" b="b"/>
                <a:pathLst>
                  <a:path w="1428" h="585" extrusionOk="0">
                    <a:moveTo>
                      <a:pt x="1032" y="0"/>
                    </a:moveTo>
                    <a:cubicBezTo>
                      <a:pt x="760" y="0"/>
                      <a:pt x="514" y="132"/>
                      <a:pt x="248" y="132"/>
                    </a:cubicBezTo>
                    <a:cubicBezTo>
                      <a:pt x="31" y="132"/>
                      <a:pt x="0" y="442"/>
                      <a:pt x="155" y="504"/>
                    </a:cubicBezTo>
                    <a:cubicBezTo>
                      <a:pt x="254" y="563"/>
                      <a:pt x="364" y="584"/>
                      <a:pt x="472" y="584"/>
                    </a:cubicBezTo>
                    <a:cubicBezTo>
                      <a:pt x="534" y="584"/>
                      <a:pt x="595" y="577"/>
                      <a:pt x="652" y="566"/>
                    </a:cubicBezTo>
                    <a:cubicBezTo>
                      <a:pt x="838" y="535"/>
                      <a:pt x="1024" y="380"/>
                      <a:pt x="1210" y="349"/>
                    </a:cubicBezTo>
                    <a:cubicBezTo>
                      <a:pt x="1334" y="318"/>
                      <a:pt x="1427" y="101"/>
                      <a:pt x="1272" y="38"/>
                    </a:cubicBezTo>
                    <a:cubicBezTo>
                      <a:pt x="1189" y="11"/>
                      <a:pt x="1110" y="0"/>
                      <a:pt x="10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" name="Google Shape;2297;p39"/>
              <p:cNvSpPr/>
              <p:nvPr/>
            </p:nvSpPr>
            <p:spPr>
              <a:xfrm rot="-999406">
                <a:off x="4695567" y="1612178"/>
                <a:ext cx="22589" cy="11895"/>
              </a:xfrm>
              <a:custGeom>
                <a:avLst/>
                <a:gdLst/>
                <a:ahLst/>
                <a:cxnLst/>
                <a:rect l="l" t="t" r="r" b="b"/>
                <a:pathLst>
                  <a:path w="1128" h="594" extrusionOk="0">
                    <a:moveTo>
                      <a:pt x="445" y="0"/>
                    </a:moveTo>
                    <a:cubicBezTo>
                      <a:pt x="1" y="0"/>
                      <a:pt x="9" y="594"/>
                      <a:pt x="361" y="594"/>
                    </a:cubicBezTo>
                    <a:cubicBezTo>
                      <a:pt x="378" y="594"/>
                      <a:pt x="395" y="593"/>
                      <a:pt x="414" y="590"/>
                    </a:cubicBezTo>
                    <a:lnTo>
                      <a:pt x="817" y="497"/>
                    </a:lnTo>
                    <a:cubicBezTo>
                      <a:pt x="1065" y="435"/>
                      <a:pt x="1127" y="0"/>
                      <a:pt x="8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" name="Google Shape;2298;p39"/>
              <p:cNvSpPr/>
              <p:nvPr/>
            </p:nvSpPr>
            <p:spPr>
              <a:xfrm rot="-999406">
                <a:off x="4718045" y="1633041"/>
                <a:ext cx="43815" cy="18403"/>
              </a:xfrm>
              <a:custGeom>
                <a:avLst/>
                <a:gdLst/>
                <a:ahLst/>
                <a:cxnLst/>
                <a:rect l="l" t="t" r="r" b="b"/>
                <a:pathLst>
                  <a:path w="2188" h="919" extrusionOk="0">
                    <a:moveTo>
                      <a:pt x="1431" y="1"/>
                    </a:moveTo>
                    <a:cubicBezTo>
                      <a:pt x="1056" y="1"/>
                      <a:pt x="684" y="98"/>
                      <a:pt x="357" y="272"/>
                    </a:cubicBezTo>
                    <a:cubicBezTo>
                      <a:pt x="0" y="437"/>
                      <a:pt x="154" y="919"/>
                      <a:pt x="452" y="919"/>
                    </a:cubicBezTo>
                    <a:cubicBezTo>
                      <a:pt x="491" y="919"/>
                      <a:pt x="532" y="911"/>
                      <a:pt x="574" y="893"/>
                    </a:cubicBezTo>
                    <a:cubicBezTo>
                      <a:pt x="978" y="707"/>
                      <a:pt x="1443" y="583"/>
                      <a:pt x="1877" y="552"/>
                    </a:cubicBezTo>
                    <a:cubicBezTo>
                      <a:pt x="2188" y="552"/>
                      <a:pt x="2157" y="148"/>
                      <a:pt x="1908" y="55"/>
                    </a:cubicBezTo>
                    <a:cubicBezTo>
                      <a:pt x="1751" y="18"/>
                      <a:pt x="1591" y="1"/>
                      <a:pt x="14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" name="Google Shape;2299;p39"/>
              <p:cNvSpPr/>
              <p:nvPr/>
            </p:nvSpPr>
            <p:spPr>
              <a:xfrm rot="-999406">
                <a:off x="4785989" y="1627117"/>
                <a:ext cx="26674" cy="13998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699" extrusionOk="0">
                    <a:moveTo>
                      <a:pt x="1070" y="1"/>
                    </a:moveTo>
                    <a:cubicBezTo>
                      <a:pt x="1049" y="1"/>
                      <a:pt x="1027" y="4"/>
                      <a:pt x="1005" y="12"/>
                    </a:cubicBezTo>
                    <a:cubicBezTo>
                      <a:pt x="788" y="74"/>
                      <a:pt x="602" y="105"/>
                      <a:pt x="385" y="105"/>
                    </a:cubicBezTo>
                    <a:cubicBezTo>
                      <a:pt x="1" y="134"/>
                      <a:pt x="67" y="699"/>
                      <a:pt x="395" y="699"/>
                    </a:cubicBezTo>
                    <a:cubicBezTo>
                      <a:pt x="412" y="699"/>
                      <a:pt x="429" y="697"/>
                      <a:pt x="447" y="694"/>
                    </a:cubicBezTo>
                    <a:cubicBezTo>
                      <a:pt x="726" y="663"/>
                      <a:pt x="1005" y="539"/>
                      <a:pt x="1222" y="322"/>
                    </a:cubicBezTo>
                    <a:cubicBezTo>
                      <a:pt x="1331" y="185"/>
                      <a:pt x="1224" y="1"/>
                      <a:pt x="10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" name="Google Shape;2300;p39"/>
              <p:cNvSpPr/>
              <p:nvPr/>
            </p:nvSpPr>
            <p:spPr>
              <a:xfrm rot="-999406">
                <a:off x="4367792" y="1349715"/>
                <a:ext cx="360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800" h="514" extrusionOk="0">
                    <a:moveTo>
                      <a:pt x="279" y="1"/>
                    </a:moveTo>
                    <a:cubicBezTo>
                      <a:pt x="62" y="1"/>
                      <a:pt x="0" y="342"/>
                      <a:pt x="186" y="404"/>
                    </a:cubicBezTo>
                    <a:cubicBezTo>
                      <a:pt x="430" y="474"/>
                      <a:pt x="684" y="514"/>
                      <a:pt x="936" y="514"/>
                    </a:cubicBezTo>
                    <a:cubicBezTo>
                      <a:pt x="1133" y="514"/>
                      <a:pt x="1330" y="489"/>
                      <a:pt x="1520" y="435"/>
                    </a:cubicBezTo>
                    <a:cubicBezTo>
                      <a:pt x="1737" y="373"/>
                      <a:pt x="1799" y="32"/>
                      <a:pt x="155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" name="Google Shape;2301;p39"/>
              <p:cNvSpPr/>
              <p:nvPr/>
            </p:nvSpPr>
            <p:spPr>
              <a:xfrm rot="-999406">
                <a:off x="4450003" y="1316296"/>
                <a:ext cx="44736" cy="11334"/>
              </a:xfrm>
              <a:custGeom>
                <a:avLst/>
                <a:gdLst/>
                <a:ahLst/>
                <a:cxnLst/>
                <a:rect l="l" t="t" r="r" b="b"/>
                <a:pathLst>
                  <a:path w="2234" h="566" extrusionOk="0">
                    <a:moveTo>
                      <a:pt x="341" y="1"/>
                    </a:moveTo>
                    <a:cubicBezTo>
                      <a:pt x="124" y="1"/>
                      <a:pt x="0" y="311"/>
                      <a:pt x="217" y="404"/>
                    </a:cubicBezTo>
                    <a:cubicBezTo>
                      <a:pt x="552" y="510"/>
                      <a:pt x="897" y="565"/>
                      <a:pt x="1240" y="565"/>
                    </a:cubicBezTo>
                    <a:cubicBezTo>
                      <a:pt x="1501" y="565"/>
                      <a:pt x="1762" y="533"/>
                      <a:pt x="2016" y="466"/>
                    </a:cubicBezTo>
                    <a:cubicBezTo>
                      <a:pt x="2234" y="435"/>
                      <a:pt x="2172" y="94"/>
                      <a:pt x="1985" y="94"/>
                    </a:cubicBezTo>
                    <a:cubicBezTo>
                      <a:pt x="1458" y="32"/>
                      <a:pt x="900" y="32"/>
                      <a:pt x="34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" name="Google Shape;2302;p39"/>
              <p:cNvSpPr/>
              <p:nvPr/>
            </p:nvSpPr>
            <p:spPr>
              <a:xfrm rot="-999406">
                <a:off x="4433655" y="1347771"/>
                <a:ext cx="25492" cy="6648"/>
              </a:xfrm>
              <a:custGeom>
                <a:avLst/>
                <a:gdLst/>
                <a:ahLst/>
                <a:cxnLst/>
                <a:rect l="l" t="t" r="r" b="b"/>
                <a:pathLst>
                  <a:path w="1273" h="332" extrusionOk="0">
                    <a:moveTo>
                      <a:pt x="365" y="0"/>
                    </a:moveTo>
                    <a:cubicBezTo>
                      <a:pt x="297" y="0"/>
                      <a:pt x="227" y="3"/>
                      <a:pt x="155" y="9"/>
                    </a:cubicBezTo>
                    <a:cubicBezTo>
                      <a:pt x="0" y="40"/>
                      <a:pt x="0" y="289"/>
                      <a:pt x="155" y="320"/>
                    </a:cubicBezTo>
                    <a:cubicBezTo>
                      <a:pt x="241" y="327"/>
                      <a:pt x="326" y="331"/>
                      <a:pt x="411" y="331"/>
                    </a:cubicBezTo>
                    <a:cubicBezTo>
                      <a:pt x="667" y="331"/>
                      <a:pt x="923" y="296"/>
                      <a:pt x="1179" y="227"/>
                    </a:cubicBezTo>
                    <a:cubicBezTo>
                      <a:pt x="1272" y="227"/>
                      <a:pt x="1210" y="9"/>
                      <a:pt x="1117" y="9"/>
                    </a:cubicBezTo>
                    <a:cubicBezTo>
                      <a:pt x="1045" y="16"/>
                      <a:pt x="976" y="18"/>
                      <a:pt x="908" y="18"/>
                    </a:cubicBezTo>
                    <a:cubicBezTo>
                      <a:pt x="723" y="18"/>
                      <a:pt x="550" y="0"/>
                      <a:pt x="36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" name="Google Shape;2303;p39"/>
              <p:cNvSpPr/>
              <p:nvPr/>
            </p:nvSpPr>
            <p:spPr>
              <a:xfrm rot="-999406">
                <a:off x="4552535" y="1320192"/>
                <a:ext cx="21147" cy="7630"/>
              </a:xfrm>
              <a:custGeom>
                <a:avLst/>
                <a:gdLst/>
                <a:ahLst/>
                <a:cxnLst/>
                <a:rect l="l" t="t" r="r" b="b"/>
                <a:pathLst>
                  <a:path w="1056" h="381" extrusionOk="0">
                    <a:moveTo>
                      <a:pt x="187" y="1"/>
                    </a:moveTo>
                    <a:cubicBezTo>
                      <a:pt x="0" y="1"/>
                      <a:pt x="0" y="249"/>
                      <a:pt x="125" y="311"/>
                    </a:cubicBezTo>
                    <a:cubicBezTo>
                      <a:pt x="249" y="357"/>
                      <a:pt x="388" y="381"/>
                      <a:pt x="528" y="381"/>
                    </a:cubicBezTo>
                    <a:cubicBezTo>
                      <a:pt x="667" y="381"/>
                      <a:pt x="807" y="357"/>
                      <a:pt x="931" y="311"/>
                    </a:cubicBezTo>
                    <a:cubicBezTo>
                      <a:pt x="1055" y="249"/>
                      <a:pt x="1024" y="63"/>
                      <a:pt x="900" y="32"/>
                    </a:cubicBezTo>
                    <a:cubicBezTo>
                      <a:pt x="652" y="32"/>
                      <a:pt x="435" y="1"/>
                      <a:pt x="1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" name="Google Shape;2304;p39"/>
              <p:cNvSpPr/>
              <p:nvPr/>
            </p:nvSpPr>
            <p:spPr>
              <a:xfrm rot="-999406">
                <a:off x="4654749" y="1332712"/>
                <a:ext cx="27775" cy="9051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452" extrusionOk="0">
                    <a:moveTo>
                      <a:pt x="272" y="0"/>
                    </a:moveTo>
                    <a:cubicBezTo>
                      <a:pt x="48" y="0"/>
                      <a:pt x="1" y="346"/>
                      <a:pt x="239" y="405"/>
                    </a:cubicBezTo>
                    <a:cubicBezTo>
                      <a:pt x="394" y="436"/>
                      <a:pt x="549" y="452"/>
                      <a:pt x="708" y="452"/>
                    </a:cubicBezTo>
                    <a:cubicBezTo>
                      <a:pt x="867" y="452"/>
                      <a:pt x="1030" y="436"/>
                      <a:pt x="1201" y="405"/>
                    </a:cubicBezTo>
                    <a:cubicBezTo>
                      <a:pt x="1387" y="405"/>
                      <a:pt x="1387" y="126"/>
                      <a:pt x="1201" y="95"/>
                    </a:cubicBezTo>
                    <a:cubicBezTo>
                      <a:pt x="890" y="33"/>
                      <a:pt x="611" y="2"/>
                      <a:pt x="301" y="2"/>
                    </a:cubicBezTo>
                    <a:cubicBezTo>
                      <a:pt x="291" y="1"/>
                      <a:pt x="281" y="0"/>
                      <a:pt x="2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" name="Google Shape;2305;p39"/>
              <p:cNvSpPr/>
              <p:nvPr/>
            </p:nvSpPr>
            <p:spPr>
              <a:xfrm rot="-999406">
                <a:off x="4733556" y="1371646"/>
                <a:ext cx="21607" cy="9552"/>
              </a:xfrm>
              <a:custGeom>
                <a:avLst/>
                <a:gdLst/>
                <a:ahLst/>
                <a:cxnLst/>
                <a:rect l="l" t="t" r="r" b="b"/>
                <a:pathLst>
                  <a:path w="1079" h="477" extrusionOk="0">
                    <a:moveTo>
                      <a:pt x="867" y="1"/>
                    </a:moveTo>
                    <a:cubicBezTo>
                      <a:pt x="858" y="1"/>
                      <a:pt x="848" y="2"/>
                      <a:pt x="839" y="3"/>
                    </a:cubicBezTo>
                    <a:cubicBezTo>
                      <a:pt x="621" y="34"/>
                      <a:pt x="404" y="34"/>
                      <a:pt x="218" y="65"/>
                    </a:cubicBezTo>
                    <a:cubicBezTo>
                      <a:pt x="1" y="127"/>
                      <a:pt x="1" y="406"/>
                      <a:pt x="218" y="469"/>
                    </a:cubicBezTo>
                    <a:cubicBezTo>
                      <a:pt x="261" y="474"/>
                      <a:pt x="303" y="476"/>
                      <a:pt x="346" y="476"/>
                    </a:cubicBezTo>
                    <a:cubicBezTo>
                      <a:pt x="550" y="476"/>
                      <a:pt x="752" y="416"/>
                      <a:pt x="932" y="313"/>
                    </a:cubicBezTo>
                    <a:cubicBezTo>
                      <a:pt x="1079" y="255"/>
                      <a:pt x="1031" y="1"/>
                      <a:pt x="8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" name="Google Shape;2306;p39"/>
              <p:cNvSpPr/>
              <p:nvPr/>
            </p:nvSpPr>
            <p:spPr>
              <a:xfrm rot="-999406">
                <a:off x="4787494" y="1341781"/>
                <a:ext cx="35665" cy="13237"/>
              </a:xfrm>
              <a:custGeom>
                <a:avLst/>
                <a:gdLst/>
                <a:ahLst/>
                <a:cxnLst/>
                <a:rect l="l" t="t" r="r" b="b"/>
                <a:pathLst>
                  <a:path w="1781" h="661" extrusionOk="0">
                    <a:moveTo>
                      <a:pt x="838" y="1"/>
                    </a:moveTo>
                    <a:cubicBezTo>
                      <a:pt x="684" y="1"/>
                      <a:pt x="532" y="21"/>
                      <a:pt x="384" y="67"/>
                    </a:cubicBezTo>
                    <a:cubicBezTo>
                      <a:pt x="0" y="96"/>
                      <a:pt x="38" y="661"/>
                      <a:pt x="391" y="661"/>
                    </a:cubicBezTo>
                    <a:cubicBezTo>
                      <a:pt x="409" y="661"/>
                      <a:pt x="427" y="659"/>
                      <a:pt x="446" y="656"/>
                    </a:cubicBezTo>
                    <a:cubicBezTo>
                      <a:pt x="819" y="563"/>
                      <a:pt x="1191" y="532"/>
                      <a:pt x="1563" y="532"/>
                    </a:cubicBezTo>
                    <a:cubicBezTo>
                      <a:pt x="1749" y="532"/>
                      <a:pt x="1780" y="253"/>
                      <a:pt x="1625" y="160"/>
                    </a:cubicBezTo>
                    <a:cubicBezTo>
                      <a:pt x="1370" y="62"/>
                      <a:pt x="1102" y="1"/>
                      <a:pt x="83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39"/>
              <p:cNvSpPr/>
              <p:nvPr/>
            </p:nvSpPr>
            <p:spPr>
              <a:xfrm rot="-999406">
                <a:off x="4827434" y="1367160"/>
                <a:ext cx="24711" cy="12696"/>
              </a:xfrm>
              <a:custGeom>
                <a:avLst/>
                <a:gdLst/>
                <a:ahLst/>
                <a:cxnLst/>
                <a:rect l="l" t="t" r="r" b="b"/>
                <a:pathLst>
                  <a:path w="1234" h="634" extrusionOk="0">
                    <a:moveTo>
                      <a:pt x="1055" y="0"/>
                    </a:moveTo>
                    <a:cubicBezTo>
                      <a:pt x="1045" y="0"/>
                      <a:pt x="1035" y="1"/>
                      <a:pt x="1024" y="3"/>
                    </a:cubicBezTo>
                    <a:cubicBezTo>
                      <a:pt x="931" y="3"/>
                      <a:pt x="807" y="34"/>
                      <a:pt x="683" y="65"/>
                    </a:cubicBezTo>
                    <a:cubicBezTo>
                      <a:pt x="558" y="127"/>
                      <a:pt x="403" y="158"/>
                      <a:pt x="248" y="220"/>
                    </a:cubicBezTo>
                    <a:cubicBezTo>
                      <a:pt x="0" y="251"/>
                      <a:pt x="0" y="592"/>
                      <a:pt x="248" y="623"/>
                    </a:cubicBezTo>
                    <a:cubicBezTo>
                      <a:pt x="285" y="630"/>
                      <a:pt x="321" y="633"/>
                      <a:pt x="356" y="633"/>
                    </a:cubicBezTo>
                    <a:cubicBezTo>
                      <a:pt x="644" y="633"/>
                      <a:pt x="868" y="424"/>
                      <a:pt x="1117" y="313"/>
                    </a:cubicBezTo>
                    <a:cubicBezTo>
                      <a:pt x="1234" y="226"/>
                      <a:pt x="1213" y="0"/>
                      <a:pt x="10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08" name="Google Shape;2308;p39"/>
          <p:cNvGrpSpPr/>
          <p:nvPr/>
        </p:nvGrpSpPr>
        <p:grpSpPr>
          <a:xfrm>
            <a:off x="6353400" y="1065583"/>
            <a:ext cx="2333400" cy="3620346"/>
            <a:chOff x="6353400" y="1065583"/>
            <a:chExt cx="2333400" cy="3620346"/>
          </a:xfrm>
        </p:grpSpPr>
        <p:sp>
          <p:nvSpPr>
            <p:cNvPr id="2309" name="Google Shape;2309;p39"/>
            <p:cNvSpPr txBox="1"/>
            <p:nvPr/>
          </p:nvSpPr>
          <p:spPr>
            <a:xfrm>
              <a:off x="6353400" y="3893929"/>
              <a:ext cx="2333400" cy="79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Sun. It’s terribly hot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10" name="Google Shape;2310;p39"/>
            <p:cNvSpPr txBox="1"/>
            <p:nvPr/>
          </p:nvSpPr>
          <p:spPr>
            <a:xfrm>
              <a:off x="6437375" y="3486775"/>
              <a:ext cx="2165400" cy="23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GUIDE</a:t>
              </a:r>
              <a:endParaRPr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2311" name="Google Shape;2311;p39"/>
            <p:cNvGrpSpPr/>
            <p:nvPr/>
          </p:nvGrpSpPr>
          <p:grpSpPr>
            <a:xfrm>
              <a:off x="6778539" y="1913077"/>
              <a:ext cx="1483063" cy="1483063"/>
              <a:chOff x="4049800" y="640400"/>
              <a:chExt cx="858900" cy="858900"/>
            </a:xfrm>
          </p:grpSpPr>
          <p:sp>
            <p:nvSpPr>
              <p:cNvPr id="2312" name="Google Shape;2312;p39"/>
              <p:cNvSpPr/>
              <p:nvPr/>
            </p:nvSpPr>
            <p:spPr>
              <a:xfrm>
                <a:off x="4049800" y="640400"/>
                <a:ext cx="858900" cy="858900"/>
              </a:xfrm>
              <a:prstGeom prst="donut">
                <a:avLst>
                  <a:gd name="adj" fmla="val 16956"/>
                </a:avLst>
              </a:prstGeom>
              <a:noFill/>
              <a:ln w="2857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39"/>
              <p:cNvSpPr/>
              <p:nvPr/>
            </p:nvSpPr>
            <p:spPr>
              <a:xfrm>
                <a:off x="4049800" y="640400"/>
                <a:ext cx="858900" cy="858900"/>
              </a:xfrm>
              <a:prstGeom prst="blockArc">
                <a:avLst>
                  <a:gd name="adj1" fmla="val 3110607"/>
                  <a:gd name="adj2" fmla="val 16461662"/>
                  <a:gd name="adj3" fmla="val 17259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14" name="Google Shape;2314;p39"/>
            <p:cNvSpPr txBox="1"/>
            <p:nvPr/>
          </p:nvSpPr>
          <p:spPr>
            <a:xfrm>
              <a:off x="7089190" y="2374274"/>
              <a:ext cx="861600" cy="56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65%</a:t>
              </a:r>
              <a:endParaRPr sz="30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15" name="Google Shape;2315;p39"/>
            <p:cNvSpPr/>
            <p:nvPr/>
          </p:nvSpPr>
          <p:spPr>
            <a:xfrm>
              <a:off x="7095175" y="1065583"/>
              <a:ext cx="730962" cy="603744"/>
            </a:xfrm>
            <a:custGeom>
              <a:avLst/>
              <a:gdLst/>
              <a:ahLst/>
              <a:cxnLst/>
              <a:rect l="l" t="t" r="r" b="b"/>
              <a:pathLst>
                <a:path w="43555" h="35980" extrusionOk="0">
                  <a:moveTo>
                    <a:pt x="21061" y="535"/>
                  </a:moveTo>
                  <a:cubicBezTo>
                    <a:pt x="21180" y="535"/>
                    <a:pt x="21295" y="541"/>
                    <a:pt x="21406" y="554"/>
                  </a:cubicBezTo>
                  <a:cubicBezTo>
                    <a:pt x="21468" y="585"/>
                    <a:pt x="21530" y="585"/>
                    <a:pt x="21592" y="585"/>
                  </a:cubicBezTo>
                  <a:lnTo>
                    <a:pt x="21809" y="585"/>
                  </a:lnTo>
                  <a:cubicBezTo>
                    <a:pt x="22802" y="1330"/>
                    <a:pt x="30154" y="7565"/>
                    <a:pt x="31053" y="8186"/>
                  </a:cubicBezTo>
                  <a:cubicBezTo>
                    <a:pt x="31419" y="8466"/>
                    <a:pt x="31875" y="8491"/>
                    <a:pt x="32327" y="8491"/>
                  </a:cubicBezTo>
                  <a:cubicBezTo>
                    <a:pt x="32429" y="8491"/>
                    <a:pt x="32532" y="8490"/>
                    <a:pt x="32633" y="8490"/>
                  </a:cubicBezTo>
                  <a:cubicBezTo>
                    <a:pt x="32728" y="8490"/>
                    <a:pt x="32822" y="8491"/>
                    <a:pt x="32914" y="8496"/>
                  </a:cubicBezTo>
                  <a:cubicBezTo>
                    <a:pt x="34031" y="8589"/>
                    <a:pt x="35179" y="8806"/>
                    <a:pt x="36296" y="8992"/>
                  </a:cubicBezTo>
                  <a:cubicBezTo>
                    <a:pt x="38374" y="9302"/>
                    <a:pt x="40546" y="9240"/>
                    <a:pt x="42624" y="9489"/>
                  </a:cubicBezTo>
                  <a:cubicBezTo>
                    <a:pt x="42996" y="10450"/>
                    <a:pt x="42593" y="11970"/>
                    <a:pt x="42407" y="12870"/>
                  </a:cubicBezTo>
                  <a:cubicBezTo>
                    <a:pt x="42159" y="14080"/>
                    <a:pt x="41787" y="15259"/>
                    <a:pt x="41445" y="16437"/>
                  </a:cubicBezTo>
                  <a:cubicBezTo>
                    <a:pt x="40763" y="18919"/>
                    <a:pt x="40205" y="21370"/>
                    <a:pt x="39212" y="23758"/>
                  </a:cubicBezTo>
                  <a:cubicBezTo>
                    <a:pt x="38374" y="25744"/>
                    <a:pt x="37723" y="27791"/>
                    <a:pt x="37226" y="29901"/>
                  </a:cubicBezTo>
                  <a:cubicBezTo>
                    <a:pt x="36978" y="30924"/>
                    <a:pt x="36823" y="31979"/>
                    <a:pt x="36513" y="33003"/>
                  </a:cubicBezTo>
                  <a:cubicBezTo>
                    <a:pt x="36358" y="33437"/>
                    <a:pt x="36451" y="34616"/>
                    <a:pt x="36172" y="35050"/>
                  </a:cubicBezTo>
                  <a:lnTo>
                    <a:pt x="36141" y="35112"/>
                  </a:lnTo>
                  <a:cubicBezTo>
                    <a:pt x="35601" y="34944"/>
                    <a:pt x="33198" y="34894"/>
                    <a:pt x="30983" y="34894"/>
                  </a:cubicBezTo>
                  <a:cubicBezTo>
                    <a:pt x="29127" y="34894"/>
                    <a:pt x="27402" y="34929"/>
                    <a:pt x="27020" y="34957"/>
                  </a:cubicBezTo>
                  <a:cubicBezTo>
                    <a:pt x="26338" y="35019"/>
                    <a:pt x="25624" y="35050"/>
                    <a:pt x="24942" y="35112"/>
                  </a:cubicBezTo>
                  <a:cubicBezTo>
                    <a:pt x="24891" y="35115"/>
                    <a:pt x="24841" y="35117"/>
                    <a:pt x="24792" y="35117"/>
                  </a:cubicBezTo>
                  <a:cubicBezTo>
                    <a:pt x="23784" y="35117"/>
                    <a:pt x="23039" y="34529"/>
                    <a:pt x="22181" y="34027"/>
                  </a:cubicBezTo>
                  <a:cubicBezTo>
                    <a:pt x="20692" y="33127"/>
                    <a:pt x="19234" y="32165"/>
                    <a:pt x="17714" y="31297"/>
                  </a:cubicBezTo>
                  <a:cubicBezTo>
                    <a:pt x="16442" y="30552"/>
                    <a:pt x="15387" y="29373"/>
                    <a:pt x="14053" y="28784"/>
                  </a:cubicBezTo>
                  <a:cubicBezTo>
                    <a:pt x="13927" y="28723"/>
                    <a:pt x="13773" y="28698"/>
                    <a:pt x="13602" y="28698"/>
                  </a:cubicBezTo>
                  <a:cubicBezTo>
                    <a:pt x="12806" y="28698"/>
                    <a:pt x="11626" y="29246"/>
                    <a:pt x="11013" y="29373"/>
                  </a:cubicBezTo>
                  <a:cubicBezTo>
                    <a:pt x="10035" y="29533"/>
                    <a:pt x="9015" y="29581"/>
                    <a:pt x="7990" y="29581"/>
                  </a:cubicBezTo>
                  <a:cubicBezTo>
                    <a:pt x="7228" y="29581"/>
                    <a:pt x="6463" y="29555"/>
                    <a:pt x="5709" y="29528"/>
                  </a:cubicBezTo>
                  <a:cubicBezTo>
                    <a:pt x="5611" y="29526"/>
                    <a:pt x="5511" y="29525"/>
                    <a:pt x="5410" y="29525"/>
                  </a:cubicBezTo>
                  <a:cubicBezTo>
                    <a:pt x="4494" y="29525"/>
                    <a:pt x="3472" y="29605"/>
                    <a:pt x="2480" y="29605"/>
                  </a:cubicBezTo>
                  <a:cubicBezTo>
                    <a:pt x="1993" y="29605"/>
                    <a:pt x="1512" y="29586"/>
                    <a:pt x="1056" y="29528"/>
                  </a:cubicBezTo>
                  <a:lnTo>
                    <a:pt x="1056" y="29497"/>
                  </a:lnTo>
                  <a:cubicBezTo>
                    <a:pt x="1056" y="29466"/>
                    <a:pt x="1056" y="29435"/>
                    <a:pt x="1056" y="29435"/>
                  </a:cubicBezTo>
                  <a:cubicBezTo>
                    <a:pt x="2110" y="26364"/>
                    <a:pt x="3754" y="23541"/>
                    <a:pt x="4592" y="20377"/>
                  </a:cubicBezTo>
                  <a:cubicBezTo>
                    <a:pt x="5492" y="16996"/>
                    <a:pt x="6174" y="13583"/>
                    <a:pt x="6639" y="10140"/>
                  </a:cubicBezTo>
                  <a:cubicBezTo>
                    <a:pt x="6919" y="8372"/>
                    <a:pt x="7260" y="6635"/>
                    <a:pt x="7601" y="4866"/>
                  </a:cubicBezTo>
                  <a:cubicBezTo>
                    <a:pt x="7756" y="4029"/>
                    <a:pt x="7725" y="3005"/>
                    <a:pt x="8842" y="2912"/>
                  </a:cubicBezTo>
                  <a:cubicBezTo>
                    <a:pt x="9431" y="2881"/>
                    <a:pt x="10052" y="2788"/>
                    <a:pt x="10672" y="2664"/>
                  </a:cubicBezTo>
                  <a:cubicBezTo>
                    <a:pt x="12316" y="2385"/>
                    <a:pt x="13929" y="2168"/>
                    <a:pt x="15574" y="1826"/>
                  </a:cubicBezTo>
                  <a:cubicBezTo>
                    <a:pt x="16411" y="1640"/>
                    <a:pt x="17249" y="1392"/>
                    <a:pt x="18055" y="1175"/>
                  </a:cubicBezTo>
                  <a:cubicBezTo>
                    <a:pt x="18885" y="953"/>
                    <a:pt x="20085" y="535"/>
                    <a:pt x="21061" y="535"/>
                  </a:cubicBezTo>
                  <a:close/>
                  <a:moveTo>
                    <a:pt x="20861" y="1"/>
                  </a:moveTo>
                  <a:cubicBezTo>
                    <a:pt x="19719" y="1"/>
                    <a:pt x="18424" y="475"/>
                    <a:pt x="17435" y="709"/>
                  </a:cubicBezTo>
                  <a:cubicBezTo>
                    <a:pt x="15356" y="1268"/>
                    <a:pt x="13247" y="1671"/>
                    <a:pt x="11106" y="1950"/>
                  </a:cubicBezTo>
                  <a:cubicBezTo>
                    <a:pt x="10486" y="2012"/>
                    <a:pt x="9835" y="2105"/>
                    <a:pt x="9214" y="2199"/>
                  </a:cubicBezTo>
                  <a:cubicBezTo>
                    <a:pt x="8842" y="2261"/>
                    <a:pt x="7973" y="2168"/>
                    <a:pt x="7632" y="2478"/>
                  </a:cubicBezTo>
                  <a:cubicBezTo>
                    <a:pt x="7167" y="2943"/>
                    <a:pt x="7167" y="3594"/>
                    <a:pt x="7043" y="4215"/>
                  </a:cubicBezTo>
                  <a:cubicBezTo>
                    <a:pt x="6888" y="5208"/>
                    <a:pt x="6670" y="6200"/>
                    <a:pt x="6453" y="7193"/>
                  </a:cubicBezTo>
                  <a:cubicBezTo>
                    <a:pt x="6019" y="9085"/>
                    <a:pt x="5833" y="11009"/>
                    <a:pt x="5430" y="12901"/>
                  </a:cubicBezTo>
                  <a:cubicBezTo>
                    <a:pt x="5243" y="13832"/>
                    <a:pt x="5305" y="14762"/>
                    <a:pt x="5057" y="15693"/>
                  </a:cubicBezTo>
                  <a:cubicBezTo>
                    <a:pt x="4778" y="16686"/>
                    <a:pt x="4437" y="17647"/>
                    <a:pt x="4220" y="18640"/>
                  </a:cubicBezTo>
                  <a:cubicBezTo>
                    <a:pt x="3847" y="20687"/>
                    <a:pt x="3196" y="22704"/>
                    <a:pt x="2296" y="24596"/>
                  </a:cubicBezTo>
                  <a:cubicBezTo>
                    <a:pt x="1614" y="26054"/>
                    <a:pt x="621" y="27729"/>
                    <a:pt x="311" y="29373"/>
                  </a:cubicBezTo>
                  <a:cubicBezTo>
                    <a:pt x="63" y="29373"/>
                    <a:pt x="1" y="29715"/>
                    <a:pt x="249" y="29808"/>
                  </a:cubicBezTo>
                  <a:cubicBezTo>
                    <a:pt x="280" y="29808"/>
                    <a:pt x="311" y="29808"/>
                    <a:pt x="342" y="29839"/>
                  </a:cubicBezTo>
                  <a:cubicBezTo>
                    <a:pt x="410" y="29929"/>
                    <a:pt x="512" y="29987"/>
                    <a:pt x="622" y="29987"/>
                  </a:cubicBezTo>
                  <a:cubicBezTo>
                    <a:pt x="662" y="29987"/>
                    <a:pt x="704" y="29979"/>
                    <a:pt x="745" y="29963"/>
                  </a:cubicBezTo>
                  <a:cubicBezTo>
                    <a:pt x="1986" y="30273"/>
                    <a:pt x="3382" y="30149"/>
                    <a:pt x="4592" y="30211"/>
                  </a:cubicBezTo>
                  <a:cubicBezTo>
                    <a:pt x="5656" y="30265"/>
                    <a:pt x="6719" y="30298"/>
                    <a:pt x="7783" y="30298"/>
                  </a:cubicBezTo>
                  <a:cubicBezTo>
                    <a:pt x="8549" y="30298"/>
                    <a:pt x="9316" y="30281"/>
                    <a:pt x="10083" y="30242"/>
                  </a:cubicBezTo>
                  <a:cubicBezTo>
                    <a:pt x="10765" y="30180"/>
                    <a:pt x="11479" y="30087"/>
                    <a:pt x="12161" y="29963"/>
                  </a:cubicBezTo>
                  <a:cubicBezTo>
                    <a:pt x="12712" y="29846"/>
                    <a:pt x="13120" y="29693"/>
                    <a:pt x="13519" y="29693"/>
                  </a:cubicBezTo>
                  <a:cubicBezTo>
                    <a:pt x="13861" y="29693"/>
                    <a:pt x="14197" y="29805"/>
                    <a:pt x="14612" y="30149"/>
                  </a:cubicBezTo>
                  <a:cubicBezTo>
                    <a:pt x="15915" y="31142"/>
                    <a:pt x="17280" y="32041"/>
                    <a:pt x="18707" y="32817"/>
                  </a:cubicBezTo>
                  <a:cubicBezTo>
                    <a:pt x="20227" y="33685"/>
                    <a:pt x="21685" y="34678"/>
                    <a:pt x="23174" y="35578"/>
                  </a:cubicBezTo>
                  <a:cubicBezTo>
                    <a:pt x="23695" y="35887"/>
                    <a:pt x="24273" y="35980"/>
                    <a:pt x="24868" y="35980"/>
                  </a:cubicBezTo>
                  <a:cubicBezTo>
                    <a:pt x="25584" y="35980"/>
                    <a:pt x="26326" y="35846"/>
                    <a:pt x="27020" y="35795"/>
                  </a:cubicBezTo>
                  <a:cubicBezTo>
                    <a:pt x="27523" y="35758"/>
                    <a:pt x="28025" y="35746"/>
                    <a:pt x="28528" y="35746"/>
                  </a:cubicBezTo>
                  <a:cubicBezTo>
                    <a:pt x="29570" y="35746"/>
                    <a:pt x="30613" y="35799"/>
                    <a:pt x="31655" y="35799"/>
                  </a:cubicBezTo>
                  <a:cubicBezTo>
                    <a:pt x="31816" y="35799"/>
                    <a:pt x="31978" y="35798"/>
                    <a:pt x="32139" y="35795"/>
                  </a:cubicBezTo>
                  <a:cubicBezTo>
                    <a:pt x="32195" y="35793"/>
                    <a:pt x="32253" y="35793"/>
                    <a:pt x="32311" y="35793"/>
                  </a:cubicBezTo>
                  <a:cubicBezTo>
                    <a:pt x="33148" y="35793"/>
                    <a:pt x="34158" y="35926"/>
                    <a:pt x="35099" y="35926"/>
                  </a:cubicBezTo>
                  <a:cubicBezTo>
                    <a:pt x="35566" y="35926"/>
                    <a:pt x="36017" y="35893"/>
                    <a:pt x="36420" y="35795"/>
                  </a:cubicBezTo>
                  <a:lnTo>
                    <a:pt x="36482" y="35795"/>
                  </a:lnTo>
                  <a:cubicBezTo>
                    <a:pt x="36575" y="35764"/>
                    <a:pt x="36699" y="35733"/>
                    <a:pt x="36792" y="35702"/>
                  </a:cubicBezTo>
                  <a:cubicBezTo>
                    <a:pt x="37009" y="35671"/>
                    <a:pt x="37133" y="35423"/>
                    <a:pt x="37071" y="35205"/>
                  </a:cubicBezTo>
                  <a:lnTo>
                    <a:pt x="37040" y="35081"/>
                  </a:lnTo>
                  <a:cubicBezTo>
                    <a:pt x="37040" y="35050"/>
                    <a:pt x="37009" y="35050"/>
                    <a:pt x="37009" y="35019"/>
                  </a:cubicBezTo>
                  <a:cubicBezTo>
                    <a:pt x="37040" y="34895"/>
                    <a:pt x="37040" y="34740"/>
                    <a:pt x="37071" y="34585"/>
                  </a:cubicBezTo>
                  <a:cubicBezTo>
                    <a:pt x="37226" y="33499"/>
                    <a:pt x="37475" y="32413"/>
                    <a:pt x="37785" y="31328"/>
                  </a:cubicBezTo>
                  <a:cubicBezTo>
                    <a:pt x="38095" y="30211"/>
                    <a:pt x="38250" y="29032"/>
                    <a:pt x="38591" y="27915"/>
                  </a:cubicBezTo>
                  <a:cubicBezTo>
                    <a:pt x="39057" y="26426"/>
                    <a:pt x="39584" y="24968"/>
                    <a:pt x="40205" y="23541"/>
                  </a:cubicBezTo>
                  <a:cubicBezTo>
                    <a:pt x="41290" y="20998"/>
                    <a:pt x="41787" y="18299"/>
                    <a:pt x="42500" y="15600"/>
                  </a:cubicBezTo>
                  <a:cubicBezTo>
                    <a:pt x="42872" y="14421"/>
                    <a:pt x="43152" y="13180"/>
                    <a:pt x="43307" y="11908"/>
                  </a:cubicBezTo>
                  <a:cubicBezTo>
                    <a:pt x="43369" y="11195"/>
                    <a:pt x="43524" y="10202"/>
                    <a:pt x="43245" y="9489"/>
                  </a:cubicBezTo>
                  <a:cubicBezTo>
                    <a:pt x="43555" y="9302"/>
                    <a:pt x="43493" y="8868"/>
                    <a:pt x="43183" y="8775"/>
                  </a:cubicBezTo>
                  <a:lnTo>
                    <a:pt x="43058" y="8775"/>
                  </a:lnTo>
                  <a:cubicBezTo>
                    <a:pt x="41197" y="8527"/>
                    <a:pt x="39274" y="8372"/>
                    <a:pt x="37382" y="8310"/>
                  </a:cubicBezTo>
                  <a:cubicBezTo>
                    <a:pt x="36389" y="8248"/>
                    <a:pt x="35365" y="8031"/>
                    <a:pt x="34372" y="7875"/>
                  </a:cubicBezTo>
                  <a:cubicBezTo>
                    <a:pt x="33070" y="7720"/>
                    <a:pt x="31860" y="7844"/>
                    <a:pt x="30805" y="7007"/>
                  </a:cubicBezTo>
                  <a:cubicBezTo>
                    <a:pt x="30154" y="6479"/>
                    <a:pt x="29595" y="5828"/>
                    <a:pt x="28944" y="5363"/>
                  </a:cubicBezTo>
                  <a:cubicBezTo>
                    <a:pt x="28044" y="4773"/>
                    <a:pt x="27207" y="4122"/>
                    <a:pt x="26400" y="3408"/>
                  </a:cubicBezTo>
                  <a:cubicBezTo>
                    <a:pt x="24973" y="2136"/>
                    <a:pt x="23484" y="741"/>
                    <a:pt x="21654" y="58"/>
                  </a:cubicBezTo>
                  <a:cubicBezTo>
                    <a:pt x="21623" y="43"/>
                    <a:pt x="21592" y="35"/>
                    <a:pt x="21565" y="35"/>
                  </a:cubicBezTo>
                  <a:cubicBezTo>
                    <a:pt x="21537" y="35"/>
                    <a:pt x="21514" y="43"/>
                    <a:pt x="21499" y="58"/>
                  </a:cubicBezTo>
                  <a:cubicBezTo>
                    <a:pt x="21294" y="18"/>
                    <a:pt x="21081" y="1"/>
                    <a:pt x="208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39"/>
            <p:cNvSpPr/>
            <p:nvPr/>
          </p:nvSpPr>
          <p:spPr>
            <a:xfrm>
              <a:off x="7099337" y="1575665"/>
              <a:ext cx="1494" cy="1191"/>
            </a:xfrm>
            <a:custGeom>
              <a:avLst/>
              <a:gdLst/>
              <a:ahLst/>
              <a:cxnLst/>
              <a:rect l="l" t="t" r="r" b="b"/>
              <a:pathLst>
                <a:path w="89" h="71" extrusionOk="0">
                  <a:moveTo>
                    <a:pt x="63" y="0"/>
                  </a:moveTo>
                  <a:cubicBezTo>
                    <a:pt x="32" y="0"/>
                    <a:pt x="1" y="31"/>
                    <a:pt x="32" y="62"/>
                  </a:cubicBezTo>
                  <a:cubicBezTo>
                    <a:pt x="38" y="68"/>
                    <a:pt x="44" y="71"/>
                    <a:pt x="49" y="71"/>
                  </a:cubicBezTo>
                  <a:cubicBezTo>
                    <a:pt x="73" y="71"/>
                    <a:pt x="88" y="25"/>
                    <a:pt x="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39"/>
            <p:cNvSpPr/>
            <p:nvPr/>
          </p:nvSpPr>
          <p:spPr>
            <a:xfrm>
              <a:off x="7160255" y="1086560"/>
              <a:ext cx="616421" cy="543471"/>
            </a:xfrm>
            <a:custGeom>
              <a:avLst/>
              <a:gdLst/>
              <a:ahLst/>
              <a:cxnLst/>
              <a:rect l="l" t="t" r="r" b="b"/>
              <a:pathLst>
                <a:path w="36730" h="32388" extrusionOk="0">
                  <a:moveTo>
                    <a:pt x="17279" y="2003"/>
                  </a:moveTo>
                  <a:lnTo>
                    <a:pt x="17279" y="2003"/>
                  </a:lnTo>
                  <a:cubicBezTo>
                    <a:pt x="17155" y="2500"/>
                    <a:pt x="17031" y="2996"/>
                    <a:pt x="16907" y="3461"/>
                  </a:cubicBezTo>
                  <a:cubicBezTo>
                    <a:pt x="16535" y="4547"/>
                    <a:pt x="16256" y="5664"/>
                    <a:pt x="16132" y="6812"/>
                  </a:cubicBezTo>
                  <a:cubicBezTo>
                    <a:pt x="16132" y="6909"/>
                    <a:pt x="16199" y="6955"/>
                    <a:pt x="16269" y="6955"/>
                  </a:cubicBezTo>
                  <a:cubicBezTo>
                    <a:pt x="16332" y="6955"/>
                    <a:pt x="16396" y="6917"/>
                    <a:pt x="16411" y="6843"/>
                  </a:cubicBezTo>
                  <a:cubicBezTo>
                    <a:pt x="16845" y="5261"/>
                    <a:pt x="17186" y="3647"/>
                    <a:pt x="17590" y="2034"/>
                  </a:cubicBezTo>
                  <a:cubicBezTo>
                    <a:pt x="17597" y="2033"/>
                    <a:pt x="17604" y="2032"/>
                    <a:pt x="17612" y="2032"/>
                  </a:cubicBezTo>
                  <a:cubicBezTo>
                    <a:pt x="17912" y="2032"/>
                    <a:pt x="18742" y="3187"/>
                    <a:pt x="18924" y="3399"/>
                  </a:cubicBezTo>
                  <a:cubicBezTo>
                    <a:pt x="19513" y="4082"/>
                    <a:pt x="20164" y="4671"/>
                    <a:pt x="20816" y="5323"/>
                  </a:cubicBezTo>
                  <a:cubicBezTo>
                    <a:pt x="22429" y="6874"/>
                    <a:pt x="24507" y="8021"/>
                    <a:pt x="26089" y="9604"/>
                  </a:cubicBezTo>
                  <a:cubicBezTo>
                    <a:pt x="26151" y="9666"/>
                    <a:pt x="26245" y="9728"/>
                    <a:pt x="26307" y="9759"/>
                  </a:cubicBezTo>
                  <a:cubicBezTo>
                    <a:pt x="26183" y="10255"/>
                    <a:pt x="26058" y="10720"/>
                    <a:pt x="25903" y="11186"/>
                  </a:cubicBezTo>
                  <a:cubicBezTo>
                    <a:pt x="25221" y="12954"/>
                    <a:pt x="24662" y="14784"/>
                    <a:pt x="24228" y="16645"/>
                  </a:cubicBezTo>
                  <a:cubicBezTo>
                    <a:pt x="24191" y="16776"/>
                    <a:pt x="24311" y="16862"/>
                    <a:pt x="24426" y="16862"/>
                  </a:cubicBezTo>
                  <a:cubicBezTo>
                    <a:pt x="24502" y="16862"/>
                    <a:pt x="24576" y="16825"/>
                    <a:pt x="24600" y="16738"/>
                  </a:cubicBezTo>
                  <a:cubicBezTo>
                    <a:pt x="25376" y="14505"/>
                    <a:pt x="25872" y="12116"/>
                    <a:pt x="26586" y="9852"/>
                  </a:cubicBezTo>
                  <a:cubicBezTo>
                    <a:pt x="26778" y="9888"/>
                    <a:pt x="26980" y="9896"/>
                    <a:pt x="27181" y="9896"/>
                  </a:cubicBezTo>
                  <a:cubicBezTo>
                    <a:pt x="27343" y="9896"/>
                    <a:pt x="27505" y="9891"/>
                    <a:pt x="27660" y="9891"/>
                  </a:cubicBezTo>
                  <a:cubicBezTo>
                    <a:pt x="27806" y="9891"/>
                    <a:pt x="27946" y="9895"/>
                    <a:pt x="28075" y="9914"/>
                  </a:cubicBezTo>
                  <a:cubicBezTo>
                    <a:pt x="29161" y="10100"/>
                    <a:pt x="30339" y="10317"/>
                    <a:pt x="31425" y="10410"/>
                  </a:cubicBezTo>
                  <a:cubicBezTo>
                    <a:pt x="32181" y="10463"/>
                    <a:pt x="33165" y="10565"/>
                    <a:pt x="34120" y="10565"/>
                  </a:cubicBezTo>
                  <a:cubicBezTo>
                    <a:pt x="34850" y="10565"/>
                    <a:pt x="35562" y="10505"/>
                    <a:pt x="36140" y="10317"/>
                  </a:cubicBezTo>
                  <a:lnTo>
                    <a:pt x="36140" y="10317"/>
                  </a:lnTo>
                  <a:cubicBezTo>
                    <a:pt x="35923" y="12178"/>
                    <a:pt x="35303" y="13884"/>
                    <a:pt x="34869" y="15684"/>
                  </a:cubicBezTo>
                  <a:cubicBezTo>
                    <a:pt x="34434" y="17483"/>
                    <a:pt x="34186" y="19344"/>
                    <a:pt x="33566" y="21144"/>
                  </a:cubicBezTo>
                  <a:cubicBezTo>
                    <a:pt x="32449" y="24339"/>
                    <a:pt x="30991" y="27503"/>
                    <a:pt x="30432" y="30884"/>
                  </a:cubicBezTo>
                  <a:lnTo>
                    <a:pt x="30215" y="30853"/>
                  </a:lnTo>
                  <a:lnTo>
                    <a:pt x="30122" y="30853"/>
                  </a:lnTo>
                  <a:cubicBezTo>
                    <a:pt x="29903" y="30831"/>
                    <a:pt x="29699" y="30809"/>
                    <a:pt x="29500" y="30809"/>
                  </a:cubicBezTo>
                  <a:cubicBezTo>
                    <a:pt x="29417" y="30809"/>
                    <a:pt x="29335" y="30813"/>
                    <a:pt x="29254" y="30822"/>
                  </a:cubicBezTo>
                  <a:cubicBezTo>
                    <a:pt x="29094" y="30828"/>
                    <a:pt x="28934" y="30830"/>
                    <a:pt x="28775" y="30830"/>
                  </a:cubicBezTo>
                  <a:cubicBezTo>
                    <a:pt x="28004" y="30830"/>
                    <a:pt x="27233" y="30770"/>
                    <a:pt x="26462" y="30667"/>
                  </a:cubicBezTo>
                  <a:cubicBezTo>
                    <a:pt x="25500" y="30605"/>
                    <a:pt x="24531" y="30574"/>
                    <a:pt x="23561" y="30574"/>
                  </a:cubicBezTo>
                  <a:cubicBezTo>
                    <a:pt x="22592" y="30574"/>
                    <a:pt x="21622" y="30605"/>
                    <a:pt x="20661" y="30667"/>
                  </a:cubicBezTo>
                  <a:lnTo>
                    <a:pt x="20413" y="30667"/>
                  </a:lnTo>
                  <a:cubicBezTo>
                    <a:pt x="20475" y="30450"/>
                    <a:pt x="20506" y="30233"/>
                    <a:pt x="20568" y="30047"/>
                  </a:cubicBezTo>
                  <a:cubicBezTo>
                    <a:pt x="20847" y="29085"/>
                    <a:pt x="21126" y="28123"/>
                    <a:pt x="21405" y="27162"/>
                  </a:cubicBezTo>
                  <a:cubicBezTo>
                    <a:pt x="21746" y="26076"/>
                    <a:pt x="21933" y="24835"/>
                    <a:pt x="22460" y="23842"/>
                  </a:cubicBezTo>
                  <a:cubicBezTo>
                    <a:pt x="22526" y="23733"/>
                    <a:pt x="22421" y="23623"/>
                    <a:pt x="22321" y="23623"/>
                  </a:cubicBezTo>
                  <a:cubicBezTo>
                    <a:pt x="22280" y="23623"/>
                    <a:pt x="22239" y="23642"/>
                    <a:pt x="22212" y="23687"/>
                  </a:cubicBezTo>
                  <a:cubicBezTo>
                    <a:pt x="21343" y="25052"/>
                    <a:pt x="21064" y="26945"/>
                    <a:pt x="20537" y="28496"/>
                  </a:cubicBezTo>
                  <a:cubicBezTo>
                    <a:pt x="20319" y="29147"/>
                    <a:pt x="20133" y="29830"/>
                    <a:pt x="19885" y="30481"/>
                  </a:cubicBezTo>
                  <a:cubicBezTo>
                    <a:pt x="19265" y="30202"/>
                    <a:pt x="18551" y="29674"/>
                    <a:pt x="18148" y="29426"/>
                  </a:cubicBezTo>
                  <a:cubicBezTo>
                    <a:pt x="17217" y="28899"/>
                    <a:pt x="16318" y="28340"/>
                    <a:pt x="15449" y="27720"/>
                  </a:cubicBezTo>
                  <a:cubicBezTo>
                    <a:pt x="14549" y="27069"/>
                    <a:pt x="13526" y="26603"/>
                    <a:pt x="12595" y="25983"/>
                  </a:cubicBezTo>
                  <a:cubicBezTo>
                    <a:pt x="12223" y="25704"/>
                    <a:pt x="11851" y="25518"/>
                    <a:pt x="11416" y="25362"/>
                  </a:cubicBezTo>
                  <a:cubicBezTo>
                    <a:pt x="11416" y="25331"/>
                    <a:pt x="11416" y="25269"/>
                    <a:pt x="11416" y="25207"/>
                  </a:cubicBezTo>
                  <a:lnTo>
                    <a:pt x="11416" y="25114"/>
                  </a:lnTo>
                  <a:cubicBezTo>
                    <a:pt x="11416" y="25052"/>
                    <a:pt x="11385" y="24990"/>
                    <a:pt x="11354" y="24959"/>
                  </a:cubicBezTo>
                  <a:cubicBezTo>
                    <a:pt x="11882" y="23315"/>
                    <a:pt x="12316" y="21609"/>
                    <a:pt x="12781" y="19934"/>
                  </a:cubicBezTo>
                  <a:cubicBezTo>
                    <a:pt x="12800" y="19782"/>
                    <a:pt x="12668" y="19688"/>
                    <a:pt x="12541" y="19688"/>
                  </a:cubicBezTo>
                  <a:cubicBezTo>
                    <a:pt x="12461" y="19688"/>
                    <a:pt x="12383" y="19725"/>
                    <a:pt x="12347" y="19810"/>
                  </a:cubicBezTo>
                  <a:cubicBezTo>
                    <a:pt x="11975" y="21112"/>
                    <a:pt x="11602" y="22384"/>
                    <a:pt x="11199" y="23656"/>
                  </a:cubicBezTo>
                  <a:cubicBezTo>
                    <a:pt x="11075" y="24028"/>
                    <a:pt x="10827" y="24525"/>
                    <a:pt x="10703" y="25021"/>
                  </a:cubicBezTo>
                  <a:cubicBezTo>
                    <a:pt x="10524" y="25060"/>
                    <a:pt x="10346" y="25075"/>
                    <a:pt x="10168" y="25075"/>
                  </a:cubicBezTo>
                  <a:cubicBezTo>
                    <a:pt x="9633" y="25075"/>
                    <a:pt x="9097" y="24936"/>
                    <a:pt x="8562" y="24866"/>
                  </a:cubicBezTo>
                  <a:cubicBezTo>
                    <a:pt x="7570" y="24742"/>
                    <a:pt x="6577" y="24711"/>
                    <a:pt x="5584" y="24680"/>
                  </a:cubicBezTo>
                  <a:cubicBezTo>
                    <a:pt x="5346" y="24659"/>
                    <a:pt x="5105" y="24649"/>
                    <a:pt x="4863" y="24649"/>
                  </a:cubicBezTo>
                  <a:cubicBezTo>
                    <a:pt x="4378" y="24649"/>
                    <a:pt x="3888" y="24690"/>
                    <a:pt x="3413" y="24773"/>
                  </a:cubicBezTo>
                  <a:cubicBezTo>
                    <a:pt x="2668" y="24897"/>
                    <a:pt x="1738" y="25238"/>
                    <a:pt x="900" y="25300"/>
                  </a:cubicBezTo>
                  <a:cubicBezTo>
                    <a:pt x="1334" y="24122"/>
                    <a:pt x="1986" y="23005"/>
                    <a:pt x="2420" y="21888"/>
                  </a:cubicBezTo>
                  <a:cubicBezTo>
                    <a:pt x="2979" y="20461"/>
                    <a:pt x="3537" y="19003"/>
                    <a:pt x="3971" y="17545"/>
                  </a:cubicBezTo>
                  <a:cubicBezTo>
                    <a:pt x="4871" y="14567"/>
                    <a:pt x="5522" y="11527"/>
                    <a:pt x="5864" y="8456"/>
                  </a:cubicBezTo>
                  <a:cubicBezTo>
                    <a:pt x="6050" y="6936"/>
                    <a:pt x="6453" y="5229"/>
                    <a:pt x="6422" y="3740"/>
                  </a:cubicBezTo>
                  <a:cubicBezTo>
                    <a:pt x="6422" y="3430"/>
                    <a:pt x="9431" y="3461"/>
                    <a:pt x="9865" y="3430"/>
                  </a:cubicBezTo>
                  <a:cubicBezTo>
                    <a:pt x="11230" y="3275"/>
                    <a:pt x="12564" y="3089"/>
                    <a:pt x="13929" y="2903"/>
                  </a:cubicBezTo>
                  <a:cubicBezTo>
                    <a:pt x="14674" y="2779"/>
                    <a:pt x="15387" y="2624"/>
                    <a:pt x="16101" y="2469"/>
                  </a:cubicBezTo>
                  <a:cubicBezTo>
                    <a:pt x="16473" y="2376"/>
                    <a:pt x="16876" y="2065"/>
                    <a:pt x="17279" y="2003"/>
                  </a:cubicBezTo>
                  <a:close/>
                  <a:moveTo>
                    <a:pt x="17993" y="1"/>
                  </a:moveTo>
                  <a:cubicBezTo>
                    <a:pt x="17947" y="1"/>
                    <a:pt x="17896" y="26"/>
                    <a:pt x="17869" y="80"/>
                  </a:cubicBezTo>
                  <a:cubicBezTo>
                    <a:pt x="17683" y="545"/>
                    <a:pt x="17528" y="1042"/>
                    <a:pt x="17403" y="1569"/>
                  </a:cubicBezTo>
                  <a:cubicBezTo>
                    <a:pt x="17344" y="1562"/>
                    <a:pt x="17284" y="1559"/>
                    <a:pt x="17222" y="1559"/>
                  </a:cubicBezTo>
                  <a:cubicBezTo>
                    <a:pt x="16474" y="1559"/>
                    <a:pt x="15550" y="2044"/>
                    <a:pt x="14891" y="2158"/>
                  </a:cubicBezTo>
                  <a:cubicBezTo>
                    <a:pt x="13091" y="2469"/>
                    <a:pt x="11199" y="2655"/>
                    <a:pt x="9369" y="2810"/>
                  </a:cubicBezTo>
                  <a:cubicBezTo>
                    <a:pt x="9272" y="2820"/>
                    <a:pt x="9166" y="2824"/>
                    <a:pt x="9052" y="2824"/>
                  </a:cubicBezTo>
                  <a:cubicBezTo>
                    <a:pt x="8550" y="2824"/>
                    <a:pt x="7902" y="2743"/>
                    <a:pt x="7310" y="2743"/>
                  </a:cubicBezTo>
                  <a:cubicBezTo>
                    <a:pt x="6825" y="2743"/>
                    <a:pt x="6378" y="2797"/>
                    <a:pt x="6081" y="2996"/>
                  </a:cubicBezTo>
                  <a:cubicBezTo>
                    <a:pt x="5305" y="3461"/>
                    <a:pt x="5553" y="4919"/>
                    <a:pt x="5429" y="5695"/>
                  </a:cubicBezTo>
                  <a:cubicBezTo>
                    <a:pt x="4995" y="9293"/>
                    <a:pt x="4343" y="12861"/>
                    <a:pt x="3506" y="16397"/>
                  </a:cubicBezTo>
                  <a:cubicBezTo>
                    <a:pt x="2730" y="19592"/>
                    <a:pt x="1024" y="22446"/>
                    <a:pt x="63" y="25549"/>
                  </a:cubicBezTo>
                  <a:cubicBezTo>
                    <a:pt x="0" y="25735"/>
                    <a:pt x="125" y="25921"/>
                    <a:pt x="311" y="25983"/>
                  </a:cubicBezTo>
                  <a:cubicBezTo>
                    <a:pt x="406" y="25997"/>
                    <a:pt x="500" y="26003"/>
                    <a:pt x="592" y="26003"/>
                  </a:cubicBezTo>
                  <a:cubicBezTo>
                    <a:pt x="1104" y="26003"/>
                    <a:pt x="1585" y="25813"/>
                    <a:pt x="2110" y="25735"/>
                  </a:cubicBezTo>
                  <a:cubicBezTo>
                    <a:pt x="3258" y="25549"/>
                    <a:pt x="4405" y="25424"/>
                    <a:pt x="5584" y="25424"/>
                  </a:cubicBezTo>
                  <a:cubicBezTo>
                    <a:pt x="6577" y="25455"/>
                    <a:pt x="7570" y="25549"/>
                    <a:pt x="8562" y="25642"/>
                  </a:cubicBezTo>
                  <a:cubicBezTo>
                    <a:pt x="9214" y="25766"/>
                    <a:pt x="9865" y="25828"/>
                    <a:pt x="10548" y="25828"/>
                  </a:cubicBezTo>
                  <a:cubicBezTo>
                    <a:pt x="10548" y="25921"/>
                    <a:pt x="10548" y="26045"/>
                    <a:pt x="10579" y="26169"/>
                  </a:cubicBezTo>
                  <a:cubicBezTo>
                    <a:pt x="10610" y="26247"/>
                    <a:pt x="10687" y="26285"/>
                    <a:pt x="10761" y="26285"/>
                  </a:cubicBezTo>
                  <a:cubicBezTo>
                    <a:pt x="10835" y="26285"/>
                    <a:pt x="10904" y="26247"/>
                    <a:pt x="10920" y="26169"/>
                  </a:cubicBezTo>
                  <a:cubicBezTo>
                    <a:pt x="10982" y="26014"/>
                    <a:pt x="11013" y="25859"/>
                    <a:pt x="11075" y="25704"/>
                  </a:cubicBezTo>
                  <a:lnTo>
                    <a:pt x="11137" y="25704"/>
                  </a:lnTo>
                  <a:cubicBezTo>
                    <a:pt x="12812" y="26727"/>
                    <a:pt x="14425" y="27844"/>
                    <a:pt x="15945" y="29023"/>
                  </a:cubicBezTo>
                  <a:cubicBezTo>
                    <a:pt x="16814" y="29612"/>
                    <a:pt x="17714" y="30140"/>
                    <a:pt x="18613" y="30636"/>
                  </a:cubicBezTo>
                  <a:cubicBezTo>
                    <a:pt x="18986" y="30853"/>
                    <a:pt x="19296" y="31039"/>
                    <a:pt x="19606" y="31225"/>
                  </a:cubicBezTo>
                  <a:cubicBezTo>
                    <a:pt x="19482" y="31505"/>
                    <a:pt x="19389" y="31815"/>
                    <a:pt x="19358" y="32125"/>
                  </a:cubicBezTo>
                  <a:cubicBezTo>
                    <a:pt x="19372" y="32307"/>
                    <a:pt x="19493" y="32388"/>
                    <a:pt x="19613" y="32388"/>
                  </a:cubicBezTo>
                  <a:cubicBezTo>
                    <a:pt x="19760" y="32388"/>
                    <a:pt x="19905" y="32268"/>
                    <a:pt x="19854" y="32063"/>
                  </a:cubicBezTo>
                  <a:cubicBezTo>
                    <a:pt x="19854" y="32032"/>
                    <a:pt x="19916" y="32001"/>
                    <a:pt x="19978" y="31939"/>
                  </a:cubicBezTo>
                  <a:cubicBezTo>
                    <a:pt x="20071" y="31784"/>
                    <a:pt x="20133" y="31598"/>
                    <a:pt x="20195" y="31443"/>
                  </a:cubicBezTo>
                  <a:cubicBezTo>
                    <a:pt x="20350" y="31474"/>
                    <a:pt x="20506" y="31505"/>
                    <a:pt x="20661" y="31536"/>
                  </a:cubicBezTo>
                  <a:cubicBezTo>
                    <a:pt x="21160" y="31577"/>
                    <a:pt x="21673" y="31592"/>
                    <a:pt x="22193" y="31592"/>
                  </a:cubicBezTo>
                  <a:cubicBezTo>
                    <a:pt x="23477" y="31592"/>
                    <a:pt x="24803" y="31502"/>
                    <a:pt x="26072" y="31502"/>
                  </a:cubicBezTo>
                  <a:cubicBezTo>
                    <a:pt x="26202" y="31502"/>
                    <a:pt x="26332" y="31503"/>
                    <a:pt x="26462" y="31505"/>
                  </a:cubicBezTo>
                  <a:cubicBezTo>
                    <a:pt x="27487" y="31505"/>
                    <a:pt x="28676" y="31739"/>
                    <a:pt x="29764" y="31739"/>
                  </a:cubicBezTo>
                  <a:cubicBezTo>
                    <a:pt x="29928" y="31739"/>
                    <a:pt x="30089" y="31734"/>
                    <a:pt x="30246" y="31722"/>
                  </a:cubicBezTo>
                  <a:cubicBezTo>
                    <a:pt x="30308" y="31815"/>
                    <a:pt x="30370" y="31877"/>
                    <a:pt x="30463" y="31908"/>
                  </a:cubicBezTo>
                  <a:lnTo>
                    <a:pt x="30557" y="31939"/>
                  </a:lnTo>
                  <a:cubicBezTo>
                    <a:pt x="30576" y="31943"/>
                    <a:pt x="30596" y="31945"/>
                    <a:pt x="30617" y="31945"/>
                  </a:cubicBezTo>
                  <a:cubicBezTo>
                    <a:pt x="30757" y="31945"/>
                    <a:pt x="30906" y="31853"/>
                    <a:pt x="30960" y="31691"/>
                  </a:cubicBezTo>
                  <a:cubicBezTo>
                    <a:pt x="30960" y="31629"/>
                    <a:pt x="30991" y="31629"/>
                    <a:pt x="30991" y="31598"/>
                  </a:cubicBezTo>
                  <a:cubicBezTo>
                    <a:pt x="31177" y="31505"/>
                    <a:pt x="31239" y="31256"/>
                    <a:pt x="31115" y="31101"/>
                  </a:cubicBezTo>
                  <a:cubicBezTo>
                    <a:pt x="31890" y="27565"/>
                    <a:pt x="33379" y="24246"/>
                    <a:pt x="34527" y="20833"/>
                  </a:cubicBezTo>
                  <a:cubicBezTo>
                    <a:pt x="35148" y="19034"/>
                    <a:pt x="35272" y="17204"/>
                    <a:pt x="35706" y="15374"/>
                  </a:cubicBezTo>
                  <a:cubicBezTo>
                    <a:pt x="36109" y="13512"/>
                    <a:pt x="36730" y="11744"/>
                    <a:pt x="36699" y="9821"/>
                  </a:cubicBezTo>
                  <a:cubicBezTo>
                    <a:pt x="36699" y="9660"/>
                    <a:pt x="36597" y="9568"/>
                    <a:pt x="36482" y="9568"/>
                  </a:cubicBezTo>
                  <a:cubicBezTo>
                    <a:pt x="36441" y="9568"/>
                    <a:pt x="36398" y="9579"/>
                    <a:pt x="36358" y="9604"/>
                  </a:cubicBezTo>
                  <a:cubicBezTo>
                    <a:pt x="36327" y="9588"/>
                    <a:pt x="36295" y="9580"/>
                    <a:pt x="36268" y="9580"/>
                  </a:cubicBezTo>
                  <a:cubicBezTo>
                    <a:pt x="36241" y="9580"/>
                    <a:pt x="36218" y="9588"/>
                    <a:pt x="36202" y="9604"/>
                  </a:cubicBezTo>
                  <a:cubicBezTo>
                    <a:pt x="35841" y="9697"/>
                    <a:pt x="35446" y="9722"/>
                    <a:pt x="35043" y="9722"/>
                  </a:cubicBezTo>
                  <a:cubicBezTo>
                    <a:pt x="34603" y="9722"/>
                    <a:pt x="34153" y="9692"/>
                    <a:pt x="33731" y="9692"/>
                  </a:cubicBezTo>
                  <a:cubicBezTo>
                    <a:pt x="33644" y="9692"/>
                    <a:pt x="33557" y="9694"/>
                    <a:pt x="33473" y="9697"/>
                  </a:cubicBezTo>
                  <a:cubicBezTo>
                    <a:pt x="33333" y="9700"/>
                    <a:pt x="33193" y="9702"/>
                    <a:pt x="33054" y="9702"/>
                  </a:cubicBezTo>
                  <a:cubicBezTo>
                    <a:pt x="32077" y="9702"/>
                    <a:pt x="31103" y="9607"/>
                    <a:pt x="30153" y="9417"/>
                  </a:cubicBezTo>
                  <a:cubicBezTo>
                    <a:pt x="29223" y="9262"/>
                    <a:pt x="28261" y="9138"/>
                    <a:pt x="27299" y="9045"/>
                  </a:cubicBezTo>
                  <a:cubicBezTo>
                    <a:pt x="27144" y="9014"/>
                    <a:pt x="27020" y="8983"/>
                    <a:pt x="26896" y="8952"/>
                  </a:cubicBezTo>
                  <a:cubicBezTo>
                    <a:pt x="27020" y="8580"/>
                    <a:pt x="27175" y="8177"/>
                    <a:pt x="27330" y="7804"/>
                  </a:cubicBezTo>
                  <a:cubicBezTo>
                    <a:pt x="27351" y="7722"/>
                    <a:pt x="27275" y="7653"/>
                    <a:pt x="27204" y="7653"/>
                  </a:cubicBezTo>
                  <a:cubicBezTo>
                    <a:pt x="27168" y="7653"/>
                    <a:pt x="27134" y="7670"/>
                    <a:pt x="27113" y="7711"/>
                  </a:cubicBezTo>
                  <a:cubicBezTo>
                    <a:pt x="26896" y="8083"/>
                    <a:pt x="26741" y="8456"/>
                    <a:pt x="26586" y="8859"/>
                  </a:cubicBezTo>
                  <a:cubicBezTo>
                    <a:pt x="25934" y="8549"/>
                    <a:pt x="25314" y="8146"/>
                    <a:pt x="24756" y="7649"/>
                  </a:cubicBezTo>
                  <a:cubicBezTo>
                    <a:pt x="22956" y="6253"/>
                    <a:pt x="21064" y="4826"/>
                    <a:pt x="19513" y="3120"/>
                  </a:cubicBezTo>
                  <a:cubicBezTo>
                    <a:pt x="19237" y="2814"/>
                    <a:pt x="18387" y="1630"/>
                    <a:pt x="17738" y="1630"/>
                  </a:cubicBezTo>
                  <a:cubicBezTo>
                    <a:pt x="17730" y="1630"/>
                    <a:pt x="17722" y="1631"/>
                    <a:pt x="17714" y="1631"/>
                  </a:cubicBezTo>
                  <a:cubicBezTo>
                    <a:pt x="17838" y="1135"/>
                    <a:pt x="17962" y="607"/>
                    <a:pt x="18086" y="111"/>
                  </a:cubicBezTo>
                  <a:cubicBezTo>
                    <a:pt x="18103" y="41"/>
                    <a:pt x="18052" y="1"/>
                    <a:pt x="179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39"/>
            <p:cNvSpPr/>
            <p:nvPr/>
          </p:nvSpPr>
          <p:spPr>
            <a:xfrm>
              <a:off x="7376657" y="1375493"/>
              <a:ext cx="11630" cy="36429"/>
            </a:xfrm>
            <a:custGeom>
              <a:avLst/>
              <a:gdLst/>
              <a:ahLst/>
              <a:cxnLst/>
              <a:rect l="l" t="t" r="r" b="b"/>
              <a:pathLst>
                <a:path w="693" h="2171" extrusionOk="0">
                  <a:moveTo>
                    <a:pt x="595" y="1"/>
                  </a:moveTo>
                  <a:cubicBezTo>
                    <a:pt x="571" y="1"/>
                    <a:pt x="549" y="15"/>
                    <a:pt x="538" y="47"/>
                  </a:cubicBezTo>
                  <a:cubicBezTo>
                    <a:pt x="165" y="636"/>
                    <a:pt x="259" y="1381"/>
                    <a:pt x="41" y="2032"/>
                  </a:cubicBezTo>
                  <a:cubicBezTo>
                    <a:pt x="0" y="2115"/>
                    <a:pt x="83" y="2170"/>
                    <a:pt x="161" y="2170"/>
                  </a:cubicBezTo>
                  <a:cubicBezTo>
                    <a:pt x="200" y="2170"/>
                    <a:pt x="238" y="2156"/>
                    <a:pt x="259" y="2125"/>
                  </a:cubicBezTo>
                  <a:cubicBezTo>
                    <a:pt x="414" y="1846"/>
                    <a:pt x="507" y="1567"/>
                    <a:pt x="507" y="1257"/>
                  </a:cubicBezTo>
                  <a:cubicBezTo>
                    <a:pt x="538" y="885"/>
                    <a:pt x="600" y="481"/>
                    <a:pt x="693" y="109"/>
                  </a:cubicBezTo>
                  <a:cubicBezTo>
                    <a:pt x="693" y="48"/>
                    <a:pt x="640" y="1"/>
                    <a:pt x="5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39"/>
            <p:cNvSpPr/>
            <p:nvPr/>
          </p:nvSpPr>
          <p:spPr>
            <a:xfrm>
              <a:off x="7549661" y="1417515"/>
              <a:ext cx="14970" cy="47890"/>
            </a:xfrm>
            <a:custGeom>
              <a:avLst/>
              <a:gdLst/>
              <a:ahLst/>
              <a:cxnLst/>
              <a:rect l="l" t="t" r="r" b="b"/>
              <a:pathLst>
                <a:path w="892" h="2854" extrusionOk="0">
                  <a:moveTo>
                    <a:pt x="761" y="0"/>
                  </a:moveTo>
                  <a:cubicBezTo>
                    <a:pt x="735" y="0"/>
                    <a:pt x="708" y="8"/>
                    <a:pt x="683" y="25"/>
                  </a:cubicBezTo>
                  <a:cubicBezTo>
                    <a:pt x="497" y="273"/>
                    <a:pt x="373" y="583"/>
                    <a:pt x="404" y="924"/>
                  </a:cubicBezTo>
                  <a:cubicBezTo>
                    <a:pt x="342" y="1514"/>
                    <a:pt x="94" y="2072"/>
                    <a:pt x="0" y="2693"/>
                  </a:cubicBezTo>
                  <a:cubicBezTo>
                    <a:pt x="0" y="2798"/>
                    <a:pt x="90" y="2854"/>
                    <a:pt x="180" y="2854"/>
                  </a:cubicBezTo>
                  <a:cubicBezTo>
                    <a:pt x="247" y="2854"/>
                    <a:pt x="315" y="2822"/>
                    <a:pt x="342" y="2755"/>
                  </a:cubicBezTo>
                  <a:cubicBezTo>
                    <a:pt x="497" y="2258"/>
                    <a:pt x="621" y="1793"/>
                    <a:pt x="714" y="1297"/>
                  </a:cubicBezTo>
                  <a:cubicBezTo>
                    <a:pt x="745" y="893"/>
                    <a:pt x="776" y="521"/>
                    <a:pt x="869" y="149"/>
                  </a:cubicBezTo>
                  <a:cubicBezTo>
                    <a:pt x="892" y="58"/>
                    <a:pt x="831" y="0"/>
                    <a:pt x="7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39"/>
            <p:cNvSpPr/>
            <p:nvPr/>
          </p:nvSpPr>
          <p:spPr>
            <a:xfrm>
              <a:off x="7479899" y="1240499"/>
              <a:ext cx="69261" cy="91451"/>
            </a:xfrm>
            <a:custGeom>
              <a:avLst/>
              <a:gdLst/>
              <a:ahLst/>
              <a:cxnLst/>
              <a:rect l="l" t="t" r="r" b="b"/>
              <a:pathLst>
                <a:path w="4127" h="5450" extrusionOk="0">
                  <a:moveTo>
                    <a:pt x="2490" y="667"/>
                  </a:moveTo>
                  <a:cubicBezTo>
                    <a:pt x="2918" y="667"/>
                    <a:pt x="3279" y="914"/>
                    <a:pt x="3351" y="1578"/>
                  </a:cubicBezTo>
                  <a:cubicBezTo>
                    <a:pt x="3475" y="2788"/>
                    <a:pt x="1986" y="3626"/>
                    <a:pt x="931" y="4370"/>
                  </a:cubicBezTo>
                  <a:cubicBezTo>
                    <a:pt x="931" y="4339"/>
                    <a:pt x="900" y="4339"/>
                    <a:pt x="900" y="4339"/>
                  </a:cubicBezTo>
                  <a:cubicBezTo>
                    <a:pt x="497" y="3471"/>
                    <a:pt x="497" y="2137"/>
                    <a:pt x="1086" y="1392"/>
                  </a:cubicBezTo>
                  <a:cubicBezTo>
                    <a:pt x="1418" y="994"/>
                    <a:pt x="1998" y="667"/>
                    <a:pt x="2490" y="667"/>
                  </a:cubicBezTo>
                  <a:close/>
                  <a:moveTo>
                    <a:pt x="2565" y="0"/>
                  </a:moveTo>
                  <a:cubicBezTo>
                    <a:pt x="1770" y="0"/>
                    <a:pt x="904" y="759"/>
                    <a:pt x="497" y="1268"/>
                  </a:cubicBezTo>
                  <a:cubicBezTo>
                    <a:pt x="63" y="1826"/>
                    <a:pt x="1" y="2757"/>
                    <a:pt x="187" y="3564"/>
                  </a:cubicBezTo>
                  <a:cubicBezTo>
                    <a:pt x="156" y="3781"/>
                    <a:pt x="156" y="4029"/>
                    <a:pt x="187" y="4277"/>
                  </a:cubicBezTo>
                  <a:lnTo>
                    <a:pt x="187" y="4649"/>
                  </a:lnTo>
                  <a:lnTo>
                    <a:pt x="187" y="4867"/>
                  </a:lnTo>
                  <a:lnTo>
                    <a:pt x="187" y="4929"/>
                  </a:lnTo>
                  <a:cubicBezTo>
                    <a:pt x="63" y="5022"/>
                    <a:pt x="63" y="5177"/>
                    <a:pt x="156" y="5301"/>
                  </a:cubicBezTo>
                  <a:lnTo>
                    <a:pt x="218" y="5363"/>
                  </a:lnTo>
                  <a:cubicBezTo>
                    <a:pt x="265" y="5421"/>
                    <a:pt x="334" y="5449"/>
                    <a:pt x="405" y="5449"/>
                  </a:cubicBezTo>
                  <a:cubicBezTo>
                    <a:pt x="522" y="5449"/>
                    <a:pt x="644" y="5374"/>
                    <a:pt x="683" y="5239"/>
                  </a:cubicBezTo>
                  <a:cubicBezTo>
                    <a:pt x="1769" y="4587"/>
                    <a:pt x="3010" y="3781"/>
                    <a:pt x="3661" y="2664"/>
                  </a:cubicBezTo>
                  <a:cubicBezTo>
                    <a:pt x="4126" y="1826"/>
                    <a:pt x="3940" y="586"/>
                    <a:pt x="3072" y="120"/>
                  </a:cubicBezTo>
                  <a:cubicBezTo>
                    <a:pt x="2910" y="37"/>
                    <a:pt x="2739" y="0"/>
                    <a:pt x="25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39"/>
            <p:cNvSpPr/>
            <p:nvPr/>
          </p:nvSpPr>
          <p:spPr>
            <a:xfrm>
              <a:off x="7500205" y="1280928"/>
              <a:ext cx="23965" cy="18877"/>
            </a:xfrm>
            <a:custGeom>
              <a:avLst/>
              <a:gdLst/>
              <a:ahLst/>
              <a:cxnLst/>
              <a:rect l="l" t="t" r="r" b="b"/>
              <a:pathLst>
                <a:path w="1428" h="1125" extrusionOk="0">
                  <a:moveTo>
                    <a:pt x="901" y="1"/>
                  </a:moveTo>
                  <a:cubicBezTo>
                    <a:pt x="848" y="1"/>
                    <a:pt x="795" y="14"/>
                    <a:pt x="745" y="44"/>
                  </a:cubicBezTo>
                  <a:cubicBezTo>
                    <a:pt x="342" y="137"/>
                    <a:pt x="0" y="758"/>
                    <a:pt x="311" y="1037"/>
                  </a:cubicBezTo>
                  <a:cubicBezTo>
                    <a:pt x="395" y="1097"/>
                    <a:pt x="499" y="1125"/>
                    <a:pt x="603" y="1125"/>
                  </a:cubicBezTo>
                  <a:cubicBezTo>
                    <a:pt x="765" y="1125"/>
                    <a:pt x="929" y="1058"/>
                    <a:pt x="1024" y="944"/>
                  </a:cubicBezTo>
                  <a:cubicBezTo>
                    <a:pt x="1148" y="851"/>
                    <a:pt x="1210" y="758"/>
                    <a:pt x="1272" y="634"/>
                  </a:cubicBezTo>
                  <a:cubicBezTo>
                    <a:pt x="1427" y="510"/>
                    <a:pt x="1396" y="261"/>
                    <a:pt x="1210" y="168"/>
                  </a:cubicBezTo>
                  <a:cubicBezTo>
                    <a:pt x="1126" y="63"/>
                    <a:pt x="1013" y="1"/>
                    <a:pt x="9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39"/>
            <p:cNvSpPr/>
            <p:nvPr/>
          </p:nvSpPr>
          <p:spPr>
            <a:xfrm>
              <a:off x="7256164" y="1393802"/>
              <a:ext cx="38667" cy="23156"/>
            </a:xfrm>
            <a:custGeom>
              <a:avLst/>
              <a:gdLst/>
              <a:ahLst/>
              <a:cxnLst/>
              <a:rect l="l" t="t" r="r" b="b"/>
              <a:pathLst>
                <a:path w="2304" h="1380" extrusionOk="0">
                  <a:moveTo>
                    <a:pt x="2068" y="1"/>
                  </a:moveTo>
                  <a:cubicBezTo>
                    <a:pt x="2049" y="1"/>
                    <a:pt x="2030" y="4"/>
                    <a:pt x="2010" y="11"/>
                  </a:cubicBezTo>
                  <a:cubicBezTo>
                    <a:pt x="1607" y="166"/>
                    <a:pt x="1234" y="321"/>
                    <a:pt x="893" y="507"/>
                  </a:cubicBezTo>
                  <a:cubicBezTo>
                    <a:pt x="583" y="631"/>
                    <a:pt x="335" y="817"/>
                    <a:pt x="117" y="1034"/>
                  </a:cubicBezTo>
                  <a:cubicBezTo>
                    <a:pt x="1" y="1198"/>
                    <a:pt x="165" y="1379"/>
                    <a:pt x="320" y="1379"/>
                  </a:cubicBezTo>
                  <a:cubicBezTo>
                    <a:pt x="371" y="1379"/>
                    <a:pt x="420" y="1360"/>
                    <a:pt x="459" y="1314"/>
                  </a:cubicBezTo>
                  <a:cubicBezTo>
                    <a:pt x="707" y="1127"/>
                    <a:pt x="986" y="1003"/>
                    <a:pt x="1265" y="910"/>
                  </a:cubicBezTo>
                  <a:cubicBezTo>
                    <a:pt x="1607" y="755"/>
                    <a:pt x="1917" y="569"/>
                    <a:pt x="2165" y="321"/>
                  </a:cubicBezTo>
                  <a:cubicBezTo>
                    <a:pt x="2303" y="210"/>
                    <a:pt x="2219" y="1"/>
                    <a:pt x="20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39"/>
            <p:cNvSpPr/>
            <p:nvPr/>
          </p:nvSpPr>
          <p:spPr>
            <a:xfrm>
              <a:off x="7315135" y="1367220"/>
              <a:ext cx="32340" cy="18844"/>
            </a:xfrm>
            <a:custGeom>
              <a:avLst/>
              <a:gdLst/>
              <a:ahLst/>
              <a:cxnLst/>
              <a:rect l="l" t="t" r="r" b="b"/>
              <a:pathLst>
                <a:path w="1927" h="1123" extrusionOk="0">
                  <a:moveTo>
                    <a:pt x="1751" y="0"/>
                  </a:moveTo>
                  <a:cubicBezTo>
                    <a:pt x="1732" y="0"/>
                    <a:pt x="1712" y="4"/>
                    <a:pt x="1691" y="13"/>
                  </a:cubicBezTo>
                  <a:cubicBezTo>
                    <a:pt x="1350" y="137"/>
                    <a:pt x="1009" y="292"/>
                    <a:pt x="698" y="447"/>
                  </a:cubicBezTo>
                  <a:cubicBezTo>
                    <a:pt x="419" y="540"/>
                    <a:pt x="140" y="664"/>
                    <a:pt x="47" y="943"/>
                  </a:cubicBezTo>
                  <a:cubicBezTo>
                    <a:pt x="1" y="1058"/>
                    <a:pt x="91" y="1122"/>
                    <a:pt x="179" y="1122"/>
                  </a:cubicBezTo>
                  <a:cubicBezTo>
                    <a:pt x="210" y="1122"/>
                    <a:pt x="240" y="1114"/>
                    <a:pt x="264" y="1098"/>
                  </a:cubicBezTo>
                  <a:cubicBezTo>
                    <a:pt x="512" y="912"/>
                    <a:pt x="760" y="788"/>
                    <a:pt x="1071" y="726"/>
                  </a:cubicBezTo>
                  <a:cubicBezTo>
                    <a:pt x="1350" y="633"/>
                    <a:pt x="1598" y="447"/>
                    <a:pt x="1846" y="261"/>
                  </a:cubicBezTo>
                  <a:cubicBezTo>
                    <a:pt x="1926" y="154"/>
                    <a:pt x="1868" y="0"/>
                    <a:pt x="17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39"/>
            <p:cNvSpPr/>
            <p:nvPr/>
          </p:nvSpPr>
          <p:spPr>
            <a:xfrm>
              <a:off x="7392449" y="1352133"/>
              <a:ext cx="40614" cy="8021"/>
            </a:xfrm>
            <a:custGeom>
              <a:avLst/>
              <a:gdLst/>
              <a:ahLst/>
              <a:cxnLst/>
              <a:rect l="l" t="t" r="r" b="b"/>
              <a:pathLst>
                <a:path w="2420" h="478" extrusionOk="0">
                  <a:moveTo>
                    <a:pt x="1724" y="1"/>
                  </a:moveTo>
                  <a:cubicBezTo>
                    <a:pt x="1212" y="1"/>
                    <a:pt x="715" y="41"/>
                    <a:pt x="217" y="136"/>
                  </a:cubicBezTo>
                  <a:cubicBezTo>
                    <a:pt x="0" y="167"/>
                    <a:pt x="62" y="477"/>
                    <a:pt x="248" y="477"/>
                  </a:cubicBezTo>
                  <a:cubicBezTo>
                    <a:pt x="900" y="477"/>
                    <a:pt x="1582" y="415"/>
                    <a:pt x="2234" y="322"/>
                  </a:cubicBezTo>
                  <a:cubicBezTo>
                    <a:pt x="2420" y="291"/>
                    <a:pt x="2389" y="43"/>
                    <a:pt x="2203" y="12"/>
                  </a:cubicBezTo>
                  <a:cubicBezTo>
                    <a:pt x="2041" y="5"/>
                    <a:pt x="1882" y="1"/>
                    <a:pt x="17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39"/>
            <p:cNvSpPr/>
            <p:nvPr/>
          </p:nvSpPr>
          <p:spPr>
            <a:xfrm>
              <a:off x="7471726" y="1359584"/>
              <a:ext cx="27456" cy="9732"/>
            </a:xfrm>
            <a:custGeom>
              <a:avLst/>
              <a:gdLst/>
              <a:ahLst/>
              <a:cxnLst/>
              <a:rect l="l" t="t" r="r" b="b"/>
              <a:pathLst>
                <a:path w="1636" h="580" extrusionOk="0">
                  <a:moveTo>
                    <a:pt x="306" y="1"/>
                  </a:moveTo>
                  <a:cubicBezTo>
                    <a:pt x="50" y="1"/>
                    <a:pt x="0" y="438"/>
                    <a:pt x="270" y="468"/>
                  </a:cubicBezTo>
                  <a:cubicBezTo>
                    <a:pt x="502" y="503"/>
                    <a:pt x="774" y="580"/>
                    <a:pt x="1035" y="580"/>
                  </a:cubicBezTo>
                  <a:cubicBezTo>
                    <a:pt x="1228" y="580"/>
                    <a:pt x="1415" y="538"/>
                    <a:pt x="1573" y="406"/>
                  </a:cubicBezTo>
                  <a:cubicBezTo>
                    <a:pt x="1635" y="375"/>
                    <a:pt x="1635" y="281"/>
                    <a:pt x="1573" y="219"/>
                  </a:cubicBezTo>
                  <a:cubicBezTo>
                    <a:pt x="1449" y="64"/>
                    <a:pt x="1294" y="64"/>
                    <a:pt x="1108" y="64"/>
                  </a:cubicBezTo>
                  <a:cubicBezTo>
                    <a:pt x="829" y="64"/>
                    <a:pt x="581" y="33"/>
                    <a:pt x="332" y="2"/>
                  </a:cubicBezTo>
                  <a:cubicBezTo>
                    <a:pt x="323" y="1"/>
                    <a:pt x="315" y="1"/>
                    <a:pt x="3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39"/>
            <p:cNvSpPr/>
            <p:nvPr/>
          </p:nvSpPr>
          <p:spPr>
            <a:xfrm>
              <a:off x="7526888" y="1359517"/>
              <a:ext cx="27372" cy="14750"/>
            </a:xfrm>
            <a:custGeom>
              <a:avLst/>
              <a:gdLst/>
              <a:ahLst/>
              <a:cxnLst/>
              <a:rect l="l" t="t" r="r" b="b"/>
              <a:pathLst>
                <a:path w="1631" h="879" extrusionOk="0">
                  <a:moveTo>
                    <a:pt x="1394" y="1"/>
                  </a:moveTo>
                  <a:cubicBezTo>
                    <a:pt x="1361" y="1"/>
                    <a:pt x="1328" y="12"/>
                    <a:pt x="1295" y="37"/>
                  </a:cubicBezTo>
                  <a:cubicBezTo>
                    <a:pt x="1140" y="130"/>
                    <a:pt x="985" y="192"/>
                    <a:pt x="799" y="223"/>
                  </a:cubicBezTo>
                  <a:cubicBezTo>
                    <a:pt x="582" y="254"/>
                    <a:pt x="396" y="348"/>
                    <a:pt x="210" y="472"/>
                  </a:cubicBezTo>
                  <a:cubicBezTo>
                    <a:pt x="1" y="576"/>
                    <a:pt x="122" y="879"/>
                    <a:pt x="314" y="879"/>
                  </a:cubicBezTo>
                  <a:cubicBezTo>
                    <a:pt x="349" y="879"/>
                    <a:pt x="388" y="868"/>
                    <a:pt x="427" y="844"/>
                  </a:cubicBezTo>
                  <a:cubicBezTo>
                    <a:pt x="675" y="751"/>
                    <a:pt x="923" y="689"/>
                    <a:pt x="1140" y="658"/>
                  </a:cubicBezTo>
                  <a:cubicBezTo>
                    <a:pt x="1388" y="658"/>
                    <a:pt x="1575" y="503"/>
                    <a:pt x="1606" y="285"/>
                  </a:cubicBezTo>
                  <a:cubicBezTo>
                    <a:pt x="1630" y="163"/>
                    <a:pt x="1518" y="1"/>
                    <a:pt x="13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39"/>
            <p:cNvSpPr/>
            <p:nvPr/>
          </p:nvSpPr>
          <p:spPr>
            <a:xfrm>
              <a:off x="7592640" y="1331508"/>
              <a:ext cx="47696" cy="28241"/>
            </a:xfrm>
            <a:custGeom>
              <a:avLst/>
              <a:gdLst/>
              <a:ahLst/>
              <a:cxnLst/>
              <a:rect l="l" t="t" r="r" b="b"/>
              <a:pathLst>
                <a:path w="2842" h="1683" extrusionOk="0">
                  <a:moveTo>
                    <a:pt x="2591" y="0"/>
                  </a:moveTo>
                  <a:cubicBezTo>
                    <a:pt x="2561" y="0"/>
                    <a:pt x="2528" y="10"/>
                    <a:pt x="2496" y="31"/>
                  </a:cubicBezTo>
                  <a:cubicBezTo>
                    <a:pt x="1751" y="496"/>
                    <a:pt x="1007" y="900"/>
                    <a:pt x="200" y="1241"/>
                  </a:cubicBezTo>
                  <a:cubicBezTo>
                    <a:pt x="1" y="1383"/>
                    <a:pt x="89" y="1683"/>
                    <a:pt x="321" y="1683"/>
                  </a:cubicBezTo>
                  <a:cubicBezTo>
                    <a:pt x="342" y="1683"/>
                    <a:pt x="364" y="1680"/>
                    <a:pt x="386" y="1675"/>
                  </a:cubicBezTo>
                  <a:cubicBezTo>
                    <a:pt x="1255" y="1458"/>
                    <a:pt x="2062" y="993"/>
                    <a:pt x="2713" y="341"/>
                  </a:cubicBezTo>
                  <a:cubicBezTo>
                    <a:pt x="2841" y="213"/>
                    <a:pt x="2736" y="0"/>
                    <a:pt x="25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39"/>
            <p:cNvSpPr/>
            <p:nvPr/>
          </p:nvSpPr>
          <p:spPr>
            <a:xfrm>
              <a:off x="7664466" y="1288796"/>
              <a:ext cx="34454" cy="17921"/>
            </a:xfrm>
            <a:custGeom>
              <a:avLst/>
              <a:gdLst/>
              <a:ahLst/>
              <a:cxnLst/>
              <a:rect l="l" t="t" r="r" b="b"/>
              <a:pathLst>
                <a:path w="2053" h="1068" extrusionOk="0">
                  <a:moveTo>
                    <a:pt x="1785" y="1"/>
                  </a:moveTo>
                  <a:cubicBezTo>
                    <a:pt x="1775" y="1"/>
                    <a:pt x="1764" y="2"/>
                    <a:pt x="1752" y="3"/>
                  </a:cubicBezTo>
                  <a:cubicBezTo>
                    <a:pt x="1225" y="96"/>
                    <a:pt x="729" y="251"/>
                    <a:pt x="263" y="531"/>
                  </a:cubicBezTo>
                  <a:cubicBezTo>
                    <a:pt x="1" y="688"/>
                    <a:pt x="161" y="1068"/>
                    <a:pt x="404" y="1068"/>
                  </a:cubicBezTo>
                  <a:cubicBezTo>
                    <a:pt x="448" y="1068"/>
                    <a:pt x="495" y="1055"/>
                    <a:pt x="543" y="1027"/>
                  </a:cubicBezTo>
                  <a:cubicBezTo>
                    <a:pt x="977" y="779"/>
                    <a:pt x="1473" y="624"/>
                    <a:pt x="1876" y="375"/>
                  </a:cubicBezTo>
                  <a:cubicBezTo>
                    <a:pt x="2053" y="258"/>
                    <a:pt x="1978" y="1"/>
                    <a:pt x="17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39"/>
            <p:cNvSpPr/>
            <p:nvPr/>
          </p:nvSpPr>
          <p:spPr>
            <a:xfrm>
              <a:off x="7723740" y="1296702"/>
              <a:ext cx="16363" cy="6460"/>
            </a:xfrm>
            <a:custGeom>
              <a:avLst/>
              <a:gdLst/>
              <a:ahLst/>
              <a:cxnLst/>
              <a:rect l="l" t="t" r="r" b="b"/>
              <a:pathLst>
                <a:path w="975" h="385" extrusionOk="0">
                  <a:moveTo>
                    <a:pt x="203" y="0"/>
                  </a:moveTo>
                  <a:cubicBezTo>
                    <a:pt x="69" y="0"/>
                    <a:pt x="0" y="166"/>
                    <a:pt x="144" y="252"/>
                  </a:cubicBezTo>
                  <a:cubicBezTo>
                    <a:pt x="322" y="329"/>
                    <a:pt x="501" y="384"/>
                    <a:pt x="697" y="384"/>
                  </a:cubicBezTo>
                  <a:cubicBezTo>
                    <a:pt x="739" y="384"/>
                    <a:pt x="782" y="382"/>
                    <a:pt x="826" y="376"/>
                  </a:cubicBezTo>
                  <a:cubicBezTo>
                    <a:pt x="836" y="379"/>
                    <a:pt x="844" y="380"/>
                    <a:pt x="853" y="380"/>
                  </a:cubicBezTo>
                  <a:cubicBezTo>
                    <a:pt x="954" y="380"/>
                    <a:pt x="974" y="216"/>
                    <a:pt x="888" y="159"/>
                  </a:cubicBezTo>
                  <a:cubicBezTo>
                    <a:pt x="671" y="66"/>
                    <a:pt x="454" y="35"/>
                    <a:pt x="237" y="4"/>
                  </a:cubicBezTo>
                  <a:cubicBezTo>
                    <a:pt x="225" y="2"/>
                    <a:pt x="214" y="0"/>
                    <a:pt x="2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39"/>
            <p:cNvSpPr/>
            <p:nvPr/>
          </p:nvSpPr>
          <p:spPr>
            <a:xfrm>
              <a:off x="7406814" y="1380779"/>
              <a:ext cx="47444" cy="21059"/>
            </a:xfrm>
            <a:custGeom>
              <a:avLst/>
              <a:gdLst/>
              <a:ahLst/>
              <a:cxnLst/>
              <a:rect l="l" t="t" r="r" b="b"/>
              <a:pathLst>
                <a:path w="2827" h="1255" extrusionOk="0">
                  <a:moveTo>
                    <a:pt x="236" y="0"/>
                  </a:moveTo>
                  <a:cubicBezTo>
                    <a:pt x="103" y="0"/>
                    <a:pt x="0" y="178"/>
                    <a:pt x="137" y="259"/>
                  </a:cubicBezTo>
                  <a:cubicBezTo>
                    <a:pt x="447" y="476"/>
                    <a:pt x="788" y="632"/>
                    <a:pt x="1160" y="725"/>
                  </a:cubicBezTo>
                  <a:cubicBezTo>
                    <a:pt x="1626" y="880"/>
                    <a:pt x="2091" y="1097"/>
                    <a:pt x="2556" y="1252"/>
                  </a:cubicBezTo>
                  <a:cubicBezTo>
                    <a:pt x="2567" y="1254"/>
                    <a:pt x="2578" y="1255"/>
                    <a:pt x="2588" y="1255"/>
                  </a:cubicBezTo>
                  <a:cubicBezTo>
                    <a:pt x="2752" y="1255"/>
                    <a:pt x="2827" y="1029"/>
                    <a:pt x="2680" y="942"/>
                  </a:cubicBezTo>
                  <a:cubicBezTo>
                    <a:pt x="1905" y="508"/>
                    <a:pt x="1067" y="414"/>
                    <a:pt x="292" y="11"/>
                  </a:cubicBezTo>
                  <a:cubicBezTo>
                    <a:pt x="273" y="4"/>
                    <a:pt x="254" y="0"/>
                    <a:pt x="2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39"/>
            <p:cNvSpPr/>
            <p:nvPr/>
          </p:nvSpPr>
          <p:spPr>
            <a:xfrm>
              <a:off x="7472029" y="1410869"/>
              <a:ext cx="35344" cy="22217"/>
            </a:xfrm>
            <a:custGeom>
              <a:avLst/>
              <a:gdLst/>
              <a:ahLst/>
              <a:cxnLst/>
              <a:rect l="l" t="t" r="r" b="b"/>
              <a:pathLst>
                <a:path w="2106" h="1324" extrusionOk="0">
                  <a:moveTo>
                    <a:pt x="318" y="0"/>
                  </a:moveTo>
                  <a:cubicBezTo>
                    <a:pt x="119" y="0"/>
                    <a:pt x="1" y="258"/>
                    <a:pt x="190" y="421"/>
                  </a:cubicBezTo>
                  <a:cubicBezTo>
                    <a:pt x="687" y="793"/>
                    <a:pt x="1245" y="1072"/>
                    <a:pt x="1804" y="1320"/>
                  </a:cubicBezTo>
                  <a:cubicBezTo>
                    <a:pt x="1816" y="1322"/>
                    <a:pt x="1828" y="1323"/>
                    <a:pt x="1839" y="1323"/>
                  </a:cubicBezTo>
                  <a:cubicBezTo>
                    <a:pt x="2005" y="1323"/>
                    <a:pt x="2106" y="1126"/>
                    <a:pt x="1990" y="1010"/>
                  </a:cubicBezTo>
                  <a:cubicBezTo>
                    <a:pt x="1524" y="607"/>
                    <a:pt x="997" y="266"/>
                    <a:pt x="408" y="17"/>
                  </a:cubicBezTo>
                  <a:cubicBezTo>
                    <a:pt x="376" y="6"/>
                    <a:pt x="346" y="0"/>
                    <a:pt x="3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39"/>
            <p:cNvSpPr/>
            <p:nvPr/>
          </p:nvSpPr>
          <p:spPr>
            <a:xfrm>
              <a:off x="7566225" y="1476435"/>
              <a:ext cx="35193" cy="19213"/>
            </a:xfrm>
            <a:custGeom>
              <a:avLst/>
              <a:gdLst/>
              <a:ahLst/>
              <a:cxnLst/>
              <a:rect l="l" t="t" r="r" b="b"/>
              <a:pathLst>
                <a:path w="2097" h="1145" extrusionOk="0">
                  <a:moveTo>
                    <a:pt x="261" y="0"/>
                  </a:moveTo>
                  <a:cubicBezTo>
                    <a:pt x="94" y="0"/>
                    <a:pt x="1" y="222"/>
                    <a:pt x="161" y="329"/>
                  </a:cubicBezTo>
                  <a:cubicBezTo>
                    <a:pt x="658" y="640"/>
                    <a:pt x="1123" y="1043"/>
                    <a:pt x="1712" y="1136"/>
                  </a:cubicBezTo>
                  <a:cubicBezTo>
                    <a:pt x="1732" y="1141"/>
                    <a:pt x="1751" y="1144"/>
                    <a:pt x="1770" y="1144"/>
                  </a:cubicBezTo>
                  <a:cubicBezTo>
                    <a:pt x="1960" y="1144"/>
                    <a:pt x="2096" y="879"/>
                    <a:pt x="1898" y="795"/>
                  </a:cubicBezTo>
                  <a:cubicBezTo>
                    <a:pt x="1371" y="578"/>
                    <a:pt x="844" y="298"/>
                    <a:pt x="347" y="19"/>
                  </a:cubicBezTo>
                  <a:cubicBezTo>
                    <a:pt x="317" y="6"/>
                    <a:pt x="288" y="0"/>
                    <a:pt x="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39"/>
            <p:cNvSpPr/>
            <p:nvPr/>
          </p:nvSpPr>
          <p:spPr>
            <a:xfrm>
              <a:off x="7625734" y="1510838"/>
              <a:ext cx="34840" cy="16428"/>
            </a:xfrm>
            <a:custGeom>
              <a:avLst/>
              <a:gdLst/>
              <a:ahLst/>
              <a:cxnLst/>
              <a:rect l="l" t="t" r="r" b="b"/>
              <a:pathLst>
                <a:path w="2076" h="979" extrusionOk="0">
                  <a:moveTo>
                    <a:pt x="449" y="1"/>
                  </a:moveTo>
                  <a:cubicBezTo>
                    <a:pt x="98" y="1"/>
                    <a:pt x="0" y="555"/>
                    <a:pt x="369" y="668"/>
                  </a:cubicBezTo>
                  <a:cubicBezTo>
                    <a:pt x="772" y="854"/>
                    <a:pt x="1206" y="947"/>
                    <a:pt x="1641" y="978"/>
                  </a:cubicBezTo>
                  <a:cubicBezTo>
                    <a:pt x="1889" y="947"/>
                    <a:pt x="2075" y="575"/>
                    <a:pt x="1796" y="451"/>
                  </a:cubicBezTo>
                  <a:cubicBezTo>
                    <a:pt x="1393" y="265"/>
                    <a:pt x="958" y="110"/>
                    <a:pt x="555" y="17"/>
                  </a:cubicBezTo>
                  <a:cubicBezTo>
                    <a:pt x="518" y="6"/>
                    <a:pt x="482" y="1"/>
                    <a:pt x="4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39"/>
            <p:cNvSpPr/>
            <p:nvPr/>
          </p:nvSpPr>
          <p:spPr>
            <a:xfrm>
              <a:off x="7368401" y="1489256"/>
              <a:ext cx="133387" cy="35490"/>
            </a:xfrm>
            <a:custGeom>
              <a:avLst/>
              <a:gdLst/>
              <a:ahLst/>
              <a:cxnLst/>
              <a:rect l="l" t="t" r="r" b="b"/>
              <a:pathLst>
                <a:path w="7948" h="2115" extrusionOk="0">
                  <a:moveTo>
                    <a:pt x="5949" y="0"/>
                  </a:moveTo>
                  <a:cubicBezTo>
                    <a:pt x="5212" y="0"/>
                    <a:pt x="4474" y="113"/>
                    <a:pt x="3698" y="217"/>
                  </a:cubicBezTo>
                  <a:cubicBezTo>
                    <a:pt x="2519" y="372"/>
                    <a:pt x="906" y="930"/>
                    <a:pt x="99" y="1830"/>
                  </a:cubicBezTo>
                  <a:cubicBezTo>
                    <a:pt x="1" y="1953"/>
                    <a:pt x="117" y="2115"/>
                    <a:pt x="246" y="2115"/>
                  </a:cubicBezTo>
                  <a:cubicBezTo>
                    <a:pt x="280" y="2115"/>
                    <a:pt x="315" y="2104"/>
                    <a:pt x="347" y="2078"/>
                  </a:cubicBezTo>
                  <a:cubicBezTo>
                    <a:pt x="1402" y="1303"/>
                    <a:pt x="2891" y="961"/>
                    <a:pt x="4163" y="744"/>
                  </a:cubicBezTo>
                  <a:cubicBezTo>
                    <a:pt x="4720" y="625"/>
                    <a:pt x="5289" y="569"/>
                    <a:pt x="5855" y="569"/>
                  </a:cubicBezTo>
                  <a:cubicBezTo>
                    <a:pt x="6172" y="569"/>
                    <a:pt x="6488" y="587"/>
                    <a:pt x="6800" y="620"/>
                  </a:cubicBezTo>
                  <a:cubicBezTo>
                    <a:pt x="7089" y="678"/>
                    <a:pt x="7234" y="748"/>
                    <a:pt x="7399" y="748"/>
                  </a:cubicBezTo>
                  <a:cubicBezTo>
                    <a:pt x="7500" y="748"/>
                    <a:pt x="7609" y="722"/>
                    <a:pt x="7761" y="651"/>
                  </a:cubicBezTo>
                  <a:cubicBezTo>
                    <a:pt x="7947" y="558"/>
                    <a:pt x="7885" y="341"/>
                    <a:pt x="7730" y="279"/>
                  </a:cubicBezTo>
                  <a:cubicBezTo>
                    <a:pt x="7124" y="72"/>
                    <a:pt x="6537" y="0"/>
                    <a:pt x="5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39"/>
            <p:cNvSpPr/>
            <p:nvPr/>
          </p:nvSpPr>
          <p:spPr>
            <a:xfrm>
              <a:off x="7558942" y="1515654"/>
              <a:ext cx="85104" cy="75476"/>
            </a:xfrm>
            <a:custGeom>
              <a:avLst/>
              <a:gdLst/>
              <a:ahLst/>
              <a:cxnLst/>
              <a:rect l="l" t="t" r="r" b="b"/>
              <a:pathLst>
                <a:path w="5071" h="4498" extrusionOk="0">
                  <a:moveTo>
                    <a:pt x="343" y="1"/>
                  </a:moveTo>
                  <a:cubicBezTo>
                    <a:pt x="160" y="1"/>
                    <a:pt x="0" y="237"/>
                    <a:pt x="192" y="381"/>
                  </a:cubicBezTo>
                  <a:cubicBezTo>
                    <a:pt x="1619" y="1684"/>
                    <a:pt x="3480" y="2739"/>
                    <a:pt x="4566" y="4352"/>
                  </a:cubicBezTo>
                  <a:cubicBezTo>
                    <a:pt x="4611" y="4453"/>
                    <a:pt x="4693" y="4497"/>
                    <a:pt x="4777" y="4497"/>
                  </a:cubicBezTo>
                  <a:cubicBezTo>
                    <a:pt x="4922" y="4497"/>
                    <a:pt x="5071" y="4363"/>
                    <a:pt x="5031" y="4166"/>
                  </a:cubicBezTo>
                  <a:cubicBezTo>
                    <a:pt x="4845" y="3390"/>
                    <a:pt x="4101" y="2863"/>
                    <a:pt x="3511" y="2397"/>
                  </a:cubicBezTo>
                  <a:cubicBezTo>
                    <a:pt x="2519" y="1622"/>
                    <a:pt x="1464" y="877"/>
                    <a:pt x="502" y="71"/>
                  </a:cubicBezTo>
                  <a:cubicBezTo>
                    <a:pt x="453" y="21"/>
                    <a:pt x="397" y="1"/>
                    <a:pt x="3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39"/>
            <p:cNvSpPr/>
            <p:nvPr/>
          </p:nvSpPr>
          <p:spPr>
            <a:xfrm>
              <a:off x="7399900" y="1528425"/>
              <a:ext cx="93948" cy="12921"/>
            </a:xfrm>
            <a:custGeom>
              <a:avLst/>
              <a:gdLst/>
              <a:ahLst/>
              <a:cxnLst/>
              <a:rect l="l" t="t" r="r" b="b"/>
              <a:pathLst>
                <a:path w="5598" h="770" extrusionOk="0">
                  <a:moveTo>
                    <a:pt x="2177" y="0"/>
                  </a:moveTo>
                  <a:cubicBezTo>
                    <a:pt x="1512" y="0"/>
                    <a:pt x="842" y="76"/>
                    <a:pt x="207" y="240"/>
                  </a:cubicBezTo>
                  <a:cubicBezTo>
                    <a:pt x="1" y="270"/>
                    <a:pt x="75" y="553"/>
                    <a:pt x="270" y="553"/>
                  </a:cubicBezTo>
                  <a:cubicBezTo>
                    <a:pt x="280" y="553"/>
                    <a:pt x="290" y="552"/>
                    <a:pt x="301" y="551"/>
                  </a:cubicBezTo>
                  <a:cubicBezTo>
                    <a:pt x="825" y="460"/>
                    <a:pt x="1359" y="412"/>
                    <a:pt x="1892" y="412"/>
                  </a:cubicBezTo>
                  <a:cubicBezTo>
                    <a:pt x="2274" y="412"/>
                    <a:pt x="2655" y="437"/>
                    <a:pt x="3030" y="489"/>
                  </a:cubicBezTo>
                  <a:cubicBezTo>
                    <a:pt x="3806" y="613"/>
                    <a:pt x="4581" y="706"/>
                    <a:pt x="5388" y="768"/>
                  </a:cubicBezTo>
                  <a:cubicBezTo>
                    <a:pt x="5397" y="769"/>
                    <a:pt x="5405" y="770"/>
                    <a:pt x="5413" y="770"/>
                  </a:cubicBezTo>
                  <a:cubicBezTo>
                    <a:pt x="5577" y="770"/>
                    <a:pt x="5598" y="487"/>
                    <a:pt x="5450" y="458"/>
                  </a:cubicBezTo>
                  <a:cubicBezTo>
                    <a:pt x="4581" y="240"/>
                    <a:pt x="3682" y="85"/>
                    <a:pt x="2813" y="23"/>
                  </a:cubicBezTo>
                  <a:cubicBezTo>
                    <a:pt x="2602" y="8"/>
                    <a:pt x="2390" y="0"/>
                    <a:pt x="21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39"/>
            <p:cNvSpPr/>
            <p:nvPr/>
          </p:nvSpPr>
          <p:spPr>
            <a:xfrm>
              <a:off x="7541925" y="1556954"/>
              <a:ext cx="75958" cy="49300"/>
            </a:xfrm>
            <a:custGeom>
              <a:avLst/>
              <a:gdLst/>
              <a:ahLst/>
              <a:cxnLst/>
              <a:rect l="l" t="t" r="r" b="b"/>
              <a:pathLst>
                <a:path w="4526" h="2938" extrusionOk="0">
                  <a:moveTo>
                    <a:pt x="278" y="1"/>
                  </a:moveTo>
                  <a:cubicBezTo>
                    <a:pt x="123" y="1"/>
                    <a:pt x="0" y="236"/>
                    <a:pt x="182" y="340"/>
                  </a:cubicBezTo>
                  <a:cubicBezTo>
                    <a:pt x="958" y="836"/>
                    <a:pt x="1702" y="1487"/>
                    <a:pt x="2509" y="1922"/>
                  </a:cubicBezTo>
                  <a:cubicBezTo>
                    <a:pt x="2943" y="2170"/>
                    <a:pt x="3502" y="2387"/>
                    <a:pt x="3750" y="2821"/>
                  </a:cubicBezTo>
                  <a:cubicBezTo>
                    <a:pt x="3787" y="2897"/>
                    <a:pt x="3870" y="2938"/>
                    <a:pt x="3958" y="2938"/>
                  </a:cubicBezTo>
                  <a:cubicBezTo>
                    <a:pt x="4014" y="2938"/>
                    <a:pt x="4073" y="2920"/>
                    <a:pt x="4122" y="2883"/>
                  </a:cubicBezTo>
                  <a:cubicBezTo>
                    <a:pt x="4525" y="2418"/>
                    <a:pt x="3874" y="2015"/>
                    <a:pt x="3502" y="1798"/>
                  </a:cubicBezTo>
                  <a:cubicBezTo>
                    <a:pt x="2478" y="1208"/>
                    <a:pt x="1423" y="588"/>
                    <a:pt x="368" y="29"/>
                  </a:cubicBezTo>
                  <a:cubicBezTo>
                    <a:pt x="338" y="9"/>
                    <a:pt x="307" y="1"/>
                    <a:pt x="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39"/>
            <p:cNvSpPr/>
            <p:nvPr/>
          </p:nvSpPr>
          <p:spPr>
            <a:xfrm>
              <a:off x="7300367" y="1175790"/>
              <a:ext cx="118132" cy="111319"/>
            </a:xfrm>
            <a:custGeom>
              <a:avLst/>
              <a:gdLst/>
              <a:ahLst/>
              <a:cxnLst/>
              <a:rect l="l" t="t" r="r" b="b"/>
              <a:pathLst>
                <a:path w="7039" h="6634" extrusionOk="0">
                  <a:moveTo>
                    <a:pt x="5038" y="746"/>
                  </a:moveTo>
                  <a:cubicBezTo>
                    <a:pt x="5653" y="746"/>
                    <a:pt x="6129" y="1066"/>
                    <a:pt x="6169" y="2059"/>
                  </a:cubicBezTo>
                  <a:cubicBezTo>
                    <a:pt x="6200" y="3300"/>
                    <a:pt x="4898" y="4510"/>
                    <a:pt x="4029" y="5255"/>
                  </a:cubicBezTo>
                  <a:cubicBezTo>
                    <a:pt x="3564" y="5627"/>
                    <a:pt x="3036" y="5937"/>
                    <a:pt x="2447" y="6092"/>
                  </a:cubicBezTo>
                  <a:cubicBezTo>
                    <a:pt x="2238" y="6152"/>
                    <a:pt x="2050" y="6179"/>
                    <a:pt x="1881" y="6179"/>
                  </a:cubicBezTo>
                  <a:cubicBezTo>
                    <a:pt x="820" y="6179"/>
                    <a:pt x="527" y="5097"/>
                    <a:pt x="741" y="4107"/>
                  </a:cubicBezTo>
                  <a:cubicBezTo>
                    <a:pt x="1020" y="3114"/>
                    <a:pt x="1578" y="2214"/>
                    <a:pt x="2354" y="1563"/>
                  </a:cubicBezTo>
                  <a:cubicBezTo>
                    <a:pt x="2390" y="1599"/>
                    <a:pt x="2437" y="1614"/>
                    <a:pt x="2482" y="1614"/>
                  </a:cubicBezTo>
                  <a:cubicBezTo>
                    <a:pt x="2514" y="1614"/>
                    <a:pt x="2545" y="1607"/>
                    <a:pt x="2571" y="1594"/>
                  </a:cubicBezTo>
                  <a:cubicBezTo>
                    <a:pt x="3187" y="1295"/>
                    <a:pt x="4232" y="746"/>
                    <a:pt x="5038" y="746"/>
                  </a:cubicBezTo>
                  <a:close/>
                  <a:moveTo>
                    <a:pt x="5367" y="0"/>
                  </a:moveTo>
                  <a:cubicBezTo>
                    <a:pt x="4682" y="0"/>
                    <a:pt x="3862" y="351"/>
                    <a:pt x="3191" y="756"/>
                  </a:cubicBezTo>
                  <a:cubicBezTo>
                    <a:pt x="1640" y="1253"/>
                    <a:pt x="431" y="3238"/>
                    <a:pt x="213" y="4727"/>
                  </a:cubicBezTo>
                  <a:cubicBezTo>
                    <a:pt x="0" y="6112"/>
                    <a:pt x="928" y="6633"/>
                    <a:pt x="1983" y="6633"/>
                  </a:cubicBezTo>
                  <a:cubicBezTo>
                    <a:pt x="2464" y="6633"/>
                    <a:pt x="2971" y="6525"/>
                    <a:pt x="3409" y="6340"/>
                  </a:cubicBezTo>
                  <a:cubicBezTo>
                    <a:pt x="5239" y="5596"/>
                    <a:pt x="7038" y="3362"/>
                    <a:pt x="6728" y="1315"/>
                  </a:cubicBezTo>
                  <a:cubicBezTo>
                    <a:pt x="6589" y="343"/>
                    <a:pt x="6044" y="0"/>
                    <a:pt x="53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39"/>
            <p:cNvSpPr/>
            <p:nvPr/>
          </p:nvSpPr>
          <p:spPr>
            <a:xfrm>
              <a:off x="7326849" y="1213935"/>
              <a:ext cx="46874" cy="40004"/>
            </a:xfrm>
            <a:custGeom>
              <a:avLst/>
              <a:gdLst/>
              <a:ahLst/>
              <a:cxnLst/>
              <a:rect l="l" t="t" r="r" b="b"/>
              <a:pathLst>
                <a:path w="2793" h="2384" extrusionOk="0">
                  <a:moveTo>
                    <a:pt x="1924" y="345"/>
                  </a:moveTo>
                  <a:lnTo>
                    <a:pt x="1924" y="376"/>
                  </a:lnTo>
                  <a:cubicBezTo>
                    <a:pt x="2110" y="655"/>
                    <a:pt x="2110" y="1058"/>
                    <a:pt x="1893" y="1337"/>
                  </a:cubicBezTo>
                  <a:cubicBezTo>
                    <a:pt x="1720" y="1654"/>
                    <a:pt x="1414" y="1837"/>
                    <a:pt x="1073" y="1837"/>
                  </a:cubicBezTo>
                  <a:cubicBezTo>
                    <a:pt x="1047" y="1837"/>
                    <a:pt x="1020" y="1836"/>
                    <a:pt x="993" y="1834"/>
                  </a:cubicBezTo>
                  <a:cubicBezTo>
                    <a:pt x="435" y="1834"/>
                    <a:pt x="714" y="1275"/>
                    <a:pt x="931" y="1058"/>
                  </a:cubicBezTo>
                  <a:cubicBezTo>
                    <a:pt x="1210" y="748"/>
                    <a:pt x="1551" y="500"/>
                    <a:pt x="1924" y="345"/>
                  </a:cubicBezTo>
                  <a:close/>
                  <a:moveTo>
                    <a:pt x="2194" y="1"/>
                  </a:moveTo>
                  <a:cubicBezTo>
                    <a:pt x="2154" y="1"/>
                    <a:pt x="2114" y="11"/>
                    <a:pt x="2079" y="35"/>
                  </a:cubicBezTo>
                  <a:cubicBezTo>
                    <a:pt x="2048" y="3"/>
                    <a:pt x="1986" y="3"/>
                    <a:pt x="1955" y="3"/>
                  </a:cubicBezTo>
                  <a:cubicBezTo>
                    <a:pt x="1272" y="128"/>
                    <a:pt x="652" y="531"/>
                    <a:pt x="279" y="1120"/>
                  </a:cubicBezTo>
                  <a:cubicBezTo>
                    <a:pt x="0" y="1555"/>
                    <a:pt x="186" y="2144"/>
                    <a:pt x="683" y="2330"/>
                  </a:cubicBezTo>
                  <a:cubicBezTo>
                    <a:pt x="818" y="2366"/>
                    <a:pt x="957" y="2383"/>
                    <a:pt x="1095" y="2383"/>
                  </a:cubicBezTo>
                  <a:cubicBezTo>
                    <a:pt x="1557" y="2383"/>
                    <a:pt x="2009" y="2185"/>
                    <a:pt x="2296" y="1803"/>
                  </a:cubicBezTo>
                  <a:cubicBezTo>
                    <a:pt x="2761" y="1337"/>
                    <a:pt x="2792" y="593"/>
                    <a:pt x="2358" y="66"/>
                  </a:cubicBezTo>
                  <a:cubicBezTo>
                    <a:pt x="2320" y="27"/>
                    <a:pt x="2258" y="1"/>
                    <a:pt x="2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39"/>
            <p:cNvSpPr/>
            <p:nvPr/>
          </p:nvSpPr>
          <p:spPr>
            <a:xfrm>
              <a:off x="7248242" y="1433273"/>
              <a:ext cx="33330" cy="18508"/>
            </a:xfrm>
            <a:custGeom>
              <a:avLst/>
              <a:gdLst/>
              <a:ahLst/>
              <a:cxnLst/>
              <a:rect l="l" t="t" r="r" b="b"/>
              <a:pathLst>
                <a:path w="1986" h="1103" extrusionOk="0">
                  <a:moveTo>
                    <a:pt x="217" y="1"/>
                  </a:moveTo>
                  <a:cubicBezTo>
                    <a:pt x="178" y="1"/>
                    <a:pt x="140" y="16"/>
                    <a:pt x="124" y="47"/>
                  </a:cubicBezTo>
                  <a:lnTo>
                    <a:pt x="93" y="109"/>
                  </a:lnTo>
                  <a:cubicBezTo>
                    <a:pt x="0" y="171"/>
                    <a:pt x="93" y="296"/>
                    <a:pt x="155" y="327"/>
                  </a:cubicBezTo>
                  <a:cubicBezTo>
                    <a:pt x="683" y="513"/>
                    <a:pt x="1148" y="978"/>
                    <a:pt x="1706" y="1102"/>
                  </a:cubicBezTo>
                  <a:cubicBezTo>
                    <a:pt x="1892" y="1102"/>
                    <a:pt x="1985" y="916"/>
                    <a:pt x="1892" y="792"/>
                  </a:cubicBezTo>
                  <a:cubicBezTo>
                    <a:pt x="1675" y="575"/>
                    <a:pt x="1427" y="420"/>
                    <a:pt x="1148" y="358"/>
                  </a:cubicBezTo>
                  <a:cubicBezTo>
                    <a:pt x="869" y="202"/>
                    <a:pt x="589" y="109"/>
                    <a:pt x="310" y="47"/>
                  </a:cubicBezTo>
                  <a:cubicBezTo>
                    <a:pt x="295" y="16"/>
                    <a:pt x="256" y="1"/>
                    <a:pt x="2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39"/>
            <p:cNvSpPr/>
            <p:nvPr/>
          </p:nvSpPr>
          <p:spPr>
            <a:xfrm>
              <a:off x="7282528" y="1456448"/>
              <a:ext cx="19870" cy="21579"/>
            </a:xfrm>
            <a:custGeom>
              <a:avLst/>
              <a:gdLst/>
              <a:ahLst/>
              <a:cxnLst/>
              <a:rect l="l" t="t" r="r" b="b"/>
              <a:pathLst>
                <a:path w="1184" h="1286" extrusionOk="0">
                  <a:moveTo>
                    <a:pt x="251" y="0"/>
                  </a:moveTo>
                  <a:cubicBezTo>
                    <a:pt x="105" y="0"/>
                    <a:pt x="0" y="213"/>
                    <a:pt x="129" y="342"/>
                  </a:cubicBezTo>
                  <a:cubicBezTo>
                    <a:pt x="302" y="572"/>
                    <a:pt x="582" y="1285"/>
                    <a:pt x="944" y="1285"/>
                  </a:cubicBezTo>
                  <a:cubicBezTo>
                    <a:pt x="972" y="1285"/>
                    <a:pt x="1000" y="1281"/>
                    <a:pt x="1028" y="1272"/>
                  </a:cubicBezTo>
                  <a:cubicBezTo>
                    <a:pt x="1121" y="1272"/>
                    <a:pt x="1152" y="1179"/>
                    <a:pt x="1183" y="1117"/>
                  </a:cubicBezTo>
                  <a:cubicBezTo>
                    <a:pt x="1183" y="900"/>
                    <a:pt x="997" y="776"/>
                    <a:pt x="873" y="621"/>
                  </a:cubicBezTo>
                  <a:cubicBezTo>
                    <a:pt x="718" y="404"/>
                    <a:pt x="563" y="217"/>
                    <a:pt x="346" y="31"/>
                  </a:cubicBezTo>
                  <a:cubicBezTo>
                    <a:pt x="313" y="10"/>
                    <a:pt x="281" y="0"/>
                    <a:pt x="2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39"/>
            <p:cNvSpPr/>
            <p:nvPr/>
          </p:nvSpPr>
          <p:spPr>
            <a:xfrm>
              <a:off x="7301240" y="1488904"/>
              <a:ext cx="15071" cy="20858"/>
            </a:xfrm>
            <a:custGeom>
              <a:avLst/>
              <a:gdLst/>
              <a:ahLst/>
              <a:cxnLst/>
              <a:rect l="l" t="t" r="r" b="b"/>
              <a:pathLst>
                <a:path w="898" h="1243" extrusionOk="0">
                  <a:moveTo>
                    <a:pt x="234" y="1"/>
                  </a:moveTo>
                  <a:cubicBezTo>
                    <a:pt x="119" y="1"/>
                    <a:pt x="0" y="101"/>
                    <a:pt x="37" y="269"/>
                  </a:cubicBezTo>
                  <a:cubicBezTo>
                    <a:pt x="130" y="610"/>
                    <a:pt x="223" y="1075"/>
                    <a:pt x="627" y="1230"/>
                  </a:cubicBezTo>
                  <a:cubicBezTo>
                    <a:pt x="648" y="1239"/>
                    <a:pt x="668" y="1243"/>
                    <a:pt x="688" y="1243"/>
                  </a:cubicBezTo>
                  <a:cubicBezTo>
                    <a:pt x="812" y="1243"/>
                    <a:pt x="897" y="1085"/>
                    <a:pt x="844" y="951"/>
                  </a:cubicBezTo>
                  <a:cubicBezTo>
                    <a:pt x="658" y="703"/>
                    <a:pt x="534" y="424"/>
                    <a:pt x="410" y="145"/>
                  </a:cubicBezTo>
                  <a:cubicBezTo>
                    <a:pt x="385" y="45"/>
                    <a:pt x="310" y="1"/>
                    <a:pt x="2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39"/>
            <p:cNvSpPr/>
            <p:nvPr/>
          </p:nvSpPr>
          <p:spPr>
            <a:xfrm>
              <a:off x="7599638" y="1396454"/>
              <a:ext cx="33850" cy="15941"/>
            </a:xfrm>
            <a:custGeom>
              <a:avLst/>
              <a:gdLst/>
              <a:ahLst/>
              <a:cxnLst/>
              <a:rect l="l" t="t" r="r" b="b"/>
              <a:pathLst>
                <a:path w="2017" h="950" extrusionOk="0">
                  <a:moveTo>
                    <a:pt x="1691" y="0"/>
                  </a:moveTo>
                  <a:cubicBezTo>
                    <a:pt x="1460" y="0"/>
                    <a:pt x="1236" y="65"/>
                    <a:pt x="1055" y="194"/>
                  </a:cubicBezTo>
                  <a:cubicBezTo>
                    <a:pt x="838" y="318"/>
                    <a:pt x="528" y="535"/>
                    <a:pt x="280" y="535"/>
                  </a:cubicBezTo>
                  <a:cubicBezTo>
                    <a:pt x="269" y="534"/>
                    <a:pt x="258" y="533"/>
                    <a:pt x="248" y="533"/>
                  </a:cubicBezTo>
                  <a:cubicBezTo>
                    <a:pt x="1" y="533"/>
                    <a:pt x="9" y="879"/>
                    <a:pt x="218" y="938"/>
                  </a:cubicBezTo>
                  <a:cubicBezTo>
                    <a:pt x="273" y="945"/>
                    <a:pt x="329" y="949"/>
                    <a:pt x="385" y="949"/>
                  </a:cubicBezTo>
                  <a:cubicBezTo>
                    <a:pt x="576" y="949"/>
                    <a:pt x="763" y="904"/>
                    <a:pt x="931" y="783"/>
                  </a:cubicBezTo>
                  <a:cubicBezTo>
                    <a:pt x="1117" y="721"/>
                    <a:pt x="1303" y="628"/>
                    <a:pt x="1490" y="566"/>
                  </a:cubicBezTo>
                  <a:cubicBezTo>
                    <a:pt x="1614" y="504"/>
                    <a:pt x="1769" y="442"/>
                    <a:pt x="1893" y="349"/>
                  </a:cubicBezTo>
                  <a:cubicBezTo>
                    <a:pt x="2017" y="256"/>
                    <a:pt x="1955" y="70"/>
                    <a:pt x="1831" y="8"/>
                  </a:cubicBezTo>
                  <a:cubicBezTo>
                    <a:pt x="1784" y="3"/>
                    <a:pt x="1738" y="0"/>
                    <a:pt x="16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39"/>
            <p:cNvSpPr/>
            <p:nvPr/>
          </p:nvSpPr>
          <p:spPr>
            <a:xfrm>
              <a:off x="7620397" y="1393936"/>
              <a:ext cx="52663" cy="26361"/>
            </a:xfrm>
            <a:custGeom>
              <a:avLst/>
              <a:gdLst/>
              <a:ahLst/>
              <a:cxnLst/>
              <a:rect l="l" t="t" r="r" b="b"/>
              <a:pathLst>
                <a:path w="3138" h="1571" extrusionOk="0">
                  <a:moveTo>
                    <a:pt x="2807" y="1"/>
                  </a:moveTo>
                  <a:cubicBezTo>
                    <a:pt x="2428" y="1"/>
                    <a:pt x="2132" y="321"/>
                    <a:pt x="1835" y="499"/>
                  </a:cubicBezTo>
                  <a:cubicBezTo>
                    <a:pt x="1338" y="809"/>
                    <a:pt x="718" y="933"/>
                    <a:pt x="190" y="1213"/>
                  </a:cubicBezTo>
                  <a:cubicBezTo>
                    <a:pt x="1" y="1321"/>
                    <a:pt x="119" y="1571"/>
                    <a:pt x="296" y="1571"/>
                  </a:cubicBezTo>
                  <a:cubicBezTo>
                    <a:pt x="322" y="1571"/>
                    <a:pt x="349" y="1566"/>
                    <a:pt x="377" y="1554"/>
                  </a:cubicBezTo>
                  <a:cubicBezTo>
                    <a:pt x="1276" y="1151"/>
                    <a:pt x="2176" y="933"/>
                    <a:pt x="2982" y="344"/>
                  </a:cubicBezTo>
                  <a:cubicBezTo>
                    <a:pt x="3138" y="220"/>
                    <a:pt x="2982" y="34"/>
                    <a:pt x="2858" y="3"/>
                  </a:cubicBezTo>
                  <a:cubicBezTo>
                    <a:pt x="2841" y="1"/>
                    <a:pt x="2824" y="1"/>
                    <a:pt x="28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39"/>
            <p:cNvSpPr/>
            <p:nvPr/>
          </p:nvSpPr>
          <p:spPr>
            <a:xfrm>
              <a:off x="7643707" y="1382911"/>
              <a:ext cx="89468" cy="46246"/>
            </a:xfrm>
            <a:custGeom>
              <a:avLst/>
              <a:gdLst/>
              <a:ahLst/>
              <a:cxnLst/>
              <a:rect l="l" t="t" r="r" b="b"/>
              <a:pathLst>
                <a:path w="5331" h="2756" extrusionOk="0">
                  <a:moveTo>
                    <a:pt x="5001" y="0"/>
                  </a:moveTo>
                  <a:cubicBezTo>
                    <a:pt x="4982" y="0"/>
                    <a:pt x="4963" y="3"/>
                    <a:pt x="4944" y="8"/>
                  </a:cubicBezTo>
                  <a:cubicBezTo>
                    <a:pt x="4168" y="318"/>
                    <a:pt x="3424" y="722"/>
                    <a:pt x="2679" y="1094"/>
                  </a:cubicBezTo>
                  <a:cubicBezTo>
                    <a:pt x="1811" y="1497"/>
                    <a:pt x="942" y="1932"/>
                    <a:pt x="135" y="2428"/>
                  </a:cubicBezTo>
                  <a:cubicBezTo>
                    <a:pt x="0" y="2509"/>
                    <a:pt x="54" y="2755"/>
                    <a:pt x="193" y="2755"/>
                  </a:cubicBezTo>
                  <a:cubicBezTo>
                    <a:pt x="213" y="2755"/>
                    <a:pt x="236" y="2750"/>
                    <a:pt x="260" y="2738"/>
                  </a:cubicBezTo>
                  <a:cubicBezTo>
                    <a:pt x="1066" y="2428"/>
                    <a:pt x="1873" y="2056"/>
                    <a:pt x="2648" y="1683"/>
                  </a:cubicBezTo>
                  <a:cubicBezTo>
                    <a:pt x="3424" y="1311"/>
                    <a:pt x="4416" y="970"/>
                    <a:pt x="5161" y="412"/>
                  </a:cubicBezTo>
                  <a:cubicBezTo>
                    <a:pt x="5330" y="270"/>
                    <a:pt x="5191" y="0"/>
                    <a:pt x="50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39"/>
            <p:cNvSpPr/>
            <p:nvPr/>
          </p:nvSpPr>
          <p:spPr>
            <a:xfrm>
              <a:off x="7657351" y="1409594"/>
              <a:ext cx="64646" cy="27821"/>
            </a:xfrm>
            <a:custGeom>
              <a:avLst/>
              <a:gdLst/>
              <a:ahLst/>
              <a:cxnLst/>
              <a:rect l="l" t="t" r="r" b="b"/>
              <a:pathLst>
                <a:path w="3852" h="1658" extrusionOk="0">
                  <a:moveTo>
                    <a:pt x="3634" y="0"/>
                  </a:moveTo>
                  <a:cubicBezTo>
                    <a:pt x="3138" y="31"/>
                    <a:pt x="2642" y="186"/>
                    <a:pt x="2176" y="404"/>
                  </a:cubicBezTo>
                  <a:cubicBezTo>
                    <a:pt x="1556" y="683"/>
                    <a:pt x="905" y="931"/>
                    <a:pt x="253" y="1179"/>
                  </a:cubicBezTo>
                  <a:cubicBezTo>
                    <a:pt x="1" y="1291"/>
                    <a:pt x="78" y="1657"/>
                    <a:pt x="302" y="1657"/>
                  </a:cubicBezTo>
                  <a:cubicBezTo>
                    <a:pt x="325" y="1657"/>
                    <a:pt x="350" y="1653"/>
                    <a:pt x="377" y="1644"/>
                  </a:cubicBezTo>
                  <a:cubicBezTo>
                    <a:pt x="1494" y="1272"/>
                    <a:pt x="2611" y="838"/>
                    <a:pt x="3696" y="373"/>
                  </a:cubicBezTo>
                  <a:cubicBezTo>
                    <a:pt x="3852" y="249"/>
                    <a:pt x="3789" y="31"/>
                    <a:pt x="36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39"/>
            <p:cNvSpPr/>
            <p:nvPr/>
          </p:nvSpPr>
          <p:spPr>
            <a:xfrm>
              <a:off x="7683245" y="1430000"/>
              <a:ext cx="37710" cy="18273"/>
            </a:xfrm>
            <a:custGeom>
              <a:avLst/>
              <a:gdLst/>
              <a:ahLst/>
              <a:cxnLst/>
              <a:rect l="l" t="t" r="r" b="b"/>
              <a:pathLst>
                <a:path w="2247" h="1089" extrusionOk="0">
                  <a:moveTo>
                    <a:pt x="2096" y="1"/>
                  </a:moveTo>
                  <a:cubicBezTo>
                    <a:pt x="2065" y="1"/>
                    <a:pt x="2032" y="9"/>
                    <a:pt x="1998" y="25"/>
                  </a:cubicBezTo>
                  <a:cubicBezTo>
                    <a:pt x="1750" y="118"/>
                    <a:pt x="1502" y="180"/>
                    <a:pt x="1223" y="242"/>
                  </a:cubicBezTo>
                  <a:cubicBezTo>
                    <a:pt x="851" y="335"/>
                    <a:pt x="540" y="646"/>
                    <a:pt x="168" y="770"/>
                  </a:cubicBezTo>
                  <a:cubicBezTo>
                    <a:pt x="0" y="854"/>
                    <a:pt x="34" y="1089"/>
                    <a:pt x="179" y="1089"/>
                  </a:cubicBezTo>
                  <a:cubicBezTo>
                    <a:pt x="195" y="1089"/>
                    <a:pt x="212" y="1086"/>
                    <a:pt x="230" y="1080"/>
                  </a:cubicBezTo>
                  <a:cubicBezTo>
                    <a:pt x="695" y="987"/>
                    <a:pt x="1068" y="708"/>
                    <a:pt x="1533" y="646"/>
                  </a:cubicBezTo>
                  <a:cubicBezTo>
                    <a:pt x="1843" y="584"/>
                    <a:pt x="2246" y="522"/>
                    <a:pt x="2246" y="149"/>
                  </a:cubicBezTo>
                  <a:cubicBezTo>
                    <a:pt x="2246" y="58"/>
                    <a:pt x="2180" y="1"/>
                    <a:pt x="20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39"/>
            <p:cNvSpPr/>
            <p:nvPr/>
          </p:nvSpPr>
          <p:spPr>
            <a:xfrm>
              <a:off x="7694388" y="1451766"/>
              <a:ext cx="15121" cy="8340"/>
            </a:xfrm>
            <a:custGeom>
              <a:avLst/>
              <a:gdLst/>
              <a:ahLst/>
              <a:cxnLst/>
              <a:rect l="l" t="t" r="r" b="b"/>
              <a:pathLst>
                <a:path w="901" h="497" extrusionOk="0">
                  <a:moveTo>
                    <a:pt x="683" y="0"/>
                  </a:moveTo>
                  <a:cubicBezTo>
                    <a:pt x="497" y="0"/>
                    <a:pt x="342" y="31"/>
                    <a:pt x="187" y="93"/>
                  </a:cubicBezTo>
                  <a:cubicBezTo>
                    <a:pt x="0" y="186"/>
                    <a:pt x="93" y="496"/>
                    <a:pt x="311" y="496"/>
                  </a:cubicBezTo>
                  <a:cubicBezTo>
                    <a:pt x="466" y="465"/>
                    <a:pt x="621" y="403"/>
                    <a:pt x="745" y="341"/>
                  </a:cubicBezTo>
                  <a:cubicBezTo>
                    <a:pt x="900" y="248"/>
                    <a:pt x="838" y="0"/>
                    <a:pt x="6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39"/>
            <p:cNvSpPr/>
            <p:nvPr/>
          </p:nvSpPr>
          <p:spPr>
            <a:xfrm>
              <a:off x="7458553" y="1170907"/>
              <a:ext cx="17722" cy="7903"/>
            </a:xfrm>
            <a:custGeom>
              <a:avLst/>
              <a:gdLst/>
              <a:ahLst/>
              <a:cxnLst/>
              <a:rect l="l" t="t" r="r" b="b"/>
              <a:pathLst>
                <a:path w="1056" h="471" extrusionOk="0">
                  <a:moveTo>
                    <a:pt x="665" y="0"/>
                  </a:moveTo>
                  <a:cubicBezTo>
                    <a:pt x="451" y="0"/>
                    <a:pt x="208" y="84"/>
                    <a:pt x="94" y="179"/>
                  </a:cubicBezTo>
                  <a:cubicBezTo>
                    <a:pt x="1" y="210"/>
                    <a:pt x="1" y="334"/>
                    <a:pt x="94" y="396"/>
                  </a:cubicBezTo>
                  <a:cubicBezTo>
                    <a:pt x="156" y="427"/>
                    <a:pt x="221" y="437"/>
                    <a:pt x="289" y="437"/>
                  </a:cubicBezTo>
                  <a:cubicBezTo>
                    <a:pt x="425" y="437"/>
                    <a:pt x="569" y="396"/>
                    <a:pt x="714" y="396"/>
                  </a:cubicBezTo>
                  <a:cubicBezTo>
                    <a:pt x="731" y="447"/>
                    <a:pt x="777" y="470"/>
                    <a:pt x="824" y="470"/>
                  </a:cubicBezTo>
                  <a:cubicBezTo>
                    <a:pt x="863" y="470"/>
                    <a:pt x="903" y="455"/>
                    <a:pt x="931" y="427"/>
                  </a:cubicBezTo>
                  <a:lnTo>
                    <a:pt x="993" y="365"/>
                  </a:lnTo>
                  <a:cubicBezTo>
                    <a:pt x="1055" y="303"/>
                    <a:pt x="1055" y="179"/>
                    <a:pt x="993" y="117"/>
                  </a:cubicBezTo>
                  <a:cubicBezTo>
                    <a:pt x="922" y="33"/>
                    <a:pt x="799" y="0"/>
                    <a:pt x="6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39"/>
            <p:cNvSpPr/>
            <p:nvPr/>
          </p:nvSpPr>
          <p:spPr>
            <a:xfrm>
              <a:off x="7443885" y="1188326"/>
              <a:ext cx="45665" cy="19733"/>
            </a:xfrm>
            <a:custGeom>
              <a:avLst/>
              <a:gdLst/>
              <a:ahLst/>
              <a:cxnLst/>
              <a:rect l="l" t="t" r="r" b="b"/>
              <a:pathLst>
                <a:path w="2721" h="1176" extrusionOk="0">
                  <a:moveTo>
                    <a:pt x="2471" y="1"/>
                  </a:moveTo>
                  <a:cubicBezTo>
                    <a:pt x="2456" y="1"/>
                    <a:pt x="2441" y="3"/>
                    <a:pt x="2426" y="9"/>
                  </a:cubicBezTo>
                  <a:cubicBezTo>
                    <a:pt x="1681" y="289"/>
                    <a:pt x="813" y="413"/>
                    <a:pt x="161" y="847"/>
                  </a:cubicBezTo>
                  <a:cubicBezTo>
                    <a:pt x="1" y="954"/>
                    <a:pt x="94" y="1176"/>
                    <a:pt x="242" y="1176"/>
                  </a:cubicBezTo>
                  <a:cubicBezTo>
                    <a:pt x="265" y="1176"/>
                    <a:pt x="291" y="1170"/>
                    <a:pt x="316" y="1157"/>
                  </a:cubicBezTo>
                  <a:cubicBezTo>
                    <a:pt x="1030" y="754"/>
                    <a:pt x="1929" y="847"/>
                    <a:pt x="2581" y="351"/>
                  </a:cubicBezTo>
                  <a:cubicBezTo>
                    <a:pt x="2721" y="239"/>
                    <a:pt x="2608" y="1"/>
                    <a:pt x="24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39"/>
            <p:cNvSpPr/>
            <p:nvPr/>
          </p:nvSpPr>
          <p:spPr>
            <a:xfrm>
              <a:off x="7471508" y="1210243"/>
              <a:ext cx="39120" cy="14330"/>
            </a:xfrm>
            <a:custGeom>
              <a:avLst/>
              <a:gdLst/>
              <a:ahLst/>
              <a:cxnLst/>
              <a:rect l="l" t="t" r="r" b="b"/>
              <a:pathLst>
                <a:path w="2331" h="854" extrusionOk="0">
                  <a:moveTo>
                    <a:pt x="1829" y="0"/>
                  </a:moveTo>
                  <a:cubicBezTo>
                    <a:pt x="1320" y="0"/>
                    <a:pt x="833" y="92"/>
                    <a:pt x="345" y="255"/>
                  </a:cubicBezTo>
                  <a:cubicBezTo>
                    <a:pt x="0" y="341"/>
                    <a:pt x="109" y="854"/>
                    <a:pt x="423" y="854"/>
                  </a:cubicBezTo>
                  <a:cubicBezTo>
                    <a:pt x="448" y="854"/>
                    <a:pt x="474" y="851"/>
                    <a:pt x="501" y="844"/>
                  </a:cubicBezTo>
                  <a:cubicBezTo>
                    <a:pt x="1028" y="658"/>
                    <a:pt x="1555" y="534"/>
                    <a:pt x="2083" y="410"/>
                  </a:cubicBezTo>
                  <a:cubicBezTo>
                    <a:pt x="2331" y="379"/>
                    <a:pt x="2269" y="6"/>
                    <a:pt x="2052" y="6"/>
                  </a:cubicBezTo>
                  <a:cubicBezTo>
                    <a:pt x="1977" y="2"/>
                    <a:pt x="1902" y="0"/>
                    <a:pt x="18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39"/>
            <p:cNvSpPr/>
            <p:nvPr/>
          </p:nvSpPr>
          <p:spPr>
            <a:xfrm>
              <a:off x="7498611" y="1227377"/>
              <a:ext cx="28950" cy="11813"/>
            </a:xfrm>
            <a:custGeom>
              <a:avLst/>
              <a:gdLst/>
              <a:ahLst/>
              <a:cxnLst/>
              <a:rect l="l" t="t" r="r" b="b"/>
              <a:pathLst>
                <a:path w="1725" h="704" extrusionOk="0">
                  <a:moveTo>
                    <a:pt x="1490" y="0"/>
                  </a:moveTo>
                  <a:cubicBezTo>
                    <a:pt x="1471" y="0"/>
                    <a:pt x="1451" y="3"/>
                    <a:pt x="1429" y="9"/>
                  </a:cubicBezTo>
                  <a:cubicBezTo>
                    <a:pt x="1057" y="102"/>
                    <a:pt x="685" y="102"/>
                    <a:pt x="313" y="195"/>
                  </a:cubicBezTo>
                  <a:cubicBezTo>
                    <a:pt x="0" y="280"/>
                    <a:pt x="78" y="703"/>
                    <a:pt x="354" y="703"/>
                  </a:cubicBezTo>
                  <a:cubicBezTo>
                    <a:pt x="380" y="703"/>
                    <a:pt x="408" y="699"/>
                    <a:pt x="437" y="692"/>
                  </a:cubicBezTo>
                  <a:cubicBezTo>
                    <a:pt x="840" y="629"/>
                    <a:pt x="1212" y="505"/>
                    <a:pt x="1584" y="319"/>
                  </a:cubicBezTo>
                  <a:cubicBezTo>
                    <a:pt x="1724" y="235"/>
                    <a:pt x="1662" y="0"/>
                    <a:pt x="14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39"/>
            <p:cNvSpPr/>
            <p:nvPr/>
          </p:nvSpPr>
          <p:spPr>
            <a:xfrm>
              <a:off x="7261215" y="1297441"/>
              <a:ext cx="18796" cy="12702"/>
            </a:xfrm>
            <a:custGeom>
              <a:avLst/>
              <a:gdLst/>
              <a:ahLst/>
              <a:cxnLst/>
              <a:rect l="l" t="t" r="r" b="b"/>
              <a:pathLst>
                <a:path w="1120" h="757" extrusionOk="0">
                  <a:moveTo>
                    <a:pt x="818" y="1"/>
                  </a:moveTo>
                  <a:cubicBezTo>
                    <a:pt x="559" y="1"/>
                    <a:pt x="207" y="269"/>
                    <a:pt x="96" y="425"/>
                  </a:cubicBezTo>
                  <a:cubicBezTo>
                    <a:pt x="1" y="591"/>
                    <a:pt x="141" y="757"/>
                    <a:pt x="296" y="757"/>
                  </a:cubicBezTo>
                  <a:cubicBezTo>
                    <a:pt x="344" y="757"/>
                    <a:pt x="393" y="741"/>
                    <a:pt x="437" y="704"/>
                  </a:cubicBezTo>
                  <a:cubicBezTo>
                    <a:pt x="592" y="518"/>
                    <a:pt x="871" y="518"/>
                    <a:pt x="1057" y="332"/>
                  </a:cubicBezTo>
                  <a:cubicBezTo>
                    <a:pt x="1088" y="301"/>
                    <a:pt x="1119" y="208"/>
                    <a:pt x="1057" y="146"/>
                  </a:cubicBezTo>
                  <a:cubicBezTo>
                    <a:pt x="1005" y="42"/>
                    <a:pt x="919" y="1"/>
                    <a:pt x="8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39"/>
            <p:cNvSpPr/>
            <p:nvPr/>
          </p:nvSpPr>
          <p:spPr>
            <a:xfrm>
              <a:off x="7252488" y="1286195"/>
              <a:ext cx="58604" cy="32436"/>
            </a:xfrm>
            <a:custGeom>
              <a:avLst/>
              <a:gdLst/>
              <a:ahLst/>
              <a:cxnLst/>
              <a:rect l="l" t="t" r="r" b="b"/>
              <a:pathLst>
                <a:path w="3492" h="1933" extrusionOk="0">
                  <a:moveTo>
                    <a:pt x="3191" y="0"/>
                  </a:moveTo>
                  <a:cubicBezTo>
                    <a:pt x="3181" y="0"/>
                    <a:pt x="3170" y="1"/>
                    <a:pt x="3159" y="3"/>
                  </a:cubicBezTo>
                  <a:cubicBezTo>
                    <a:pt x="2074" y="344"/>
                    <a:pt x="1081" y="841"/>
                    <a:pt x="181" y="1523"/>
                  </a:cubicBezTo>
                  <a:cubicBezTo>
                    <a:pt x="0" y="1652"/>
                    <a:pt x="164" y="1932"/>
                    <a:pt x="349" y="1932"/>
                  </a:cubicBezTo>
                  <a:cubicBezTo>
                    <a:pt x="386" y="1932"/>
                    <a:pt x="424" y="1921"/>
                    <a:pt x="461" y="1895"/>
                  </a:cubicBezTo>
                  <a:cubicBezTo>
                    <a:pt x="1360" y="1275"/>
                    <a:pt x="2477" y="1058"/>
                    <a:pt x="3346" y="344"/>
                  </a:cubicBezTo>
                  <a:cubicBezTo>
                    <a:pt x="3492" y="227"/>
                    <a:pt x="3363" y="0"/>
                    <a:pt x="3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39"/>
            <p:cNvSpPr/>
            <p:nvPr/>
          </p:nvSpPr>
          <p:spPr>
            <a:xfrm>
              <a:off x="7265159" y="1300527"/>
              <a:ext cx="66979" cy="33577"/>
            </a:xfrm>
            <a:custGeom>
              <a:avLst/>
              <a:gdLst/>
              <a:ahLst/>
              <a:cxnLst/>
              <a:rect l="l" t="t" r="r" b="b"/>
              <a:pathLst>
                <a:path w="3991" h="2001" extrusionOk="0">
                  <a:moveTo>
                    <a:pt x="3694" y="1"/>
                  </a:moveTo>
                  <a:cubicBezTo>
                    <a:pt x="3669" y="1"/>
                    <a:pt x="3642" y="6"/>
                    <a:pt x="3614" y="18"/>
                  </a:cubicBezTo>
                  <a:cubicBezTo>
                    <a:pt x="2529" y="514"/>
                    <a:pt x="1412" y="948"/>
                    <a:pt x="326" y="1445"/>
                  </a:cubicBezTo>
                  <a:cubicBezTo>
                    <a:pt x="1" y="1580"/>
                    <a:pt x="197" y="2000"/>
                    <a:pt x="500" y="2000"/>
                  </a:cubicBezTo>
                  <a:cubicBezTo>
                    <a:pt x="543" y="2000"/>
                    <a:pt x="589" y="1992"/>
                    <a:pt x="636" y="1972"/>
                  </a:cubicBezTo>
                  <a:cubicBezTo>
                    <a:pt x="1722" y="1538"/>
                    <a:pt x="2808" y="1010"/>
                    <a:pt x="3800" y="390"/>
                  </a:cubicBezTo>
                  <a:cubicBezTo>
                    <a:pt x="3990" y="254"/>
                    <a:pt x="3872" y="1"/>
                    <a:pt x="3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39"/>
            <p:cNvSpPr/>
            <p:nvPr/>
          </p:nvSpPr>
          <p:spPr>
            <a:xfrm>
              <a:off x="7343396" y="1299302"/>
              <a:ext cx="21666" cy="12937"/>
            </a:xfrm>
            <a:custGeom>
              <a:avLst/>
              <a:gdLst/>
              <a:ahLst/>
              <a:cxnLst/>
              <a:rect l="l" t="t" r="r" b="b"/>
              <a:pathLst>
                <a:path w="1291" h="771" extrusionOk="0">
                  <a:moveTo>
                    <a:pt x="1112" y="0"/>
                  </a:moveTo>
                  <a:cubicBezTo>
                    <a:pt x="1085" y="0"/>
                    <a:pt x="1057" y="9"/>
                    <a:pt x="1031" y="29"/>
                  </a:cubicBezTo>
                  <a:cubicBezTo>
                    <a:pt x="876" y="153"/>
                    <a:pt x="689" y="246"/>
                    <a:pt x="472" y="246"/>
                  </a:cubicBezTo>
                  <a:cubicBezTo>
                    <a:pt x="348" y="246"/>
                    <a:pt x="224" y="308"/>
                    <a:pt x="131" y="401"/>
                  </a:cubicBezTo>
                  <a:cubicBezTo>
                    <a:pt x="1" y="531"/>
                    <a:pt x="133" y="771"/>
                    <a:pt x="289" y="771"/>
                  </a:cubicBezTo>
                  <a:cubicBezTo>
                    <a:pt x="319" y="771"/>
                    <a:pt x="349" y="762"/>
                    <a:pt x="379" y="742"/>
                  </a:cubicBezTo>
                  <a:cubicBezTo>
                    <a:pt x="534" y="649"/>
                    <a:pt x="658" y="587"/>
                    <a:pt x="814" y="525"/>
                  </a:cubicBezTo>
                  <a:cubicBezTo>
                    <a:pt x="969" y="432"/>
                    <a:pt x="1093" y="339"/>
                    <a:pt x="1217" y="215"/>
                  </a:cubicBezTo>
                  <a:cubicBezTo>
                    <a:pt x="1290" y="117"/>
                    <a:pt x="1210" y="0"/>
                    <a:pt x="11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صورة 29">
            <a:extLst>
              <a:ext uri="{FF2B5EF4-FFF2-40B4-BE49-F238E27FC236}">
                <a16:creationId xmlns:a16="http://schemas.microsoft.com/office/drawing/2014/main" id="{E5B917EA-D456-C37A-86EB-D25622622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0961" y="597760"/>
            <a:ext cx="3947979" cy="3947979"/>
          </a:xfrm>
          <a:prstGeom prst="rect">
            <a:avLst/>
          </a:prstGeom>
        </p:spPr>
      </p:pic>
      <p:sp>
        <p:nvSpPr>
          <p:cNvPr id="34" name="مربع نص 33">
            <a:extLst>
              <a:ext uri="{FF2B5EF4-FFF2-40B4-BE49-F238E27FC236}">
                <a16:creationId xmlns:a16="http://schemas.microsoft.com/office/drawing/2014/main" id="{8FAE255E-3C8A-2C19-8F66-D46E7F28695A}"/>
              </a:ext>
            </a:extLst>
          </p:cNvPr>
          <p:cNvSpPr txBox="1"/>
          <p:nvPr/>
        </p:nvSpPr>
        <p:spPr>
          <a:xfrm>
            <a:off x="854082" y="1489683"/>
            <a:ext cx="28865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0" lang="en" sz="3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ira Sans Extra Condensed SemiBold" panose="020B0604020202020204" charset="0"/>
                <a:sym typeface="Staatliches"/>
              </a:rPr>
              <a:t>01. INTRODUCTION </a:t>
            </a:r>
            <a:endParaRPr lang="en-US" dirty="0">
              <a:solidFill>
                <a:schemeClr val="tx1"/>
              </a:solidFill>
              <a:latin typeface="Fira Sans Extra Condensed SemiBold" panose="020B0604020202020204" charset="0"/>
            </a:endParaRPr>
          </a:p>
        </p:txBody>
      </p:sp>
      <p:sp>
        <p:nvSpPr>
          <p:cNvPr id="36" name="مربع نص 35">
            <a:extLst>
              <a:ext uri="{FF2B5EF4-FFF2-40B4-BE49-F238E27FC236}">
                <a16:creationId xmlns:a16="http://schemas.microsoft.com/office/drawing/2014/main" id="{3E52125C-F84D-F5FC-FA85-671C534D378F}"/>
              </a:ext>
            </a:extLst>
          </p:cNvPr>
          <p:cNvSpPr txBox="1"/>
          <p:nvPr/>
        </p:nvSpPr>
        <p:spPr>
          <a:xfrm>
            <a:off x="913233" y="2533782"/>
            <a:ext cx="276819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05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Introduction about our dataset and dataset content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1" name="Google Shape;2361;p40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Travel Infographics</a:t>
            </a:r>
            <a:endParaRPr/>
          </a:p>
        </p:txBody>
      </p:sp>
      <p:sp>
        <p:nvSpPr>
          <p:cNvPr id="2362" name="Google Shape;2362;p40"/>
          <p:cNvSpPr/>
          <p:nvPr/>
        </p:nvSpPr>
        <p:spPr>
          <a:xfrm>
            <a:off x="2845350" y="1290074"/>
            <a:ext cx="3444537" cy="2969619"/>
          </a:xfrm>
          <a:custGeom>
            <a:avLst/>
            <a:gdLst/>
            <a:ahLst/>
            <a:cxnLst/>
            <a:rect l="l" t="t" r="r" b="b"/>
            <a:pathLst>
              <a:path w="162574" h="140159" extrusionOk="0">
                <a:moveTo>
                  <a:pt x="149391" y="0"/>
                </a:moveTo>
                <a:cubicBezTo>
                  <a:pt x="148360" y="0"/>
                  <a:pt x="147330" y="156"/>
                  <a:pt x="146349" y="477"/>
                </a:cubicBezTo>
                <a:cubicBezTo>
                  <a:pt x="145329" y="812"/>
                  <a:pt x="144363" y="1309"/>
                  <a:pt x="143326" y="1583"/>
                </a:cubicBezTo>
                <a:cubicBezTo>
                  <a:pt x="142494" y="1801"/>
                  <a:pt x="141638" y="1870"/>
                  <a:pt x="140776" y="1870"/>
                </a:cubicBezTo>
                <a:cubicBezTo>
                  <a:pt x="140050" y="1870"/>
                  <a:pt x="139319" y="1821"/>
                  <a:pt x="138596" y="1772"/>
                </a:cubicBezTo>
                <a:lnTo>
                  <a:pt x="130106" y="1191"/>
                </a:lnTo>
                <a:cubicBezTo>
                  <a:pt x="129237" y="1132"/>
                  <a:pt x="128350" y="1076"/>
                  <a:pt x="127469" y="1076"/>
                </a:cubicBezTo>
                <a:cubicBezTo>
                  <a:pt x="125783" y="1076"/>
                  <a:pt x="124119" y="1281"/>
                  <a:pt x="122644" y="2056"/>
                </a:cubicBezTo>
                <a:cubicBezTo>
                  <a:pt x="119360" y="3782"/>
                  <a:pt x="117499" y="8084"/>
                  <a:pt x="113816" y="8529"/>
                </a:cubicBezTo>
                <a:cubicBezTo>
                  <a:pt x="113611" y="8554"/>
                  <a:pt x="113408" y="8566"/>
                  <a:pt x="113207" y="8566"/>
                </a:cubicBezTo>
                <a:cubicBezTo>
                  <a:pt x="110853" y="8566"/>
                  <a:pt x="108715" y="6973"/>
                  <a:pt x="106473" y="6087"/>
                </a:cubicBezTo>
                <a:cubicBezTo>
                  <a:pt x="105100" y="5543"/>
                  <a:pt x="103627" y="5279"/>
                  <a:pt x="102152" y="5279"/>
                </a:cubicBezTo>
                <a:cubicBezTo>
                  <a:pt x="99404" y="5279"/>
                  <a:pt x="96647" y="6196"/>
                  <a:pt x="94512" y="7933"/>
                </a:cubicBezTo>
                <a:cubicBezTo>
                  <a:pt x="93279" y="7304"/>
                  <a:pt x="93660" y="5468"/>
                  <a:pt x="93225" y="4153"/>
                </a:cubicBezTo>
                <a:cubicBezTo>
                  <a:pt x="92771" y="2782"/>
                  <a:pt x="91297" y="1954"/>
                  <a:pt x="89858" y="1828"/>
                </a:cubicBezTo>
                <a:cubicBezTo>
                  <a:pt x="89687" y="1813"/>
                  <a:pt x="89517" y="1806"/>
                  <a:pt x="89348" y="1806"/>
                </a:cubicBezTo>
                <a:cubicBezTo>
                  <a:pt x="88082" y="1806"/>
                  <a:pt x="86834" y="2194"/>
                  <a:pt x="85623" y="2590"/>
                </a:cubicBezTo>
                <a:cubicBezTo>
                  <a:pt x="82664" y="3556"/>
                  <a:pt x="79224" y="5204"/>
                  <a:pt x="78950" y="8303"/>
                </a:cubicBezTo>
                <a:cubicBezTo>
                  <a:pt x="78873" y="9176"/>
                  <a:pt x="79068" y="10104"/>
                  <a:pt x="78702" y="10900"/>
                </a:cubicBezTo>
                <a:cubicBezTo>
                  <a:pt x="78178" y="12033"/>
                  <a:pt x="76762" y="12408"/>
                  <a:pt x="75881" y="13291"/>
                </a:cubicBezTo>
                <a:cubicBezTo>
                  <a:pt x="74831" y="14345"/>
                  <a:pt x="74664" y="15971"/>
                  <a:pt x="74621" y="17458"/>
                </a:cubicBezTo>
                <a:cubicBezTo>
                  <a:pt x="74577" y="18944"/>
                  <a:pt x="74563" y="20541"/>
                  <a:pt x="73703" y="21754"/>
                </a:cubicBezTo>
                <a:cubicBezTo>
                  <a:pt x="73148" y="22537"/>
                  <a:pt x="71069" y="23068"/>
                  <a:pt x="69376" y="23068"/>
                </a:cubicBezTo>
                <a:cubicBezTo>
                  <a:pt x="68445" y="23068"/>
                  <a:pt x="67630" y="22907"/>
                  <a:pt x="67252" y="22539"/>
                </a:cubicBezTo>
                <a:cubicBezTo>
                  <a:pt x="66636" y="21940"/>
                  <a:pt x="65905" y="21693"/>
                  <a:pt x="65124" y="21693"/>
                </a:cubicBezTo>
                <a:cubicBezTo>
                  <a:pt x="63293" y="21693"/>
                  <a:pt x="61194" y="23048"/>
                  <a:pt x="59696" y="24392"/>
                </a:cubicBezTo>
                <a:lnTo>
                  <a:pt x="53326" y="30110"/>
                </a:lnTo>
                <a:cubicBezTo>
                  <a:pt x="51731" y="31541"/>
                  <a:pt x="50013" y="33034"/>
                  <a:pt x="47899" y="33389"/>
                </a:cubicBezTo>
                <a:cubicBezTo>
                  <a:pt x="47672" y="33427"/>
                  <a:pt x="47440" y="33446"/>
                  <a:pt x="47206" y="33446"/>
                </a:cubicBezTo>
                <a:cubicBezTo>
                  <a:pt x="45267" y="33446"/>
                  <a:pt x="43232" y="32171"/>
                  <a:pt x="43155" y="30259"/>
                </a:cubicBezTo>
                <a:cubicBezTo>
                  <a:pt x="43563" y="29875"/>
                  <a:pt x="44085" y="29761"/>
                  <a:pt x="44655" y="29761"/>
                </a:cubicBezTo>
                <a:cubicBezTo>
                  <a:pt x="45498" y="29761"/>
                  <a:pt x="46445" y="30012"/>
                  <a:pt x="47276" y="30012"/>
                </a:cubicBezTo>
                <a:cubicBezTo>
                  <a:pt x="47872" y="30012"/>
                  <a:pt x="48409" y="29883"/>
                  <a:pt x="48805" y="29438"/>
                </a:cubicBezTo>
                <a:cubicBezTo>
                  <a:pt x="49977" y="28121"/>
                  <a:pt x="48243" y="26238"/>
                  <a:pt x="46718" y="25356"/>
                </a:cubicBezTo>
                <a:cubicBezTo>
                  <a:pt x="43929" y="23744"/>
                  <a:pt x="41047" y="22101"/>
                  <a:pt x="37854" y="21667"/>
                </a:cubicBezTo>
                <a:cubicBezTo>
                  <a:pt x="37395" y="21605"/>
                  <a:pt x="36928" y="21573"/>
                  <a:pt x="36459" y="21573"/>
                </a:cubicBezTo>
                <a:cubicBezTo>
                  <a:pt x="33662" y="21573"/>
                  <a:pt x="30804" y="22696"/>
                  <a:pt x="29384" y="25062"/>
                </a:cubicBezTo>
                <a:cubicBezTo>
                  <a:pt x="27966" y="27426"/>
                  <a:pt x="28225" y="30512"/>
                  <a:pt x="26820" y="32884"/>
                </a:cubicBezTo>
                <a:cubicBezTo>
                  <a:pt x="25941" y="34369"/>
                  <a:pt x="24491" y="35431"/>
                  <a:pt x="23493" y="36839"/>
                </a:cubicBezTo>
                <a:cubicBezTo>
                  <a:pt x="22495" y="38247"/>
                  <a:pt x="22067" y="40372"/>
                  <a:pt x="23291" y="41591"/>
                </a:cubicBezTo>
                <a:cubicBezTo>
                  <a:pt x="24277" y="42574"/>
                  <a:pt x="25957" y="42576"/>
                  <a:pt x="26934" y="43568"/>
                </a:cubicBezTo>
                <a:cubicBezTo>
                  <a:pt x="27686" y="44334"/>
                  <a:pt x="27942" y="45612"/>
                  <a:pt x="28928" y="46032"/>
                </a:cubicBezTo>
                <a:cubicBezTo>
                  <a:pt x="29116" y="46112"/>
                  <a:pt x="29308" y="46149"/>
                  <a:pt x="29499" y="46149"/>
                </a:cubicBezTo>
                <a:cubicBezTo>
                  <a:pt x="30453" y="46149"/>
                  <a:pt x="31375" y="45228"/>
                  <a:pt x="31599" y="44232"/>
                </a:cubicBezTo>
                <a:cubicBezTo>
                  <a:pt x="31870" y="43035"/>
                  <a:pt x="31491" y="41803"/>
                  <a:pt x="31294" y="40594"/>
                </a:cubicBezTo>
                <a:cubicBezTo>
                  <a:pt x="30707" y="36976"/>
                  <a:pt x="32524" y="32527"/>
                  <a:pt x="36153" y="32010"/>
                </a:cubicBezTo>
                <a:cubicBezTo>
                  <a:pt x="36979" y="32041"/>
                  <a:pt x="37253" y="33221"/>
                  <a:pt x="36881" y="33960"/>
                </a:cubicBezTo>
                <a:cubicBezTo>
                  <a:pt x="36512" y="34700"/>
                  <a:pt x="35790" y="35213"/>
                  <a:pt x="35400" y="35941"/>
                </a:cubicBezTo>
                <a:cubicBezTo>
                  <a:pt x="34663" y="37314"/>
                  <a:pt x="35518" y="39272"/>
                  <a:pt x="37026" y="39667"/>
                </a:cubicBezTo>
                <a:cubicBezTo>
                  <a:pt x="38598" y="40078"/>
                  <a:pt x="41223" y="39748"/>
                  <a:pt x="41017" y="41358"/>
                </a:cubicBezTo>
                <a:cubicBezTo>
                  <a:pt x="40797" y="43068"/>
                  <a:pt x="37630" y="41948"/>
                  <a:pt x="36606" y="43336"/>
                </a:cubicBezTo>
                <a:cubicBezTo>
                  <a:pt x="36002" y="44155"/>
                  <a:pt x="36537" y="45296"/>
                  <a:pt x="36521" y="46313"/>
                </a:cubicBezTo>
                <a:cubicBezTo>
                  <a:pt x="36494" y="48303"/>
                  <a:pt x="34299" y="49599"/>
                  <a:pt x="32313" y="49739"/>
                </a:cubicBezTo>
                <a:cubicBezTo>
                  <a:pt x="32097" y="49755"/>
                  <a:pt x="31880" y="49762"/>
                  <a:pt x="31663" y="49762"/>
                </a:cubicBezTo>
                <a:cubicBezTo>
                  <a:pt x="30164" y="49762"/>
                  <a:pt x="28664" y="49439"/>
                  <a:pt x="27166" y="49439"/>
                </a:cubicBezTo>
                <a:cubicBezTo>
                  <a:pt x="26898" y="49439"/>
                  <a:pt x="26629" y="49449"/>
                  <a:pt x="26361" y="49474"/>
                </a:cubicBezTo>
                <a:cubicBezTo>
                  <a:pt x="24379" y="49654"/>
                  <a:pt x="22222" y="51058"/>
                  <a:pt x="22312" y="53044"/>
                </a:cubicBezTo>
                <a:cubicBezTo>
                  <a:pt x="19567" y="54331"/>
                  <a:pt x="16715" y="55374"/>
                  <a:pt x="13788" y="56164"/>
                </a:cubicBezTo>
                <a:cubicBezTo>
                  <a:pt x="13912" y="58317"/>
                  <a:pt x="17975" y="58517"/>
                  <a:pt x="17960" y="60675"/>
                </a:cubicBezTo>
                <a:cubicBezTo>
                  <a:pt x="17949" y="61887"/>
                  <a:pt x="16542" y="62556"/>
                  <a:pt x="15302" y="62556"/>
                </a:cubicBezTo>
                <a:cubicBezTo>
                  <a:pt x="15219" y="62556"/>
                  <a:pt x="15137" y="62553"/>
                  <a:pt x="15056" y="62547"/>
                </a:cubicBezTo>
                <a:cubicBezTo>
                  <a:pt x="14072" y="62475"/>
                  <a:pt x="13082" y="62160"/>
                  <a:pt x="12113" y="62160"/>
                </a:cubicBezTo>
                <a:cubicBezTo>
                  <a:pt x="11810" y="62160"/>
                  <a:pt x="11508" y="62191"/>
                  <a:pt x="11210" y="62270"/>
                </a:cubicBezTo>
                <a:cubicBezTo>
                  <a:pt x="9047" y="62839"/>
                  <a:pt x="8290" y="65880"/>
                  <a:pt x="9487" y="67769"/>
                </a:cubicBezTo>
                <a:cubicBezTo>
                  <a:pt x="10572" y="69481"/>
                  <a:pt x="12694" y="70258"/>
                  <a:pt x="14741" y="70258"/>
                </a:cubicBezTo>
                <a:cubicBezTo>
                  <a:pt x="14954" y="70258"/>
                  <a:pt x="15165" y="70249"/>
                  <a:pt x="15375" y="70233"/>
                </a:cubicBezTo>
                <a:cubicBezTo>
                  <a:pt x="16269" y="70162"/>
                  <a:pt x="17225" y="69924"/>
                  <a:pt x="17785" y="69223"/>
                </a:cubicBezTo>
                <a:cubicBezTo>
                  <a:pt x="18318" y="68554"/>
                  <a:pt x="18362" y="67634"/>
                  <a:pt x="18586" y="66808"/>
                </a:cubicBezTo>
                <a:cubicBezTo>
                  <a:pt x="19089" y="64960"/>
                  <a:pt x="20667" y="63445"/>
                  <a:pt x="22534" y="63019"/>
                </a:cubicBezTo>
                <a:cubicBezTo>
                  <a:pt x="23588" y="62778"/>
                  <a:pt x="24878" y="62758"/>
                  <a:pt x="25444" y="61839"/>
                </a:cubicBezTo>
                <a:cubicBezTo>
                  <a:pt x="27854" y="63143"/>
                  <a:pt x="29550" y="65685"/>
                  <a:pt x="29826" y="68413"/>
                </a:cubicBezTo>
                <a:cubicBezTo>
                  <a:pt x="30020" y="68663"/>
                  <a:pt x="30274" y="68770"/>
                  <a:pt x="30543" y="68770"/>
                </a:cubicBezTo>
                <a:cubicBezTo>
                  <a:pt x="31347" y="68770"/>
                  <a:pt x="32287" y="67809"/>
                  <a:pt x="32159" y="66868"/>
                </a:cubicBezTo>
                <a:cubicBezTo>
                  <a:pt x="31991" y="65614"/>
                  <a:pt x="30882" y="64743"/>
                  <a:pt x="30003" y="63834"/>
                </a:cubicBezTo>
                <a:cubicBezTo>
                  <a:pt x="29122" y="62923"/>
                  <a:pt x="28387" y="61510"/>
                  <a:pt x="29078" y="60448"/>
                </a:cubicBezTo>
                <a:lnTo>
                  <a:pt x="29078" y="60448"/>
                </a:lnTo>
                <a:cubicBezTo>
                  <a:pt x="33197" y="61658"/>
                  <a:pt x="36527" y="65238"/>
                  <a:pt x="37435" y="69435"/>
                </a:cubicBezTo>
                <a:cubicBezTo>
                  <a:pt x="38871" y="69149"/>
                  <a:pt x="39664" y="67205"/>
                  <a:pt x="38838" y="65997"/>
                </a:cubicBezTo>
                <a:cubicBezTo>
                  <a:pt x="39003" y="65628"/>
                  <a:pt x="39328" y="65472"/>
                  <a:pt x="39697" y="65472"/>
                </a:cubicBezTo>
                <a:cubicBezTo>
                  <a:pt x="40331" y="65472"/>
                  <a:pt x="41094" y="65932"/>
                  <a:pt x="41391" y="66558"/>
                </a:cubicBezTo>
                <a:cubicBezTo>
                  <a:pt x="41862" y="67549"/>
                  <a:pt x="41819" y="68770"/>
                  <a:pt x="42492" y="69636"/>
                </a:cubicBezTo>
                <a:cubicBezTo>
                  <a:pt x="43175" y="70517"/>
                  <a:pt x="44261" y="70711"/>
                  <a:pt x="45451" y="70711"/>
                </a:cubicBezTo>
                <a:cubicBezTo>
                  <a:pt x="46388" y="70711"/>
                  <a:pt x="47390" y="70590"/>
                  <a:pt x="48312" y="70590"/>
                </a:cubicBezTo>
                <a:cubicBezTo>
                  <a:pt x="49551" y="70590"/>
                  <a:pt x="50643" y="70808"/>
                  <a:pt x="51235" y="71828"/>
                </a:cubicBezTo>
                <a:cubicBezTo>
                  <a:pt x="52336" y="73723"/>
                  <a:pt x="49909" y="75927"/>
                  <a:pt x="47711" y="75927"/>
                </a:cubicBezTo>
                <a:cubicBezTo>
                  <a:pt x="47678" y="75927"/>
                  <a:pt x="47645" y="75926"/>
                  <a:pt x="47613" y="75925"/>
                </a:cubicBezTo>
                <a:cubicBezTo>
                  <a:pt x="45391" y="75856"/>
                  <a:pt x="43361" y="74585"/>
                  <a:pt x="41147" y="74365"/>
                </a:cubicBezTo>
                <a:cubicBezTo>
                  <a:pt x="40897" y="74340"/>
                  <a:pt x="40647" y="74329"/>
                  <a:pt x="40397" y="74329"/>
                </a:cubicBezTo>
                <a:cubicBezTo>
                  <a:pt x="38218" y="74329"/>
                  <a:pt x="36082" y="75200"/>
                  <a:pt x="33896" y="75455"/>
                </a:cubicBezTo>
                <a:cubicBezTo>
                  <a:pt x="33619" y="75487"/>
                  <a:pt x="33335" y="75503"/>
                  <a:pt x="33048" y="75503"/>
                </a:cubicBezTo>
                <a:cubicBezTo>
                  <a:pt x="30807" y="75503"/>
                  <a:pt x="28395" y="74514"/>
                  <a:pt x="27939" y="72388"/>
                </a:cubicBezTo>
                <a:cubicBezTo>
                  <a:pt x="27802" y="71741"/>
                  <a:pt x="27855" y="71030"/>
                  <a:pt x="27514" y="70464"/>
                </a:cubicBezTo>
                <a:cubicBezTo>
                  <a:pt x="27109" y="69793"/>
                  <a:pt x="26279" y="69553"/>
                  <a:pt x="25473" y="69553"/>
                </a:cubicBezTo>
                <a:cubicBezTo>
                  <a:pt x="25313" y="69553"/>
                  <a:pt x="25154" y="69562"/>
                  <a:pt x="24999" y="69580"/>
                </a:cubicBezTo>
                <a:cubicBezTo>
                  <a:pt x="21817" y="69942"/>
                  <a:pt x="18598" y="72595"/>
                  <a:pt x="15740" y="72595"/>
                </a:cubicBezTo>
                <a:cubicBezTo>
                  <a:pt x="14956" y="72595"/>
                  <a:pt x="14199" y="72395"/>
                  <a:pt x="13478" y="71894"/>
                </a:cubicBezTo>
                <a:cubicBezTo>
                  <a:pt x="11337" y="76062"/>
                  <a:pt x="6101" y="77629"/>
                  <a:pt x="3179" y="81294"/>
                </a:cubicBezTo>
                <a:cubicBezTo>
                  <a:pt x="0" y="85282"/>
                  <a:pt x="268" y="91440"/>
                  <a:pt x="3354" y="95500"/>
                </a:cubicBezTo>
                <a:cubicBezTo>
                  <a:pt x="6050" y="99045"/>
                  <a:pt x="10552" y="100957"/>
                  <a:pt x="15019" y="100957"/>
                </a:cubicBezTo>
                <a:cubicBezTo>
                  <a:pt x="15667" y="100957"/>
                  <a:pt x="16314" y="100917"/>
                  <a:pt x="16954" y="100836"/>
                </a:cubicBezTo>
                <a:cubicBezTo>
                  <a:pt x="17630" y="100750"/>
                  <a:pt x="18327" y="100626"/>
                  <a:pt x="19005" y="100626"/>
                </a:cubicBezTo>
                <a:cubicBezTo>
                  <a:pt x="19489" y="100626"/>
                  <a:pt x="19963" y="100690"/>
                  <a:pt x="20413" y="100875"/>
                </a:cubicBezTo>
                <a:cubicBezTo>
                  <a:pt x="21482" y="101317"/>
                  <a:pt x="22166" y="102352"/>
                  <a:pt x="23058" y="103088"/>
                </a:cubicBezTo>
                <a:cubicBezTo>
                  <a:pt x="23580" y="103519"/>
                  <a:pt x="24303" y="103823"/>
                  <a:pt x="24961" y="103823"/>
                </a:cubicBezTo>
                <a:cubicBezTo>
                  <a:pt x="25427" y="103823"/>
                  <a:pt x="25861" y="103670"/>
                  <a:pt x="26168" y="103301"/>
                </a:cubicBezTo>
                <a:lnTo>
                  <a:pt x="26168" y="103301"/>
                </a:lnTo>
                <a:cubicBezTo>
                  <a:pt x="25321" y="105399"/>
                  <a:pt x="25557" y="107902"/>
                  <a:pt x="26779" y="109805"/>
                </a:cubicBezTo>
                <a:cubicBezTo>
                  <a:pt x="28099" y="111859"/>
                  <a:pt x="30559" y="113484"/>
                  <a:pt x="30509" y="115926"/>
                </a:cubicBezTo>
                <a:cubicBezTo>
                  <a:pt x="30482" y="117190"/>
                  <a:pt x="29748" y="118318"/>
                  <a:pt x="29403" y="119536"/>
                </a:cubicBezTo>
                <a:cubicBezTo>
                  <a:pt x="27829" y="125109"/>
                  <a:pt x="34415" y="129657"/>
                  <a:pt x="35455" y="135354"/>
                </a:cubicBezTo>
                <a:cubicBezTo>
                  <a:pt x="35736" y="136888"/>
                  <a:pt x="35735" y="138735"/>
                  <a:pt x="37029" y="139601"/>
                </a:cubicBezTo>
                <a:cubicBezTo>
                  <a:pt x="37625" y="139999"/>
                  <a:pt x="38374" y="140081"/>
                  <a:pt x="39090" y="140127"/>
                </a:cubicBezTo>
                <a:cubicBezTo>
                  <a:pt x="39409" y="140148"/>
                  <a:pt x="39736" y="140158"/>
                  <a:pt x="40067" y="140158"/>
                </a:cubicBezTo>
                <a:cubicBezTo>
                  <a:pt x="43538" y="140158"/>
                  <a:pt x="47454" y="138962"/>
                  <a:pt x="48151" y="135675"/>
                </a:cubicBezTo>
                <a:cubicBezTo>
                  <a:pt x="48366" y="134657"/>
                  <a:pt x="48212" y="133602"/>
                  <a:pt x="48243" y="132560"/>
                </a:cubicBezTo>
                <a:cubicBezTo>
                  <a:pt x="48336" y="129451"/>
                  <a:pt x="50239" y="126459"/>
                  <a:pt x="53017" y="125056"/>
                </a:cubicBezTo>
                <a:cubicBezTo>
                  <a:pt x="53771" y="124675"/>
                  <a:pt x="54600" y="124390"/>
                  <a:pt x="55202" y="123799"/>
                </a:cubicBezTo>
                <a:cubicBezTo>
                  <a:pt x="56528" y="122495"/>
                  <a:pt x="56234" y="120283"/>
                  <a:pt x="55553" y="118553"/>
                </a:cubicBezTo>
                <a:cubicBezTo>
                  <a:pt x="54872" y="116821"/>
                  <a:pt x="53881" y="115076"/>
                  <a:pt x="54120" y="113231"/>
                </a:cubicBezTo>
                <a:cubicBezTo>
                  <a:pt x="54502" y="110269"/>
                  <a:pt x="57681" y="108706"/>
                  <a:pt x="60090" y="106941"/>
                </a:cubicBezTo>
                <a:cubicBezTo>
                  <a:pt x="63716" y="104284"/>
                  <a:pt x="66206" y="100125"/>
                  <a:pt x="66835" y="95675"/>
                </a:cubicBezTo>
                <a:lnTo>
                  <a:pt x="66835" y="95675"/>
                </a:lnTo>
                <a:cubicBezTo>
                  <a:pt x="65061" y="96232"/>
                  <a:pt x="63075" y="96745"/>
                  <a:pt x="61220" y="96745"/>
                </a:cubicBezTo>
                <a:cubicBezTo>
                  <a:pt x="59581" y="96745"/>
                  <a:pt x="58045" y="96344"/>
                  <a:pt x="56849" y="95215"/>
                </a:cubicBezTo>
                <a:cubicBezTo>
                  <a:pt x="55965" y="94380"/>
                  <a:pt x="55421" y="93259"/>
                  <a:pt x="54897" y="92162"/>
                </a:cubicBezTo>
                <a:lnTo>
                  <a:pt x="50173" y="82291"/>
                </a:lnTo>
                <a:cubicBezTo>
                  <a:pt x="49966" y="81857"/>
                  <a:pt x="49755" y="81362"/>
                  <a:pt x="49925" y="80912"/>
                </a:cubicBezTo>
                <a:cubicBezTo>
                  <a:pt x="50074" y="80517"/>
                  <a:pt x="50366" y="80356"/>
                  <a:pt x="50717" y="80356"/>
                </a:cubicBezTo>
                <a:cubicBezTo>
                  <a:pt x="51453" y="80356"/>
                  <a:pt x="52449" y="81064"/>
                  <a:pt x="52928" y="81807"/>
                </a:cubicBezTo>
                <a:cubicBezTo>
                  <a:pt x="55452" y="85724"/>
                  <a:pt x="57718" y="89804"/>
                  <a:pt x="59707" y="94020"/>
                </a:cubicBezTo>
                <a:cubicBezTo>
                  <a:pt x="63791" y="93273"/>
                  <a:pt x="67648" y="91596"/>
                  <a:pt x="70980" y="89118"/>
                </a:cubicBezTo>
                <a:cubicBezTo>
                  <a:pt x="72037" y="88329"/>
                  <a:pt x="73088" y="87386"/>
                  <a:pt x="73445" y="86117"/>
                </a:cubicBezTo>
                <a:cubicBezTo>
                  <a:pt x="73802" y="84846"/>
                  <a:pt x="73146" y="83218"/>
                  <a:pt x="71846" y="82993"/>
                </a:cubicBezTo>
                <a:cubicBezTo>
                  <a:pt x="71723" y="82971"/>
                  <a:pt x="71600" y="82963"/>
                  <a:pt x="71476" y="82963"/>
                </a:cubicBezTo>
                <a:cubicBezTo>
                  <a:pt x="71093" y="82963"/>
                  <a:pt x="70708" y="83045"/>
                  <a:pt x="70324" y="83086"/>
                </a:cubicBezTo>
                <a:cubicBezTo>
                  <a:pt x="70133" y="83106"/>
                  <a:pt x="69943" y="83115"/>
                  <a:pt x="69755" y="83115"/>
                </a:cubicBezTo>
                <a:cubicBezTo>
                  <a:pt x="66927" y="83115"/>
                  <a:pt x="64468" y="80925"/>
                  <a:pt x="62588" y="78727"/>
                </a:cubicBezTo>
                <a:cubicBezTo>
                  <a:pt x="63132" y="78118"/>
                  <a:pt x="63852" y="77890"/>
                  <a:pt x="64640" y="77890"/>
                </a:cubicBezTo>
                <a:cubicBezTo>
                  <a:pt x="65842" y="77890"/>
                  <a:pt x="67201" y="78421"/>
                  <a:pt x="68334" y="78941"/>
                </a:cubicBezTo>
                <a:cubicBezTo>
                  <a:pt x="71699" y="80486"/>
                  <a:pt x="75249" y="81588"/>
                  <a:pt x="78895" y="82221"/>
                </a:cubicBezTo>
                <a:cubicBezTo>
                  <a:pt x="79803" y="82378"/>
                  <a:pt x="80736" y="82513"/>
                  <a:pt x="81554" y="82936"/>
                </a:cubicBezTo>
                <a:cubicBezTo>
                  <a:pt x="82126" y="83232"/>
                  <a:pt x="82622" y="83658"/>
                  <a:pt x="83095" y="84096"/>
                </a:cubicBezTo>
                <a:cubicBezTo>
                  <a:pt x="87298" y="87967"/>
                  <a:pt x="90407" y="93013"/>
                  <a:pt x="91975" y="98509"/>
                </a:cubicBezTo>
                <a:cubicBezTo>
                  <a:pt x="92104" y="98538"/>
                  <a:pt x="92231" y="98552"/>
                  <a:pt x="92354" y="98552"/>
                </a:cubicBezTo>
                <a:cubicBezTo>
                  <a:pt x="93754" y="98552"/>
                  <a:pt x="94717" y="96760"/>
                  <a:pt x="94833" y="95252"/>
                </a:cubicBezTo>
                <a:cubicBezTo>
                  <a:pt x="94960" y="93612"/>
                  <a:pt x="94769" y="91722"/>
                  <a:pt x="95948" y="90578"/>
                </a:cubicBezTo>
                <a:cubicBezTo>
                  <a:pt x="96875" y="89678"/>
                  <a:pt x="98399" y="89556"/>
                  <a:pt x="99214" y="88552"/>
                </a:cubicBezTo>
                <a:cubicBezTo>
                  <a:pt x="100238" y="87289"/>
                  <a:pt x="99703" y="85157"/>
                  <a:pt x="100900" y="84056"/>
                </a:cubicBezTo>
                <a:cubicBezTo>
                  <a:pt x="101284" y="83704"/>
                  <a:pt x="101728" y="83552"/>
                  <a:pt x="102190" y="83552"/>
                </a:cubicBezTo>
                <a:cubicBezTo>
                  <a:pt x="103537" y="83552"/>
                  <a:pt x="105034" y="84844"/>
                  <a:pt x="105630" y="86240"/>
                </a:cubicBezTo>
                <a:cubicBezTo>
                  <a:pt x="106431" y="88116"/>
                  <a:pt x="106723" y="90422"/>
                  <a:pt x="108410" y="91569"/>
                </a:cubicBezTo>
                <a:lnTo>
                  <a:pt x="111137" y="91176"/>
                </a:lnTo>
                <a:cubicBezTo>
                  <a:pt x="111152" y="95778"/>
                  <a:pt x="112750" y="100362"/>
                  <a:pt x="115602" y="103975"/>
                </a:cubicBezTo>
                <a:cubicBezTo>
                  <a:pt x="117157" y="103161"/>
                  <a:pt x="116453" y="100795"/>
                  <a:pt x="115480" y="99330"/>
                </a:cubicBezTo>
                <a:cubicBezTo>
                  <a:pt x="114508" y="97866"/>
                  <a:pt x="113554" y="95681"/>
                  <a:pt x="114936" y="94596"/>
                </a:cubicBezTo>
                <a:lnTo>
                  <a:pt x="114936" y="94596"/>
                </a:lnTo>
                <a:cubicBezTo>
                  <a:pt x="116854" y="94614"/>
                  <a:pt x="117747" y="97259"/>
                  <a:pt x="119611" y="97712"/>
                </a:cubicBezTo>
                <a:cubicBezTo>
                  <a:pt x="119777" y="97752"/>
                  <a:pt x="119940" y="97771"/>
                  <a:pt x="120101" y="97771"/>
                </a:cubicBezTo>
                <a:cubicBezTo>
                  <a:pt x="121744" y="97771"/>
                  <a:pt x="123089" y="95790"/>
                  <a:pt x="122784" y="94080"/>
                </a:cubicBezTo>
                <a:cubicBezTo>
                  <a:pt x="122451" y="92201"/>
                  <a:pt x="120835" y="90820"/>
                  <a:pt x="119169" y="89895"/>
                </a:cubicBezTo>
                <a:cubicBezTo>
                  <a:pt x="117675" y="88258"/>
                  <a:pt x="119833" y="85644"/>
                  <a:pt x="122018" y="85274"/>
                </a:cubicBezTo>
                <a:cubicBezTo>
                  <a:pt x="122730" y="85153"/>
                  <a:pt x="123464" y="85138"/>
                  <a:pt x="124199" y="85138"/>
                </a:cubicBezTo>
                <a:cubicBezTo>
                  <a:pt x="124443" y="85138"/>
                  <a:pt x="124686" y="85140"/>
                  <a:pt x="124930" y="85140"/>
                </a:cubicBezTo>
                <a:cubicBezTo>
                  <a:pt x="126201" y="85140"/>
                  <a:pt x="127452" y="85095"/>
                  <a:pt x="128573" y="84531"/>
                </a:cubicBezTo>
                <a:cubicBezTo>
                  <a:pt x="130946" y="83339"/>
                  <a:pt x="131739" y="80207"/>
                  <a:pt x="131200" y="77607"/>
                </a:cubicBezTo>
                <a:cubicBezTo>
                  <a:pt x="130659" y="75007"/>
                  <a:pt x="129117" y="72748"/>
                  <a:pt x="127857" y="70410"/>
                </a:cubicBezTo>
                <a:cubicBezTo>
                  <a:pt x="126781" y="68413"/>
                  <a:pt x="126249" y="65298"/>
                  <a:pt x="128341" y="64420"/>
                </a:cubicBezTo>
                <a:cubicBezTo>
                  <a:pt x="128900" y="64186"/>
                  <a:pt x="129528" y="64195"/>
                  <a:pt x="130135" y="64170"/>
                </a:cubicBezTo>
                <a:cubicBezTo>
                  <a:pt x="138047" y="63837"/>
                  <a:pt x="144592" y="55459"/>
                  <a:pt x="143005" y="47701"/>
                </a:cubicBezTo>
                <a:cubicBezTo>
                  <a:pt x="142706" y="46238"/>
                  <a:pt x="142140" y="44786"/>
                  <a:pt x="141097" y="43719"/>
                </a:cubicBezTo>
                <a:cubicBezTo>
                  <a:pt x="139216" y="41800"/>
                  <a:pt x="136024" y="41349"/>
                  <a:pt x="134619" y="39057"/>
                </a:cubicBezTo>
                <a:cubicBezTo>
                  <a:pt x="132900" y="36255"/>
                  <a:pt x="135025" y="32537"/>
                  <a:pt x="137778" y="30737"/>
                </a:cubicBezTo>
                <a:cubicBezTo>
                  <a:pt x="140529" y="28938"/>
                  <a:pt x="143891" y="28156"/>
                  <a:pt x="146461" y="26105"/>
                </a:cubicBezTo>
                <a:cubicBezTo>
                  <a:pt x="147145" y="26087"/>
                  <a:pt x="147512" y="25417"/>
                  <a:pt x="147638" y="24743"/>
                </a:cubicBezTo>
                <a:cubicBezTo>
                  <a:pt x="147716" y="24319"/>
                  <a:pt x="147611" y="23887"/>
                  <a:pt x="147608" y="23456"/>
                </a:cubicBezTo>
                <a:cubicBezTo>
                  <a:pt x="147598" y="22276"/>
                  <a:pt x="148442" y="21139"/>
                  <a:pt x="149574" y="20805"/>
                </a:cubicBezTo>
                <a:cubicBezTo>
                  <a:pt x="149811" y="20736"/>
                  <a:pt x="150056" y="20702"/>
                  <a:pt x="150302" y="20702"/>
                </a:cubicBezTo>
                <a:cubicBezTo>
                  <a:pt x="151231" y="20702"/>
                  <a:pt x="152165" y="21179"/>
                  <a:pt x="152664" y="21968"/>
                </a:cubicBezTo>
                <a:cubicBezTo>
                  <a:pt x="153442" y="23198"/>
                  <a:pt x="153129" y="24821"/>
                  <a:pt x="152563" y="26163"/>
                </a:cubicBezTo>
                <a:cubicBezTo>
                  <a:pt x="151998" y="27505"/>
                  <a:pt x="151199" y="28790"/>
                  <a:pt x="151051" y="30239"/>
                </a:cubicBezTo>
                <a:cubicBezTo>
                  <a:pt x="150905" y="31687"/>
                  <a:pt x="151726" y="33391"/>
                  <a:pt x="153173" y="33553"/>
                </a:cubicBezTo>
                <a:cubicBezTo>
                  <a:pt x="153252" y="33562"/>
                  <a:pt x="153330" y="33566"/>
                  <a:pt x="153406" y="33566"/>
                </a:cubicBezTo>
                <a:cubicBezTo>
                  <a:pt x="155043" y="33566"/>
                  <a:pt x="156090" y="31574"/>
                  <a:pt x="156201" y="29877"/>
                </a:cubicBezTo>
                <a:cubicBezTo>
                  <a:pt x="156318" y="28099"/>
                  <a:pt x="155972" y="26160"/>
                  <a:pt x="156925" y="24659"/>
                </a:cubicBezTo>
                <a:cubicBezTo>
                  <a:pt x="158377" y="22374"/>
                  <a:pt x="162385" y="21839"/>
                  <a:pt x="162490" y="19133"/>
                </a:cubicBezTo>
                <a:cubicBezTo>
                  <a:pt x="162574" y="16945"/>
                  <a:pt x="159821" y="15661"/>
                  <a:pt x="159327" y="13530"/>
                </a:cubicBezTo>
                <a:cubicBezTo>
                  <a:pt x="159129" y="12668"/>
                  <a:pt x="159325" y="11773"/>
                  <a:pt x="159405" y="10894"/>
                </a:cubicBezTo>
                <a:cubicBezTo>
                  <a:pt x="159709" y="7612"/>
                  <a:pt x="158263" y="4218"/>
                  <a:pt x="155688" y="2163"/>
                </a:cubicBezTo>
                <a:cubicBezTo>
                  <a:pt x="153919" y="751"/>
                  <a:pt x="151652" y="0"/>
                  <a:pt x="1493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3" name="Google Shape;2363;p40"/>
          <p:cNvSpPr txBox="1"/>
          <p:nvPr/>
        </p:nvSpPr>
        <p:spPr>
          <a:xfrm>
            <a:off x="6962191" y="1791767"/>
            <a:ext cx="1722000" cy="7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4" name="Google Shape;2364;p40"/>
          <p:cNvSpPr txBox="1"/>
          <p:nvPr/>
        </p:nvSpPr>
        <p:spPr>
          <a:xfrm>
            <a:off x="472142" y="1898119"/>
            <a:ext cx="1722000" cy="7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really cold place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65" name="Google Shape;2365;p40"/>
          <p:cNvCxnSpPr>
            <a:endCxn id="2366" idx="3"/>
          </p:cNvCxnSpPr>
          <p:nvPr/>
        </p:nvCxnSpPr>
        <p:spPr>
          <a:xfrm rot="10800000">
            <a:off x="1512850" y="1363763"/>
            <a:ext cx="2006400" cy="10389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367" name="Google Shape;2367;p40"/>
          <p:cNvCxnSpPr>
            <a:endCxn id="2368" idx="1"/>
          </p:cNvCxnSpPr>
          <p:nvPr/>
        </p:nvCxnSpPr>
        <p:spPr>
          <a:xfrm rot="10800000" flipH="1">
            <a:off x="5786500" y="1262925"/>
            <a:ext cx="1857000" cy="11508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368" name="Google Shape;2368;p40"/>
          <p:cNvSpPr txBox="1"/>
          <p:nvPr/>
        </p:nvSpPr>
        <p:spPr>
          <a:xfrm>
            <a:off x="7643500" y="1001025"/>
            <a:ext cx="10407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45%</a:t>
            </a:r>
            <a:endParaRPr sz="35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366" name="Google Shape;2366;p40"/>
          <p:cNvSpPr txBox="1"/>
          <p:nvPr/>
        </p:nvSpPr>
        <p:spPr>
          <a:xfrm>
            <a:off x="472150" y="1101863"/>
            <a:ext cx="10407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65%</a:t>
            </a:r>
            <a:endParaRPr sz="35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369" name="Google Shape;2369;p40"/>
          <p:cNvSpPr txBox="1"/>
          <p:nvPr/>
        </p:nvSpPr>
        <p:spPr>
          <a:xfrm>
            <a:off x="6962200" y="1539250"/>
            <a:ext cx="1722000" cy="3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CHINA</a:t>
            </a:r>
            <a:endParaRPr sz="16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370" name="Google Shape;2370;p40"/>
          <p:cNvSpPr txBox="1"/>
          <p:nvPr/>
        </p:nvSpPr>
        <p:spPr>
          <a:xfrm>
            <a:off x="472152" y="1646188"/>
            <a:ext cx="1722000" cy="3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POLAND</a:t>
            </a:r>
            <a:endParaRPr sz="16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371" name="Google Shape;2371;p40"/>
          <p:cNvSpPr txBox="1"/>
          <p:nvPr/>
        </p:nvSpPr>
        <p:spPr>
          <a:xfrm>
            <a:off x="6956017" y="3669124"/>
            <a:ext cx="1722000" cy="7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fourth-largest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2" name="Google Shape;2372;p40"/>
          <p:cNvSpPr txBox="1"/>
          <p:nvPr/>
        </p:nvSpPr>
        <p:spPr>
          <a:xfrm>
            <a:off x="7637326" y="3345275"/>
            <a:ext cx="1040700" cy="3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TANZANIA</a:t>
            </a:r>
            <a:endParaRPr sz="1600" b="1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373" name="Google Shape;2373;p40"/>
          <p:cNvSpPr txBox="1"/>
          <p:nvPr/>
        </p:nvSpPr>
        <p:spPr>
          <a:xfrm>
            <a:off x="465968" y="3666388"/>
            <a:ext cx="1722000" cy="7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smallest one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4" name="Google Shape;2374;p40"/>
          <p:cNvSpPr txBox="1"/>
          <p:nvPr/>
        </p:nvSpPr>
        <p:spPr>
          <a:xfrm>
            <a:off x="465971" y="3359993"/>
            <a:ext cx="891300" cy="3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ANGOLA</a:t>
            </a:r>
            <a:endParaRPr sz="1600" b="1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375" name="Google Shape;2375;p40"/>
          <p:cNvSpPr txBox="1"/>
          <p:nvPr/>
        </p:nvSpPr>
        <p:spPr>
          <a:xfrm>
            <a:off x="7637325" y="2884987"/>
            <a:ext cx="10407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32%</a:t>
            </a:r>
            <a:endParaRPr sz="3500" b="1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376" name="Google Shape;2376;p40"/>
          <p:cNvSpPr txBox="1"/>
          <p:nvPr/>
        </p:nvSpPr>
        <p:spPr>
          <a:xfrm>
            <a:off x="465975" y="2897231"/>
            <a:ext cx="10407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25%</a:t>
            </a:r>
            <a:endParaRPr sz="3500" b="1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2377" name="Google Shape;2377;p40"/>
          <p:cNvCxnSpPr>
            <a:endCxn id="2376" idx="3"/>
          </p:cNvCxnSpPr>
          <p:nvPr/>
        </p:nvCxnSpPr>
        <p:spPr>
          <a:xfrm rot="10800000">
            <a:off x="1506675" y="3159131"/>
            <a:ext cx="2035200" cy="7098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378" name="Google Shape;2378;p40"/>
          <p:cNvCxnSpPr>
            <a:stCxn id="2375" idx="1"/>
          </p:cNvCxnSpPr>
          <p:nvPr/>
        </p:nvCxnSpPr>
        <p:spPr>
          <a:xfrm flipH="1">
            <a:off x="3916425" y="3146887"/>
            <a:ext cx="3720900" cy="7323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3" name="Google Shape;2383;p41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Travel Infographics</a:t>
            </a:r>
            <a:endParaRPr/>
          </a:p>
        </p:txBody>
      </p:sp>
      <p:grpSp>
        <p:nvGrpSpPr>
          <p:cNvPr id="2384" name="Google Shape;2384;p41"/>
          <p:cNvGrpSpPr/>
          <p:nvPr/>
        </p:nvGrpSpPr>
        <p:grpSpPr>
          <a:xfrm>
            <a:off x="457200" y="1353300"/>
            <a:ext cx="8275414" cy="2795689"/>
            <a:chOff x="457200" y="1353300"/>
            <a:chExt cx="8275414" cy="2795689"/>
          </a:xfrm>
        </p:grpSpPr>
        <p:sp>
          <p:nvSpPr>
            <p:cNvPr id="2385" name="Google Shape;2385;p41"/>
            <p:cNvSpPr/>
            <p:nvPr/>
          </p:nvSpPr>
          <p:spPr>
            <a:xfrm>
              <a:off x="5698258" y="1353300"/>
              <a:ext cx="3034356" cy="2795689"/>
            </a:xfrm>
            <a:custGeom>
              <a:avLst/>
              <a:gdLst/>
              <a:ahLst/>
              <a:cxnLst/>
              <a:rect l="l" t="t" r="r" b="b"/>
              <a:pathLst>
                <a:path w="79475" h="121367" extrusionOk="0">
                  <a:moveTo>
                    <a:pt x="1" y="0"/>
                  </a:moveTo>
                  <a:lnTo>
                    <a:pt x="1" y="38997"/>
                  </a:lnTo>
                  <a:cubicBezTo>
                    <a:pt x="588" y="44011"/>
                    <a:pt x="2425" y="48797"/>
                    <a:pt x="5360" y="52918"/>
                  </a:cubicBezTo>
                  <a:lnTo>
                    <a:pt x="9329" y="58469"/>
                  </a:lnTo>
                  <a:cubicBezTo>
                    <a:pt x="10541" y="59694"/>
                    <a:pt x="10541" y="61672"/>
                    <a:pt x="9329" y="62897"/>
                  </a:cubicBezTo>
                  <a:lnTo>
                    <a:pt x="5360" y="68448"/>
                  </a:lnTo>
                  <a:cubicBezTo>
                    <a:pt x="2425" y="72557"/>
                    <a:pt x="588" y="77355"/>
                    <a:pt x="1" y="82370"/>
                  </a:cubicBezTo>
                  <a:lnTo>
                    <a:pt x="1" y="121366"/>
                  </a:lnTo>
                  <a:lnTo>
                    <a:pt x="68743" y="121366"/>
                  </a:lnTo>
                  <a:lnTo>
                    <a:pt x="68743" y="85815"/>
                  </a:lnTo>
                  <a:cubicBezTo>
                    <a:pt x="68743" y="79588"/>
                    <a:pt x="70682" y="73514"/>
                    <a:pt x="74293" y="68448"/>
                  </a:cubicBezTo>
                  <a:lnTo>
                    <a:pt x="78249" y="62897"/>
                  </a:lnTo>
                  <a:cubicBezTo>
                    <a:pt x="79474" y="61672"/>
                    <a:pt x="79474" y="59694"/>
                    <a:pt x="78249" y="58469"/>
                  </a:cubicBezTo>
                  <a:lnTo>
                    <a:pt x="74293" y="52918"/>
                  </a:lnTo>
                  <a:cubicBezTo>
                    <a:pt x="70669" y="47840"/>
                    <a:pt x="68730" y="41778"/>
                    <a:pt x="68730" y="35551"/>
                  </a:cubicBezTo>
                  <a:lnTo>
                    <a:pt x="687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386" name="Google Shape;2386;p41"/>
            <p:cNvSpPr/>
            <p:nvPr/>
          </p:nvSpPr>
          <p:spPr>
            <a:xfrm>
              <a:off x="3081234" y="1353300"/>
              <a:ext cx="3031416" cy="2795689"/>
            </a:xfrm>
            <a:custGeom>
              <a:avLst/>
              <a:gdLst/>
              <a:ahLst/>
              <a:cxnLst/>
              <a:rect l="l" t="t" r="r" b="b"/>
              <a:pathLst>
                <a:path w="79398" h="121367" extrusionOk="0">
                  <a:moveTo>
                    <a:pt x="0" y="0"/>
                  </a:moveTo>
                  <a:lnTo>
                    <a:pt x="0" y="35551"/>
                  </a:lnTo>
                  <a:cubicBezTo>
                    <a:pt x="0" y="41778"/>
                    <a:pt x="1940" y="47852"/>
                    <a:pt x="5564" y="52918"/>
                  </a:cubicBezTo>
                  <a:lnTo>
                    <a:pt x="9520" y="58469"/>
                  </a:lnTo>
                  <a:cubicBezTo>
                    <a:pt x="10745" y="59694"/>
                    <a:pt x="10745" y="61672"/>
                    <a:pt x="9520" y="62897"/>
                  </a:cubicBezTo>
                  <a:lnTo>
                    <a:pt x="5564" y="68448"/>
                  </a:lnTo>
                  <a:cubicBezTo>
                    <a:pt x="1952" y="73514"/>
                    <a:pt x="0" y="79588"/>
                    <a:pt x="0" y="85815"/>
                  </a:cubicBezTo>
                  <a:lnTo>
                    <a:pt x="0" y="121366"/>
                  </a:lnTo>
                  <a:lnTo>
                    <a:pt x="68665" y="121366"/>
                  </a:lnTo>
                  <a:lnTo>
                    <a:pt x="68665" y="85815"/>
                  </a:lnTo>
                  <a:cubicBezTo>
                    <a:pt x="68665" y="79588"/>
                    <a:pt x="70605" y="73514"/>
                    <a:pt x="74216" y="68448"/>
                  </a:cubicBezTo>
                  <a:lnTo>
                    <a:pt x="78185" y="62897"/>
                  </a:lnTo>
                  <a:cubicBezTo>
                    <a:pt x="79397" y="61672"/>
                    <a:pt x="79397" y="59694"/>
                    <a:pt x="78185" y="58469"/>
                  </a:cubicBezTo>
                  <a:lnTo>
                    <a:pt x="74216" y="52918"/>
                  </a:lnTo>
                  <a:cubicBezTo>
                    <a:pt x="70605" y="47840"/>
                    <a:pt x="68665" y="41778"/>
                    <a:pt x="68665" y="35551"/>
                  </a:cubicBezTo>
                  <a:lnTo>
                    <a:pt x="6866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387" name="Google Shape;2387;p41"/>
            <p:cNvSpPr/>
            <p:nvPr/>
          </p:nvSpPr>
          <p:spPr>
            <a:xfrm>
              <a:off x="457200" y="1353300"/>
              <a:ext cx="3034317" cy="2795689"/>
            </a:xfrm>
            <a:custGeom>
              <a:avLst/>
              <a:gdLst/>
              <a:ahLst/>
              <a:cxnLst/>
              <a:rect l="l" t="t" r="r" b="b"/>
              <a:pathLst>
                <a:path w="79474" h="121367" extrusionOk="0">
                  <a:moveTo>
                    <a:pt x="0" y="0"/>
                  </a:moveTo>
                  <a:lnTo>
                    <a:pt x="0" y="121366"/>
                  </a:lnTo>
                  <a:lnTo>
                    <a:pt x="68729" y="121366"/>
                  </a:lnTo>
                  <a:lnTo>
                    <a:pt x="68729" y="85815"/>
                  </a:lnTo>
                  <a:cubicBezTo>
                    <a:pt x="68729" y="79588"/>
                    <a:pt x="70669" y="73514"/>
                    <a:pt x="74293" y="68448"/>
                  </a:cubicBezTo>
                  <a:lnTo>
                    <a:pt x="78249" y="62897"/>
                  </a:lnTo>
                  <a:cubicBezTo>
                    <a:pt x="79474" y="61672"/>
                    <a:pt x="79474" y="59694"/>
                    <a:pt x="78249" y="58469"/>
                  </a:cubicBezTo>
                  <a:lnTo>
                    <a:pt x="74293" y="52918"/>
                  </a:lnTo>
                  <a:cubicBezTo>
                    <a:pt x="70669" y="47840"/>
                    <a:pt x="68729" y="41778"/>
                    <a:pt x="68729" y="35551"/>
                  </a:cubicBezTo>
                  <a:lnTo>
                    <a:pt x="687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388" name="Google Shape;2388;p41"/>
            <p:cNvSpPr txBox="1"/>
            <p:nvPr/>
          </p:nvSpPr>
          <p:spPr>
            <a:xfrm>
              <a:off x="6066606" y="1597877"/>
              <a:ext cx="2074500" cy="39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REQUIREMENTS</a:t>
              </a:r>
              <a:endParaRPr sz="16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89" name="Google Shape;2389;p41"/>
            <p:cNvSpPr txBox="1"/>
            <p:nvPr/>
          </p:nvSpPr>
          <p:spPr>
            <a:xfrm>
              <a:off x="6066591" y="1997322"/>
              <a:ext cx="2074500" cy="101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</a:t>
              </a:r>
              <a:endParaRPr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90" name="Google Shape;2390;p41"/>
            <p:cNvSpPr/>
            <p:nvPr/>
          </p:nvSpPr>
          <p:spPr>
            <a:xfrm>
              <a:off x="7022643" y="2588255"/>
              <a:ext cx="6122" cy="25695"/>
            </a:xfrm>
            <a:custGeom>
              <a:avLst/>
              <a:gdLst/>
              <a:ahLst/>
              <a:cxnLst/>
              <a:rect l="l" t="t" r="r" b="b"/>
              <a:pathLst>
                <a:path w="264" h="1108" extrusionOk="0">
                  <a:moveTo>
                    <a:pt x="99" y="1"/>
                  </a:moveTo>
                  <a:lnTo>
                    <a:pt x="1" y="1009"/>
                  </a:lnTo>
                  <a:lnTo>
                    <a:pt x="1" y="1108"/>
                  </a:lnTo>
                  <a:lnTo>
                    <a:pt x="264" y="1108"/>
                  </a:lnTo>
                  <a:lnTo>
                    <a:pt x="264" y="1009"/>
                  </a:lnTo>
                  <a:lnTo>
                    <a:pt x="165" y="1"/>
                  </a:lnTo>
                  <a:close/>
                </a:path>
              </a:pathLst>
            </a:custGeom>
            <a:solidFill>
              <a:srgbClr val="CC9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41"/>
            <p:cNvSpPr/>
            <p:nvPr/>
          </p:nvSpPr>
          <p:spPr>
            <a:xfrm>
              <a:off x="7021113" y="2584963"/>
              <a:ext cx="8163" cy="6957"/>
            </a:xfrm>
            <a:custGeom>
              <a:avLst/>
              <a:gdLst/>
              <a:ahLst/>
              <a:cxnLst/>
              <a:rect l="l" t="t" r="r" b="b"/>
              <a:pathLst>
                <a:path w="352" h="300" extrusionOk="0">
                  <a:moveTo>
                    <a:pt x="198" y="0"/>
                  </a:moveTo>
                  <a:cubicBezTo>
                    <a:pt x="67" y="0"/>
                    <a:pt x="1" y="165"/>
                    <a:pt x="89" y="252"/>
                  </a:cubicBezTo>
                  <a:cubicBezTo>
                    <a:pt x="121" y="285"/>
                    <a:pt x="161" y="299"/>
                    <a:pt x="199" y="299"/>
                  </a:cubicBezTo>
                  <a:cubicBezTo>
                    <a:pt x="277" y="299"/>
                    <a:pt x="352" y="238"/>
                    <a:pt x="352" y="143"/>
                  </a:cubicBezTo>
                  <a:cubicBezTo>
                    <a:pt x="352" y="66"/>
                    <a:pt x="275" y="0"/>
                    <a:pt x="198" y="0"/>
                  </a:cubicBezTo>
                  <a:close/>
                </a:path>
              </a:pathLst>
            </a:custGeom>
            <a:solidFill>
              <a:srgbClr val="CC9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2" name="Google Shape;2392;p41"/>
            <p:cNvGrpSpPr/>
            <p:nvPr/>
          </p:nvGrpSpPr>
          <p:grpSpPr>
            <a:xfrm>
              <a:off x="6489848" y="2795055"/>
              <a:ext cx="1072500" cy="1072500"/>
              <a:chOff x="6489848" y="2795055"/>
              <a:chExt cx="1072500" cy="1072500"/>
            </a:xfrm>
          </p:grpSpPr>
          <p:sp>
            <p:nvSpPr>
              <p:cNvPr id="2393" name="Google Shape;2393;p41"/>
              <p:cNvSpPr/>
              <p:nvPr/>
            </p:nvSpPr>
            <p:spPr>
              <a:xfrm>
                <a:off x="6489848" y="2795055"/>
                <a:ext cx="1072500" cy="1072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41"/>
              <p:cNvSpPr/>
              <p:nvPr/>
            </p:nvSpPr>
            <p:spPr>
              <a:xfrm>
                <a:off x="6762500" y="3005150"/>
                <a:ext cx="525424" cy="672087"/>
              </a:xfrm>
              <a:custGeom>
                <a:avLst/>
                <a:gdLst/>
                <a:ahLst/>
                <a:cxnLst/>
                <a:rect l="l" t="t" r="r" b="b"/>
                <a:pathLst>
                  <a:path w="28696" h="36711" extrusionOk="0">
                    <a:moveTo>
                      <a:pt x="13844" y="918"/>
                    </a:moveTo>
                    <a:cubicBezTo>
                      <a:pt x="14494" y="918"/>
                      <a:pt x="15085" y="1224"/>
                      <a:pt x="15635" y="1988"/>
                    </a:cubicBezTo>
                    <a:cubicBezTo>
                      <a:pt x="16132" y="2701"/>
                      <a:pt x="16535" y="3477"/>
                      <a:pt x="16845" y="4283"/>
                    </a:cubicBezTo>
                    <a:cubicBezTo>
                      <a:pt x="18396" y="7758"/>
                      <a:pt x="19947" y="11232"/>
                      <a:pt x="21529" y="14707"/>
                    </a:cubicBezTo>
                    <a:cubicBezTo>
                      <a:pt x="22274" y="16351"/>
                      <a:pt x="23236" y="17933"/>
                      <a:pt x="23794" y="19670"/>
                    </a:cubicBezTo>
                    <a:cubicBezTo>
                      <a:pt x="24259" y="21004"/>
                      <a:pt x="26058" y="23238"/>
                      <a:pt x="25221" y="24696"/>
                    </a:cubicBezTo>
                    <a:cubicBezTo>
                      <a:pt x="24445" y="26060"/>
                      <a:pt x="23111" y="26929"/>
                      <a:pt x="21840" y="27798"/>
                    </a:cubicBezTo>
                    <a:cubicBezTo>
                      <a:pt x="20568" y="28666"/>
                      <a:pt x="19234" y="29752"/>
                      <a:pt x="18055" y="30776"/>
                    </a:cubicBezTo>
                    <a:cubicBezTo>
                      <a:pt x="16535" y="32048"/>
                      <a:pt x="14736" y="33102"/>
                      <a:pt x="13061" y="34157"/>
                    </a:cubicBezTo>
                    <a:cubicBezTo>
                      <a:pt x="12403" y="34560"/>
                      <a:pt x="11498" y="35268"/>
                      <a:pt x="10664" y="35268"/>
                    </a:cubicBezTo>
                    <a:cubicBezTo>
                      <a:pt x="10279" y="35268"/>
                      <a:pt x="9910" y="35117"/>
                      <a:pt x="9586" y="34715"/>
                    </a:cubicBezTo>
                    <a:cubicBezTo>
                      <a:pt x="9028" y="33909"/>
                      <a:pt x="8562" y="33071"/>
                      <a:pt x="8190" y="32172"/>
                    </a:cubicBezTo>
                    <a:cubicBezTo>
                      <a:pt x="6453" y="28635"/>
                      <a:pt x="5522" y="24758"/>
                      <a:pt x="4219" y="21066"/>
                    </a:cubicBezTo>
                    <a:cubicBezTo>
                      <a:pt x="2979" y="17530"/>
                      <a:pt x="1862" y="13962"/>
                      <a:pt x="869" y="10364"/>
                    </a:cubicBezTo>
                    <a:cubicBezTo>
                      <a:pt x="1117" y="8844"/>
                      <a:pt x="3196" y="7665"/>
                      <a:pt x="4281" y="6951"/>
                    </a:cubicBezTo>
                    <a:cubicBezTo>
                      <a:pt x="5677" y="6083"/>
                      <a:pt x="6887" y="5028"/>
                      <a:pt x="8283" y="4128"/>
                    </a:cubicBezTo>
                    <a:cubicBezTo>
                      <a:pt x="9648" y="3198"/>
                      <a:pt x="10796" y="2112"/>
                      <a:pt x="12285" y="1367"/>
                    </a:cubicBezTo>
                    <a:cubicBezTo>
                      <a:pt x="12842" y="1089"/>
                      <a:pt x="13359" y="918"/>
                      <a:pt x="13844" y="918"/>
                    </a:cubicBezTo>
                    <a:close/>
                    <a:moveTo>
                      <a:pt x="16907" y="2298"/>
                    </a:moveTo>
                    <a:lnTo>
                      <a:pt x="16907" y="2298"/>
                    </a:lnTo>
                    <a:cubicBezTo>
                      <a:pt x="17062" y="2453"/>
                      <a:pt x="17217" y="2608"/>
                      <a:pt x="17341" y="2701"/>
                    </a:cubicBezTo>
                    <a:cubicBezTo>
                      <a:pt x="18334" y="3539"/>
                      <a:pt x="19141" y="5152"/>
                      <a:pt x="19699" y="6269"/>
                    </a:cubicBezTo>
                    <a:cubicBezTo>
                      <a:pt x="20816" y="8564"/>
                      <a:pt x="22181" y="10705"/>
                      <a:pt x="23267" y="13031"/>
                    </a:cubicBezTo>
                    <a:cubicBezTo>
                      <a:pt x="24476" y="15606"/>
                      <a:pt x="25314" y="18367"/>
                      <a:pt x="26462" y="20973"/>
                    </a:cubicBezTo>
                    <a:cubicBezTo>
                      <a:pt x="27237" y="22741"/>
                      <a:pt x="27703" y="24416"/>
                      <a:pt x="27485" y="26371"/>
                    </a:cubicBezTo>
                    <a:cubicBezTo>
                      <a:pt x="27485" y="26526"/>
                      <a:pt x="26245" y="27705"/>
                      <a:pt x="26090" y="27860"/>
                    </a:cubicBezTo>
                    <a:cubicBezTo>
                      <a:pt x="25593" y="28325"/>
                      <a:pt x="25035" y="28728"/>
                      <a:pt x="24445" y="29070"/>
                    </a:cubicBezTo>
                    <a:cubicBezTo>
                      <a:pt x="22708" y="30031"/>
                      <a:pt x="21095" y="31179"/>
                      <a:pt x="19420" y="32265"/>
                    </a:cubicBezTo>
                    <a:cubicBezTo>
                      <a:pt x="17674" y="33335"/>
                      <a:pt x="14575" y="36142"/>
                      <a:pt x="12023" y="36142"/>
                    </a:cubicBezTo>
                    <a:cubicBezTo>
                      <a:pt x="11762" y="36142"/>
                      <a:pt x="11508" y="36112"/>
                      <a:pt x="11261" y="36049"/>
                    </a:cubicBezTo>
                    <a:cubicBezTo>
                      <a:pt x="11323" y="36018"/>
                      <a:pt x="11385" y="36018"/>
                      <a:pt x="11447" y="35987"/>
                    </a:cubicBezTo>
                    <a:cubicBezTo>
                      <a:pt x="13464" y="35212"/>
                      <a:pt x="15542" y="33723"/>
                      <a:pt x="17217" y="32389"/>
                    </a:cubicBezTo>
                    <a:cubicBezTo>
                      <a:pt x="18675" y="31241"/>
                      <a:pt x="20257" y="30248"/>
                      <a:pt x="21684" y="29039"/>
                    </a:cubicBezTo>
                    <a:cubicBezTo>
                      <a:pt x="22894" y="28015"/>
                      <a:pt x="24725" y="27208"/>
                      <a:pt x="25531" y="25812"/>
                    </a:cubicBezTo>
                    <a:cubicBezTo>
                      <a:pt x="25841" y="25285"/>
                      <a:pt x="26338" y="24696"/>
                      <a:pt x="26307" y="24044"/>
                    </a:cubicBezTo>
                    <a:cubicBezTo>
                      <a:pt x="26276" y="23331"/>
                      <a:pt x="25903" y="22493"/>
                      <a:pt x="25686" y="21811"/>
                    </a:cubicBezTo>
                    <a:cubicBezTo>
                      <a:pt x="25097" y="19949"/>
                      <a:pt x="24073" y="18119"/>
                      <a:pt x="23236" y="16351"/>
                    </a:cubicBezTo>
                    <a:cubicBezTo>
                      <a:pt x="21219" y="12194"/>
                      <a:pt x="19389" y="7944"/>
                      <a:pt x="17528" y="3725"/>
                    </a:cubicBezTo>
                    <a:cubicBezTo>
                      <a:pt x="17373" y="3353"/>
                      <a:pt x="17124" y="2825"/>
                      <a:pt x="16907" y="2298"/>
                    </a:cubicBezTo>
                    <a:close/>
                    <a:moveTo>
                      <a:pt x="14093" y="1"/>
                    </a:moveTo>
                    <a:cubicBezTo>
                      <a:pt x="13171" y="1"/>
                      <a:pt x="12286" y="405"/>
                      <a:pt x="11416" y="840"/>
                    </a:cubicBezTo>
                    <a:cubicBezTo>
                      <a:pt x="9741" y="1709"/>
                      <a:pt x="8159" y="3105"/>
                      <a:pt x="6639" y="4252"/>
                    </a:cubicBezTo>
                    <a:cubicBezTo>
                      <a:pt x="5026" y="5493"/>
                      <a:pt x="3351" y="6579"/>
                      <a:pt x="1738" y="7820"/>
                    </a:cubicBezTo>
                    <a:cubicBezTo>
                      <a:pt x="931" y="8440"/>
                      <a:pt x="187" y="9278"/>
                      <a:pt x="63" y="10240"/>
                    </a:cubicBezTo>
                    <a:cubicBezTo>
                      <a:pt x="32" y="10271"/>
                      <a:pt x="1" y="10302"/>
                      <a:pt x="1" y="10333"/>
                    </a:cubicBezTo>
                    <a:lnTo>
                      <a:pt x="1" y="10426"/>
                    </a:lnTo>
                    <a:cubicBezTo>
                      <a:pt x="1" y="10798"/>
                      <a:pt x="63" y="11201"/>
                      <a:pt x="218" y="11542"/>
                    </a:cubicBezTo>
                    <a:cubicBezTo>
                      <a:pt x="249" y="11573"/>
                      <a:pt x="280" y="11635"/>
                      <a:pt x="311" y="11666"/>
                    </a:cubicBezTo>
                    <a:cubicBezTo>
                      <a:pt x="528" y="12349"/>
                      <a:pt x="745" y="13031"/>
                      <a:pt x="962" y="13683"/>
                    </a:cubicBezTo>
                    <a:cubicBezTo>
                      <a:pt x="1179" y="14427"/>
                      <a:pt x="1428" y="15172"/>
                      <a:pt x="1738" y="15885"/>
                    </a:cubicBezTo>
                    <a:cubicBezTo>
                      <a:pt x="2451" y="18398"/>
                      <a:pt x="3258" y="20911"/>
                      <a:pt x="4095" y="23393"/>
                    </a:cubicBezTo>
                    <a:cubicBezTo>
                      <a:pt x="5491" y="27456"/>
                      <a:pt x="6546" y="31489"/>
                      <a:pt x="8811" y="35150"/>
                    </a:cubicBezTo>
                    <a:cubicBezTo>
                      <a:pt x="9121" y="35677"/>
                      <a:pt x="9679" y="36049"/>
                      <a:pt x="10269" y="36142"/>
                    </a:cubicBezTo>
                    <a:cubicBezTo>
                      <a:pt x="10821" y="36545"/>
                      <a:pt x="11426" y="36710"/>
                      <a:pt x="12057" y="36710"/>
                    </a:cubicBezTo>
                    <a:cubicBezTo>
                      <a:pt x="14292" y="36710"/>
                      <a:pt x="16844" y="34629"/>
                      <a:pt x="18489" y="33661"/>
                    </a:cubicBezTo>
                    <a:cubicBezTo>
                      <a:pt x="20568" y="32389"/>
                      <a:pt x="22584" y="30776"/>
                      <a:pt x="24787" y="29690"/>
                    </a:cubicBezTo>
                    <a:cubicBezTo>
                      <a:pt x="26058" y="29101"/>
                      <a:pt x="27548" y="28077"/>
                      <a:pt x="28075" y="26743"/>
                    </a:cubicBezTo>
                    <a:cubicBezTo>
                      <a:pt x="28695" y="25223"/>
                      <a:pt x="27951" y="23486"/>
                      <a:pt x="27548" y="22028"/>
                    </a:cubicBezTo>
                    <a:cubicBezTo>
                      <a:pt x="27113" y="20539"/>
                      <a:pt x="26369" y="19050"/>
                      <a:pt x="25779" y="17623"/>
                    </a:cubicBezTo>
                    <a:cubicBezTo>
                      <a:pt x="25159" y="16165"/>
                      <a:pt x="24725" y="14551"/>
                      <a:pt x="24042" y="13093"/>
                    </a:cubicBezTo>
                    <a:cubicBezTo>
                      <a:pt x="22801" y="10333"/>
                      <a:pt x="21374" y="7665"/>
                      <a:pt x="19823" y="5059"/>
                    </a:cubicBezTo>
                    <a:cubicBezTo>
                      <a:pt x="19141" y="3942"/>
                      <a:pt x="18489" y="2794"/>
                      <a:pt x="17435" y="1957"/>
                    </a:cubicBezTo>
                    <a:cubicBezTo>
                      <a:pt x="17062" y="1616"/>
                      <a:pt x="16566" y="1212"/>
                      <a:pt x="16039" y="871"/>
                    </a:cubicBezTo>
                    <a:cubicBezTo>
                      <a:pt x="15852" y="623"/>
                      <a:pt x="15604" y="406"/>
                      <a:pt x="15294" y="251"/>
                    </a:cubicBezTo>
                    <a:cubicBezTo>
                      <a:pt x="14886" y="74"/>
                      <a:pt x="14486" y="1"/>
                      <a:pt x="1409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41"/>
              <p:cNvSpPr/>
              <p:nvPr/>
            </p:nvSpPr>
            <p:spPr>
              <a:xfrm>
                <a:off x="7196061" y="3486866"/>
                <a:ext cx="48192" cy="36963"/>
              </a:xfrm>
              <a:custGeom>
                <a:avLst/>
                <a:gdLst/>
                <a:ahLst/>
                <a:cxnLst/>
                <a:rect l="l" t="t" r="r" b="b"/>
                <a:pathLst>
                  <a:path w="2632" h="2019" extrusionOk="0">
                    <a:moveTo>
                      <a:pt x="2432" y="0"/>
                    </a:moveTo>
                    <a:cubicBezTo>
                      <a:pt x="2403" y="0"/>
                      <a:pt x="2374" y="9"/>
                      <a:pt x="2347" y="29"/>
                    </a:cubicBezTo>
                    <a:cubicBezTo>
                      <a:pt x="1634" y="649"/>
                      <a:pt x="827" y="1176"/>
                      <a:pt x="114" y="1797"/>
                    </a:cubicBezTo>
                    <a:cubicBezTo>
                      <a:pt x="1" y="1882"/>
                      <a:pt x="145" y="2018"/>
                      <a:pt x="266" y="2018"/>
                    </a:cubicBezTo>
                    <a:cubicBezTo>
                      <a:pt x="278" y="2018"/>
                      <a:pt x="289" y="2017"/>
                      <a:pt x="300" y="2014"/>
                    </a:cubicBezTo>
                    <a:cubicBezTo>
                      <a:pt x="1169" y="1580"/>
                      <a:pt x="1913" y="959"/>
                      <a:pt x="2534" y="215"/>
                    </a:cubicBezTo>
                    <a:cubicBezTo>
                      <a:pt x="2631" y="117"/>
                      <a:pt x="2537" y="0"/>
                      <a:pt x="243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41"/>
              <p:cNvSpPr/>
              <p:nvPr/>
            </p:nvSpPr>
            <p:spPr>
              <a:xfrm>
                <a:off x="6880631" y="3255226"/>
                <a:ext cx="277781" cy="260589"/>
              </a:xfrm>
              <a:custGeom>
                <a:avLst/>
                <a:gdLst/>
                <a:ahLst/>
                <a:cxnLst/>
                <a:rect l="l" t="t" r="r" b="b"/>
                <a:pathLst>
                  <a:path w="15171" h="14234" extrusionOk="0">
                    <a:moveTo>
                      <a:pt x="7923" y="797"/>
                    </a:moveTo>
                    <a:cubicBezTo>
                      <a:pt x="8563" y="797"/>
                      <a:pt x="9203" y="891"/>
                      <a:pt x="9835" y="1079"/>
                    </a:cubicBezTo>
                    <a:cubicBezTo>
                      <a:pt x="9494" y="1327"/>
                      <a:pt x="9214" y="1606"/>
                      <a:pt x="8997" y="1947"/>
                    </a:cubicBezTo>
                    <a:cubicBezTo>
                      <a:pt x="8749" y="2257"/>
                      <a:pt x="8532" y="2568"/>
                      <a:pt x="8253" y="2847"/>
                    </a:cubicBezTo>
                    <a:cubicBezTo>
                      <a:pt x="7725" y="2133"/>
                      <a:pt x="7105" y="1513"/>
                      <a:pt x="6360" y="986"/>
                    </a:cubicBezTo>
                    <a:cubicBezTo>
                      <a:pt x="6877" y="860"/>
                      <a:pt x="7400" y="797"/>
                      <a:pt x="7923" y="797"/>
                    </a:cubicBezTo>
                    <a:close/>
                    <a:moveTo>
                      <a:pt x="10362" y="1265"/>
                    </a:moveTo>
                    <a:cubicBezTo>
                      <a:pt x="10858" y="1482"/>
                      <a:pt x="11355" y="1761"/>
                      <a:pt x="11789" y="2133"/>
                    </a:cubicBezTo>
                    <a:cubicBezTo>
                      <a:pt x="12254" y="2568"/>
                      <a:pt x="12627" y="3064"/>
                      <a:pt x="12906" y="3653"/>
                    </a:cubicBezTo>
                    <a:cubicBezTo>
                      <a:pt x="11696" y="3777"/>
                      <a:pt x="10703" y="4522"/>
                      <a:pt x="9711" y="5267"/>
                    </a:cubicBezTo>
                    <a:cubicBezTo>
                      <a:pt x="9400" y="4615"/>
                      <a:pt x="9028" y="3995"/>
                      <a:pt x="8656" y="3405"/>
                    </a:cubicBezTo>
                    <a:cubicBezTo>
                      <a:pt x="9152" y="2723"/>
                      <a:pt x="9680" y="2071"/>
                      <a:pt x="10269" y="1482"/>
                    </a:cubicBezTo>
                    <a:cubicBezTo>
                      <a:pt x="10331" y="1420"/>
                      <a:pt x="10362" y="1327"/>
                      <a:pt x="10362" y="1265"/>
                    </a:cubicBezTo>
                    <a:close/>
                    <a:moveTo>
                      <a:pt x="5802" y="1141"/>
                    </a:moveTo>
                    <a:cubicBezTo>
                      <a:pt x="6578" y="1761"/>
                      <a:pt x="7291" y="2475"/>
                      <a:pt x="7849" y="3281"/>
                    </a:cubicBezTo>
                    <a:cubicBezTo>
                      <a:pt x="7570" y="3591"/>
                      <a:pt x="7260" y="3902"/>
                      <a:pt x="6981" y="4212"/>
                    </a:cubicBezTo>
                    <a:cubicBezTo>
                      <a:pt x="6205" y="5111"/>
                      <a:pt x="5088" y="5608"/>
                      <a:pt x="3941" y="6011"/>
                    </a:cubicBezTo>
                    <a:cubicBezTo>
                      <a:pt x="3599" y="4677"/>
                      <a:pt x="3475" y="3188"/>
                      <a:pt x="3972" y="2133"/>
                    </a:cubicBezTo>
                    <a:cubicBezTo>
                      <a:pt x="4127" y="2009"/>
                      <a:pt x="4313" y="1885"/>
                      <a:pt x="4468" y="1761"/>
                    </a:cubicBezTo>
                    <a:cubicBezTo>
                      <a:pt x="4902" y="1513"/>
                      <a:pt x="5337" y="1296"/>
                      <a:pt x="5802" y="1141"/>
                    </a:cubicBezTo>
                    <a:close/>
                    <a:moveTo>
                      <a:pt x="3041" y="3157"/>
                    </a:moveTo>
                    <a:cubicBezTo>
                      <a:pt x="3010" y="4181"/>
                      <a:pt x="3134" y="5204"/>
                      <a:pt x="3413" y="6197"/>
                    </a:cubicBezTo>
                    <a:cubicBezTo>
                      <a:pt x="2762" y="6445"/>
                      <a:pt x="2141" y="6662"/>
                      <a:pt x="1552" y="6942"/>
                    </a:cubicBezTo>
                    <a:cubicBezTo>
                      <a:pt x="1707" y="5577"/>
                      <a:pt x="2235" y="4274"/>
                      <a:pt x="3041" y="3157"/>
                    </a:cubicBezTo>
                    <a:close/>
                    <a:moveTo>
                      <a:pt x="8253" y="3902"/>
                    </a:moveTo>
                    <a:cubicBezTo>
                      <a:pt x="8594" y="4460"/>
                      <a:pt x="8904" y="5018"/>
                      <a:pt x="9183" y="5608"/>
                    </a:cubicBezTo>
                    <a:cubicBezTo>
                      <a:pt x="8873" y="5856"/>
                      <a:pt x="8532" y="6042"/>
                      <a:pt x="8160" y="6228"/>
                    </a:cubicBezTo>
                    <a:cubicBezTo>
                      <a:pt x="6981" y="6787"/>
                      <a:pt x="5926" y="7779"/>
                      <a:pt x="4809" y="8493"/>
                    </a:cubicBezTo>
                    <a:cubicBezTo>
                      <a:pt x="4747" y="8400"/>
                      <a:pt x="4685" y="8276"/>
                      <a:pt x="4654" y="8152"/>
                    </a:cubicBezTo>
                    <a:cubicBezTo>
                      <a:pt x="4437" y="7624"/>
                      <a:pt x="4220" y="7097"/>
                      <a:pt x="4065" y="6569"/>
                    </a:cubicBezTo>
                    <a:cubicBezTo>
                      <a:pt x="4964" y="6259"/>
                      <a:pt x="5802" y="5856"/>
                      <a:pt x="6609" y="5391"/>
                    </a:cubicBezTo>
                    <a:cubicBezTo>
                      <a:pt x="7229" y="4987"/>
                      <a:pt x="7787" y="4491"/>
                      <a:pt x="8253" y="3902"/>
                    </a:cubicBezTo>
                    <a:close/>
                    <a:moveTo>
                      <a:pt x="13123" y="4243"/>
                    </a:moveTo>
                    <a:cubicBezTo>
                      <a:pt x="13495" y="5298"/>
                      <a:pt x="13557" y="6414"/>
                      <a:pt x="13371" y="7500"/>
                    </a:cubicBezTo>
                    <a:lnTo>
                      <a:pt x="13340" y="7531"/>
                    </a:lnTo>
                    <a:cubicBezTo>
                      <a:pt x="13309" y="7516"/>
                      <a:pt x="13286" y="7508"/>
                      <a:pt x="13263" y="7508"/>
                    </a:cubicBezTo>
                    <a:cubicBezTo>
                      <a:pt x="13239" y="7508"/>
                      <a:pt x="13216" y="7516"/>
                      <a:pt x="13185" y="7531"/>
                    </a:cubicBezTo>
                    <a:cubicBezTo>
                      <a:pt x="12441" y="7841"/>
                      <a:pt x="11696" y="8183"/>
                      <a:pt x="10952" y="8555"/>
                    </a:cubicBezTo>
                    <a:cubicBezTo>
                      <a:pt x="10672" y="7624"/>
                      <a:pt x="10362" y="6756"/>
                      <a:pt x="9990" y="5887"/>
                    </a:cubicBezTo>
                    <a:cubicBezTo>
                      <a:pt x="10145" y="5794"/>
                      <a:pt x="10331" y="5670"/>
                      <a:pt x="10486" y="5577"/>
                    </a:cubicBezTo>
                    <a:cubicBezTo>
                      <a:pt x="11231" y="5080"/>
                      <a:pt x="12006" y="4646"/>
                      <a:pt x="12844" y="4305"/>
                    </a:cubicBezTo>
                    <a:cubicBezTo>
                      <a:pt x="12875" y="4320"/>
                      <a:pt x="12906" y="4328"/>
                      <a:pt x="12937" y="4328"/>
                    </a:cubicBezTo>
                    <a:cubicBezTo>
                      <a:pt x="12968" y="4328"/>
                      <a:pt x="12999" y="4320"/>
                      <a:pt x="13030" y="4305"/>
                    </a:cubicBezTo>
                    <a:lnTo>
                      <a:pt x="13123" y="4243"/>
                    </a:lnTo>
                    <a:close/>
                    <a:moveTo>
                      <a:pt x="3537" y="6725"/>
                    </a:moveTo>
                    <a:cubicBezTo>
                      <a:pt x="3599" y="6973"/>
                      <a:pt x="3662" y="7221"/>
                      <a:pt x="3693" y="7469"/>
                    </a:cubicBezTo>
                    <a:cubicBezTo>
                      <a:pt x="3817" y="7965"/>
                      <a:pt x="3972" y="8431"/>
                      <a:pt x="4189" y="8896"/>
                    </a:cubicBezTo>
                    <a:cubicBezTo>
                      <a:pt x="3444" y="9330"/>
                      <a:pt x="2731" y="9858"/>
                      <a:pt x="2110" y="10447"/>
                    </a:cubicBezTo>
                    <a:cubicBezTo>
                      <a:pt x="1614" y="9485"/>
                      <a:pt x="1428" y="8400"/>
                      <a:pt x="1521" y="7345"/>
                    </a:cubicBezTo>
                    <a:lnTo>
                      <a:pt x="1490" y="7345"/>
                    </a:lnTo>
                    <a:cubicBezTo>
                      <a:pt x="2203" y="7159"/>
                      <a:pt x="2855" y="6942"/>
                      <a:pt x="3537" y="6725"/>
                    </a:cubicBezTo>
                    <a:close/>
                    <a:moveTo>
                      <a:pt x="13185" y="8245"/>
                    </a:moveTo>
                    <a:cubicBezTo>
                      <a:pt x="12968" y="9020"/>
                      <a:pt x="12627" y="9765"/>
                      <a:pt x="12192" y="10416"/>
                    </a:cubicBezTo>
                    <a:cubicBezTo>
                      <a:pt x="12037" y="10664"/>
                      <a:pt x="11851" y="10943"/>
                      <a:pt x="11665" y="11192"/>
                    </a:cubicBezTo>
                    <a:lnTo>
                      <a:pt x="11634" y="11192"/>
                    </a:lnTo>
                    <a:cubicBezTo>
                      <a:pt x="11572" y="10881"/>
                      <a:pt x="11479" y="10571"/>
                      <a:pt x="11417" y="10292"/>
                    </a:cubicBezTo>
                    <a:cubicBezTo>
                      <a:pt x="11324" y="9920"/>
                      <a:pt x="11231" y="9547"/>
                      <a:pt x="11138" y="9175"/>
                    </a:cubicBezTo>
                    <a:cubicBezTo>
                      <a:pt x="11789" y="8865"/>
                      <a:pt x="12472" y="8555"/>
                      <a:pt x="13185" y="8245"/>
                    </a:cubicBezTo>
                    <a:close/>
                    <a:moveTo>
                      <a:pt x="9463" y="6197"/>
                    </a:moveTo>
                    <a:cubicBezTo>
                      <a:pt x="9494" y="6290"/>
                      <a:pt x="9556" y="6383"/>
                      <a:pt x="9587" y="6476"/>
                    </a:cubicBezTo>
                    <a:cubicBezTo>
                      <a:pt x="9897" y="7252"/>
                      <a:pt x="10176" y="8027"/>
                      <a:pt x="10393" y="8834"/>
                    </a:cubicBezTo>
                    <a:cubicBezTo>
                      <a:pt x="8966" y="9516"/>
                      <a:pt x="7632" y="10385"/>
                      <a:pt x="6422" y="11409"/>
                    </a:cubicBezTo>
                    <a:cubicBezTo>
                      <a:pt x="5895" y="10633"/>
                      <a:pt x="5430" y="9827"/>
                      <a:pt x="5026" y="8989"/>
                    </a:cubicBezTo>
                    <a:cubicBezTo>
                      <a:pt x="6391" y="8120"/>
                      <a:pt x="7787" y="7252"/>
                      <a:pt x="8036" y="7097"/>
                    </a:cubicBezTo>
                    <a:cubicBezTo>
                      <a:pt x="8470" y="6787"/>
                      <a:pt x="8966" y="6507"/>
                      <a:pt x="9463" y="6197"/>
                    </a:cubicBezTo>
                    <a:close/>
                    <a:moveTo>
                      <a:pt x="4406" y="9361"/>
                    </a:moveTo>
                    <a:cubicBezTo>
                      <a:pt x="4840" y="10168"/>
                      <a:pt x="5368" y="10943"/>
                      <a:pt x="5802" y="11688"/>
                    </a:cubicBezTo>
                    <a:cubicBezTo>
                      <a:pt x="5833" y="11750"/>
                      <a:pt x="5864" y="11812"/>
                      <a:pt x="5926" y="11843"/>
                    </a:cubicBezTo>
                    <a:cubicBezTo>
                      <a:pt x="5554" y="12184"/>
                      <a:pt x="5244" y="12557"/>
                      <a:pt x="4933" y="12929"/>
                    </a:cubicBezTo>
                    <a:cubicBezTo>
                      <a:pt x="4003" y="12557"/>
                      <a:pt x="3196" y="11936"/>
                      <a:pt x="2607" y="11161"/>
                    </a:cubicBezTo>
                    <a:cubicBezTo>
                      <a:pt x="2514" y="11037"/>
                      <a:pt x="2421" y="10912"/>
                      <a:pt x="2328" y="10788"/>
                    </a:cubicBezTo>
                    <a:lnTo>
                      <a:pt x="2297" y="10788"/>
                    </a:lnTo>
                    <a:cubicBezTo>
                      <a:pt x="2669" y="10509"/>
                      <a:pt x="3506" y="9951"/>
                      <a:pt x="4406" y="9361"/>
                    </a:cubicBezTo>
                    <a:close/>
                    <a:moveTo>
                      <a:pt x="6205" y="12308"/>
                    </a:moveTo>
                    <a:cubicBezTo>
                      <a:pt x="6453" y="12743"/>
                      <a:pt x="6764" y="13146"/>
                      <a:pt x="7105" y="13487"/>
                    </a:cubicBezTo>
                    <a:cubicBezTo>
                      <a:pt x="6515" y="13425"/>
                      <a:pt x="5926" y="13270"/>
                      <a:pt x="5368" y="13115"/>
                    </a:cubicBezTo>
                    <a:lnTo>
                      <a:pt x="5337" y="13115"/>
                    </a:lnTo>
                    <a:cubicBezTo>
                      <a:pt x="5616" y="12836"/>
                      <a:pt x="5895" y="12557"/>
                      <a:pt x="6205" y="12308"/>
                    </a:cubicBezTo>
                    <a:close/>
                    <a:moveTo>
                      <a:pt x="10517" y="9485"/>
                    </a:moveTo>
                    <a:cubicBezTo>
                      <a:pt x="10517" y="9516"/>
                      <a:pt x="10517" y="9516"/>
                      <a:pt x="10548" y="9547"/>
                    </a:cubicBezTo>
                    <a:cubicBezTo>
                      <a:pt x="10734" y="10199"/>
                      <a:pt x="11107" y="11099"/>
                      <a:pt x="11076" y="11843"/>
                    </a:cubicBezTo>
                    <a:cubicBezTo>
                      <a:pt x="10300" y="12712"/>
                      <a:pt x="9276" y="13301"/>
                      <a:pt x="8160" y="13487"/>
                    </a:cubicBezTo>
                    <a:cubicBezTo>
                      <a:pt x="7570" y="13146"/>
                      <a:pt x="7105" y="12401"/>
                      <a:pt x="6702" y="11874"/>
                    </a:cubicBezTo>
                    <a:cubicBezTo>
                      <a:pt x="7880" y="10943"/>
                      <a:pt x="9183" y="10137"/>
                      <a:pt x="10517" y="9485"/>
                    </a:cubicBezTo>
                    <a:close/>
                    <a:moveTo>
                      <a:pt x="8082" y="1"/>
                    </a:moveTo>
                    <a:cubicBezTo>
                      <a:pt x="6298" y="1"/>
                      <a:pt x="4484" y="644"/>
                      <a:pt x="3258" y="1823"/>
                    </a:cubicBezTo>
                    <a:cubicBezTo>
                      <a:pt x="3165" y="1885"/>
                      <a:pt x="3134" y="1978"/>
                      <a:pt x="3165" y="2102"/>
                    </a:cubicBezTo>
                    <a:cubicBezTo>
                      <a:pt x="652" y="4429"/>
                      <a:pt x="1" y="8679"/>
                      <a:pt x="1986" y="11564"/>
                    </a:cubicBezTo>
                    <a:cubicBezTo>
                      <a:pt x="3220" y="13316"/>
                      <a:pt x="5267" y="14233"/>
                      <a:pt x="7297" y="14233"/>
                    </a:cubicBezTo>
                    <a:cubicBezTo>
                      <a:pt x="8790" y="14233"/>
                      <a:pt x="10273" y="13737"/>
                      <a:pt x="11417" y="12712"/>
                    </a:cubicBezTo>
                    <a:cubicBezTo>
                      <a:pt x="11541" y="12712"/>
                      <a:pt x="11634" y="12619"/>
                      <a:pt x="11665" y="12463"/>
                    </a:cubicBezTo>
                    <a:cubicBezTo>
                      <a:pt x="11789" y="12339"/>
                      <a:pt x="11913" y="12184"/>
                      <a:pt x="12037" y="12060"/>
                    </a:cubicBezTo>
                    <a:cubicBezTo>
                      <a:pt x="14364" y="9113"/>
                      <a:pt x="15170" y="5111"/>
                      <a:pt x="12720" y="2040"/>
                    </a:cubicBezTo>
                    <a:cubicBezTo>
                      <a:pt x="11618" y="644"/>
                      <a:pt x="9866" y="1"/>
                      <a:pt x="808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41"/>
              <p:cNvSpPr/>
              <p:nvPr/>
            </p:nvSpPr>
            <p:spPr>
              <a:xfrm>
                <a:off x="7096697" y="3514567"/>
                <a:ext cx="19518" cy="34839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1903" extrusionOk="0">
                    <a:moveTo>
                      <a:pt x="835" y="1"/>
                    </a:moveTo>
                    <a:cubicBezTo>
                      <a:pt x="822" y="1"/>
                      <a:pt x="808" y="2"/>
                      <a:pt x="795" y="5"/>
                    </a:cubicBezTo>
                    <a:cubicBezTo>
                      <a:pt x="81" y="191"/>
                      <a:pt x="360" y="1183"/>
                      <a:pt x="81" y="1711"/>
                    </a:cubicBezTo>
                    <a:cubicBezTo>
                      <a:pt x="0" y="1819"/>
                      <a:pt x="107" y="1903"/>
                      <a:pt x="217" y="1903"/>
                    </a:cubicBezTo>
                    <a:cubicBezTo>
                      <a:pt x="234" y="1903"/>
                      <a:pt x="251" y="1901"/>
                      <a:pt x="267" y="1897"/>
                    </a:cubicBezTo>
                    <a:cubicBezTo>
                      <a:pt x="826" y="1618"/>
                      <a:pt x="578" y="687"/>
                      <a:pt x="981" y="253"/>
                    </a:cubicBezTo>
                    <a:cubicBezTo>
                      <a:pt x="1066" y="140"/>
                      <a:pt x="970" y="1"/>
                      <a:pt x="8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41"/>
              <p:cNvSpPr/>
              <p:nvPr/>
            </p:nvSpPr>
            <p:spPr>
              <a:xfrm>
                <a:off x="7119456" y="3430604"/>
                <a:ext cx="35704" cy="98623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5387" extrusionOk="0">
                    <a:moveTo>
                      <a:pt x="1728" y="0"/>
                    </a:moveTo>
                    <a:cubicBezTo>
                      <a:pt x="1672" y="0"/>
                      <a:pt x="1621" y="28"/>
                      <a:pt x="1599" y="93"/>
                    </a:cubicBezTo>
                    <a:cubicBezTo>
                      <a:pt x="1196" y="1240"/>
                      <a:pt x="824" y="2388"/>
                      <a:pt x="544" y="3598"/>
                    </a:cubicBezTo>
                    <a:cubicBezTo>
                      <a:pt x="451" y="4001"/>
                      <a:pt x="451" y="4839"/>
                      <a:pt x="79" y="5149"/>
                    </a:cubicBezTo>
                    <a:cubicBezTo>
                      <a:pt x="0" y="5201"/>
                      <a:pt x="33" y="5387"/>
                      <a:pt x="138" y="5387"/>
                    </a:cubicBezTo>
                    <a:cubicBezTo>
                      <a:pt x="157" y="5387"/>
                      <a:pt x="179" y="5381"/>
                      <a:pt x="203" y="5366"/>
                    </a:cubicBezTo>
                    <a:cubicBezTo>
                      <a:pt x="668" y="5180"/>
                      <a:pt x="761" y="4405"/>
                      <a:pt x="886" y="3970"/>
                    </a:cubicBezTo>
                    <a:cubicBezTo>
                      <a:pt x="1165" y="2698"/>
                      <a:pt x="1630" y="1489"/>
                      <a:pt x="1909" y="217"/>
                    </a:cubicBezTo>
                    <a:cubicBezTo>
                      <a:pt x="1950" y="95"/>
                      <a:pt x="1832" y="0"/>
                      <a:pt x="172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41"/>
              <p:cNvSpPr/>
              <p:nvPr/>
            </p:nvSpPr>
            <p:spPr>
              <a:xfrm>
                <a:off x="7151698" y="3413687"/>
                <a:ext cx="34533" cy="82530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4508" extrusionOk="0">
                    <a:moveTo>
                      <a:pt x="1561" y="1"/>
                    </a:moveTo>
                    <a:cubicBezTo>
                      <a:pt x="1511" y="1"/>
                      <a:pt x="1461" y="25"/>
                      <a:pt x="1420" y="86"/>
                    </a:cubicBezTo>
                    <a:cubicBezTo>
                      <a:pt x="1110" y="644"/>
                      <a:pt x="862" y="1234"/>
                      <a:pt x="738" y="1854"/>
                    </a:cubicBezTo>
                    <a:cubicBezTo>
                      <a:pt x="459" y="2630"/>
                      <a:pt x="272" y="3405"/>
                      <a:pt x="55" y="4181"/>
                    </a:cubicBezTo>
                    <a:cubicBezTo>
                      <a:pt x="0" y="4381"/>
                      <a:pt x="150" y="4507"/>
                      <a:pt x="301" y="4507"/>
                    </a:cubicBezTo>
                    <a:cubicBezTo>
                      <a:pt x="406" y="4507"/>
                      <a:pt x="513" y="4445"/>
                      <a:pt x="552" y="4305"/>
                    </a:cubicBezTo>
                    <a:cubicBezTo>
                      <a:pt x="769" y="3622"/>
                      <a:pt x="986" y="2909"/>
                      <a:pt x="1203" y="2226"/>
                    </a:cubicBezTo>
                    <a:cubicBezTo>
                      <a:pt x="1420" y="1606"/>
                      <a:pt x="1885" y="892"/>
                      <a:pt x="1792" y="210"/>
                    </a:cubicBezTo>
                    <a:cubicBezTo>
                      <a:pt x="1772" y="105"/>
                      <a:pt x="1666" y="1"/>
                      <a:pt x="156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41"/>
              <p:cNvSpPr/>
              <p:nvPr/>
            </p:nvSpPr>
            <p:spPr>
              <a:xfrm>
                <a:off x="7185222" y="3430439"/>
                <a:ext cx="18621" cy="40624"/>
              </a:xfrm>
              <a:custGeom>
                <a:avLst/>
                <a:gdLst/>
                <a:ahLst/>
                <a:cxnLst/>
                <a:rect l="l" t="t" r="r" b="b"/>
                <a:pathLst>
                  <a:path w="1017" h="2219" extrusionOk="0">
                    <a:moveTo>
                      <a:pt x="775" y="0"/>
                    </a:moveTo>
                    <a:cubicBezTo>
                      <a:pt x="711" y="0"/>
                      <a:pt x="648" y="30"/>
                      <a:pt x="613" y="102"/>
                    </a:cubicBezTo>
                    <a:cubicBezTo>
                      <a:pt x="365" y="660"/>
                      <a:pt x="179" y="1249"/>
                      <a:pt x="54" y="1870"/>
                    </a:cubicBezTo>
                    <a:cubicBezTo>
                      <a:pt x="0" y="2086"/>
                      <a:pt x="166" y="2219"/>
                      <a:pt x="333" y="2219"/>
                    </a:cubicBezTo>
                    <a:cubicBezTo>
                      <a:pt x="453" y="2219"/>
                      <a:pt x="574" y="2150"/>
                      <a:pt x="613" y="1994"/>
                    </a:cubicBezTo>
                    <a:cubicBezTo>
                      <a:pt x="768" y="1373"/>
                      <a:pt x="1016" y="815"/>
                      <a:pt x="985" y="195"/>
                    </a:cubicBezTo>
                    <a:cubicBezTo>
                      <a:pt x="985" y="80"/>
                      <a:pt x="878" y="0"/>
                      <a:pt x="77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41"/>
              <p:cNvSpPr/>
              <p:nvPr/>
            </p:nvSpPr>
            <p:spPr>
              <a:xfrm>
                <a:off x="7125589" y="3155628"/>
                <a:ext cx="54106" cy="93478"/>
              </a:xfrm>
              <a:custGeom>
                <a:avLst/>
                <a:gdLst/>
                <a:ahLst/>
                <a:cxnLst/>
                <a:rect l="l" t="t" r="r" b="b"/>
                <a:pathLst>
                  <a:path w="2955" h="5106" extrusionOk="0">
                    <a:moveTo>
                      <a:pt x="218" y="0"/>
                    </a:moveTo>
                    <a:cubicBezTo>
                      <a:pt x="104" y="0"/>
                      <a:pt x="0" y="135"/>
                      <a:pt x="85" y="283"/>
                    </a:cubicBezTo>
                    <a:cubicBezTo>
                      <a:pt x="892" y="1803"/>
                      <a:pt x="1450" y="3758"/>
                      <a:pt x="2629" y="5061"/>
                    </a:cubicBezTo>
                    <a:cubicBezTo>
                      <a:pt x="2653" y="5092"/>
                      <a:pt x="2686" y="5106"/>
                      <a:pt x="2723" y="5106"/>
                    </a:cubicBezTo>
                    <a:cubicBezTo>
                      <a:pt x="2828" y="5106"/>
                      <a:pt x="2954" y="4990"/>
                      <a:pt x="2908" y="4874"/>
                    </a:cubicBezTo>
                    <a:cubicBezTo>
                      <a:pt x="2598" y="4099"/>
                      <a:pt x="2133" y="3385"/>
                      <a:pt x="1760" y="2610"/>
                    </a:cubicBezTo>
                    <a:cubicBezTo>
                      <a:pt x="1357" y="1741"/>
                      <a:pt x="892" y="904"/>
                      <a:pt x="364" y="97"/>
                    </a:cubicBezTo>
                    <a:cubicBezTo>
                      <a:pt x="325" y="29"/>
                      <a:pt x="271" y="0"/>
                      <a:pt x="21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41"/>
              <p:cNvSpPr/>
              <p:nvPr/>
            </p:nvSpPr>
            <p:spPr>
              <a:xfrm>
                <a:off x="7181579" y="3269269"/>
                <a:ext cx="22100" cy="29127"/>
              </a:xfrm>
              <a:custGeom>
                <a:avLst/>
                <a:gdLst/>
                <a:ahLst/>
                <a:cxnLst/>
                <a:rect l="l" t="t" r="r" b="b"/>
                <a:pathLst>
                  <a:path w="1207" h="1591" extrusionOk="0">
                    <a:moveTo>
                      <a:pt x="248" y="1"/>
                    </a:moveTo>
                    <a:cubicBezTo>
                      <a:pt x="126" y="1"/>
                      <a:pt x="1" y="125"/>
                      <a:pt x="67" y="281"/>
                    </a:cubicBezTo>
                    <a:cubicBezTo>
                      <a:pt x="316" y="715"/>
                      <a:pt x="595" y="1149"/>
                      <a:pt x="936" y="1552"/>
                    </a:cubicBezTo>
                    <a:cubicBezTo>
                      <a:pt x="962" y="1579"/>
                      <a:pt x="996" y="1590"/>
                      <a:pt x="1030" y="1590"/>
                    </a:cubicBezTo>
                    <a:cubicBezTo>
                      <a:pt x="1117" y="1590"/>
                      <a:pt x="1206" y="1517"/>
                      <a:pt x="1184" y="1428"/>
                    </a:cubicBezTo>
                    <a:cubicBezTo>
                      <a:pt x="967" y="932"/>
                      <a:pt x="688" y="498"/>
                      <a:pt x="378" y="63"/>
                    </a:cubicBezTo>
                    <a:cubicBezTo>
                      <a:pt x="343" y="20"/>
                      <a:pt x="295" y="1"/>
                      <a:pt x="24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41"/>
              <p:cNvSpPr/>
              <p:nvPr/>
            </p:nvSpPr>
            <p:spPr>
              <a:xfrm>
                <a:off x="6850256" y="3149879"/>
                <a:ext cx="202179" cy="150396"/>
              </a:xfrm>
              <a:custGeom>
                <a:avLst/>
                <a:gdLst/>
                <a:ahLst/>
                <a:cxnLst/>
                <a:rect l="l" t="t" r="r" b="b"/>
                <a:pathLst>
                  <a:path w="11042" h="8215" extrusionOk="0">
                    <a:moveTo>
                      <a:pt x="10485" y="0"/>
                    </a:moveTo>
                    <a:cubicBezTo>
                      <a:pt x="10430" y="0"/>
                      <a:pt x="10373" y="12"/>
                      <a:pt x="10315" y="39"/>
                    </a:cubicBezTo>
                    <a:cubicBezTo>
                      <a:pt x="8423" y="1218"/>
                      <a:pt x="6592" y="2490"/>
                      <a:pt x="4824" y="3886"/>
                    </a:cubicBezTo>
                    <a:cubicBezTo>
                      <a:pt x="3925" y="4568"/>
                      <a:pt x="3056" y="5313"/>
                      <a:pt x="2156" y="6026"/>
                    </a:cubicBezTo>
                    <a:cubicBezTo>
                      <a:pt x="1536" y="6522"/>
                      <a:pt x="946" y="7236"/>
                      <a:pt x="295" y="7670"/>
                    </a:cubicBezTo>
                    <a:cubicBezTo>
                      <a:pt x="233" y="7670"/>
                      <a:pt x="202" y="7701"/>
                      <a:pt x="171" y="7732"/>
                    </a:cubicBezTo>
                    <a:lnTo>
                      <a:pt x="109" y="7825"/>
                    </a:lnTo>
                    <a:cubicBezTo>
                      <a:pt x="1" y="7961"/>
                      <a:pt x="81" y="8215"/>
                      <a:pt x="269" y="8215"/>
                    </a:cubicBezTo>
                    <a:cubicBezTo>
                      <a:pt x="296" y="8215"/>
                      <a:pt x="326" y="8209"/>
                      <a:pt x="357" y="8198"/>
                    </a:cubicBezTo>
                    <a:cubicBezTo>
                      <a:pt x="884" y="8011"/>
                      <a:pt x="1319" y="7484"/>
                      <a:pt x="1722" y="7143"/>
                    </a:cubicBezTo>
                    <a:cubicBezTo>
                      <a:pt x="2715" y="6367"/>
                      <a:pt x="3738" y="5592"/>
                      <a:pt x="4731" y="4816"/>
                    </a:cubicBezTo>
                    <a:cubicBezTo>
                      <a:pt x="6685" y="3358"/>
                      <a:pt x="8702" y="1993"/>
                      <a:pt x="10749" y="690"/>
                    </a:cubicBezTo>
                    <a:cubicBezTo>
                      <a:pt x="11041" y="425"/>
                      <a:pt x="10811" y="0"/>
                      <a:pt x="1048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41"/>
              <p:cNvSpPr/>
              <p:nvPr/>
            </p:nvSpPr>
            <p:spPr>
              <a:xfrm>
                <a:off x="6882919" y="3140047"/>
                <a:ext cx="117715" cy="87418"/>
              </a:xfrm>
              <a:custGeom>
                <a:avLst/>
                <a:gdLst/>
                <a:ahLst/>
                <a:cxnLst/>
                <a:rect l="l" t="t" r="r" b="b"/>
                <a:pathLst>
                  <a:path w="6429" h="4775" extrusionOk="0">
                    <a:moveTo>
                      <a:pt x="5955" y="1"/>
                    </a:moveTo>
                    <a:cubicBezTo>
                      <a:pt x="5886" y="1"/>
                      <a:pt x="5813" y="24"/>
                      <a:pt x="5739" y="80"/>
                    </a:cubicBezTo>
                    <a:cubicBezTo>
                      <a:pt x="4653" y="855"/>
                      <a:pt x="3537" y="1631"/>
                      <a:pt x="2513" y="2468"/>
                    </a:cubicBezTo>
                    <a:cubicBezTo>
                      <a:pt x="2078" y="2809"/>
                      <a:pt x="1644" y="3182"/>
                      <a:pt x="1241" y="3554"/>
                    </a:cubicBezTo>
                    <a:cubicBezTo>
                      <a:pt x="1024" y="3740"/>
                      <a:pt x="465" y="4392"/>
                      <a:pt x="155" y="4454"/>
                    </a:cubicBezTo>
                    <a:cubicBezTo>
                      <a:pt x="0" y="4485"/>
                      <a:pt x="0" y="4733"/>
                      <a:pt x="155" y="4764"/>
                    </a:cubicBezTo>
                    <a:cubicBezTo>
                      <a:pt x="192" y="4771"/>
                      <a:pt x="230" y="4775"/>
                      <a:pt x="268" y="4775"/>
                    </a:cubicBezTo>
                    <a:cubicBezTo>
                      <a:pt x="867" y="4775"/>
                      <a:pt x="1577" y="3906"/>
                      <a:pt x="1985" y="3585"/>
                    </a:cubicBezTo>
                    <a:cubicBezTo>
                      <a:pt x="2668" y="3058"/>
                      <a:pt x="3350" y="2530"/>
                      <a:pt x="4095" y="2034"/>
                    </a:cubicBezTo>
                    <a:cubicBezTo>
                      <a:pt x="4250" y="1941"/>
                      <a:pt x="5553" y="1196"/>
                      <a:pt x="5739" y="824"/>
                    </a:cubicBezTo>
                    <a:cubicBezTo>
                      <a:pt x="5755" y="840"/>
                      <a:pt x="5778" y="847"/>
                      <a:pt x="5801" y="847"/>
                    </a:cubicBezTo>
                    <a:cubicBezTo>
                      <a:pt x="5824" y="847"/>
                      <a:pt x="5848" y="840"/>
                      <a:pt x="5863" y="824"/>
                    </a:cubicBezTo>
                    <a:cubicBezTo>
                      <a:pt x="6018" y="793"/>
                      <a:pt x="6142" y="731"/>
                      <a:pt x="6204" y="638"/>
                    </a:cubicBezTo>
                    <a:cubicBezTo>
                      <a:pt x="6428" y="389"/>
                      <a:pt x="6233" y="1"/>
                      <a:pt x="595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05" name="Google Shape;2405;p41"/>
            <p:cNvSpPr txBox="1"/>
            <p:nvPr/>
          </p:nvSpPr>
          <p:spPr>
            <a:xfrm>
              <a:off x="3388745" y="1583904"/>
              <a:ext cx="2188200" cy="39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PLACE</a:t>
              </a:r>
              <a:endParaRPr sz="16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06" name="Google Shape;2406;p41"/>
            <p:cNvSpPr txBox="1"/>
            <p:nvPr/>
          </p:nvSpPr>
          <p:spPr>
            <a:xfrm>
              <a:off x="3388749" y="1990740"/>
              <a:ext cx="2188200" cy="101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270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407" name="Google Shape;2407;p41"/>
            <p:cNvGrpSpPr/>
            <p:nvPr/>
          </p:nvGrpSpPr>
          <p:grpSpPr>
            <a:xfrm>
              <a:off x="3946598" y="2795039"/>
              <a:ext cx="1072500" cy="1072500"/>
              <a:chOff x="3946598" y="2795039"/>
              <a:chExt cx="1072500" cy="1072500"/>
            </a:xfrm>
          </p:grpSpPr>
          <p:sp>
            <p:nvSpPr>
              <p:cNvPr id="2408" name="Google Shape;2408;p41"/>
              <p:cNvSpPr/>
              <p:nvPr/>
            </p:nvSpPr>
            <p:spPr>
              <a:xfrm>
                <a:off x="3946598" y="2795039"/>
                <a:ext cx="1072500" cy="1072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41"/>
              <p:cNvSpPr/>
              <p:nvPr/>
            </p:nvSpPr>
            <p:spPr>
              <a:xfrm>
                <a:off x="4195100" y="3020063"/>
                <a:ext cx="575475" cy="642275"/>
              </a:xfrm>
              <a:custGeom>
                <a:avLst/>
                <a:gdLst/>
                <a:ahLst/>
                <a:cxnLst/>
                <a:rect l="l" t="t" r="r" b="b"/>
                <a:pathLst>
                  <a:path w="23019" h="25691" extrusionOk="0">
                    <a:moveTo>
                      <a:pt x="12985" y="653"/>
                    </a:moveTo>
                    <a:cubicBezTo>
                      <a:pt x="13341" y="653"/>
                      <a:pt x="13706" y="722"/>
                      <a:pt x="14053" y="791"/>
                    </a:cubicBezTo>
                    <a:cubicBezTo>
                      <a:pt x="14829" y="947"/>
                      <a:pt x="15480" y="1288"/>
                      <a:pt x="15666" y="2156"/>
                    </a:cubicBezTo>
                    <a:cubicBezTo>
                      <a:pt x="15759" y="2622"/>
                      <a:pt x="15790" y="3056"/>
                      <a:pt x="15914" y="3521"/>
                    </a:cubicBezTo>
                    <a:cubicBezTo>
                      <a:pt x="14643" y="3025"/>
                      <a:pt x="13309" y="2715"/>
                      <a:pt x="11944" y="2622"/>
                    </a:cubicBezTo>
                    <a:lnTo>
                      <a:pt x="10765" y="2529"/>
                    </a:lnTo>
                    <a:lnTo>
                      <a:pt x="10765" y="2498"/>
                    </a:lnTo>
                    <a:cubicBezTo>
                      <a:pt x="11013" y="1970"/>
                      <a:pt x="11354" y="1505"/>
                      <a:pt x="11758" y="1102"/>
                    </a:cubicBezTo>
                    <a:cubicBezTo>
                      <a:pt x="12118" y="759"/>
                      <a:pt x="12544" y="653"/>
                      <a:pt x="12985" y="653"/>
                    </a:cubicBezTo>
                    <a:close/>
                    <a:moveTo>
                      <a:pt x="10521" y="3378"/>
                    </a:moveTo>
                    <a:cubicBezTo>
                      <a:pt x="10672" y="3378"/>
                      <a:pt x="10825" y="3384"/>
                      <a:pt x="10982" y="3397"/>
                    </a:cubicBezTo>
                    <a:cubicBezTo>
                      <a:pt x="12440" y="3521"/>
                      <a:pt x="13867" y="3801"/>
                      <a:pt x="15232" y="4235"/>
                    </a:cubicBezTo>
                    <a:cubicBezTo>
                      <a:pt x="18024" y="5041"/>
                      <a:pt x="20009" y="6530"/>
                      <a:pt x="21064" y="9260"/>
                    </a:cubicBezTo>
                    <a:cubicBezTo>
                      <a:pt x="23018" y="14410"/>
                      <a:pt x="20506" y="21948"/>
                      <a:pt x="15170" y="24058"/>
                    </a:cubicBezTo>
                    <a:cubicBezTo>
                      <a:pt x="13945" y="24541"/>
                      <a:pt x="12440" y="24834"/>
                      <a:pt x="10943" y="24834"/>
                    </a:cubicBezTo>
                    <a:cubicBezTo>
                      <a:pt x="9368" y="24834"/>
                      <a:pt x="7801" y="24511"/>
                      <a:pt x="6577" y="23747"/>
                    </a:cubicBezTo>
                    <a:cubicBezTo>
                      <a:pt x="4002" y="22103"/>
                      <a:pt x="2141" y="19559"/>
                      <a:pt x="1365" y="16643"/>
                    </a:cubicBezTo>
                    <a:cubicBezTo>
                      <a:pt x="714" y="13914"/>
                      <a:pt x="1489" y="11091"/>
                      <a:pt x="2513" y="8578"/>
                    </a:cubicBezTo>
                    <a:cubicBezTo>
                      <a:pt x="3351" y="6561"/>
                      <a:pt x="5646" y="4607"/>
                      <a:pt x="7880" y="3645"/>
                    </a:cubicBezTo>
                    <a:cubicBezTo>
                      <a:pt x="8786" y="3592"/>
                      <a:pt x="9601" y="3378"/>
                      <a:pt x="10521" y="3378"/>
                    </a:cubicBezTo>
                    <a:close/>
                    <a:moveTo>
                      <a:pt x="13165" y="0"/>
                    </a:moveTo>
                    <a:cubicBezTo>
                      <a:pt x="11780" y="0"/>
                      <a:pt x="10696" y="759"/>
                      <a:pt x="10238" y="2312"/>
                    </a:cubicBezTo>
                    <a:cubicBezTo>
                      <a:pt x="10207" y="2374"/>
                      <a:pt x="10207" y="2436"/>
                      <a:pt x="10238" y="2498"/>
                    </a:cubicBezTo>
                    <a:lnTo>
                      <a:pt x="9741" y="2467"/>
                    </a:lnTo>
                    <a:cubicBezTo>
                      <a:pt x="9638" y="2456"/>
                      <a:pt x="9534" y="2451"/>
                      <a:pt x="9432" y="2451"/>
                    </a:cubicBezTo>
                    <a:cubicBezTo>
                      <a:pt x="7993" y="2451"/>
                      <a:pt x="6618" y="3422"/>
                      <a:pt x="5460" y="4204"/>
                    </a:cubicBezTo>
                    <a:cubicBezTo>
                      <a:pt x="4157" y="5072"/>
                      <a:pt x="2854" y="6065"/>
                      <a:pt x="2079" y="7461"/>
                    </a:cubicBezTo>
                    <a:cubicBezTo>
                      <a:pt x="590" y="10129"/>
                      <a:pt x="0" y="13231"/>
                      <a:pt x="404" y="16302"/>
                    </a:cubicBezTo>
                    <a:cubicBezTo>
                      <a:pt x="838" y="19435"/>
                      <a:pt x="3010" y="21793"/>
                      <a:pt x="5243" y="23840"/>
                    </a:cubicBezTo>
                    <a:cubicBezTo>
                      <a:pt x="6484" y="24957"/>
                      <a:pt x="7849" y="25329"/>
                      <a:pt x="9431" y="25516"/>
                    </a:cubicBezTo>
                    <a:cubicBezTo>
                      <a:pt x="10176" y="25595"/>
                      <a:pt x="11017" y="25690"/>
                      <a:pt x="11849" y="25690"/>
                    </a:cubicBezTo>
                    <a:cubicBezTo>
                      <a:pt x="12645" y="25690"/>
                      <a:pt x="13432" y="25603"/>
                      <a:pt x="14115" y="25329"/>
                    </a:cubicBezTo>
                    <a:cubicBezTo>
                      <a:pt x="15635" y="24740"/>
                      <a:pt x="16907" y="24244"/>
                      <a:pt x="18148" y="23189"/>
                    </a:cubicBezTo>
                    <a:cubicBezTo>
                      <a:pt x="19327" y="22227"/>
                      <a:pt x="20257" y="21049"/>
                      <a:pt x="20971" y="19715"/>
                    </a:cubicBezTo>
                    <a:cubicBezTo>
                      <a:pt x="21684" y="18350"/>
                      <a:pt x="21995" y="16643"/>
                      <a:pt x="22336" y="15123"/>
                    </a:cubicBezTo>
                    <a:cubicBezTo>
                      <a:pt x="22646" y="13758"/>
                      <a:pt x="22801" y="11649"/>
                      <a:pt x="22305" y="10253"/>
                    </a:cubicBezTo>
                    <a:cubicBezTo>
                      <a:pt x="21281" y="7275"/>
                      <a:pt x="19916" y="5259"/>
                      <a:pt x="17000" y="3956"/>
                    </a:cubicBezTo>
                    <a:lnTo>
                      <a:pt x="16535" y="3770"/>
                    </a:lnTo>
                    <a:cubicBezTo>
                      <a:pt x="16535" y="3708"/>
                      <a:pt x="16566" y="3645"/>
                      <a:pt x="16535" y="3583"/>
                    </a:cubicBezTo>
                    <a:cubicBezTo>
                      <a:pt x="16411" y="2653"/>
                      <a:pt x="16411" y="1598"/>
                      <a:pt x="15883" y="791"/>
                    </a:cubicBezTo>
                    <a:cubicBezTo>
                      <a:pt x="15542" y="264"/>
                      <a:pt x="14674" y="233"/>
                      <a:pt x="14115" y="109"/>
                    </a:cubicBezTo>
                    <a:cubicBezTo>
                      <a:pt x="13786" y="37"/>
                      <a:pt x="13469" y="0"/>
                      <a:pt x="1316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41"/>
              <p:cNvSpPr/>
              <p:nvPr/>
            </p:nvSpPr>
            <p:spPr>
              <a:xfrm>
                <a:off x="4250150" y="3137313"/>
                <a:ext cx="464575" cy="469175"/>
              </a:xfrm>
              <a:custGeom>
                <a:avLst/>
                <a:gdLst/>
                <a:ahLst/>
                <a:cxnLst/>
                <a:rect l="l" t="t" r="r" b="b"/>
                <a:pathLst>
                  <a:path w="18583" h="18767" extrusionOk="0">
                    <a:moveTo>
                      <a:pt x="8526" y="775"/>
                    </a:moveTo>
                    <a:cubicBezTo>
                      <a:pt x="8630" y="775"/>
                      <a:pt x="8735" y="778"/>
                      <a:pt x="8842" y="786"/>
                    </a:cubicBezTo>
                    <a:cubicBezTo>
                      <a:pt x="10021" y="879"/>
                      <a:pt x="11169" y="1127"/>
                      <a:pt x="12285" y="1468"/>
                    </a:cubicBezTo>
                    <a:cubicBezTo>
                      <a:pt x="14550" y="2120"/>
                      <a:pt x="16132" y="3329"/>
                      <a:pt x="16970" y="5532"/>
                    </a:cubicBezTo>
                    <a:cubicBezTo>
                      <a:pt x="18583" y="9658"/>
                      <a:pt x="16535" y="15738"/>
                      <a:pt x="12254" y="17444"/>
                    </a:cubicBezTo>
                    <a:cubicBezTo>
                      <a:pt x="11262" y="17841"/>
                      <a:pt x="10029" y="18080"/>
                      <a:pt x="8804" y="18080"/>
                    </a:cubicBezTo>
                    <a:cubicBezTo>
                      <a:pt x="7539" y="18080"/>
                      <a:pt x="6282" y="17826"/>
                      <a:pt x="5306" y="17227"/>
                    </a:cubicBezTo>
                    <a:cubicBezTo>
                      <a:pt x="3227" y="15893"/>
                      <a:pt x="1738" y="13846"/>
                      <a:pt x="1087" y="11488"/>
                    </a:cubicBezTo>
                    <a:cubicBezTo>
                      <a:pt x="559" y="9286"/>
                      <a:pt x="1211" y="7021"/>
                      <a:pt x="2017" y="4974"/>
                    </a:cubicBezTo>
                    <a:cubicBezTo>
                      <a:pt x="2700" y="3329"/>
                      <a:pt x="4561" y="1747"/>
                      <a:pt x="6360" y="1003"/>
                    </a:cubicBezTo>
                    <a:cubicBezTo>
                      <a:pt x="7095" y="948"/>
                      <a:pt x="7782" y="775"/>
                      <a:pt x="8526" y="775"/>
                    </a:cubicBezTo>
                    <a:close/>
                    <a:moveTo>
                      <a:pt x="7642" y="0"/>
                    </a:moveTo>
                    <a:cubicBezTo>
                      <a:pt x="5494" y="0"/>
                      <a:pt x="2663" y="2339"/>
                      <a:pt x="1676" y="4043"/>
                    </a:cubicBezTo>
                    <a:cubicBezTo>
                      <a:pt x="466" y="6214"/>
                      <a:pt x="1" y="8727"/>
                      <a:pt x="311" y="11178"/>
                    </a:cubicBezTo>
                    <a:cubicBezTo>
                      <a:pt x="652" y="13722"/>
                      <a:pt x="2421" y="15645"/>
                      <a:pt x="4220" y="17289"/>
                    </a:cubicBezTo>
                    <a:cubicBezTo>
                      <a:pt x="5213" y="18189"/>
                      <a:pt x="6329" y="18499"/>
                      <a:pt x="7601" y="18623"/>
                    </a:cubicBezTo>
                    <a:cubicBezTo>
                      <a:pt x="8206" y="18687"/>
                      <a:pt x="8884" y="18767"/>
                      <a:pt x="9556" y="18767"/>
                    </a:cubicBezTo>
                    <a:cubicBezTo>
                      <a:pt x="10194" y="18767"/>
                      <a:pt x="10827" y="18695"/>
                      <a:pt x="11386" y="18468"/>
                    </a:cubicBezTo>
                    <a:cubicBezTo>
                      <a:pt x="12596" y="18003"/>
                      <a:pt x="13619" y="17599"/>
                      <a:pt x="14643" y="16762"/>
                    </a:cubicBezTo>
                    <a:cubicBezTo>
                      <a:pt x="15574" y="15986"/>
                      <a:pt x="16349" y="15025"/>
                      <a:pt x="16908" y="13939"/>
                    </a:cubicBezTo>
                    <a:cubicBezTo>
                      <a:pt x="17466" y="12822"/>
                      <a:pt x="17745" y="11457"/>
                      <a:pt x="17993" y="10247"/>
                    </a:cubicBezTo>
                    <a:cubicBezTo>
                      <a:pt x="18273" y="9131"/>
                      <a:pt x="18397" y="7424"/>
                      <a:pt x="17993" y="6308"/>
                    </a:cubicBezTo>
                    <a:cubicBezTo>
                      <a:pt x="17156" y="3888"/>
                      <a:pt x="16070" y="2275"/>
                      <a:pt x="13712" y="1220"/>
                    </a:cubicBezTo>
                    <a:cubicBezTo>
                      <a:pt x="12410" y="631"/>
                      <a:pt x="11045" y="258"/>
                      <a:pt x="9618" y="134"/>
                    </a:cubicBezTo>
                    <a:cubicBezTo>
                      <a:pt x="9028" y="103"/>
                      <a:pt x="8470" y="72"/>
                      <a:pt x="7880" y="10"/>
                    </a:cubicBezTo>
                    <a:cubicBezTo>
                      <a:pt x="7802" y="3"/>
                      <a:pt x="7722" y="0"/>
                      <a:pt x="764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41"/>
              <p:cNvSpPr/>
              <p:nvPr/>
            </p:nvSpPr>
            <p:spPr>
              <a:xfrm>
                <a:off x="4398300" y="3190538"/>
                <a:ext cx="172175" cy="366275"/>
              </a:xfrm>
              <a:custGeom>
                <a:avLst/>
                <a:gdLst/>
                <a:ahLst/>
                <a:cxnLst/>
                <a:rect l="l" t="t" r="r" b="b"/>
                <a:pathLst>
                  <a:path w="6887" h="14651" extrusionOk="0">
                    <a:moveTo>
                      <a:pt x="3909" y="1045"/>
                    </a:moveTo>
                    <a:cubicBezTo>
                      <a:pt x="4405" y="1945"/>
                      <a:pt x="4622" y="3093"/>
                      <a:pt x="4901" y="4054"/>
                    </a:cubicBezTo>
                    <a:cubicBezTo>
                      <a:pt x="5181" y="5016"/>
                      <a:pt x="5584" y="5823"/>
                      <a:pt x="5894" y="6722"/>
                    </a:cubicBezTo>
                    <a:cubicBezTo>
                      <a:pt x="5987" y="6970"/>
                      <a:pt x="6018" y="7250"/>
                      <a:pt x="5987" y="7529"/>
                    </a:cubicBezTo>
                    <a:cubicBezTo>
                      <a:pt x="5119" y="7467"/>
                      <a:pt x="4250" y="7343"/>
                      <a:pt x="3412" y="7095"/>
                    </a:cubicBezTo>
                    <a:cubicBezTo>
                      <a:pt x="2792" y="6965"/>
                      <a:pt x="2150" y="6901"/>
                      <a:pt x="1504" y="6901"/>
                    </a:cubicBezTo>
                    <a:cubicBezTo>
                      <a:pt x="1375" y="6901"/>
                      <a:pt x="1246" y="6903"/>
                      <a:pt x="1117" y="6908"/>
                    </a:cubicBezTo>
                    <a:cubicBezTo>
                      <a:pt x="1148" y="6815"/>
                      <a:pt x="1179" y="6722"/>
                      <a:pt x="1210" y="6629"/>
                    </a:cubicBezTo>
                    <a:cubicBezTo>
                      <a:pt x="1985" y="4675"/>
                      <a:pt x="3195" y="3000"/>
                      <a:pt x="3909" y="1045"/>
                    </a:cubicBezTo>
                    <a:close/>
                    <a:moveTo>
                      <a:pt x="1086" y="7436"/>
                    </a:moveTo>
                    <a:lnTo>
                      <a:pt x="1086" y="7436"/>
                    </a:lnTo>
                    <a:cubicBezTo>
                      <a:pt x="2016" y="7591"/>
                      <a:pt x="2947" y="7715"/>
                      <a:pt x="3878" y="7901"/>
                    </a:cubicBezTo>
                    <a:cubicBezTo>
                      <a:pt x="4529" y="8056"/>
                      <a:pt x="5181" y="8180"/>
                      <a:pt x="5832" y="8242"/>
                    </a:cubicBezTo>
                    <a:cubicBezTo>
                      <a:pt x="5491" y="9142"/>
                      <a:pt x="5057" y="10011"/>
                      <a:pt x="4529" y="10848"/>
                    </a:cubicBezTo>
                    <a:cubicBezTo>
                      <a:pt x="4002" y="11748"/>
                      <a:pt x="3443" y="12647"/>
                      <a:pt x="2823" y="13485"/>
                    </a:cubicBezTo>
                    <a:cubicBezTo>
                      <a:pt x="2637" y="12678"/>
                      <a:pt x="2389" y="11872"/>
                      <a:pt x="2110" y="11096"/>
                    </a:cubicBezTo>
                    <a:cubicBezTo>
                      <a:pt x="1737" y="10135"/>
                      <a:pt x="1086" y="8646"/>
                      <a:pt x="1086" y="7436"/>
                    </a:cubicBezTo>
                    <a:close/>
                    <a:moveTo>
                      <a:pt x="3953" y="1"/>
                    </a:moveTo>
                    <a:cubicBezTo>
                      <a:pt x="3866" y="1"/>
                      <a:pt x="3782" y="48"/>
                      <a:pt x="3754" y="146"/>
                    </a:cubicBezTo>
                    <a:lnTo>
                      <a:pt x="3723" y="177"/>
                    </a:lnTo>
                    <a:cubicBezTo>
                      <a:pt x="3661" y="239"/>
                      <a:pt x="3599" y="332"/>
                      <a:pt x="3599" y="425"/>
                    </a:cubicBezTo>
                    <a:cubicBezTo>
                      <a:pt x="3102" y="1480"/>
                      <a:pt x="2761" y="2659"/>
                      <a:pt x="2016" y="3558"/>
                    </a:cubicBezTo>
                    <a:cubicBezTo>
                      <a:pt x="1272" y="4458"/>
                      <a:pt x="807" y="5637"/>
                      <a:pt x="372" y="6722"/>
                    </a:cubicBezTo>
                    <a:cubicBezTo>
                      <a:pt x="0" y="7684"/>
                      <a:pt x="621" y="8925"/>
                      <a:pt x="931" y="9855"/>
                    </a:cubicBezTo>
                    <a:cubicBezTo>
                      <a:pt x="1396" y="11345"/>
                      <a:pt x="1954" y="12834"/>
                      <a:pt x="2296" y="14354"/>
                    </a:cubicBezTo>
                    <a:cubicBezTo>
                      <a:pt x="2333" y="14542"/>
                      <a:pt x="2498" y="14651"/>
                      <a:pt x="2662" y="14651"/>
                    </a:cubicBezTo>
                    <a:cubicBezTo>
                      <a:pt x="2768" y="14651"/>
                      <a:pt x="2874" y="14606"/>
                      <a:pt x="2947" y="14509"/>
                    </a:cubicBezTo>
                    <a:cubicBezTo>
                      <a:pt x="3816" y="13361"/>
                      <a:pt x="4591" y="12151"/>
                      <a:pt x="5305" y="10879"/>
                    </a:cubicBezTo>
                    <a:cubicBezTo>
                      <a:pt x="5832" y="10011"/>
                      <a:pt x="6297" y="9080"/>
                      <a:pt x="6670" y="8118"/>
                    </a:cubicBezTo>
                    <a:cubicBezTo>
                      <a:pt x="6701" y="8056"/>
                      <a:pt x="6732" y="7994"/>
                      <a:pt x="6732" y="7901"/>
                    </a:cubicBezTo>
                    <a:cubicBezTo>
                      <a:pt x="6763" y="7746"/>
                      <a:pt x="6794" y="7591"/>
                      <a:pt x="6825" y="7436"/>
                    </a:cubicBezTo>
                    <a:cubicBezTo>
                      <a:pt x="6887" y="7033"/>
                      <a:pt x="6484" y="6319"/>
                      <a:pt x="6359" y="5978"/>
                    </a:cubicBezTo>
                    <a:cubicBezTo>
                      <a:pt x="6080" y="5140"/>
                      <a:pt x="5708" y="4365"/>
                      <a:pt x="5460" y="3527"/>
                    </a:cubicBezTo>
                    <a:cubicBezTo>
                      <a:pt x="5119" y="2379"/>
                      <a:pt x="4932" y="1200"/>
                      <a:pt x="4188" y="208"/>
                    </a:cubicBezTo>
                    <a:cubicBezTo>
                      <a:pt x="4171" y="71"/>
                      <a:pt x="4060" y="1"/>
                      <a:pt x="395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41"/>
              <p:cNvSpPr/>
              <p:nvPr/>
            </p:nvSpPr>
            <p:spPr>
              <a:xfrm>
                <a:off x="4292825" y="3352888"/>
                <a:ext cx="49650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1986" h="702" extrusionOk="0">
                    <a:moveTo>
                      <a:pt x="274" y="0"/>
                    </a:moveTo>
                    <a:cubicBezTo>
                      <a:pt x="166" y="0"/>
                      <a:pt x="53" y="76"/>
                      <a:pt x="31" y="228"/>
                    </a:cubicBezTo>
                    <a:lnTo>
                      <a:pt x="31" y="290"/>
                    </a:lnTo>
                    <a:cubicBezTo>
                      <a:pt x="0" y="414"/>
                      <a:pt x="93" y="508"/>
                      <a:pt x="186" y="570"/>
                    </a:cubicBezTo>
                    <a:cubicBezTo>
                      <a:pt x="465" y="632"/>
                      <a:pt x="745" y="694"/>
                      <a:pt x="1024" y="694"/>
                    </a:cubicBezTo>
                    <a:cubicBezTo>
                      <a:pt x="1070" y="699"/>
                      <a:pt x="1117" y="701"/>
                      <a:pt x="1163" y="701"/>
                    </a:cubicBezTo>
                    <a:cubicBezTo>
                      <a:pt x="1394" y="701"/>
                      <a:pt x="1618" y="637"/>
                      <a:pt x="1799" y="508"/>
                    </a:cubicBezTo>
                    <a:cubicBezTo>
                      <a:pt x="1986" y="383"/>
                      <a:pt x="1923" y="73"/>
                      <a:pt x="1706" y="73"/>
                    </a:cubicBezTo>
                    <a:cubicBezTo>
                      <a:pt x="1582" y="89"/>
                      <a:pt x="1466" y="96"/>
                      <a:pt x="1350" y="96"/>
                    </a:cubicBezTo>
                    <a:cubicBezTo>
                      <a:pt x="1233" y="96"/>
                      <a:pt x="1117" y="89"/>
                      <a:pt x="993" y="73"/>
                    </a:cubicBezTo>
                    <a:cubicBezTo>
                      <a:pt x="807" y="73"/>
                      <a:pt x="621" y="73"/>
                      <a:pt x="403" y="42"/>
                    </a:cubicBezTo>
                    <a:cubicBezTo>
                      <a:pt x="366" y="14"/>
                      <a:pt x="321" y="0"/>
                      <a:pt x="27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" name="Google Shape;2413;p41"/>
              <p:cNvSpPr/>
              <p:nvPr/>
            </p:nvSpPr>
            <p:spPr>
              <a:xfrm>
                <a:off x="4628625" y="3368938"/>
                <a:ext cx="39575" cy="20150"/>
              </a:xfrm>
              <a:custGeom>
                <a:avLst/>
                <a:gdLst/>
                <a:ahLst/>
                <a:cxnLst/>
                <a:rect l="l" t="t" r="r" b="b"/>
                <a:pathLst>
                  <a:path w="1583" h="806" extrusionOk="0">
                    <a:moveTo>
                      <a:pt x="511" y="0"/>
                    </a:moveTo>
                    <a:cubicBezTo>
                      <a:pt x="434" y="0"/>
                      <a:pt x="357" y="8"/>
                      <a:pt x="280" y="21"/>
                    </a:cubicBezTo>
                    <a:cubicBezTo>
                      <a:pt x="62" y="52"/>
                      <a:pt x="0" y="455"/>
                      <a:pt x="249" y="517"/>
                    </a:cubicBezTo>
                    <a:cubicBezTo>
                      <a:pt x="435" y="548"/>
                      <a:pt x="621" y="610"/>
                      <a:pt x="807" y="703"/>
                    </a:cubicBezTo>
                    <a:cubicBezTo>
                      <a:pt x="898" y="776"/>
                      <a:pt x="999" y="806"/>
                      <a:pt x="1105" y="806"/>
                    </a:cubicBezTo>
                    <a:cubicBezTo>
                      <a:pt x="1180" y="806"/>
                      <a:pt x="1257" y="791"/>
                      <a:pt x="1334" y="765"/>
                    </a:cubicBezTo>
                    <a:cubicBezTo>
                      <a:pt x="1583" y="641"/>
                      <a:pt x="1551" y="145"/>
                      <a:pt x="1210" y="145"/>
                    </a:cubicBezTo>
                    <a:cubicBezTo>
                      <a:pt x="1086" y="145"/>
                      <a:pt x="962" y="114"/>
                      <a:pt x="838" y="52"/>
                    </a:cubicBezTo>
                    <a:cubicBezTo>
                      <a:pt x="729" y="15"/>
                      <a:pt x="620" y="0"/>
                      <a:pt x="51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41"/>
              <p:cNvSpPr/>
              <p:nvPr/>
            </p:nvSpPr>
            <p:spPr>
              <a:xfrm>
                <a:off x="4335000" y="3468438"/>
                <a:ext cx="27275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759" extrusionOk="0">
                    <a:moveTo>
                      <a:pt x="851" y="0"/>
                    </a:moveTo>
                    <a:cubicBezTo>
                      <a:pt x="832" y="0"/>
                      <a:pt x="814" y="4"/>
                      <a:pt x="795" y="11"/>
                    </a:cubicBezTo>
                    <a:cubicBezTo>
                      <a:pt x="578" y="135"/>
                      <a:pt x="361" y="260"/>
                      <a:pt x="174" y="446"/>
                    </a:cubicBezTo>
                    <a:cubicBezTo>
                      <a:pt x="1" y="562"/>
                      <a:pt x="152" y="759"/>
                      <a:pt x="324" y="759"/>
                    </a:cubicBezTo>
                    <a:cubicBezTo>
                      <a:pt x="336" y="759"/>
                      <a:pt x="348" y="758"/>
                      <a:pt x="361" y="756"/>
                    </a:cubicBezTo>
                    <a:cubicBezTo>
                      <a:pt x="609" y="632"/>
                      <a:pt x="795" y="477"/>
                      <a:pt x="981" y="291"/>
                    </a:cubicBezTo>
                    <a:cubicBezTo>
                      <a:pt x="1090" y="181"/>
                      <a:pt x="983" y="0"/>
                      <a:pt x="85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41"/>
              <p:cNvSpPr/>
              <p:nvPr/>
            </p:nvSpPr>
            <p:spPr>
              <a:xfrm>
                <a:off x="4582275" y="3490338"/>
                <a:ext cx="20200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808" h="763" extrusionOk="0">
                    <a:moveTo>
                      <a:pt x="266" y="0"/>
                    </a:moveTo>
                    <a:cubicBezTo>
                      <a:pt x="129" y="0"/>
                      <a:pt x="1" y="175"/>
                      <a:pt x="117" y="314"/>
                    </a:cubicBezTo>
                    <a:cubicBezTo>
                      <a:pt x="210" y="469"/>
                      <a:pt x="334" y="624"/>
                      <a:pt x="489" y="717"/>
                    </a:cubicBezTo>
                    <a:cubicBezTo>
                      <a:pt x="529" y="749"/>
                      <a:pt x="570" y="763"/>
                      <a:pt x="609" y="763"/>
                    </a:cubicBezTo>
                    <a:cubicBezTo>
                      <a:pt x="721" y="763"/>
                      <a:pt x="807" y="647"/>
                      <a:pt x="738" y="531"/>
                    </a:cubicBezTo>
                    <a:cubicBezTo>
                      <a:pt x="676" y="345"/>
                      <a:pt x="552" y="190"/>
                      <a:pt x="396" y="66"/>
                    </a:cubicBezTo>
                    <a:cubicBezTo>
                      <a:pt x="358" y="19"/>
                      <a:pt x="311" y="0"/>
                      <a:pt x="26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41"/>
              <p:cNvSpPr/>
              <p:nvPr/>
            </p:nvSpPr>
            <p:spPr>
              <a:xfrm>
                <a:off x="4584800" y="3258113"/>
                <a:ext cx="26000" cy="2485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994" extrusionOk="0">
                    <a:moveTo>
                      <a:pt x="909" y="1"/>
                    </a:moveTo>
                    <a:cubicBezTo>
                      <a:pt x="864" y="1"/>
                      <a:pt x="819" y="25"/>
                      <a:pt x="792" y="80"/>
                    </a:cubicBezTo>
                    <a:cubicBezTo>
                      <a:pt x="668" y="359"/>
                      <a:pt x="295" y="576"/>
                      <a:pt x="78" y="793"/>
                    </a:cubicBezTo>
                    <a:cubicBezTo>
                      <a:pt x="0" y="871"/>
                      <a:pt x="53" y="993"/>
                      <a:pt x="146" y="993"/>
                    </a:cubicBezTo>
                    <a:cubicBezTo>
                      <a:pt x="164" y="993"/>
                      <a:pt x="183" y="989"/>
                      <a:pt x="202" y="979"/>
                    </a:cubicBezTo>
                    <a:cubicBezTo>
                      <a:pt x="575" y="793"/>
                      <a:pt x="978" y="576"/>
                      <a:pt x="1040" y="111"/>
                    </a:cubicBezTo>
                    <a:cubicBezTo>
                      <a:pt x="1023" y="41"/>
                      <a:pt x="966" y="1"/>
                      <a:pt x="90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" name="Google Shape;2417;p41"/>
              <p:cNvSpPr/>
              <p:nvPr/>
            </p:nvSpPr>
            <p:spPr>
              <a:xfrm>
                <a:off x="4334700" y="3250088"/>
                <a:ext cx="24850" cy="21650"/>
              </a:xfrm>
              <a:custGeom>
                <a:avLst/>
                <a:gdLst/>
                <a:ahLst/>
                <a:cxnLst/>
                <a:rect l="l" t="t" r="r" b="b"/>
                <a:pathLst>
                  <a:path w="994" h="866" extrusionOk="0">
                    <a:moveTo>
                      <a:pt x="194" y="1"/>
                    </a:moveTo>
                    <a:cubicBezTo>
                      <a:pt x="156" y="1"/>
                      <a:pt x="124" y="17"/>
                      <a:pt x="124" y="59"/>
                    </a:cubicBezTo>
                    <a:cubicBezTo>
                      <a:pt x="0" y="463"/>
                      <a:pt x="466" y="711"/>
                      <a:pt x="807" y="866"/>
                    </a:cubicBezTo>
                    <a:cubicBezTo>
                      <a:pt x="900" y="866"/>
                      <a:pt x="993" y="742"/>
                      <a:pt x="900" y="680"/>
                    </a:cubicBezTo>
                    <a:cubicBezTo>
                      <a:pt x="652" y="494"/>
                      <a:pt x="466" y="308"/>
                      <a:pt x="311" y="59"/>
                    </a:cubicBezTo>
                    <a:cubicBezTo>
                      <a:pt x="294" y="25"/>
                      <a:pt x="239" y="1"/>
                      <a:pt x="19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" name="Google Shape;2418;p41"/>
              <p:cNvSpPr/>
              <p:nvPr/>
            </p:nvSpPr>
            <p:spPr>
              <a:xfrm>
                <a:off x="4487475" y="3162988"/>
                <a:ext cx="11650" cy="1452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581" extrusionOk="0">
                    <a:moveTo>
                      <a:pt x="265" y="1"/>
                    </a:moveTo>
                    <a:cubicBezTo>
                      <a:pt x="250" y="1"/>
                      <a:pt x="234" y="3"/>
                      <a:pt x="218" y="7"/>
                    </a:cubicBezTo>
                    <a:lnTo>
                      <a:pt x="187" y="7"/>
                    </a:lnTo>
                    <a:cubicBezTo>
                      <a:pt x="63" y="38"/>
                      <a:pt x="1" y="131"/>
                      <a:pt x="32" y="224"/>
                    </a:cubicBezTo>
                    <a:cubicBezTo>
                      <a:pt x="32" y="348"/>
                      <a:pt x="63" y="441"/>
                      <a:pt x="125" y="534"/>
                    </a:cubicBezTo>
                    <a:cubicBezTo>
                      <a:pt x="156" y="565"/>
                      <a:pt x="194" y="581"/>
                      <a:pt x="229" y="581"/>
                    </a:cubicBezTo>
                    <a:cubicBezTo>
                      <a:pt x="264" y="581"/>
                      <a:pt x="295" y="565"/>
                      <a:pt x="311" y="534"/>
                    </a:cubicBezTo>
                    <a:cubicBezTo>
                      <a:pt x="373" y="503"/>
                      <a:pt x="435" y="441"/>
                      <a:pt x="435" y="379"/>
                    </a:cubicBezTo>
                    <a:cubicBezTo>
                      <a:pt x="466" y="317"/>
                      <a:pt x="404" y="224"/>
                      <a:pt x="404" y="193"/>
                    </a:cubicBezTo>
                    <a:cubicBezTo>
                      <a:pt x="431" y="85"/>
                      <a:pt x="364" y="1"/>
                      <a:pt x="26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19" name="Google Shape;2419;p41"/>
            <p:cNvSpPr txBox="1"/>
            <p:nvPr/>
          </p:nvSpPr>
          <p:spPr>
            <a:xfrm>
              <a:off x="596021" y="1582131"/>
              <a:ext cx="2188200" cy="39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DATE</a:t>
              </a:r>
              <a:endParaRPr sz="16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20" name="Google Shape;2420;p41"/>
            <p:cNvSpPr txBox="1"/>
            <p:nvPr/>
          </p:nvSpPr>
          <p:spPr>
            <a:xfrm>
              <a:off x="596036" y="1999423"/>
              <a:ext cx="2188200" cy="101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270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421" name="Google Shape;2421;p41"/>
            <p:cNvGrpSpPr/>
            <p:nvPr/>
          </p:nvGrpSpPr>
          <p:grpSpPr>
            <a:xfrm>
              <a:off x="1153885" y="2795055"/>
              <a:ext cx="1072500" cy="1072500"/>
              <a:chOff x="1153885" y="2795055"/>
              <a:chExt cx="1072500" cy="1072500"/>
            </a:xfrm>
          </p:grpSpPr>
          <p:sp>
            <p:nvSpPr>
              <p:cNvPr id="2422" name="Google Shape;2422;p41"/>
              <p:cNvSpPr/>
              <p:nvPr/>
            </p:nvSpPr>
            <p:spPr>
              <a:xfrm>
                <a:off x="1153885" y="2795055"/>
                <a:ext cx="1072500" cy="1072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41"/>
              <p:cNvSpPr/>
              <p:nvPr/>
            </p:nvSpPr>
            <p:spPr>
              <a:xfrm rot="-1214612">
                <a:off x="1365938" y="2987347"/>
                <a:ext cx="648354" cy="687903"/>
              </a:xfrm>
              <a:custGeom>
                <a:avLst/>
                <a:gdLst/>
                <a:ahLst/>
                <a:cxnLst/>
                <a:rect l="l" t="t" r="r" b="b"/>
                <a:pathLst>
                  <a:path w="25935" h="27517" extrusionOk="0">
                    <a:moveTo>
                      <a:pt x="8902" y="1367"/>
                    </a:moveTo>
                    <a:cubicBezTo>
                      <a:pt x="9459" y="1367"/>
                      <a:pt x="10072" y="1549"/>
                      <a:pt x="10579" y="1739"/>
                    </a:cubicBezTo>
                    <a:cubicBezTo>
                      <a:pt x="10424" y="2173"/>
                      <a:pt x="10176" y="2608"/>
                      <a:pt x="9897" y="3011"/>
                    </a:cubicBezTo>
                    <a:cubicBezTo>
                      <a:pt x="9740" y="3219"/>
                      <a:pt x="9912" y="3581"/>
                      <a:pt x="10155" y="3581"/>
                    </a:cubicBezTo>
                    <a:cubicBezTo>
                      <a:pt x="10202" y="3581"/>
                      <a:pt x="10250" y="3568"/>
                      <a:pt x="10300" y="3538"/>
                    </a:cubicBezTo>
                    <a:cubicBezTo>
                      <a:pt x="10796" y="3290"/>
                      <a:pt x="10982" y="2732"/>
                      <a:pt x="11262" y="2266"/>
                    </a:cubicBezTo>
                    <a:cubicBezTo>
                      <a:pt x="11293" y="2173"/>
                      <a:pt x="11355" y="2080"/>
                      <a:pt x="11386" y="2018"/>
                    </a:cubicBezTo>
                    <a:cubicBezTo>
                      <a:pt x="11975" y="2204"/>
                      <a:pt x="12565" y="2422"/>
                      <a:pt x="13154" y="2608"/>
                    </a:cubicBezTo>
                    <a:cubicBezTo>
                      <a:pt x="12813" y="3166"/>
                      <a:pt x="12534" y="3755"/>
                      <a:pt x="12316" y="4376"/>
                    </a:cubicBezTo>
                    <a:cubicBezTo>
                      <a:pt x="12195" y="4618"/>
                      <a:pt x="12402" y="4794"/>
                      <a:pt x="12604" y="4794"/>
                    </a:cubicBezTo>
                    <a:cubicBezTo>
                      <a:pt x="12713" y="4794"/>
                      <a:pt x="12821" y="4743"/>
                      <a:pt x="12875" y="4624"/>
                    </a:cubicBezTo>
                    <a:cubicBezTo>
                      <a:pt x="13185" y="4035"/>
                      <a:pt x="13495" y="3476"/>
                      <a:pt x="13836" y="2918"/>
                    </a:cubicBezTo>
                    <a:lnTo>
                      <a:pt x="13898" y="2856"/>
                    </a:lnTo>
                    <a:cubicBezTo>
                      <a:pt x="14674" y="3104"/>
                      <a:pt x="15481" y="3383"/>
                      <a:pt x="16256" y="3693"/>
                    </a:cubicBezTo>
                    <a:cubicBezTo>
                      <a:pt x="15946" y="4252"/>
                      <a:pt x="15667" y="4841"/>
                      <a:pt x="15450" y="5431"/>
                    </a:cubicBezTo>
                    <a:cubicBezTo>
                      <a:pt x="15384" y="5648"/>
                      <a:pt x="15532" y="5804"/>
                      <a:pt x="15701" y="5804"/>
                    </a:cubicBezTo>
                    <a:cubicBezTo>
                      <a:pt x="15773" y="5804"/>
                      <a:pt x="15850" y="5775"/>
                      <a:pt x="15915" y="5710"/>
                    </a:cubicBezTo>
                    <a:cubicBezTo>
                      <a:pt x="16318" y="5276"/>
                      <a:pt x="16535" y="4686"/>
                      <a:pt x="16877" y="4221"/>
                    </a:cubicBezTo>
                    <a:lnTo>
                      <a:pt x="17063" y="3973"/>
                    </a:lnTo>
                    <a:cubicBezTo>
                      <a:pt x="17249" y="4035"/>
                      <a:pt x="17435" y="4097"/>
                      <a:pt x="17590" y="4190"/>
                    </a:cubicBezTo>
                    <a:cubicBezTo>
                      <a:pt x="18086" y="4376"/>
                      <a:pt x="18583" y="4593"/>
                      <a:pt x="19048" y="4810"/>
                    </a:cubicBezTo>
                    <a:cubicBezTo>
                      <a:pt x="18738" y="5213"/>
                      <a:pt x="18552" y="5710"/>
                      <a:pt x="18490" y="6206"/>
                    </a:cubicBezTo>
                    <a:cubicBezTo>
                      <a:pt x="18490" y="6237"/>
                      <a:pt x="18490" y="6268"/>
                      <a:pt x="18490" y="6299"/>
                    </a:cubicBezTo>
                    <a:cubicBezTo>
                      <a:pt x="18508" y="6427"/>
                      <a:pt x="18644" y="6523"/>
                      <a:pt x="18773" y="6523"/>
                    </a:cubicBezTo>
                    <a:cubicBezTo>
                      <a:pt x="18862" y="6523"/>
                      <a:pt x="18948" y="6476"/>
                      <a:pt x="18986" y="6361"/>
                    </a:cubicBezTo>
                    <a:cubicBezTo>
                      <a:pt x="19141" y="5927"/>
                      <a:pt x="19389" y="5493"/>
                      <a:pt x="19699" y="5120"/>
                    </a:cubicBezTo>
                    <a:cubicBezTo>
                      <a:pt x="20444" y="5493"/>
                      <a:pt x="21157" y="5865"/>
                      <a:pt x="21871" y="6268"/>
                    </a:cubicBezTo>
                    <a:cubicBezTo>
                      <a:pt x="21654" y="6734"/>
                      <a:pt x="21437" y="7230"/>
                      <a:pt x="21282" y="7757"/>
                    </a:cubicBezTo>
                    <a:cubicBezTo>
                      <a:pt x="21161" y="8039"/>
                      <a:pt x="21392" y="8268"/>
                      <a:pt x="21629" y="8268"/>
                    </a:cubicBezTo>
                    <a:cubicBezTo>
                      <a:pt x="21757" y="8268"/>
                      <a:pt x="21888" y="8200"/>
                      <a:pt x="21964" y="8036"/>
                    </a:cubicBezTo>
                    <a:cubicBezTo>
                      <a:pt x="22212" y="7571"/>
                      <a:pt x="22398" y="7106"/>
                      <a:pt x="22615" y="6640"/>
                    </a:cubicBezTo>
                    <a:cubicBezTo>
                      <a:pt x="22926" y="6827"/>
                      <a:pt x="23267" y="6982"/>
                      <a:pt x="23577" y="7168"/>
                    </a:cubicBezTo>
                    <a:cubicBezTo>
                      <a:pt x="25935" y="8378"/>
                      <a:pt x="23794" y="10487"/>
                      <a:pt x="23205" y="12162"/>
                    </a:cubicBezTo>
                    <a:cubicBezTo>
                      <a:pt x="21995" y="11697"/>
                      <a:pt x="20785" y="11201"/>
                      <a:pt x="19606" y="10735"/>
                    </a:cubicBezTo>
                    <a:cubicBezTo>
                      <a:pt x="18086" y="10146"/>
                      <a:pt x="16721" y="9184"/>
                      <a:pt x="15294" y="8440"/>
                    </a:cubicBezTo>
                    <a:cubicBezTo>
                      <a:pt x="13805" y="7664"/>
                      <a:pt x="12285" y="6765"/>
                      <a:pt x="10703" y="6144"/>
                    </a:cubicBezTo>
                    <a:cubicBezTo>
                      <a:pt x="10083" y="5896"/>
                      <a:pt x="9431" y="5710"/>
                      <a:pt x="8780" y="5431"/>
                    </a:cubicBezTo>
                    <a:cubicBezTo>
                      <a:pt x="8035" y="5120"/>
                      <a:pt x="7167" y="5151"/>
                      <a:pt x="6453" y="4748"/>
                    </a:cubicBezTo>
                    <a:cubicBezTo>
                      <a:pt x="6733" y="3787"/>
                      <a:pt x="7136" y="2887"/>
                      <a:pt x="7601" y="2018"/>
                    </a:cubicBezTo>
                    <a:cubicBezTo>
                      <a:pt x="7889" y="1533"/>
                      <a:pt x="8370" y="1367"/>
                      <a:pt x="8902" y="1367"/>
                    </a:cubicBezTo>
                    <a:close/>
                    <a:moveTo>
                      <a:pt x="6391" y="5524"/>
                    </a:moveTo>
                    <a:cubicBezTo>
                      <a:pt x="6795" y="5772"/>
                      <a:pt x="7260" y="5927"/>
                      <a:pt x="7725" y="6020"/>
                    </a:cubicBezTo>
                    <a:cubicBezTo>
                      <a:pt x="8966" y="6268"/>
                      <a:pt x="10145" y="6703"/>
                      <a:pt x="11293" y="7292"/>
                    </a:cubicBezTo>
                    <a:cubicBezTo>
                      <a:pt x="13681" y="8533"/>
                      <a:pt x="16070" y="9991"/>
                      <a:pt x="18521" y="11170"/>
                    </a:cubicBezTo>
                    <a:cubicBezTo>
                      <a:pt x="19575" y="11666"/>
                      <a:pt x="20723" y="12131"/>
                      <a:pt x="21809" y="12535"/>
                    </a:cubicBezTo>
                    <a:cubicBezTo>
                      <a:pt x="21995" y="12628"/>
                      <a:pt x="23112" y="12876"/>
                      <a:pt x="22988" y="13310"/>
                    </a:cubicBezTo>
                    <a:cubicBezTo>
                      <a:pt x="22833" y="13744"/>
                      <a:pt x="22895" y="14210"/>
                      <a:pt x="22740" y="14644"/>
                    </a:cubicBezTo>
                    <a:cubicBezTo>
                      <a:pt x="21716" y="17684"/>
                      <a:pt x="20320" y="20600"/>
                      <a:pt x="18614" y="23330"/>
                    </a:cubicBezTo>
                    <a:cubicBezTo>
                      <a:pt x="18244" y="23885"/>
                      <a:pt x="16861" y="26619"/>
                      <a:pt x="16083" y="26619"/>
                    </a:cubicBezTo>
                    <a:cubicBezTo>
                      <a:pt x="16079" y="26619"/>
                      <a:pt x="16074" y="26618"/>
                      <a:pt x="16070" y="26618"/>
                    </a:cubicBezTo>
                    <a:cubicBezTo>
                      <a:pt x="15419" y="26587"/>
                      <a:pt x="14798" y="26184"/>
                      <a:pt x="14240" y="25936"/>
                    </a:cubicBezTo>
                    <a:cubicBezTo>
                      <a:pt x="13495" y="25626"/>
                      <a:pt x="12720" y="25377"/>
                      <a:pt x="11944" y="25160"/>
                    </a:cubicBezTo>
                    <a:cubicBezTo>
                      <a:pt x="10455" y="24695"/>
                      <a:pt x="8997" y="24106"/>
                      <a:pt x="7539" y="23547"/>
                    </a:cubicBezTo>
                    <a:cubicBezTo>
                      <a:pt x="6081" y="23020"/>
                      <a:pt x="4840" y="22182"/>
                      <a:pt x="3444" y="21531"/>
                    </a:cubicBezTo>
                    <a:cubicBezTo>
                      <a:pt x="2452" y="21065"/>
                      <a:pt x="994" y="20724"/>
                      <a:pt x="1521" y="19142"/>
                    </a:cubicBezTo>
                    <a:cubicBezTo>
                      <a:pt x="1707" y="18553"/>
                      <a:pt x="1800" y="17963"/>
                      <a:pt x="2048" y="17374"/>
                    </a:cubicBezTo>
                    <a:cubicBezTo>
                      <a:pt x="2607" y="16133"/>
                      <a:pt x="2762" y="14675"/>
                      <a:pt x="3196" y="13403"/>
                    </a:cubicBezTo>
                    <a:cubicBezTo>
                      <a:pt x="3723" y="11883"/>
                      <a:pt x="4282" y="10363"/>
                      <a:pt x="4964" y="8905"/>
                    </a:cubicBezTo>
                    <a:cubicBezTo>
                      <a:pt x="5181" y="8378"/>
                      <a:pt x="5337" y="7850"/>
                      <a:pt x="5585" y="7323"/>
                    </a:cubicBezTo>
                    <a:cubicBezTo>
                      <a:pt x="5802" y="6858"/>
                      <a:pt x="6019" y="5989"/>
                      <a:pt x="6391" y="5524"/>
                    </a:cubicBezTo>
                    <a:close/>
                    <a:moveTo>
                      <a:pt x="11765" y="0"/>
                    </a:moveTo>
                    <a:cubicBezTo>
                      <a:pt x="11753" y="0"/>
                      <a:pt x="11740" y="1"/>
                      <a:pt x="11727" y="2"/>
                    </a:cubicBezTo>
                    <a:cubicBezTo>
                      <a:pt x="11634" y="2"/>
                      <a:pt x="11510" y="33"/>
                      <a:pt x="11386" y="64"/>
                    </a:cubicBezTo>
                    <a:cubicBezTo>
                      <a:pt x="11231" y="126"/>
                      <a:pt x="11138" y="312"/>
                      <a:pt x="11231" y="467"/>
                    </a:cubicBezTo>
                    <a:cubicBezTo>
                      <a:pt x="11138" y="591"/>
                      <a:pt x="11076" y="684"/>
                      <a:pt x="10982" y="839"/>
                    </a:cubicBezTo>
                    <a:cubicBezTo>
                      <a:pt x="10951" y="933"/>
                      <a:pt x="10920" y="1026"/>
                      <a:pt x="10858" y="1119"/>
                    </a:cubicBezTo>
                    <a:cubicBezTo>
                      <a:pt x="10238" y="933"/>
                      <a:pt x="9618" y="715"/>
                      <a:pt x="8997" y="529"/>
                    </a:cubicBezTo>
                    <a:cubicBezTo>
                      <a:pt x="8827" y="470"/>
                      <a:pt x="8664" y="442"/>
                      <a:pt x="8509" y="442"/>
                    </a:cubicBezTo>
                    <a:cubicBezTo>
                      <a:pt x="6967" y="442"/>
                      <a:pt x="6160" y="3178"/>
                      <a:pt x="6019" y="4531"/>
                    </a:cubicBezTo>
                    <a:cubicBezTo>
                      <a:pt x="5833" y="4593"/>
                      <a:pt x="5740" y="4779"/>
                      <a:pt x="5833" y="4965"/>
                    </a:cubicBezTo>
                    <a:cubicBezTo>
                      <a:pt x="5864" y="4996"/>
                      <a:pt x="5895" y="5058"/>
                      <a:pt x="5926" y="5089"/>
                    </a:cubicBezTo>
                    <a:cubicBezTo>
                      <a:pt x="5306" y="5679"/>
                      <a:pt x="4995" y="6734"/>
                      <a:pt x="4623" y="7478"/>
                    </a:cubicBezTo>
                    <a:cubicBezTo>
                      <a:pt x="3848" y="9122"/>
                      <a:pt x="3165" y="10797"/>
                      <a:pt x="2576" y="12504"/>
                    </a:cubicBezTo>
                    <a:cubicBezTo>
                      <a:pt x="1986" y="14117"/>
                      <a:pt x="1738" y="15885"/>
                      <a:pt x="1056" y="17467"/>
                    </a:cubicBezTo>
                    <a:cubicBezTo>
                      <a:pt x="745" y="18149"/>
                      <a:pt x="1" y="19949"/>
                      <a:pt x="528" y="20693"/>
                    </a:cubicBezTo>
                    <a:cubicBezTo>
                      <a:pt x="1335" y="21810"/>
                      <a:pt x="2948" y="22275"/>
                      <a:pt x="4127" y="22865"/>
                    </a:cubicBezTo>
                    <a:cubicBezTo>
                      <a:pt x="4902" y="23237"/>
                      <a:pt x="5523" y="23733"/>
                      <a:pt x="6298" y="24075"/>
                    </a:cubicBezTo>
                    <a:cubicBezTo>
                      <a:pt x="7074" y="24385"/>
                      <a:pt x="8004" y="24664"/>
                      <a:pt x="8842" y="24974"/>
                    </a:cubicBezTo>
                    <a:cubicBezTo>
                      <a:pt x="10672" y="25688"/>
                      <a:pt x="12627" y="26153"/>
                      <a:pt x="14426" y="26960"/>
                    </a:cubicBezTo>
                    <a:cubicBezTo>
                      <a:pt x="14847" y="27160"/>
                      <a:pt x="15593" y="27517"/>
                      <a:pt x="16219" y="27517"/>
                    </a:cubicBezTo>
                    <a:cubicBezTo>
                      <a:pt x="16560" y="27517"/>
                      <a:pt x="16865" y="27410"/>
                      <a:pt x="17063" y="27115"/>
                    </a:cubicBezTo>
                    <a:cubicBezTo>
                      <a:pt x="18955" y="24323"/>
                      <a:pt x="20692" y="21438"/>
                      <a:pt x="22274" y="18460"/>
                    </a:cubicBezTo>
                    <a:cubicBezTo>
                      <a:pt x="22615" y="17808"/>
                      <a:pt x="24415" y="13931"/>
                      <a:pt x="23825" y="12659"/>
                    </a:cubicBezTo>
                    <a:cubicBezTo>
                      <a:pt x="24384" y="11821"/>
                      <a:pt x="24818" y="10921"/>
                      <a:pt x="25128" y="9991"/>
                    </a:cubicBezTo>
                    <a:cubicBezTo>
                      <a:pt x="25314" y="9370"/>
                      <a:pt x="25718" y="8192"/>
                      <a:pt x="25314" y="7571"/>
                    </a:cubicBezTo>
                    <a:cubicBezTo>
                      <a:pt x="24787" y="6765"/>
                      <a:pt x="23763" y="6361"/>
                      <a:pt x="22895" y="5989"/>
                    </a:cubicBezTo>
                    <a:cubicBezTo>
                      <a:pt x="23081" y="5555"/>
                      <a:pt x="23298" y="5120"/>
                      <a:pt x="23546" y="4717"/>
                    </a:cubicBezTo>
                    <a:cubicBezTo>
                      <a:pt x="23765" y="4401"/>
                      <a:pt x="23507" y="3951"/>
                      <a:pt x="23176" y="3951"/>
                    </a:cubicBezTo>
                    <a:cubicBezTo>
                      <a:pt x="23085" y="3951"/>
                      <a:pt x="22988" y="3985"/>
                      <a:pt x="22895" y="4066"/>
                    </a:cubicBezTo>
                    <a:cubicBezTo>
                      <a:pt x="22491" y="4438"/>
                      <a:pt x="22336" y="5058"/>
                      <a:pt x="22119" y="5586"/>
                    </a:cubicBezTo>
                    <a:cubicBezTo>
                      <a:pt x="22119" y="5617"/>
                      <a:pt x="22119" y="5617"/>
                      <a:pt x="22119" y="5648"/>
                    </a:cubicBezTo>
                    <a:cubicBezTo>
                      <a:pt x="21530" y="5307"/>
                      <a:pt x="21002" y="4903"/>
                      <a:pt x="20413" y="4593"/>
                    </a:cubicBezTo>
                    <a:lnTo>
                      <a:pt x="20196" y="4500"/>
                    </a:lnTo>
                    <a:cubicBezTo>
                      <a:pt x="20289" y="4345"/>
                      <a:pt x="20351" y="4221"/>
                      <a:pt x="20444" y="4066"/>
                    </a:cubicBezTo>
                    <a:cubicBezTo>
                      <a:pt x="20537" y="4066"/>
                      <a:pt x="20599" y="4004"/>
                      <a:pt x="20630" y="3911"/>
                    </a:cubicBezTo>
                    <a:cubicBezTo>
                      <a:pt x="20723" y="3724"/>
                      <a:pt x="20754" y="3507"/>
                      <a:pt x="20785" y="3321"/>
                    </a:cubicBezTo>
                    <a:cubicBezTo>
                      <a:pt x="20826" y="3035"/>
                      <a:pt x="20611" y="2843"/>
                      <a:pt x="20389" y="2843"/>
                    </a:cubicBezTo>
                    <a:cubicBezTo>
                      <a:pt x="20274" y="2843"/>
                      <a:pt x="20156" y="2895"/>
                      <a:pt x="20072" y="3011"/>
                    </a:cubicBezTo>
                    <a:cubicBezTo>
                      <a:pt x="19793" y="3352"/>
                      <a:pt x="19575" y="3724"/>
                      <a:pt x="19420" y="4128"/>
                    </a:cubicBezTo>
                    <a:cubicBezTo>
                      <a:pt x="18924" y="3911"/>
                      <a:pt x="18397" y="3693"/>
                      <a:pt x="17900" y="3476"/>
                    </a:cubicBezTo>
                    <a:lnTo>
                      <a:pt x="17497" y="3321"/>
                    </a:lnTo>
                    <a:cubicBezTo>
                      <a:pt x="17621" y="3166"/>
                      <a:pt x="17745" y="3011"/>
                      <a:pt x="17869" y="2825"/>
                    </a:cubicBezTo>
                    <a:cubicBezTo>
                      <a:pt x="18094" y="2487"/>
                      <a:pt x="17813" y="2117"/>
                      <a:pt x="17500" y="2117"/>
                    </a:cubicBezTo>
                    <a:cubicBezTo>
                      <a:pt x="17381" y="2117"/>
                      <a:pt x="17258" y="2170"/>
                      <a:pt x="17156" y="2297"/>
                    </a:cubicBezTo>
                    <a:cubicBezTo>
                      <a:pt x="17001" y="2515"/>
                      <a:pt x="16814" y="2763"/>
                      <a:pt x="16659" y="3011"/>
                    </a:cubicBezTo>
                    <a:cubicBezTo>
                      <a:pt x="15884" y="2701"/>
                      <a:pt x="15077" y="2422"/>
                      <a:pt x="14302" y="2173"/>
                    </a:cubicBezTo>
                    <a:cubicBezTo>
                      <a:pt x="14364" y="1956"/>
                      <a:pt x="14488" y="1739"/>
                      <a:pt x="14612" y="1553"/>
                    </a:cubicBezTo>
                    <a:cubicBezTo>
                      <a:pt x="14912" y="1253"/>
                      <a:pt x="14560" y="868"/>
                      <a:pt x="14233" y="868"/>
                    </a:cubicBezTo>
                    <a:cubicBezTo>
                      <a:pt x="14120" y="868"/>
                      <a:pt x="14009" y="914"/>
                      <a:pt x="13929" y="1026"/>
                    </a:cubicBezTo>
                    <a:cubicBezTo>
                      <a:pt x="13805" y="1181"/>
                      <a:pt x="13712" y="1336"/>
                      <a:pt x="13650" y="1522"/>
                    </a:cubicBezTo>
                    <a:lnTo>
                      <a:pt x="13650" y="1553"/>
                    </a:lnTo>
                    <a:cubicBezTo>
                      <a:pt x="13588" y="1677"/>
                      <a:pt x="13526" y="1801"/>
                      <a:pt x="13495" y="1925"/>
                    </a:cubicBezTo>
                    <a:lnTo>
                      <a:pt x="11727" y="1367"/>
                    </a:lnTo>
                    <a:cubicBezTo>
                      <a:pt x="11851" y="1150"/>
                      <a:pt x="12006" y="933"/>
                      <a:pt x="12161" y="746"/>
                    </a:cubicBezTo>
                    <a:cubicBezTo>
                      <a:pt x="12402" y="446"/>
                      <a:pt x="12148" y="0"/>
                      <a:pt x="1176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41"/>
              <p:cNvSpPr/>
              <p:nvPr/>
            </p:nvSpPr>
            <p:spPr>
              <a:xfrm rot="-1214612">
                <a:off x="1515006" y="3267331"/>
                <a:ext cx="121121" cy="216068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8643" extrusionOk="0">
                    <a:moveTo>
                      <a:pt x="4279" y="0"/>
                    </a:moveTo>
                    <a:cubicBezTo>
                      <a:pt x="4160" y="0"/>
                      <a:pt x="4042" y="60"/>
                      <a:pt x="3950" y="207"/>
                    </a:cubicBezTo>
                    <a:lnTo>
                      <a:pt x="3919" y="269"/>
                    </a:lnTo>
                    <a:cubicBezTo>
                      <a:pt x="3919" y="269"/>
                      <a:pt x="3919" y="300"/>
                      <a:pt x="3888" y="300"/>
                    </a:cubicBezTo>
                    <a:cubicBezTo>
                      <a:pt x="2958" y="2968"/>
                      <a:pt x="1562" y="5480"/>
                      <a:pt x="197" y="7962"/>
                    </a:cubicBezTo>
                    <a:cubicBezTo>
                      <a:pt x="1" y="8333"/>
                      <a:pt x="341" y="8642"/>
                      <a:pt x="690" y="8642"/>
                    </a:cubicBezTo>
                    <a:cubicBezTo>
                      <a:pt x="837" y="8642"/>
                      <a:pt x="986" y="8587"/>
                      <a:pt x="1097" y="8458"/>
                    </a:cubicBezTo>
                    <a:cubicBezTo>
                      <a:pt x="1903" y="7466"/>
                      <a:pt x="2399" y="6132"/>
                      <a:pt x="2927" y="4984"/>
                    </a:cubicBezTo>
                    <a:cubicBezTo>
                      <a:pt x="3578" y="3526"/>
                      <a:pt x="4323" y="2223"/>
                      <a:pt x="4757" y="672"/>
                    </a:cubicBezTo>
                    <a:cubicBezTo>
                      <a:pt x="4845" y="344"/>
                      <a:pt x="4562" y="0"/>
                      <a:pt x="427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41"/>
              <p:cNvSpPr/>
              <p:nvPr/>
            </p:nvSpPr>
            <p:spPr>
              <a:xfrm rot="-1214612">
                <a:off x="1669504" y="3263555"/>
                <a:ext cx="170644" cy="221893"/>
              </a:xfrm>
              <a:custGeom>
                <a:avLst/>
                <a:gdLst/>
                <a:ahLst/>
                <a:cxnLst/>
                <a:rect l="l" t="t" r="r" b="b"/>
                <a:pathLst>
                  <a:path w="6826" h="8876" extrusionOk="0">
                    <a:moveTo>
                      <a:pt x="3736" y="1121"/>
                    </a:moveTo>
                    <a:cubicBezTo>
                      <a:pt x="4520" y="1121"/>
                      <a:pt x="4869" y="2224"/>
                      <a:pt x="4964" y="3055"/>
                    </a:cubicBezTo>
                    <a:cubicBezTo>
                      <a:pt x="5150" y="4389"/>
                      <a:pt x="4375" y="5754"/>
                      <a:pt x="3816" y="6871"/>
                    </a:cubicBezTo>
                    <a:cubicBezTo>
                      <a:pt x="3536" y="7431"/>
                      <a:pt x="3019" y="7747"/>
                      <a:pt x="2508" y="7747"/>
                    </a:cubicBezTo>
                    <a:cubicBezTo>
                      <a:pt x="2057" y="7747"/>
                      <a:pt x="1611" y="7502"/>
                      <a:pt x="1335" y="6964"/>
                    </a:cubicBezTo>
                    <a:cubicBezTo>
                      <a:pt x="931" y="6219"/>
                      <a:pt x="1149" y="5258"/>
                      <a:pt x="1335" y="4482"/>
                    </a:cubicBezTo>
                    <a:cubicBezTo>
                      <a:pt x="1552" y="3427"/>
                      <a:pt x="2017" y="2466"/>
                      <a:pt x="2669" y="1628"/>
                    </a:cubicBezTo>
                    <a:cubicBezTo>
                      <a:pt x="2731" y="1597"/>
                      <a:pt x="2793" y="1535"/>
                      <a:pt x="2886" y="1473"/>
                    </a:cubicBezTo>
                    <a:cubicBezTo>
                      <a:pt x="3214" y="1225"/>
                      <a:pt x="3495" y="1121"/>
                      <a:pt x="3736" y="1121"/>
                    </a:cubicBezTo>
                    <a:close/>
                    <a:moveTo>
                      <a:pt x="3740" y="1"/>
                    </a:moveTo>
                    <a:cubicBezTo>
                      <a:pt x="3605" y="1"/>
                      <a:pt x="3464" y="15"/>
                      <a:pt x="3320" y="46"/>
                    </a:cubicBezTo>
                    <a:cubicBezTo>
                      <a:pt x="2700" y="170"/>
                      <a:pt x="1924" y="636"/>
                      <a:pt x="1831" y="1287"/>
                    </a:cubicBezTo>
                    <a:cubicBezTo>
                      <a:pt x="435" y="2559"/>
                      <a:pt x="1" y="5072"/>
                      <a:pt x="218" y="6747"/>
                    </a:cubicBezTo>
                    <a:cubicBezTo>
                      <a:pt x="377" y="8004"/>
                      <a:pt x="1487" y="8876"/>
                      <a:pt x="2605" y="8876"/>
                    </a:cubicBezTo>
                    <a:cubicBezTo>
                      <a:pt x="3225" y="8876"/>
                      <a:pt x="3848" y="8607"/>
                      <a:pt x="4313" y="7988"/>
                    </a:cubicBezTo>
                    <a:cubicBezTo>
                      <a:pt x="5554" y="6312"/>
                      <a:pt x="6825" y="3303"/>
                      <a:pt x="5647" y="1287"/>
                    </a:cubicBezTo>
                    <a:cubicBezTo>
                      <a:pt x="5220" y="541"/>
                      <a:pt x="4565" y="1"/>
                      <a:pt x="374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41"/>
              <p:cNvSpPr/>
              <p:nvPr/>
            </p:nvSpPr>
            <p:spPr>
              <a:xfrm rot="-1214612">
                <a:off x="1483812" y="3547278"/>
                <a:ext cx="33174" cy="34649"/>
              </a:xfrm>
              <a:custGeom>
                <a:avLst/>
                <a:gdLst/>
                <a:ahLst/>
                <a:cxnLst/>
                <a:rect l="l" t="t" r="r" b="b"/>
                <a:pathLst>
                  <a:path w="1327" h="1386" extrusionOk="0">
                    <a:moveTo>
                      <a:pt x="319" y="0"/>
                    </a:moveTo>
                    <a:cubicBezTo>
                      <a:pt x="266" y="0"/>
                      <a:pt x="210" y="13"/>
                      <a:pt x="155" y="40"/>
                    </a:cubicBezTo>
                    <a:cubicBezTo>
                      <a:pt x="0" y="102"/>
                      <a:pt x="31" y="288"/>
                      <a:pt x="186" y="319"/>
                    </a:cubicBezTo>
                    <a:cubicBezTo>
                      <a:pt x="341" y="350"/>
                      <a:pt x="466" y="692"/>
                      <a:pt x="559" y="847"/>
                    </a:cubicBezTo>
                    <a:cubicBezTo>
                      <a:pt x="683" y="1064"/>
                      <a:pt x="776" y="1312"/>
                      <a:pt x="1055" y="1374"/>
                    </a:cubicBezTo>
                    <a:cubicBezTo>
                      <a:pt x="1074" y="1382"/>
                      <a:pt x="1092" y="1385"/>
                      <a:pt x="1110" y="1385"/>
                    </a:cubicBezTo>
                    <a:cubicBezTo>
                      <a:pt x="1237" y="1385"/>
                      <a:pt x="1327" y="1204"/>
                      <a:pt x="1272" y="1095"/>
                    </a:cubicBezTo>
                    <a:cubicBezTo>
                      <a:pt x="1148" y="816"/>
                      <a:pt x="993" y="537"/>
                      <a:pt x="776" y="319"/>
                    </a:cubicBezTo>
                    <a:cubicBezTo>
                      <a:pt x="679" y="150"/>
                      <a:pt x="508" y="0"/>
                      <a:pt x="31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41"/>
              <p:cNvSpPr/>
              <p:nvPr/>
            </p:nvSpPr>
            <p:spPr>
              <a:xfrm rot="-1214612">
                <a:off x="1502463" y="3517169"/>
                <a:ext cx="45474" cy="57548"/>
              </a:xfrm>
              <a:custGeom>
                <a:avLst/>
                <a:gdLst/>
                <a:ahLst/>
                <a:cxnLst/>
                <a:rect l="l" t="t" r="r" b="b"/>
                <a:pathLst>
                  <a:path w="1819" h="2302" extrusionOk="0">
                    <a:moveTo>
                      <a:pt x="526" y="0"/>
                    </a:moveTo>
                    <a:cubicBezTo>
                      <a:pt x="262" y="0"/>
                      <a:pt x="1" y="312"/>
                      <a:pt x="205" y="607"/>
                    </a:cubicBezTo>
                    <a:cubicBezTo>
                      <a:pt x="422" y="917"/>
                      <a:pt x="639" y="1227"/>
                      <a:pt x="825" y="1569"/>
                    </a:cubicBezTo>
                    <a:cubicBezTo>
                      <a:pt x="950" y="1879"/>
                      <a:pt x="1074" y="2158"/>
                      <a:pt x="1415" y="2282"/>
                    </a:cubicBezTo>
                    <a:cubicBezTo>
                      <a:pt x="1447" y="2295"/>
                      <a:pt x="1482" y="2301"/>
                      <a:pt x="1519" y="2301"/>
                    </a:cubicBezTo>
                    <a:cubicBezTo>
                      <a:pt x="1661" y="2301"/>
                      <a:pt x="1818" y="2207"/>
                      <a:pt x="1818" y="2034"/>
                    </a:cubicBezTo>
                    <a:lnTo>
                      <a:pt x="1818" y="1941"/>
                    </a:lnTo>
                    <a:cubicBezTo>
                      <a:pt x="1818" y="1817"/>
                      <a:pt x="1756" y="1724"/>
                      <a:pt x="1694" y="1662"/>
                    </a:cubicBezTo>
                    <a:cubicBezTo>
                      <a:pt x="1384" y="1165"/>
                      <a:pt x="1136" y="638"/>
                      <a:pt x="794" y="142"/>
                    </a:cubicBezTo>
                    <a:cubicBezTo>
                      <a:pt x="720" y="42"/>
                      <a:pt x="622" y="0"/>
                      <a:pt x="52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41"/>
              <p:cNvSpPr/>
              <p:nvPr/>
            </p:nvSpPr>
            <p:spPr>
              <a:xfrm rot="-1214612">
                <a:off x="1839171" y="3563033"/>
                <a:ext cx="45224" cy="28799"/>
              </a:xfrm>
              <a:custGeom>
                <a:avLst/>
                <a:gdLst/>
                <a:ahLst/>
                <a:cxnLst/>
                <a:rect l="l" t="t" r="r" b="b"/>
                <a:pathLst>
                  <a:path w="1809" h="1152" extrusionOk="0">
                    <a:moveTo>
                      <a:pt x="1481" y="0"/>
                    </a:moveTo>
                    <a:cubicBezTo>
                      <a:pt x="1312" y="0"/>
                      <a:pt x="1140" y="64"/>
                      <a:pt x="1002" y="179"/>
                    </a:cubicBezTo>
                    <a:cubicBezTo>
                      <a:pt x="754" y="365"/>
                      <a:pt x="537" y="551"/>
                      <a:pt x="226" y="769"/>
                    </a:cubicBezTo>
                    <a:cubicBezTo>
                      <a:pt x="0" y="919"/>
                      <a:pt x="202" y="1152"/>
                      <a:pt x="386" y="1152"/>
                    </a:cubicBezTo>
                    <a:cubicBezTo>
                      <a:pt x="428" y="1152"/>
                      <a:pt x="470" y="1139"/>
                      <a:pt x="506" y="1110"/>
                    </a:cubicBezTo>
                    <a:cubicBezTo>
                      <a:pt x="723" y="1048"/>
                      <a:pt x="909" y="924"/>
                      <a:pt x="1095" y="831"/>
                    </a:cubicBezTo>
                    <a:cubicBezTo>
                      <a:pt x="1312" y="676"/>
                      <a:pt x="1591" y="582"/>
                      <a:pt x="1715" y="365"/>
                    </a:cubicBezTo>
                    <a:cubicBezTo>
                      <a:pt x="1809" y="241"/>
                      <a:pt x="1778" y="86"/>
                      <a:pt x="1653" y="24"/>
                    </a:cubicBezTo>
                    <a:cubicBezTo>
                      <a:pt x="1597" y="8"/>
                      <a:pt x="1539" y="0"/>
                      <a:pt x="148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41"/>
              <p:cNvSpPr/>
              <p:nvPr/>
            </p:nvSpPr>
            <p:spPr>
              <a:xfrm rot="-1214612">
                <a:off x="1788788" y="3524822"/>
                <a:ext cx="88397" cy="55048"/>
              </a:xfrm>
              <a:custGeom>
                <a:avLst/>
                <a:gdLst/>
                <a:ahLst/>
                <a:cxnLst/>
                <a:rect l="l" t="t" r="r" b="b"/>
                <a:pathLst>
                  <a:path w="3536" h="2202" extrusionOk="0">
                    <a:moveTo>
                      <a:pt x="3188" y="0"/>
                    </a:moveTo>
                    <a:cubicBezTo>
                      <a:pt x="3145" y="0"/>
                      <a:pt x="3102" y="9"/>
                      <a:pt x="3064" y="28"/>
                    </a:cubicBezTo>
                    <a:cubicBezTo>
                      <a:pt x="2134" y="679"/>
                      <a:pt x="1172" y="1269"/>
                      <a:pt x="148" y="1796"/>
                    </a:cubicBezTo>
                    <a:cubicBezTo>
                      <a:pt x="0" y="1914"/>
                      <a:pt x="78" y="2201"/>
                      <a:pt x="300" y="2201"/>
                    </a:cubicBezTo>
                    <a:cubicBezTo>
                      <a:pt x="311" y="2201"/>
                      <a:pt x="323" y="2201"/>
                      <a:pt x="334" y="2199"/>
                    </a:cubicBezTo>
                    <a:cubicBezTo>
                      <a:pt x="924" y="1951"/>
                      <a:pt x="1513" y="1672"/>
                      <a:pt x="2103" y="1362"/>
                    </a:cubicBezTo>
                    <a:cubicBezTo>
                      <a:pt x="2630" y="1145"/>
                      <a:pt x="3095" y="772"/>
                      <a:pt x="3437" y="307"/>
                    </a:cubicBezTo>
                    <a:cubicBezTo>
                      <a:pt x="3535" y="134"/>
                      <a:pt x="3358" y="0"/>
                      <a:pt x="318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41"/>
              <p:cNvSpPr/>
              <p:nvPr/>
            </p:nvSpPr>
            <p:spPr>
              <a:xfrm rot="-1214612">
                <a:off x="1858865" y="3247444"/>
                <a:ext cx="34924" cy="59073"/>
              </a:xfrm>
              <a:custGeom>
                <a:avLst/>
                <a:gdLst/>
                <a:ahLst/>
                <a:cxnLst/>
                <a:rect l="l" t="t" r="r" b="b"/>
                <a:pathLst>
                  <a:path w="1397" h="2363" extrusionOk="0">
                    <a:moveTo>
                      <a:pt x="229" y="1"/>
                    </a:moveTo>
                    <a:cubicBezTo>
                      <a:pt x="117" y="1"/>
                      <a:pt x="1" y="99"/>
                      <a:pt x="1" y="226"/>
                    </a:cubicBezTo>
                    <a:cubicBezTo>
                      <a:pt x="125" y="816"/>
                      <a:pt x="311" y="1374"/>
                      <a:pt x="559" y="1932"/>
                    </a:cubicBezTo>
                    <a:cubicBezTo>
                      <a:pt x="647" y="2108"/>
                      <a:pt x="891" y="2362"/>
                      <a:pt x="1103" y="2362"/>
                    </a:cubicBezTo>
                    <a:cubicBezTo>
                      <a:pt x="1190" y="2362"/>
                      <a:pt x="1271" y="2320"/>
                      <a:pt x="1335" y="2211"/>
                    </a:cubicBezTo>
                    <a:cubicBezTo>
                      <a:pt x="1397" y="2149"/>
                      <a:pt x="1397" y="2056"/>
                      <a:pt x="1335" y="1994"/>
                    </a:cubicBezTo>
                    <a:cubicBezTo>
                      <a:pt x="993" y="1374"/>
                      <a:pt x="745" y="691"/>
                      <a:pt x="373" y="71"/>
                    </a:cubicBezTo>
                    <a:cubicBezTo>
                      <a:pt x="334" y="22"/>
                      <a:pt x="282" y="1"/>
                      <a:pt x="2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41"/>
              <p:cNvSpPr/>
              <p:nvPr/>
            </p:nvSpPr>
            <p:spPr>
              <a:xfrm rot="-1214612">
                <a:off x="1475221" y="3220197"/>
                <a:ext cx="44474" cy="27474"/>
              </a:xfrm>
              <a:custGeom>
                <a:avLst/>
                <a:gdLst/>
                <a:ahLst/>
                <a:cxnLst/>
                <a:rect l="l" t="t" r="r" b="b"/>
                <a:pathLst>
                  <a:path w="1779" h="1099" extrusionOk="0">
                    <a:moveTo>
                      <a:pt x="1592" y="1"/>
                    </a:moveTo>
                    <a:cubicBezTo>
                      <a:pt x="1344" y="1"/>
                      <a:pt x="1096" y="63"/>
                      <a:pt x="910" y="249"/>
                    </a:cubicBezTo>
                    <a:cubicBezTo>
                      <a:pt x="600" y="404"/>
                      <a:pt x="351" y="590"/>
                      <a:pt x="134" y="838"/>
                    </a:cubicBezTo>
                    <a:cubicBezTo>
                      <a:pt x="0" y="945"/>
                      <a:pt x="121" y="1099"/>
                      <a:pt x="256" y="1099"/>
                    </a:cubicBezTo>
                    <a:cubicBezTo>
                      <a:pt x="277" y="1099"/>
                      <a:pt x="299" y="1095"/>
                      <a:pt x="320" y="1086"/>
                    </a:cubicBezTo>
                    <a:cubicBezTo>
                      <a:pt x="569" y="993"/>
                      <a:pt x="786" y="869"/>
                      <a:pt x="972" y="714"/>
                    </a:cubicBezTo>
                    <a:cubicBezTo>
                      <a:pt x="1220" y="590"/>
                      <a:pt x="1437" y="466"/>
                      <a:pt x="1654" y="311"/>
                    </a:cubicBezTo>
                    <a:cubicBezTo>
                      <a:pt x="1778" y="218"/>
                      <a:pt x="1747" y="32"/>
                      <a:pt x="159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41"/>
              <p:cNvSpPr/>
              <p:nvPr/>
            </p:nvSpPr>
            <p:spPr>
              <a:xfrm rot="-1214612">
                <a:off x="1475524" y="3231560"/>
                <a:ext cx="92447" cy="43349"/>
              </a:xfrm>
              <a:custGeom>
                <a:avLst/>
                <a:gdLst/>
                <a:ahLst/>
                <a:cxnLst/>
                <a:rect l="l" t="t" r="r" b="b"/>
                <a:pathLst>
                  <a:path w="3698" h="1734" extrusionOk="0">
                    <a:moveTo>
                      <a:pt x="3395" y="0"/>
                    </a:moveTo>
                    <a:cubicBezTo>
                      <a:pt x="3385" y="0"/>
                      <a:pt x="3375" y="1"/>
                      <a:pt x="3365" y="2"/>
                    </a:cubicBezTo>
                    <a:cubicBezTo>
                      <a:pt x="2311" y="157"/>
                      <a:pt x="1349" y="685"/>
                      <a:pt x="387" y="1088"/>
                    </a:cubicBezTo>
                    <a:cubicBezTo>
                      <a:pt x="0" y="1226"/>
                      <a:pt x="179" y="1733"/>
                      <a:pt x="508" y="1733"/>
                    </a:cubicBezTo>
                    <a:cubicBezTo>
                      <a:pt x="548" y="1733"/>
                      <a:pt x="591" y="1725"/>
                      <a:pt x="635" y="1708"/>
                    </a:cubicBezTo>
                    <a:cubicBezTo>
                      <a:pt x="1597" y="1305"/>
                      <a:pt x="2683" y="1026"/>
                      <a:pt x="3520" y="436"/>
                    </a:cubicBezTo>
                    <a:cubicBezTo>
                      <a:pt x="3698" y="289"/>
                      <a:pt x="3593" y="0"/>
                      <a:pt x="339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41"/>
              <p:cNvSpPr/>
              <p:nvPr/>
            </p:nvSpPr>
            <p:spPr>
              <a:xfrm rot="-1214612">
                <a:off x="1879701" y="3236062"/>
                <a:ext cx="26824" cy="37324"/>
              </a:xfrm>
              <a:custGeom>
                <a:avLst/>
                <a:gdLst/>
                <a:ahLst/>
                <a:cxnLst/>
                <a:rect l="l" t="t" r="r" b="b"/>
                <a:pathLst>
                  <a:path w="1073" h="1493" extrusionOk="0">
                    <a:moveTo>
                      <a:pt x="319" y="0"/>
                    </a:moveTo>
                    <a:cubicBezTo>
                      <a:pt x="160" y="0"/>
                      <a:pt x="1" y="135"/>
                      <a:pt x="79" y="332"/>
                    </a:cubicBezTo>
                    <a:cubicBezTo>
                      <a:pt x="204" y="735"/>
                      <a:pt x="421" y="1139"/>
                      <a:pt x="731" y="1449"/>
                    </a:cubicBezTo>
                    <a:cubicBezTo>
                      <a:pt x="771" y="1479"/>
                      <a:pt x="817" y="1493"/>
                      <a:pt x="862" y="1493"/>
                    </a:cubicBezTo>
                    <a:cubicBezTo>
                      <a:pt x="958" y="1493"/>
                      <a:pt x="1051" y="1430"/>
                      <a:pt x="1072" y="1325"/>
                    </a:cubicBezTo>
                    <a:cubicBezTo>
                      <a:pt x="1072" y="828"/>
                      <a:pt x="731" y="549"/>
                      <a:pt x="545" y="146"/>
                    </a:cubicBezTo>
                    <a:cubicBezTo>
                      <a:pt x="500" y="44"/>
                      <a:pt x="409" y="0"/>
                      <a:pt x="31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8" name="Google Shape;2438;p42"/>
          <p:cNvSpPr/>
          <p:nvPr/>
        </p:nvSpPr>
        <p:spPr>
          <a:xfrm>
            <a:off x="6726975" y="1332350"/>
            <a:ext cx="1951500" cy="129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9" name="Google Shape;2439;p42"/>
          <p:cNvSpPr/>
          <p:nvPr/>
        </p:nvSpPr>
        <p:spPr>
          <a:xfrm>
            <a:off x="6728300" y="3201925"/>
            <a:ext cx="1951500" cy="129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0" name="Google Shape;2440;p42"/>
          <p:cNvSpPr/>
          <p:nvPr/>
        </p:nvSpPr>
        <p:spPr>
          <a:xfrm>
            <a:off x="458900" y="3200199"/>
            <a:ext cx="1951500" cy="129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1" name="Google Shape;2441;p42"/>
          <p:cNvSpPr/>
          <p:nvPr/>
        </p:nvSpPr>
        <p:spPr>
          <a:xfrm>
            <a:off x="461025" y="1332349"/>
            <a:ext cx="1951500" cy="1298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2" name="Google Shape;2442;p42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Travel Infographics</a:t>
            </a:r>
            <a:endParaRPr/>
          </a:p>
        </p:txBody>
      </p:sp>
      <p:sp>
        <p:nvSpPr>
          <p:cNvPr id="2443" name="Google Shape;2443;p42"/>
          <p:cNvSpPr txBox="1"/>
          <p:nvPr/>
        </p:nvSpPr>
        <p:spPr>
          <a:xfrm>
            <a:off x="6725662" y="3589593"/>
            <a:ext cx="1951500" cy="7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fourth-largest planet in the Solar System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4" name="Google Shape;2444;p42"/>
          <p:cNvSpPr txBox="1"/>
          <p:nvPr/>
        </p:nvSpPr>
        <p:spPr>
          <a:xfrm>
            <a:off x="458729" y="1715019"/>
            <a:ext cx="1953300" cy="7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the second-brightest natural object in the night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sky after the Moon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445" name="Google Shape;2445;p42"/>
          <p:cNvSpPr txBox="1"/>
          <p:nvPr/>
        </p:nvSpPr>
        <p:spPr>
          <a:xfrm>
            <a:off x="456400" y="3589593"/>
            <a:ext cx="1953300" cy="7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6" name="Google Shape;2446;p42"/>
          <p:cNvSpPr txBox="1"/>
          <p:nvPr/>
        </p:nvSpPr>
        <p:spPr>
          <a:xfrm>
            <a:off x="457200" y="1484889"/>
            <a:ext cx="1953300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CHINA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447" name="Google Shape;2447;p42"/>
          <p:cNvSpPr txBox="1"/>
          <p:nvPr/>
        </p:nvSpPr>
        <p:spPr>
          <a:xfrm>
            <a:off x="6727416" y="3349185"/>
            <a:ext cx="1951500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BRAZIL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448" name="Google Shape;2448;p42"/>
          <p:cNvSpPr txBox="1"/>
          <p:nvPr/>
        </p:nvSpPr>
        <p:spPr>
          <a:xfrm>
            <a:off x="457977" y="3358722"/>
            <a:ext cx="19533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SOUTH KOREA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449" name="Google Shape;2449;p42"/>
          <p:cNvSpPr txBox="1"/>
          <p:nvPr/>
        </p:nvSpPr>
        <p:spPr>
          <a:xfrm>
            <a:off x="6733550" y="1715019"/>
            <a:ext cx="1951500" cy="7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composed mostly of hydrogen and also helium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0" name="Google Shape;2450;p42"/>
          <p:cNvSpPr txBox="1"/>
          <p:nvPr/>
        </p:nvSpPr>
        <p:spPr>
          <a:xfrm>
            <a:off x="6735303" y="1481147"/>
            <a:ext cx="1951500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JAPAN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451" name="Google Shape;2451;p42"/>
          <p:cNvSpPr/>
          <p:nvPr/>
        </p:nvSpPr>
        <p:spPr>
          <a:xfrm>
            <a:off x="3074298" y="2157424"/>
            <a:ext cx="3030890" cy="132793"/>
          </a:xfrm>
          <a:custGeom>
            <a:avLst/>
            <a:gdLst/>
            <a:ahLst/>
            <a:cxnLst/>
            <a:rect l="l" t="t" r="r" b="b"/>
            <a:pathLst>
              <a:path w="83605" h="3663" extrusionOk="0">
                <a:moveTo>
                  <a:pt x="1" y="1"/>
                </a:moveTo>
                <a:lnTo>
                  <a:pt x="1" y="3662"/>
                </a:lnTo>
                <a:lnTo>
                  <a:pt x="83605" y="3662"/>
                </a:lnTo>
                <a:lnTo>
                  <a:pt x="8360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2" name="Google Shape;2452;p42"/>
          <p:cNvSpPr/>
          <p:nvPr/>
        </p:nvSpPr>
        <p:spPr>
          <a:xfrm>
            <a:off x="3078000" y="1523125"/>
            <a:ext cx="3030861" cy="538294"/>
          </a:xfrm>
          <a:custGeom>
            <a:avLst/>
            <a:gdLst/>
            <a:ahLst/>
            <a:cxnLst/>
            <a:rect l="l" t="t" r="r" b="b"/>
            <a:pathLst>
              <a:path w="96256" h="18660" extrusionOk="0">
                <a:moveTo>
                  <a:pt x="6056" y="0"/>
                </a:moveTo>
                <a:cubicBezTo>
                  <a:pt x="2723" y="0"/>
                  <a:pt x="0" y="2700"/>
                  <a:pt x="24" y="6056"/>
                </a:cubicBezTo>
                <a:lnTo>
                  <a:pt x="24" y="18660"/>
                </a:lnTo>
                <a:lnTo>
                  <a:pt x="96255" y="18660"/>
                </a:lnTo>
                <a:lnTo>
                  <a:pt x="96255" y="6056"/>
                </a:lnTo>
                <a:cubicBezTo>
                  <a:pt x="96255" y="2700"/>
                  <a:pt x="93556" y="0"/>
                  <a:pt x="902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3" name="Google Shape;2453;p42"/>
          <p:cNvSpPr/>
          <p:nvPr/>
        </p:nvSpPr>
        <p:spPr>
          <a:xfrm>
            <a:off x="3421443" y="2157424"/>
            <a:ext cx="100456" cy="132793"/>
          </a:xfrm>
          <a:custGeom>
            <a:avLst/>
            <a:gdLst/>
            <a:ahLst/>
            <a:cxnLst/>
            <a:rect l="l" t="t" r="r" b="b"/>
            <a:pathLst>
              <a:path w="2771" h="3663" extrusionOk="0">
                <a:moveTo>
                  <a:pt x="1" y="1"/>
                </a:moveTo>
                <a:lnTo>
                  <a:pt x="1" y="3662"/>
                </a:lnTo>
                <a:lnTo>
                  <a:pt x="2770" y="3662"/>
                </a:lnTo>
                <a:lnTo>
                  <a:pt x="277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4" name="Google Shape;2454;p42"/>
          <p:cNvSpPr/>
          <p:nvPr/>
        </p:nvSpPr>
        <p:spPr>
          <a:xfrm>
            <a:off x="3869006" y="2157424"/>
            <a:ext cx="99586" cy="132793"/>
          </a:xfrm>
          <a:custGeom>
            <a:avLst/>
            <a:gdLst/>
            <a:ahLst/>
            <a:cxnLst/>
            <a:rect l="l" t="t" r="r" b="b"/>
            <a:pathLst>
              <a:path w="2747" h="3663" extrusionOk="0">
                <a:moveTo>
                  <a:pt x="1" y="1"/>
                </a:moveTo>
                <a:lnTo>
                  <a:pt x="1" y="3662"/>
                </a:lnTo>
                <a:lnTo>
                  <a:pt x="2747" y="3662"/>
                </a:lnTo>
                <a:lnTo>
                  <a:pt x="274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5" name="Google Shape;2455;p42"/>
          <p:cNvSpPr/>
          <p:nvPr/>
        </p:nvSpPr>
        <p:spPr>
          <a:xfrm>
            <a:off x="4316568" y="2157424"/>
            <a:ext cx="99586" cy="132793"/>
          </a:xfrm>
          <a:custGeom>
            <a:avLst/>
            <a:gdLst/>
            <a:ahLst/>
            <a:cxnLst/>
            <a:rect l="l" t="t" r="r" b="b"/>
            <a:pathLst>
              <a:path w="2747" h="3663" extrusionOk="0">
                <a:moveTo>
                  <a:pt x="0" y="1"/>
                </a:moveTo>
                <a:lnTo>
                  <a:pt x="0" y="3662"/>
                </a:lnTo>
                <a:lnTo>
                  <a:pt x="2747" y="3662"/>
                </a:lnTo>
                <a:lnTo>
                  <a:pt x="274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6" name="Google Shape;2456;p42"/>
          <p:cNvSpPr/>
          <p:nvPr/>
        </p:nvSpPr>
        <p:spPr>
          <a:xfrm>
            <a:off x="4763260" y="2157424"/>
            <a:ext cx="100456" cy="132793"/>
          </a:xfrm>
          <a:custGeom>
            <a:avLst/>
            <a:gdLst/>
            <a:ahLst/>
            <a:cxnLst/>
            <a:rect l="l" t="t" r="r" b="b"/>
            <a:pathLst>
              <a:path w="2771" h="3663" extrusionOk="0">
                <a:moveTo>
                  <a:pt x="1" y="1"/>
                </a:moveTo>
                <a:lnTo>
                  <a:pt x="1" y="3662"/>
                </a:lnTo>
                <a:lnTo>
                  <a:pt x="2770" y="3662"/>
                </a:lnTo>
                <a:lnTo>
                  <a:pt x="277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7" name="Google Shape;2457;p42"/>
          <p:cNvSpPr/>
          <p:nvPr/>
        </p:nvSpPr>
        <p:spPr>
          <a:xfrm>
            <a:off x="5210822" y="2157424"/>
            <a:ext cx="99586" cy="132793"/>
          </a:xfrm>
          <a:custGeom>
            <a:avLst/>
            <a:gdLst/>
            <a:ahLst/>
            <a:cxnLst/>
            <a:rect l="l" t="t" r="r" b="b"/>
            <a:pathLst>
              <a:path w="2747" h="3663" extrusionOk="0">
                <a:moveTo>
                  <a:pt x="0" y="1"/>
                </a:moveTo>
                <a:lnTo>
                  <a:pt x="0" y="3662"/>
                </a:lnTo>
                <a:lnTo>
                  <a:pt x="2747" y="3662"/>
                </a:lnTo>
                <a:lnTo>
                  <a:pt x="274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8" name="Google Shape;2458;p42"/>
          <p:cNvSpPr/>
          <p:nvPr/>
        </p:nvSpPr>
        <p:spPr>
          <a:xfrm>
            <a:off x="5658384" y="2157424"/>
            <a:ext cx="99586" cy="132793"/>
          </a:xfrm>
          <a:custGeom>
            <a:avLst/>
            <a:gdLst/>
            <a:ahLst/>
            <a:cxnLst/>
            <a:rect l="l" t="t" r="r" b="b"/>
            <a:pathLst>
              <a:path w="2747" h="3663" extrusionOk="0">
                <a:moveTo>
                  <a:pt x="0" y="1"/>
                </a:moveTo>
                <a:lnTo>
                  <a:pt x="0" y="3662"/>
                </a:lnTo>
                <a:lnTo>
                  <a:pt x="2746" y="3662"/>
                </a:lnTo>
                <a:lnTo>
                  <a:pt x="274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9" name="Google Shape;2459;p42"/>
          <p:cNvSpPr/>
          <p:nvPr/>
        </p:nvSpPr>
        <p:spPr>
          <a:xfrm>
            <a:off x="3069187" y="2420352"/>
            <a:ext cx="358283" cy="358247"/>
          </a:xfrm>
          <a:custGeom>
            <a:avLst/>
            <a:gdLst/>
            <a:ahLst/>
            <a:cxnLst/>
            <a:rect l="l" t="t" r="r" b="b"/>
            <a:pathLst>
              <a:path w="9883" h="9882" extrusionOk="0">
                <a:moveTo>
                  <a:pt x="9577" y="282"/>
                </a:moveTo>
                <a:lnTo>
                  <a:pt x="9577" y="9577"/>
                </a:lnTo>
                <a:lnTo>
                  <a:pt x="283" y="9577"/>
                </a:lnTo>
                <a:lnTo>
                  <a:pt x="283" y="282"/>
                </a:lnTo>
                <a:close/>
                <a:moveTo>
                  <a:pt x="1" y="0"/>
                </a:moveTo>
                <a:lnTo>
                  <a:pt x="1" y="9882"/>
                </a:lnTo>
                <a:lnTo>
                  <a:pt x="9882" y="9882"/>
                </a:lnTo>
                <a:lnTo>
                  <a:pt x="988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0" name="Google Shape;2460;p42"/>
          <p:cNvSpPr/>
          <p:nvPr/>
        </p:nvSpPr>
        <p:spPr>
          <a:xfrm>
            <a:off x="3516749" y="2420352"/>
            <a:ext cx="358247" cy="358247"/>
          </a:xfrm>
          <a:custGeom>
            <a:avLst/>
            <a:gdLst/>
            <a:ahLst/>
            <a:cxnLst/>
            <a:rect l="l" t="t" r="r" b="b"/>
            <a:pathLst>
              <a:path w="9882" h="9882" extrusionOk="0">
                <a:moveTo>
                  <a:pt x="9577" y="282"/>
                </a:moveTo>
                <a:lnTo>
                  <a:pt x="9577" y="9577"/>
                </a:lnTo>
                <a:lnTo>
                  <a:pt x="282" y="9577"/>
                </a:lnTo>
                <a:lnTo>
                  <a:pt x="282" y="282"/>
                </a:lnTo>
                <a:close/>
                <a:moveTo>
                  <a:pt x="1" y="0"/>
                </a:moveTo>
                <a:lnTo>
                  <a:pt x="1" y="9882"/>
                </a:lnTo>
                <a:lnTo>
                  <a:pt x="9858" y="9882"/>
                </a:lnTo>
                <a:lnTo>
                  <a:pt x="988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1" name="Google Shape;2461;p42"/>
          <p:cNvSpPr/>
          <p:nvPr/>
        </p:nvSpPr>
        <p:spPr>
          <a:xfrm>
            <a:off x="3963441" y="2420352"/>
            <a:ext cx="358283" cy="358247"/>
          </a:xfrm>
          <a:custGeom>
            <a:avLst/>
            <a:gdLst/>
            <a:ahLst/>
            <a:cxnLst/>
            <a:rect l="l" t="t" r="r" b="b"/>
            <a:pathLst>
              <a:path w="9883" h="9882" extrusionOk="0">
                <a:moveTo>
                  <a:pt x="9601" y="282"/>
                </a:moveTo>
                <a:lnTo>
                  <a:pt x="9601" y="9577"/>
                </a:lnTo>
                <a:lnTo>
                  <a:pt x="283" y="9577"/>
                </a:lnTo>
                <a:lnTo>
                  <a:pt x="306" y="282"/>
                </a:lnTo>
                <a:close/>
                <a:moveTo>
                  <a:pt x="1" y="0"/>
                </a:moveTo>
                <a:lnTo>
                  <a:pt x="1" y="9882"/>
                </a:lnTo>
                <a:lnTo>
                  <a:pt x="9882" y="9882"/>
                </a:lnTo>
                <a:lnTo>
                  <a:pt x="988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2" name="Google Shape;2462;p42"/>
          <p:cNvSpPr/>
          <p:nvPr/>
        </p:nvSpPr>
        <p:spPr>
          <a:xfrm>
            <a:off x="4411003" y="2420352"/>
            <a:ext cx="358283" cy="358247"/>
          </a:xfrm>
          <a:custGeom>
            <a:avLst/>
            <a:gdLst/>
            <a:ahLst/>
            <a:cxnLst/>
            <a:rect l="l" t="t" r="r" b="b"/>
            <a:pathLst>
              <a:path w="9883" h="9882" extrusionOk="0">
                <a:moveTo>
                  <a:pt x="9577" y="282"/>
                </a:moveTo>
                <a:lnTo>
                  <a:pt x="9577" y="9577"/>
                </a:lnTo>
                <a:lnTo>
                  <a:pt x="282" y="9577"/>
                </a:lnTo>
                <a:lnTo>
                  <a:pt x="282" y="282"/>
                </a:lnTo>
                <a:close/>
                <a:moveTo>
                  <a:pt x="1" y="0"/>
                </a:moveTo>
                <a:lnTo>
                  <a:pt x="1" y="9882"/>
                </a:lnTo>
                <a:lnTo>
                  <a:pt x="9882" y="9882"/>
                </a:lnTo>
                <a:lnTo>
                  <a:pt x="985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3" name="Google Shape;2463;p42"/>
          <p:cNvSpPr/>
          <p:nvPr/>
        </p:nvSpPr>
        <p:spPr>
          <a:xfrm>
            <a:off x="4858565" y="2420352"/>
            <a:ext cx="357413" cy="358247"/>
          </a:xfrm>
          <a:custGeom>
            <a:avLst/>
            <a:gdLst/>
            <a:ahLst/>
            <a:cxnLst/>
            <a:rect l="l" t="t" r="r" b="b"/>
            <a:pathLst>
              <a:path w="9859" h="9882" extrusionOk="0">
                <a:moveTo>
                  <a:pt x="9577" y="282"/>
                </a:moveTo>
                <a:lnTo>
                  <a:pt x="9577" y="9577"/>
                </a:lnTo>
                <a:lnTo>
                  <a:pt x="282" y="9577"/>
                </a:lnTo>
                <a:lnTo>
                  <a:pt x="282" y="282"/>
                </a:lnTo>
                <a:close/>
                <a:moveTo>
                  <a:pt x="0" y="0"/>
                </a:moveTo>
                <a:lnTo>
                  <a:pt x="0" y="9882"/>
                </a:lnTo>
                <a:lnTo>
                  <a:pt x="9858" y="9882"/>
                </a:lnTo>
                <a:lnTo>
                  <a:pt x="985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4" name="Google Shape;2464;p42"/>
          <p:cNvSpPr/>
          <p:nvPr/>
        </p:nvSpPr>
        <p:spPr>
          <a:xfrm>
            <a:off x="5305257" y="2420352"/>
            <a:ext cx="358283" cy="358247"/>
          </a:xfrm>
          <a:custGeom>
            <a:avLst/>
            <a:gdLst/>
            <a:ahLst/>
            <a:cxnLst/>
            <a:rect l="l" t="t" r="r" b="b"/>
            <a:pathLst>
              <a:path w="9883" h="9882" extrusionOk="0">
                <a:moveTo>
                  <a:pt x="9600" y="282"/>
                </a:moveTo>
                <a:lnTo>
                  <a:pt x="9600" y="9577"/>
                </a:lnTo>
                <a:lnTo>
                  <a:pt x="282" y="9577"/>
                </a:lnTo>
                <a:lnTo>
                  <a:pt x="282" y="282"/>
                </a:lnTo>
                <a:close/>
                <a:moveTo>
                  <a:pt x="1" y="0"/>
                </a:moveTo>
                <a:lnTo>
                  <a:pt x="1" y="9882"/>
                </a:lnTo>
                <a:lnTo>
                  <a:pt x="9882" y="9882"/>
                </a:lnTo>
                <a:lnTo>
                  <a:pt x="988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5" name="Google Shape;2465;p42"/>
          <p:cNvSpPr/>
          <p:nvPr/>
        </p:nvSpPr>
        <p:spPr>
          <a:xfrm>
            <a:off x="5752819" y="2420352"/>
            <a:ext cx="357413" cy="358247"/>
          </a:xfrm>
          <a:custGeom>
            <a:avLst/>
            <a:gdLst/>
            <a:ahLst/>
            <a:cxnLst/>
            <a:rect l="l" t="t" r="r" b="b"/>
            <a:pathLst>
              <a:path w="9859" h="9882" extrusionOk="0">
                <a:moveTo>
                  <a:pt x="9577" y="282"/>
                </a:moveTo>
                <a:lnTo>
                  <a:pt x="9577" y="9577"/>
                </a:lnTo>
                <a:lnTo>
                  <a:pt x="282" y="9577"/>
                </a:lnTo>
                <a:lnTo>
                  <a:pt x="282" y="282"/>
                </a:lnTo>
                <a:close/>
                <a:moveTo>
                  <a:pt x="1" y="0"/>
                </a:moveTo>
                <a:lnTo>
                  <a:pt x="1" y="9882"/>
                </a:lnTo>
                <a:lnTo>
                  <a:pt x="9858" y="9882"/>
                </a:lnTo>
                <a:lnTo>
                  <a:pt x="985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6" name="Google Shape;2466;p42"/>
          <p:cNvSpPr/>
          <p:nvPr/>
        </p:nvSpPr>
        <p:spPr>
          <a:xfrm>
            <a:off x="3069187" y="2853443"/>
            <a:ext cx="358283" cy="358247"/>
          </a:xfrm>
          <a:custGeom>
            <a:avLst/>
            <a:gdLst/>
            <a:ahLst/>
            <a:cxnLst/>
            <a:rect l="l" t="t" r="r" b="b"/>
            <a:pathLst>
              <a:path w="9883" h="9882" extrusionOk="0">
                <a:moveTo>
                  <a:pt x="9577" y="282"/>
                </a:moveTo>
                <a:lnTo>
                  <a:pt x="9577" y="9576"/>
                </a:lnTo>
                <a:lnTo>
                  <a:pt x="283" y="9576"/>
                </a:lnTo>
                <a:lnTo>
                  <a:pt x="283" y="282"/>
                </a:lnTo>
                <a:close/>
                <a:moveTo>
                  <a:pt x="1" y="0"/>
                </a:moveTo>
                <a:lnTo>
                  <a:pt x="1" y="9882"/>
                </a:lnTo>
                <a:lnTo>
                  <a:pt x="9882" y="9882"/>
                </a:lnTo>
                <a:lnTo>
                  <a:pt x="988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7" name="Google Shape;2467;p42"/>
          <p:cNvSpPr/>
          <p:nvPr/>
        </p:nvSpPr>
        <p:spPr>
          <a:xfrm>
            <a:off x="3516749" y="2853443"/>
            <a:ext cx="358247" cy="358247"/>
          </a:xfrm>
          <a:custGeom>
            <a:avLst/>
            <a:gdLst/>
            <a:ahLst/>
            <a:cxnLst/>
            <a:rect l="l" t="t" r="r" b="b"/>
            <a:pathLst>
              <a:path w="9882" h="9882" extrusionOk="0">
                <a:moveTo>
                  <a:pt x="9577" y="282"/>
                </a:moveTo>
                <a:lnTo>
                  <a:pt x="9577" y="9576"/>
                </a:lnTo>
                <a:lnTo>
                  <a:pt x="282" y="9576"/>
                </a:lnTo>
                <a:lnTo>
                  <a:pt x="282" y="282"/>
                </a:lnTo>
                <a:close/>
                <a:moveTo>
                  <a:pt x="1" y="0"/>
                </a:moveTo>
                <a:lnTo>
                  <a:pt x="1" y="9882"/>
                </a:lnTo>
                <a:lnTo>
                  <a:pt x="9858" y="9882"/>
                </a:lnTo>
                <a:lnTo>
                  <a:pt x="988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8" name="Google Shape;2468;p42"/>
          <p:cNvSpPr/>
          <p:nvPr/>
        </p:nvSpPr>
        <p:spPr>
          <a:xfrm>
            <a:off x="3963441" y="2853443"/>
            <a:ext cx="358283" cy="358247"/>
          </a:xfrm>
          <a:custGeom>
            <a:avLst/>
            <a:gdLst/>
            <a:ahLst/>
            <a:cxnLst/>
            <a:rect l="l" t="t" r="r" b="b"/>
            <a:pathLst>
              <a:path w="9883" h="9882" extrusionOk="0">
                <a:moveTo>
                  <a:pt x="9601" y="282"/>
                </a:moveTo>
                <a:lnTo>
                  <a:pt x="9601" y="9576"/>
                </a:lnTo>
                <a:lnTo>
                  <a:pt x="306" y="9576"/>
                </a:lnTo>
                <a:lnTo>
                  <a:pt x="306" y="282"/>
                </a:lnTo>
                <a:close/>
                <a:moveTo>
                  <a:pt x="1" y="0"/>
                </a:moveTo>
                <a:lnTo>
                  <a:pt x="1" y="9882"/>
                </a:lnTo>
                <a:lnTo>
                  <a:pt x="9882" y="9882"/>
                </a:lnTo>
                <a:lnTo>
                  <a:pt x="988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9" name="Google Shape;2469;p42"/>
          <p:cNvSpPr/>
          <p:nvPr/>
        </p:nvSpPr>
        <p:spPr>
          <a:xfrm>
            <a:off x="4411003" y="2853443"/>
            <a:ext cx="358283" cy="358247"/>
          </a:xfrm>
          <a:custGeom>
            <a:avLst/>
            <a:gdLst/>
            <a:ahLst/>
            <a:cxnLst/>
            <a:rect l="l" t="t" r="r" b="b"/>
            <a:pathLst>
              <a:path w="9883" h="9882" extrusionOk="0">
                <a:moveTo>
                  <a:pt x="9577" y="282"/>
                </a:moveTo>
                <a:lnTo>
                  <a:pt x="9577" y="9576"/>
                </a:lnTo>
                <a:lnTo>
                  <a:pt x="282" y="9576"/>
                </a:lnTo>
                <a:lnTo>
                  <a:pt x="282" y="282"/>
                </a:lnTo>
                <a:close/>
                <a:moveTo>
                  <a:pt x="1" y="0"/>
                </a:moveTo>
                <a:lnTo>
                  <a:pt x="1" y="9882"/>
                </a:lnTo>
                <a:lnTo>
                  <a:pt x="9882" y="9882"/>
                </a:lnTo>
                <a:lnTo>
                  <a:pt x="985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0" name="Google Shape;2470;p42"/>
          <p:cNvSpPr/>
          <p:nvPr/>
        </p:nvSpPr>
        <p:spPr>
          <a:xfrm>
            <a:off x="4858565" y="2853443"/>
            <a:ext cx="357413" cy="358247"/>
          </a:xfrm>
          <a:custGeom>
            <a:avLst/>
            <a:gdLst/>
            <a:ahLst/>
            <a:cxnLst/>
            <a:rect l="l" t="t" r="r" b="b"/>
            <a:pathLst>
              <a:path w="9859" h="9882" extrusionOk="0">
                <a:moveTo>
                  <a:pt x="9577" y="282"/>
                </a:moveTo>
                <a:lnTo>
                  <a:pt x="9577" y="9576"/>
                </a:lnTo>
                <a:lnTo>
                  <a:pt x="282" y="9576"/>
                </a:lnTo>
                <a:lnTo>
                  <a:pt x="282" y="282"/>
                </a:lnTo>
                <a:close/>
                <a:moveTo>
                  <a:pt x="0" y="0"/>
                </a:moveTo>
                <a:lnTo>
                  <a:pt x="0" y="9882"/>
                </a:lnTo>
                <a:lnTo>
                  <a:pt x="9858" y="9882"/>
                </a:lnTo>
                <a:lnTo>
                  <a:pt x="985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1" name="Google Shape;2471;p42"/>
          <p:cNvSpPr/>
          <p:nvPr/>
        </p:nvSpPr>
        <p:spPr>
          <a:xfrm>
            <a:off x="5305257" y="2853443"/>
            <a:ext cx="358283" cy="358247"/>
          </a:xfrm>
          <a:custGeom>
            <a:avLst/>
            <a:gdLst/>
            <a:ahLst/>
            <a:cxnLst/>
            <a:rect l="l" t="t" r="r" b="b"/>
            <a:pathLst>
              <a:path w="9883" h="9882" extrusionOk="0">
                <a:moveTo>
                  <a:pt x="9600" y="282"/>
                </a:moveTo>
                <a:lnTo>
                  <a:pt x="9600" y="9576"/>
                </a:lnTo>
                <a:lnTo>
                  <a:pt x="282" y="9576"/>
                </a:lnTo>
                <a:lnTo>
                  <a:pt x="282" y="282"/>
                </a:lnTo>
                <a:close/>
                <a:moveTo>
                  <a:pt x="1" y="0"/>
                </a:moveTo>
                <a:lnTo>
                  <a:pt x="1" y="9882"/>
                </a:lnTo>
                <a:lnTo>
                  <a:pt x="9882" y="9882"/>
                </a:lnTo>
                <a:lnTo>
                  <a:pt x="988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2" name="Google Shape;2472;p42"/>
          <p:cNvSpPr/>
          <p:nvPr/>
        </p:nvSpPr>
        <p:spPr>
          <a:xfrm>
            <a:off x="5752819" y="2853443"/>
            <a:ext cx="357413" cy="358247"/>
          </a:xfrm>
          <a:custGeom>
            <a:avLst/>
            <a:gdLst/>
            <a:ahLst/>
            <a:cxnLst/>
            <a:rect l="l" t="t" r="r" b="b"/>
            <a:pathLst>
              <a:path w="9859" h="9882" extrusionOk="0">
                <a:moveTo>
                  <a:pt x="9577" y="282"/>
                </a:moveTo>
                <a:lnTo>
                  <a:pt x="9577" y="9576"/>
                </a:lnTo>
                <a:lnTo>
                  <a:pt x="282" y="9576"/>
                </a:lnTo>
                <a:lnTo>
                  <a:pt x="282" y="282"/>
                </a:lnTo>
                <a:close/>
                <a:moveTo>
                  <a:pt x="1" y="0"/>
                </a:moveTo>
                <a:lnTo>
                  <a:pt x="1" y="9882"/>
                </a:lnTo>
                <a:lnTo>
                  <a:pt x="9858" y="9882"/>
                </a:lnTo>
                <a:lnTo>
                  <a:pt x="985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3" name="Google Shape;2473;p42"/>
          <p:cNvSpPr/>
          <p:nvPr/>
        </p:nvSpPr>
        <p:spPr>
          <a:xfrm>
            <a:off x="3069187" y="3285664"/>
            <a:ext cx="358283" cy="358247"/>
          </a:xfrm>
          <a:custGeom>
            <a:avLst/>
            <a:gdLst/>
            <a:ahLst/>
            <a:cxnLst/>
            <a:rect l="l" t="t" r="r" b="b"/>
            <a:pathLst>
              <a:path w="9883" h="9882" extrusionOk="0">
                <a:moveTo>
                  <a:pt x="9577" y="306"/>
                </a:moveTo>
                <a:lnTo>
                  <a:pt x="9577" y="9577"/>
                </a:lnTo>
                <a:lnTo>
                  <a:pt x="283" y="9577"/>
                </a:lnTo>
                <a:lnTo>
                  <a:pt x="283" y="306"/>
                </a:lnTo>
                <a:close/>
                <a:moveTo>
                  <a:pt x="1" y="0"/>
                </a:moveTo>
                <a:lnTo>
                  <a:pt x="1" y="9882"/>
                </a:lnTo>
                <a:lnTo>
                  <a:pt x="9882" y="9882"/>
                </a:lnTo>
                <a:lnTo>
                  <a:pt x="988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4" name="Google Shape;2474;p42"/>
          <p:cNvSpPr/>
          <p:nvPr/>
        </p:nvSpPr>
        <p:spPr>
          <a:xfrm>
            <a:off x="3516749" y="3285664"/>
            <a:ext cx="358247" cy="358247"/>
          </a:xfrm>
          <a:custGeom>
            <a:avLst/>
            <a:gdLst/>
            <a:ahLst/>
            <a:cxnLst/>
            <a:rect l="l" t="t" r="r" b="b"/>
            <a:pathLst>
              <a:path w="9882" h="9882" extrusionOk="0">
                <a:moveTo>
                  <a:pt x="9577" y="306"/>
                </a:moveTo>
                <a:lnTo>
                  <a:pt x="9577" y="9577"/>
                </a:lnTo>
                <a:lnTo>
                  <a:pt x="282" y="9577"/>
                </a:lnTo>
                <a:lnTo>
                  <a:pt x="282" y="306"/>
                </a:lnTo>
                <a:close/>
                <a:moveTo>
                  <a:pt x="1" y="0"/>
                </a:moveTo>
                <a:lnTo>
                  <a:pt x="1" y="9882"/>
                </a:lnTo>
                <a:lnTo>
                  <a:pt x="9858" y="9882"/>
                </a:lnTo>
                <a:lnTo>
                  <a:pt x="988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5" name="Google Shape;2475;p42"/>
          <p:cNvSpPr/>
          <p:nvPr/>
        </p:nvSpPr>
        <p:spPr>
          <a:xfrm>
            <a:off x="3963441" y="3285664"/>
            <a:ext cx="358283" cy="358247"/>
          </a:xfrm>
          <a:custGeom>
            <a:avLst/>
            <a:gdLst/>
            <a:ahLst/>
            <a:cxnLst/>
            <a:rect l="l" t="t" r="r" b="b"/>
            <a:pathLst>
              <a:path w="9883" h="9882" extrusionOk="0">
                <a:moveTo>
                  <a:pt x="9601" y="306"/>
                </a:moveTo>
                <a:lnTo>
                  <a:pt x="9601" y="9577"/>
                </a:lnTo>
                <a:lnTo>
                  <a:pt x="283" y="9577"/>
                </a:lnTo>
                <a:lnTo>
                  <a:pt x="306" y="306"/>
                </a:lnTo>
                <a:close/>
                <a:moveTo>
                  <a:pt x="1" y="0"/>
                </a:moveTo>
                <a:lnTo>
                  <a:pt x="1" y="9882"/>
                </a:lnTo>
                <a:lnTo>
                  <a:pt x="9882" y="9882"/>
                </a:lnTo>
                <a:lnTo>
                  <a:pt x="988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6" name="Google Shape;2476;p42"/>
          <p:cNvSpPr/>
          <p:nvPr/>
        </p:nvSpPr>
        <p:spPr>
          <a:xfrm>
            <a:off x="4411003" y="3285664"/>
            <a:ext cx="358283" cy="358247"/>
          </a:xfrm>
          <a:custGeom>
            <a:avLst/>
            <a:gdLst/>
            <a:ahLst/>
            <a:cxnLst/>
            <a:rect l="l" t="t" r="r" b="b"/>
            <a:pathLst>
              <a:path w="9883" h="9882" extrusionOk="0">
                <a:moveTo>
                  <a:pt x="9577" y="306"/>
                </a:moveTo>
                <a:lnTo>
                  <a:pt x="9577" y="9577"/>
                </a:lnTo>
                <a:lnTo>
                  <a:pt x="282" y="9577"/>
                </a:lnTo>
                <a:lnTo>
                  <a:pt x="282" y="306"/>
                </a:lnTo>
                <a:close/>
                <a:moveTo>
                  <a:pt x="1" y="0"/>
                </a:moveTo>
                <a:lnTo>
                  <a:pt x="1" y="9882"/>
                </a:lnTo>
                <a:lnTo>
                  <a:pt x="9882" y="9882"/>
                </a:lnTo>
                <a:lnTo>
                  <a:pt x="985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7" name="Google Shape;2477;p42"/>
          <p:cNvSpPr/>
          <p:nvPr/>
        </p:nvSpPr>
        <p:spPr>
          <a:xfrm>
            <a:off x="4858565" y="3285664"/>
            <a:ext cx="357413" cy="358247"/>
          </a:xfrm>
          <a:custGeom>
            <a:avLst/>
            <a:gdLst/>
            <a:ahLst/>
            <a:cxnLst/>
            <a:rect l="l" t="t" r="r" b="b"/>
            <a:pathLst>
              <a:path w="9859" h="9882" extrusionOk="0">
                <a:moveTo>
                  <a:pt x="9577" y="306"/>
                </a:moveTo>
                <a:lnTo>
                  <a:pt x="9577" y="9577"/>
                </a:lnTo>
                <a:lnTo>
                  <a:pt x="282" y="9577"/>
                </a:lnTo>
                <a:lnTo>
                  <a:pt x="282" y="306"/>
                </a:lnTo>
                <a:close/>
                <a:moveTo>
                  <a:pt x="0" y="0"/>
                </a:moveTo>
                <a:lnTo>
                  <a:pt x="0" y="9882"/>
                </a:lnTo>
                <a:lnTo>
                  <a:pt x="9858" y="9882"/>
                </a:lnTo>
                <a:lnTo>
                  <a:pt x="985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8" name="Google Shape;2478;p42"/>
          <p:cNvSpPr/>
          <p:nvPr/>
        </p:nvSpPr>
        <p:spPr>
          <a:xfrm>
            <a:off x="5305257" y="3285664"/>
            <a:ext cx="358283" cy="358247"/>
          </a:xfrm>
          <a:custGeom>
            <a:avLst/>
            <a:gdLst/>
            <a:ahLst/>
            <a:cxnLst/>
            <a:rect l="l" t="t" r="r" b="b"/>
            <a:pathLst>
              <a:path w="9883" h="9882" extrusionOk="0">
                <a:moveTo>
                  <a:pt x="9600" y="306"/>
                </a:moveTo>
                <a:lnTo>
                  <a:pt x="9600" y="9577"/>
                </a:lnTo>
                <a:lnTo>
                  <a:pt x="282" y="9577"/>
                </a:lnTo>
                <a:lnTo>
                  <a:pt x="282" y="306"/>
                </a:lnTo>
                <a:close/>
                <a:moveTo>
                  <a:pt x="1" y="0"/>
                </a:moveTo>
                <a:lnTo>
                  <a:pt x="1" y="9882"/>
                </a:lnTo>
                <a:lnTo>
                  <a:pt x="9882" y="9882"/>
                </a:lnTo>
                <a:lnTo>
                  <a:pt x="988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9" name="Google Shape;2479;p42"/>
          <p:cNvSpPr/>
          <p:nvPr/>
        </p:nvSpPr>
        <p:spPr>
          <a:xfrm>
            <a:off x="5752819" y="3285664"/>
            <a:ext cx="357413" cy="358247"/>
          </a:xfrm>
          <a:custGeom>
            <a:avLst/>
            <a:gdLst/>
            <a:ahLst/>
            <a:cxnLst/>
            <a:rect l="l" t="t" r="r" b="b"/>
            <a:pathLst>
              <a:path w="9859" h="9882" extrusionOk="0">
                <a:moveTo>
                  <a:pt x="9577" y="306"/>
                </a:moveTo>
                <a:lnTo>
                  <a:pt x="9577" y="9577"/>
                </a:lnTo>
                <a:lnTo>
                  <a:pt x="282" y="9577"/>
                </a:lnTo>
                <a:lnTo>
                  <a:pt x="282" y="306"/>
                </a:lnTo>
                <a:close/>
                <a:moveTo>
                  <a:pt x="1" y="0"/>
                </a:moveTo>
                <a:lnTo>
                  <a:pt x="1" y="9882"/>
                </a:lnTo>
                <a:lnTo>
                  <a:pt x="9858" y="9882"/>
                </a:lnTo>
                <a:lnTo>
                  <a:pt x="985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0" name="Google Shape;2480;p42"/>
          <p:cNvSpPr/>
          <p:nvPr/>
        </p:nvSpPr>
        <p:spPr>
          <a:xfrm>
            <a:off x="3069187" y="3718755"/>
            <a:ext cx="358283" cy="357413"/>
          </a:xfrm>
          <a:custGeom>
            <a:avLst/>
            <a:gdLst/>
            <a:ahLst/>
            <a:cxnLst/>
            <a:rect l="l" t="t" r="r" b="b"/>
            <a:pathLst>
              <a:path w="9883" h="9859" extrusionOk="0">
                <a:moveTo>
                  <a:pt x="9577" y="282"/>
                </a:moveTo>
                <a:lnTo>
                  <a:pt x="9577" y="9576"/>
                </a:lnTo>
                <a:lnTo>
                  <a:pt x="283" y="9576"/>
                </a:lnTo>
                <a:lnTo>
                  <a:pt x="283" y="282"/>
                </a:lnTo>
                <a:close/>
                <a:moveTo>
                  <a:pt x="1" y="0"/>
                </a:moveTo>
                <a:lnTo>
                  <a:pt x="1" y="9858"/>
                </a:lnTo>
                <a:lnTo>
                  <a:pt x="9882" y="9858"/>
                </a:lnTo>
                <a:lnTo>
                  <a:pt x="988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1" name="Google Shape;2481;p42"/>
          <p:cNvSpPr/>
          <p:nvPr/>
        </p:nvSpPr>
        <p:spPr>
          <a:xfrm>
            <a:off x="3516749" y="3718755"/>
            <a:ext cx="358247" cy="357413"/>
          </a:xfrm>
          <a:custGeom>
            <a:avLst/>
            <a:gdLst/>
            <a:ahLst/>
            <a:cxnLst/>
            <a:rect l="l" t="t" r="r" b="b"/>
            <a:pathLst>
              <a:path w="9882" h="9859" extrusionOk="0">
                <a:moveTo>
                  <a:pt x="9577" y="282"/>
                </a:moveTo>
                <a:lnTo>
                  <a:pt x="9577" y="9576"/>
                </a:lnTo>
                <a:lnTo>
                  <a:pt x="282" y="9576"/>
                </a:lnTo>
                <a:lnTo>
                  <a:pt x="282" y="282"/>
                </a:lnTo>
                <a:close/>
                <a:moveTo>
                  <a:pt x="1" y="0"/>
                </a:moveTo>
                <a:lnTo>
                  <a:pt x="1" y="9858"/>
                </a:lnTo>
                <a:lnTo>
                  <a:pt x="9858" y="9858"/>
                </a:lnTo>
                <a:lnTo>
                  <a:pt x="988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2" name="Google Shape;2482;p42"/>
          <p:cNvSpPr/>
          <p:nvPr/>
        </p:nvSpPr>
        <p:spPr>
          <a:xfrm>
            <a:off x="3963441" y="3718755"/>
            <a:ext cx="358283" cy="357413"/>
          </a:xfrm>
          <a:custGeom>
            <a:avLst/>
            <a:gdLst/>
            <a:ahLst/>
            <a:cxnLst/>
            <a:rect l="l" t="t" r="r" b="b"/>
            <a:pathLst>
              <a:path w="9883" h="9859" extrusionOk="0">
                <a:moveTo>
                  <a:pt x="9601" y="282"/>
                </a:moveTo>
                <a:lnTo>
                  <a:pt x="9601" y="9576"/>
                </a:lnTo>
                <a:lnTo>
                  <a:pt x="283" y="9576"/>
                </a:lnTo>
                <a:lnTo>
                  <a:pt x="306" y="282"/>
                </a:lnTo>
                <a:close/>
                <a:moveTo>
                  <a:pt x="1" y="0"/>
                </a:moveTo>
                <a:lnTo>
                  <a:pt x="1" y="9858"/>
                </a:lnTo>
                <a:lnTo>
                  <a:pt x="9882" y="9858"/>
                </a:lnTo>
                <a:lnTo>
                  <a:pt x="988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3" name="Google Shape;2483;p42"/>
          <p:cNvSpPr/>
          <p:nvPr/>
        </p:nvSpPr>
        <p:spPr>
          <a:xfrm>
            <a:off x="4411003" y="3718755"/>
            <a:ext cx="358283" cy="357413"/>
          </a:xfrm>
          <a:custGeom>
            <a:avLst/>
            <a:gdLst/>
            <a:ahLst/>
            <a:cxnLst/>
            <a:rect l="l" t="t" r="r" b="b"/>
            <a:pathLst>
              <a:path w="9883" h="9859" extrusionOk="0">
                <a:moveTo>
                  <a:pt x="9577" y="282"/>
                </a:moveTo>
                <a:lnTo>
                  <a:pt x="9577" y="9576"/>
                </a:lnTo>
                <a:lnTo>
                  <a:pt x="282" y="9576"/>
                </a:lnTo>
                <a:lnTo>
                  <a:pt x="282" y="282"/>
                </a:lnTo>
                <a:close/>
                <a:moveTo>
                  <a:pt x="1" y="0"/>
                </a:moveTo>
                <a:lnTo>
                  <a:pt x="1" y="9858"/>
                </a:lnTo>
                <a:lnTo>
                  <a:pt x="9882" y="9858"/>
                </a:lnTo>
                <a:lnTo>
                  <a:pt x="985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4" name="Google Shape;2484;p42"/>
          <p:cNvSpPr/>
          <p:nvPr/>
        </p:nvSpPr>
        <p:spPr>
          <a:xfrm>
            <a:off x="4858565" y="3718755"/>
            <a:ext cx="357413" cy="357413"/>
          </a:xfrm>
          <a:custGeom>
            <a:avLst/>
            <a:gdLst/>
            <a:ahLst/>
            <a:cxnLst/>
            <a:rect l="l" t="t" r="r" b="b"/>
            <a:pathLst>
              <a:path w="9859" h="9859" extrusionOk="0">
                <a:moveTo>
                  <a:pt x="9577" y="282"/>
                </a:moveTo>
                <a:lnTo>
                  <a:pt x="9577" y="9576"/>
                </a:lnTo>
                <a:lnTo>
                  <a:pt x="282" y="9576"/>
                </a:lnTo>
                <a:lnTo>
                  <a:pt x="282" y="282"/>
                </a:lnTo>
                <a:close/>
                <a:moveTo>
                  <a:pt x="0" y="0"/>
                </a:moveTo>
                <a:lnTo>
                  <a:pt x="0" y="9858"/>
                </a:lnTo>
                <a:lnTo>
                  <a:pt x="9858" y="9858"/>
                </a:lnTo>
                <a:lnTo>
                  <a:pt x="985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5" name="Google Shape;2485;p42"/>
          <p:cNvSpPr/>
          <p:nvPr/>
        </p:nvSpPr>
        <p:spPr>
          <a:xfrm>
            <a:off x="5305257" y="3718755"/>
            <a:ext cx="358283" cy="357413"/>
          </a:xfrm>
          <a:custGeom>
            <a:avLst/>
            <a:gdLst/>
            <a:ahLst/>
            <a:cxnLst/>
            <a:rect l="l" t="t" r="r" b="b"/>
            <a:pathLst>
              <a:path w="9883" h="9859" extrusionOk="0">
                <a:moveTo>
                  <a:pt x="9600" y="282"/>
                </a:moveTo>
                <a:lnTo>
                  <a:pt x="9600" y="9576"/>
                </a:lnTo>
                <a:lnTo>
                  <a:pt x="282" y="9576"/>
                </a:lnTo>
                <a:lnTo>
                  <a:pt x="282" y="282"/>
                </a:lnTo>
                <a:close/>
                <a:moveTo>
                  <a:pt x="1" y="0"/>
                </a:moveTo>
                <a:lnTo>
                  <a:pt x="1" y="9858"/>
                </a:lnTo>
                <a:lnTo>
                  <a:pt x="9882" y="9858"/>
                </a:lnTo>
                <a:lnTo>
                  <a:pt x="988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6" name="Google Shape;2486;p42"/>
          <p:cNvSpPr/>
          <p:nvPr/>
        </p:nvSpPr>
        <p:spPr>
          <a:xfrm>
            <a:off x="5752819" y="3718755"/>
            <a:ext cx="357413" cy="357413"/>
          </a:xfrm>
          <a:custGeom>
            <a:avLst/>
            <a:gdLst/>
            <a:ahLst/>
            <a:cxnLst/>
            <a:rect l="l" t="t" r="r" b="b"/>
            <a:pathLst>
              <a:path w="9859" h="9859" extrusionOk="0">
                <a:moveTo>
                  <a:pt x="9577" y="282"/>
                </a:moveTo>
                <a:lnTo>
                  <a:pt x="9577" y="9576"/>
                </a:lnTo>
                <a:lnTo>
                  <a:pt x="282" y="9576"/>
                </a:lnTo>
                <a:lnTo>
                  <a:pt x="282" y="282"/>
                </a:lnTo>
                <a:close/>
                <a:moveTo>
                  <a:pt x="1" y="0"/>
                </a:moveTo>
                <a:lnTo>
                  <a:pt x="1" y="9858"/>
                </a:lnTo>
                <a:lnTo>
                  <a:pt x="9858" y="9858"/>
                </a:lnTo>
                <a:lnTo>
                  <a:pt x="985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7" name="Google Shape;2487;p42"/>
          <p:cNvSpPr/>
          <p:nvPr/>
        </p:nvSpPr>
        <p:spPr>
          <a:xfrm>
            <a:off x="3069187" y="4150976"/>
            <a:ext cx="358283" cy="358247"/>
          </a:xfrm>
          <a:custGeom>
            <a:avLst/>
            <a:gdLst/>
            <a:ahLst/>
            <a:cxnLst/>
            <a:rect l="l" t="t" r="r" b="b"/>
            <a:pathLst>
              <a:path w="9883" h="9882" extrusionOk="0">
                <a:moveTo>
                  <a:pt x="9577" y="306"/>
                </a:moveTo>
                <a:lnTo>
                  <a:pt x="9577" y="9577"/>
                </a:lnTo>
                <a:lnTo>
                  <a:pt x="283" y="9577"/>
                </a:lnTo>
                <a:lnTo>
                  <a:pt x="283" y="306"/>
                </a:lnTo>
                <a:close/>
                <a:moveTo>
                  <a:pt x="1" y="1"/>
                </a:moveTo>
                <a:lnTo>
                  <a:pt x="1" y="9882"/>
                </a:lnTo>
                <a:lnTo>
                  <a:pt x="9882" y="9882"/>
                </a:lnTo>
                <a:lnTo>
                  <a:pt x="988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8" name="Google Shape;2488;p42"/>
          <p:cNvSpPr/>
          <p:nvPr/>
        </p:nvSpPr>
        <p:spPr>
          <a:xfrm>
            <a:off x="3516749" y="4150976"/>
            <a:ext cx="358247" cy="358247"/>
          </a:xfrm>
          <a:custGeom>
            <a:avLst/>
            <a:gdLst/>
            <a:ahLst/>
            <a:cxnLst/>
            <a:rect l="l" t="t" r="r" b="b"/>
            <a:pathLst>
              <a:path w="9882" h="9882" extrusionOk="0">
                <a:moveTo>
                  <a:pt x="9577" y="306"/>
                </a:moveTo>
                <a:lnTo>
                  <a:pt x="9577" y="9577"/>
                </a:lnTo>
                <a:lnTo>
                  <a:pt x="282" y="9577"/>
                </a:lnTo>
                <a:lnTo>
                  <a:pt x="282" y="306"/>
                </a:lnTo>
                <a:close/>
                <a:moveTo>
                  <a:pt x="1" y="1"/>
                </a:moveTo>
                <a:lnTo>
                  <a:pt x="1" y="9882"/>
                </a:lnTo>
                <a:lnTo>
                  <a:pt x="9858" y="9882"/>
                </a:lnTo>
                <a:lnTo>
                  <a:pt x="988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9" name="Google Shape;2489;p42"/>
          <p:cNvSpPr/>
          <p:nvPr/>
        </p:nvSpPr>
        <p:spPr>
          <a:xfrm>
            <a:off x="3963441" y="4150976"/>
            <a:ext cx="358283" cy="358247"/>
          </a:xfrm>
          <a:custGeom>
            <a:avLst/>
            <a:gdLst/>
            <a:ahLst/>
            <a:cxnLst/>
            <a:rect l="l" t="t" r="r" b="b"/>
            <a:pathLst>
              <a:path w="9883" h="9882" extrusionOk="0">
                <a:moveTo>
                  <a:pt x="9601" y="306"/>
                </a:moveTo>
                <a:lnTo>
                  <a:pt x="9601" y="9577"/>
                </a:lnTo>
                <a:lnTo>
                  <a:pt x="283" y="9577"/>
                </a:lnTo>
                <a:lnTo>
                  <a:pt x="306" y="306"/>
                </a:lnTo>
                <a:close/>
                <a:moveTo>
                  <a:pt x="1" y="1"/>
                </a:moveTo>
                <a:lnTo>
                  <a:pt x="1" y="9882"/>
                </a:lnTo>
                <a:lnTo>
                  <a:pt x="9882" y="9882"/>
                </a:lnTo>
                <a:lnTo>
                  <a:pt x="988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0" name="Google Shape;2490;p42"/>
          <p:cNvSpPr/>
          <p:nvPr/>
        </p:nvSpPr>
        <p:spPr>
          <a:xfrm>
            <a:off x="4411003" y="4150976"/>
            <a:ext cx="358283" cy="358247"/>
          </a:xfrm>
          <a:custGeom>
            <a:avLst/>
            <a:gdLst/>
            <a:ahLst/>
            <a:cxnLst/>
            <a:rect l="l" t="t" r="r" b="b"/>
            <a:pathLst>
              <a:path w="9883" h="9882" extrusionOk="0">
                <a:moveTo>
                  <a:pt x="9577" y="306"/>
                </a:moveTo>
                <a:lnTo>
                  <a:pt x="9577" y="9577"/>
                </a:lnTo>
                <a:lnTo>
                  <a:pt x="282" y="9577"/>
                </a:lnTo>
                <a:lnTo>
                  <a:pt x="282" y="306"/>
                </a:lnTo>
                <a:close/>
                <a:moveTo>
                  <a:pt x="1" y="1"/>
                </a:moveTo>
                <a:lnTo>
                  <a:pt x="1" y="9882"/>
                </a:lnTo>
                <a:lnTo>
                  <a:pt x="9882" y="9882"/>
                </a:lnTo>
                <a:lnTo>
                  <a:pt x="985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1" name="Google Shape;2491;p42"/>
          <p:cNvSpPr/>
          <p:nvPr/>
        </p:nvSpPr>
        <p:spPr>
          <a:xfrm>
            <a:off x="4858565" y="4150976"/>
            <a:ext cx="357413" cy="358247"/>
          </a:xfrm>
          <a:custGeom>
            <a:avLst/>
            <a:gdLst/>
            <a:ahLst/>
            <a:cxnLst/>
            <a:rect l="l" t="t" r="r" b="b"/>
            <a:pathLst>
              <a:path w="9859" h="9882" extrusionOk="0">
                <a:moveTo>
                  <a:pt x="9577" y="306"/>
                </a:moveTo>
                <a:lnTo>
                  <a:pt x="9577" y="9577"/>
                </a:lnTo>
                <a:lnTo>
                  <a:pt x="282" y="9577"/>
                </a:lnTo>
                <a:lnTo>
                  <a:pt x="282" y="306"/>
                </a:lnTo>
                <a:close/>
                <a:moveTo>
                  <a:pt x="0" y="1"/>
                </a:moveTo>
                <a:lnTo>
                  <a:pt x="0" y="9882"/>
                </a:lnTo>
                <a:lnTo>
                  <a:pt x="9858" y="9882"/>
                </a:lnTo>
                <a:lnTo>
                  <a:pt x="985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2" name="Google Shape;2492;p42"/>
          <p:cNvSpPr/>
          <p:nvPr/>
        </p:nvSpPr>
        <p:spPr>
          <a:xfrm>
            <a:off x="5305257" y="4150976"/>
            <a:ext cx="358283" cy="358247"/>
          </a:xfrm>
          <a:custGeom>
            <a:avLst/>
            <a:gdLst/>
            <a:ahLst/>
            <a:cxnLst/>
            <a:rect l="l" t="t" r="r" b="b"/>
            <a:pathLst>
              <a:path w="9883" h="9882" extrusionOk="0">
                <a:moveTo>
                  <a:pt x="9600" y="306"/>
                </a:moveTo>
                <a:lnTo>
                  <a:pt x="9600" y="9577"/>
                </a:lnTo>
                <a:lnTo>
                  <a:pt x="282" y="9577"/>
                </a:lnTo>
                <a:lnTo>
                  <a:pt x="282" y="306"/>
                </a:lnTo>
                <a:close/>
                <a:moveTo>
                  <a:pt x="1" y="1"/>
                </a:moveTo>
                <a:lnTo>
                  <a:pt x="1" y="9882"/>
                </a:lnTo>
                <a:lnTo>
                  <a:pt x="9882" y="9882"/>
                </a:lnTo>
                <a:lnTo>
                  <a:pt x="988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3" name="Google Shape;2493;p42"/>
          <p:cNvSpPr/>
          <p:nvPr/>
        </p:nvSpPr>
        <p:spPr>
          <a:xfrm>
            <a:off x="5752819" y="4150976"/>
            <a:ext cx="357413" cy="358247"/>
          </a:xfrm>
          <a:custGeom>
            <a:avLst/>
            <a:gdLst/>
            <a:ahLst/>
            <a:cxnLst/>
            <a:rect l="l" t="t" r="r" b="b"/>
            <a:pathLst>
              <a:path w="9859" h="9882" extrusionOk="0">
                <a:moveTo>
                  <a:pt x="9577" y="306"/>
                </a:moveTo>
                <a:lnTo>
                  <a:pt x="9577" y="9577"/>
                </a:lnTo>
                <a:lnTo>
                  <a:pt x="282" y="9577"/>
                </a:lnTo>
                <a:lnTo>
                  <a:pt x="282" y="306"/>
                </a:lnTo>
                <a:close/>
                <a:moveTo>
                  <a:pt x="1" y="1"/>
                </a:moveTo>
                <a:lnTo>
                  <a:pt x="1" y="9882"/>
                </a:lnTo>
                <a:lnTo>
                  <a:pt x="9858" y="9882"/>
                </a:lnTo>
                <a:lnTo>
                  <a:pt x="985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4" name="Google Shape;2494;p42"/>
          <p:cNvSpPr/>
          <p:nvPr/>
        </p:nvSpPr>
        <p:spPr>
          <a:xfrm>
            <a:off x="3505221" y="1609694"/>
            <a:ext cx="220770" cy="205365"/>
          </a:xfrm>
          <a:custGeom>
            <a:avLst/>
            <a:gdLst/>
            <a:ahLst/>
            <a:cxnLst/>
            <a:rect l="l" t="t" r="r" b="b"/>
            <a:pathLst>
              <a:path w="7653" h="7119" extrusionOk="0">
                <a:moveTo>
                  <a:pt x="3799" y="1"/>
                </a:moveTo>
                <a:cubicBezTo>
                  <a:pt x="2084" y="1"/>
                  <a:pt x="580" y="1256"/>
                  <a:pt x="306" y="2985"/>
                </a:cubicBezTo>
                <a:cubicBezTo>
                  <a:pt x="1" y="4933"/>
                  <a:pt x="1315" y="6763"/>
                  <a:pt x="3240" y="7068"/>
                </a:cubicBezTo>
                <a:cubicBezTo>
                  <a:pt x="3441" y="7102"/>
                  <a:pt x="3641" y="7119"/>
                  <a:pt x="3838" y="7119"/>
                </a:cubicBezTo>
                <a:cubicBezTo>
                  <a:pt x="5550" y="7119"/>
                  <a:pt x="7050" y="5882"/>
                  <a:pt x="7324" y="4135"/>
                </a:cubicBezTo>
                <a:cubicBezTo>
                  <a:pt x="7652" y="2186"/>
                  <a:pt x="6338" y="356"/>
                  <a:pt x="4390" y="51"/>
                </a:cubicBezTo>
                <a:cubicBezTo>
                  <a:pt x="4191" y="17"/>
                  <a:pt x="3994" y="1"/>
                  <a:pt x="379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5" name="Google Shape;2495;p42"/>
          <p:cNvSpPr/>
          <p:nvPr/>
        </p:nvSpPr>
        <p:spPr>
          <a:xfrm>
            <a:off x="3876244" y="1609780"/>
            <a:ext cx="226193" cy="205221"/>
          </a:xfrm>
          <a:custGeom>
            <a:avLst/>
            <a:gdLst/>
            <a:ahLst/>
            <a:cxnLst/>
            <a:rect l="l" t="t" r="r" b="b"/>
            <a:pathLst>
              <a:path w="7841" h="7114" extrusionOk="0">
                <a:moveTo>
                  <a:pt x="3928" y="0"/>
                </a:moveTo>
                <a:cubicBezTo>
                  <a:pt x="2320" y="0"/>
                  <a:pt x="852" y="1098"/>
                  <a:pt x="470" y="2747"/>
                </a:cubicBezTo>
                <a:cubicBezTo>
                  <a:pt x="1" y="4648"/>
                  <a:pt x="1198" y="6573"/>
                  <a:pt x="3099" y="7019"/>
                </a:cubicBezTo>
                <a:cubicBezTo>
                  <a:pt x="3375" y="7082"/>
                  <a:pt x="3651" y="7113"/>
                  <a:pt x="3922" y="7113"/>
                </a:cubicBezTo>
                <a:cubicBezTo>
                  <a:pt x="5545" y="7113"/>
                  <a:pt x="7012" y="6018"/>
                  <a:pt x="7394" y="4390"/>
                </a:cubicBezTo>
                <a:cubicBezTo>
                  <a:pt x="7840" y="2465"/>
                  <a:pt x="6667" y="541"/>
                  <a:pt x="4742" y="95"/>
                </a:cubicBezTo>
                <a:cubicBezTo>
                  <a:pt x="4470" y="31"/>
                  <a:pt x="4197" y="0"/>
                  <a:pt x="392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6" name="Google Shape;2496;p42"/>
          <p:cNvSpPr/>
          <p:nvPr/>
        </p:nvSpPr>
        <p:spPr>
          <a:xfrm>
            <a:off x="5077778" y="1609867"/>
            <a:ext cx="220770" cy="205192"/>
          </a:xfrm>
          <a:custGeom>
            <a:avLst/>
            <a:gdLst/>
            <a:ahLst/>
            <a:cxnLst/>
            <a:rect l="l" t="t" r="r" b="b"/>
            <a:pathLst>
              <a:path w="7653" h="7113" extrusionOk="0">
                <a:moveTo>
                  <a:pt x="3833" y="1"/>
                </a:moveTo>
                <a:cubicBezTo>
                  <a:pt x="2124" y="1"/>
                  <a:pt x="603" y="1241"/>
                  <a:pt x="306" y="2979"/>
                </a:cubicBezTo>
                <a:cubicBezTo>
                  <a:pt x="1" y="4927"/>
                  <a:pt x="1315" y="6757"/>
                  <a:pt x="3263" y="7062"/>
                </a:cubicBezTo>
                <a:cubicBezTo>
                  <a:pt x="3462" y="7096"/>
                  <a:pt x="3660" y="7113"/>
                  <a:pt x="3855" y="7113"/>
                </a:cubicBezTo>
                <a:cubicBezTo>
                  <a:pt x="5550" y="7113"/>
                  <a:pt x="7052" y="5876"/>
                  <a:pt x="7347" y="4129"/>
                </a:cubicBezTo>
                <a:cubicBezTo>
                  <a:pt x="7652" y="2180"/>
                  <a:pt x="6338" y="350"/>
                  <a:pt x="4390" y="45"/>
                </a:cubicBezTo>
                <a:cubicBezTo>
                  <a:pt x="4203" y="15"/>
                  <a:pt x="4017" y="1"/>
                  <a:pt x="383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7" name="Google Shape;2497;p42"/>
          <p:cNvSpPr/>
          <p:nvPr/>
        </p:nvSpPr>
        <p:spPr>
          <a:xfrm>
            <a:off x="5449493" y="1609751"/>
            <a:ext cx="225501" cy="205250"/>
          </a:xfrm>
          <a:custGeom>
            <a:avLst/>
            <a:gdLst/>
            <a:ahLst/>
            <a:cxnLst/>
            <a:rect l="l" t="t" r="r" b="b"/>
            <a:pathLst>
              <a:path w="7817" h="7115" extrusionOk="0">
                <a:moveTo>
                  <a:pt x="3918" y="1"/>
                </a:moveTo>
                <a:cubicBezTo>
                  <a:pt x="2295" y="1"/>
                  <a:pt x="828" y="1096"/>
                  <a:pt x="446" y="2724"/>
                </a:cubicBezTo>
                <a:cubicBezTo>
                  <a:pt x="0" y="4649"/>
                  <a:pt x="1174" y="6574"/>
                  <a:pt x="3098" y="7020"/>
                </a:cubicBezTo>
                <a:cubicBezTo>
                  <a:pt x="3371" y="7083"/>
                  <a:pt x="3644" y="7114"/>
                  <a:pt x="3913" y="7114"/>
                </a:cubicBezTo>
                <a:cubicBezTo>
                  <a:pt x="5521" y="7114"/>
                  <a:pt x="6988" y="6019"/>
                  <a:pt x="7370" y="4391"/>
                </a:cubicBezTo>
                <a:cubicBezTo>
                  <a:pt x="7816" y="2466"/>
                  <a:pt x="6643" y="542"/>
                  <a:pt x="4741" y="96"/>
                </a:cubicBezTo>
                <a:cubicBezTo>
                  <a:pt x="4466" y="32"/>
                  <a:pt x="4190" y="1"/>
                  <a:pt x="391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8" name="Google Shape;2498;p42"/>
          <p:cNvSpPr/>
          <p:nvPr/>
        </p:nvSpPr>
        <p:spPr>
          <a:xfrm>
            <a:off x="5112999" y="1330837"/>
            <a:ext cx="150324" cy="436059"/>
          </a:xfrm>
          <a:custGeom>
            <a:avLst/>
            <a:gdLst/>
            <a:ahLst/>
            <a:cxnLst/>
            <a:rect l="l" t="t" r="r" b="b"/>
            <a:pathLst>
              <a:path w="5211" h="15116" extrusionOk="0">
                <a:moveTo>
                  <a:pt x="2605" y="1"/>
                </a:moveTo>
                <a:cubicBezTo>
                  <a:pt x="1174" y="1"/>
                  <a:pt x="0" y="1174"/>
                  <a:pt x="0" y="2606"/>
                </a:cubicBezTo>
                <a:lnTo>
                  <a:pt x="0" y="12487"/>
                </a:lnTo>
                <a:cubicBezTo>
                  <a:pt x="0" y="13942"/>
                  <a:pt x="1174" y="15116"/>
                  <a:pt x="2605" y="15116"/>
                </a:cubicBezTo>
                <a:cubicBezTo>
                  <a:pt x="4037" y="15116"/>
                  <a:pt x="5211" y="13942"/>
                  <a:pt x="5211" y="12487"/>
                </a:cubicBezTo>
                <a:lnTo>
                  <a:pt x="5211" y="2606"/>
                </a:lnTo>
                <a:cubicBezTo>
                  <a:pt x="5211" y="1174"/>
                  <a:pt x="4037" y="1"/>
                  <a:pt x="260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9" name="Google Shape;2499;p42"/>
          <p:cNvSpPr/>
          <p:nvPr/>
        </p:nvSpPr>
        <p:spPr>
          <a:xfrm>
            <a:off x="5486734" y="1330837"/>
            <a:ext cx="151017" cy="436059"/>
          </a:xfrm>
          <a:custGeom>
            <a:avLst/>
            <a:gdLst/>
            <a:ahLst/>
            <a:cxnLst/>
            <a:rect l="l" t="t" r="r" b="b"/>
            <a:pathLst>
              <a:path w="5235" h="15116" extrusionOk="0">
                <a:moveTo>
                  <a:pt x="2629" y="1"/>
                </a:moveTo>
                <a:cubicBezTo>
                  <a:pt x="1174" y="1"/>
                  <a:pt x="0" y="1174"/>
                  <a:pt x="24" y="2606"/>
                </a:cubicBezTo>
                <a:lnTo>
                  <a:pt x="24" y="12487"/>
                </a:lnTo>
                <a:cubicBezTo>
                  <a:pt x="24" y="13942"/>
                  <a:pt x="1174" y="15116"/>
                  <a:pt x="2629" y="15116"/>
                </a:cubicBezTo>
                <a:cubicBezTo>
                  <a:pt x="4061" y="15116"/>
                  <a:pt x="5234" y="13942"/>
                  <a:pt x="5234" y="12487"/>
                </a:cubicBezTo>
                <a:lnTo>
                  <a:pt x="5234" y="2606"/>
                </a:lnTo>
                <a:cubicBezTo>
                  <a:pt x="5234" y="1174"/>
                  <a:pt x="4061" y="1"/>
                  <a:pt x="262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0" name="Google Shape;2500;p42"/>
          <p:cNvSpPr/>
          <p:nvPr/>
        </p:nvSpPr>
        <p:spPr>
          <a:xfrm>
            <a:off x="3538395" y="1328125"/>
            <a:ext cx="153728" cy="438770"/>
          </a:xfrm>
          <a:custGeom>
            <a:avLst/>
            <a:gdLst/>
            <a:ahLst/>
            <a:cxnLst/>
            <a:rect l="l" t="t" r="r" b="b"/>
            <a:pathLst>
              <a:path w="5329" h="15210" extrusionOk="0">
                <a:moveTo>
                  <a:pt x="2676" y="1"/>
                </a:moveTo>
                <a:cubicBezTo>
                  <a:pt x="1198" y="1"/>
                  <a:pt x="1" y="1245"/>
                  <a:pt x="71" y="2700"/>
                </a:cubicBezTo>
                <a:lnTo>
                  <a:pt x="71" y="12581"/>
                </a:lnTo>
                <a:cubicBezTo>
                  <a:pt x="48" y="14036"/>
                  <a:pt x="1221" y="15210"/>
                  <a:pt x="2676" y="15210"/>
                </a:cubicBezTo>
                <a:cubicBezTo>
                  <a:pt x="4108" y="15210"/>
                  <a:pt x="5282" y="14036"/>
                  <a:pt x="5282" y="12581"/>
                </a:cubicBezTo>
                <a:lnTo>
                  <a:pt x="5282" y="2700"/>
                </a:lnTo>
                <a:cubicBezTo>
                  <a:pt x="5329" y="1245"/>
                  <a:pt x="4155" y="1"/>
                  <a:pt x="267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1" name="Google Shape;2501;p42"/>
          <p:cNvSpPr/>
          <p:nvPr/>
        </p:nvSpPr>
        <p:spPr>
          <a:xfrm>
            <a:off x="3914177" y="1330837"/>
            <a:ext cx="151017" cy="436059"/>
          </a:xfrm>
          <a:custGeom>
            <a:avLst/>
            <a:gdLst/>
            <a:ahLst/>
            <a:cxnLst/>
            <a:rect l="l" t="t" r="r" b="b"/>
            <a:pathLst>
              <a:path w="5235" h="15116" extrusionOk="0">
                <a:moveTo>
                  <a:pt x="2605" y="1"/>
                </a:moveTo>
                <a:cubicBezTo>
                  <a:pt x="1174" y="1"/>
                  <a:pt x="0" y="1174"/>
                  <a:pt x="0" y="2606"/>
                </a:cubicBezTo>
                <a:lnTo>
                  <a:pt x="0" y="12487"/>
                </a:lnTo>
                <a:cubicBezTo>
                  <a:pt x="0" y="13942"/>
                  <a:pt x="1174" y="15116"/>
                  <a:pt x="2605" y="15116"/>
                </a:cubicBezTo>
                <a:cubicBezTo>
                  <a:pt x="4061" y="15116"/>
                  <a:pt x="5234" y="13942"/>
                  <a:pt x="5234" y="12487"/>
                </a:cubicBezTo>
                <a:lnTo>
                  <a:pt x="5234" y="2606"/>
                </a:lnTo>
                <a:cubicBezTo>
                  <a:pt x="5234" y="1174"/>
                  <a:pt x="4061" y="1"/>
                  <a:pt x="260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2" name="Google Shape;2502;p42"/>
          <p:cNvSpPr/>
          <p:nvPr/>
        </p:nvSpPr>
        <p:spPr>
          <a:xfrm>
            <a:off x="4401582" y="2428223"/>
            <a:ext cx="372712" cy="340375"/>
          </a:xfrm>
          <a:custGeom>
            <a:avLst/>
            <a:gdLst/>
            <a:ahLst/>
            <a:cxnLst/>
            <a:rect l="l" t="t" r="r" b="b"/>
            <a:pathLst>
              <a:path w="10281" h="9389" extrusionOk="0">
                <a:moveTo>
                  <a:pt x="5141" y="0"/>
                </a:moveTo>
                <a:cubicBezTo>
                  <a:pt x="3943" y="0"/>
                  <a:pt x="2746" y="458"/>
                  <a:pt x="1831" y="1373"/>
                </a:cubicBezTo>
                <a:cubicBezTo>
                  <a:pt x="0" y="3204"/>
                  <a:pt x="0" y="6185"/>
                  <a:pt x="1831" y="8016"/>
                </a:cubicBezTo>
                <a:cubicBezTo>
                  <a:pt x="2746" y="8931"/>
                  <a:pt x="3943" y="9389"/>
                  <a:pt x="5141" y="9389"/>
                </a:cubicBezTo>
                <a:cubicBezTo>
                  <a:pt x="6338" y="9389"/>
                  <a:pt x="7535" y="8931"/>
                  <a:pt x="8450" y="8016"/>
                </a:cubicBezTo>
                <a:cubicBezTo>
                  <a:pt x="10281" y="6185"/>
                  <a:pt x="10281" y="3204"/>
                  <a:pt x="8450" y="1373"/>
                </a:cubicBezTo>
                <a:cubicBezTo>
                  <a:pt x="7535" y="458"/>
                  <a:pt x="6338" y="0"/>
                  <a:pt x="51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3" name="Google Shape;2503;p42"/>
          <p:cNvSpPr/>
          <p:nvPr/>
        </p:nvSpPr>
        <p:spPr>
          <a:xfrm>
            <a:off x="3061489" y="4160331"/>
            <a:ext cx="372712" cy="340375"/>
          </a:xfrm>
          <a:custGeom>
            <a:avLst/>
            <a:gdLst/>
            <a:ahLst/>
            <a:cxnLst/>
            <a:rect l="l" t="t" r="r" b="b"/>
            <a:pathLst>
              <a:path w="10281" h="9389" extrusionOk="0">
                <a:moveTo>
                  <a:pt x="5141" y="0"/>
                </a:moveTo>
                <a:cubicBezTo>
                  <a:pt x="3943" y="0"/>
                  <a:pt x="2746" y="458"/>
                  <a:pt x="1831" y="1373"/>
                </a:cubicBezTo>
                <a:cubicBezTo>
                  <a:pt x="0" y="3204"/>
                  <a:pt x="0" y="6185"/>
                  <a:pt x="1831" y="8016"/>
                </a:cubicBezTo>
                <a:cubicBezTo>
                  <a:pt x="2746" y="8931"/>
                  <a:pt x="3943" y="9389"/>
                  <a:pt x="5141" y="9389"/>
                </a:cubicBezTo>
                <a:cubicBezTo>
                  <a:pt x="6338" y="9389"/>
                  <a:pt x="7535" y="8931"/>
                  <a:pt x="8450" y="8016"/>
                </a:cubicBezTo>
                <a:cubicBezTo>
                  <a:pt x="10281" y="6185"/>
                  <a:pt x="10281" y="3204"/>
                  <a:pt x="8450" y="1373"/>
                </a:cubicBezTo>
                <a:cubicBezTo>
                  <a:pt x="7535" y="458"/>
                  <a:pt x="6338" y="0"/>
                  <a:pt x="51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4" name="Google Shape;2504;p42"/>
          <p:cNvSpPr/>
          <p:nvPr/>
        </p:nvSpPr>
        <p:spPr>
          <a:xfrm>
            <a:off x="4843254" y="3295029"/>
            <a:ext cx="372712" cy="340375"/>
          </a:xfrm>
          <a:custGeom>
            <a:avLst/>
            <a:gdLst/>
            <a:ahLst/>
            <a:cxnLst/>
            <a:rect l="l" t="t" r="r" b="b"/>
            <a:pathLst>
              <a:path w="10281" h="9389" extrusionOk="0">
                <a:moveTo>
                  <a:pt x="5141" y="0"/>
                </a:moveTo>
                <a:cubicBezTo>
                  <a:pt x="3943" y="0"/>
                  <a:pt x="2746" y="458"/>
                  <a:pt x="1831" y="1373"/>
                </a:cubicBezTo>
                <a:cubicBezTo>
                  <a:pt x="0" y="3204"/>
                  <a:pt x="0" y="6185"/>
                  <a:pt x="1831" y="8016"/>
                </a:cubicBezTo>
                <a:cubicBezTo>
                  <a:pt x="2746" y="8931"/>
                  <a:pt x="3943" y="9389"/>
                  <a:pt x="5141" y="9389"/>
                </a:cubicBezTo>
                <a:cubicBezTo>
                  <a:pt x="6338" y="9389"/>
                  <a:pt x="7535" y="8931"/>
                  <a:pt x="8450" y="8016"/>
                </a:cubicBezTo>
                <a:cubicBezTo>
                  <a:pt x="10281" y="6185"/>
                  <a:pt x="10281" y="3204"/>
                  <a:pt x="8450" y="1373"/>
                </a:cubicBezTo>
                <a:cubicBezTo>
                  <a:pt x="7535" y="458"/>
                  <a:pt x="6338" y="0"/>
                  <a:pt x="51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5" name="Google Shape;2505;p42"/>
          <p:cNvSpPr/>
          <p:nvPr/>
        </p:nvSpPr>
        <p:spPr>
          <a:xfrm>
            <a:off x="5291733" y="3727249"/>
            <a:ext cx="372712" cy="340375"/>
          </a:xfrm>
          <a:custGeom>
            <a:avLst/>
            <a:gdLst/>
            <a:ahLst/>
            <a:cxnLst/>
            <a:rect l="l" t="t" r="r" b="b"/>
            <a:pathLst>
              <a:path w="10281" h="9389" extrusionOk="0">
                <a:moveTo>
                  <a:pt x="5141" y="0"/>
                </a:moveTo>
                <a:cubicBezTo>
                  <a:pt x="3943" y="0"/>
                  <a:pt x="2746" y="458"/>
                  <a:pt x="1831" y="1373"/>
                </a:cubicBezTo>
                <a:cubicBezTo>
                  <a:pt x="0" y="3204"/>
                  <a:pt x="0" y="6185"/>
                  <a:pt x="1831" y="8016"/>
                </a:cubicBezTo>
                <a:cubicBezTo>
                  <a:pt x="2746" y="8931"/>
                  <a:pt x="3943" y="9389"/>
                  <a:pt x="5141" y="9389"/>
                </a:cubicBezTo>
                <a:cubicBezTo>
                  <a:pt x="6338" y="9389"/>
                  <a:pt x="7535" y="8931"/>
                  <a:pt x="8450" y="8016"/>
                </a:cubicBezTo>
                <a:cubicBezTo>
                  <a:pt x="10281" y="6185"/>
                  <a:pt x="10281" y="3204"/>
                  <a:pt x="8450" y="1373"/>
                </a:cubicBezTo>
                <a:cubicBezTo>
                  <a:pt x="7535" y="458"/>
                  <a:pt x="6338" y="0"/>
                  <a:pt x="51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6" name="Google Shape;2506;p42"/>
          <p:cNvSpPr txBox="1"/>
          <p:nvPr/>
        </p:nvSpPr>
        <p:spPr>
          <a:xfrm>
            <a:off x="3973809" y="2377896"/>
            <a:ext cx="3435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07" name="Google Shape;2507;p42"/>
          <p:cNvSpPr txBox="1"/>
          <p:nvPr/>
        </p:nvSpPr>
        <p:spPr>
          <a:xfrm>
            <a:off x="4423647" y="2386749"/>
            <a:ext cx="3435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08" name="Google Shape;2508;p42"/>
          <p:cNvSpPr txBox="1"/>
          <p:nvPr/>
        </p:nvSpPr>
        <p:spPr>
          <a:xfrm>
            <a:off x="4867782" y="2384093"/>
            <a:ext cx="3435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09" name="Google Shape;2509;p42"/>
          <p:cNvSpPr txBox="1"/>
          <p:nvPr/>
        </p:nvSpPr>
        <p:spPr>
          <a:xfrm>
            <a:off x="5312588" y="2384093"/>
            <a:ext cx="3435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10" name="Google Shape;2510;p42"/>
          <p:cNvSpPr txBox="1"/>
          <p:nvPr/>
        </p:nvSpPr>
        <p:spPr>
          <a:xfrm>
            <a:off x="5757394" y="2377896"/>
            <a:ext cx="3435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11" name="Google Shape;2511;p42"/>
          <p:cNvSpPr txBox="1"/>
          <p:nvPr/>
        </p:nvSpPr>
        <p:spPr>
          <a:xfrm>
            <a:off x="3078000" y="2814669"/>
            <a:ext cx="3435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12" name="Google Shape;2512;p42"/>
          <p:cNvSpPr txBox="1"/>
          <p:nvPr/>
        </p:nvSpPr>
        <p:spPr>
          <a:xfrm>
            <a:off x="3527838" y="2804931"/>
            <a:ext cx="3435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7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13" name="Google Shape;2513;p42"/>
          <p:cNvSpPr txBox="1"/>
          <p:nvPr/>
        </p:nvSpPr>
        <p:spPr>
          <a:xfrm>
            <a:off x="3971973" y="2814669"/>
            <a:ext cx="3435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8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14" name="Google Shape;2514;p42"/>
          <p:cNvSpPr txBox="1"/>
          <p:nvPr/>
        </p:nvSpPr>
        <p:spPr>
          <a:xfrm>
            <a:off x="4416779" y="2814669"/>
            <a:ext cx="3435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9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15" name="Google Shape;2515;p42"/>
          <p:cNvSpPr txBox="1"/>
          <p:nvPr/>
        </p:nvSpPr>
        <p:spPr>
          <a:xfrm>
            <a:off x="4830223" y="2814669"/>
            <a:ext cx="4185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10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16" name="Google Shape;2516;p42"/>
          <p:cNvSpPr txBox="1"/>
          <p:nvPr/>
        </p:nvSpPr>
        <p:spPr>
          <a:xfrm>
            <a:off x="5275029" y="2814669"/>
            <a:ext cx="4185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11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17" name="Google Shape;2517;p42"/>
          <p:cNvSpPr txBox="1"/>
          <p:nvPr/>
        </p:nvSpPr>
        <p:spPr>
          <a:xfrm>
            <a:off x="5719835" y="2814669"/>
            <a:ext cx="4185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12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18" name="Google Shape;2518;p42"/>
          <p:cNvSpPr txBox="1"/>
          <p:nvPr/>
        </p:nvSpPr>
        <p:spPr>
          <a:xfrm>
            <a:off x="3053972" y="3240875"/>
            <a:ext cx="3915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13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19" name="Google Shape;2519;p42"/>
          <p:cNvSpPr txBox="1"/>
          <p:nvPr/>
        </p:nvSpPr>
        <p:spPr>
          <a:xfrm>
            <a:off x="3501275" y="3243550"/>
            <a:ext cx="3843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14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20" name="Google Shape;2520;p42"/>
          <p:cNvSpPr txBox="1"/>
          <p:nvPr/>
        </p:nvSpPr>
        <p:spPr>
          <a:xfrm>
            <a:off x="3943350" y="3240875"/>
            <a:ext cx="3885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15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21" name="Google Shape;2521;p42"/>
          <p:cNvSpPr txBox="1"/>
          <p:nvPr/>
        </p:nvSpPr>
        <p:spPr>
          <a:xfrm>
            <a:off x="4392998" y="3240875"/>
            <a:ext cx="391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16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22" name="Google Shape;2522;p42"/>
          <p:cNvSpPr txBox="1"/>
          <p:nvPr/>
        </p:nvSpPr>
        <p:spPr>
          <a:xfrm>
            <a:off x="4830219" y="3240875"/>
            <a:ext cx="4185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17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23" name="Google Shape;2523;p42"/>
          <p:cNvSpPr txBox="1"/>
          <p:nvPr/>
        </p:nvSpPr>
        <p:spPr>
          <a:xfrm>
            <a:off x="5275022" y="3240875"/>
            <a:ext cx="4185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18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24" name="Google Shape;2524;p42"/>
          <p:cNvSpPr txBox="1"/>
          <p:nvPr/>
        </p:nvSpPr>
        <p:spPr>
          <a:xfrm>
            <a:off x="5719835" y="3240884"/>
            <a:ext cx="4185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19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25" name="Google Shape;2525;p42"/>
          <p:cNvSpPr txBox="1"/>
          <p:nvPr/>
        </p:nvSpPr>
        <p:spPr>
          <a:xfrm>
            <a:off x="3047775" y="3665254"/>
            <a:ext cx="3915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20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26" name="Google Shape;2526;p42"/>
          <p:cNvSpPr txBox="1"/>
          <p:nvPr/>
        </p:nvSpPr>
        <p:spPr>
          <a:xfrm>
            <a:off x="3495078" y="3667929"/>
            <a:ext cx="3843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21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27" name="Google Shape;2527;p42"/>
          <p:cNvSpPr txBox="1"/>
          <p:nvPr/>
        </p:nvSpPr>
        <p:spPr>
          <a:xfrm>
            <a:off x="3937153" y="3665254"/>
            <a:ext cx="3885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22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28" name="Google Shape;2528;p42"/>
          <p:cNvSpPr txBox="1"/>
          <p:nvPr/>
        </p:nvSpPr>
        <p:spPr>
          <a:xfrm>
            <a:off x="4386801" y="3665254"/>
            <a:ext cx="391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23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29" name="Google Shape;2529;p42"/>
          <p:cNvSpPr txBox="1"/>
          <p:nvPr/>
        </p:nvSpPr>
        <p:spPr>
          <a:xfrm>
            <a:off x="4824022" y="3665254"/>
            <a:ext cx="4185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24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30" name="Google Shape;2530;p42"/>
          <p:cNvSpPr txBox="1"/>
          <p:nvPr/>
        </p:nvSpPr>
        <p:spPr>
          <a:xfrm>
            <a:off x="5268825" y="3665254"/>
            <a:ext cx="4185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25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31" name="Google Shape;2531;p42"/>
          <p:cNvSpPr txBox="1"/>
          <p:nvPr/>
        </p:nvSpPr>
        <p:spPr>
          <a:xfrm>
            <a:off x="5713638" y="3665263"/>
            <a:ext cx="4185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26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32" name="Google Shape;2532;p42"/>
          <p:cNvSpPr txBox="1"/>
          <p:nvPr/>
        </p:nvSpPr>
        <p:spPr>
          <a:xfrm>
            <a:off x="3047775" y="4113158"/>
            <a:ext cx="3915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27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33" name="Google Shape;2533;p42"/>
          <p:cNvSpPr txBox="1"/>
          <p:nvPr/>
        </p:nvSpPr>
        <p:spPr>
          <a:xfrm>
            <a:off x="3495078" y="4112735"/>
            <a:ext cx="3843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28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34" name="Google Shape;2534;p42"/>
          <p:cNvSpPr txBox="1"/>
          <p:nvPr/>
        </p:nvSpPr>
        <p:spPr>
          <a:xfrm>
            <a:off x="3937153" y="4111609"/>
            <a:ext cx="3885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29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35" name="Google Shape;2535;p42"/>
          <p:cNvSpPr txBox="1"/>
          <p:nvPr/>
        </p:nvSpPr>
        <p:spPr>
          <a:xfrm>
            <a:off x="4386801" y="4110060"/>
            <a:ext cx="391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30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36" name="Google Shape;2536;p42"/>
          <p:cNvSpPr txBox="1"/>
          <p:nvPr/>
        </p:nvSpPr>
        <p:spPr>
          <a:xfrm>
            <a:off x="4824022" y="4110060"/>
            <a:ext cx="4185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31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37" name="Google Shape;2537;p42"/>
          <p:cNvSpPr txBox="1"/>
          <p:nvPr/>
        </p:nvSpPr>
        <p:spPr>
          <a:xfrm>
            <a:off x="4103878" y="1734500"/>
            <a:ext cx="9738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SEPTEMBER</a:t>
            </a:r>
            <a:endParaRPr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38" name="Google Shape;2538;p42"/>
          <p:cNvSpPr txBox="1"/>
          <p:nvPr/>
        </p:nvSpPr>
        <p:spPr>
          <a:xfrm>
            <a:off x="3078000" y="2159072"/>
            <a:ext cx="343500" cy="1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SUN</a:t>
            </a:r>
            <a:endParaRPr sz="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39" name="Google Shape;2539;p42"/>
          <p:cNvSpPr txBox="1"/>
          <p:nvPr/>
        </p:nvSpPr>
        <p:spPr>
          <a:xfrm>
            <a:off x="3494303" y="2159075"/>
            <a:ext cx="400500" cy="1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MON</a:t>
            </a:r>
            <a:endParaRPr sz="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40" name="Google Shape;2540;p42"/>
          <p:cNvSpPr txBox="1"/>
          <p:nvPr/>
        </p:nvSpPr>
        <p:spPr>
          <a:xfrm>
            <a:off x="3945306" y="2159075"/>
            <a:ext cx="400500" cy="1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TUE</a:t>
            </a:r>
            <a:endParaRPr sz="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41" name="Google Shape;2541;p42"/>
          <p:cNvSpPr txBox="1"/>
          <p:nvPr/>
        </p:nvSpPr>
        <p:spPr>
          <a:xfrm>
            <a:off x="4390112" y="2159075"/>
            <a:ext cx="400500" cy="1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WEN</a:t>
            </a:r>
            <a:endParaRPr sz="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42" name="Google Shape;2542;p42"/>
          <p:cNvSpPr txBox="1"/>
          <p:nvPr/>
        </p:nvSpPr>
        <p:spPr>
          <a:xfrm>
            <a:off x="4838010" y="2162500"/>
            <a:ext cx="400500" cy="1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THU</a:t>
            </a:r>
            <a:endParaRPr sz="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43" name="Google Shape;2543;p42"/>
          <p:cNvSpPr txBox="1"/>
          <p:nvPr/>
        </p:nvSpPr>
        <p:spPr>
          <a:xfrm>
            <a:off x="5285921" y="2159075"/>
            <a:ext cx="400500" cy="1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FRI</a:t>
            </a:r>
            <a:endParaRPr sz="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44" name="Google Shape;2544;p42"/>
          <p:cNvSpPr txBox="1"/>
          <p:nvPr/>
        </p:nvSpPr>
        <p:spPr>
          <a:xfrm>
            <a:off x="5733819" y="2162500"/>
            <a:ext cx="400500" cy="1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SAT</a:t>
            </a:r>
            <a:endParaRPr sz="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" name="Google Shape;2549;p43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Travel Infographics</a:t>
            </a:r>
            <a:endParaRPr/>
          </a:p>
        </p:txBody>
      </p:sp>
      <p:sp>
        <p:nvSpPr>
          <p:cNvPr id="2550" name="Google Shape;2550;p43"/>
          <p:cNvSpPr/>
          <p:nvPr/>
        </p:nvSpPr>
        <p:spPr>
          <a:xfrm>
            <a:off x="7419000" y="1487375"/>
            <a:ext cx="1267800" cy="896700"/>
          </a:xfrm>
          <a:prstGeom prst="homePlat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1" name="Google Shape;2551;p43"/>
          <p:cNvSpPr/>
          <p:nvPr/>
        </p:nvSpPr>
        <p:spPr>
          <a:xfrm>
            <a:off x="7419000" y="2515925"/>
            <a:ext cx="1267800" cy="896700"/>
          </a:xfrm>
          <a:prstGeom prst="homePlat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2" name="Google Shape;2552;p43"/>
          <p:cNvSpPr/>
          <p:nvPr/>
        </p:nvSpPr>
        <p:spPr>
          <a:xfrm>
            <a:off x="7419000" y="3544475"/>
            <a:ext cx="1267800" cy="896700"/>
          </a:xfrm>
          <a:prstGeom prst="homePlat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3" name="Google Shape;2553;p43"/>
          <p:cNvSpPr/>
          <p:nvPr/>
        </p:nvSpPr>
        <p:spPr>
          <a:xfrm>
            <a:off x="6276325" y="1487375"/>
            <a:ext cx="1051500" cy="896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4" name="Google Shape;2554;p43"/>
          <p:cNvSpPr/>
          <p:nvPr/>
        </p:nvSpPr>
        <p:spPr>
          <a:xfrm>
            <a:off x="6276325" y="2515925"/>
            <a:ext cx="1051500" cy="896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5" name="Google Shape;2555;p43"/>
          <p:cNvSpPr/>
          <p:nvPr/>
        </p:nvSpPr>
        <p:spPr>
          <a:xfrm>
            <a:off x="6276325" y="3544475"/>
            <a:ext cx="1051500" cy="896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6" name="Google Shape;2556;p43"/>
          <p:cNvSpPr/>
          <p:nvPr/>
        </p:nvSpPr>
        <p:spPr>
          <a:xfrm>
            <a:off x="5133650" y="1487375"/>
            <a:ext cx="1051500" cy="896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7" name="Google Shape;2557;p43"/>
          <p:cNvSpPr/>
          <p:nvPr/>
        </p:nvSpPr>
        <p:spPr>
          <a:xfrm>
            <a:off x="5133650" y="2515925"/>
            <a:ext cx="1051500" cy="896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8" name="Google Shape;2558;p43"/>
          <p:cNvSpPr/>
          <p:nvPr/>
        </p:nvSpPr>
        <p:spPr>
          <a:xfrm>
            <a:off x="5133650" y="3544475"/>
            <a:ext cx="1051500" cy="896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9" name="Google Shape;2559;p43"/>
          <p:cNvSpPr/>
          <p:nvPr/>
        </p:nvSpPr>
        <p:spPr>
          <a:xfrm>
            <a:off x="1483300" y="1487375"/>
            <a:ext cx="3559200" cy="896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0" name="Google Shape;2560;p43"/>
          <p:cNvSpPr/>
          <p:nvPr/>
        </p:nvSpPr>
        <p:spPr>
          <a:xfrm>
            <a:off x="1483300" y="2515925"/>
            <a:ext cx="3559200" cy="896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1" name="Google Shape;2561;p43"/>
          <p:cNvSpPr/>
          <p:nvPr/>
        </p:nvSpPr>
        <p:spPr>
          <a:xfrm>
            <a:off x="1483300" y="3544475"/>
            <a:ext cx="3559200" cy="896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2" name="Google Shape;2562;p43"/>
          <p:cNvSpPr txBox="1"/>
          <p:nvPr/>
        </p:nvSpPr>
        <p:spPr>
          <a:xfrm>
            <a:off x="5118701" y="1639075"/>
            <a:ext cx="10515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45%</a:t>
            </a:r>
            <a:endParaRPr sz="2500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563" name="Google Shape;2563;p43"/>
          <p:cNvSpPr txBox="1"/>
          <p:nvPr/>
        </p:nvSpPr>
        <p:spPr>
          <a:xfrm>
            <a:off x="6286875" y="1639075"/>
            <a:ext cx="10515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$25</a:t>
            </a:r>
            <a:endParaRPr sz="2500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564" name="Google Shape;2564;p43"/>
          <p:cNvSpPr txBox="1"/>
          <p:nvPr/>
        </p:nvSpPr>
        <p:spPr>
          <a:xfrm>
            <a:off x="7455250" y="1639075"/>
            <a:ext cx="9489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60%</a:t>
            </a:r>
            <a:endParaRPr sz="2500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565" name="Google Shape;2565;p43"/>
          <p:cNvSpPr txBox="1"/>
          <p:nvPr/>
        </p:nvSpPr>
        <p:spPr>
          <a:xfrm>
            <a:off x="6263300" y="1144200"/>
            <a:ext cx="10515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PRICE</a:t>
            </a:r>
            <a:endParaRPr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66" name="Google Shape;2566;p43"/>
          <p:cNvSpPr txBox="1"/>
          <p:nvPr/>
        </p:nvSpPr>
        <p:spPr>
          <a:xfrm>
            <a:off x="7419000" y="1144050"/>
            <a:ext cx="10065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CONFORT</a:t>
            </a:r>
            <a:endParaRPr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67" name="Google Shape;2567;p43"/>
          <p:cNvSpPr txBox="1"/>
          <p:nvPr/>
        </p:nvSpPr>
        <p:spPr>
          <a:xfrm>
            <a:off x="5129931" y="1144038"/>
            <a:ext cx="1061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TRAVELLERS</a:t>
            </a:r>
            <a:endParaRPr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68" name="Google Shape;2568;p43"/>
          <p:cNvSpPr txBox="1"/>
          <p:nvPr/>
        </p:nvSpPr>
        <p:spPr>
          <a:xfrm>
            <a:off x="5146326" y="2650475"/>
            <a:ext cx="10515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30%</a:t>
            </a:r>
            <a:endParaRPr sz="2500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569" name="Google Shape;2569;p43"/>
          <p:cNvSpPr txBox="1"/>
          <p:nvPr/>
        </p:nvSpPr>
        <p:spPr>
          <a:xfrm>
            <a:off x="6314500" y="2650475"/>
            <a:ext cx="10515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$40</a:t>
            </a:r>
            <a:endParaRPr sz="2500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570" name="Google Shape;2570;p43"/>
          <p:cNvSpPr txBox="1"/>
          <p:nvPr/>
        </p:nvSpPr>
        <p:spPr>
          <a:xfrm>
            <a:off x="7482875" y="2650475"/>
            <a:ext cx="9489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60%</a:t>
            </a:r>
            <a:endParaRPr sz="2500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571" name="Google Shape;2571;p43"/>
          <p:cNvSpPr txBox="1"/>
          <p:nvPr/>
        </p:nvSpPr>
        <p:spPr>
          <a:xfrm>
            <a:off x="5146326" y="3661875"/>
            <a:ext cx="10515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25%</a:t>
            </a:r>
            <a:endParaRPr sz="2500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572" name="Google Shape;2572;p43"/>
          <p:cNvSpPr txBox="1"/>
          <p:nvPr/>
        </p:nvSpPr>
        <p:spPr>
          <a:xfrm>
            <a:off x="6314500" y="3661875"/>
            <a:ext cx="10515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$15</a:t>
            </a:r>
            <a:endParaRPr sz="2500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573" name="Google Shape;2573;p43"/>
          <p:cNvSpPr txBox="1"/>
          <p:nvPr/>
        </p:nvSpPr>
        <p:spPr>
          <a:xfrm>
            <a:off x="7482875" y="3661875"/>
            <a:ext cx="9489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60%</a:t>
            </a:r>
            <a:endParaRPr sz="2500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574" name="Google Shape;2574;p43"/>
          <p:cNvSpPr txBox="1"/>
          <p:nvPr/>
        </p:nvSpPr>
        <p:spPr>
          <a:xfrm>
            <a:off x="1799874" y="1699938"/>
            <a:ext cx="2918100" cy="5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smallest one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575" name="Google Shape;2575;p43"/>
          <p:cNvSpPr txBox="1"/>
          <p:nvPr/>
        </p:nvSpPr>
        <p:spPr>
          <a:xfrm>
            <a:off x="1799863" y="2705975"/>
            <a:ext cx="2918100" cy="5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 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576" name="Google Shape;2576;p43"/>
          <p:cNvSpPr txBox="1"/>
          <p:nvPr/>
        </p:nvSpPr>
        <p:spPr>
          <a:xfrm>
            <a:off x="1799863" y="3682490"/>
            <a:ext cx="2918100" cy="5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composed mostly of hydrogen and helium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577" name="Google Shape;2577;p43"/>
          <p:cNvSpPr/>
          <p:nvPr/>
        </p:nvSpPr>
        <p:spPr>
          <a:xfrm>
            <a:off x="512150" y="1521450"/>
            <a:ext cx="894900" cy="894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8" name="Google Shape;2578;p43"/>
          <p:cNvSpPr/>
          <p:nvPr/>
        </p:nvSpPr>
        <p:spPr>
          <a:xfrm>
            <a:off x="512212" y="3553045"/>
            <a:ext cx="894900" cy="894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9" name="Google Shape;2579;p43"/>
          <p:cNvSpPr/>
          <p:nvPr/>
        </p:nvSpPr>
        <p:spPr>
          <a:xfrm>
            <a:off x="512212" y="2537237"/>
            <a:ext cx="894900" cy="894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0" name="Google Shape;2580;p43"/>
          <p:cNvSpPr/>
          <p:nvPr/>
        </p:nvSpPr>
        <p:spPr>
          <a:xfrm rot="-2070030">
            <a:off x="728185" y="1782294"/>
            <a:ext cx="512621" cy="496847"/>
          </a:xfrm>
          <a:custGeom>
            <a:avLst/>
            <a:gdLst/>
            <a:ahLst/>
            <a:cxnLst/>
            <a:rect l="l" t="t" r="r" b="b"/>
            <a:pathLst>
              <a:path w="24262" h="23517" extrusionOk="0">
                <a:moveTo>
                  <a:pt x="6974" y="0"/>
                </a:moveTo>
                <a:cubicBezTo>
                  <a:pt x="6737" y="0"/>
                  <a:pt x="6509" y="104"/>
                  <a:pt x="6360" y="303"/>
                </a:cubicBezTo>
                <a:cubicBezTo>
                  <a:pt x="6046" y="578"/>
                  <a:pt x="5771" y="931"/>
                  <a:pt x="5497" y="1285"/>
                </a:cubicBezTo>
                <a:cubicBezTo>
                  <a:pt x="4123" y="3169"/>
                  <a:pt x="2749" y="5093"/>
                  <a:pt x="1453" y="7095"/>
                </a:cubicBezTo>
                <a:cubicBezTo>
                  <a:pt x="1021" y="7762"/>
                  <a:pt x="629" y="8469"/>
                  <a:pt x="275" y="9215"/>
                </a:cubicBezTo>
                <a:cubicBezTo>
                  <a:pt x="1" y="9803"/>
                  <a:pt x="40" y="10039"/>
                  <a:pt x="511" y="10431"/>
                </a:cubicBezTo>
                <a:cubicBezTo>
                  <a:pt x="786" y="10667"/>
                  <a:pt x="1061" y="10863"/>
                  <a:pt x="1335" y="11060"/>
                </a:cubicBezTo>
                <a:cubicBezTo>
                  <a:pt x="1571" y="11256"/>
                  <a:pt x="1767" y="11374"/>
                  <a:pt x="1571" y="11766"/>
                </a:cubicBezTo>
                <a:cubicBezTo>
                  <a:pt x="1453" y="12002"/>
                  <a:pt x="1414" y="12277"/>
                  <a:pt x="1453" y="12551"/>
                </a:cubicBezTo>
                <a:cubicBezTo>
                  <a:pt x="1375" y="13101"/>
                  <a:pt x="1532" y="13690"/>
                  <a:pt x="1885" y="14122"/>
                </a:cubicBezTo>
                <a:cubicBezTo>
                  <a:pt x="2369" y="14672"/>
                  <a:pt x="3039" y="14951"/>
                  <a:pt x="3707" y="14951"/>
                </a:cubicBezTo>
                <a:cubicBezTo>
                  <a:pt x="4230" y="14951"/>
                  <a:pt x="4752" y="14780"/>
                  <a:pt x="5182" y="14436"/>
                </a:cubicBezTo>
                <a:cubicBezTo>
                  <a:pt x="5445" y="14248"/>
                  <a:pt x="5565" y="13844"/>
                  <a:pt x="5850" y="13844"/>
                </a:cubicBezTo>
                <a:cubicBezTo>
                  <a:pt x="5862" y="13844"/>
                  <a:pt x="5876" y="13845"/>
                  <a:pt x="5889" y="13847"/>
                </a:cubicBezTo>
                <a:cubicBezTo>
                  <a:pt x="6203" y="13847"/>
                  <a:pt x="6399" y="14122"/>
                  <a:pt x="6674" y="14279"/>
                </a:cubicBezTo>
                <a:cubicBezTo>
                  <a:pt x="6831" y="14357"/>
                  <a:pt x="6988" y="14396"/>
                  <a:pt x="7106" y="14475"/>
                </a:cubicBezTo>
                <a:cubicBezTo>
                  <a:pt x="7459" y="14671"/>
                  <a:pt x="7813" y="14867"/>
                  <a:pt x="8166" y="15024"/>
                </a:cubicBezTo>
                <a:cubicBezTo>
                  <a:pt x="8441" y="15064"/>
                  <a:pt x="8559" y="15339"/>
                  <a:pt x="8480" y="15574"/>
                </a:cubicBezTo>
                <a:cubicBezTo>
                  <a:pt x="8441" y="15692"/>
                  <a:pt x="8441" y="15810"/>
                  <a:pt x="8441" y="15888"/>
                </a:cubicBezTo>
                <a:cubicBezTo>
                  <a:pt x="8151" y="17552"/>
                  <a:pt x="9428" y="18982"/>
                  <a:pt x="11043" y="18982"/>
                </a:cubicBezTo>
                <a:cubicBezTo>
                  <a:pt x="11181" y="18982"/>
                  <a:pt x="11321" y="18972"/>
                  <a:pt x="11463" y="18950"/>
                </a:cubicBezTo>
                <a:cubicBezTo>
                  <a:pt x="12013" y="18832"/>
                  <a:pt x="12523" y="18558"/>
                  <a:pt x="12955" y="18165"/>
                </a:cubicBezTo>
                <a:cubicBezTo>
                  <a:pt x="13047" y="18051"/>
                  <a:pt x="13178" y="17990"/>
                  <a:pt x="13311" y="17990"/>
                </a:cubicBezTo>
                <a:cubicBezTo>
                  <a:pt x="13406" y="17990"/>
                  <a:pt x="13501" y="18021"/>
                  <a:pt x="13583" y="18086"/>
                </a:cubicBezTo>
                <a:cubicBezTo>
                  <a:pt x="14094" y="18401"/>
                  <a:pt x="14643" y="18675"/>
                  <a:pt x="15193" y="18911"/>
                </a:cubicBezTo>
                <a:cubicBezTo>
                  <a:pt x="15468" y="18989"/>
                  <a:pt x="15664" y="19264"/>
                  <a:pt x="15625" y="19578"/>
                </a:cubicBezTo>
                <a:cubicBezTo>
                  <a:pt x="15625" y="20010"/>
                  <a:pt x="15703" y="20442"/>
                  <a:pt x="15899" y="20834"/>
                </a:cubicBezTo>
                <a:cubicBezTo>
                  <a:pt x="16331" y="21777"/>
                  <a:pt x="16959" y="22483"/>
                  <a:pt x="18098" y="22522"/>
                </a:cubicBezTo>
                <a:cubicBezTo>
                  <a:pt x="18687" y="22522"/>
                  <a:pt x="19236" y="22326"/>
                  <a:pt x="19707" y="21934"/>
                </a:cubicBezTo>
                <a:cubicBezTo>
                  <a:pt x="19795" y="21845"/>
                  <a:pt x="19921" y="21794"/>
                  <a:pt x="20048" y="21794"/>
                </a:cubicBezTo>
                <a:cubicBezTo>
                  <a:pt x="20148" y="21794"/>
                  <a:pt x="20249" y="21825"/>
                  <a:pt x="20335" y="21894"/>
                </a:cubicBezTo>
                <a:cubicBezTo>
                  <a:pt x="20924" y="22208"/>
                  <a:pt x="21474" y="22522"/>
                  <a:pt x="22063" y="22836"/>
                </a:cubicBezTo>
                <a:cubicBezTo>
                  <a:pt x="22534" y="23033"/>
                  <a:pt x="22966" y="23268"/>
                  <a:pt x="23437" y="23465"/>
                </a:cubicBezTo>
                <a:cubicBezTo>
                  <a:pt x="23502" y="23497"/>
                  <a:pt x="23573" y="23516"/>
                  <a:pt x="23646" y="23516"/>
                </a:cubicBezTo>
                <a:cubicBezTo>
                  <a:pt x="23750" y="23516"/>
                  <a:pt x="23855" y="23478"/>
                  <a:pt x="23947" y="23386"/>
                </a:cubicBezTo>
                <a:cubicBezTo>
                  <a:pt x="24065" y="23268"/>
                  <a:pt x="24104" y="23072"/>
                  <a:pt x="24025" y="22876"/>
                </a:cubicBezTo>
                <a:cubicBezTo>
                  <a:pt x="24025" y="22797"/>
                  <a:pt x="23947" y="22758"/>
                  <a:pt x="23947" y="22679"/>
                </a:cubicBezTo>
                <a:cubicBezTo>
                  <a:pt x="23476" y="21148"/>
                  <a:pt x="22966" y="19657"/>
                  <a:pt x="22377" y="18204"/>
                </a:cubicBezTo>
                <a:cubicBezTo>
                  <a:pt x="22259" y="17929"/>
                  <a:pt x="22298" y="17615"/>
                  <a:pt x="22494" y="17419"/>
                </a:cubicBezTo>
                <a:cubicBezTo>
                  <a:pt x="23005" y="16948"/>
                  <a:pt x="23319" y="16320"/>
                  <a:pt x="23437" y="15653"/>
                </a:cubicBezTo>
                <a:cubicBezTo>
                  <a:pt x="23476" y="15339"/>
                  <a:pt x="23790" y="15103"/>
                  <a:pt x="23947" y="14828"/>
                </a:cubicBezTo>
                <a:cubicBezTo>
                  <a:pt x="24261" y="14436"/>
                  <a:pt x="24143" y="13886"/>
                  <a:pt x="23711" y="13690"/>
                </a:cubicBezTo>
                <a:cubicBezTo>
                  <a:pt x="23515" y="13572"/>
                  <a:pt x="23319" y="13454"/>
                  <a:pt x="23123" y="13336"/>
                </a:cubicBezTo>
                <a:cubicBezTo>
                  <a:pt x="22926" y="13219"/>
                  <a:pt x="22926" y="13062"/>
                  <a:pt x="23044" y="12865"/>
                </a:cubicBezTo>
                <a:cubicBezTo>
                  <a:pt x="23280" y="12551"/>
                  <a:pt x="23476" y="12237"/>
                  <a:pt x="23672" y="11884"/>
                </a:cubicBezTo>
                <a:cubicBezTo>
                  <a:pt x="23829" y="11491"/>
                  <a:pt x="23790" y="11334"/>
                  <a:pt x="23437" y="11099"/>
                </a:cubicBezTo>
                <a:cubicBezTo>
                  <a:pt x="23240" y="10942"/>
                  <a:pt x="23044" y="10824"/>
                  <a:pt x="22848" y="10667"/>
                </a:cubicBezTo>
                <a:cubicBezTo>
                  <a:pt x="22432" y="10384"/>
                  <a:pt x="22122" y="10235"/>
                  <a:pt x="21858" y="10235"/>
                </a:cubicBezTo>
                <a:cubicBezTo>
                  <a:pt x="21498" y="10235"/>
                  <a:pt x="21224" y="10511"/>
                  <a:pt x="20885" y="11099"/>
                </a:cubicBezTo>
                <a:lnTo>
                  <a:pt x="20846" y="11177"/>
                </a:lnTo>
                <a:cubicBezTo>
                  <a:pt x="20616" y="11574"/>
                  <a:pt x="20509" y="11748"/>
                  <a:pt x="20364" y="11748"/>
                </a:cubicBezTo>
                <a:cubicBezTo>
                  <a:pt x="20236" y="11748"/>
                  <a:pt x="20080" y="11613"/>
                  <a:pt x="19786" y="11374"/>
                </a:cubicBezTo>
                <a:cubicBezTo>
                  <a:pt x="19590" y="11217"/>
                  <a:pt x="19472" y="11099"/>
                  <a:pt x="19629" y="10863"/>
                </a:cubicBezTo>
                <a:cubicBezTo>
                  <a:pt x="19668" y="10746"/>
                  <a:pt x="19707" y="10628"/>
                  <a:pt x="19747" y="10510"/>
                </a:cubicBezTo>
                <a:cubicBezTo>
                  <a:pt x="19904" y="9960"/>
                  <a:pt x="19864" y="9882"/>
                  <a:pt x="19393" y="9607"/>
                </a:cubicBezTo>
                <a:cubicBezTo>
                  <a:pt x="19034" y="9395"/>
                  <a:pt x="18783" y="9284"/>
                  <a:pt x="18571" y="9284"/>
                </a:cubicBezTo>
                <a:cubicBezTo>
                  <a:pt x="18272" y="9284"/>
                  <a:pt x="18049" y="9502"/>
                  <a:pt x="17705" y="9960"/>
                </a:cubicBezTo>
                <a:cubicBezTo>
                  <a:pt x="17632" y="10083"/>
                  <a:pt x="17543" y="10144"/>
                  <a:pt x="17448" y="10144"/>
                </a:cubicBezTo>
                <a:cubicBezTo>
                  <a:pt x="17391" y="10144"/>
                  <a:pt x="17332" y="10122"/>
                  <a:pt x="17273" y="10078"/>
                </a:cubicBezTo>
                <a:cubicBezTo>
                  <a:pt x="17077" y="9960"/>
                  <a:pt x="16959" y="9921"/>
                  <a:pt x="16842" y="9843"/>
                </a:cubicBezTo>
                <a:cubicBezTo>
                  <a:pt x="15978" y="9293"/>
                  <a:pt x="15075" y="8783"/>
                  <a:pt x="14211" y="8272"/>
                </a:cubicBezTo>
                <a:cubicBezTo>
                  <a:pt x="14102" y="8210"/>
                  <a:pt x="14010" y="8178"/>
                  <a:pt x="13928" y="8178"/>
                </a:cubicBezTo>
                <a:cubicBezTo>
                  <a:pt x="13805" y="8178"/>
                  <a:pt x="13701" y="8249"/>
                  <a:pt x="13583" y="8390"/>
                </a:cubicBezTo>
                <a:cubicBezTo>
                  <a:pt x="13348" y="8743"/>
                  <a:pt x="13112" y="9058"/>
                  <a:pt x="12877" y="9411"/>
                </a:cubicBezTo>
                <a:cubicBezTo>
                  <a:pt x="12602" y="9882"/>
                  <a:pt x="12288" y="10314"/>
                  <a:pt x="12013" y="10785"/>
                </a:cubicBezTo>
                <a:cubicBezTo>
                  <a:pt x="11985" y="10840"/>
                  <a:pt x="11938" y="10896"/>
                  <a:pt x="11871" y="10896"/>
                </a:cubicBezTo>
                <a:cubicBezTo>
                  <a:pt x="11843" y="10896"/>
                  <a:pt x="11812" y="10886"/>
                  <a:pt x="11778" y="10863"/>
                </a:cubicBezTo>
                <a:cubicBezTo>
                  <a:pt x="11660" y="10824"/>
                  <a:pt x="11621" y="10706"/>
                  <a:pt x="11660" y="10628"/>
                </a:cubicBezTo>
                <a:cubicBezTo>
                  <a:pt x="11699" y="10549"/>
                  <a:pt x="11738" y="10510"/>
                  <a:pt x="11738" y="10431"/>
                </a:cubicBezTo>
                <a:cubicBezTo>
                  <a:pt x="12288" y="9529"/>
                  <a:pt x="12798" y="8547"/>
                  <a:pt x="13230" y="7566"/>
                </a:cubicBezTo>
                <a:cubicBezTo>
                  <a:pt x="13623" y="6781"/>
                  <a:pt x="13937" y="5956"/>
                  <a:pt x="14172" y="5093"/>
                </a:cubicBezTo>
                <a:cubicBezTo>
                  <a:pt x="14251" y="4622"/>
                  <a:pt x="14094" y="4150"/>
                  <a:pt x="13740" y="3836"/>
                </a:cubicBezTo>
                <a:cubicBezTo>
                  <a:pt x="13466" y="3601"/>
                  <a:pt x="13191" y="3365"/>
                  <a:pt x="12877" y="3130"/>
                </a:cubicBezTo>
                <a:cubicBezTo>
                  <a:pt x="12249" y="2698"/>
                  <a:pt x="11503" y="2345"/>
                  <a:pt x="10875" y="1913"/>
                </a:cubicBezTo>
                <a:cubicBezTo>
                  <a:pt x="9775" y="1206"/>
                  <a:pt x="8598" y="578"/>
                  <a:pt x="7381" y="107"/>
                </a:cubicBezTo>
                <a:cubicBezTo>
                  <a:pt x="7251" y="35"/>
                  <a:pt x="7111" y="0"/>
                  <a:pt x="697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1" name="Google Shape;2581;p43"/>
          <p:cNvSpPr/>
          <p:nvPr/>
        </p:nvSpPr>
        <p:spPr>
          <a:xfrm rot="-2070030">
            <a:off x="661475" y="1738149"/>
            <a:ext cx="510952" cy="496911"/>
          </a:xfrm>
          <a:custGeom>
            <a:avLst/>
            <a:gdLst/>
            <a:ahLst/>
            <a:cxnLst/>
            <a:rect l="l" t="t" r="r" b="b"/>
            <a:pathLst>
              <a:path w="24183" h="23520" extrusionOk="0">
                <a:moveTo>
                  <a:pt x="3863" y="11062"/>
                </a:moveTo>
                <a:cubicBezTo>
                  <a:pt x="4026" y="11062"/>
                  <a:pt x="4192" y="11086"/>
                  <a:pt x="4358" y="11138"/>
                </a:cubicBezTo>
                <a:cubicBezTo>
                  <a:pt x="4907" y="11374"/>
                  <a:pt x="5261" y="11962"/>
                  <a:pt x="5261" y="12591"/>
                </a:cubicBezTo>
                <a:cubicBezTo>
                  <a:pt x="5143" y="13454"/>
                  <a:pt x="4476" y="14122"/>
                  <a:pt x="3612" y="14200"/>
                </a:cubicBezTo>
                <a:cubicBezTo>
                  <a:pt x="3583" y="14202"/>
                  <a:pt x="3554" y="14203"/>
                  <a:pt x="3526" y="14203"/>
                </a:cubicBezTo>
                <a:cubicBezTo>
                  <a:pt x="3045" y="14203"/>
                  <a:pt x="2578" y="13899"/>
                  <a:pt x="2356" y="13454"/>
                </a:cubicBezTo>
                <a:cubicBezTo>
                  <a:pt x="2120" y="12826"/>
                  <a:pt x="2238" y="12119"/>
                  <a:pt x="2631" y="11570"/>
                </a:cubicBezTo>
                <a:cubicBezTo>
                  <a:pt x="2977" y="11252"/>
                  <a:pt x="3409" y="11062"/>
                  <a:pt x="3863" y="11062"/>
                </a:cubicBezTo>
                <a:close/>
                <a:moveTo>
                  <a:pt x="13896" y="8962"/>
                </a:moveTo>
                <a:cubicBezTo>
                  <a:pt x="13968" y="8962"/>
                  <a:pt x="14055" y="9010"/>
                  <a:pt x="14211" y="9097"/>
                </a:cubicBezTo>
                <a:cubicBezTo>
                  <a:pt x="15193" y="9764"/>
                  <a:pt x="16292" y="10196"/>
                  <a:pt x="17312" y="10824"/>
                </a:cubicBezTo>
                <a:cubicBezTo>
                  <a:pt x="17404" y="10889"/>
                  <a:pt x="17509" y="10920"/>
                  <a:pt x="17612" y="10920"/>
                </a:cubicBezTo>
                <a:cubicBezTo>
                  <a:pt x="17818" y="10920"/>
                  <a:pt x="18019" y="10798"/>
                  <a:pt x="18098" y="10588"/>
                </a:cubicBezTo>
                <a:cubicBezTo>
                  <a:pt x="18215" y="10471"/>
                  <a:pt x="18255" y="10314"/>
                  <a:pt x="18333" y="10157"/>
                </a:cubicBezTo>
                <a:cubicBezTo>
                  <a:pt x="18431" y="10019"/>
                  <a:pt x="18588" y="9951"/>
                  <a:pt x="18745" y="9951"/>
                </a:cubicBezTo>
                <a:cubicBezTo>
                  <a:pt x="18902" y="9951"/>
                  <a:pt x="19059" y="10019"/>
                  <a:pt x="19157" y="10157"/>
                </a:cubicBezTo>
                <a:cubicBezTo>
                  <a:pt x="19197" y="10235"/>
                  <a:pt x="19197" y="10314"/>
                  <a:pt x="19197" y="10392"/>
                </a:cubicBezTo>
                <a:cubicBezTo>
                  <a:pt x="19157" y="10588"/>
                  <a:pt x="19118" y="10824"/>
                  <a:pt x="19000" y="11060"/>
                </a:cubicBezTo>
                <a:cubicBezTo>
                  <a:pt x="18883" y="11295"/>
                  <a:pt x="19000" y="11648"/>
                  <a:pt x="19275" y="11766"/>
                </a:cubicBezTo>
                <a:cubicBezTo>
                  <a:pt x="19589" y="11962"/>
                  <a:pt x="19943" y="12198"/>
                  <a:pt x="20257" y="12433"/>
                </a:cubicBezTo>
                <a:cubicBezTo>
                  <a:pt x="20378" y="12520"/>
                  <a:pt x="20476" y="12569"/>
                  <a:pt x="20569" y="12569"/>
                </a:cubicBezTo>
                <a:cubicBezTo>
                  <a:pt x="20685" y="12569"/>
                  <a:pt x="20792" y="12491"/>
                  <a:pt x="20924" y="12316"/>
                </a:cubicBezTo>
                <a:cubicBezTo>
                  <a:pt x="21160" y="12002"/>
                  <a:pt x="21395" y="11648"/>
                  <a:pt x="21591" y="11334"/>
                </a:cubicBezTo>
                <a:cubicBezTo>
                  <a:pt x="21772" y="11086"/>
                  <a:pt x="21849" y="10980"/>
                  <a:pt x="21964" y="10980"/>
                </a:cubicBezTo>
                <a:cubicBezTo>
                  <a:pt x="22048" y="10980"/>
                  <a:pt x="22154" y="11038"/>
                  <a:pt x="22337" y="11138"/>
                </a:cubicBezTo>
                <a:cubicBezTo>
                  <a:pt x="23044" y="11531"/>
                  <a:pt x="23044" y="11531"/>
                  <a:pt x="22612" y="12237"/>
                </a:cubicBezTo>
                <a:cubicBezTo>
                  <a:pt x="22494" y="12433"/>
                  <a:pt x="22377" y="12630"/>
                  <a:pt x="22219" y="12865"/>
                </a:cubicBezTo>
                <a:cubicBezTo>
                  <a:pt x="21984" y="13101"/>
                  <a:pt x="22102" y="13493"/>
                  <a:pt x="22416" y="13650"/>
                </a:cubicBezTo>
                <a:cubicBezTo>
                  <a:pt x="22651" y="13807"/>
                  <a:pt x="22926" y="14004"/>
                  <a:pt x="23122" y="14122"/>
                </a:cubicBezTo>
                <a:cubicBezTo>
                  <a:pt x="23319" y="14239"/>
                  <a:pt x="23397" y="14396"/>
                  <a:pt x="23240" y="14632"/>
                </a:cubicBezTo>
                <a:cubicBezTo>
                  <a:pt x="22887" y="15064"/>
                  <a:pt x="22651" y="15574"/>
                  <a:pt x="22573" y="16124"/>
                </a:cubicBezTo>
                <a:cubicBezTo>
                  <a:pt x="22494" y="16477"/>
                  <a:pt x="22298" y="16791"/>
                  <a:pt x="22023" y="16987"/>
                </a:cubicBezTo>
                <a:cubicBezTo>
                  <a:pt x="21944" y="17067"/>
                  <a:pt x="21871" y="17095"/>
                  <a:pt x="21802" y="17095"/>
                </a:cubicBezTo>
                <a:cubicBezTo>
                  <a:pt x="21700" y="17095"/>
                  <a:pt x="21606" y="17034"/>
                  <a:pt x="21513" y="16987"/>
                </a:cubicBezTo>
                <a:cubicBezTo>
                  <a:pt x="20885" y="16595"/>
                  <a:pt x="20217" y="16202"/>
                  <a:pt x="19629" y="15770"/>
                </a:cubicBezTo>
                <a:cubicBezTo>
                  <a:pt x="18961" y="15260"/>
                  <a:pt x="18215" y="14867"/>
                  <a:pt x="17469" y="14396"/>
                </a:cubicBezTo>
                <a:cubicBezTo>
                  <a:pt x="15938" y="13454"/>
                  <a:pt x="14329" y="12512"/>
                  <a:pt x="12759" y="11531"/>
                </a:cubicBezTo>
                <a:cubicBezTo>
                  <a:pt x="12288" y="11217"/>
                  <a:pt x="12248" y="11217"/>
                  <a:pt x="12602" y="10745"/>
                </a:cubicBezTo>
                <a:cubicBezTo>
                  <a:pt x="12955" y="10235"/>
                  <a:pt x="13191" y="9686"/>
                  <a:pt x="13583" y="9214"/>
                </a:cubicBezTo>
                <a:cubicBezTo>
                  <a:pt x="13737" y="9039"/>
                  <a:pt x="13804" y="8962"/>
                  <a:pt x="13896" y="8962"/>
                </a:cubicBezTo>
                <a:close/>
                <a:moveTo>
                  <a:pt x="10903" y="14198"/>
                </a:moveTo>
                <a:cubicBezTo>
                  <a:pt x="10932" y="14198"/>
                  <a:pt x="10962" y="14199"/>
                  <a:pt x="10992" y="14200"/>
                </a:cubicBezTo>
                <a:cubicBezTo>
                  <a:pt x="12131" y="14318"/>
                  <a:pt x="12994" y="15260"/>
                  <a:pt x="12916" y="16398"/>
                </a:cubicBezTo>
                <a:cubicBezTo>
                  <a:pt x="12876" y="17498"/>
                  <a:pt x="12209" y="18165"/>
                  <a:pt x="10953" y="18165"/>
                </a:cubicBezTo>
                <a:cubicBezTo>
                  <a:pt x="9893" y="18086"/>
                  <a:pt x="9069" y="17183"/>
                  <a:pt x="9069" y="16084"/>
                </a:cubicBezTo>
                <a:cubicBezTo>
                  <a:pt x="9145" y="14827"/>
                  <a:pt x="9924" y="14198"/>
                  <a:pt x="10903" y="14198"/>
                </a:cubicBezTo>
                <a:close/>
                <a:moveTo>
                  <a:pt x="17913" y="17810"/>
                </a:moveTo>
                <a:cubicBezTo>
                  <a:pt x="18252" y="17810"/>
                  <a:pt x="18596" y="17924"/>
                  <a:pt x="18883" y="18165"/>
                </a:cubicBezTo>
                <a:cubicBezTo>
                  <a:pt x="19432" y="18636"/>
                  <a:pt x="19707" y="19303"/>
                  <a:pt x="19707" y="20049"/>
                </a:cubicBezTo>
                <a:cubicBezTo>
                  <a:pt x="19668" y="20206"/>
                  <a:pt x="19668" y="20403"/>
                  <a:pt x="19629" y="20599"/>
                </a:cubicBezTo>
                <a:cubicBezTo>
                  <a:pt x="19448" y="21397"/>
                  <a:pt x="18896" y="21841"/>
                  <a:pt x="18261" y="21841"/>
                </a:cubicBezTo>
                <a:cubicBezTo>
                  <a:pt x="17928" y="21841"/>
                  <a:pt x="17571" y="21719"/>
                  <a:pt x="17234" y="21462"/>
                </a:cubicBezTo>
                <a:cubicBezTo>
                  <a:pt x="16410" y="20756"/>
                  <a:pt x="16135" y="19617"/>
                  <a:pt x="16567" y="18636"/>
                </a:cubicBezTo>
                <a:cubicBezTo>
                  <a:pt x="16833" y="18104"/>
                  <a:pt x="17367" y="17810"/>
                  <a:pt x="17913" y="17810"/>
                </a:cubicBezTo>
                <a:close/>
                <a:moveTo>
                  <a:pt x="7082" y="810"/>
                </a:moveTo>
                <a:cubicBezTo>
                  <a:pt x="7234" y="810"/>
                  <a:pt x="7411" y="879"/>
                  <a:pt x="7655" y="1010"/>
                </a:cubicBezTo>
                <a:cubicBezTo>
                  <a:pt x="9343" y="1834"/>
                  <a:pt x="10992" y="2816"/>
                  <a:pt x="12562" y="3876"/>
                </a:cubicBezTo>
                <a:cubicBezTo>
                  <a:pt x="12719" y="3993"/>
                  <a:pt x="12837" y="4111"/>
                  <a:pt x="12994" y="4229"/>
                </a:cubicBezTo>
                <a:cubicBezTo>
                  <a:pt x="13269" y="4386"/>
                  <a:pt x="13348" y="4739"/>
                  <a:pt x="13269" y="5053"/>
                </a:cubicBezTo>
                <a:cubicBezTo>
                  <a:pt x="12955" y="6113"/>
                  <a:pt x="12523" y="7173"/>
                  <a:pt x="12013" y="8155"/>
                </a:cubicBezTo>
                <a:cubicBezTo>
                  <a:pt x="11620" y="8979"/>
                  <a:pt x="11149" y="9803"/>
                  <a:pt x="10678" y="10588"/>
                </a:cubicBezTo>
                <a:cubicBezTo>
                  <a:pt x="10560" y="10824"/>
                  <a:pt x="10560" y="10902"/>
                  <a:pt x="10757" y="11060"/>
                </a:cubicBezTo>
                <a:cubicBezTo>
                  <a:pt x="11385" y="11531"/>
                  <a:pt x="12091" y="12002"/>
                  <a:pt x="12759" y="12394"/>
                </a:cubicBezTo>
                <a:cubicBezTo>
                  <a:pt x="15036" y="13807"/>
                  <a:pt x="17312" y="15221"/>
                  <a:pt x="19589" y="16634"/>
                </a:cubicBezTo>
                <a:cubicBezTo>
                  <a:pt x="20139" y="17026"/>
                  <a:pt x="20767" y="17380"/>
                  <a:pt x="21356" y="17733"/>
                </a:cubicBezTo>
                <a:cubicBezTo>
                  <a:pt x="21513" y="17812"/>
                  <a:pt x="21631" y="17929"/>
                  <a:pt x="21670" y="18086"/>
                </a:cubicBezTo>
                <a:cubicBezTo>
                  <a:pt x="22141" y="19460"/>
                  <a:pt x="22612" y="20834"/>
                  <a:pt x="23083" y="22208"/>
                </a:cubicBezTo>
                <a:cubicBezTo>
                  <a:pt x="23122" y="22287"/>
                  <a:pt x="23122" y="22405"/>
                  <a:pt x="23044" y="22522"/>
                </a:cubicBezTo>
                <a:cubicBezTo>
                  <a:pt x="22416" y="22287"/>
                  <a:pt x="21866" y="22012"/>
                  <a:pt x="21277" y="21698"/>
                </a:cubicBezTo>
                <a:cubicBezTo>
                  <a:pt x="20963" y="21502"/>
                  <a:pt x="20571" y="21423"/>
                  <a:pt x="20335" y="21148"/>
                </a:cubicBezTo>
                <a:cubicBezTo>
                  <a:pt x="20139" y="20834"/>
                  <a:pt x="20414" y="20442"/>
                  <a:pt x="20453" y="20049"/>
                </a:cubicBezTo>
                <a:cubicBezTo>
                  <a:pt x="20531" y="18911"/>
                  <a:pt x="19668" y="17498"/>
                  <a:pt x="18686" y="17183"/>
                </a:cubicBezTo>
                <a:cubicBezTo>
                  <a:pt x="18442" y="17093"/>
                  <a:pt x="18189" y="17050"/>
                  <a:pt x="17940" y="17050"/>
                </a:cubicBezTo>
                <a:cubicBezTo>
                  <a:pt x="17429" y="17050"/>
                  <a:pt x="16936" y="17233"/>
                  <a:pt x="16567" y="17576"/>
                </a:cubicBezTo>
                <a:lnTo>
                  <a:pt x="16370" y="17772"/>
                </a:lnTo>
                <a:cubicBezTo>
                  <a:pt x="16015" y="18150"/>
                  <a:pt x="15861" y="18314"/>
                  <a:pt x="15644" y="18314"/>
                </a:cubicBezTo>
                <a:cubicBezTo>
                  <a:pt x="15478" y="18314"/>
                  <a:pt x="15276" y="18218"/>
                  <a:pt x="14918" y="18047"/>
                </a:cubicBezTo>
                <a:cubicBezTo>
                  <a:pt x="14800" y="18008"/>
                  <a:pt x="14722" y="17969"/>
                  <a:pt x="14643" y="17929"/>
                </a:cubicBezTo>
                <a:cubicBezTo>
                  <a:pt x="14329" y="17812"/>
                  <a:pt x="14015" y="17655"/>
                  <a:pt x="13779" y="17458"/>
                </a:cubicBezTo>
                <a:cubicBezTo>
                  <a:pt x="13544" y="17223"/>
                  <a:pt x="13819" y="16830"/>
                  <a:pt x="13819" y="16516"/>
                </a:cubicBezTo>
                <a:cubicBezTo>
                  <a:pt x="13819" y="14867"/>
                  <a:pt x="12523" y="13454"/>
                  <a:pt x="10835" y="13415"/>
                </a:cubicBezTo>
                <a:cubicBezTo>
                  <a:pt x="10168" y="13415"/>
                  <a:pt x="9540" y="13690"/>
                  <a:pt x="9029" y="14161"/>
                </a:cubicBezTo>
                <a:cubicBezTo>
                  <a:pt x="8906" y="14284"/>
                  <a:pt x="8751" y="14343"/>
                  <a:pt x="8591" y="14343"/>
                </a:cubicBezTo>
                <a:cubicBezTo>
                  <a:pt x="8446" y="14343"/>
                  <a:pt x="8297" y="14294"/>
                  <a:pt x="8166" y="14200"/>
                </a:cubicBezTo>
                <a:cubicBezTo>
                  <a:pt x="7616" y="13886"/>
                  <a:pt x="7067" y="13611"/>
                  <a:pt x="6517" y="13336"/>
                </a:cubicBezTo>
                <a:cubicBezTo>
                  <a:pt x="6203" y="13219"/>
                  <a:pt x="6046" y="12905"/>
                  <a:pt x="6046" y="12591"/>
                </a:cubicBezTo>
                <a:cubicBezTo>
                  <a:pt x="6046" y="12002"/>
                  <a:pt x="5850" y="11413"/>
                  <a:pt x="5418" y="10981"/>
                </a:cubicBezTo>
                <a:cubicBezTo>
                  <a:pt x="5004" y="10470"/>
                  <a:pt x="4409" y="10200"/>
                  <a:pt x="3801" y="10200"/>
                </a:cubicBezTo>
                <a:cubicBezTo>
                  <a:pt x="3429" y="10200"/>
                  <a:pt x="3052" y="10301"/>
                  <a:pt x="2709" y="10510"/>
                </a:cubicBezTo>
                <a:cubicBezTo>
                  <a:pt x="2585" y="10603"/>
                  <a:pt x="2437" y="10647"/>
                  <a:pt x="2288" y="10647"/>
                </a:cubicBezTo>
                <a:cubicBezTo>
                  <a:pt x="2060" y="10647"/>
                  <a:pt x="1831" y="10543"/>
                  <a:pt x="1688" y="10353"/>
                </a:cubicBezTo>
                <a:cubicBezTo>
                  <a:pt x="1649" y="10314"/>
                  <a:pt x="1610" y="10274"/>
                  <a:pt x="1531" y="10235"/>
                </a:cubicBezTo>
                <a:cubicBezTo>
                  <a:pt x="825" y="9725"/>
                  <a:pt x="786" y="9686"/>
                  <a:pt x="1257" y="8940"/>
                </a:cubicBezTo>
                <a:cubicBezTo>
                  <a:pt x="2513" y="6781"/>
                  <a:pt x="3887" y="4700"/>
                  <a:pt x="5379" y="2737"/>
                </a:cubicBezTo>
                <a:cubicBezTo>
                  <a:pt x="5771" y="2266"/>
                  <a:pt x="6085" y="1756"/>
                  <a:pt x="6478" y="1245"/>
                </a:cubicBezTo>
                <a:cubicBezTo>
                  <a:pt x="6707" y="947"/>
                  <a:pt x="6869" y="810"/>
                  <a:pt x="7082" y="810"/>
                </a:cubicBezTo>
                <a:close/>
                <a:moveTo>
                  <a:pt x="6945" y="0"/>
                </a:moveTo>
                <a:cubicBezTo>
                  <a:pt x="6716" y="0"/>
                  <a:pt x="6495" y="104"/>
                  <a:pt x="6321" y="303"/>
                </a:cubicBezTo>
                <a:cubicBezTo>
                  <a:pt x="6046" y="617"/>
                  <a:pt x="5732" y="931"/>
                  <a:pt x="5496" y="1285"/>
                </a:cubicBezTo>
                <a:cubicBezTo>
                  <a:pt x="4083" y="3169"/>
                  <a:pt x="2709" y="5132"/>
                  <a:pt x="1453" y="7095"/>
                </a:cubicBezTo>
                <a:cubicBezTo>
                  <a:pt x="1021" y="7801"/>
                  <a:pt x="629" y="8508"/>
                  <a:pt x="275" y="9214"/>
                </a:cubicBezTo>
                <a:cubicBezTo>
                  <a:pt x="0" y="9803"/>
                  <a:pt x="40" y="10039"/>
                  <a:pt x="511" y="10471"/>
                </a:cubicBezTo>
                <a:cubicBezTo>
                  <a:pt x="786" y="10667"/>
                  <a:pt x="1060" y="10863"/>
                  <a:pt x="1335" y="11060"/>
                </a:cubicBezTo>
                <a:cubicBezTo>
                  <a:pt x="1571" y="11256"/>
                  <a:pt x="1767" y="11413"/>
                  <a:pt x="1571" y="11766"/>
                </a:cubicBezTo>
                <a:cubicBezTo>
                  <a:pt x="1453" y="12002"/>
                  <a:pt x="1414" y="12276"/>
                  <a:pt x="1414" y="12551"/>
                </a:cubicBezTo>
                <a:cubicBezTo>
                  <a:pt x="1374" y="13101"/>
                  <a:pt x="1531" y="13690"/>
                  <a:pt x="1885" y="14122"/>
                </a:cubicBezTo>
                <a:cubicBezTo>
                  <a:pt x="2347" y="14672"/>
                  <a:pt x="3007" y="14951"/>
                  <a:pt x="3678" y="14951"/>
                </a:cubicBezTo>
                <a:cubicBezTo>
                  <a:pt x="4203" y="14951"/>
                  <a:pt x="4734" y="14780"/>
                  <a:pt x="5182" y="14436"/>
                </a:cubicBezTo>
                <a:cubicBezTo>
                  <a:pt x="5408" y="14248"/>
                  <a:pt x="5561" y="13844"/>
                  <a:pt x="5815" y="13844"/>
                </a:cubicBezTo>
                <a:cubicBezTo>
                  <a:pt x="5826" y="13844"/>
                  <a:pt x="5838" y="13845"/>
                  <a:pt x="5850" y="13847"/>
                </a:cubicBezTo>
                <a:cubicBezTo>
                  <a:pt x="6124" y="13847"/>
                  <a:pt x="6399" y="14122"/>
                  <a:pt x="6674" y="14279"/>
                </a:cubicBezTo>
                <a:cubicBezTo>
                  <a:pt x="6792" y="14357"/>
                  <a:pt x="6949" y="14436"/>
                  <a:pt x="7106" y="14475"/>
                </a:cubicBezTo>
                <a:cubicBezTo>
                  <a:pt x="7459" y="14671"/>
                  <a:pt x="7812" y="14867"/>
                  <a:pt x="8166" y="15024"/>
                </a:cubicBezTo>
                <a:cubicBezTo>
                  <a:pt x="8401" y="15064"/>
                  <a:pt x="8558" y="15338"/>
                  <a:pt x="8441" y="15574"/>
                </a:cubicBezTo>
                <a:cubicBezTo>
                  <a:pt x="8401" y="15652"/>
                  <a:pt x="8401" y="15770"/>
                  <a:pt x="8401" y="15888"/>
                </a:cubicBezTo>
                <a:cubicBezTo>
                  <a:pt x="8112" y="17552"/>
                  <a:pt x="9422" y="18982"/>
                  <a:pt x="11011" y="18982"/>
                </a:cubicBezTo>
                <a:cubicBezTo>
                  <a:pt x="11147" y="18982"/>
                  <a:pt x="11285" y="18972"/>
                  <a:pt x="11424" y="18950"/>
                </a:cubicBezTo>
                <a:cubicBezTo>
                  <a:pt x="11974" y="18832"/>
                  <a:pt x="12523" y="18557"/>
                  <a:pt x="12916" y="18165"/>
                </a:cubicBezTo>
                <a:cubicBezTo>
                  <a:pt x="13007" y="18051"/>
                  <a:pt x="13139" y="17989"/>
                  <a:pt x="13271" y="17989"/>
                </a:cubicBezTo>
                <a:cubicBezTo>
                  <a:pt x="13366" y="17989"/>
                  <a:pt x="13462" y="18021"/>
                  <a:pt x="13544" y="18086"/>
                </a:cubicBezTo>
                <a:cubicBezTo>
                  <a:pt x="14093" y="18400"/>
                  <a:pt x="14604" y="18675"/>
                  <a:pt x="15153" y="18911"/>
                </a:cubicBezTo>
                <a:cubicBezTo>
                  <a:pt x="15428" y="18989"/>
                  <a:pt x="15624" y="19303"/>
                  <a:pt x="15585" y="19578"/>
                </a:cubicBezTo>
                <a:cubicBezTo>
                  <a:pt x="15585" y="20010"/>
                  <a:pt x="15664" y="20442"/>
                  <a:pt x="15860" y="20834"/>
                </a:cubicBezTo>
                <a:cubicBezTo>
                  <a:pt x="16292" y="21776"/>
                  <a:pt x="16959" y="22483"/>
                  <a:pt x="18058" y="22522"/>
                </a:cubicBezTo>
                <a:cubicBezTo>
                  <a:pt x="18647" y="22522"/>
                  <a:pt x="19236" y="22326"/>
                  <a:pt x="19668" y="21934"/>
                </a:cubicBezTo>
                <a:cubicBezTo>
                  <a:pt x="19756" y="21845"/>
                  <a:pt x="19881" y="21794"/>
                  <a:pt x="20009" y="21794"/>
                </a:cubicBezTo>
                <a:cubicBezTo>
                  <a:pt x="20109" y="21794"/>
                  <a:pt x="20210" y="21825"/>
                  <a:pt x="20296" y="21894"/>
                </a:cubicBezTo>
                <a:cubicBezTo>
                  <a:pt x="20885" y="22208"/>
                  <a:pt x="21474" y="22522"/>
                  <a:pt x="22062" y="22836"/>
                </a:cubicBezTo>
                <a:cubicBezTo>
                  <a:pt x="22494" y="23072"/>
                  <a:pt x="22926" y="23268"/>
                  <a:pt x="23397" y="23464"/>
                </a:cubicBezTo>
                <a:cubicBezTo>
                  <a:pt x="23468" y="23500"/>
                  <a:pt x="23554" y="23519"/>
                  <a:pt x="23639" y="23519"/>
                </a:cubicBezTo>
                <a:cubicBezTo>
                  <a:pt x="23742" y="23519"/>
                  <a:pt x="23843" y="23490"/>
                  <a:pt x="23907" y="23425"/>
                </a:cubicBezTo>
                <a:cubicBezTo>
                  <a:pt x="24065" y="23268"/>
                  <a:pt x="24065" y="23072"/>
                  <a:pt x="23986" y="22876"/>
                </a:cubicBezTo>
                <a:cubicBezTo>
                  <a:pt x="23947" y="22797"/>
                  <a:pt x="23947" y="22719"/>
                  <a:pt x="23907" y="22640"/>
                </a:cubicBezTo>
                <a:cubicBezTo>
                  <a:pt x="23476" y="21148"/>
                  <a:pt x="22926" y="19696"/>
                  <a:pt x="22377" y="18204"/>
                </a:cubicBezTo>
                <a:cubicBezTo>
                  <a:pt x="22219" y="17929"/>
                  <a:pt x="22259" y="17615"/>
                  <a:pt x="22494" y="17419"/>
                </a:cubicBezTo>
                <a:cubicBezTo>
                  <a:pt x="22965" y="16948"/>
                  <a:pt x="23319" y="16281"/>
                  <a:pt x="23397" y="15613"/>
                </a:cubicBezTo>
                <a:cubicBezTo>
                  <a:pt x="23397" y="15260"/>
                  <a:pt x="23750" y="15064"/>
                  <a:pt x="23907" y="14789"/>
                </a:cubicBezTo>
                <a:cubicBezTo>
                  <a:pt x="24182" y="14396"/>
                  <a:pt x="24104" y="13847"/>
                  <a:pt x="23672" y="13650"/>
                </a:cubicBezTo>
                <a:cubicBezTo>
                  <a:pt x="23476" y="13533"/>
                  <a:pt x="23319" y="13415"/>
                  <a:pt x="23083" y="13297"/>
                </a:cubicBezTo>
                <a:cubicBezTo>
                  <a:pt x="22887" y="13179"/>
                  <a:pt x="22887" y="13022"/>
                  <a:pt x="23005" y="12826"/>
                </a:cubicBezTo>
                <a:cubicBezTo>
                  <a:pt x="23240" y="12512"/>
                  <a:pt x="23436" y="12198"/>
                  <a:pt x="23633" y="11845"/>
                </a:cubicBezTo>
                <a:cubicBezTo>
                  <a:pt x="23790" y="11452"/>
                  <a:pt x="23750" y="11295"/>
                  <a:pt x="23397" y="11060"/>
                </a:cubicBezTo>
                <a:cubicBezTo>
                  <a:pt x="23201" y="10902"/>
                  <a:pt x="23005" y="10785"/>
                  <a:pt x="22769" y="10628"/>
                </a:cubicBezTo>
                <a:cubicBezTo>
                  <a:pt x="22370" y="10345"/>
                  <a:pt x="22069" y="10196"/>
                  <a:pt x="21808" y="10196"/>
                </a:cubicBezTo>
                <a:cubicBezTo>
                  <a:pt x="21452" y="10196"/>
                  <a:pt x="21168" y="10471"/>
                  <a:pt x="20806" y="11060"/>
                </a:cubicBezTo>
                <a:cubicBezTo>
                  <a:pt x="20806" y="11099"/>
                  <a:pt x="20806" y="11099"/>
                  <a:pt x="20806" y="11138"/>
                </a:cubicBezTo>
                <a:cubicBezTo>
                  <a:pt x="20577" y="11534"/>
                  <a:pt x="20469" y="11709"/>
                  <a:pt x="20325" y="11709"/>
                </a:cubicBezTo>
                <a:cubicBezTo>
                  <a:pt x="20197" y="11709"/>
                  <a:pt x="20041" y="11573"/>
                  <a:pt x="19746" y="11334"/>
                </a:cubicBezTo>
                <a:cubicBezTo>
                  <a:pt x="19550" y="11177"/>
                  <a:pt x="19432" y="11060"/>
                  <a:pt x="19589" y="10824"/>
                </a:cubicBezTo>
                <a:cubicBezTo>
                  <a:pt x="19629" y="10706"/>
                  <a:pt x="19668" y="10588"/>
                  <a:pt x="19707" y="10471"/>
                </a:cubicBezTo>
                <a:cubicBezTo>
                  <a:pt x="19825" y="9921"/>
                  <a:pt x="19825" y="9843"/>
                  <a:pt x="19354" y="9568"/>
                </a:cubicBezTo>
                <a:cubicBezTo>
                  <a:pt x="18986" y="9351"/>
                  <a:pt x="18733" y="9233"/>
                  <a:pt x="18517" y="9233"/>
                </a:cubicBezTo>
                <a:cubicBezTo>
                  <a:pt x="18226" y="9233"/>
                  <a:pt x="18004" y="9447"/>
                  <a:pt x="17666" y="9921"/>
                </a:cubicBezTo>
                <a:cubicBezTo>
                  <a:pt x="17594" y="10041"/>
                  <a:pt x="17492" y="10088"/>
                  <a:pt x="17388" y="10088"/>
                </a:cubicBezTo>
                <a:cubicBezTo>
                  <a:pt x="17322" y="10088"/>
                  <a:pt x="17256" y="10069"/>
                  <a:pt x="17195" y="10039"/>
                </a:cubicBezTo>
                <a:cubicBezTo>
                  <a:pt x="17077" y="9960"/>
                  <a:pt x="16920" y="9882"/>
                  <a:pt x="16763" y="9803"/>
                </a:cubicBezTo>
                <a:cubicBezTo>
                  <a:pt x="15938" y="9214"/>
                  <a:pt x="15036" y="8743"/>
                  <a:pt x="14172" y="8233"/>
                </a:cubicBezTo>
                <a:cubicBezTo>
                  <a:pt x="14046" y="8170"/>
                  <a:pt x="13952" y="8139"/>
                  <a:pt x="13872" y="8139"/>
                </a:cubicBezTo>
                <a:cubicBezTo>
                  <a:pt x="13751" y="8139"/>
                  <a:pt x="13662" y="8210"/>
                  <a:pt x="13544" y="8351"/>
                </a:cubicBezTo>
                <a:cubicBezTo>
                  <a:pt x="13308" y="8704"/>
                  <a:pt x="13034" y="9018"/>
                  <a:pt x="12837" y="9371"/>
                </a:cubicBezTo>
                <a:cubicBezTo>
                  <a:pt x="12562" y="9843"/>
                  <a:pt x="12248" y="10274"/>
                  <a:pt x="11974" y="10745"/>
                </a:cubicBezTo>
                <a:cubicBezTo>
                  <a:pt x="11918" y="10801"/>
                  <a:pt x="11882" y="10856"/>
                  <a:pt x="11824" y="10856"/>
                </a:cubicBezTo>
                <a:cubicBezTo>
                  <a:pt x="11800" y="10856"/>
                  <a:pt x="11773" y="10847"/>
                  <a:pt x="11738" y="10824"/>
                </a:cubicBezTo>
                <a:cubicBezTo>
                  <a:pt x="11620" y="10785"/>
                  <a:pt x="11581" y="10667"/>
                  <a:pt x="11620" y="10588"/>
                </a:cubicBezTo>
                <a:cubicBezTo>
                  <a:pt x="11660" y="10510"/>
                  <a:pt x="11660" y="10471"/>
                  <a:pt x="11699" y="10392"/>
                </a:cubicBezTo>
                <a:cubicBezTo>
                  <a:pt x="12248" y="9489"/>
                  <a:pt x="12759" y="8508"/>
                  <a:pt x="13191" y="7526"/>
                </a:cubicBezTo>
                <a:cubicBezTo>
                  <a:pt x="13583" y="6741"/>
                  <a:pt x="13897" y="5878"/>
                  <a:pt x="14133" y="5014"/>
                </a:cubicBezTo>
                <a:cubicBezTo>
                  <a:pt x="14211" y="4582"/>
                  <a:pt x="14054" y="4111"/>
                  <a:pt x="13701" y="3797"/>
                </a:cubicBezTo>
                <a:cubicBezTo>
                  <a:pt x="13426" y="3562"/>
                  <a:pt x="13151" y="3326"/>
                  <a:pt x="12837" y="3090"/>
                </a:cubicBezTo>
                <a:cubicBezTo>
                  <a:pt x="12209" y="2619"/>
                  <a:pt x="11463" y="2305"/>
                  <a:pt x="10835" y="1874"/>
                </a:cubicBezTo>
                <a:cubicBezTo>
                  <a:pt x="9736" y="1167"/>
                  <a:pt x="8558" y="578"/>
                  <a:pt x="7341" y="107"/>
                </a:cubicBezTo>
                <a:cubicBezTo>
                  <a:pt x="7212" y="35"/>
                  <a:pt x="7077" y="0"/>
                  <a:pt x="694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2" name="Google Shape;2582;p43"/>
          <p:cNvSpPr/>
          <p:nvPr/>
        </p:nvSpPr>
        <p:spPr>
          <a:xfrm rot="-2070030">
            <a:off x="854856" y="1593219"/>
            <a:ext cx="213187" cy="276364"/>
          </a:xfrm>
          <a:custGeom>
            <a:avLst/>
            <a:gdLst/>
            <a:ahLst/>
            <a:cxnLst/>
            <a:rect l="l" t="t" r="r" b="b"/>
            <a:pathLst>
              <a:path w="10090" h="13081" extrusionOk="0">
                <a:moveTo>
                  <a:pt x="3121" y="697"/>
                </a:moveTo>
                <a:cubicBezTo>
                  <a:pt x="3396" y="697"/>
                  <a:pt x="3671" y="766"/>
                  <a:pt x="3926" y="903"/>
                </a:cubicBezTo>
                <a:cubicBezTo>
                  <a:pt x="4750" y="1178"/>
                  <a:pt x="5339" y="1884"/>
                  <a:pt x="5496" y="2748"/>
                </a:cubicBezTo>
                <a:cubicBezTo>
                  <a:pt x="5578" y="3184"/>
                  <a:pt x="5622" y="3336"/>
                  <a:pt x="5838" y="3336"/>
                </a:cubicBezTo>
                <a:cubicBezTo>
                  <a:pt x="5933" y="3336"/>
                  <a:pt x="6062" y="3307"/>
                  <a:pt x="6242" y="3258"/>
                </a:cubicBezTo>
                <a:cubicBezTo>
                  <a:pt x="6410" y="3203"/>
                  <a:pt x="6576" y="3177"/>
                  <a:pt x="6740" y="3177"/>
                </a:cubicBezTo>
                <a:cubicBezTo>
                  <a:pt x="7724" y="3177"/>
                  <a:pt x="8581" y="4110"/>
                  <a:pt x="8715" y="4986"/>
                </a:cubicBezTo>
                <a:cubicBezTo>
                  <a:pt x="8912" y="6124"/>
                  <a:pt x="8519" y="7341"/>
                  <a:pt x="7655" y="8126"/>
                </a:cubicBezTo>
                <a:cubicBezTo>
                  <a:pt x="7577" y="8205"/>
                  <a:pt x="7498" y="8283"/>
                  <a:pt x="7420" y="8362"/>
                </a:cubicBezTo>
                <a:cubicBezTo>
                  <a:pt x="7224" y="8480"/>
                  <a:pt x="7263" y="8754"/>
                  <a:pt x="7459" y="8872"/>
                </a:cubicBezTo>
                <a:cubicBezTo>
                  <a:pt x="7655" y="8990"/>
                  <a:pt x="7812" y="9068"/>
                  <a:pt x="7969" y="9147"/>
                </a:cubicBezTo>
                <a:cubicBezTo>
                  <a:pt x="8951" y="9775"/>
                  <a:pt x="9108" y="11110"/>
                  <a:pt x="8323" y="11973"/>
                </a:cubicBezTo>
                <a:cubicBezTo>
                  <a:pt x="8205" y="12091"/>
                  <a:pt x="8087" y="12209"/>
                  <a:pt x="7930" y="12287"/>
                </a:cubicBezTo>
                <a:cubicBezTo>
                  <a:pt x="7341" y="11502"/>
                  <a:pt x="6517" y="10992"/>
                  <a:pt x="5850" y="10325"/>
                </a:cubicBezTo>
                <a:cubicBezTo>
                  <a:pt x="5222" y="9736"/>
                  <a:pt x="4750" y="8990"/>
                  <a:pt x="4476" y="8205"/>
                </a:cubicBezTo>
                <a:cubicBezTo>
                  <a:pt x="4201" y="7694"/>
                  <a:pt x="4240" y="7106"/>
                  <a:pt x="4593" y="6634"/>
                </a:cubicBezTo>
                <a:cubicBezTo>
                  <a:pt x="4829" y="6320"/>
                  <a:pt x="4711" y="6046"/>
                  <a:pt x="4279" y="5849"/>
                </a:cubicBezTo>
                <a:cubicBezTo>
                  <a:pt x="3691" y="5614"/>
                  <a:pt x="3102" y="5378"/>
                  <a:pt x="2513" y="5064"/>
                </a:cubicBezTo>
                <a:cubicBezTo>
                  <a:pt x="1885" y="4750"/>
                  <a:pt x="1414" y="4201"/>
                  <a:pt x="1178" y="3533"/>
                </a:cubicBezTo>
                <a:cubicBezTo>
                  <a:pt x="982" y="2513"/>
                  <a:pt x="1414" y="1453"/>
                  <a:pt x="2317" y="903"/>
                </a:cubicBezTo>
                <a:cubicBezTo>
                  <a:pt x="2572" y="766"/>
                  <a:pt x="2847" y="697"/>
                  <a:pt x="3121" y="697"/>
                </a:cubicBezTo>
                <a:close/>
                <a:moveTo>
                  <a:pt x="3176" y="1"/>
                </a:moveTo>
                <a:cubicBezTo>
                  <a:pt x="2949" y="1"/>
                  <a:pt x="2715" y="37"/>
                  <a:pt x="2474" y="118"/>
                </a:cubicBezTo>
                <a:cubicBezTo>
                  <a:pt x="786" y="785"/>
                  <a:pt x="0" y="2748"/>
                  <a:pt x="786" y="4436"/>
                </a:cubicBezTo>
                <a:cubicBezTo>
                  <a:pt x="1335" y="5261"/>
                  <a:pt x="2120" y="5928"/>
                  <a:pt x="3062" y="6281"/>
                </a:cubicBezTo>
                <a:cubicBezTo>
                  <a:pt x="3651" y="6556"/>
                  <a:pt x="3651" y="6556"/>
                  <a:pt x="3533" y="7145"/>
                </a:cubicBezTo>
                <a:cubicBezTo>
                  <a:pt x="3533" y="7263"/>
                  <a:pt x="3533" y="7341"/>
                  <a:pt x="3533" y="7459"/>
                </a:cubicBezTo>
                <a:cubicBezTo>
                  <a:pt x="3612" y="8440"/>
                  <a:pt x="3965" y="9343"/>
                  <a:pt x="4515" y="10168"/>
                </a:cubicBezTo>
                <a:cubicBezTo>
                  <a:pt x="5300" y="11267"/>
                  <a:pt x="6478" y="11934"/>
                  <a:pt x="7381" y="12915"/>
                </a:cubicBezTo>
                <a:cubicBezTo>
                  <a:pt x="7483" y="13035"/>
                  <a:pt x="7593" y="13080"/>
                  <a:pt x="7707" y="13080"/>
                </a:cubicBezTo>
                <a:cubicBezTo>
                  <a:pt x="7855" y="13080"/>
                  <a:pt x="8011" y="13004"/>
                  <a:pt x="8166" y="12915"/>
                </a:cubicBezTo>
                <a:cubicBezTo>
                  <a:pt x="9226" y="12327"/>
                  <a:pt x="10089" y="10207"/>
                  <a:pt x="8715" y="8990"/>
                </a:cubicBezTo>
                <a:cubicBezTo>
                  <a:pt x="8558" y="8833"/>
                  <a:pt x="8401" y="8715"/>
                  <a:pt x="8244" y="8558"/>
                </a:cubicBezTo>
                <a:lnTo>
                  <a:pt x="8558" y="8165"/>
                </a:lnTo>
                <a:cubicBezTo>
                  <a:pt x="9304" y="7145"/>
                  <a:pt x="9540" y="5849"/>
                  <a:pt x="9265" y="4632"/>
                </a:cubicBezTo>
                <a:cubicBezTo>
                  <a:pt x="9007" y="3416"/>
                  <a:pt x="7918" y="2580"/>
                  <a:pt x="6714" y="2580"/>
                </a:cubicBezTo>
                <a:cubicBezTo>
                  <a:pt x="6636" y="2580"/>
                  <a:pt x="6557" y="2584"/>
                  <a:pt x="6478" y="2591"/>
                </a:cubicBezTo>
                <a:cubicBezTo>
                  <a:pt x="6439" y="2597"/>
                  <a:pt x="6404" y="2601"/>
                  <a:pt x="6372" y="2601"/>
                </a:cubicBezTo>
                <a:cubicBezTo>
                  <a:pt x="6206" y="2601"/>
                  <a:pt x="6118" y="2514"/>
                  <a:pt x="6085" y="2316"/>
                </a:cubicBezTo>
                <a:cubicBezTo>
                  <a:pt x="5928" y="1688"/>
                  <a:pt x="5536" y="1099"/>
                  <a:pt x="4986" y="746"/>
                </a:cubicBezTo>
                <a:cubicBezTo>
                  <a:pt x="4431" y="308"/>
                  <a:pt x="3834" y="1"/>
                  <a:pt x="317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3" name="Google Shape;2583;p43"/>
          <p:cNvSpPr/>
          <p:nvPr/>
        </p:nvSpPr>
        <p:spPr>
          <a:xfrm rot="-2070030">
            <a:off x="716377" y="1863948"/>
            <a:ext cx="121109" cy="130714"/>
          </a:xfrm>
          <a:custGeom>
            <a:avLst/>
            <a:gdLst/>
            <a:ahLst/>
            <a:cxnLst/>
            <a:rect l="l" t="t" r="r" b="b"/>
            <a:pathLst>
              <a:path w="5732" h="6187" extrusionOk="0">
                <a:moveTo>
                  <a:pt x="2560" y="724"/>
                </a:moveTo>
                <a:cubicBezTo>
                  <a:pt x="2638" y="724"/>
                  <a:pt x="2718" y="750"/>
                  <a:pt x="2787" y="806"/>
                </a:cubicBezTo>
                <a:cubicBezTo>
                  <a:pt x="3494" y="1238"/>
                  <a:pt x="4122" y="1709"/>
                  <a:pt x="4750" y="2219"/>
                </a:cubicBezTo>
                <a:cubicBezTo>
                  <a:pt x="5025" y="2455"/>
                  <a:pt x="5143" y="2847"/>
                  <a:pt x="5025" y="3201"/>
                </a:cubicBezTo>
                <a:cubicBezTo>
                  <a:pt x="4829" y="3947"/>
                  <a:pt x="4514" y="4653"/>
                  <a:pt x="4161" y="5360"/>
                </a:cubicBezTo>
                <a:cubicBezTo>
                  <a:pt x="3533" y="4928"/>
                  <a:pt x="2944" y="4535"/>
                  <a:pt x="2316" y="4143"/>
                </a:cubicBezTo>
                <a:cubicBezTo>
                  <a:pt x="1963" y="3907"/>
                  <a:pt x="1649" y="3711"/>
                  <a:pt x="1295" y="3475"/>
                </a:cubicBezTo>
                <a:cubicBezTo>
                  <a:pt x="942" y="3201"/>
                  <a:pt x="903" y="3122"/>
                  <a:pt x="1099" y="2769"/>
                </a:cubicBezTo>
                <a:cubicBezTo>
                  <a:pt x="1453" y="2141"/>
                  <a:pt x="1845" y="1552"/>
                  <a:pt x="2198" y="963"/>
                </a:cubicBezTo>
                <a:cubicBezTo>
                  <a:pt x="2274" y="811"/>
                  <a:pt x="2416" y="724"/>
                  <a:pt x="2560" y="724"/>
                </a:cubicBezTo>
                <a:close/>
                <a:moveTo>
                  <a:pt x="2395" y="1"/>
                </a:moveTo>
                <a:cubicBezTo>
                  <a:pt x="2225" y="1"/>
                  <a:pt x="2087" y="110"/>
                  <a:pt x="1884" y="335"/>
                </a:cubicBezTo>
                <a:cubicBezTo>
                  <a:pt x="1256" y="1120"/>
                  <a:pt x="707" y="1944"/>
                  <a:pt x="196" y="2808"/>
                </a:cubicBezTo>
                <a:cubicBezTo>
                  <a:pt x="0" y="3083"/>
                  <a:pt x="79" y="3475"/>
                  <a:pt x="393" y="3672"/>
                </a:cubicBezTo>
                <a:cubicBezTo>
                  <a:pt x="550" y="3790"/>
                  <a:pt x="707" y="3947"/>
                  <a:pt x="864" y="4064"/>
                </a:cubicBezTo>
                <a:lnTo>
                  <a:pt x="4004" y="6066"/>
                </a:lnTo>
                <a:cubicBezTo>
                  <a:pt x="4147" y="6146"/>
                  <a:pt x="4263" y="6186"/>
                  <a:pt x="4363" y="6186"/>
                </a:cubicBezTo>
                <a:cubicBezTo>
                  <a:pt x="4509" y="6186"/>
                  <a:pt x="4617" y="6097"/>
                  <a:pt x="4711" y="5909"/>
                </a:cubicBezTo>
                <a:cubicBezTo>
                  <a:pt x="5260" y="4967"/>
                  <a:pt x="5614" y="3907"/>
                  <a:pt x="5731" y="2847"/>
                </a:cubicBezTo>
                <a:cubicBezTo>
                  <a:pt x="5692" y="2337"/>
                  <a:pt x="5457" y="1905"/>
                  <a:pt x="5025" y="1630"/>
                </a:cubicBezTo>
                <a:cubicBezTo>
                  <a:pt x="4357" y="1081"/>
                  <a:pt x="3651" y="610"/>
                  <a:pt x="2866" y="178"/>
                </a:cubicBezTo>
                <a:cubicBezTo>
                  <a:pt x="2665" y="61"/>
                  <a:pt x="2521" y="1"/>
                  <a:pt x="239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4" name="Google Shape;2584;p43"/>
          <p:cNvSpPr/>
          <p:nvPr/>
        </p:nvSpPr>
        <p:spPr>
          <a:xfrm>
            <a:off x="637085" y="2770313"/>
            <a:ext cx="697900" cy="346544"/>
          </a:xfrm>
          <a:custGeom>
            <a:avLst/>
            <a:gdLst/>
            <a:ahLst/>
            <a:cxnLst/>
            <a:rect l="l" t="t" r="r" b="b"/>
            <a:pathLst>
              <a:path w="38864" h="19298" extrusionOk="0">
                <a:moveTo>
                  <a:pt x="13962" y="1"/>
                </a:moveTo>
                <a:cubicBezTo>
                  <a:pt x="13823" y="1"/>
                  <a:pt x="13683" y="3"/>
                  <a:pt x="13544" y="8"/>
                </a:cubicBezTo>
                <a:cubicBezTo>
                  <a:pt x="12759" y="47"/>
                  <a:pt x="12601" y="204"/>
                  <a:pt x="12523" y="989"/>
                </a:cubicBezTo>
                <a:cubicBezTo>
                  <a:pt x="12444" y="1657"/>
                  <a:pt x="12405" y="2324"/>
                  <a:pt x="12366" y="2952"/>
                </a:cubicBezTo>
                <a:cubicBezTo>
                  <a:pt x="12287" y="3463"/>
                  <a:pt x="12287" y="3463"/>
                  <a:pt x="11777" y="3463"/>
                </a:cubicBezTo>
                <a:cubicBezTo>
                  <a:pt x="11149" y="3463"/>
                  <a:pt x="10521" y="3480"/>
                  <a:pt x="9893" y="3480"/>
                </a:cubicBezTo>
                <a:cubicBezTo>
                  <a:pt x="9579" y="3480"/>
                  <a:pt x="9265" y="3476"/>
                  <a:pt x="8951" y="3463"/>
                </a:cubicBezTo>
                <a:cubicBezTo>
                  <a:pt x="8911" y="3459"/>
                  <a:pt x="8874" y="3458"/>
                  <a:pt x="8838" y="3458"/>
                </a:cubicBezTo>
                <a:cubicBezTo>
                  <a:pt x="8442" y="3458"/>
                  <a:pt x="8244" y="3656"/>
                  <a:pt x="8244" y="4051"/>
                </a:cubicBezTo>
                <a:cubicBezTo>
                  <a:pt x="8244" y="4994"/>
                  <a:pt x="8048" y="5896"/>
                  <a:pt x="8126" y="6839"/>
                </a:cubicBezTo>
                <a:cubicBezTo>
                  <a:pt x="8126" y="7074"/>
                  <a:pt x="8126" y="7231"/>
                  <a:pt x="7812" y="7231"/>
                </a:cubicBezTo>
                <a:cubicBezTo>
                  <a:pt x="7709" y="7220"/>
                  <a:pt x="7612" y="7215"/>
                  <a:pt x="7519" y="7215"/>
                </a:cubicBezTo>
                <a:cubicBezTo>
                  <a:pt x="7295" y="7215"/>
                  <a:pt x="7092" y="7243"/>
                  <a:pt x="6870" y="7270"/>
                </a:cubicBezTo>
                <a:cubicBezTo>
                  <a:pt x="6046" y="7310"/>
                  <a:pt x="5261" y="7388"/>
                  <a:pt x="4436" y="7467"/>
                </a:cubicBezTo>
                <a:cubicBezTo>
                  <a:pt x="4004" y="7506"/>
                  <a:pt x="3847" y="7663"/>
                  <a:pt x="3769" y="8134"/>
                </a:cubicBezTo>
                <a:cubicBezTo>
                  <a:pt x="3730" y="8291"/>
                  <a:pt x="3730" y="8448"/>
                  <a:pt x="3730" y="8605"/>
                </a:cubicBezTo>
                <a:lnTo>
                  <a:pt x="3730" y="10175"/>
                </a:lnTo>
                <a:cubicBezTo>
                  <a:pt x="3730" y="10764"/>
                  <a:pt x="3730" y="10764"/>
                  <a:pt x="3180" y="10803"/>
                </a:cubicBezTo>
                <a:lnTo>
                  <a:pt x="825" y="10803"/>
                </a:lnTo>
                <a:cubicBezTo>
                  <a:pt x="118" y="10843"/>
                  <a:pt x="0" y="11078"/>
                  <a:pt x="79" y="11706"/>
                </a:cubicBezTo>
                <a:cubicBezTo>
                  <a:pt x="118" y="12060"/>
                  <a:pt x="197" y="12413"/>
                  <a:pt x="236" y="12806"/>
                </a:cubicBezTo>
                <a:cubicBezTo>
                  <a:pt x="314" y="13551"/>
                  <a:pt x="511" y="14297"/>
                  <a:pt x="825" y="15004"/>
                </a:cubicBezTo>
                <a:cubicBezTo>
                  <a:pt x="1413" y="16103"/>
                  <a:pt x="2356" y="17006"/>
                  <a:pt x="3494" y="17477"/>
                </a:cubicBezTo>
                <a:cubicBezTo>
                  <a:pt x="4593" y="17987"/>
                  <a:pt x="5771" y="18301"/>
                  <a:pt x="6988" y="18380"/>
                </a:cubicBezTo>
                <a:cubicBezTo>
                  <a:pt x="10953" y="18812"/>
                  <a:pt x="14957" y="19008"/>
                  <a:pt x="18922" y="19165"/>
                </a:cubicBezTo>
                <a:cubicBezTo>
                  <a:pt x="21454" y="19253"/>
                  <a:pt x="23986" y="19298"/>
                  <a:pt x="26518" y="19298"/>
                </a:cubicBezTo>
                <a:cubicBezTo>
                  <a:pt x="27362" y="19298"/>
                  <a:pt x="28206" y="19293"/>
                  <a:pt x="29050" y="19283"/>
                </a:cubicBezTo>
                <a:cubicBezTo>
                  <a:pt x="29206" y="19287"/>
                  <a:pt x="29362" y="19289"/>
                  <a:pt x="29519" y="19289"/>
                </a:cubicBezTo>
                <a:cubicBezTo>
                  <a:pt x="30893" y="19289"/>
                  <a:pt x="32264" y="19137"/>
                  <a:pt x="33604" y="18890"/>
                </a:cubicBezTo>
                <a:cubicBezTo>
                  <a:pt x="34624" y="18615"/>
                  <a:pt x="35566" y="18144"/>
                  <a:pt x="36312" y="17399"/>
                </a:cubicBezTo>
                <a:cubicBezTo>
                  <a:pt x="37411" y="16299"/>
                  <a:pt x="38236" y="14925"/>
                  <a:pt x="38668" y="13434"/>
                </a:cubicBezTo>
                <a:cubicBezTo>
                  <a:pt x="38864" y="12923"/>
                  <a:pt x="38707" y="12688"/>
                  <a:pt x="38079" y="12570"/>
                </a:cubicBezTo>
                <a:cubicBezTo>
                  <a:pt x="37294" y="12452"/>
                  <a:pt x="36469" y="12452"/>
                  <a:pt x="35684" y="12413"/>
                </a:cubicBezTo>
                <a:cubicBezTo>
                  <a:pt x="35213" y="12374"/>
                  <a:pt x="35252" y="12374"/>
                  <a:pt x="35213" y="11981"/>
                </a:cubicBezTo>
                <a:cubicBezTo>
                  <a:pt x="35174" y="11000"/>
                  <a:pt x="35213" y="10058"/>
                  <a:pt x="35095" y="9115"/>
                </a:cubicBezTo>
                <a:cubicBezTo>
                  <a:pt x="35017" y="8527"/>
                  <a:pt x="34938" y="8448"/>
                  <a:pt x="34389" y="8370"/>
                </a:cubicBezTo>
                <a:cubicBezTo>
                  <a:pt x="33290" y="8213"/>
                  <a:pt x="32151" y="8056"/>
                  <a:pt x="31052" y="7977"/>
                </a:cubicBezTo>
                <a:cubicBezTo>
                  <a:pt x="30542" y="7977"/>
                  <a:pt x="30110" y="7624"/>
                  <a:pt x="29953" y="7153"/>
                </a:cubicBezTo>
                <a:cubicBezTo>
                  <a:pt x="29914" y="7035"/>
                  <a:pt x="29835" y="6878"/>
                  <a:pt x="29796" y="6760"/>
                </a:cubicBezTo>
                <a:cubicBezTo>
                  <a:pt x="29442" y="6014"/>
                  <a:pt x="29207" y="5190"/>
                  <a:pt x="28814" y="4444"/>
                </a:cubicBezTo>
                <a:cubicBezTo>
                  <a:pt x="28697" y="4208"/>
                  <a:pt x="28461" y="4012"/>
                  <a:pt x="28225" y="4012"/>
                </a:cubicBezTo>
                <a:cubicBezTo>
                  <a:pt x="26655" y="3973"/>
                  <a:pt x="25085" y="3816"/>
                  <a:pt x="23475" y="3816"/>
                </a:cubicBezTo>
                <a:cubicBezTo>
                  <a:pt x="22023" y="3816"/>
                  <a:pt x="20531" y="3777"/>
                  <a:pt x="19079" y="3737"/>
                </a:cubicBezTo>
                <a:cubicBezTo>
                  <a:pt x="18529" y="3737"/>
                  <a:pt x="18529" y="3737"/>
                  <a:pt x="18333" y="3227"/>
                </a:cubicBezTo>
                <a:cubicBezTo>
                  <a:pt x="18058" y="2403"/>
                  <a:pt x="17744" y="1578"/>
                  <a:pt x="17352" y="793"/>
                </a:cubicBezTo>
                <a:cubicBezTo>
                  <a:pt x="17273" y="558"/>
                  <a:pt x="17077" y="401"/>
                  <a:pt x="16802" y="322"/>
                </a:cubicBezTo>
                <a:cubicBezTo>
                  <a:pt x="15877" y="116"/>
                  <a:pt x="14921" y="1"/>
                  <a:pt x="1396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5" name="Google Shape;2585;p43"/>
          <p:cNvSpPr/>
          <p:nvPr/>
        </p:nvSpPr>
        <p:spPr>
          <a:xfrm>
            <a:off x="584213" y="2816145"/>
            <a:ext cx="697900" cy="347244"/>
          </a:xfrm>
          <a:custGeom>
            <a:avLst/>
            <a:gdLst/>
            <a:ahLst/>
            <a:cxnLst/>
            <a:rect l="l" t="t" r="r" b="b"/>
            <a:pathLst>
              <a:path w="38864" h="19337" extrusionOk="0">
                <a:moveTo>
                  <a:pt x="13622" y="793"/>
                </a:moveTo>
                <a:cubicBezTo>
                  <a:pt x="14603" y="793"/>
                  <a:pt x="15545" y="871"/>
                  <a:pt x="16527" y="989"/>
                </a:cubicBezTo>
                <a:cubicBezTo>
                  <a:pt x="16802" y="1068"/>
                  <a:pt x="16880" y="1264"/>
                  <a:pt x="16959" y="1499"/>
                </a:cubicBezTo>
                <a:cubicBezTo>
                  <a:pt x="17155" y="2245"/>
                  <a:pt x="17430" y="2952"/>
                  <a:pt x="17705" y="3698"/>
                </a:cubicBezTo>
                <a:cubicBezTo>
                  <a:pt x="16174" y="3619"/>
                  <a:pt x="14800" y="3580"/>
                  <a:pt x="13386" y="3501"/>
                </a:cubicBezTo>
                <a:cubicBezTo>
                  <a:pt x="13366" y="3506"/>
                  <a:pt x="13346" y="3508"/>
                  <a:pt x="13328" y="3508"/>
                </a:cubicBezTo>
                <a:cubicBezTo>
                  <a:pt x="13167" y="3508"/>
                  <a:pt x="13076" y="3363"/>
                  <a:pt x="13112" y="3187"/>
                </a:cubicBezTo>
                <a:cubicBezTo>
                  <a:pt x="13112" y="2481"/>
                  <a:pt x="13229" y="1774"/>
                  <a:pt x="13308" y="1107"/>
                </a:cubicBezTo>
                <a:cubicBezTo>
                  <a:pt x="13269" y="911"/>
                  <a:pt x="13426" y="793"/>
                  <a:pt x="13622" y="793"/>
                </a:cubicBezTo>
                <a:close/>
                <a:moveTo>
                  <a:pt x="11726" y="4085"/>
                </a:moveTo>
                <a:cubicBezTo>
                  <a:pt x="14091" y="4085"/>
                  <a:pt x="16484" y="4254"/>
                  <a:pt x="18843" y="4326"/>
                </a:cubicBezTo>
                <a:lnTo>
                  <a:pt x="25831" y="4561"/>
                </a:lnTo>
                <a:cubicBezTo>
                  <a:pt x="26459" y="4601"/>
                  <a:pt x="27048" y="4640"/>
                  <a:pt x="27636" y="4640"/>
                </a:cubicBezTo>
                <a:cubicBezTo>
                  <a:pt x="27665" y="4636"/>
                  <a:pt x="27693" y="4634"/>
                  <a:pt x="27720" y="4634"/>
                </a:cubicBezTo>
                <a:cubicBezTo>
                  <a:pt x="27958" y="4634"/>
                  <a:pt x="28155" y="4782"/>
                  <a:pt x="28225" y="4993"/>
                </a:cubicBezTo>
                <a:cubicBezTo>
                  <a:pt x="28579" y="5896"/>
                  <a:pt x="29010" y="6799"/>
                  <a:pt x="29364" y="7702"/>
                </a:cubicBezTo>
                <a:cubicBezTo>
                  <a:pt x="29560" y="8212"/>
                  <a:pt x="30031" y="8605"/>
                  <a:pt x="30620" y="8605"/>
                </a:cubicBezTo>
                <a:cubicBezTo>
                  <a:pt x="31680" y="8683"/>
                  <a:pt x="32740" y="8880"/>
                  <a:pt x="33839" y="8997"/>
                </a:cubicBezTo>
                <a:cubicBezTo>
                  <a:pt x="34074" y="9037"/>
                  <a:pt x="34310" y="9076"/>
                  <a:pt x="34310" y="9429"/>
                </a:cubicBezTo>
                <a:cubicBezTo>
                  <a:pt x="34349" y="10371"/>
                  <a:pt x="34389" y="11313"/>
                  <a:pt x="34349" y="12256"/>
                </a:cubicBezTo>
                <a:cubicBezTo>
                  <a:pt x="34212" y="12295"/>
                  <a:pt x="34074" y="12315"/>
                  <a:pt x="33942" y="12315"/>
                </a:cubicBezTo>
                <a:cubicBezTo>
                  <a:pt x="33809" y="12315"/>
                  <a:pt x="33682" y="12295"/>
                  <a:pt x="33564" y="12256"/>
                </a:cubicBezTo>
                <a:cubicBezTo>
                  <a:pt x="29010" y="11824"/>
                  <a:pt x="24496" y="11628"/>
                  <a:pt x="19981" y="11353"/>
                </a:cubicBezTo>
                <a:cubicBezTo>
                  <a:pt x="16252" y="11156"/>
                  <a:pt x="12523" y="10921"/>
                  <a:pt x="8793" y="10842"/>
                </a:cubicBezTo>
                <a:cubicBezTo>
                  <a:pt x="7498" y="10803"/>
                  <a:pt x="6163" y="10803"/>
                  <a:pt x="4868" y="10803"/>
                </a:cubicBezTo>
                <a:cubicBezTo>
                  <a:pt x="4436" y="10803"/>
                  <a:pt x="4436" y="10803"/>
                  <a:pt x="4436" y="10371"/>
                </a:cubicBezTo>
                <a:cubicBezTo>
                  <a:pt x="4436" y="9782"/>
                  <a:pt x="4475" y="9233"/>
                  <a:pt x="4514" y="8683"/>
                </a:cubicBezTo>
                <a:cubicBezTo>
                  <a:pt x="4475" y="8409"/>
                  <a:pt x="4711" y="8212"/>
                  <a:pt x="4986" y="8212"/>
                </a:cubicBezTo>
                <a:cubicBezTo>
                  <a:pt x="5810" y="8173"/>
                  <a:pt x="6674" y="8094"/>
                  <a:pt x="7498" y="8055"/>
                </a:cubicBezTo>
                <a:cubicBezTo>
                  <a:pt x="7733" y="8016"/>
                  <a:pt x="7930" y="8016"/>
                  <a:pt x="8126" y="7977"/>
                </a:cubicBezTo>
                <a:cubicBezTo>
                  <a:pt x="8676" y="7859"/>
                  <a:pt x="8715" y="7741"/>
                  <a:pt x="8754" y="7192"/>
                </a:cubicBezTo>
                <a:cubicBezTo>
                  <a:pt x="8833" y="6249"/>
                  <a:pt x="8990" y="5386"/>
                  <a:pt x="9107" y="4444"/>
                </a:cubicBezTo>
                <a:cubicBezTo>
                  <a:pt x="9107" y="4303"/>
                  <a:pt x="9202" y="4163"/>
                  <a:pt x="9362" y="4163"/>
                </a:cubicBezTo>
                <a:cubicBezTo>
                  <a:pt x="9381" y="4163"/>
                  <a:pt x="9401" y="4165"/>
                  <a:pt x="9422" y="4169"/>
                </a:cubicBezTo>
                <a:cubicBezTo>
                  <a:pt x="9971" y="4130"/>
                  <a:pt x="10481" y="4090"/>
                  <a:pt x="11031" y="4090"/>
                </a:cubicBezTo>
                <a:cubicBezTo>
                  <a:pt x="11262" y="4087"/>
                  <a:pt x="11494" y="4085"/>
                  <a:pt x="11726" y="4085"/>
                </a:cubicBezTo>
                <a:close/>
                <a:moveTo>
                  <a:pt x="1452" y="11628"/>
                </a:moveTo>
                <a:cubicBezTo>
                  <a:pt x="2709" y="11667"/>
                  <a:pt x="3965" y="11706"/>
                  <a:pt x="5182" y="11706"/>
                </a:cubicBezTo>
                <a:cubicBezTo>
                  <a:pt x="10324" y="11706"/>
                  <a:pt x="15467" y="12099"/>
                  <a:pt x="20649" y="12295"/>
                </a:cubicBezTo>
                <a:cubicBezTo>
                  <a:pt x="24182" y="12413"/>
                  <a:pt x="27715" y="12609"/>
                  <a:pt x="31248" y="12805"/>
                </a:cubicBezTo>
                <a:cubicBezTo>
                  <a:pt x="32622" y="12884"/>
                  <a:pt x="34035" y="12962"/>
                  <a:pt x="35448" y="13080"/>
                </a:cubicBezTo>
                <a:cubicBezTo>
                  <a:pt x="36194" y="13119"/>
                  <a:pt x="36940" y="13276"/>
                  <a:pt x="37765" y="13394"/>
                </a:cubicBezTo>
                <a:cubicBezTo>
                  <a:pt x="37293" y="15161"/>
                  <a:pt x="36194" y="16652"/>
                  <a:pt x="34663" y="17634"/>
                </a:cubicBezTo>
                <a:cubicBezTo>
                  <a:pt x="34074" y="17987"/>
                  <a:pt x="33368" y="18223"/>
                  <a:pt x="32661" y="18262"/>
                </a:cubicBezTo>
                <a:cubicBezTo>
                  <a:pt x="31169" y="18458"/>
                  <a:pt x="29678" y="18537"/>
                  <a:pt x="28147" y="18537"/>
                </a:cubicBezTo>
                <a:cubicBezTo>
                  <a:pt x="27677" y="18542"/>
                  <a:pt x="27206" y="18544"/>
                  <a:pt x="26734" y="18544"/>
                </a:cubicBezTo>
                <a:cubicBezTo>
                  <a:pt x="23616" y="18544"/>
                  <a:pt x="20454" y="18437"/>
                  <a:pt x="17351" y="18301"/>
                </a:cubicBezTo>
                <a:cubicBezTo>
                  <a:pt x="13818" y="18105"/>
                  <a:pt x="10246" y="17909"/>
                  <a:pt x="6713" y="17555"/>
                </a:cubicBezTo>
                <a:cubicBezTo>
                  <a:pt x="5496" y="17437"/>
                  <a:pt x="4357" y="17045"/>
                  <a:pt x="3337" y="16417"/>
                </a:cubicBezTo>
                <a:cubicBezTo>
                  <a:pt x="2198" y="15749"/>
                  <a:pt x="1413" y="14650"/>
                  <a:pt x="1217" y="13355"/>
                </a:cubicBezTo>
                <a:cubicBezTo>
                  <a:pt x="1138" y="12962"/>
                  <a:pt x="1060" y="12570"/>
                  <a:pt x="1021" y="12177"/>
                </a:cubicBezTo>
                <a:cubicBezTo>
                  <a:pt x="942" y="11667"/>
                  <a:pt x="981" y="11628"/>
                  <a:pt x="1452" y="11628"/>
                </a:cubicBezTo>
                <a:close/>
                <a:moveTo>
                  <a:pt x="13918" y="0"/>
                </a:moveTo>
                <a:cubicBezTo>
                  <a:pt x="13780" y="0"/>
                  <a:pt x="13642" y="3"/>
                  <a:pt x="13504" y="8"/>
                </a:cubicBezTo>
                <a:cubicBezTo>
                  <a:pt x="12719" y="47"/>
                  <a:pt x="12601" y="204"/>
                  <a:pt x="12523" y="989"/>
                </a:cubicBezTo>
                <a:cubicBezTo>
                  <a:pt x="12444" y="1656"/>
                  <a:pt x="12405" y="2324"/>
                  <a:pt x="12326" y="2952"/>
                </a:cubicBezTo>
                <a:cubicBezTo>
                  <a:pt x="12287" y="3462"/>
                  <a:pt x="12287" y="3462"/>
                  <a:pt x="11777" y="3462"/>
                </a:cubicBezTo>
                <a:cubicBezTo>
                  <a:pt x="11149" y="3462"/>
                  <a:pt x="10521" y="3497"/>
                  <a:pt x="9881" y="3497"/>
                </a:cubicBezTo>
                <a:cubicBezTo>
                  <a:pt x="9561" y="3497"/>
                  <a:pt x="9238" y="3488"/>
                  <a:pt x="8911" y="3462"/>
                </a:cubicBezTo>
                <a:cubicBezTo>
                  <a:pt x="8875" y="3459"/>
                  <a:pt x="8841" y="3457"/>
                  <a:pt x="8807" y="3457"/>
                </a:cubicBezTo>
                <a:cubicBezTo>
                  <a:pt x="8442" y="3457"/>
                  <a:pt x="8244" y="3655"/>
                  <a:pt x="8244" y="4051"/>
                </a:cubicBezTo>
                <a:cubicBezTo>
                  <a:pt x="8244" y="4993"/>
                  <a:pt x="8048" y="5896"/>
                  <a:pt x="8126" y="6838"/>
                </a:cubicBezTo>
                <a:cubicBezTo>
                  <a:pt x="8126" y="7113"/>
                  <a:pt x="8087" y="7231"/>
                  <a:pt x="7773" y="7231"/>
                </a:cubicBezTo>
                <a:cubicBezTo>
                  <a:pt x="7459" y="7231"/>
                  <a:pt x="7184" y="7231"/>
                  <a:pt x="6870" y="7270"/>
                </a:cubicBezTo>
                <a:cubicBezTo>
                  <a:pt x="6045" y="7349"/>
                  <a:pt x="5260" y="7388"/>
                  <a:pt x="4436" y="7466"/>
                </a:cubicBezTo>
                <a:cubicBezTo>
                  <a:pt x="4004" y="7506"/>
                  <a:pt x="3847" y="7663"/>
                  <a:pt x="3769" y="8134"/>
                </a:cubicBezTo>
                <a:cubicBezTo>
                  <a:pt x="3729" y="8291"/>
                  <a:pt x="3729" y="8448"/>
                  <a:pt x="3729" y="8605"/>
                </a:cubicBezTo>
                <a:lnTo>
                  <a:pt x="3729" y="10175"/>
                </a:lnTo>
                <a:cubicBezTo>
                  <a:pt x="3729" y="10764"/>
                  <a:pt x="3729" y="10764"/>
                  <a:pt x="3180" y="10803"/>
                </a:cubicBezTo>
                <a:lnTo>
                  <a:pt x="2866" y="10803"/>
                </a:lnTo>
                <a:cubicBezTo>
                  <a:pt x="2512" y="10823"/>
                  <a:pt x="2159" y="10823"/>
                  <a:pt x="1816" y="10823"/>
                </a:cubicBezTo>
                <a:cubicBezTo>
                  <a:pt x="1472" y="10823"/>
                  <a:pt x="1138" y="10823"/>
                  <a:pt x="824" y="10842"/>
                </a:cubicBezTo>
                <a:cubicBezTo>
                  <a:pt x="196" y="10842"/>
                  <a:pt x="0" y="11078"/>
                  <a:pt x="79" y="11706"/>
                </a:cubicBezTo>
                <a:cubicBezTo>
                  <a:pt x="118" y="12059"/>
                  <a:pt x="196" y="12452"/>
                  <a:pt x="236" y="12805"/>
                </a:cubicBezTo>
                <a:cubicBezTo>
                  <a:pt x="314" y="13590"/>
                  <a:pt x="510" y="14336"/>
                  <a:pt x="864" y="15043"/>
                </a:cubicBezTo>
                <a:cubicBezTo>
                  <a:pt x="1452" y="16142"/>
                  <a:pt x="2395" y="17045"/>
                  <a:pt x="3533" y="17516"/>
                </a:cubicBezTo>
                <a:cubicBezTo>
                  <a:pt x="4632" y="18026"/>
                  <a:pt x="5810" y="18340"/>
                  <a:pt x="6988" y="18419"/>
                </a:cubicBezTo>
                <a:cubicBezTo>
                  <a:pt x="10992" y="18851"/>
                  <a:pt x="14957" y="19047"/>
                  <a:pt x="18961" y="19204"/>
                </a:cubicBezTo>
                <a:cubicBezTo>
                  <a:pt x="21493" y="19292"/>
                  <a:pt x="24025" y="19336"/>
                  <a:pt x="26557" y="19336"/>
                </a:cubicBezTo>
                <a:cubicBezTo>
                  <a:pt x="27401" y="19336"/>
                  <a:pt x="28245" y="19332"/>
                  <a:pt x="29089" y="19322"/>
                </a:cubicBezTo>
                <a:cubicBezTo>
                  <a:pt x="29245" y="19326"/>
                  <a:pt x="29401" y="19328"/>
                  <a:pt x="29558" y="19328"/>
                </a:cubicBezTo>
                <a:cubicBezTo>
                  <a:pt x="30932" y="19328"/>
                  <a:pt x="32303" y="19176"/>
                  <a:pt x="33643" y="18929"/>
                </a:cubicBezTo>
                <a:cubicBezTo>
                  <a:pt x="34663" y="18694"/>
                  <a:pt x="35605" y="18183"/>
                  <a:pt x="36351" y="17437"/>
                </a:cubicBezTo>
                <a:cubicBezTo>
                  <a:pt x="37450" y="16338"/>
                  <a:pt x="38275" y="15004"/>
                  <a:pt x="38667" y="13473"/>
                </a:cubicBezTo>
                <a:cubicBezTo>
                  <a:pt x="38864" y="12923"/>
                  <a:pt x="38707" y="12687"/>
                  <a:pt x="38079" y="12570"/>
                </a:cubicBezTo>
                <a:cubicBezTo>
                  <a:pt x="37293" y="12452"/>
                  <a:pt x="36469" y="12452"/>
                  <a:pt x="35684" y="12413"/>
                </a:cubicBezTo>
                <a:cubicBezTo>
                  <a:pt x="35252" y="12373"/>
                  <a:pt x="35252" y="12373"/>
                  <a:pt x="35252" y="11981"/>
                </a:cubicBezTo>
                <a:cubicBezTo>
                  <a:pt x="35252" y="10999"/>
                  <a:pt x="35213" y="10057"/>
                  <a:pt x="35134" y="9115"/>
                </a:cubicBezTo>
                <a:cubicBezTo>
                  <a:pt x="35017" y="8526"/>
                  <a:pt x="34977" y="8448"/>
                  <a:pt x="34389" y="8369"/>
                </a:cubicBezTo>
                <a:cubicBezTo>
                  <a:pt x="33289" y="8251"/>
                  <a:pt x="32190" y="8055"/>
                  <a:pt x="31052" y="7977"/>
                </a:cubicBezTo>
                <a:cubicBezTo>
                  <a:pt x="30541" y="7977"/>
                  <a:pt x="30110" y="7663"/>
                  <a:pt x="29953" y="7152"/>
                </a:cubicBezTo>
                <a:cubicBezTo>
                  <a:pt x="29913" y="7035"/>
                  <a:pt x="29874" y="6878"/>
                  <a:pt x="29796" y="6760"/>
                </a:cubicBezTo>
                <a:cubicBezTo>
                  <a:pt x="29442" y="6014"/>
                  <a:pt x="29207" y="5189"/>
                  <a:pt x="28814" y="4483"/>
                </a:cubicBezTo>
                <a:cubicBezTo>
                  <a:pt x="28736" y="4208"/>
                  <a:pt x="28500" y="4051"/>
                  <a:pt x="28225" y="4012"/>
                </a:cubicBezTo>
                <a:cubicBezTo>
                  <a:pt x="26655" y="3973"/>
                  <a:pt x="25085" y="3816"/>
                  <a:pt x="23515" y="3816"/>
                </a:cubicBezTo>
                <a:cubicBezTo>
                  <a:pt x="22023" y="3816"/>
                  <a:pt x="20570" y="3776"/>
                  <a:pt x="19079" y="3737"/>
                </a:cubicBezTo>
                <a:cubicBezTo>
                  <a:pt x="18529" y="3698"/>
                  <a:pt x="18529" y="3698"/>
                  <a:pt x="18333" y="3227"/>
                </a:cubicBezTo>
                <a:cubicBezTo>
                  <a:pt x="18058" y="2402"/>
                  <a:pt x="17744" y="1578"/>
                  <a:pt x="17351" y="793"/>
                </a:cubicBezTo>
                <a:cubicBezTo>
                  <a:pt x="17273" y="597"/>
                  <a:pt x="17076" y="400"/>
                  <a:pt x="16841" y="361"/>
                </a:cubicBezTo>
                <a:cubicBezTo>
                  <a:pt x="15879" y="121"/>
                  <a:pt x="14887" y="0"/>
                  <a:pt x="1391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6" name="Google Shape;2586;p43"/>
          <p:cNvSpPr/>
          <p:nvPr/>
        </p:nvSpPr>
        <p:spPr>
          <a:xfrm>
            <a:off x="898643" y="3047391"/>
            <a:ext cx="59224" cy="55561"/>
          </a:xfrm>
          <a:custGeom>
            <a:avLst/>
            <a:gdLst/>
            <a:ahLst/>
            <a:cxnLst/>
            <a:rect l="l" t="t" r="r" b="b"/>
            <a:pathLst>
              <a:path w="3298" h="3094" extrusionOk="0">
                <a:moveTo>
                  <a:pt x="1764" y="670"/>
                </a:moveTo>
                <a:cubicBezTo>
                  <a:pt x="2144" y="670"/>
                  <a:pt x="2496" y="922"/>
                  <a:pt x="2591" y="1303"/>
                </a:cubicBezTo>
                <a:cubicBezTo>
                  <a:pt x="2630" y="1774"/>
                  <a:pt x="2316" y="2206"/>
                  <a:pt x="1845" y="2324"/>
                </a:cubicBezTo>
                <a:cubicBezTo>
                  <a:pt x="1772" y="2342"/>
                  <a:pt x="1699" y="2351"/>
                  <a:pt x="1629" y="2351"/>
                </a:cubicBezTo>
                <a:cubicBezTo>
                  <a:pt x="1248" y="2351"/>
                  <a:pt x="930" y="2093"/>
                  <a:pt x="864" y="1696"/>
                </a:cubicBezTo>
                <a:cubicBezTo>
                  <a:pt x="707" y="1225"/>
                  <a:pt x="1021" y="754"/>
                  <a:pt x="1492" y="714"/>
                </a:cubicBezTo>
                <a:cubicBezTo>
                  <a:pt x="1582" y="684"/>
                  <a:pt x="1674" y="670"/>
                  <a:pt x="1764" y="670"/>
                </a:cubicBezTo>
                <a:close/>
                <a:moveTo>
                  <a:pt x="1535" y="1"/>
                </a:moveTo>
                <a:cubicBezTo>
                  <a:pt x="1482" y="1"/>
                  <a:pt x="1428" y="3"/>
                  <a:pt x="1374" y="8"/>
                </a:cubicBezTo>
                <a:cubicBezTo>
                  <a:pt x="550" y="165"/>
                  <a:pt x="0" y="911"/>
                  <a:pt x="118" y="1735"/>
                </a:cubicBezTo>
                <a:cubicBezTo>
                  <a:pt x="188" y="2509"/>
                  <a:pt x="826" y="3094"/>
                  <a:pt x="1608" y="3094"/>
                </a:cubicBezTo>
                <a:cubicBezTo>
                  <a:pt x="1698" y="3094"/>
                  <a:pt x="1791" y="3086"/>
                  <a:pt x="1885" y="3070"/>
                </a:cubicBezTo>
                <a:cubicBezTo>
                  <a:pt x="2709" y="2952"/>
                  <a:pt x="3298" y="2206"/>
                  <a:pt x="3259" y="1382"/>
                </a:cubicBezTo>
                <a:cubicBezTo>
                  <a:pt x="3074" y="570"/>
                  <a:pt x="2369" y="1"/>
                  <a:pt x="153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7" name="Google Shape;2587;p43"/>
          <p:cNvSpPr/>
          <p:nvPr/>
        </p:nvSpPr>
        <p:spPr>
          <a:xfrm>
            <a:off x="798520" y="3045272"/>
            <a:ext cx="57123" cy="53118"/>
          </a:xfrm>
          <a:custGeom>
            <a:avLst/>
            <a:gdLst/>
            <a:ahLst/>
            <a:cxnLst/>
            <a:rect l="l" t="t" r="r" b="b"/>
            <a:pathLst>
              <a:path w="3181" h="2958" extrusionOk="0">
                <a:moveTo>
                  <a:pt x="1493" y="597"/>
                </a:moveTo>
                <a:cubicBezTo>
                  <a:pt x="1964" y="636"/>
                  <a:pt x="2356" y="950"/>
                  <a:pt x="2474" y="1382"/>
                </a:cubicBezTo>
                <a:cubicBezTo>
                  <a:pt x="2435" y="1853"/>
                  <a:pt x="2081" y="2206"/>
                  <a:pt x="1650" y="2285"/>
                </a:cubicBezTo>
                <a:cubicBezTo>
                  <a:pt x="1179" y="2285"/>
                  <a:pt x="865" y="2049"/>
                  <a:pt x="904" y="1617"/>
                </a:cubicBezTo>
                <a:cubicBezTo>
                  <a:pt x="865" y="1107"/>
                  <a:pt x="1179" y="597"/>
                  <a:pt x="1493" y="597"/>
                </a:cubicBezTo>
                <a:close/>
                <a:moveTo>
                  <a:pt x="1453" y="1"/>
                </a:moveTo>
                <a:cubicBezTo>
                  <a:pt x="1401" y="1"/>
                  <a:pt x="1349" y="3"/>
                  <a:pt x="1296" y="8"/>
                </a:cubicBezTo>
                <a:cubicBezTo>
                  <a:pt x="472" y="283"/>
                  <a:pt x="1" y="1068"/>
                  <a:pt x="158" y="1892"/>
                </a:cubicBezTo>
                <a:cubicBezTo>
                  <a:pt x="258" y="2523"/>
                  <a:pt x="835" y="2958"/>
                  <a:pt x="1462" y="2958"/>
                </a:cubicBezTo>
                <a:cubicBezTo>
                  <a:pt x="1576" y="2958"/>
                  <a:pt x="1692" y="2943"/>
                  <a:pt x="1807" y="2913"/>
                </a:cubicBezTo>
                <a:cubicBezTo>
                  <a:pt x="2592" y="2834"/>
                  <a:pt x="3181" y="2128"/>
                  <a:pt x="3141" y="1343"/>
                </a:cubicBezTo>
                <a:cubicBezTo>
                  <a:pt x="2921" y="534"/>
                  <a:pt x="2218" y="1"/>
                  <a:pt x="145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8" name="Google Shape;2588;p43"/>
          <p:cNvSpPr/>
          <p:nvPr/>
        </p:nvSpPr>
        <p:spPr>
          <a:xfrm>
            <a:off x="1005105" y="3052420"/>
            <a:ext cx="54286" cy="52544"/>
          </a:xfrm>
          <a:custGeom>
            <a:avLst/>
            <a:gdLst/>
            <a:ahLst/>
            <a:cxnLst/>
            <a:rect l="l" t="t" r="r" b="b"/>
            <a:pathLst>
              <a:path w="3023" h="2926" extrusionOk="0">
                <a:moveTo>
                  <a:pt x="1531" y="631"/>
                </a:moveTo>
                <a:cubicBezTo>
                  <a:pt x="1924" y="670"/>
                  <a:pt x="2238" y="945"/>
                  <a:pt x="2395" y="1298"/>
                </a:cubicBezTo>
                <a:cubicBezTo>
                  <a:pt x="2355" y="1769"/>
                  <a:pt x="2002" y="2122"/>
                  <a:pt x="1570" y="2162"/>
                </a:cubicBezTo>
                <a:cubicBezTo>
                  <a:pt x="1507" y="2173"/>
                  <a:pt x="1446" y="2179"/>
                  <a:pt x="1390" y="2179"/>
                </a:cubicBezTo>
                <a:cubicBezTo>
                  <a:pt x="1063" y="2179"/>
                  <a:pt x="864" y="1992"/>
                  <a:pt x="864" y="1691"/>
                </a:cubicBezTo>
                <a:cubicBezTo>
                  <a:pt x="824" y="1219"/>
                  <a:pt x="1138" y="670"/>
                  <a:pt x="1531" y="631"/>
                </a:cubicBezTo>
                <a:close/>
                <a:moveTo>
                  <a:pt x="1489" y="1"/>
                </a:moveTo>
                <a:cubicBezTo>
                  <a:pt x="1463" y="1"/>
                  <a:pt x="1438" y="1"/>
                  <a:pt x="1413" y="3"/>
                </a:cubicBezTo>
                <a:cubicBezTo>
                  <a:pt x="628" y="42"/>
                  <a:pt x="0" y="1102"/>
                  <a:pt x="79" y="1848"/>
                </a:cubicBezTo>
                <a:cubicBezTo>
                  <a:pt x="149" y="2481"/>
                  <a:pt x="693" y="2926"/>
                  <a:pt x="1314" y="2926"/>
                </a:cubicBezTo>
                <a:cubicBezTo>
                  <a:pt x="1386" y="2926"/>
                  <a:pt x="1458" y="2920"/>
                  <a:pt x="1531" y="2907"/>
                </a:cubicBezTo>
                <a:cubicBezTo>
                  <a:pt x="2355" y="2829"/>
                  <a:pt x="3023" y="2122"/>
                  <a:pt x="3023" y="1259"/>
                </a:cubicBezTo>
                <a:cubicBezTo>
                  <a:pt x="2871" y="538"/>
                  <a:pt x="2206" y="1"/>
                  <a:pt x="148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9" name="Google Shape;2589;p43"/>
          <p:cNvSpPr/>
          <p:nvPr/>
        </p:nvSpPr>
        <p:spPr>
          <a:xfrm>
            <a:off x="1105210" y="3057790"/>
            <a:ext cx="51484" cy="46456"/>
          </a:xfrm>
          <a:custGeom>
            <a:avLst/>
            <a:gdLst/>
            <a:ahLst/>
            <a:cxnLst/>
            <a:rect l="l" t="t" r="r" b="b"/>
            <a:pathLst>
              <a:path w="2867" h="2587" extrusionOk="0">
                <a:moveTo>
                  <a:pt x="1491" y="628"/>
                </a:moveTo>
                <a:cubicBezTo>
                  <a:pt x="1788" y="628"/>
                  <a:pt x="2065" y="816"/>
                  <a:pt x="2199" y="1117"/>
                </a:cubicBezTo>
                <a:cubicBezTo>
                  <a:pt x="2199" y="1509"/>
                  <a:pt x="1924" y="1863"/>
                  <a:pt x="1531" y="1941"/>
                </a:cubicBezTo>
                <a:cubicBezTo>
                  <a:pt x="1481" y="1951"/>
                  <a:pt x="1430" y="1956"/>
                  <a:pt x="1380" y="1956"/>
                </a:cubicBezTo>
                <a:cubicBezTo>
                  <a:pt x="1043" y="1956"/>
                  <a:pt x="736" y="1733"/>
                  <a:pt x="668" y="1392"/>
                </a:cubicBezTo>
                <a:cubicBezTo>
                  <a:pt x="668" y="1038"/>
                  <a:pt x="943" y="724"/>
                  <a:pt x="1335" y="646"/>
                </a:cubicBezTo>
                <a:cubicBezTo>
                  <a:pt x="1387" y="634"/>
                  <a:pt x="1439" y="628"/>
                  <a:pt x="1491" y="628"/>
                </a:cubicBezTo>
                <a:close/>
                <a:moveTo>
                  <a:pt x="1389" y="1"/>
                </a:moveTo>
                <a:cubicBezTo>
                  <a:pt x="1318" y="1"/>
                  <a:pt x="1247" y="6"/>
                  <a:pt x="1178" y="18"/>
                </a:cubicBezTo>
                <a:cubicBezTo>
                  <a:pt x="471" y="135"/>
                  <a:pt x="0" y="724"/>
                  <a:pt x="40" y="1431"/>
                </a:cubicBezTo>
                <a:cubicBezTo>
                  <a:pt x="111" y="2105"/>
                  <a:pt x="726" y="2586"/>
                  <a:pt x="1394" y="2586"/>
                </a:cubicBezTo>
                <a:cubicBezTo>
                  <a:pt x="1466" y="2586"/>
                  <a:pt x="1538" y="2581"/>
                  <a:pt x="1610" y="2569"/>
                </a:cubicBezTo>
                <a:cubicBezTo>
                  <a:pt x="2356" y="2451"/>
                  <a:pt x="2866" y="1784"/>
                  <a:pt x="2827" y="1038"/>
                </a:cubicBezTo>
                <a:cubicBezTo>
                  <a:pt x="2756" y="471"/>
                  <a:pt x="2046" y="1"/>
                  <a:pt x="138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0" name="Google Shape;2590;p43"/>
          <p:cNvSpPr/>
          <p:nvPr/>
        </p:nvSpPr>
        <p:spPr>
          <a:xfrm>
            <a:off x="1015665" y="2909337"/>
            <a:ext cx="56422" cy="50766"/>
          </a:xfrm>
          <a:custGeom>
            <a:avLst/>
            <a:gdLst/>
            <a:ahLst/>
            <a:cxnLst/>
            <a:rect l="l" t="t" r="r" b="b"/>
            <a:pathLst>
              <a:path w="3142" h="2827" extrusionOk="0">
                <a:moveTo>
                  <a:pt x="1088" y="663"/>
                </a:moveTo>
                <a:cubicBezTo>
                  <a:pt x="1301" y="663"/>
                  <a:pt x="1571" y="786"/>
                  <a:pt x="1807" y="786"/>
                </a:cubicBezTo>
                <a:cubicBezTo>
                  <a:pt x="2592" y="825"/>
                  <a:pt x="2592" y="825"/>
                  <a:pt x="2474" y="1610"/>
                </a:cubicBezTo>
                <a:cubicBezTo>
                  <a:pt x="2435" y="1767"/>
                  <a:pt x="2395" y="1963"/>
                  <a:pt x="2356" y="2160"/>
                </a:cubicBezTo>
                <a:cubicBezTo>
                  <a:pt x="2356" y="2238"/>
                  <a:pt x="2278" y="2317"/>
                  <a:pt x="2160" y="2317"/>
                </a:cubicBezTo>
                <a:lnTo>
                  <a:pt x="825" y="2199"/>
                </a:lnTo>
                <a:cubicBezTo>
                  <a:pt x="707" y="2160"/>
                  <a:pt x="629" y="2081"/>
                  <a:pt x="629" y="1963"/>
                </a:cubicBezTo>
                <a:cubicBezTo>
                  <a:pt x="629" y="1924"/>
                  <a:pt x="629" y="1885"/>
                  <a:pt x="629" y="1846"/>
                </a:cubicBezTo>
                <a:cubicBezTo>
                  <a:pt x="668" y="1492"/>
                  <a:pt x="629" y="1021"/>
                  <a:pt x="825" y="786"/>
                </a:cubicBezTo>
                <a:cubicBezTo>
                  <a:pt x="891" y="694"/>
                  <a:pt x="982" y="663"/>
                  <a:pt x="1088" y="663"/>
                </a:cubicBezTo>
                <a:close/>
                <a:moveTo>
                  <a:pt x="747" y="0"/>
                </a:moveTo>
                <a:cubicBezTo>
                  <a:pt x="472" y="0"/>
                  <a:pt x="236" y="79"/>
                  <a:pt x="158" y="354"/>
                </a:cubicBezTo>
                <a:cubicBezTo>
                  <a:pt x="40" y="982"/>
                  <a:pt x="1" y="1610"/>
                  <a:pt x="40" y="2199"/>
                </a:cubicBezTo>
                <a:cubicBezTo>
                  <a:pt x="40" y="2474"/>
                  <a:pt x="236" y="2709"/>
                  <a:pt x="511" y="2748"/>
                </a:cubicBezTo>
                <a:cubicBezTo>
                  <a:pt x="1100" y="2827"/>
                  <a:pt x="1689" y="2827"/>
                  <a:pt x="2317" y="2827"/>
                </a:cubicBezTo>
                <a:cubicBezTo>
                  <a:pt x="2631" y="2788"/>
                  <a:pt x="2906" y="2709"/>
                  <a:pt x="2984" y="2317"/>
                </a:cubicBezTo>
                <a:cubicBezTo>
                  <a:pt x="3102" y="1767"/>
                  <a:pt x="3141" y="1257"/>
                  <a:pt x="3102" y="707"/>
                </a:cubicBezTo>
                <a:cubicBezTo>
                  <a:pt x="3102" y="432"/>
                  <a:pt x="2867" y="236"/>
                  <a:pt x="2631" y="236"/>
                </a:cubicBezTo>
                <a:cubicBezTo>
                  <a:pt x="2003" y="79"/>
                  <a:pt x="1375" y="0"/>
                  <a:pt x="747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1" name="Google Shape;2591;p43"/>
          <p:cNvSpPr/>
          <p:nvPr/>
        </p:nvSpPr>
        <p:spPr>
          <a:xfrm>
            <a:off x="947995" y="2966987"/>
            <a:ext cx="53585" cy="49060"/>
          </a:xfrm>
          <a:custGeom>
            <a:avLst/>
            <a:gdLst/>
            <a:ahLst/>
            <a:cxnLst/>
            <a:rect l="l" t="t" r="r" b="b"/>
            <a:pathLst>
              <a:path w="2984" h="2732" extrusionOk="0">
                <a:moveTo>
                  <a:pt x="975" y="718"/>
                </a:moveTo>
                <a:cubicBezTo>
                  <a:pt x="1134" y="718"/>
                  <a:pt x="1379" y="758"/>
                  <a:pt x="1767" y="795"/>
                </a:cubicBezTo>
                <a:lnTo>
                  <a:pt x="2159" y="873"/>
                </a:lnTo>
                <a:cubicBezTo>
                  <a:pt x="2277" y="873"/>
                  <a:pt x="2395" y="952"/>
                  <a:pt x="2395" y="1187"/>
                </a:cubicBezTo>
                <a:cubicBezTo>
                  <a:pt x="2356" y="1383"/>
                  <a:pt x="2316" y="1737"/>
                  <a:pt x="2238" y="2051"/>
                </a:cubicBezTo>
                <a:cubicBezTo>
                  <a:pt x="2238" y="2181"/>
                  <a:pt x="2157" y="2257"/>
                  <a:pt x="2040" y="2257"/>
                </a:cubicBezTo>
                <a:cubicBezTo>
                  <a:pt x="2016" y="2257"/>
                  <a:pt x="1990" y="2254"/>
                  <a:pt x="1963" y="2247"/>
                </a:cubicBezTo>
                <a:cubicBezTo>
                  <a:pt x="1610" y="2208"/>
                  <a:pt x="1256" y="2169"/>
                  <a:pt x="864" y="2169"/>
                </a:cubicBezTo>
                <a:cubicBezTo>
                  <a:pt x="668" y="2129"/>
                  <a:pt x="589" y="2051"/>
                  <a:pt x="589" y="1815"/>
                </a:cubicBezTo>
                <a:cubicBezTo>
                  <a:pt x="698" y="920"/>
                  <a:pt x="619" y="718"/>
                  <a:pt x="975" y="718"/>
                </a:cubicBezTo>
                <a:close/>
                <a:moveTo>
                  <a:pt x="901" y="0"/>
                </a:moveTo>
                <a:cubicBezTo>
                  <a:pt x="785" y="0"/>
                  <a:pt x="668" y="3"/>
                  <a:pt x="550" y="10"/>
                </a:cubicBezTo>
                <a:cubicBezTo>
                  <a:pt x="354" y="49"/>
                  <a:pt x="197" y="206"/>
                  <a:pt x="157" y="441"/>
                </a:cubicBezTo>
                <a:cubicBezTo>
                  <a:pt x="40" y="991"/>
                  <a:pt x="0" y="1580"/>
                  <a:pt x="0" y="2169"/>
                </a:cubicBezTo>
                <a:cubicBezTo>
                  <a:pt x="40" y="2522"/>
                  <a:pt x="79" y="2600"/>
                  <a:pt x="589" y="2640"/>
                </a:cubicBezTo>
                <a:cubicBezTo>
                  <a:pt x="1099" y="2718"/>
                  <a:pt x="1610" y="2718"/>
                  <a:pt x="2120" y="2718"/>
                </a:cubicBezTo>
                <a:cubicBezTo>
                  <a:pt x="2165" y="2727"/>
                  <a:pt x="2210" y="2732"/>
                  <a:pt x="2253" y="2732"/>
                </a:cubicBezTo>
                <a:cubicBezTo>
                  <a:pt x="2590" y="2732"/>
                  <a:pt x="2870" y="2472"/>
                  <a:pt x="2905" y="2090"/>
                </a:cubicBezTo>
                <a:cubicBezTo>
                  <a:pt x="2944" y="1658"/>
                  <a:pt x="2984" y="1226"/>
                  <a:pt x="2984" y="795"/>
                </a:cubicBezTo>
                <a:cubicBezTo>
                  <a:pt x="2984" y="598"/>
                  <a:pt x="2866" y="402"/>
                  <a:pt x="2709" y="324"/>
                </a:cubicBezTo>
                <a:cubicBezTo>
                  <a:pt x="2114" y="92"/>
                  <a:pt x="1519" y="0"/>
                  <a:pt x="90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2" name="Google Shape;2592;p43"/>
          <p:cNvSpPr/>
          <p:nvPr/>
        </p:nvSpPr>
        <p:spPr>
          <a:xfrm>
            <a:off x="1031883" y="2972680"/>
            <a:ext cx="51484" cy="47354"/>
          </a:xfrm>
          <a:custGeom>
            <a:avLst/>
            <a:gdLst/>
            <a:ahLst/>
            <a:cxnLst/>
            <a:rect l="l" t="t" r="r" b="b"/>
            <a:pathLst>
              <a:path w="2867" h="2637" extrusionOk="0">
                <a:moveTo>
                  <a:pt x="977" y="740"/>
                </a:moveTo>
                <a:cubicBezTo>
                  <a:pt x="1031" y="740"/>
                  <a:pt x="1097" y="745"/>
                  <a:pt x="1178" y="752"/>
                </a:cubicBezTo>
                <a:cubicBezTo>
                  <a:pt x="1296" y="752"/>
                  <a:pt x="1414" y="792"/>
                  <a:pt x="1532" y="792"/>
                </a:cubicBezTo>
                <a:cubicBezTo>
                  <a:pt x="1767" y="831"/>
                  <a:pt x="2081" y="752"/>
                  <a:pt x="2160" y="949"/>
                </a:cubicBezTo>
                <a:cubicBezTo>
                  <a:pt x="2238" y="1263"/>
                  <a:pt x="2199" y="1616"/>
                  <a:pt x="2081" y="1930"/>
                </a:cubicBezTo>
                <a:cubicBezTo>
                  <a:pt x="2042" y="2048"/>
                  <a:pt x="1924" y="2048"/>
                  <a:pt x="1807" y="2048"/>
                </a:cubicBezTo>
                <a:lnTo>
                  <a:pt x="1414" y="2048"/>
                </a:lnTo>
                <a:cubicBezTo>
                  <a:pt x="590" y="2009"/>
                  <a:pt x="550" y="1969"/>
                  <a:pt x="668" y="1145"/>
                </a:cubicBezTo>
                <a:cubicBezTo>
                  <a:pt x="732" y="826"/>
                  <a:pt x="744" y="740"/>
                  <a:pt x="977" y="740"/>
                </a:cubicBezTo>
                <a:close/>
                <a:moveTo>
                  <a:pt x="557" y="0"/>
                </a:moveTo>
                <a:cubicBezTo>
                  <a:pt x="354" y="0"/>
                  <a:pt x="193" y="145"/>
                  <a:pt x="158" y="321"/>
                </a:cubicBezTo>
                <a:cubicBezTo>
                  <a:pt x="40" y="870"/>
                  <a:pt x="1" y="1381"/>
                  <a:pt x="1" y="1930"/>
                </a:cubicBezTo>
                <a:cubicBezTo>
                  <a:pt x="79" y="2362"/>
                  <a:pt x="197" y="2519"/>
                  <a:pt x="668" y="2558"/>
                </a:cubicBezTo>
                <a:cubicBezTo>
                  <a:pt x="1178" y="2637"/>
                  <a:pt x="1689" y="2637"/>
                  <a:pt x="2199" y="2637"/>
                </a:cubicBezTo>
                <a:cubicBezTo>
                  <a:pt x="2474" y="2637"/>
                  <a:pt x="2670" y="2440"/>
                  <a:pt x="2709" y="2205"/>
                </a:cubicBezTo>
                <a:cubicBezTo>
                  <a:pt x="2749" y="1734"/>
                  <a:pt x="2827" y="1263"/>
                  <a:pt x="2827" y="831"/>
                </a:cubicBezTo>
                <a:cubicBezTo>
                  <a:pt x="2866" y="399"/>
                  <a:pt x="2670" y="203"/>
                  <a:pt x="2278" y="164"/>
                </a:cubicBezTo>
                <a:cubicBezTo>
                  <a:pt x="1728" y="85"/>
                  <a:pt x="1178" y="46"/>
                  <a:pt x="629" y="7"/>
                </a:cubicBezTo>
                <a:cubicBezTo>
                  <a:pt x="604" y="2"/>
                  <a:pt x="580" y="0"/>
                  <a:pt x="557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3" name="Google Shape;2593;p43"/>
          <p:cNvSpPr/>
          <p:nvPr/>
        </p:nvSpPr>
        <p:spPr>
          <a:xfrm>
            <a:off x="866209" y="2965730"/>
            <a:ext cx="54303" cy="46205"/>
          </a:xfrm>
          <a:custGeom>
            <a:avLst/>
            <a:gdLst/>
            <a:ahLst/>
            <a:cxnLst/>
            <a:rect l="l" t="t" r="r" b="b"/>
            <a:pathLst>
              <a:path w="3024" h="2573" extrusionOk="0">
                <a:moveTo>
                  <a:pt x="1088" y="659"/>
                </a:moveTo>
                <a:cubicBezTo>
                  <a:pt x="1128" y="659"/>
                  <a:pt x="1171" y="663"/>
                  <a:pt x="1217" y="668"/>
                </a:cubicBezTo>
                <a:lnTo>
                  <a:pt x="1649" y="708"/>
                </a:lnTo>
                <a:cubicBezTo>
                  <a:pt x="1767" y="708"/>
                  <a:pt x="1914" y="678"/>
                  <a:pt x="2047" y="678"/>
                </a:cubicBezTo>
                <a:cubicBezTo>
                  <a:pt x="2179" y="678"/>
                  <a:pt x="2297" y="708"/>
                  <a:pt x="2356" y="825"/>
                </a:cubicBezTo>
                <a:cubicBezTo>
                  <a:pt x="2434" y="1179"/>
                  <a:pt x="2395" y="1571"/>
                  <a:pt x="2277" y="1925"/>
                </a:cubicBezTo>
                <a:cubicBezTo>
                  <a:pt x="2238" y="2121"/>
                  <a:pt x="2042" y="2042"/>
                  <a:pt x="1885" y="2082"/>
                </a:cubicBezTo>
                <a:lnTo>
                  <a:pt x="1571" y="2082"/>
                </a:lnTo>
                <a:cubicBezTo>
                  <a:pt x="589" y="2042"/>
                  <a:pt x="629" y="2042"/>
                  <a:pt x="707" y="1100"/>
                </a:cubicBezTo>
                <a:cubicBezTo>
                  <a:pt x="741" y="766"/>
                  <a:pt x="859" y="659"/>
                  <a:pt x="1088" y="659"/>
                </a:cubicBezTo>
                <a:close/>
                <a:moveTo>
                  <a:pt x="943" y="1"/>
                </a:moveTo>
                <a:cubicBezTo>
                  <a:pt x="472" y="1"/>
                  <a:pt x="275" y="119"/>
                  <a:pt x="158" y="590"/>
                </a:cubicBezTo>
                <a:cubicBezTo>
                  <a:pt x="79" y="1022"/>
                  <a:pt x="40" y="1414"/>
                  <a:pt x="40" y="1846"/>
                </a:cubicBezTo>
                <a:cubicBezTo>
                  <a:pt x="1" y="2239"/>
                  <a:pt x="197" y="2396"/>
                  <a:pt x="629" y="2513"/>
                </a:cubicBezTo>
                <a:cubicBezTo>
                  <a:pt x="923" y="2553"/>
                  <a:pt x="1217" y="2572"/>
                  <a:pt x="1512" y="2572"/>
                </a:cubicBezTo>
                <a:cubicBezTo>
                  <a:pt x="1806" y="2572"/>
                  <a:pt x="2101" y="2553"/>
                  <a:pt x="2395" y="2513"/>
                </a:cubicBezTo>
                <a:cubicBezTo>
                  <a:pt x="2670" y="2513"/>
                  <a:pt x="2866" y="2317"/>
                  <a:pt x="2905" y="2082"/>
                </a:cubicBezTo>
                <a:cubicBezTo>
                  <a:pt x="3023" y="1610"/>
                  <a:pt x="3023" y="1139"/>
                  <a:pt x="2984" y="668"/>
                </a:cubicBezTo>
                <a:cubicBezTo>
                  <a:pt x="2905" y="237"/>
                  <a:pt x="2866" y="158"/>
                  <a:pt x="2238" y="80"/>
                </a:cubicBezTo>
                <a:cubicBezTo>
                  <a:pt x="1806" y="40"/>
                  <a:pt x="1374" y="1"/>
                  <a:pt x="94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4" name="Google Shape;2594;p43"/>
          <p:cNvSpPr/>
          <p:nvPr/>
        </p:nvSpPr>
        <p:spPr>
          <a:xfrm>
            <a:off x="854930" y="2906464"/>
            <a:ext cx="50066" cy="47067"/>
          </a:xfrm>
          <a:custGeom>
            <a:avLst/>
            <a:gdLst/>
            <a:ahLst/>
            <a:cxnLst/>
            <a:rect l="l" t="t" r="r" b="b"/>
            <a:pathLst>
              <a:path w="2788" h="2621" extrusionOk="0">
                <a:moveTo>
                  <a:pt x="943" y="710"/>
                </a:moveTo>
                <a:cubicBezTo>
                  <a:pt x="1335" y="710"/>
                  <a:pt x="1767" y="749"/>
                  <a:pt x="2160" y="867"/>
                </a:cubicBezTo>
                <a:cubicBezTo>
                  <a:pt x="2120" y="1142"/>
                  <a:pt x="2081" y="1417"/>
                  <a:pt x="2042" y="1691"/>
                </a:cubicBezTo>
                <a:cubicBezTo>
                  <a:pt x="2042" y="1925"/>
                  <a:pt x="1844" y="2101"/>
                  <a:pt x="1640" y="2101"/>
                </a:cubicBezTo>
                <a:cubicBezTo>
                  <a:pt x="1603" y="2101"/>
                  <a:pt x="1567" y="2096"/>
                  <a:pt x="1531" y="2084"/>
                </a:cubicBezTo>
                <a:cubicBezTo>
                  <a:pt x="1500" y="2080"/>
                  <a:pt x="1469" y="2079"/>
                  <a:pt x="1436" y="2079"/>
                </a:cubicBezTo>
                <a:cubicBezTo>
                  <a:pt x="1294" y="2079"/>
                  <a:pt x="1143" y="2109"/>
                  <a:pt x="1004" y="2109"/>
                </a:cubicBezTo>
                <a:cubicBezTo>
                  <a:pt x="855" y="2109"/>
                  <a:pt x="720" y="2074"/>
                  <a:pt x="629" y="1927"/>
                </a:cubicBezTo>
                <a:cubicBezTo>
                  <a:pt x="471" y="1613"/>
                  <a:pt x="668" y="1220"/>
                  <a:pt x="668" y="867"/>
                </a:cubicBezTo>
                <a:cubicBezTo>
                  <a:pt x="707" y="710"/>
                  <a:pt x="825" y="710"/>
                  <a:pt x="943" y="710"/>
                </a:cubicBezTo>
                <a:close/>
                <a:moveTo>
                  <a:pt x="798" y="0"/>
                </a:moveTo>
                <a:cubicBezTo>
                  <a:pt x="432" y="0"/>
                  <a:pt x="118" y="301"/>
                  <a:pt x="118" y="671"/>
                </a:cubicBezTo>
                <a:cubicBezTo>
                  <a:pt x="40" y="1063"/>
                  <a:pt x="0" y="1495"/>
                  <a:pt x="0" y="1888"/>
                </a:cubicBezTo>
                <a:cubicBezTo>
                  <a:pt x="0" y="2320"/>
                  <a:pt x="118" y="2477"/>
                  <a:pt x="550" y="2555"/>
                </a:cubicBezTo>
                <a:cubicBezTo>
                  <a:pt x="849" y="2601"/>
                  <a:pt x="1134" y="2620"/>
                  <a:pt x="1422" y="2620"/>
                </a:cubicBezTo>
                <a:cubicBezTo>
                  <a:pt x="1626" y="2620"/>
                  <a:pt x="1830" y="2611"/>
                  <a:pt x="2042" y="2594"/>
                </a:cubicBezTo>
                <a:cubicBezTo>
                  <a:pt x="2238" y="2594"/>
                  <a:pt x="2434" y="2398"/>
                  <a:pt x="2552" y="2084"/>
                </a:cubicBezTo>
                <a:cubicBezTo>
                  <a:pt x="2670" y="1691"/>
                  <a:pt x="2748" y="1260"/>
                  <a:pt x="2748" y="867"/>
                </a:cubicBezTo>
                <a:cubicBezTo>
                  <a:pt x="2788" y="357"/>
                  <a:pt x="2709" y="200"/>
                  <a:pt x="2238" y="121"/>
                </a:cubicBezTo>
                <a:cubicBezTo>
                  <a:pt x="1767" y="43"/>
                  <a:pt x="1335" y="3"/>
                  <a:pt x="864" y="3"/>
                </a:cubicBezTo>
                <a:cubicBezTo>
                  <a:pt x="842" y="1"/>
                  <a:pt x="820" y="0"/>
                  <a:pt x="79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5" name="Google Shape;2595;p43"/>
          <p:cNvSpPr/>
          <p:nvPr/>
        </p:nvSpPr>
        <p:spPr>
          <a:xfrm>
            <a:off x="930359" y="2909948"/>
            <a:ext cx="52184" cy="45935"/>
          </a:xfrm>
          <a:custGeom>
            <a:avLst/>
            <a:gdLst/>
            <a:ahLst/>
            <a:cxnLst/>
            <a:rect l="l" t="t" r="r" b="b"/>
            <a:pathLst>
              <a:path w="2906" h="2558" extrusionOk="0">
                <a:moveTo>
                  <a:pt x="947" y="663"/>
                </a:moveTo>
                <a:cubicBezTo>
                  <a:pt x="970" y="663"/>
                  <a:pt x="995" y="666"/>
                  <a:pt x="1022" y="673"/>
                </a:cubicBezTo>
                <a:cubicBezTo>
                  <a:pt x="1179" y="673"/>
                  <a:pt x="1336" y="712"/>
                  <a:pt x="1493" y="712"/>
                </a:cubicBezTo>
                <a:cubicBezTo>
                  <a:pt x="2435" y="830"/>
                  <a:pt x="2474" y="869"/>
                  <a:pt x="2238" y="1812"/>
                </a:cubicBezTo>
                <a:cubicBezTo>
                  <a:pt x="2160" y="2008"/>
                  <a:pt x="2081" y="2086"/>
                  <a:pt x="1885" y="2086"/>
                </a:cubicBezTo>
                <a:lnTo>
                  <a:pt x="1571" y="2047"/>
                </a:lnTo>
                <a:cubicBezTo>
                  <a:pt x="629" y="2008"/>
                  <a:pt x="472" y="1733"/>
                  <a:pt x="747" y="869"/>
                </a:cubicBezTo>
                <a:cubicBezTo>
                  <a:pt x="779" y="739"/>
                  <a:pt x="839" y="663"/>
                  <a:pt x="947" y="663"/>
                </a:cubicBezTo>
                <a:close/>
                <a:moveTo>
                  <a:pt x="677" y="1"/>
                </a:moveTo>
                <a:cubicBezTo>
                  <a:pt x="427" y="1"/>
                  <a:pt x="200" y="190"/>
                  <a:pt x="236" y="477"/>
                </a:cubicBezTo>
                <a:cubicBezTo>
                  <a:pt x="197" y="869"/>
                  <a:pt x="119" y="1301"/>
                  <a:pt x="119" y="1694"/>
                </a:cubicBezTo>
                <a:cubicBezTo>
                  <a:pt x="1" y="2126"/>
                  <a:pt x="315" y="2518"/>
                  <a:pt x="747" y="2518"/>
                </a:cubicBezTo>
                <a:cubicBezTo>
                  <a:pt x="1218" y="2557"/>
                  <a:pt x="1689" y="2557"/>
                  <a:pt x="2042" y="2557"/>
                </a:cubicBezTo>
                <a:cubicBezTo>
                  <a:pt x="2670" y="2479"/>
                  <a:pt x="2788" y="2361"/>
                  <a:pt x="2827" y="1890"/>
                </a:cubicBezTo>
                <a:cubicBezTo>
                  <a:pt x="2867" y="1497"/>
                  <a:pt x="2906" y="1105"/>
                  <a:pt x="2906" y="712"/>
                </a:cubicBezTo>
                <a:cubicBezTo>
                  <a:pt x="2906" y="438"/>
                  <a:pt x="2749" y="241"/>
                  <a:pt x="2474" y="202"/>
                </a:cubicBezTo>
                <a:cubicBezTo>
                  <a:pt x="1924" y="124"/>
                  <a:pt x="1336" y="45"/>
                  <a:pt x="747" y="6"/>
                </a:cubicBezTo>
                <a:cubicBezTo>
                  <a:pt x="723" y="2"/>
                  <a:pt x="700" y="1"/>
                  <a:pt x="67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6" name="Google Shape;2596;p43"/>
          <p:cNvSpPr/>
          <p:nvPr/>
        </p:nvSpPr>
        <p:spPr>
          <a:xfrm>
            <a:off x="1115788" y="2981121"/>
            <a:ext cx="47947" cy="44553"/>
          </a:xfrm>
          <a:custGeom>
            <a:avLst/>
            <a:gdLst/>
            <a:ahLst/>
            <a:cxnLst/>
            <a:rect l="l" t="t" r="r" b="b"/>
            <a:pathLst>
              <a:path w="2670" h="2481" extrusionOk="0">
                <a:moveTo>
                  <a:pt x="1256" y="714"/>
                </a:moveTo>
                <a:cubicBezTo>
                  <a:pt x="2199" y="753"/>
                  <a:pt x="2081" y="675"/>
                  <a:pt x="1924" y="1656"/>
                </a:cubicBezTo>
                <a:cubicBezTo>
                  <a:pt x="1890" y="1827"/>
                  <a:pt x="1826" y="1939"/>
                  <a:pt x="1654" y="1939"/>
                </a:cubicBezTo>
                <a:cubicBezTo>
                  <a:pt x="1629" y="1939"/>
                  <a:pt x="1601" y="1936"/>
                  <a:pt x="1570" y="1931"/>
                </a:cubicBezTo>
                <a:lnTo>
                  <a:pt x="1453" y="1931"/>
                </a:lnTo>
                <a:cubicBezTo>
                  <a:pt x="550" y="1853"/>
                  <a:pt x="471" y="1696"/>
                  <a:pt x="785" y="871"/>
                </a:cubicBezTo>
                <a:cubicBezTo>
                  <a:pt x="825" y="793"/>
                  <a:pt x="903" y="714"/>
                  <a:pt x="1021" y="714"/>
                </a:cubicBezTo>
                <a:close/>
                <a:moveTo>
                  <a:pt x="847" y="1"/>
                </a:moveTo>
                <a:cubicBezTo>
                  <a:pt x="428" y="1"/>
                  <a:pt x="262" y="149"/>
                  <a:pt x="157" y="636"/>
                </a:cubicBezTo>
                <a:cubicBezTo>
                  <a:pt x="79" y="989"/>
                  <a:pt x="39" y="1382"/>
                  <a:pt x="39" y="1735"/>
                </a:cubicBezTo>
                <a:cubicBezTo>
                  <a:pt x="0" y="2206"/>
                  <a:pt x="197" y="2363"/>
                  <a:pt x="628" y="2402"/>
                </a:cubicBezTo>
                <a:cubicBezTo>
                  <a:pt x="1060" y="2481"/>
                  <a:pt x="1492" y="2481"/>
                  <a:pt x="1924" y="2481"/>
                </a:cubicBezTo>
                <a:cubicBezTo>
                  <a:pt x="2199" y="2481"/>
                  <a:pt x="2434" y="2245"/>
                  <a:pt x="2473" y="1970"/>
                </a:cubicBezTo>
                <a:cubicBezTo>
                  <a:pt x="2552" y="1617"/>
                  <a:pt x="2591" y="1264"/>
                  <a:pt x="2630" y="871"/>
                </a:cubicBezTo>
                <a:cubicBezTo>
                  <a:pt x="2670" y="400"/>
                  <a:pt x="2513" y="204"/>
                  <a:pt x="2002" y="125"/>
                </a:cubicBezTo>
                <a:cubicBezTo>
                  <a:pt x="1688" y="47"/>
                  <a:pt x="1374" y="47"/>
                  <a:pt x="1021" y="8"/>
                </a:cubicBezTo>
                <a:cubicBezTo>
                  <a:pt x="958" y="3"/>
                  <a:pt x="901" y="1"/>
                  <a:pt x="8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7" name="Google Shape;2597;p43"/>
          <p:cNvSpPr/>
          <p:nvPr/>
        </p:nvSpPr>
        <p:spPr>
          <a:xfrm rot="2256498">
            <a:off x="713202" y="3853833"/>
            <a:ext cx="530797" cy="424627"/>
          </a:xfrm>
          <a:custGeom>
            <a:avLst/>
            <a:gdLst/>
            <a:ahLst/>
            <a:cxnLst/>
            <a:rect l="l" t="t" r="r" b="b"/>
            <a:pathLst>
              <a:path w="19943" h="15954" extrusionOk="0">
                <a:moveTo>
                  <a:pt x="17613" y="1"/>
                </a:moveTo>
                <a:cubicBezTo>
                  <a:pt x="17324" y="1"/>
                  <a:pt x="17004" y="85"/>
                  <a:pt x="16645" y="270"/>
                </a:cubicBezTo>
                <a:cubicBezTo>
                  <a:pt x="15310" y="1016"/>
                  <a:pt x="13897" y="1566"/>
                  <a:pt x="12484" y="2194"/>
                </a:cubicBezTo>
                <a:cubicBezTo>
                  <a:pt x="12348" y="2279"/>
                  <a:pt x="12198" y="2320"/>
                  <a:pt x="12048" y="2320"/>
                </a:cubicBezTo>
                <a:cubicBezTo>
                  <a:pt x="11852" y="2320"/>
                  <a:pt x="11658" y="2249"/>
                  <a:pt x="11502" y="2115"/>
                </a:cubicBezTo>
                <a:cubicBezTo>
                  <a:pt x="11031" y="1801"/>
                  <a:pt x="10490" y="1627"/>
                  <a:pt x="9950" y="1627"/>
                </a:cubicBezTo>
                <a:cubicBezTo>
                  <a:pt x="9679" y="1627"/>
                  <a:pt x="9409" y="1671"/>
                  <a:pt x="9147" y="1762"/>
                </a:cubicBezTo>
                <a:cubicBezTo>
                  <a:pt x="8480" y="1919"/>
                  <a:pt x="7891" y="2233"/>
                  <a:pt x="7341" y="2626"/>
                </a:cubicBezTo>
                <a:cubicBezTo>
                  <a:pt x="6203" y="3411"/>
                  <a:pt x="5064" y="4235"/>
                  <a:pt x="3965" y="5138"/>
                </a:cubicBezTo>
                <a:cubicBezTo>
                  <a:pt x="3494" y="5531"/>
                  <a:pt x="3141" y="6002"/>
                  <a:pt x="2866" y="6551"/>
                </a:cubicBezTo>
                <a:cubicBezTo>
                  <a:pt x="2473" y="7454"/>
                  <a:pt x="2316" y="8436"/>
                  <a:pt x="2316" y="9417"/>
                </a:cubicBezTo>
                <a:cubicBezTo>
                  <a:pt x="2316" y="9810"/>
                  <a:pt x="2159" y="10202"/>
                  <a:pt x="1845" y="10477"/>
                </a:cubicBezTo>
                <a:cubicBezTo>
                  <a:pt x="1335" y="10870"/>
                  <a:pt x="903" y="11301"/>
                  <a:pt x="511" y="11772"/>
                </a:cubicBezTo>
                <a:cubicBezTo>
                  <a:pt x="236" y="12126"/>
                  <a:pt x="0" y="12479"/>
                  <a:pt x="157" y="12911"/>
                </a:cubicBezTo>
                <a:cubicBezTo>
                  <a:pt x="511" y="13932"/>
                  <a:pt x="1099" y="14834"/>
                  <a:pt x="1806" y="15659"/>
                </a:cubicBezTo>
                <a:cubicBezTo>
                  <a:pt x="1885" y="15698"/>
                  <a:pt x="1924" y="15737"/>
                  <a:pt x="1963" y="15777"/>
                </a:cubicBezTo>
                <a:cubicBezTo>
                  <a:pt x="2081" y="15894"/>
                  <a:pt x="2248" y="15953"/>
                  <a:pt x="2415" y="15953"/>
                </a:cubicBezTo>
                <a:cubicBezTo>
                  <a:pt x="2581" y="15953"/>
                  <a:pt x="2748" y="15894"/>
                  <a:pt x="2866" y="15777"/>
                </a:cubicBezTo>
                <a:cubicBezTo>
                  <a:pt x="3416" y="15384"/>
                  <a:pt x="3926" y="14992"/>
                  <a:pt x="4436" y="14638"/>
                </a:cubicBezTo>
                <a:cubicBezTo>
                  <a:pt x="4986" y="14285"/>
                  <a:pt x="5339" y="13892"/>
                  <a:pt x="5182" y="13343"/>
                </a:cubicBezTo>
                <a:lnTo>
                  <a:pt x="5182" y="12950"/>
                </a:lnTo>
                <a:cubicBezTo>
                  <a:pt x="5212" y="11948"/>
                  <a:pt x="5795" y="11322"/>
                  <a:pt x="6615" y="11322"/>
                </a:cubicBezTo>
                <a:cubicBezTo>
                  <a:pt x="6887" y="11322"/>
                  <a:pt x="7186" y="11390"/>
                  <a:pt x="7498" y="11537"/>
                </a:cubicBezTo>
                <a:cubicBezTo>
                  <a:pt x="7734" y="11615"/>
                  <a:pt x="7930" y="11733"/>
                  <a:pt x="8166" y="11851"/>
                </a:cubicBezTo>
                <a:cubicBezTo>
                  <a:pt x="8400" y="11968"/>
                  <a:pt x="8570" y="12028"/>
                  <a:pt x="8721" y="12028"/>
                </a:cubicBezTo>
                <a:cubicBezTo>
                  <a:pt x="8925" y="12028"/>
                  <a:pt x="9095" y="11919"/>
                  <a:pt x="9343" y="11694"/>
                </a:cubicBezTo>
                <a:cubicBezTo>
                  <a:pt x="10168" y="10870"/>
                  <a:pt x="11110" y="10124"/>
                  <a:pt x="12013" y="9378"/>
                </a:cubicBezTo>
                <a:cubicBezTo>
                  <a:pt x="12798" y="8750"/>
                  <a:pt x="13504" y="8082"/>
                  <a:pt x="14211" y="7376"/>
                </a:cubicBezTo>
                <a:cubicBezTo>
                  <a:pt x="14564" y="7062"/>
                  <a:pt x="14643" y="6551"/>
                  <a:pt x="14447" y="6120"/>
                </a:cubicBezTo>
                <a:cubicBezTo>
                  <a:pt x="14329" y="5766"/>
                  <a:pt x="14250" y="5452"/>
                  <a:pt x="14211" y="5099"/>
                </a:cubicBezTo>
                <a:cubicBezTo>
                  <a:pt x="14093" y="4667"/>
                  <a:pt x="14290" y="4196"/>
                  <a:pt x="14643" y="3960"/>
                </a:cubicBezTo>
                <a:cubicBezTo>
                  <a:pt x="15075" y="3607"/>
                  <a:pt x="15624" y="3450"/>
                  <a:pt x="16135" y="3450"/>
                </a:cubicBezTo>
                <a:cubicBezTo>
                  <a:pt x="16723" y="3489"/>
                  <a:pt x="17273" y="3646"/>
                  <a:pt x="17744" y="3960"/>
                </a:cubicBezTo>
                <a:cubicBezTo>
                  <a:pt x="17888" y="4043"/>
                  <a:pt x="18031" y="4103"/>
                  <a:pt x="18175" y="4103"/>
                </a:cubicBezTo>
                <a:cubicBezTo>
                  <a:pt x="18306" y="4103"/>
                  <a:pt x="18437" y="4052"/>
                  <a:pt x="18568" y="3921"/>
                </a:cubicBezTo>
                <a:cubicBezTo>
                  <a:pt x="18922" y="3568"/>
                  <a:pt x="19275" y="3215"/>
                  <a:pt x="19628" y="2861"/>
                </a:cubicBezTo>
                <a:cubicBezTo>
                  <a:pt x="19903" y="2626"/>
                  <a:pt x="19942" y="2194"/>
                  <a:pt x="19707" y="1919"/>
                </a:cubicBezTo>
                <a:cubicBezTo>
                  <a:pt x="19511" y="1605"/>
                  <a:pt x="19354" y="1291"/>
                  <a:pt x="19157" y="1016"/>
                </a:cubicBezTo>
                <a:cubicBezTo>
                  <a:pt x="18727" y="398"/>
                  <a:pt x="18242" y="1"/>
                  <a:pt x="1761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8" name="Google Shape;2598;p43"/>
          <p:cNvSpPr/>
          <p:nvPr/>
        </p:nvSpPr>
        <p:spPr>
          <a:xfrm rot="2256498">
            <a:off x="1112230" y="4091394"/>
            <a:ext cx="91957" cy="85756"/>
          </a:xfrm>
          <a:custGeom>
            <a:avLst/>
            <a:gdLst/>
            <a:ahLst/>
            <a:cxnLst/>
            <a:rect l="l" t="t" r="r" b="b"/>
            <a:pathLst>
              <a:path w="3455" h="3222" extrusionOk="0">
                <a:moveTo>
                  <a:pt x="1727" y="1"/>
                </a:moveTo>
                <a:cubicBezTo>
                  <a:pt x="628" y="1"/>
                  <a:pt x="79" y="550"/>
                  <a:pt x="79" y="1492"/>
                </a:cubicBezTo>
                <a:cubicBezTo>
                  <a:pt x="0" y="2395"/>
                  <a:pt x="707" y="3220"/>
                  <a:pt x="1610" y="3220"/>
                </a:cubicBezTo>
                <a:cubicBezTo>
                  <a:pt x="1635" y="3221"/>
                  <a:pt x="1660" y="3221"/>
                  <a:pt x="1684" y="3221"/>
                </a:cubicBezTo>
                <a:cubicBezTo>
                  <a:pt x="2595" y="3221"/>
                  <a:pt x="3378" y="2527"/>
                  <a:pt x="3455" y="1610"/>
                </a:cubicBezTo>
                <a:cubicBezTo>
                  <a:pt x="3376" y="707"/>
                  <a:pt x="2630" y="1"/>
                  <a:pt x="172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9" name="Google Shape;2599;p43"/>
          <p:cNvSpPr/>
          <p:nvPr/>
        </p:nvSpPr>
        <p:spPr>
          <a:xfrm rot="2256498">
            <a:off x="780392" y="4102170"/>
            <a:ext cx="104520" cy="84132"/>
          </a:xfrm>
          <a:custGeom>
            <a:avLst/>
            <a:gdLst/>
            <a:ahLst/>
            <a:cxnLst/>
            <a:rect l="l" t="t" r="r" b="b"/>
            <a:pathLst>
              <a:path w="3927" h="3161" extrusionOk="0">
                <a:moveTo>
                  <a:pt x="1582" y="0"/>
                </a:moveTo>
                <a:cubicBezTo>
                  <a:pt x="1082" y="0"/>
                  <a:pt x="613" y="295"/>
                  <a:pt x="393" y="765"/>
                </a:cubicBezTo>
                <a:cubicBezTo>
                  <a:pt x="1" y="1825"/>
                  <a:pt x="668" y="3003"/>
                  <a:pt x="1807" y="3160"/>
                </a:cubicBezTo>
                <a:cubicBezTo>
                  <a:pt x="2003" y="3121"/>
                  <a:pt x="2199" y="3121"/>
                  <a:pt x="2356" y="3082"/>
                </a:cubicBezTo>
                <a:cubicBezTo>
                  <a:pt x="3495" y="2925"/>
                  <a:pt x="3926" y="1511"/>
                  <a:pt x="3102" y="726"/>
                </a:cubicBezTo>
                <a:cubicBezTo>
                  <a:pt x="2788" y="412"/>
                  <a:pt x="2396" y="137"/>
                  <a:pt x="1964" y="59"/>
                </a:cubicBezTo>
                <a:cubicBezTo>
                  <a:pt x="1837" y="19"/>
                  <a:pt x="1709" y="0"/>
                  <a:pt x="158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0" name="Google Shape;2600;p43"/>
          <p:cNvSpPr/>
          <p:nvPr/>
        </p:nvSpPr>
        <p:spPr>
          <a:xfrm rot="2256498">
            <a:off x="675752" y="3781704"/>
            <a:ext cx="530797" cy="426437"/>
          </a:xfrm>
          <a:custGeom>
            <a:avLst/>
            <a:gdLst/>
            <a:ahLst/>
            <a:cxnLst/>
            <a:rect l="l" t="t" r="r" b="b"/>
            <a:pathLst>
              <a:path w="19943" h="16022" extrusionOk="0">
                <a:moveTo>
                  <a:pt x="17633" y="687"/>
                </a:moveTo>
                <a:cubicBezTo>
                  <a:pt x="17924" y="687"/>
                  <a:pt x="18212" y="827"/>
                  <a:pt x="18372" y="1094"/>
                </a:cubicBezTo>
                <a:cubicBezTo>
                  <a:pt x="18529" y="1291"/>
                  <a:pt x="18647" y="1487"/>
                  <a:pt x="18765" y="1722"/>
                </a:cubicBezTo>
                <a:cubicBezTo>
                  <a:pt x="19197" y="2468"/>
                  <a:pt x="19197" y="2468"/>
                  <a:pt x="18529" y="3018"/>
                </a:cubicBezTo>
                <a:cubicBezTo>
                  <a:pt x="18438" y="3132"/>
                  <a:pt x="18306" y="3193"/>
                  <a:pt x="18174" y="3193"/>
                </a:cubicBezTo>
                <a:cubicBezTo>
                  <a:pt x="18079" y="3193"/>
                  <a:pt x="17983" y="3162"/>
                  <a:pt x="17901" y="3096"/>
                </a:cubicBezTo>
                <a:cubicBezTo>
                  <a:pt x="17312" y="2782"/>
                  <a:pt x="16645" y="2625"/>
                  <a:pt x="15978" y="2625"/>
                </a:cubicBezTo>
                <a:cubicBezTo>
                  <a:pt x="14761" y="2625"/>
                  <a:pt x="13701" y="3489"/>
                  <a:pt x="13465" y="4706"/>
                </a:cubicBezTo>
                <a:cubicBezTo>
                  <a:pt x="13347" y="5177"/>
                  <a:pt x="13426" y="5687"/>
                  <a:pt x="13701" y="6158"/>
                </a:cubicBezTo>
                <a:cubicBezTo>
                  <a:pt x="13858" y="6394"/>
                  <a:pt x="13779" y="6747"/>
                  <a:pt x="13544" y="6904"/>
                </a:cubicBezTo>
                <a:cubicBezTo>
                  <a:pt x="12091" y="8278"/>
                  <a:pt x="10560" y="9534"/>
                  <a:pt x="9029" y="10830"/>
                </a:cubicBezTo>
                <a:cubicBezTo>
                  <a:pt x="8943" y="10938"/>
                  <a:pt x="8797" y="10998"/>
                  <a:pt x="8651" y="10998"/>
                </a:cubicBezTo>
                <a:cubicBezTo>
                  <a:pt x="8531" y="10998"/>
                  <a:pt x="8411" y="10958"/>
                  <a:pt x="8323" y="10869"/>
                </a:cubicBezTo>
                <a:cubicBezTo>
                  <a:pt x="7874" y="10526"/>
                  <a:pt x="7318" y="10360"/>
                  <a:pt x="6764" y="10360"/>
                </a:cubicBezTo>
                <a:cubicBezTo>
                  <a:pt x="6494" y="10360"/>
                  <a:pt x="6224" y="10399"/>
                  <a:pt x="5967" y="10477"/>
                </a:cubicBezTo>
                <a:cubicBezTo>
                  <a:pt x="4829" y="10830"/>
                  <a:pt x="4279" y="11615"/>
                  <a:pt x="4279" y="13028"/>
                </a:cubicBezTo>
                <a:cubicBezTo>
                  <a:pt x="4279" y="13067"/>
                  <a:pt x="4279" y="13225"/>
                  <a:pt x="4318" y="13382"/>
                </a:cubicBezTo>
                <a:cubicBezTo>
                  <a:pt x="4358" y="13539"/>
                  <a:pt x="4240" y="13696"/>
                  <a:pt x="4083" y="13774"/>
                </a:cubicBezTo>
                <a:cubicBezTo>
                  <a:pt x="3573" y="14088"/>
                  <a:pt x="3102" y="14441"/>
                  <a:pt x="2630" y="14834"/>
                </a:cubicBezTo>
                <a:cubicBezTo>
                  <a:pt x="2542" y="14905"/>
                  <a:pt x="2470" y="14943"/>
                  <a:pt x="2403" y="14943"/>
                </a:cubicBezTo>
                <a:cubicBezTo>
                  <a:pt x="2320" y="14943"/>
                  <a:pt x="2246" y="14885"/>
                  <a:pt x="2159" y="14756"/>
                </a:cubicBezTo>
                <a:cubicBezTo>
                  <a:pt x="1806" y="14167"/>
                  <a:pt x="1453" y="13578"/>
                  <a:pt x="1060" y="12989"/>
                </a:cubicBezTo>
                <a:cubicBezTo>
                  <a:pt x="864" y="12753"/>
                  <a:pt x="903" y="12400"/>
                  <a:pt x="1139" y="12204"/>
                </a:cubicBezTo>
                <a:cubicBezTo>
                  <a:pt x="1571" y="11733"/>
                  <a:pt x="2002" y="11301"/>
                  <a:pt x="2473" y="10869"/>
                </a:cubicBezTo>
                <a:cubicBezTo>
                  <a:pt x="2905" y="10555"/>
                  <a:pt x="3141" y="10006"/>
                  <a:pt x="3141" y="9495"/>
                </a:cubicBezTo>
                <a:cubicBezTo>
                  <a:pt x="3180" y="9181"/>
                  <a:pt x="3180" y="8867"/>
                  <a:pt x="3180" y="8553"/>
                </a:cubicBezTo>
                <a:cubicBezTo>
                  <a:pt x="3180" y="7611"/>
                  <a:pt x="3573" y="6708"/>
                  <a:pt x="4279" y="6041"/>
                </a:cubicBezTo>
                <a:cubicBezTo>
                  <a:pt x="4711" y="5570"/>
                  <a:pt x="5182" y="5177"/>
                  <a:pt x="5732" y="4784"/>
                </a:cubicBezTo>
                <a:cubicBezTo>
                  <a:pt x="6595" y="4117"/>
                  <a:pt x="7498" y="3528"/>
                  <a:pt x="8440" y="2939"/>
                </a:cubicBezTo>
                <a:cubicBezTo>
                  <a:pt x="8833" y="2782"/>
                  <a:pt x="9226" y="2625"/>
                  <a:pt x="9618" y="2547"/>
                </a:cubicBezTo>
                <a:cubicBezTo>
                  <a:pt x="9760" y="2506"/>
                  <a:pt x="9905" y="2487"/>
                  <a:pt x="10049" y="2487"/>
                </a:cubicBezTo>
                <a:cubicBezTo>
                  <a:pt x="10461" y="2487"/>
                  <a:pt x="10868" y="2648"/>
                  <a:pt x="11188" y="2939"/>
                </a:cubicBezTo>
                <a:cubicBezTo>
                  <a:pt x="11476" y="3208"/>
                  <a:pt x="11755" y="3317"/>
                  <a:pt x="12038" y="3317"/>
                </a:cubicBezTo>
                <a:cubicBezTo>
                  <a:pt x="12334" y="3317"/>
                  <a:pt x="12634" y="3198"/>
                  <a:pt x="12955" y="3018"/>
                </a:cubicBezTo>
                <a:cubicBezTo>
                  <a:pt x="14093" y="2429"/>
                  <a:pt x="15232" y="1801"/>
                  <a:pt x="16370" y="1173"/>
                </a:cubicBezTo>
                <a:cubicBezTo>
                  <a:pt x="16645" y="1055"/>
                  <a:pt x="16920" y="898"/>
                  <a:pt x="17234" y="780"/>
                </a:cubicBezTo>
                <a:cubicBezTo>
                  <a:pt x="17359" y="718"/>
                  <a:pt x="17496" y="687"/>
                  <a:pt x="17633" y="687"/>
                </a:cubicBezTo>
                <a:close/>
                <a:moveTo>
                  <a:pt x="17613" y="0"/>
                </a:moveTo>
                <a:cubicBezTo>
                  <a:pt x="17324" y="0"/>
                  <a:pt x="17004" y="84"/>
                  <a:pt x="16645" y="270"/>
                </a:cubicBezTo>
                <a:cubicBezTo>
                  <a:pt x="15310" y="1016"/>
                  <a:pt x="13897" y="1565"/>
                  <a:pt x="12484" y="2194"/>
                </a:cubicBezTo>
                <a:cubicBezTo>
                  <a:pt x="12348" y="2278"/>
                  <a:pt x="12198" y="2319"/>
                  <a:pt x="12048" y="2319"/>
                </a:cubicBezTo>
                <a:cubicBezTo>
                  <a:pt x="11852" y="2319"/>
                  <a:pt x="11658" y="2249"/>
                  <a:pt x="11502" y="2115"/>
                </a:cubicBezTo>
                <a:cubicBezTo>
                  <a:pt x="11031" y="1801"/>
                  <a:pt x="10490" y="1626"/>
                  <a:pt x="9950" y="1626"/>
                </a:cubicBezTo>
                <a:cubicBezTo>
                  <a:pt x="9679" y="1626"/>
                  <a:pt x="9409" y="1670"/>
                  <a:pt x="9147" y="1762"/>
                </a:cubicBezTo>
                <a:cubicBezTo>
                  <a:pt x="8480" y="1958"/>
                  <a:pt x="7891" y="2233"/>
                  <a:pt x="7341" y="2625"/>
                </a:cubicBezTo>
                <a:cubicBezTo>
                  <a:pt x="6203" y="3450"/>
                  <a:pt x="5064" y="4235"/>
                  <a:pt x="3965" y="5138"/>
                </a:cubicBezTo>
                <a:cubicBezTo>
                  <a:pt x="3494" y="5530"/>
                  <a:pt x="3141" y="6001"/>
                  <a:pt x="2866" y="6551"/>
                </a:cubicBezTo>
                <a:cubicBezTo>
                  <a:pt x="2473" y="7454"/>
                  <a:pt x="2316" y="8435"/>
                  <a:pt x="2316" y="9417"/>
                </a:cubicBezTo>
                <a:cubicBezTo>
                  <a:pt x="2356" y="9809"/>
                  <a:pt x="2159" y="10202"/>
                  <a:pt x="1845" y="10477"/>
                </a:cubicBezTo>
                <a:cubicBezTo>
                  <a:pt x="1335" y="10869"/>
                  <a:pt x="903" y="11301"/>
                  <a:pt x="511" y="11772"/>
                </a:cubicBezTo>
                <a:cubicBezTo>
                  <a:pt x="275" y="12125"/>
                  <a:pt x="0" y="12479"/>
                  <a:pt x="157" y="12910"/>
                </a:cubicBezTo>
                <a:cubicBezTo>
                  <a:pt x="511" y="13931"/>
                  <a:pt x="1099" y="14873"/>
                  <a:pt x="1806" y="15698"/>
                </a:cubicBezTo>
                <a:cubicBezTo>
                  <a:pt x="1845" y="15737"/>
                  <a:pt x="1924" y="15776"/>
                  <a:pt x="1963" y="15815"/>
                </a:cubicBezTo>
                <a:cubicBezTo>
                  <a:pt x="2081" y="15953"/>
                  <a:pt x="2248" y="16022"/>
                  <a:pt x="2415" y="16022"/>
                </a:cubicBezTo>
                <a:cubicBezTo>
                  <a:pt x="2581" y="16022"/>
                  <a:pt x="2748" y="15953"/>
                  <a:pt x="2866" y="15815"/>
                </a:cubicBezTo>
                <a:cubicBezTo>
                  <a:pt x="3376" y="15462"/>
                  <a:pt x="3926" y="15070"/>
                  <a:pt x="4436" y="14716"/>
                </a:cubicBezTo>
                <a:cubicBezTo>
                  <a:pt x="4947" y="14363"/>
                  <a:pt x="5339" y="13970"/>
                  <a:pt x="5182" y="13421"/>
                </a:cubicBezTo>
                <a:cubicBezTo>
                  <a:pt x="5182" y="13146"/>
                  <a:pt x="5182" y="13067"/>
                  <a:pt x="5182" y="12950"/>
                </a:cubicBezTo>
                <a:cubicBezTo>
                  <a:pt x="5212" y="11943"/>
                  <a:pt x="5800" y="11338"/>
                  <a:pt x="6627" y="11338"/>
                </a:cubicBezTo>
                <a:cubicBezTo>
                  <a:pt x="6896" y="11338"/>
                  <a:pt x="7190" y="11402"/>
                  <a:pt x="7498" y="11536"/>
                </a:cubicBezTo>
                <a:cubicBezTo>
                  <a:pt x="7734" y="11615"/>
                  <a:pt x="7930" y="11772"/>
                  <a:pt x="8166" y="11851"/>
                </a:cubicBezTo>
                <a:cubicBezTo>
                  <a:pt x="8313" y="11982"/>
                  <a:pt x="8495" y="12044"/>
                  <a:pt x="8676" y="12044"/>
                </a:cubicBezTo>
                <a:cubicBezTo>
                  <a:pt x="8930" y="12044"/>
                  <a:pt x="9183" y="11922"/>
                  <a:pt x="9343" y="11694"/>
                </a:cubicBezTo>
                <a:cubicBezTo>
                  <a:pt x="10207" y="10869"/>
                  <a:pt x="11110" y="10163"/>
                  <a:pt x="12013" y="9417"/>
                </a:cubicBezTo>
                <a:cubicBezTo>
                  <a:pt x="12798" y="8789"/>
                  <a:pt x="13544" y="8082"/>
                  <a:pt x="14211" y="7375"/>
                </a:cubicBezTo>
                <a:cubicBezTo>
                  <a:pt x="14564" y="7061"/>
                  <a:pt x="14682" y="6551"/>
                  <a:pt x="14486" y="6119"/>
                </a:cubicBezTo>
                <a:cubicBezTo>
                  <a:pt x="14329" y="5805"/>
                  <a:pt x="14250" y="5452"/>
                  <a:pt x="14211" y="5098"/>
                </a:cubicBezTo>
                <a:cubicBezTo>
                  <a:pt x="14093" y="4667"/>
                  <a:pt x="14290" y="4196"/>
                  <a:pt x="14643" y="3960"/>
                </a:cubicBezTo>
                <a:cubicBezTo>
                  <a:pt x="15075" y="3646"/>
                  <a:pt x="15624" y="3450"/>
                  <a:pt x="16174" y="3450"/>
                </a:cubicBezTo>
                <a:cubicBezTo>
                  <a:pt x="16723" y="3489"/>
                  <a:pt x="17273" y="3646"/>
                  <a:pt x="17744" y="3960"/>
                </a:cubicBezTo>
                <a:cubicBezTo>
                  <a:pt x="17888" y="4042"/>
                  <a:pt x="18031" y="4103"/>
                  <a:pt x="18175" y="4103"/>
                </a:cubicBezTo>
                <a:cubicBezTo>
                  <a:pt x="18306" y="4103"/>
                  <a:pt x="18437" y="4052"/>
                  <a:pt x="18569" y="3921"/>
                </a:cubicBezTo>
                <a:cubicBezTo>
                  <a:pt x="18922" y="3567"/>
                  <a:pt x="19314" y="3253"/>
                  <a:pt x="19628" y="2861"/>
                </a:cubicBezTo>
                <a:cubicBezTo>
                  <a:pt x="19903" y="2625"/>
                  <a:pt x="19942" y="2194"/>
                  <a:pt x="19707" y="1919"/>
                </a:cubicBezTo>
                <a:cubicBezTo>
                  <a:pt x="19550" y="1605"/>
                  <a:pt x="19354" y="1291"/>
                  <a:pt x="19157" y="1016"/>
                </a:cubicBezTo>
                <a:cubicBezTo>
                  <a:pt x="18727" y="398"/>
                  <a:pt x="18242" y="0"/>
                  <a:pt x="1761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1" name="Google Shape;2601;p43"/>
          <p:cNvSpPr/>
          <p:nvPr/>
        </p:nvSpPr>
        <p:spPr>
          <a:xfrm rot="2256498">
            <a:off x="1074494" y="4018814"/>
            <a:ext cx="91984" cy="85729"/>
          </a:xfrm>
          <a:custGeom>
            <a:avLst/>
            <a:gdLst/>
            <a:ahLst/>
            <a:cxnLst/>
            <a:rect l="l" t="t" r="r" b="b"/>
            <a:pathLst>
              <a:path w="3456" h="3221" extrusionOk="0">
                <a:moveTo>
                  <a:pt x="1637" y="736"/>
                </a:moveTo>
                <a:cubicBezTo>
                  <a:pt x="1680" y="736"/>
                  <a:pt x="1724" y="739"/>
                  <a:pt x="1768" y="746"/>
                </a:cubicBezTo>
                <a:cubicBezTo>
                  <a:pt x="2199" y="824"/>
                  <a:pt x="2592" y="1178"/>
                  <a:pt x="2670" y="1610"/>
                </a:cubicBezTo>
                <a:cubicBezTo>
                  <a:pt x="2710" y="2159"/>
                  <a:pt x="2278" y="2591"/>
                  <a:pt x="1728" y="2591"/>
                </a:cubicBezTo>
                <a:cubicBezTo>
                  <a:pt x="1179" y="2591"/>
                  <a:pt x="708" y="2120"/>
                  <a:pt x="747" y="1570"/>
                </a:cubicBezTo>
                <a:cubicBezTo>
                  <a:pt x="783" y="1104"/>
                  <a:pt x="1179" y="736"/>
                  <a:pt x="1637" y="736"/>
                </a:cubicBezTo>
                <a:close/>
                <a:moveTo>
                  <a:pt x="1728" y="0"/>
                </a:moveTo>
                <a:cubicBezTo>
                  <a:pt x="629" y="0"/>
                  <a:pt x="79" y="550"/>
                  <a:pt x="79" y="1492"/>
                </a:cubicBezTo>
                <a:cubicBezTo>
                  <a:pt x="1" y="2395"/>
                  <a:pt x="708" y="3219"/>
                  <a:pt x="1650" y="3219"/>
                </a:cubicBezTo>
                <a:cubicBezTo>
                  <a:pt x="1675" y="3220"/>
                  <a:pt x="1700" y="3221"/>
                  <a:pt x="1724" y="3221"/>
                </a:cubicBezTo>
                <a:cubicBezTo>
                  <a:pt x="2633" y="3221"/>
                  <a:pt x="3379" y="2527"/>
                  <a:pt x="3456" y="1610"/>
                </a:cubicBezTo>
                <a:cubicBezTo>
                  <a:pt x="3377" y="707"/>
                  <a:pt x="2631" y="0"/>
                  <a:pt x="172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2" name="Google Shape;2602;p43"/>
          <p:cNvSpPr/>
          <p:nvPr/>
        </p:nvSpPr>
        <p:spPr>
          <a:xfrm rot="2256498">
            <a:off x="742109" y="4030236"/>
            <a:ext cx="105558" cy="84665"/>
          </a:xfrm>
          <a:custGeom>
            <a:avLst/>
            <a:gdLst/>
            <a:ahLst/>
            <a:cxnLst/>
            <a:rect l="l" t="t" r="r" b="b"/>
            <a:pathLst>
              <a:path w="3966" h="3181" extrusionOk="0">
                <a:moveTo>
                  <a:pt x="1728" y="668"/>
                </a:moveTo>
                <a:cubicBezTo>
                  <a:pt x="2278" y="708"/>
                  <a:pt x="2749" y="1140"/>
                  <a:pt x="2866" y="1728"/>
                </a:cubicBezTo>
                <a:cubicBezTo>
                  <a:pt x="2866" y="2140"/>
                  <a:pt x="2509" y="2516"/>
                  <a:pt x="2068" y="2516"/>
                </a:cubicBezTo>
                <a:cubicBezTo>
                  <a:pt x="2046" y="2516"/>
                  <a:pt x="2025" y="2515"/>
                  <a:pt x="2003" y="2513"/>
                </a:cubicBezTo>
                <a:cubicBezTo>
                  <a:pt x="1414" y="2474"/>
                  <a:pt x="943" y="2003"/>
                  <a:pt x="943" y="1414"/>
                </a:cubicBezTo>
                <a:cubicBezTo>
                  <a:pt x="982" y="1022"/>
                  <a:pt x="1296" y="668"/>
                  <a:pt x="1728" y="668"/>
                </a:cubicBezTo>
                <a:close/>
                <a:moveTo>
                  <a:pt x="1640" y="0"/>
                </a:moveTo>
                <a:cubicBezTo>
                  <a:pt x="1129" y="0"/>
                  <a:pt x="660" y="299"/>
                  <a:pt x="432" y="786"/>
                </a:cubicBezTo>
                <a:cubicBezTo>
                  <a:pt x="1" y="1846"/>
                  <a:pt x="707" y="3024"/>
                  <a:pt x="1846" y="3181"/>
                </a:cubicBezTo>
                <a:cubicBezTo>
                  <a:pt x="2003" y="3181"/>
                  <a:pt x="2199" y="3142"/>
                  <a:pt x="2395" y="3102"/>
                </a:cubicBezTo>
                <a:cubicBezTo>
                  <a:pt x="3494" y="2945"/>
                  <a:pt x="3966" y="1532"/>
                  <a:pt x="3141" y="747"/>
                </a:cubicBezTo>
                <a:cubicBezTo>
                  <a:pt x="2827" y="433"/>
                  <a:pt x="2435" y="158"/>
                  <a:pt x="1963" y="40"/>
                </a:cubicBezTo>
                <a:cubicBezTo>
                  <a:pt x="1855" y="13"/>
                  <a:pt x="1746" y="0"/>
                  <a:pt x="164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3" name="Google Shape;2603;p43"/>
          <p:cNvSpPr/>
          <p:nvPr/>
        </p:nvSpPr>
        <p:spPr>
          <a:xfrm rot="2256498">
            <a:off x="818021" y="3864680"/>
            <a:ext cx="120197" cy="120995"/>
          </a:xfrm>
          <a:custGeom>
            <a:avLst/>
            <a:gdLst/>
            <a:ahLst/>
            <a:cxnLst/>
            <a:rect l="l" t="t" r="r" b="b"/>
            <a:pathLst>
              <a:path w="4516" h="4546" extrusionOk="0">
                <a:moveTo>
                  <a:pt x="2610" y="771"/>
                </a:moveTo>
                <a:cubicBezTo>
                  <a:pt x="2690" y="771"/>
                  <a:pt x="2764" y="810"/>
                  <a:pt x="2827" y="894"/>
                </a:cubicBezTo>
                <a:cubicBezTo>
                  <a:pt x="2867" y="934"/>
                  <a:pt x="2906" y="973"/>
                  <a:pt x="2945" y="1012"/>
                </a:cubicBezTo>
                <a:cubicBezTo>
                  <a:pt x="3770" y="1876"/>
                  <a:pt x="3770" y="1876"/>
                  <a:pt x="2827" y="2582"/>
                </a:cubicBezTo>
                <a:cubicBezTo>
                  <a:pt x="2356" y="2896"/>
                  <a:pt x="1925" y="3210"/>
                  <a:pt x="1493" y="3564"/>
                </a:cubicBezTo>
                <a:cubicBezTo>
                  <a:pt x="1342" y="3648"/>
                  <a:pt x="1248" y="3696"/>
                  <a:pt x="1181" y="3696"/>
                </a:cubicBezTo>
                <a:cubicBezTo>
                  <a:pt x="1092" y="3696"/>
                  <a:pt x="1050" y="3609"/>
                  <a:pt x="982" y="3407"/>
                </a:cubicBezTo>
                <a:cubicBezTo>
                  <a:pt x="943" y="3328"/>
                  <a:pt x="943" y="3250"/>
                  <a:pt x="943" y="3171"/>
                </a:cubicBezTo>
                <a:lnTo>
                  <a:pt x="943" y="2857"/>
                </a:lnTo>
                <a:cubicBezTo>
                  <a:pt x="943" y="2543"/>
                  <a:pt x="1022" y="2268"/>
                  <a:pt x="1179" y="1994"/>
                </a:cubicBezTo>
                <a:cubicBezTo>
                  <a:pt x="1493" y="1522"/>
                  <a:pt x="1925" y="1130"/>
                  <a:pt x="2396" y="855"/>
                </a:cubicBezTo>
                <a:cubicBezTo>
                  <a:pt x="2468" y="800"/>
                  <a:pt x="2541" y="771"/>
                  <a:pt x="2610" y="771"/>
                </a:cubicBezTo>
                <a:close/>
                <a:moveTo>
                  <a:pt x="2662" y="0"/>
                </a:moveTo>
                <a:cubicBezTo>
                  <a:pt x="2541" y="0"/>
                  <a:pt x="2421" y="35"/>
                  <a:pt x="2317" y="109"/>
                </a:cubicBezTo>
                <a:cubicBezTo>
                  <a:pt x="1493" y="502"/>
                  <a:pt x="825" y="1130"/>
                  <a:pt x="394" y="1915"/>
                </a:cubicBezTo>
                <a:cubicBezTo>
                  <a:pt x="1" y="2582"/>
                  <a:pt x="1" y="3407"/>
                  <a:pt x="394" y="4113"/>
                </a:cubicBezTo>
                <a:cubicBezTo>
                  <a:pt x="511" y="4388"/>
                  <a:pt x="786" y="4545"/>
                  <a:pt x="1100" y="4545"/>
                </a:cubicBezTo>
                <a:cubicBezTo>
                  <a:pt x="1414" y="4545"/>
                  <a:pt x="1689" y="4427"/>
                  <a:pt x="1964" y="4231"/>
                </a:cubicBezTo>
                <a:cubicBezTo>
                  <a:pt x="2670" y="3642"/>
                  <a:pt x="3416" y="3093"/>
                  <a:pt x="4123" y="2504"/>
                </a:cubicBezTo>
                <a:cubicBezTo>
                  <a:pt x="4201" y="2465"/>
                  <a:pt x="4280" y="2386"/>
                  <a:pt x="4319" y="2347"/>
                </a:cubicBezTo>
                <a:cubicBezTo>
                  <a:pt x="4476" y="2190"/>
                  <a:pt x="4515" y="1954"/>
                  <a:pt x="4358" y="1797"/>
                </a:cubicBezTo>
                <a:cubicBezTo>
                  <a:pt x="4005" y="1248"/>
                  <a:pt x="3613" y="777"/>
                  <a:pt x="3181" y="266"/>
                </a:cubicBezTo>
                <a:cubicBezTo>
                  <a:pt x="3059" y="95"/>
                  <a:pt x="2860" y="0"/>
                  <a:pt x="266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4" name="Google Shape;2604;p43"/>
          <p:cNvSpPr/>
          <p:nvPr/>
        </p:nvSpPr>
        <p:spPr>
          <a:xfrm rot="2256498">
            <a:off x="933111" y="3885433"/>
            <a:ext cx="111839" cy="82615"/>
          </a:xfrm>
          <a:custGeom>
            <a:avLst/>
            <a:gdLst/>
            <a:ahLst/>
            <a:cxnLst/>
            <a:rect l="l" t="t" r="r" b="b"/>
            <a:pathLst>
              <a:path w="4202" h="3104" extrusionOk="0">
                <a:moveTo>
                  <a:pt x="2176" y="689"/>
                </a:moveTo>
                <a:cubicBezTo>
                  <a:pt x="2548" y="689"/>
                  <a:pt x="2923" y="788"/>
                  <a:pt x="3259" y="982"/>
                </a:cubicBezTo>
                <a:cubicBezTo>
                  <a:pt x="3495" y="1100"/>
                  <a:pt x="3573" y="1218"/>
                  <a:pt x="3298" y="1414"/>
                </a:cubicBezTo>
                <a:cubicBezTo>
                  <a:pt x="3220" y="1493"/>
                  <a:pt x="3181" y="1571"/>
                  <a:pt x="3063" y="1650"/>
                </a:cubicBezTo>
                <a:cubicBezTo>
                  <a:pt x="2749" y="1964"/>
                  <a:pt x="2356" y="2199"/>
                  <a:pt x="1964" y="2356"/>
                </a:cubicBezTo>
                <a:cubicBezTo>
                  <a:pt x="1571" y="2003"/>
                  <a:pt x="1218" y="1571"/>
                  <a:pt x="904" y="1139"/>
                </a:cubicBezTo>
                <a:cubicBezTo>
                  <a:pt x="1271" y="837"/>
                  <a:pt x="1721" y="689"/>
                  <a:pt x="2176" y="689"/>
                </a:cubicBezTo>
                <a:close/>
                <a:moveTo>
                  <a:pt x="2395" y="1"/>
                </a:moveTo>
                <a:cubicBezTo>
                  <a:pt x="1728" y="40"/>
                  <a:pt x="1061" y="236"/>
                  <a:pt x="511" y="629"/>
                </a:cubicBezTo>
                <a:cubicBezTo>
                  <a:pt x="119" y="943"/>
                  <a:pt x="1" y="1257"/>
                  <a:pt x="276" y="1650"/>
                </a:cubicBezTo>
                <a:cubicBezTo>
                  <a:pt x="668" y="2121"/>
                  <a:pt x="1100" y="2592"/>
                  <a:pt x="1571" y="2984"/>
                </a:cubicBezTo>
                <a:cubicBezTo>
                  <a:pt x="1647" y="3060"/>
                  <a:pt x="1756" y="3104"/>
                  <a:pt x="1866" y="3104"/>
                </a:cubicBezTo>
                <a:cubicBezTo>
                  <a:pt x="1926" y="3104"/>
                  <a:pt x="1986" y="3091"/>
                  <a:pt x="2042" y="3063"/>
                </a:cubicBezTo>
                <a:cubicBezTo>
                  <a:pt x="2749" y="2710"/>
                  <a:pt x="3416" y="2239"/>
                  <a:pt x="4005" y="1650"/>
                </a:cubicBezTo>
                <a:cubicBezTo>
                  <a:pt x="4201" y="1453"/>
                  <a:pt x="4201" y="1139"/>
                  <a:pt x="4005" y="904"/>
                </a:cubicBezTo>
                <a:cubicBezTo>
                  <a:pt x="3612" y="433"/>
                  <a:pt x="3024" y="79"/>
                  <a:pt x="239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9" name="Google Shape;2609;p44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Travel Infographics</a:t>
            </a:r>
            <a:endParaRPr/>
          </a:p>
        </p:txBody>
      </p:sp>
      <p:grpSp>
        <p:nvGrpSpPr>
          <p:cNvPr id="2610" name="Google Shape;2610;p44"/>
          <p:cNvGrpSpPr/>
          <p:nvPr/>
        </p:nvGrpSpPr>
        <p:grpSpPr>
          <a:xfrm>
            <a:off x="457432" y="1028313"/>
            <a:ext cx="1330460" cy="3079398"/>
            <a:chOff x="8075075" y="3754290"/>
            <a:chExt cx="255612" cy="613194"/>
          </a:xfrm>
        </p:grpSpPr>
        <p:grpSp>
          <p:nvGrpSpPr>
            <p:cNvPr id="2611" name="Google Shape;2611;p44"/>
            <p:cNvGrpSpPr/>
            <p:nvPr/>
          </p:nvGrpSpPr>
          <p:grpSpPr>
            <a:xfrm>
              <a:off x="8075075" y="3754290"/>
              <a:ext cx="255612" cy="613194"/>
              <a:chOff x="8075075" y="3754290"/>
              <a:chExt cx="255612" cy="613194"/>
            </a:xfrm>
          </p:grpSpPr>
          <p:sp>
            <p:nvSpPr>
              <p:cNvPr id="2612" name="Google Shape;2612;p44"/>
              <p:cNvSpPr/>
              <p:nvPr/>
            </p:nvSpPr>
            <p:spPr>
              <a:xfrm>
                <a:off x="8075075" y="4252967"/>
                <a:ext cx="255612" cy="114517"/>
              </a:xfrm>
              <a:custGeom>
                <a:avLst/>
                <a:gdLst/>
                <a:ahLst/>
                <a:cxnLst/>
                <a:rect l="l" t="t" r="r" b="b"/>
                <a:pathLst>
                  <a:path w="16734" h="7497" extrusionOk="0">
                    <a:moveTo>
                      <a:pt x="1" y="1"/>
                    </a:moveTo>
                    <a:lnTo>
                      <a:pt x="8369" y="7496"/>
                    </a:lnTo>
                    <a:lnTo>
                      <a:pt x="1673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3" name="Google Shape;2613;p44"/>
              <p:cNvSpPr/>
              <p:nvPr/>
            </p:nvSpPr>
            <p:spPr>
              <a:xfrm>
                <a:off x="8075075" y="3754290"/>
                <a:ext cx="255612" cy="498713"/>
              </a:xfrm>
              <a:custGeom>
                <a:avLst/>
                <a:gdLst/>
                <a:ahLst/>
                <a:cxnLst/>
                <a:rect l="l" t="t" r="r" b="b"/>
                <a:pathLst>
                  <a:path w="16734" h="32649" extrusionOk="0">
                    <a:moveTo>
                      <a:pt x="8369" y="0"/>
                    </a:moveTo>
                    <a:cubicBezTo>
                      <a:pt x="3747" y="0"/>
                      <a:pt x="1" y="3747"/>
                      <a:pt x="1" y="8366"/>
                    </a:cubicBezTo>
                    <a:lnTo>
                      <a:pt x="1" y="32649"/>
                    </a:lnTo>
                    <a:lnTo>
                      <a:pt x="16734" y="32649"/>
                    </a:lnTo>
                    <a:lnTo>
                      <a:pt x="16734" y="8366"/>
                    </a:lnTo>
                    <a:cubicBezTo>
                      <a:pt x="16734" y="3744"/>
                      <a:pt x="12987" y="0"/>
                      <a:pt x="83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14" name="Google Shape;2614;p44"/>
            <p:cNvSpPr/>
            <p:nvPr/>
          </p:nvSpPr>
          <p:spPr>
            <a:xfrm>
              <a:off x="8107762" y="3782257"/>
              <a:ext cx="190281" cy="190281"/>
            </a:xfrm>
            <a:custGeom>
              <a:avLst/>
              <a:gdLst/>
              <a:ahLst/>
              <a:cxnLst/>
              <a:rect l="l" t="t" r="r" b="b"/>
              <a:pathLst>
                <a:path w="12457" h="12457" extrusionOk="0">
                  <a:moveTo>
                    <a:pt x="6229" y="1"/>
                  </a:moveTo>
                  <a:cubicBezTo>
                    <a:pt x="2788" y="1"/>
                    <a:pt x="1" y="2788"/>
                    <a:pt x="1" y="6229"/>
                  </a:cubicBezTo>
                  <a:cubicBezTo>
                    <a:pt x="1" y="9670"/>
                    <a:pt x="2788" y="12457"/>
                    <a:pt x="6229" y="12457"/>
                  </a:cubicBezTo>
                  <a:cubicBezTo>
                    <a:pt x="9666" y="12457"/>
                    <a:pt x="12457" y="9670"/>
                    <a:pt x="12457" y="6229"/>
                  </a:cubicBezTo>
                  <a:cubicBezTo>
                    <a:pt x="12457" y="2788"/>
                    <a:pt x="9666" y="1"/>
                    <a:pt x="62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5" name="Google Shape;2615;p44"/>
          <p:cNvGrpSpPr/>
          <p:nvPr/>
        </p:nvGrpSpPr>
        <p:grpSpPr>
          <a:xfrm>
            <a:off x="2757051" y="1028313"/>
            <a:ext cx="1330460" cy="3079398"/>
            <a:chOff x="8075075" y="3754290"/>
            <a:chExt cx="255612" cy="613194"/>
          </a:xfrm>
        </p:grpSpPr>
        <p:grpSp>
          <p:nvGrpSpPr>
            <p:cNvPr id="2616" name="Google Shape;2616;p44"/>
            <p:cNvGrpSpPr/>
            <p:nvPr/>
          </p:nvGrpSpPr>
          <p:grpSpPr>
            <a:xfrm>
              <a:off x="8075075" y="3754290"/>
              <a:ext cx="255612" cy="613194"/>
              <a:chOff x="8075075" y="3754290"/>
              <a:chExt cx="255612" cy="613194"/>
            </a:xfrm>
          </p:grpSpPr>
          <p:sp>
            <p:nvSpPr>
              <p:cNvPr id="2617" name="Google Shape;2617;p44"/>
              <p:cNvSpPr/>
              <p:nvPr/>
            </p:nvSpPr>
            <p:spPr>
              <a:xfrm>
                <a:off x="8075075" y="4252967"/>
                <a:ext cx="255612" cy="114517"/>
              </a:xfrm>
              <a:custGeom>
                <a:avLst/>
                <a:gdLst/>
                <a:ahLst/>
                <a:cxnLst/>
                <a:rect l="l" t="t" r="r" b="b"/>
                <a:pathLst>
                  <a:path w="16734" h="7497" extrusionOk="0">
                    <a:moveTo>
                      <a:pt x="1" y="1"/>
                    </a:moveTo>
                    <a:lnTo>
                      <a:pt x="8369" y="7496"/>
                    </a:lnTo>
                    <a:lnTo>
                      <a:pt x="1673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8" name="Google Shape;2618;p44"/>
              <p:cNvSpPr/>
              <p:nvPr/>
            </p:nvSpPr>
            <p:spPr>
              <a:xfrm>
                <a:off x="8075075" y="3754290"/>
                <a:ext cx="255612" cy="498713"/>
              </a:xfrm>
              <a:custGeom>
                <a:avLst/>
                <a:gdLst/>
                <a:ahLst/>
                <a:cxnLst/>
                <a:rect l="l" t="t" r="r" b="b"/>
                <a:pathLst>
                  <a:path w="16734" h="32649" extrusionOk="0">
                    <a:moveTo>
                      <a:pt x="8369" y="0"/>
                    </a:moveTo>
                    <a:cubicBezTo>
                      <a:pt x="3747" y="0"/>
                      <a:pt x="1" y="3747"/>
                      <a:pt x="1" y="8366"/>
                    </a:cubicBezTo>
                    <a:lnTo>
                      <a:pt x="1" y="32649"/>
                    </a:lnTo>
                    <a:lnTo>
                      <a:pt x="16734" y="32649"/>
                    </a:lnTo>
                    <a:lnTo>
                      <a:pt x="16734" y="8366"/>
                    </a:lnTo>
                    <a:cubicBezTo>
                      <a:pt x="16734" y="3744"/>
                      <a:pt x="12987" y="0"/>
                      <a:pt x="83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19" name="Google Shape;2619;p44"/>
            <p:cNvSpPr/>
            <p:nvPr/>
          </p:nvSpPr>
          <p:spPr>
            <a:xfrm>
              <a:off x="8107762" y="3782257"/>
              <a:ext cx="190281" cy="190281"/>
            </a:xfrm>
            <a:custGeom>
              <a:avLst/>
              <a:gdLst/>
              <a:ahLst/>
              <a:cxnLst/>
              <a:rect l="l" t="t" r="r" b="b"/>
              <a:pathLst>
                <a:path w="12457" h="12457" extrusionOk="0">
                  <a:moveTo>
                    <a:pt x="6229" y="1"/>
                  </a:moveTo>
                  <a:cubicBezTo>
                    <a:pt x="2788" y="1"/>
                    <a:pt x="1" y="2788"/>
                    <a:pt x="1" y="6229"/>
                  </a:cubicBezTo>
                  <a:cubicBezTo>
                    <a:pt x="1" y="9670"/>
                    <a:pt x="2788" y="12457"/>
                    <a:pt x="6229" y="12457"/>
                  </a:cubicBezTo>
                  <a:cubicBezTo>
                    <a:pt x="9666" y="12457"/>
                    <a:pt x="12457" y="9670"/>
                    <a:pt x="12457" y="6229"/>
                  </a:cubicBezTo>
                  <a:cubicBezTo>
                    <a:pt x="12457" y="2788"/>
                    <a:pt x="9666" y="1"/>
                    <a:pt x="62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0" name="Google Shape;2620;p44"/>
          <p:cNvGrpSpPr/>
          <p:nvPr/>
        </p:nvGrpSpPr>
        <p:grpSpPr>
          <a:xfrm>
            <a:off x="5056670" y="1028313"/>
            <a:ext cx="1330460" cy="3079398"/>
            <a:chOff x="8075075" y="3754290"/>
            <a:chExt cx="255612" cy="613194"/>
          </a:xfrm>
        </p:grpSpPr>
        <p:grpSp>
          <p:nvGrpSpPr>
            <p:cNvPr id="2621" name="Google Shape;2621;p44"/>
            <p:cNvGrpSpPr/>
            <p:nvPr/>
          </p:nvGrpSpPr>
          <p:grpSpPr>
            <a:xfrm>
              <a:off x="8075075" y="3754290"/>
              <a:ext cx="255612" cy="613194"/>
              <a:chOff x="8075075" y="3754290"/>
              <a:chExt cx="255612" cy="613194"/>
            </a:xfrm>
          </p:grpSpPr>
          <p:sp>
            <p:nvSpPr>
              <p:cNvPr id="2622" name="Google Shape;2622;p44"/>
              <p:cNvSpPr/>
              <p:nvPr/>
            </p:nvSpPr>
            <p:spPr>
              <a:xfrm>
                <a:off x="8075075" y="4252967"/>
                <a:ext cx="255612" cy="114517"/>
              </a:xfrm>
              <a:custGeom>
                <a:avLst/>
                <a:gdLst/>
                <a:ahLst/>
                <a:cxnLst/>
                <a:rect l="l" t="t" r="r" b="b"/>
                <a:pathLst>
                  <a:path w="16734" h="7497" extrusionOk="0">
                    <a:moveTo>
                      <a:pt x="1" y="1"/>
                    </a:moveTo>
                    <a:lnTo>
                      <a:pt x="8369" y="7496"/>
                    </a:lnTo>
                    <a:lnTo>
                      <a:pt x="1673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3" name="Google Shape;2623;p44"/>
              <p:cNvSpPr/>
              <p:nvPr/>
            </p:nvSpPr>
            <p:spPr>
              <a:xfrm>
                <a:off x="8075075" y="3754290"/>
                <a:ext cx="255612" cy="498713"/>
              </a:xfrm>
              <a:custGeom>
                <a:avLst/>
                <a:gdLst/>
                <a:ahLst/>
                <a:cxnLst/>
                <a:rect l="l" t="t" r="r" b="b"/>
                <a:pathLst>
                  <a:path w="16734" h="32649" extrusionOk="0">
                    <a:moveTo>
                      <a:pt x="8369" y="0"/>
                    </a:moveTo>
                    <a:cubicBezTo>
                      <a:pt x="3747" y="0"/>
                      <a:pt x="1" y="3747"/>
                      <a:pt x="1" y="8366"/>
                    </a:cubicBezTo>
                    <a:lnTo>
                      <a:pt x="1" y="32649"/>
                    </a:lnTo>
                    <a:lnTo>
                      <a:pt x="16734" y="32649"/>
                    </a:lnTo>
                    <a:lnTo>
                      <a:pt x="16734" y="8366"/>
                    </a:lnTo>
                    <a:cubicBezTo>
                      <a:pt x="16734" y="3744"/>
                      <a:pt x="12987" y="0"/>
                      <a:pt x="83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24" name="Google Shape;2624;p44"/>
            <p:cNvSpPr/>
            <p:nvPr/>
          </p:nvSpPr>
          <p:spPr>
            <a:xfrm>
              <a:off x="8107762" y="3782257"/>
              <a:ext cx="190281" cy="190281"/>
            </a:xfrm>
            <a:custGeom>
              <a:avLst/>
              <a:gdLst/>
              <a:ahLst/>
              <a:cxnLst/>
              <a:rect l="l" t="t" r="r" b="b"/>
              <a:pathLst>
                <a:path w="12457" h="12457" extrusionOk="0">
                  <a:moveTo>
                    <a:pt x="6229" y="1"/>
                  </a:moveTo>
                  <a:cubicBezTo>
                    <a:pt x="2788" y="1"/>
                    <a:pt x="1" y="2788"/>
                    <a:pt x="1" y="6229"/>
                  </a:cubicBezTo>
                  <a:cubicBezTo>
                    <a:pt x="1" y="9670"/>
                    <a:pt x="2788" y="12457"/>
                    <a:pt x="6229" y="12457"/>
                  </a:cubicBezTo>
                  <a:cubicBezTo>
                    <a:pt x="9666" y="12457"/>
                    <a:pt x="12457" y="9670"/>
                    <a:pt x="12457" y="6229"/>
                  </a:cubicBezTo>
                  <a:cubicBezTo>
                    <a:pt x="12457" y="2788"/>
                    <a:pt x="9666" y="1"/>
                    <a:pt x="62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5" name="Google Shape;2625;p44"/>
          <p:cNvGrpSpPr/>
          <p:nvPr/>
        </p:nvGrpSpPr>
        <p:grpSpPr>
          <a:xfrm>
            <a:off x="7356574" y="1028313"/>
            <a:ext cx="1330460" cy="3079398"/>
            <a:chOff x="8075075" y="3754290"/>
            <a:chExt cx="255612" cy="613194"/>
          </a:xfrm>
        </p:grpSpPr>
        <p:grpSp>
          <p:nvGrpSpPr>
            <p:cNvPr id="2626" name="Google Shape;2626;p44"/>
            <p:cNvGrpSpPr/>
            <p:nvPr/>
          </p:nvGrpSpPr>
          <p:grpSpPr>
            <a:xfrm>
              <a:off x="8075075" y="3754290"/>
              <a:ext cx="255612" cy="613194"/>
              <a:chOff x="8075075" y="3754290"/>
              <a:chExt cx="255612" cy="613194"/>
            </a:xfrm>
          </p:grpSpPr>
          <p:sp>
            <p:nvSpPr>
              <p:cNvPr id="2627" name="Google Shape;2627;p44"/>
              <p:cNvSpPr/>
              <p:nvPr/>
            </p:nvSpPr>
            <p:spPr>
              <a:xfrm>
                <a:off x="8075075" y="4252967"/>
                <a:ext cx="255612" cy="114517"/>
              </a:xfrm>
              <a:custGeom>
                <a:avLst/>
                <a:gdLst/>
                <a:ahLst/>
                <a:cxnLst/>
                <a:rect l="l" t="t" r="r" b="b"/>
                <a:pathLst>
                  <a:path w="16734" h="7497" extrusionOk="0">
                    <a:moveTo>
                      <a:pt x="1" y="1"/>
                    </a:moveTo>
                    <a:lnTo>
                      <a:pt x="8369" y="7496"/>
                    </a:lnTo>
                    <a:lnTo>
                      <a:pt x="1673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8" name="Google Shape;2628;p44"/>
              <p:cNvSpPr/>
              <p:nvPr/>
            </p:nvSpPr>
            <p:spPr>
              <a:xfrm>
                <a:off x="8075075" y="3754290"/>
                <a:ext cx="255612" cy="498713"/>
              </a:xfrm>
              <a:custGeom>
                <a:avLst/>
                <a:gdLst/>
                <a:ahLst/>
                <a:cxnLst/>
                <a:rect l="l" t="t" r="r" b="b"/>
                <a:pathLst>
                  <a:path w="16734" h="32649" extrusionOk="0">
                    <a:moveTo>
                      <a:pt x="8369" y="0"/>
                    </a:moveTo>
                    <a:cubicBezTo>
                      <a:pt x="3747" y="0"/>
                      <a:pt x="1" y="3747"/>
                      <a:pt x="1" y="8366"/>
                    </a:cubicBezTo>
                    <a:lnTo>
                      <a:pt x="1" y="32649"/>
                    </a:lnTo>
                    <a:lnTo>
                      <a:pt x="16734" y="32649"/>
                    </a:lnTo>
                    <a:lnTo>
                      <a:pt x="16734" y="8366"/>
                    </a:lnTo>
                    <a:cubicBezTo>
                      <a:pt x="16734" y="3744"/>
                      <a:pt x="12987" y="0"/>
                      <a:pt x="83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29" name="Google Shape;2629;p44"/>
            <p:cNvSpPr/>
            <p:nvPr/>
          </p:nvSpPr>
          <p:spPr>
            <a:xfrm>
              <a:off x="8107762" y="3782257"/>
              <a:ext cx="190281" cy="190281"/>
            </a:xfrm>
            <a:custGeom>
              <a:avLst/>
              <a:gdLst/>
              <a:ahLst/>
              <a:cxnLst/>
              <a:rect l="l" t="t" r="r" b="b"/>
              <a:pathLst>
                <a:path w="12457" h="12457" extrusionOk="0">
                  <a:moveTo>
                    <a:pt x="6229" y="1"/>
                  </a:moveTo>
                  <a:cubicBezTo>
                    <a:pt x="2788" y="1"/>
                    <a:pt x="1" y="2788"/>
                    <a:pt x="1" y="6229"/>
                  </a:cubicBezTo>
                  <a:cubicBezTo>
                    <a:pt x="1" y="9670"/>
                    <a:pt x="2788" y="12457"/>
                    <a:pt x="6229" y="12457"/>
                  </a:cubicBezTo>
                  <a:cubicBezTo>
                    <a:pt x="9666" y="12457"/>
                    <a:pt x="12457" y="9670"/>
                    <a:pt x="12457" y="6229"/>
                  </a:cubicBezTo>
                  <a:cubicBezTo>
                    <a:pt x="12457" y="2788"/>
                    <a:pt x="9666" y="1"/>
                    <a:pt x="62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630" name="Google Shape;2630;p44"/>
          <p:cNvCxnSpPr/>
          <p:nvPr/>
        </p:nvCxnSpPr>
        <p:spPr>
          <a:xfrm>
            <a:off x="452525" y="4443825"/>
            <a:ext cx="82359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31" name="Google Shape;2631;p44"/>
          <p:cNvSpPr/>
          <p:nvPr/>
        </p:nvSpPr>
        <p:spPr>
          <a:xfrm>
            <a:off x="998913" y="4320075"/>
            <a:ext cx="247500" cy="247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2" name="Google Shape;2632;p44"/>
          <p:cNvSpPr/>
          <p:nvPr/>
        </p:nvSpPr>
        <p:spPr>
          <a:xfrm>
            <a:off x="3298513" y="4320075"/>
            <a:ext cx="247500" cy="247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3" name="Google Shape;2633;p44"/>
          <p:cNvSpPr/>
          <p:nvPr/>
        </p:nvSpPr>
        <p:spPr>
          <a:xfrm>
            <a:off x="5598138" y="4320075"/>
            <a:ext cx="247500" cy="247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4" name="Google Shape;2634;p44"/>
          <p:cNvSpPr/>
          <p:nvPr/>
        </p:nvSpPr>
        <p:spPr>
          <a:xfrm>
            <a:off x="7897763" y="4320075"/>
            <a:ext cx="247500" cy="247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5" name="Google Shape;2635;p44"/>
          <p:cNvSpPr txBox="1"/>
          <p:nvPr/>
        </p:nvSpPr>
        <p:spPr>
          <a:xfrm>
            <a:off x="5056650" y="2448305"/>
            <a:ext cx="1330500" cy="7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one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6" name="Google Shape;2636;p44"/>
          <p:cNvSpPr txBox="1"/>
          <p:nvPr/>
        </p:nvSpPr>
        <p:spPr>
          <a:xfrm>
            <a:off x="5056650" y="2223804"/>
            <a:ext cx="1330500" cy="3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AUSTRALIA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637" name="Google Shape;2637;p44"/>
          <p:cNvSpPr txBox="1"/>
          <p:nvPr/>
        </p:nvSpPr>
        <p:spPr>
          <a:xfrm>
            <a:off x="7353875" y="2448305"/>
            <a:ext cx="1330500" cy="7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a gas giant and has several rings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8" name="Google Shape;2638;p44"/>
          <p:cNvSpPr txBox="1"/>
          <p:nvPr/>
        </p:nvSpPr>
        <p:spPr>
          <a:xfrm>
            <a:off x="7353875" y="2223804"/>
            <a:ext cx="1330500" cy="3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ITALY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639" name="Google Shape;2639;p44"/>
          <p:cNvSpPr txBox="1"/>
          <p:nvPr/>
        </p:nvSpPr>
        <p:spPr>
          <a:xfrm>
            <a:off x="2757051" y="2448305"/>
            <a:ext cx="1321500" cy="7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0" name="Google Shape;2640;p44"/>
          <p:cNvSpPr txBox="1"/>
          <p:nvPr/>
        </p:nvSpPr>
        <p:spPr>
          <a:xfrm>
            <a:off x="2757050" y="2223804"/>
            <a:ext cx="1321500" cy="3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GREECE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641" name="Google Shape;2641;p44"/>
          <p:cNvSpPr txBox="1"/>
          <p:nvPr/>
        </p:nvSpPr>
        <p:spPr>
          <a:xfrm>
            <a:off x="472149" y="2448305"/>
            <a:ext cx="1330500" cy="7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2" name="Google Shape;2642;p44"/>
          <p:cNvSpPr txBox="1"/>
          <p:nvPr/>
        </p:nvSpPr>
        <p:spPr>
          <a:xfrm>
            <a:off x="472148" y="2223804"/>
            <a:ext cx="1330500" cy="3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UK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643" name="Google Shape;2643;p44"/>
          <p:cNvSpPr/>
          <p:nvPr/>
        </p:nvSpPr>
        <p:spPr>
          <a:xfrm rot="714002">
            <a:off x="3076329" y="1334312"/>
            <a:ext cx="763297" cy="600850"/>
          </a:xfrm>
          <a:custGeom>
            <a:avLst/>
            <a:gdLst/>
            <a:ahLst/>
            <a:cxnLst/>
            <a:rect l="l" t="t" r="r" b="b"/>
            <a:pathLst>
              <a:path w="40592" h="31954" extrusionOk="0">
                <a:moveTo>
                  <a:pt x="32356" y="8769"/>
                </a:moveTo>
                <a:cubicBezTo>
                  <a:pt x="32607" y="8769"/>
                  <a:pt x="32683" y="8941"/>
                  <a:pt x="32976" y="9421"/>
                </a:cubicBezTo>
                <a:cubicBezTo>
                  <a:pt x="33329" y="9970"/>
                  <a:pt x="33251" y="10559"/>
                  <a:pt x="33369" y="11148"/>
                </a:cubicBezTo>
                <a:cubicBezTo>
                  <a:pt x="33722" y="12836"/>
                  <a:pt x="34036" y="14485"/>
                  <a:pt x="34468" y="16173"/>
                </a:cubicBezTo>
                <a:cubicBezTo>
                  <a:pt x="34900" y="17939"/>
                  <a:pt x="35371" y="19666"/>
                  <a:pt x="35802" y="21433"/>
                </a:cubicBezTo>
                <a:cubicBezTo>
                  <a:pt x="35881" y="21747"/>
                  <a:pt x="36077" y="22100"/>
                  <a:pt x="35960" y="22336"/>
                </a:cubicBezTo>
                <a:cubicBezTo>
                  <a:pt x="35881" y="22611"/>
                  <a:pt x="35449" y="22493"/>
                  <a:pt x="35135" y="22611"/>
                </a:cubicBezTo>
                <a:cubicBezTo>
                  <a:pt x="34860" y="22689"/>
                  <a:pt x="34586" y="22768"/>
                  <a:pt x="34311" y="22807"/>
                </a:cubicBezTo>
                <a:lnTo>
                  <a:pt x="34114" y="22807"/>
                </a:lnTo>
                <a:cubicBezTo>
                  <a:pt x="33918" y="21315"/>
                  <a:pt x="33643" y="19823"/>
                  <a:pt x="33251" y="18371"/>
                </a:cubicBezTo>
                <a:lnTo>
                  <a:pt x="33251" y="18410"/>
                </a:lnTo>
                <a:cubicBezTo>
                  <a:pt x="32819" y="16408"/>
                  <a:pt x="32230" y="14406"/>
                  <a:pt x="31681" y="12443"/>
                </a:cubicBezTo>
                <a:cubicBezTo>
                  <a:pt x="31484" y="11737"/>
                  <a:pt x="31367" y="11030"/>
                  <a:pt x="31170" y="10323"/>
                </a:cubicBezTo>
                <a:cubicBezTo>
                  <a:pt x="31052" y="9931"/>
                  <a:pt x="31288" y="9499"/>
                  <a:pt x="31406" y="9067"/>
                </a:cubicBezTo>
                <a:cubicBezTo>
                  <a:pt x="31445" y="8910"/>
                  <a:pt x="31681" y="8910"/>
                  <a:pt x="31838" y="8871"/>
                </a:cubicBezTo>
                <a:cubicBezTo>
                  <a:pt x="32078" y="8808"/>
                  <a:pt x="32236" y="8769"/>
                  <a:pt x="32356" y="8769"/>
                </a:cubicBezTo>
                <a:close/>
                <a:moveTo>
                  <a:pt x="27993" y="9807"/>
                </a:moveTo>
                <a:cubicBezTo>
                  <a:pt x="28204" y="9807"/>
                  <a:pt x="28282" y="9947"/>
                  <a:pt x="28422" y="10088"/>
                </a:cubicBezTo>
                <a:cubicBezTo>
                  <a:pt x="29011" y="10912"/>
                  <a:pt x="29050" y="11854"/>
                  <a:pt x="29207" y="12757"/>
                </a:cubicBezTo>
                <a:cubicBezTo>
                  <a:pt x="29521" y="14485"/>
                  <a:pt x="29875" y="16173"/>
                  <a:pt x="30307" y="17900"/>
                </a:cubicBezTo>
                <a:cubicBezTo>
                  <a:pt x="30621" y="19352"/>
                  <a:pt x="30935" y="20805"/>
                  <a:pt x="31288" y="22257"/>
                </a:cubicBezTo>
                <a:cubicBezTo>
                  <a:pt x="31327" y="22532"/>
                  <a:pt x="31406" y="22807"/>
                  <a:pt x="31484" y="23082"/>
                </a:cubicBezTo>
                <a:cubicBezTo>
                  <a:pt x="31563" y="23317"/>
                  <a:pt x="31484" y="23435"/>
                  <a:pt x="31249" y="23474"/>
                </a:cubicBezTo>
                <a:lnTo>
                  <a:pt x="30150" y="23671"/>
                </a:lnTo>
                <a:cubicBezTo>
                  <a:pt x="30032" y="22611"/>
                  <a:pt x="29796" y="21551"/>
                  <a:pt x="29443" y="20569"/>
                </a:cubicBezTo>
                <a:lnTo>
                  <a:pt x="29443" y="20609"/>
                </a:lnTo>
                <a:cubicBezTo>
                  <a:pt x="28972" y="18960"/>
                  <a:pt x="28579" y="17311"/>
                  <a:pt x="28108" y="15662"/>
                </a:cubicBezTo>
                <a:cubicBezTo>
                  <a:pt x="27755" y="14328"/>
                  <a:pt x="27480" y="12993"/>
                  <a:pt x="27088" y="11697"/>
                </a:cubicBezTo>
                <a:cubicBezTo>
                  <a:pt x="27009" y="11462"/>
                  <a:pt x="27009" y="11226"/>
                  <a:pt x="27127" y="11030"/>
                </a:cubicBezTo>
                <a:cubicBezTo>
                  <a:pt x="27245" y="10755"/>
                  <a:pt x="27323" y="10480"/>
                  <a:pt x="27362" y="10206"/>
                </a:cubicBezTo>
                <a:cubicBezTo>
                  <a:pt x="27441" y="9892"/>
                  <a:pt x="27637" y="9852"/>
                  <a:pt x="27912" y="9813"/>
                </a:cubicBezTo>
                <a:cubicBezTo>
                  <a:pt x="27941" y="9809"/>
                  <a:pt x="27968" y="9807"/>
                  <a:pt x="27993" y="9807"/>
                </a:cubicBezTo>
                <a:close/>
                <a:moveTo>
                  <a:pt x="24063" y="10665"/>
                </a:moveTo>
                <a:cubicBezTo>
                  <a:pt x="24321" y="10665"/>
                  <a:pt x="24408" y="10841"/>
                  <a:pt x="24614" y="11305"/>
                </a:cubicBezTo>
                <a:lnTo>
                  <a:pt x="24732" y="11580"/>
                </a:lnTo>
                <a:cubicBezTo>
                  <a:pt x="25007" y="12718"/>
                  <a:pt x="25282" y="13896"/>
                  <a:pt x="25557" y="15113"/>
                </a:cubicBezTo>
                <a:cubicBezTo>
                  <a:pt x="25831" y="16447"/>
                  <a:pt x="26145" y="17782"/>
                  <a:pt x="26459" y="19078"/>
                </a:cubicBezTo>
                <a:cubicBezTo>
                  <a:pt x="26852" y="20648"/>
                  <a:pt x="27323" y="22218"/>
                  <a:pt x="27794" y="23749"/>
                </a:cubicBezTo>
                <a:cubicBezTo>
                  <a:pt x="27873" y="23985"/>
                  <a:pt x="27912" y="24102"/>
                  <a:pt x="27559" y="24181"/>
                </a:cubicBezTo>
                <a:cubicBezTo>
                  <a:pt x="27048" y="24259"/>
                  <a:pt x="26538" y="24377"/>
                  <a:pt x="25988" y="24534"/>
                </a:cubicBezTo>
                <a:cubicBezTo>
                  <a:pt x="25924" y="24553"/>
                  <a:pt x="25867" y="24563"/>
                  <a:pt x="25819" y="24563"/>
                </a:cubicBezTo>
                <a:cubicBezTo>
                  <a:pt x="25662" y="24563"/>
                  <a:pt x="25587" y="24460"/>
                  <a:pt x="25557" y="24220"/>
                </a:cubicBezTo>
                <a:cubicBezTo>
                  <a:pt x="25360" y="23160"/>
                  <a:pt x="25125" y="22140"/>
                  <a:pt x="24889" y="21080"/>
                </a:cubicBezTo>
                <a:cubicBezTo>
                  <a:pt x="24575" y="19706"/>
                  <a:pt x="24300" y="18292"/>
                  <a:pt x="23908" y="16918"/>
                </a:cubicBezTo>
                <a:cubicBezTo>
                  <a:pt x="23594" y="15859"/>
                  <a:pt x="23358" y="14759"/>
                  <a:pt x="23162" y="13660"/>
                </a:cubicBezTo>
                <a:cubicBezTo>
                  <a:pt x="23123" y="13425"/>
                  <a:pt x="23083" y="13150"/>
                  <a:pt x="22966" y="12875"/>
                </a:cubicBezTo>
                <a:cubicBezTo>
                  <a:pt x="22769" y="12365"/>
                  <a:pt x="22769" y="11776"/>
                  <a:pt x="22966" y="11266"/>
                </a:cubicBezTo>
                <a:cubicBezTo>
                  <a:pt x="23005" y="11030"/>
                  <a:pt x="23201" y="10834"/>
                  <a:pt x="23476" y="10795"/>
                </a:cubicBezTo>
                <a:cubicBezTo>
                  <a:pt x="23746" y="10713"/>
                  <a:pt x="23928" y="10665"/>
                  <a:pt x="24063" y="10665"/>
                </a:cubicBezTo>
                <a:close/>
                <a:moveTo>
                  <a:pt x="19876" y="11774"/>
                </a:moveTo>
                <a:cubicBezTo>
                  <a:pt x="20211" y="11774"/>
                  <a:pt x="20332" y="12062"/>
                  <a:pt x="20414" y="12640"/>
                </a:cubicBezTo>
                <a:cubicBezTo>
                  <a:pt x="20610" y="13739"/>
                  <a:pt x="20885" y="14799"/>
                  <a:pt x="21121" y="15898"/>
                </a:cubicBezTo>
                <a:cubicBezTo>
                  <a:pt x="21670" y="18489"/>
                  <a:pt x="22455" y="21001"/>
                  <a:pt x="23044" y="23592"/>
                </a:cubicBezTo>
                <a:cubicBezTo>
                  <a:pt x="23123" y="24024"/>
                  <a:pt x="23240" y="24416"/>
                  <a:pt x="23398" y="24848"/>
                </a:cubicBezTo>
                <a:cubicBezTo>
                  <a:pt x="23437" y="25045"/>
                  <a:pt x="23398" y="25162"/>
                  <a:pt x="23201" y="25202"/>
                </a:cubicBezTo>
                <a:cubicBezTo>
                  <a:pt x="22809" y="25319"/>
                  <a:pt x="22377" y="25398"/>
                  <a:pt x="21984" y="25476"/>
                </a:cubicBezTo>
                <a:cubicBezTo>
                  <a:pt x="21947" y="25487"/>
                  <a:pt x="21914" y="25492"/>
                  <a:pt x="21886" y="25492"/>
                </a:cubicBezTo>
                <a:cubicBezTo>
                  <a:pt x="21709" y="25492"/>
                  <a:pt x="21704" y="25298"/>
                  <a:pt x="21670" y="25162"/>
                </a:cubicBezTo>
                <a:cubicBezTo>
                  <a:pt x="21160" y="23199"/>
                  <a:pt x="20650" y="21315"/>
                  <a:pt x="20100" y="19431"/>
                </a:cubicBezTo>
                <a:cubicBezTo>
                  <a:pt x="19668" y="17821"/>
                  <a:pt x="19119" y="16173"/>
                  <a:pt x="18687" y="14563"/>
                </a:cubicBezTo>
                <a:cubicBezTo>
                  <a:pt x="18569" y="14171"/>
                  <a:pt x="18490" y="13739"/>
                  <a:pt x="18373" y="13346"/>
                </a:cubicBezTo>
                <a:cubicBezTo>
                  <a:pt x="18255" y="12954"/>
                  <a:pt x="18530" y="12718"/>
                  <a:pt x="18569" y="12404"/>
                </a:cubicBezTo>
                <a:cubicBezTo>
                  <a:pt x="18647" y="11972"/>
                  <a:pt x="18962" y="11972"/>
                  <a:pt x="19236" y="11933"/>
                </a:cubicBezTo>
                <a:lnTo>
                  <a:pt x="19315" y="11933"/>
                </a:lnTo>
                <a:cubicBezTo>
                  <a:pt x="19550" y="11827"/>
                  <a:pt x="19733" y="11774"/>
                  <a:pt x="19876" y="11774"/>
                </a:cubicBezTo>
                <a:close/>
                <a:moveTo>
                  <a:pt x="15392" y="12910"/>
                </a:moveTo>
                <a:cubicBezTo>
                  <a:pt x="15552" y="12910"/>
                  <a:pt x="15591" y="13122"/>
                  <a:pt x="15664" y="13268"/>
                </a:cubicBezTo>
                <a:cubicBezTo>
                  <a:pt x="15860" y="13542"/>
                  <a:pt x="16017" y="13856"/>
                  <a:pt x="16135" y="14210"/>
                </a:cubicBezTo>
                <a:cubicBezTo>
                  <a:pt x="16410" y="15623"/>
                  <a:pt x="16920" y="17154"/>
                  <a:pt x="17274" y="18685"/>
                </a:cubicBezTo>
                <a:cubicBezTo>
                  <a:pt x="17627" y="20137"/>
                  <a:pt x="17902" y="21590"/>
                  <a:pt x="18333" y="23042"/>
                </a:cubicBezTo>
                <a:cubicBezTo>
                  <a:pt x="18647" y="23985"/>
                  <a:pt x="18883" y="24927"/>
                  <a:pt x="19158" y="25869"/>
                </a:cubicBezTo>
                <a:cubicBezTo>
                  <a:pt x="19236" y="26065"/>
                  <a:pt x="19197" y="26222"/>
                  <a:pt x="18962" y="26261"/>
                </a:cubicBezTo>
                <a:lnTo>
                  <a:pt x="17666" y="26576"/>
                </a:lnTo>
                <a:cubicBezTo>
                  <a:pt x="17617" y="26584"/>
                  <a:pt x="17572" y="26588"/>
                  <a:pt x="17530" y="26588"/>
                </a:cubicBezTo>
                <a:cubicBezTo>
                  <a:pt x="17371" y="26588"/>
                  <a:pt x="17265" y="26519"/>
                  <a:pt x="17234" y="26301"/>
                </a:cubicBezTo>
                <a:cubicBezTo>
                  <a:pt x="16881" y="24181"/>
                  <a:pt x="16292" y="22100"/>
                  <a:pt x="15782" y="20059"/>
                </a:cubicBezTo>
                <a:lnTo>
                  <a:pt x="15782" y="20098"/>
                </a:lnTo>
                <a:cubicBezTo>
                  <a:pt x="15271" y="18175"/>
                  <a:pt x="14800" y="16251"/>
                  <a:pt x="14290" y="14328"/>
                </a:cubicBezTo>
                <a:cubicBezTo>
                  <a:pt x="14212" y="13935"/>
                  <a:pt x="14290" y="13503"/>
                  <a:pt x="14486" y="13189"/>
                </a:cubicBezTo>
                <a:cubicBezTo>
                  <a:pt x="14643" y="12914"/>
                  <a:pt x="15036" y="12993"/>
                  <a:pt x="15350" y="12914"/>
                </a:cubicBezTo>
                <a:cubicBezTo>
                  <a:pt x="15365" y="12911"/>
                  <a:pt x="15379" y="12910"/>
                  <a:pt x="15392" y="12910"/>
                </a:cubicBezTo>
                <a:close/>
                <a:moveTo>
                  <a:pt x="11030" y="13967"/>
                </a:moveTo>
                <a:cubicBezTo>
                  <a:pt x="11207" y="13967"/>
                  <a:pt x="11377" y="14077"/>
                  <a:pt x="11464" y="14249"/>
                </a:cubicBezTo>
                <a:cubicBezTo>
                  <a:pt x="11738" y="14642"/>
                  <a:pt x="11935" y="15113"/>
                  <a:pt x="12013" y="15584"/>
                </a:cubicBezTo>
                <a:cubicBezTo>
                  <a:pt x="12366" y="17272"/>
                  <a:pt x="12759" y="18921"/>
                  <a:pt x="13112" y="20569"/>
                </a:cubicBezTo>
                <a:cubicBezTo>
                  <a:pt x="13544" y="22650"/>
                  <a:pt x="14015" y="24770"/>
                  <a:pt x="14486" y="26850"/>
                </a:cubicBezTo>
                <a:cubicBezTo>
                  <a:pt x="14565" y="27164"/>
                  <a:pt x="14447" y="27321"/>
                  <a:pt x="14133" y="27361"/>
                </a:cubicBezTo>
                <a:cubicBezTo>
                  <a:pt x="14015" y="27400"/>
                  <a:pt x="13897" y="27439"/>
                  <a:pt x="13780" y="27478"/>
                </a:cubicBezTo>
                <a:cubicBezTo>
                  <a:pt x="13505" y="27557"/>
                  <a:pt x="13230" y="27635"/>
                  <a:pt x="12955" y="27714"/>
                </a:cubicBezTo>
                <a:cubicBezTo>
                  <a:pt x="12798" y="27714"/>
                  <a:pt x="12681" y="27675"/>
                  <a:pt x="12641" y="27478"/>
                </a:cubicBezTo>
                <a:cubicBezTo>
                  <a:pt x="12327" y="25437"/>
                  <a:pt x="11660" y="23474"/>
                  <a:pt x="11228" y="21472"/>
                </a:cubicBezTo>
                <a:cubicBezTo>
                  <a:pt x="10953" y="20137"/>
                  <a:pt x="10678" y="18842"/>
                  <a:pt x="10364" y="17547"/>
                </a:cubicBezTo>
                <a:cubicBezTo>
                  <a:pt x="10247" y="16997"/>
                  <a:pt x="10129" y="16447"/>
                  <a:pt x="10011" y="15898"/>
                </a:cubicBezTo>
                <a:cubicBezTo>
                  <a:pt x="9933" y="15584"/>
                  <a:pt x="9893" y="15270"/>
                  <a:pt x="9933" y="14995"/>
                </a:cubicBezTo>
                <a:cubicBezTo>
                  <a:pt x="10050" y="14210"/>
                  <a:pt x="10050" y="14210"/>
                  <a:pt x="10836" y="14014"/>
                </a:cubicBezTo>
                <a:cubicBezTo>
                  <a:pt x="10899" y="13982"/>
                  <a:pt x="10965" y="13967"/>
                  <a:pt x="11030" y="13967"/>
                </a:cubicBezTo>
                <a:close/>
                <a:moveTo>
                  <a:pt x="6925" y="14916"/>
                </a:moveTo>
                <a:cubicBezTo>
                  <a:pt x="7115" y="14916"/>
                  <a:pt x="7158" y="15089"/>
                  <a:pt x="7420" y="15702"/>
                </a:cubicBezTo>
                <a:cubicBezTo>
                  <a:pt x="7538" y="16094"/>
                  <a:pt x="7656" y="16526"/>
                  <a:pt x="7695" y="16918"/>
                </a:cubicBezTo>
                <a:cubicBezTo>
                  <a:pt x="8048" y="18764"/>
                  <a:pt x="8441" y="20609"/>
                  <a:pt x="8912" y="22454"/>
                </a:cubicBezTo>
                <a:cubicBezTo>
                  <a:pt x="9344" y="24259"/>
                  <a:pt x="9815" y="25987"/>
                  <a:pt x="10286" y="27792"/>
                </a:cubicBezTo>
                <a:cubicBezTo>
                  <a:pt x="10443" y="28342"/>
                  <a:pt x="10443" y="28381"/>
                  <a:pt x="9854" y="28538"/>
                </a:cubicBezTo>
                <a:cubicBezTo>
                  <a:pt x="9422" y="28656"/>
                  <a:pt x="8990" y="28735"/>
                  <a:pt x="8598" y="28774"/>
                </a:cubicBezTo>
                <a:cubicBezTo>
                  <a:pt x="8127" y="26340"/>
                  <a:pt x="7420" y="23985"/>
                  <a:pt x="6792" y="21629"/>
                </a:cubicBezTo>
                <a:cubicBezTo>
                  <a:pt x="6439" y="20334"/>
                  <a:pt x="6164" y="19038"/>
                  <a:pt x="5850" y="17743"/>
                </a:cubicBezTo>
                <a:cubicBezTo>
                  <a:pt x="5850" y="17625"/>
                  <a:pt x="5811" y="17468"/>
                  <a:pt x="5732" y="17350"/>
                </a:cubicBezTo>
                <a:cubicBezTo>
                  <a:pt x="5418" y="16761"/>
                  <a:pt x="5614" y="16173"/>
                  <a:pt x="5614" y="15584"/>
                </a:cubicBezTo>
                <a:cubicBezTo>
                  <a:pt x="5575" y="15348"/>
                  <a:pt x="5771" y="15113"/>
                  <a:pt x="6007" y="15113"/>
                </a:cubicBezTo>
                <a:cubicBezTo>
                  <a:pt x="6529" y="15026"/>
                  <a:pt x="6773" y="14916"/>
                  <a:pt x="6925" y="14916"/>
                </a:cubicBezTo>
                <a:close/>
                <a:moveTo>
                  <a:pt x="17525" y="0"/>
                </a:moveTo>
                <a:cubicBezTo>
                  <a:pt x="16871" y="0"/>
                  <a:pt x="16219" y="170"/>
                  <a:pt x="15664" y="509"/>
                </a:cubicBezTo>
                <a:cubicBezTo>
                  <a:pt x="15075" y="902"/>
                  <a:pt x="14486" y="1334"/>
                  <a:pt x="13897" y="1766"/>
                </a:cubicBezTo>
                <a:cubicBezTo>
                  <a:pt x="9579" y="4906"/>
                  <a:pt x="5340" y="8125"/>
                  <a:pt x="1178" y="11423"/>
                </a:cubicBezTo>
                <a:cubicBezTo>
                  <a:pt x="864" y="11658"/>
                  <a:pt x="550" y="11933"/>
                  <a:pt x="315" y="12208"/>
                </a:cubicBezTo>
                <a:cubicBezTo>
                  <a:pt x="79" y="12404"/>
                  <a:pt x="1" y="12757"/>
                  <a:pt x="158" y="12993"/>
                </a:cubicBezTo>
                <a:cubicBezTo>
                  <a:pt x="272" y="13192"/>
                  <a:pt x="448" y="13247"/>
                  <a:pt x="641" y="13247"/>
                </a:cubicBezTo>
                <a:cubicBezTo>
                  <a:pt x="714" y="13247"/>
                  <a:pt x="789" y="13239"/>
                  <a:pt x="864" y="13228"/>
                </a:cubicBezTo>
                <a:cubicBezTo>
                  <a:pt x="1139" y="13189"/>
                  <a:pt x="1493" y="13111"/>
                  <a:pt x="1846" y="13032"/>
                </a:cubicBezTo>
                <a:cubicBezTo>
                  <a:pt x="1886" y="13024"/>
                  <a:pt x="1927" y="13019"/>
                  <a:pt x="1966" y="13019"/>
                </a:cubicBezTo>
                <a:cubicBezTo>
                  <a:pt x="2117" y="13019"/>
                  <a:pt x="2247" y="13089"/>
                  <a:pt x="2278" y="13307"/>
                </a:cubicBezTo>
                <a:cubicBezTo>
                  <a:pt x="2317" y="13699"/>
                  <a:pt x="2474" y="14092"/>
                  <a:pt x="2513" y="14485"/>
                </a:cubicBezTo>
                <a:cubicBezTo>
                  <a:pt x="2513" y="14877"/>
                  <a:pt x="2709" y="15270"/>
                  <a:pt x="3024" y="15545"/>
                </a:cubicBezTo>
                <a:cubicBezTo>
                  <a:pt x="3141" y="15623"/>
                  <a:pt x="3102" y="15780"/>
                  <a:pt x="3141" y="15898"/>
                </a:cubicBezTo>
                <a:cubicBezTo>
                  <a:pt x="3534" y="16879"/>
                  <a:pt x="3612" y="17900"/>
                  <a:pt x="3926" y="18881"/>
                </a:cubicBezTo>
                <a:cubicBezTo>
                  <a:pt x="4123" y="19588"/>
                  <a:pt x="4319" y="20334"/>
                  <a:pt x="4476" y="21040"/>
                </a:cubicBezTo>
                <a:cubicBezTo>
                  <a:pt x="4790" y="22375"/>
                  <a:pt x="5065" y="23749"/>
                  <a:pt x="5418" y="25084"/>
                </a:cubicBezTo>
                <a:cubicBezTo>
                  <a:pt x="5732" y="26419"/>
                  <a:pt x="6085" y="27635"/>
                  <a:pt x="6478" y="28931"/>
                </a:cubicBezTo>
                <a:cubicBezTo>
                  <a:pt x="6557" y="29127"/>
                  <a:pt x="6478" y="29363"/>
                  <a:pt x="6243" y="29402"/>
                </a:cubicBezTo>
                <a:cubicBezTo>
                  <a:pt x="5850" y="29598"/>
                  <a:pt x="5771" y="29795"/>
                  <a:pt x="5928" y="30187"/>
                </a:cubicBezTo>
                <a:cubicBezTo>
                  <a:pt x="6046" y="30619"/>
                  <a:pt x="6125" y="30972"/>
                  <a:pt x="6282" y="31326"/>
                </a:cubicBezTo>
                <a:cubicBezTo>
                  <a:pt x="6478" y="31914"/>
                  <a:pt x="6596" y="31954"/>
                  <a:pt x="7185" y="31954"/>
                </a:cubicBezTo>
                <a:cubicBezTo>
                  <a:pt x="7420" y="31954"/>
                  <a:pt x="7695" y="31914"/>
                  <a:pt x="7931" y="31836"/>
                </a:cubicBezTo>
                <a:cubicBezTo>
                  <a:pt x="8205" y="31718"/>
                  <a:pt x="8519" y="31640"/>
                  <a:pt x="8833" y="31600"/>
                </a:cubicBezTo>
                <a:cubicBezTo>
                  <a:pt x="10914" y="31090"/>
                  <a:pt x="12995" y="30619"/>
                  <a:pt x="15114" y="30187"/>
                </a:cubicBezTo>
                <a:lnTo>
                  <a:pt x="22141" y="28617"/>
                </a:lnTo>
                <a:cubicBezTo>
                  <a:pt x="23869" y="28264"/>
                  <a:pt x="25596" y="27871"/>
                  <a:pt x="27323" y="27478"/>
                </a:cubicBezTo>
                <a:cubicBezTo>
                  <a:pt x="29207" y="27047"/>
                  <a:pt x="31052" y="26615"/>
                  <a:pt x="32898" y="26222"/>
                </a:cubicBezTo>
                <a:cubicBezTo>
                  <a:pt x="34900" y="25751"/>
                  <a:pt x="36902" y="25241"/>
                  <a:pt x="38943" y="24770"/>
                </a:cubicBezTo>
                <a:cubicBezTo>
                  <a:pt x="39375" y="24691"/>
                  <a:pt x="39807" y="24534"/>
                  <a:pt x="40238" y="24416"/>
                </a:cubicBezTo>
                <a:cubicBezTo>
                  <a:pt x="40474" y="24377"/>
                  <a:pt x="40592" y="24142"/>
                  <a:pt x="40553" y="23945"/>
                </a:cubicBezTo>
                <a:cubicBezTo>
                  <a:pt x="40513" y="23357"/>
                  <a:pt x="40435" y="22768"/>
                  <a:pt x="40317" y="22179"/>
                </a:cubicBezTo>
                <a:cubicBezTo>
                  <a:pt x="40217" y="21844"/>
                  <a:pt x="40116" y="21738"/>
                  <a:pt x="39846" y="21738"/>
                </a:cubicBezTo>
                <a:cubicBezTo>
                  <a:pt x="39799" y="21738"/>
                  <a:pt x="39747" y="21741"/>
                  <a:pt x="39689" y="21747"/>
                </a:cubicBezTo>
                <a:cubicBezTo>
                  <a:pt x="39375" y="21747"/>
                  <a:pt x="39061" y="21747"/>
                  <a:pt x="38747" y="21786"/>
                </a:cubicBezTo>
                <a:cubicBezTo>
                  <a:pt x="38550" y="21786"/>
                  <a:pt x="38433" y="21786"/>
                  <a:pt x="38433" y="21551"/>
                </a:cubicBezTo>
                <a:cubicBezTo>
                  <a:pt x="38158" y="19431"/>
                  <a:pt x="37530" y="17429"/>
                  <a:pt x="37059" y="15387"/>
                </a:cubicBezTo>
                <a:cubicBezTo>
                  <a:pt x="36627" y="13464"/>
                  <a:pt x="36195" y="11580"/>
                  <a:pt x="35724" y="9695"/>
                </a:cubicBezTo>
                <a:cubicBezTo>
                  <a:pt x="35528" y="9303"/>
                  <a:pt x="35488" y="8910"/>
                  <a:pt x="35567" y="8478"/>
                </a:cubicBezTo>
                <a:cubicBezTo>
                  <a:pt x="35763" y="7929"/>
                  <a:pt x="35724" y="7340"/>
                  <a:pt x="35449" y="6830"/>
                </a:cubicBezTo>
                <a:cubicBezTo>
                  <a:pt x="35292" y="6437"/>
                  <a:pt x="35214" y="6162"/>
                  <a:pt x="35096" y="5848"/>
                </a:cubicBezTo>
                <a:cubicBezTo>
                  <a:pt x="34978" y="5652"/>
                  <a:pt x="35135" y="5377"/>
                  <a:pt x="35371" y="5377"/>
                </a:cubicBezTo>
                <a:cubicBezTo>
                  <a:pt x="35645" y="5299"/>
                  <a:pt x="35920" y="5220"/>
                  <a:pt x="36195" y="5142"/>
                </a:cubicBezTo>
                <a:cubicBezTo>
                  <a:pt x="36391" y="5063"/>
                  <a:pt x="36548" y="4867"/>
                  <a:pt x="36509" y="4631"/>
                </a:cubicBezTo>
                <a:cubicBezTo>
                  <a:pt x="36509" y="4474"/>
                  <a:pt x="36352" y="4317"/>
                  <a:pt x="36195" y="4317"/>
                </a:cubicBezTo>
                <a:cubicBezTo>
                  <a:pt x="34978" y="4003"/>
                  <a:pt x="33840" y="3532"/>
                  <a:pt x="32623" y="3257"/>
                </a:cubicBezTo>
                <a:cubicBezTo>
                  <a:pt x="29168" y="2511"/>
                  <a:pt x="25753" y="1766"/>
                  <a:pt x="22377" y="902"/>
                </a:cubicBezTo>
                <a:cubicBezTo>
                  <a:pt x="20964" y="509"/>
                  <a:pt x="19511" y="235"/>
                  <a:pt x="18059" y="38"/>
                </a:cubicBezTo>
                <a:cubicBezTo>
                  <a:pt x="17882" y="13"/>
                  <a:pt x="17704" y="0"/>
                  <a:pt x="1752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4" name="Google Shape;2644;p44"/>
          <p:cNvSpPr/>
          <p:nvPr/>
        </p:nvSpPr>
        <p:spPr>
          <a:xfrm rot="714002">
            <a:off x="3004916" y="1376374"/>
            <a:ext cx="764030" cy="600399"/>
          </a:xfrm>
          <a:custGeom>
            <a:avLst/>
            <a:gdLst/>
            <a:ahLst/>
            <a:cxnLst/>
            <a:rect l="l" t="t" r="r" b="b"/>
            <a:pathLst>
              <a:path w="40631" h="31930" extrusionOk="0">
                <a:moveTo>
                  <a:pt x="35096" y="8076"/>
                </a:moveTo>
                <a:cubicBezTo>
                  <a:pt x="35094" y="8425"/>
                  <a:pt x="35016" y="8773"/>
                  <a:pt x="34899" y="9083"/>
                </a:cubicBezTo>
                <a:cubicBezTo>
                  <a:pt x="34860" y="9240"/>
                  <a:pt x="34703" y="9357"/>
                  <a:pt x="34546" y="9397"/>
                </a:cubicBezTo>
                <a:cubicBezTo>
                  <a:pt x="34350" y="9436"/>
                  <a:pt x="34193" y="9436"/>
                  <a:pt x="33996" y="9475"/>
                </a:cubicBezTo>
                <a:cubicBezTo>
                  <a:pt x="33955" y="9489"/>
                  <a:pt x="33913" y="9496"/>
                  <a:pt x="33873" y="9496"/>
                </a:cubicBezTo>
                <a:cubicBezTo>
                  <a:pt x="33685" y="9496"/>
                  <a:pt x="33525" y="9355"/>
                  <a:pt x="33525" y="9161"/>
                </a:cubicBezTo>
                <a:cubicBezTo>
                  <a:pt x="33447" y="9043"/>
                  <a:pt x="33408" y="8965"/>
                  <a:pt x="33329" y="8847"/>
                </a:cubicBezTo>
                <a:cubicBezTo>
                  <a:pt x="33211" y="8651"/>
                  <a:pt x="33290" y="8533"/>
                  <a:pt x="33486" y="8494"/>
                </a:cubicBezTo>
                <a:cubicBezTo>
                  <a:pt x="34023" y="8417"/>
                  <a:pt x="34559" y="8266"/>
                  <a:pt x="35096" y="8076"/>
                </a:cubicBezTo>
                <a:close/>
                <a:moveTo>
                  <a:pt x="30649" y="9154"/>
                </a:moveTo>
                <a:cubicBezTo>
                  <a:pt x="30777" y="9154"/>
                  <a:pt x="30777" y="9260"/>
                  <a:pt x="30777" y="9397"/>
                </a:cubicBezTo>
                <a:cubicBezTo>
                  <a:pt x="30699" y="9593"/>
                  <a:pt x="30660" y="9829"/>
                  <a:pt x="30581" y="10103"/>
                </a:cubicBezTo>
                <a:cubicBezTo>
                  <a:pt x="30503" y="10378"/>
                  <a:pt x="30228" y="10260"/>
                  <a:pt x="30110" y="10378"/>
                </a:cubicBezTo>
                <a:lnTo>
                  <a:pt x="29992" y="10417"/>
                </a:lnTo>
                <a:cubicBezTo>
                  <a:pt x="29882" y="10468"/>
                  <a:pt x="29769" y="10492"/>
                  <a:pt x="29658" y="10492"/>
                </a:cubicBezTo>
                <a:cubicBezTo>
                  <a:pt x="29254" y="10492"/>
                  <a:pt x="28885" y="10181"/>
                  <a:pt x="28854" y="9750"/>
                </a:cubicBezTo>
                <a:cubicBezTo>
                  <a:pt x="28854" y="9672"/>
                  <a:pt x="28932" y="9554"/>
                  <a:pt x="29011" y="9554"/>
                </a:cubicBezTo>
                <a:cubicBezTo>
                  <a:pt x="29560" y="9397"/>
                  <a:pt x="30071" y="9279"/>
                  <a:pt x="30581" y="9161"/>
                </a:cubicBezTo>
                <a:cubicBezTo>
                  <a:pt x="30607" y="9156"/>
                  <a:pt x="30629" y="9154"/>
                  <a:pt x="30649" y="9154"/>
                </a:cubicBezTo>
                <a:close/>
                <a:moveTo>
                  <a:pt x="26813" y="9986"/>
                </a:moveTo>
                <a:lnTo>
                  <a:pt x="26813" y="9986"/>
                </a:lnTo>
                <a:cubicBezTo>
                  <a:pt x="26920" y="10735"/>
                  <a:pt x="26345" y="11420"/>
                  <a:pt x="25620" y="11420"/>
                </a:cubicBezTo>
                <a:cubicBezTo>
                  <a:pt x="25548" y="11420"/>
                  <a:pt x="25474" y="11413"/>
                  <a:pt x="25399" y="11399"/>
                </a:cubicBezTo>
                <a:cubicBezTo>
                  <a:pt x="25282" y="11399"/>
                  <a:pt x="25164" y="11320"/>
                  <a:pt x="25125" y="11203"/>
                </a:cubicBezTo>
                <a:cubicBezTo>
                  <a:pt x="25046" y="10967"/>
                  <a:pt x="24889" y="10771"/>
                  <a:pt x="24771" y="10574"/>
                </a:cubicBezTo>
                <a:cubicBezTo>
                  <a:pt x="25439" y="10339"/>
                  <a:pt x="26106" y="10143"/>
                  <a:pt x="26813" y="9986"/>
                </a:cubicBezTo>
                <a:close/>
                <a:moveTo>
                  <a:pt x="17490" y="776"/>
                </a:moveTo>
                <a:cubicBezTo>
                  <a:pt x="17601" y="776"/>
                  <a:pt x="17713" y="784"/>
                  <a:pt x="17823" y="800"/>
                </a:cubicBezTo>
                <a:cubicBezTo>
                  <a:pt x="19511" y="996"/>
                  <a:pt x="21238" y="1349"/>
                  <a:pt x="22887" y="1781"/>
                </a:cubicBezTo>
                <a:cubicBezTo>
                  <a:pt x="25713" y="2566"/>
                  <a:pt x="28618" y="3155"/>
                  <a:pt x="31484" y="3705"/>
                </a:cubicBezTo>
                <a:cubicBezTo>
                  <a:pt x="32779" y="3979"/>
                  <a:pt x="33996" y="4411"/>
                  <a:pt x="35292" y="4647"/>
                </a:cubicBezTo>
                <a:lnTo>
                  <a:pt x="35292" y="4765"/>
                </a:lnTo>
                <a:cubicBezTo>
                  <a:pt x="34742" y="4922"/>
                  <a:pt x="34232" y="5039"/>
                  <a:pt x="33722" y="5157"/>
                </a:cubicBezTo>
                <a:cubicBezTo>
                  <a:pt x="32779" y="5393"/>
                  <a:pt x="31877" y="5628"/>
                  <a:pt x="30934" y="5824"/>
                </a:cubicBezTo>
                <a:cubicBezTo>
                  <a:pt x="29286" y="6217"/>
                  <a:pt x="27715" y="6610"/>
                  <a:pt x="26027" y="7002"/>
                </a:cubicBezTo>
                <a:cubicBezTo>
                  <a:pt x="24379" y="7355"/>
                  <a:pt x="22691" y="7748"/>
                  <a:pt x="21042" y="8180"/>
                </a:cubicBezTo>
                <a:cubicBezTo>
                  <a:pt x="19511" y="8572"/>
                  <a:pt x="17980" y="8808"/>
                  <a:pt x="16488" y="9122"/>
                </a:cubicBezTo>
                <a:cubicBezTo>
                  <a:pt x="14408" y="9554"/>
                  <a:pt x="12327" y="9986"/>
                  <a:pt x="10286" y="10457"/>
                </a:cubicBezTo>
                <a:cubicBezTo>
                  <a:pt x="8598" y="10888"/>
                  <a:pt x="6910" y="11242"/>
                  <a:pt x="5222" y="11595"/>
                </a:cubicBezTo>
                <a:cubicBezTo>
                  <a:pt x="4044" y="11870"/>
                  <a:pt x="2827" y="12105"/>
                  <a:pt x="1649" y="12380"/>
                </a:cubicBezTo>
                <a:cubicBezTo>
                  <a:pt x="2042" y="11831"/>
                  <a:pt x="2552" y="11360"/>
                  <a:pt x="3102" y="11006"/>
                </a:cubicBezTo>
                <a:cubicBezTo>
                  <a:pt x="6203" y="8533"/>
                  <a:pt x="9383" y="6178"/>
                  <a:pt x="12523" y="3822"/>
                </a:cubicBezTo>
                <a:cubicBezTo>
                  <a:pt x="13779" y="2919"/>
                  <a:pt x="14957" y="1977"/>
                  <a:pt x="16213" y="1153"/>
                </a:cubicBezTo>
                <a:cubicBezTo>
                  <a:pt x="16590" y="902"/>
                  <a:pt x="17042" y="776"/>
                  <a:pt x="17490" y="776"/>
                </a:cubicBezTo>
                <a:close/>
                <a:moveTo>
                  <a:pt x="22345" y="11109"/>
                </a:moveTo>
                <a:cubicBezTo>
                  <a:pt x="22428" y="11109"/>
                  <a:pt x="22494" y="11153"/>
                  <a:pt x="22494" y="11242"/>
                </a:cubicBezTo>
                <a:cubicBezTo>
                  <a:pt x="22573" y="11752"/>
                  <a:pt x="22259" y="12223"/>
                  <a:pt x="21748" y="12341"/>
                </a:cubicBezTo>
                <a:lnTo>
                  <a:pt x="21591" y="12380"/>
                </a:lnTo>
                <a:cubicBezTo>
                  <a:pt x="21514" y="12406"/>
                  <a:pt x="21437" y="12418"/>
                  <a:pt x="21362" y="12418"/>
                </a:cubicBezTo>
                <a:cubicBezTo>
                  <a:pt x="20979" y="12418"/>
                  <a:pt x="20656" y="12107"/>
                  <a:pt x="20689" y="11713"/>
                </a:cubicBezTo>
                <a:cubicBezTo>
                  <a:pt x="20649" y="11556"/>
                  <a:pt x="20767" y="11517"/>
                  <a:pt x="20885" y="11477"/>
                </a:cubicBezTo>
                <a:lnTo>
                  <a:pt x="22259" y="11124"/>
                </a:lnTo>
                <a:cubicBezTo>
                  <a:pt x="22288" y="11114"/>
                  <a:pt x="22318" y="11109"/>
                  <a:pt x="22345" y="11109"/>
                </a:cubicBezTo>
                <a:close/>
                <a:moveTo>
                  <a:pt x="18019" y="12223"/>
                </a:moveTo>
                <a:cubicBezTo>
                  <a:pt x="18019" y="12537"/>
                  <a:pt x="17980" y="12851"/>
                  <a:pt x="17862" y="13165"/>
                </a:cubicBezTo>
                <a:cubicBezTo>
                  <a:pt x="17784" y="13322"/>
                  <a:pt x="17627" y="13401"/>
                  <a:pt x="17470" y="13440"/>
                </a:cubicBezTo>
                <a:lnTo>
                  <a:pt x="17234" y="13440"/>
                </a:lnTo>
                <a:cubicBezTo>
                  <a:pt x="17015" y="13473"/>
                  <a:pt x="16857" y="13497"/>
                  <a:pt x="16734" y="13497"/>
                </a:cubicBezTo>
                <a:cubicBezTo>
                  <a:pt x="16418" y="13497"/>
                  <a:pt x="16339" y="13339"/>
                  <a:pt x="16056" y="12773"/>
                </a:cubicBezTo>
                <a:cubicBezTo>
                  <a:pt x="16684" y="12537"/>
                  <a:pt x="17352" y="12341"/>
                  <a:pt x="18019" y="12223"/>
                </a:cubicBezTo>
                <a:close/>
                <a:moveTo>
                  <a:pt x="13819" y="13322"/>
                </a:moveTo>
                <a:lnTo>
                  <a:pt x="13819" y="13322"/>
                </a:lnTo>
                <a:cubicBezTo>
                  <a:pt x="13779" y="13479"/>
                  <a:pt x="13779" y="13558"/>
                  <a:pt x="13819" y="13636"/>
                </a:cubicBezTo>
                <a:cubicBezTo>
                  <a:pt x="13749" y="14230"/>
                  <a:pt x="13244" y="14637"/>
                  <a:pt x="12692" y="14637"/>
                </a:cubicBezTo>
                <a:cubicBezTo>
                  <a:pt x="12623" y="14637"/>
                  <a:pt x="12553" y="14631"/>
                  <a:pt x="12484" y="14618"/>
                </a:cubicBezTo>
                <a:cubicBezTo>
                  <a:pt x="12288" y="14579"/>
                  <a:pt x="11895" y="13990"/>
                  <a:pt x="11974" y="13833"/>
                </a:cubicBezTo>
                <a:cubicBezTo>
                  <a:pt x="11974" y="13793"/>
                  <a:pt x="12052" y="13754"/>
                  <a:pt x="12091" y="13715"/>
                </a:cubicBezTo>
                <a:cubicBezTo>
                  <a:pt x="12680" y="13558"/>
                  <a:pt x="13230" y="13440"/>
                  <a:pt x="13819" y="13322"/>
                </a:cubicBezTo>
                <a:close/>
                <a:moveTo>
                  <a:pt x="34202" y="5695"/>
                </a:moveTo>
                <a:cubicBezTo>
                  <a:pt x="34378" y="5695"/>
                  <a:pt x="34422" y="5807"/>
                  <a:pt x="34507" y="6060"/>
                </a:cubicBezTo>
                <a:cubicBezTo>
                  <a:pt x="34625" y="6413"/>
                  <a:pt x="34782" y="6767"/>
                  <a:pt x="34899" y="7120"/>
                </a:cubicBezTo>
                <a:cubicBezTo>
                  <a:pt x="35017" y="7434"/>
                  <a:pt x="34939" y="7552"/>
                  <a:pt x="34585" y="7669"/>
                </a:cubicBezTo>
                <a:cubicBezTo>
                  <a:pt x="33996" y="7787"/>
                  <a:pt x="33408" y="7905"/>
                  <a:pt x="32819" y="8023"/>
                </a:cubicBezTo>
                <a:cubicBezTo>
                  <a:pt x="31563" y="8258"/>
                  <a:pt x="30346" y="8612"/>
                  <a:pt x="29089" y="8886"/>
                </a:cubicBezTo>
                <a:cubicBezTo>
                  <a:pt x="26773" y="9436"/>
                  <a:pt x="24457" y="9946"/>
                  <a:pt x="22141" y="10496"/>
                </a:cubicBezTo>
                <a:cubicBezTo>
                  <a:pt x="20885" y="10771"/>
                  <a:pt x="19668" y="11124"/>
                  <a:pt x="18412" y="11399"/>
                </a:cubicBezTo>
                <a:cubicBezTo>
                  <a:pt x="15507" y="12066"/>
                  <a:pt x="12641" y="12891"/>
                  <a:pt x="9736" y="13519"/>
                </a:cubicBezTo>
                <a:cubicBezTo>
                  <a:pt x="7930" y="13872"/>
                  <a:pt x="6164" y="14343"/>
                  <a:pt x="4397" y="14696"/>
                </a:cubicBezTo>
                <a:cubicBezTo>
                  <a:pt x="4022" y="14771"/>
                  <a:pt x="3808" y="14841"/>
                  <a:pt x="3675" y="14841"/>
                </a:cubicBezTo>
                <a:cubicBezTo>
                  <a:pt x="3460" y="14841"/>
                  <a:pt x="3459" y="14660"/>
                  <a:pt x="3337" y="14029"/>
                </a:cubicBezTo>
                <a:cubicBezTo>
                  <a:pt x="3259" y="13636"/>
                  <a:pt x="3180" y="13244"/>
                  <a:pt x="3102" y="12812"/>
                </a:cubicBezTo>
                <a:cubicBezTo>
                  <a:pt x="3573" y="12694"/>
                  <a:pt x="4044" y="12577"/>
                  <a:pt x="4554" y="12459"/>
                </a:cubicBezTo>
                <a:cubicBezTo>
                  <a:pt x="6046" y="12145"/>
                  <a:pt x="7577" y="11791"/>
                  <a:pt x="9069" y="11438"/>
                </a:cubicBezTo>
                <a:cubicBezTo>
                  <a:pt x="11817" y="10810"/>
                  <a:pt x="14525" y="10143"/>
                  <a:pt x="17313" y="9632"/>
                </a:cubicBezTo>
                <a:cubicBezTo>
                  <a:pt x="18372" y="9436"/>
                  <a:pt x="19432" y="9161"/>
                  <a:pt x="20492" y="8886"/>
                </a:cubicBezTo>
                <a:cubicBezTo>
                  <a:pt x="22887" y="8337"/>
                  <a:pt x="25282" y="7709"/>
                  <a:pt x="27676" y="7198"/>
                </a:cubicBezTo>
                <a:cubicBezTo>
                  <a:pt x="29207" y="6884"/>
                  <a:pt x="30738" y="6492"/>
                  <a:pt x="32269" y="6099"/>
                </a:cubicBezTo>
                <a:cubicBezTo>
                  <a:pt x="32819" y="5981"/>
                  <a:pt x="33368" y="5864"/>
                  <a:pt x="33918" y="5746"/>
                </a:cubicBezTo>
                <a:cubicBezTo>
                  <a:pt x="34041" y="5712"/>
                  <a:pt x="34131" y="5695"/>
                  <a:pt x="34202" y="5695"/>
                </a:cubicBezTo>
                <a:close/>
                <a:moveTo>
                  <a:pt x="9300" y="14354"/>
                </a:moveTo>
                <a:cubicBezTo>
                  <a:pt x="9461" y="14354"/>
                  <a:pt x="9461" y="14464"/>
                  <a:pt x="9461" y="14736"/>
                </a:cubicBezTo>
                <a:cubicBezTo>
                  <a:pt x="9424" y="15547"/>
                  <a:pt x="9145" y="15838"/>
                  <a:pt x="8396" y="15838"/>
                </a:cubicBezTo>
                <a:cubicBezTo>
                  <a:pt x="8347" y="15838"/>
                  <a:pt x="8297" y="15837"/>
                  <a:pt x="8244" y="15835"/>
                </a:cubicBezTo>
                <a:cubicBezTo>
                  <a:pt x="8127" y="15835"/>
                  <a:pt x="8009" y="15796"/>
                  <a:pt x="7970" y="15678"/>
                </a:cubicBezTo>
                <a:lnTo>
                  <a:pt x="7773" y="15207"/>
                </a:lnTo>
                <a:cubicBezTo>
                  <a:pt x="7577" y="14775"/>
                  <a:pt x="7577" y="14736"/>
                  <a:pt x="8048" y="14618"/>
                </a:cubicBezTo>
                <a:cubicBezTo>
                  <a:pt x="8401" y="14539"/>
                  <a:pt x="8755" y="14461"/>
                  <a:pt x="9108" y="14382"/>
                </a:cubicBezTo>
                <a:cubicBezTo>
                  <a:pt x="9189" y="14364"/>
                  <a:pt x="9252" y="14354"/>
                  <a:pt x="9300" y="14354"/>
                </a:cubicBezTo>
                <a:close/>
                <a:moveTo>
                  <a:pt x="5104" y="15364"/>
                </a:moveTo>
                <a:cubicBezTo>
                  <a:pt x="5065" y="15717"/>
                  <a:pt x="5065" y="15953"/>
                  <a:pt x="5065" y="16227"/>
                </a:cubicBezTo>
                <a:cubicBezTo>
                  <a:pt x="4986" y="16698"/>
                  <a:pt x="4908" y="16777"/>
                  <a:pt x="4358" y="16777"/>
                </a:cubicBezTo>
                <a:cubicBezTo>
                  <a:pt x="4338" y="16780"/>
                  <a:pt x="4317" y="16782"/>
                  <a:pt x="4297" y="16782"/>
                </a:cubicBezTo>
                <a:cubicBezTo>
                  <a:pt x="4083" y="16782"/>
                  <a:pt x="3883" y="16600"/>
                  <a:pt x="3848" y="16384"/>
                </a:cubicBezTo>
                <a:cubicBezTo>
                  <a:pt x="3808" y="16188"/>
                  <a:pt x="3808" y="16070"/>
                  <a:pt x="3769" y="15874"/>
                </a:cubicBezTo>
                <a:cubicBezTo>
                  <a:pt x="3691" y="15678"/>
                  <a:pt x="3808" y="15639"/>
                  <a:pt x="3965" y="15599"/>
                </a:cubicBezTo>
                <a:lnTo>
                  <a:pt x="4162" y="15560"/>
                </a:lnTo>
                <a:lnTo>
                  <a:pt x="5104" y="15364"/>
                </a:lnTo>
                <a:close/>
                <a:moveTo>
                  <a:pt x="34907" y="9781"/>
                </a:moveTo>
                <a:cubicBezTo>
                  <a:pt x="35113" y="9781"/>
                  <a:pt x="35174" y="9920"/>
                  <a:pt x="35253" y="10339"/>
                </a:cubicBezTo>
                <a:cubicBezTo>
                  <a:pt x="35488" y="11281"/>
                  <a:pt x="35645" y="12223"/>
                  <a:pt x="35881" y="13165"/>
                </a:cubicBezTo>
                <a:cubicBezTo>
                  <a:pt x="36116" y="14422"/>
                  <a:pt x="36430" y="15639"/>
                  <a:pt x="36705" y="16855"/>
                </a:cubicBezTo>
                <a:cubicBezTo>
                  <a:pt x="37019" y="18386"/>
                  <a:pt x="37372" y="19878"/>
                  <a:pt x="37687" y="21409"/>
                </a:cubicBezTo>
                <a:cubicBezTo>
                  <a:pt x="37790" y="21893"/>
                  <a:pt x="37499" y="22255"/>
                  <a:pt x="37026" y="22255"/>
                </a:cubicBezTo>
                <a:cubicBezTo>
                  <a:pt x="36962" y="22255"/>
                  <a:pt x="36894" y="22248"/>
                  <a:pt x="36823" y="22234"/>
                </a:cubicBezTo>
                <a:cubicBezTo>
                  <a:pt x="36627" y="22234"/>
                  <a:pt x="36587" y="22037"/>
                  <a:pt x="36548" y="21880"/>
                </a:cubicBezTo>
                <a:cubicBezTo>
                  <a:pt x="36391" y="21331"/>
                  <a:pt x="36195" y="20781"/>
                  <a:pt x="36077" y="20231"/>
                </a:cubicBezTo>
                <a:cubicBezTo>
                  <a:pt x="35684" y="18151"/>
                  <a:pt x="35096" y="16110"/>
                  <a:pt x="34625" y="14029"/>
                </a:cubicBezTo>
                <a:cubicBezTo>
                  <a:pt x="34350" y="12812"/>
                  <a:pt x="34114" y="11634"/>
                  <a:pt x="33879" y="10457"/>
                </a:cubicBezTo>
                <a:cubicBezTo>
                  <a:pt x="33800" y="10064"/>
                  <a:pt x="33800" y="10064"/>
                  <a:pt x="34153" y="9946"/>
                </a:cubicBezTo>
                <a:lnTo>
                  <a:pt x="34468" y="9868"/>
                </a:lnTo>
                <a:cubicBezTo>
                  <a:pt x="34664" y="9815"/>
                  <a:pt x="34803" y="9781"/>
                  <a:pt x="34907" y="9781"/>
                </a:cubicBezTo>
                <a:close/>
                <a:moveTo>
                  <a:pt x="32354" y="8723"/>
                </a:moveTo>
                <a:cubicBezTo>
                  <a:pt x="32606" y="8723"/>
                  <a:pt x="32682" y="8877"/>
                  <a:pt x="32976" y="9357"/>
                </a:cubicBezTo>
                <a:cubicBezTo>
                  <a:pt x="33290" y="9907"/>
                  <a:pt x="33211" y="10535"/>
                  <a:pt x="33329" y="11085"/>
                </a:cubicBezTo>
                <a:cubicBezTo>
                  <a:pt x="33722" y="12773"/>
                  <a:pt x="34036" y="14461"/>
                  <a:pt x="34468" y="16110"/>
                </a:cubicBezTo>
                <a:cubicBezTo>
                  <a:pt x="34899" y="17876"/>
                  <a:pt x="35370" y="19643"/>
                  <a:pt x="35802" y="21409"/>
                </a:cubicBezTo>
                <a:cubicBezTo>
                  <a:pt x="35881" y="21684"/>
                  <a:pt x="36077" y="21998"/>
                  <a:pt x="35959" y="22312"/>
                </a:cubicBezTo>
                <a:cubicBezTo>
                  <a:pt x="35881" y="22626"/>
                  <a:pt x="35410" y="22469"/>
                  <a:pt x="35135" y="22587"/>
                </a:cubicBezTo>
                <a:cubicBezTo>
                  <a:pt x="34860" y="22665"/>
                  <a:pt x="34585" y="22744"/>
                  <a:pt x="34271" y="22783"/>
                </a:cubicBezTo>
                <a:cubicBezTo>
                  <a:pt x="34263" y="22791"/>
                  <a:pt x="34254" y="22794"/>
                  <a:pt x="34244" y="22794"/>
                </a:cubicBezTo>
                <a:cubicBezTo>
                  <a:pt x="34202" y="22794"/>
                  <a:pt x="34146" y="22744"/>
                  <a:pt x="34114" y="22744"/>
                </a:cubicBezTo>
                <a:lnTo>
                  <a:pt x="34114" y="22783"/>
                </a:lnTo>
                <a:cubicBezTo>
                  <a:pt x="33918" y="21291"/>
                  <a:pt x="33643" y="19839"/>
                  <a:pt x="33251" y="18386"/>
                </a:cubicBezTo>
                <a:cubicBezTo>
                  <a:pt x="32819" y="16345"/>
                  <a:pt x="32230" y="14343"/>
                  <a:pt x="31641" y="12380"/>
                </a:cubicBezTo>
                <a:cubicBezTo>
                  <a:pt x="31484" y="11713"/>
                  <a:pt x="31366" y="10967"/>
                  <a:pt x="31170" y="10300"/>
                </a:cubicBezTo>
                <a:cubicBezTo>
                  <a:pt x="31052" y="9868"/>
                  <a:pt x="31288" y="9436"/>
                  <a:pt x="31406" y="9004"/>
                </a:cubicBezTo>
                <a:cubicBezTo>
                  <a:pt x="31406" y="8847"/>
                  <a:pt x="31680" y="8847"/>
                  <a:pt x="31837" y="8808"/>
                </a:cubicBezTo>
                <a:cubicBezTo>
                  <a:pt x="32076" y="8758"/>
                  <a:pt x="32235" y="8723"/>
                  <a:pt x="32354" y="8723"/>
                </a:cubicBezTo>
                <a:close/>
                <a:moveTo>
                  <a:pt x="30532" y="10800"/>
                </a:moveTo>
                <a:cubicBezTo>
                  <a:pt x="30748" y="10800"/>
                  <a:pt x="30736" y="11033"/>
                  <a:pt x="30856" y="11634"/>
                </a:cubicBezTo>
                <a:cubicBezTo>
                  <a:pt x="31288" y="13597"/>
                  <a:pt x="31720" y="15521"/>
                  <a:pt x="32230" y="17484"/>
                </a:cubicBezTo>
                <a:cubicBezTo>
                  <a:pt x="32622" y="19132"/>
                  <a:pt x="32976" y="20781"/>
                  <a:pt x="33368" y="22430"/>
                </a:cubicBezTo>
                <a:cubicBezTo>
                  <a:pt x="33408" y="22587"/>
                  <a:pt x="33486" y="22822"/>
                  <a:pt x="33290" y="22901"/>
                </a:cubicBezTo>
                <a:cubicBezTo>
                  <a:pt x="33061" y="23064"/>
                  <a:pt x="32805" y="23146"/>
                  <a:pt x="32544" y="23146"/>
                </a:cubicBezTo>
                <a:cubicBezTo>
                  <a:pt x="32492" y="23146"/>
                  <a:pt x="32439" y="23143"/>
                  <a:pt x="32387" y="23136"/>
                </a:cubicBezTo>
                <a:cubicBezTo>
                  <a:pt x="32269" y="23136"/>
                  <a:pt x="32269" y="23058"/>
                  <a:pt x="32230" y="22901"/>
                </a:cubicBezTo>
                <a:cubicBezTo>
                  <a:pt x="32151" y="22744"/>
                  <a:pt x="32112" y="22587"/>
                  <a:pt x="32034" y="22469"/>
                </a:cubicBezTo>
                <a:cubicBezTo>
                  <a:pt x="31837" y="21527"/>
                  <a:pt x="31602" y="20624"/>
                  <a:pt x="31366" y="19682"/>
                </a:cubicBezTo>
                <a:cubicBezTo>
                  <a:pt x="31052" y="18426"/>
                  <a:pt x="30777" y="17130"/>
                  <a:pt x="30463" y="15835"/>
                </a:cubicBezTo>
                <a:cubicBezTo>
                  <a:pt x="30149" y="14382"/>
                  <a:pt x="29875" y="12930"/>
                  <a:pt x="29560" y="11477"/>
                </a:cubicBezTo>
                <a:cubicBezTo>
                  <a:pt x="29521" y="11242"/>
                  <a:pt x="29521" y="11124"/>
                  <a:pt x="29757" y="11046"/>
                </a:cubicBezTo>
                <a:cubicBezTo>
                  <a:pt x="30167" y="10893"/>
                  <a:pt x="30395" y="10800"/>
                  <a:pt x="30532" y="10800"/>
                </a:cubicBezTo>
                <a:close/>
                <a:moveTo>
                  <a:pt x="28042" y="9772"/>
                </a:moveTo>
                <a:cubicBezTo>
                  <a:pt x="28251" y="9772"/>
                  <a:pt x="28323" y="9937"/>
                  <a:pt x="28422" y="10103"/>
                </a:cubicBezTo>
                <a:cubicBezTo>
                  <a:pt x="29011" y="10888"/>
                  <a:pt x="29050" y="11831"/>
                  <a:pt x="29207" y="12734"/>
                </a:cubicBezTo>
                <a:cubicBezTo>
                  <a:pt x="29521" y="14461"/>
                  <a:pt x="29875" y="16188"/>
                  <a:pt x="30306" y="17876"/>
                </a:cubicBezTo>
                <a:cubicBezTo>
                  <a:pt x="30620" y="19329"/>
                  <a:pt x="30934" y="20742"/>
                  <a:pt x="31288" y="22234"/>
                </a:cubicBezTo>
                <a:cubicBezTo>
                  <a:pt x="31327" y="22508"/>
                  <a:pt x="31406" y="22822"/>
                  <a:pt x="31484" y="23058"/>
                </a:cubicBezTo>
                <a:cubicBezTo>
                  <a:pt x="31563" y="23293"/>
                  <a:pt x="31484" y="23411"/>
                  <a:pt x="31248" y="23451"/>
                </a:cubicBezTo>
                <a:lnTo>
                  <a:pt x="30189" y="23647"/>
                </a:lnTo>
                <a:cubicBezTo>
                  <a:pt x="30071" y="22587"/>
                  <a:pt x="29835" y="21566"/>
                  <a:pt x="29482" y="20585"/>
                </a:cubicBezTo>
                <a:cubicBezTo>
                  <a:pt x="29011" y="18936"/>
                  <a:pt x="28618" y="17287"/>
                  <a:pt x="28147" y="15599"/>
                </a:cubicBezTo>
                <a:cubicBezTo>
                  <a:pt x="27794" y="14304"/>
                  <a:pt x="27519" y="12969"/>
                  <a:pt x="27127" y="11674"/>
                </a:cubicBezTo>
                <a:cubicBezTo>
                  <a:pt x="27048" y="11438"/>
                  <a:pt x="27048" y="11242"/>
                  <a:pt x="27127" y="11006"/>
                </a:cubicBezTo>
                <a:cubicBezTo>
                  <a:pt x="27244" y="10731"/>
                  <a:pt x="27323" y="10457"/>
                  <a:pt x="27401" y="10182"/>
                </a:cubicBezTo>
                <a:cubicBezTo>
                  <a:pt x="27441" y="9868"/>
                  <a:pt x="27598" y="9829"/>
                  <a:pt x="27912" y="9789"/>
                </a:cubicBezTo>
                <a:cubicBezTo>
                  <a:pt x="27960" y="9777"/>
                  <a:pt x="28003" y="9772"/>
                  <a:pt x="28042" y="9772"/>
                </a:cubicBezTo>
                <a:close/>
                <a:moveTo>
                  <a:pt x="26341" y="11716"/>
                </a:moveTo>
                <a:cubicBezTo>
                  <a:pt x="26519" y="11716"/>
                  <a:pt x="26539" y="11860"/>
                  <a:pt x="26656" y="12419"/>
                </a:cubicBezTo>
                <a:cubicBezTo>
                  <a:pt x="26970" y="13793"/>
                  <a:pt x="27284" y="15167"/>
                  <a:pt x="27637" y="16502"/>
                </a:cubicBezTo>
                <a:cubicBezTo>
                  <a:pt x="28265" y="18700"/>
                  <a:pt x="28893" y="20820"/>
                  <a:pt x="29403" y="23058"/>
                </a:cubicBezTo>
                <a:cubicBezTo>
                  <a:pt x="29403" y="23176"/>
                  <a:pt x="29482" y="23293"/>
                  <a:pt x="29482" y="23411"/>
                </a:cubicBezTo>
                <a:cubicBezTo>
                  <a:pt x="29521" y="23568"/>
                  <a:pt x="29403" y="23725"/>
                  <a:pt x="29246" y="23804"/>
                </a:cubicBezTo>
                <a:cubicBezTo>
                  <a:pt x="29060" y="23884"/>
                  <a:pt x="28914" y="23927"/>
                  <a:pt x="28795" y="23927"/>
                </a:cubicBezTo>
                <a:cubicBezTo>
                  <a:pt x="28564" y="23927"/>
                  <a:pt x="28434" y="23761"/>
                  <a:pt x="28304" y="23372"/>
                </a:cubicBezTo>
                <a:cubicBezTo>
                  <a:pt x="28265" y="23176"/>
                  <a:pt x="28187" y="23019"/>
                  <a:pt x="28108" y="22744"/>
                </a:cubicBezTo>
                <a:cubicBezTo>
                  <a:pt x="27558" y="20977"/>
                  <a:pt x="27087" y="19172"/>
                  <a:pt x="26734" y="17366"/>
                </a:cubicBezTo>
                <a:cubicBezTo>
                  <a:pt x="26498" y="16306"/>
                  <a:pt x="26224" y="15246"/>
                  <a:pt x="25949" y="14186"/>
                </a:cubicBezTo>
                <a:cubicBezTo>
                  <a:pt x="25792" y="13519"/>
                  <a:pt x="25635" y="12891"/>
                  <a:pt x="25478" y="12262"/>
                </a:cubicBezTo>
                <a:cubicBezTo>
                  <a:pt x="25399" y="12027"/>
                  <a:pt x="25439" y="11870"/>
                  <a:pt x="25674" y="11831"/>
                </a:cubicBezTo>
                <a:cubicBezTo>
                  <a:pt x="26025" y="11783"/>
                  <a:pt x="26220" y="11716"/>
                  <a:pt x="26341" y="11716"/>
                </a:cubicBezTo>
                <a:close/>
                <a:moveTo>
                  <a:pt x="24057" y="10660"/>
                </a:moveTo>
                <a:cubicBezTo>
                  <a:pt x="24319" y="10660"/>
                  <a:pt x="24407" y="10827"/>
                  <a:pt x="24614" y="11320"/>
                </a:cubicBezTo>
                <a:lnTo>
                  <a:pt x="24732" y="11556"/>
                </a:lnTo>
                <a:cubicBezTo>
                  <a:pt x="25046" y="12773"/>
                  <a:pt x="25321" y="13911"/>
                  <a:pt x="25556" y="15128"/>
                </a:cubicBezTo>
                <a:cubicBezTo>
                  <a:pt x="25831" y="16463"/>
                  <a:pt x="26184" y="17798"/>
                  <a:pt x="26498" y="19093"/>
                </a:cubicBezTo>
                <a:cubicBezTo>
                  <a:pt x="26852" y="20663"/>
                  <a:pt x="27362" y="22194"/>
                  <a:pt x="27833" y="23765"/>
                </a:cubicBezTo>
                <a:cubicBezTo>
                  <a:pt x="27872" y="24000"/>
                  <a:pt x="27912" y="24118"/>
                  <a:pt x="27598" y="24196"/>
                </a:cubicBezTo>
                <a:cubicBezTo>
                  <a:pt x="27048" y="24275"/>
                  <a:pt x="26538" y="24393"/>
                  <a:pt x="26027" y="24550"/>
                </a:cubicBezTo>
                <a:cubicBezTo>
                  <a:pt x="25951" y="24569"/>
                  <a:pt x="25889" y="24579"/>
                  <a:pt x="25837" y="24579"/>
                </a:cubicBezTo>
                <a:cubicBezTo>
                  <a:pt x="25675" y="24579"/>
                  <a:pt x="25616" y="24483"/>
                  <a:pt x="25556" y="24275"/>
                </a:cubicBezTo>
                <a:cubicBezTo>
                  <a:pt x="25360" y="23215"/>
                  <a:pt x="25125" y="22155"/>
                  <a:pt x="24889" y="21095"/>
                </a:cubicBezTo>
                <a:cubicBezTo>
                  <a:pt x="24614" y="19721"/>
                  <a:pt x="24300" y="18308"/>
                  <a:pt x="23908" y="16934"/>
                </a:cubicBezTo>
                <a:cubicBezTo>
                  <a:pt x="23594" y="15874"/>
                  <a:pt x="23358" y="14775"/>
                  <a:pt x="23162" y="13676"/>
                </a:cubicBezTo>
                <a:cubicBezTo>
                  <a:pt x="23162" y="13401"/>
                  <a:pt x="23083" y="13165"/>
                  <a:pt x="22965" y="12891"/>
                </a:cubicBezTo>
                <a:cubicBezTo>
                  <a:pt x="22808" y="12380"/>
                  <a:pt x="22808" y="11791"/>
                  <a:pt x="22965" y="11281"/>
                </a:cubicBezTo>
                <a:cubicBezTo>
                  <a:pt x="23044" y="11006"/>
                  <a:pt x="23240" y="10810"/>
                  <a:pt x="23476" y="10771"/>
                </a:cubicBezTo>
                <a:cubicBezTo>
                  <a:pt x="23742" y="10704"/>
                  <a:pt x="23922" y="10660"/>
                  <a:pt x="24057" y="10660"/>
                </a:cubicBezTo>
                <a:close/>
                <a:moveTo>
                  <a:pt x="22069" y="12706"/>
                </a:moveTo>
                <a:cubicBezTo>
                  <a:pt x="22336" y="12706"/>
                  <a:pt x="22388" y="12895"/>
                  <a:pt x="22494" y="13479"/>
                </a:cubicBezTo>
                <a:cubicBezTo>
                  <a:pt x="23162" y="16777"/>
                  <a:pt x="24025" y="20074"/>
                  <a:pt x="24732" y="23372"/>
                </a:cubicBezTo>
                <a:cubicBezTo>
                  <a:pt x="24810" y="23725"/>
                  <a:pt x="24850" y="24118"/>
                  <a:pt x="24928" y="24471"/>
                </a:cubicBezTo>
                <a:cubicBezTo>
                  <a:pt x="24967" y="24667"/>
                  <a:pt x="24928" y="24785"/>
                  <a:pt x="24653" y="24824"/>
                </a:cubicBezTo>
                <a:cubicBezTo>
                  <a:pt x="24476" y="24850"/>
                  <a:pt x="24356" y="24871"/>
                  <a:pt x="24268" y="24871"/>
                </a:cubicBezTo>
                <a:cubicBezTo>
                  <a:pt x="24083" y="24871"/>
                  <a:pt x="24040" y="24778"/>
                  <a:pt x="23908" y="24432"/>
                </a:cubicBezTo>
                <a:cubicBezTo>
                  <a:pt x="23868" y="24314"/>
                  <a:pt x="23790" y="24196"/>
                  <a:pt x="23790" y="24118"/>
                </a:cubicBezTo>
                <a:cubicBezTo>
                  <a:pt x="23319" y="22273"/>
                  <a:pt x="22887" y="20428"/>
                  <a:pt x="22377" y="18622"/>
                </a:cubicBezTo>
                <a:cubicBezTo>
                  <a:pt x="21866" y="16895"/>
                  <a:pt x="21474" y="15167"/>
                  <a:pt x="21120" y="13440"/>
                </a:cubicBezTo>
                <a:cubicBezTo>
                  <a:pt x="21042" y="12969"/>
                  <a:pt x="21081" y="12930"/>
                  <a:pt x="21513" y="12812"/>
                </a:cubicBezTo>
                <a:cubicBezTo>
                  <a:pt x="21766" y="12749"/>
                  <a:pt x="21942" y="12706"/>
                  <a:pt x="22069" y="12706"/>
                </a:cubicBezTo>
                <a:close/>
                <a:moveTo>
                  <a:pt x="19849" y="11719"/>
                </a:moveTo>
                <a:cubicBezTo>
                  <a:pt x="20190" y="11719"/>
                  <a:pt x="20302" y="12027"/>
                  <a:pt x="20414" y="12616"/>
                </a:cubicBezTo>
                <a:cubicBezTo>
                  <a:pt x="20610" y="13715"/>
                  <a:pt x="20885" y="14775"/>
                  <a:pt x="21120" y="15874"/>
                </a:cubicBezTo>
                <a:cubicBezTo>
                  <a:pt x="21670" y="18465"/>
                  <a:pt x="22455" y="20977"/>
                  <a:pt x="23083" y="23568"/>
                </a:cubicBezTo>
                <a:cubicBezTo>
                  <a:pt x="23122" y="23961"/>
                  <a:pt x="23240" y="24393"/>
                  <a:pt x="23397" y="24785"/>
                </a:cubicBezTo>
                <a:cubicBezTo>
                  <a:pt x="23436" y="24981"/>
                  <a:pt x="23397" y="25139"/>
                  <a:pt x="23201" y="25178"/>
                </a:cubicBezTo>
                <a:cubicBezTo>
                  <a:pt x="22808" y="25256"/>
                  <a:pt x="22416" y="25374"/>
                  <a:pt x="21984" y="25453"/>
                </a:cubicBezTo>
                <a:cubicBezTo>
                  <a:pt x="21963" y="25456"/>
                  <a:pt x="21944" y="25457"/>
                  <a:pt x="21927" y="25457"/>
                </a:cubicBezTo>
                <a:cubicBezTo>
                  <a:pt x="21709" y="25457"/>
                  <a:pt x="21706" y="25245"/>
                  <a:pt x="21670" y="25099"/>
                </a:cubicBezTo>
                <a:cubicBezTo>
                  <a:pt x="21160" y="23215"/>
                  <a:pt x="20649" y="21331"/>
                  <a:pt x="20139" y="19407"/>
                </a:cubicBezTo>
                <a:cubicBezTo>
                  <a:pt x="19668" y="17758"/>
                  <a:pt x="19158" y="16149"/>
                  <a:pt x="18686" y="14539"/>
                </a:cubicBezTo>
                <a:cubicBezTo>
                  <a:pt x="18569" y="14147"/>
                  <a:pt x="18490" y="13676"/>
                  <a:pt x="18372" y="13322"/>
                </a:cubicBezTo>
                <a:cubicBezTo>
                  <a:pt x="18294" y="13008"/>
                  <a:pt x="18529" y="12694"/>
                  <a:pt x="18608" y="12380"/>
                </a:cubicBezTo>
                <a:cubicBezTo>
                  <a:pt x="18647" y="11988"/>
                  <a:pt x="18961" y="11948"/>
                  <a:pt x="19275" y="11870"/>
                </a:cubicBezTo>
                <a:lnTo>
                  <a:pt x="19315" y="11870"/>
                </a:lnTo>
                <a:cubicBezTo>
                  <a:pt x="19539" y="11769"/>
                  <a:pt x="19713" y="11719"/>
                  <a:pt x="19849" y="11719"/>
                </a:cubicBezTo>
                <a:close/>
                <a:moveTo>
                  <a:pt x="17645" y="13879"/>
                </a:moveTo>
                <a:cubicBezTo>
                  <a:pt x="17889" y="13879"/>
                  <a:pt x="17942" y="14046"/>
                  <a:pt x="18098" y="14539"/>
                </a:cubicBezTo>
                <a:cubicBezTo>
                  <a:pt x="18726" y="16738"/>
                  <a:pt x="19354" y="18936"/>
                  <a:pt x="19864" y="21134"/>
                </a:cubicBezTo>
                <a:cubicBezTo>
                  <a:pt x="20178" y="22391"/>
                  <a:pt x="20571" y="23647"/>
                  <a:pt x="20885" y="24903"/>
                </a:cubicBezTo>
                <a:cubicBezTo>
                  <a:pt x="21120" y="25688"/>
                  <a:pt x="21081" y="25727"/>
                  <a:pt x="20257" y="25884"/>
                </a:cubicBezTo>
                <a:cubicBezTo>
                  <a:pt x="20193" y="25900"/>
                  <a:pt x="20135" y="25908"/>
                  <a:pt x="20084" y="25908"/>
                </a:cubicBezTo>
                <a:cubicBezTo>
                  <a:pt x="19883" y="25908"/>
                  <a:pt x="19778" y="25789"/>
                  <a:pt x="19746" y="25570"/>
                </a:cubicBezTo>
                <a:cubicBezTo>
                  <a:pt x="19707" y="25413"/>
                  <a:pt x="19629" y="25296"/>
                  <a:pt x="19589" y="25178"/>
                </a:cubicBezTo>
                <a:cubicBezTo>
                  <a:pt x="19158" y="23608"/>
                  <a:pt x="18686" y="22116"/>
                  <a:pt x="18333" y="20546"/>
                </a:cubicBezTo>
                <a:cubicBezTo>
                  <a:pt x="18098" y="19368"/>
                  <a:pt x="17823" y="18229"/>
                  <a:pt x="17470" y="17091"/>
                </a:cubicBezTo>
                <a:cubicBezTo>
                  <a:pt x="17195" y="16227"/>
                  <a:pt x="16998" y="15324"/>
                  <a:pt x="16724" y="14461"/>
                </a:cubicBezTo>
                <a:cubicBezTo>
                  <a:pt x="16684" y="14225"/>
                  <a:pt x="16724" y="14068"/>
                  <a:pt x="16959" y="14029"/>
                </a:cubicBezTo>
                <a:lnTo>
                  <a:pt x="17077" y="13990"/>
                </a:lnTo>
                <a:cubicBezTo>
                  <a:pt x="17343" y="13923"/>
                  <a:pt x="17519" y="13879"/>
                  <a:pt x="17645" y="13879"/>
                </a:cubicBezTo>
                <a:close/>
                <a:moveTo>
                  <a:pt x="15461" y="12914"/>
                </a:moveTo>
                <a:cubicBezTo>
                  <a:pt x="15597" y="12914"/>
                  <a:pt x="15635" y="13108"/>
                  <a:pt x="15703" y="13244"/>
                </a:cubicBezTo>
                <a:cubicBezTo>
                  <a:pt x="15899" y="13558"/>
                  <a:pt x="16017" y="13872"/>
                  <a:pt x="16135" y="14186"/>
                </a:cubicBezTo>
                <a:cubicBezTo>
                  <a:pt x="16449" y="15639"/>
                  <a:pt x="16920" y="17169"/>
                  <a:pt x="17313" y="18700"/>
                </a:cubicBezTo>
                <a:cubicBezTo>
                  <a:pt x="17666" y="20153"/>
                  <a:pt x="17941" y="21605"/>
                  <a:pt x="18372" y="23019"/>
                </a:cubicBezTo>
                <a:cubicBezTo>
                  <a:pt x="18686" y="23961"/>
                  <a:pt x="18922" y="24942"/>
                  <a:pt x="19197" y="25884"/>
                </a:cubicBezTo>
                <a:cubicBezTo>
                  <a:pt x="19275" y="26081"/>
                  <a:pt x="19236" y="26198"/>
                  <a:pt x="19040" y="26238"/>
                </a:cubicBezTo>
                <a:lnTo>
                  <a:pt x="17705" y="26552"/>
                </a:lnTo>
                <a:cubicBezTo>
                  <a:pt x="17644" y="26562"/>
                  <a:pt x="17590" y="26570"/>
                  <a:pt x="17543" y="26570"/>
                </a:cubicBezTo>
                <a:cubicBezTo>
                  <a:pt x="17411" y="26570"/>
                  <a:pt x="17331" y="26509"/>
                  <a:pt x="17273" y="26277"/>
                </a:cubicBezTo>
                <a:cubicBezTo>
                  <a:pt x="16920" y="24196"/>
                  <a:pt x="16370" y="22116"/>
                  <a:pt x="15821" y="20074"/>
                </a:cubicBezTo>
                <a:cubicBezTo>
                  <a:pt x="15310" y="18151"/>
                  <a:pt x="14839" y="16227"/>
                  <a:pt x="14329" y="14304"/>
                </a:cubicBezTo>
                <a:cubicBezTo>
                  <a:pt x="14251" y="13911"/>
                  <a:pt x="14329" y="13519"/>
                  <a:pt x="14525" y="13165"/>
                </a:cubicBezTo>
                <a:cubicBezTo>
                  <a:pt x="14682" y="12930"/>
                  <a:pt x="15114" y="13008"/>
                  <a:pt x="15389" y="12930"/>
                </a:cubicBezTo>
                <a:cubicBezTo>
                  <a:pt x="15416" y="12919"/>
                  <a:pt x="15440" y="12914"/>
                  <a:pt x="15461" y="12914"/>
                </a:cubicBezTo>
                <a:close/>
                <a:moveTo>
                  <a:pt x="13732" y="14879"/>
                </a:moveTo>
                <a:cubicBezTo>
                  <a:pt x="13920" y="14879"/>
                  <a:pt x="13958" y="15046"/>
                  <a:pt x="14054" y="15481"/>
                </a:cubicBezTo>
                <a:cubicBezTo>
                  <a:pt x="14682" y="18190"/>
                  <a:pt x="15310" y="20938"/>
                  <a:pt x="15939" y="23686"/>
                </a:cubicBezTo>
                <a:cubicBezTo>
                  <a:pt x="16174" y="24550"/>
                  <a:pt x="16331" y="25453"/>
                  <a:pt x="16527" y="26316"/>
                </a:cubicBezTo>
                <a:cubicBezTo>
                  <a:pt x="16606" y="26630"/>
                  <a:pt x="16567" y="26827"/>
                  <a:pt x="16213" y="26866"/>
                </a:cubicBezTo>
                <a:cubicBezTo>
                  <a:pt x="15782" y="26946"/>
                  <a:pt x="15539" y="27039"/>
                  <a:pt x="15387" y="27039"/>
                </a:cubicBezTo>
                <a:cubicBezTo>
                  <a:pt x="15165" y="27039"/>
                  <a:pt x="15136" y="26841"/>
                  <a:pt x="14996" y="26120"/>
                </a:cubicBezTo>
                <a:cubicBezTo>
                  <a:pt x="14368" y="23215"/>
                  <a:pt x="13701" y="20310"/>
                  <a:pt x="13073" y="17366"/>
                </a:cubicBezTo>
                <a:cubicBezTo>
                  <a:pt x="12916" y="16816"/>
                  <a:pt x="12798" y="16227"/>
                  <a:pt x="12680" y="15717"/>
                </a:cubicBezTo>
                <a:cubicBezTo>
                  <a:pt x="12563" y="15246"/>
                  <a:pt x="12563" y="15246"/>
                  <a:pt x="13034" y="15089"/>
                </a:cubicBezTo>
                <a:lnTo>
                  <a:pt x="13151" y="15050"/>
                </a:lnTo>
                <a:cubicBezTo>
                  <a:pt x="13438" y="14944"/>
                  <a:pt x="13614" y="14879"/>
                  <a:pt x="13732" y="14879"/>
                </a:cubicBezTo>
                <a:close/>
                <a:moveTo>
                  <a:pt x="11030" y="13944"/>
                </a:moveTo>
                <a:cubicBezTo>
                  <a:pt x="11219" y="13944"/>
                  <a:pt x="11405" y="14062"/>
                  <a:pt x="11463" y="14265"/>
                </a:cubicBezTo>
                <a:cubicBezTo>
                  <a:pt x="11738" y="14657"/>
                  <a:pt x="11934" y="15128"/>
                  <a:pt x="12052" y="15599"/>
                </a:cubicBezTo>
                <a:cubicBezTo>
                  <a:pt x="12366" y="17248"/>
                  <a:pt x="12759" y="18897"/>
                  <a:pt x="13112" y="20546"/>
                </a:cubicBezTo>
                <a:cubicBezTo>
                  <a:pt x="13583" y="22665"/>
                  <a:pt x="14015" y="24746"/>
                  <a:pt x="14486" y="26866"/>
                </a:cubicBezTo>
                <a:cubicBezTo>
                  <a:pt x="14565" y="27180"/>
                  <a:pt x="14486" y="27337"/>
                  <a:pt x="14172" y="27376"/>
                </a:cubicBezTo>
                <a:cubicBezTo>
                  <a:pt x="14054" y="27415"/>
                  <a:pt x="13936" y="27455"/>
                  <a:pt x="13819" y="27494"/>
                </a:cubicBezTo>
                <a:cubicBezTo>
                  <a:pt x="13544" y="27572"/>
                  <a:pt x="13269" y="27651"/>
                  <a:pt x="12994" y="27729"/>
                </a:cubicBezTo>
                <a:cubicBezTo>
                  <a:pt x="12798" y="27729"/>
                  <a:pt x="12680" y="27690"/>
                  <a:pt x="12641" y="27455"/>
                </a:cubicBezTo>
                <a:cubicBezTo>
                  <a:pt x="12327" y="25413"/>
                  <a:pt x="11660" y="23451"/>
                  <a:pt x="11228" y="21448"/>
                </a:cubicBezTo>
                <a:cubicBezTo>
                  <a:pt x="10953" y="20153"/>
                  <a:pt x="10678" y="18818"/>
                  <a:pt x="10364" y="17523"/>
                </a:cubicBezTo>
                <a:cubicBezTo>
                  <a:pt x="10246" y="16973"/>
                  <a:pt x="10129" y="16424"/>
                  <a:pt x="10011" y="15874"/>
                </a:cubicBezTo>
                <a:cubicBezTo>
                  <a:pt x="9932" y="15599"/>
                  <a:pt x="9893" y="15285"/>
                  <a:pt x="9932" y="14971"/>
                </a:cubicBezTo>
                <a:cubicBezTo>
                  <a:pt x="10050" y="14186"/>
                  <a:pt x="10050" y="14186"/>
                  <a:pt x="10835" y="13990"/>
                </a:cubicBezTo>
                <a:cubicBezTo>
                  <a:pt x="10897" y="13959"/>
                  <a:pt x="10964" y="13944"/>
                  <a:pt x="11030" y="13944"/>
                </a:cubicBezTo>
                <a:close/>
                <a:moveTo>
                  <a:pt x="9283" y="16172"/>
                </a:moveTo>
                <a:cubicBezTo>
                  <a:pt x="9428" y="16172"/>
                  <a:pt x="9501" y="16251"/>
                  <a:pt x="9501" y="16384"/>
                </a:cubicBezTo>
                <a:cubicBezTo>
                  <a:pt x="9697" y="17327"/>
                  <a:pt x="9815" y="18112"/>
                  <a:pt x="9972" y="18936"/>
                </a:cubicBezTo>
                <a:cubicBezTo>
                  <a:pt x="10325" y="20781"/>
                  <a:pt x="10757" y="22548"/>
                  <a:pt x="11189" y="24393"/>
                </a:cubicBezTo>
                <a:cubicBezTo>
                  <a:pt x="11424" y="25413"/>
                  <a:pt x="11699" y="26434"/>
                  <a:pt x="11934" y="27455"/>
                </a:cubicBezTo>
                <a:cubicBezTo>
                  <a:pt x="11974" y="27651"/>
                  <a:pt x="12091" y="27886"/>
                  <a:pt x="11856" y="28004"/>
                </a:cubicBezTo>
                <a:cubicBezTo>
                  <a:pt x="11628" y="28134"/>
                  <a:pt x="11374" y="28211"/>
                  <a:pt x="11137" y="28211"/>
                </a:cubicBezTo>
                <a:cubicBezTo>
                  <a:pt x="11088" y="28211"/>
                  <a:pt x="11039" y="28207"/>
                  <a:pt x="10992" y="28201"/>
                </a:cubicBezTo>
                <a:cubicBezTo>
                  <a:pt x="10835" y="28201"/>
                  <a:pt x="10835" y="28004"/>
                  <a:pt x="10796" y="27886"/>
                </a:cubicBezTo>
                <a:cubicBezTo>
                  <a:pt x="9932" y="24550"/>
                  <a:pt x="9186" y="21095"/>
                  <a:pt x="8401" y="17719"/>
                </a:cubicBezTo>
                <a:cubicBezTo>
                  <a:pt x="8323" y="17405"/>
                  <a:pt x="8284" y="17169"/>
                  <a:pt x="8205" y="16816"/>
                </a:cubicBezTo>
                <a:cubicBezTo>
                  <a:pt x="8127" y="16424"/>
                  <a:pt x="8166" y="16384"/>
                  <a:pt x="8558" y="16306"/>
                </a:cubicBezTo>
                <a:cubicBezTo>
                  <a:pt x="8715" y="16267"/>
                  <a:pt x="8872" y="16267"/>
                  <a:pt x="9029" y="16227"/>
                </a:cubicBezTo>
                <a:cubicBezTo>
                  <a:pt x="9130" y="16190"/>
                  <a:pt x="9215" y="16172"/>
                  <a:pt x="9283" y="16172"/>
                </a:cubicBezTo>
                <a:close/>
                <a:moveTo>
                  <a:pt x="6906" y="14908"/>
                </a:moveTo>
                <a:cubicBezTo>
                  <a:pt x="7112" y="14908"/>
                  <a:pt x="7149" y="15086"/>
                  <a:pt x="7420" y="15717"/>
                </a:cubicBezTo>
                <a:cubicBezTo>
                  <a:pt x="7538" y="16110"/>
                  <a:pt x="7655" y="16502"/>
                  <a:pt x="7695" y="16934"/>
                </a:cubicBezTo>
                <a:cubicBezTo>
                  <a:pt x="8048" y="18779"/>
                  <a:pt x="8480" y="20663"/>
                  <a:pt x="8912" y="22430"/>
                </a:cubicBezTo>
                <a:cubicBezTo>
                  <a:pt x="9343" y="24236"/>
                  <a:pt x="9815" y="26002"/>
                  <a:pt x="10286" y="27769"/>
                </a:cubicBezTo>
                <a:cubicBezTo>
                  <a:pt x="10443" y="28358"/>
                  <a:pt x="10443" y="28397"/>
                  <a:pt x="9854" y="28554"/>
                </a:cubicBezTo>
                <a:cubicBezTo>
                  <a:pt x="9422" y="28672"/>
                  <a:pt x="8990" y="28750"/>
                  <a:pt x="8598" y="28789"/>
                </a:cubicBezTo>
                <a:cubicBezTo>
                  <a:pt x="8127" y="26355"/>
                  <a:pt x="7420" y="24000"/>
                  <a:pt x="6792" y="21605"/>
                </a:cubicBezTo>
                <a:cubicBezTo>
                  <a:pt x="6439" y="20349"/>
                  <a:pt x="6164" y="19054"/>
                  <a:pt x="5850" y="17758"/>
                </a:cubicBezTo>
                <a:cubicBezTo>
                  <a:pt x="5850" y="17601"/>
                  <a:pt x="5810" y="17484"/>
                  <a:pt x="5732" y="17327"/>
                </a:cubicBezTo>
                <a:cubicBezTo>
                  <a:pt x="5418" y="16777"/>
                  <a:pt x="5614" y="16188"/>
                  <a:pt x="5614" y="15599"/>
                </a:cubicBezTo>
                <a:cubicBezTo>
                  <a:pt x="5575" y="15324"/>
                  <a:pt x="5771" y="15128"/>
                  <a:pt x="6007" y="15089"/>
                </a:cubicBezTo>
                <a:cubicBezTo>
                  <a:pt x="6508" y="15005"/>
                  <a:pt x="6753" y="14908"/>
                  <a:pt x="6906" y="14908"/>
                </a:cubicBezTo>
                <a:close/>
                <a:moveTo>
                  <a:pt x="4822" y="17286"/>
                </a:moveTo>
                <a:cubicBezTo>
                  <a:pt x="5154" y="17286"/>
                  <a:pt x="5178" y="17467"/>
                  <a:pt x="5261" y="18072"/>
                </a:cubicBezTo>
                <a:cubicBezTo>
                  <a:pt x="5653" y="20153"/>
                  <a:pt x="6124" y="22194"/>
                  <a:pt x="6753" y="24236"/>
                </a:cubicBezTo>
                <a:cubicBezTo>
                  <a:pt x="7184" y="25610"/>
                  <a:pt x="7538" y="27023"/>
                  <a:pt x="7734" y="28436"/>
                </a:cubicBezTo>
                <a:cubicBezTo>
                  <a:pt x="7773" y="28632"/>
                  <a:pt x="7930" y="28868"/>
                  <a:pt x="7577" y="29025"/>
                </a:cubicBezTo>
                <a:cubicBezTo>
                  <a:pt x="7496" y="29065"/>
                  <a:pt x="7420" y="29085"/>
                  <a:pt x="7351" y="29085"/>
                </a:cubicBezTo>
                <a:cubicBezTo>
                  <a:pt x="7152" y="29085"/>
                  <a:pt x="7007" y="28923"/>
                  <a:pt x="6949" y="28632"/>
                </a:cubicBezTo>
                <a:cubicBezTo>
                  <a:pt x="6753" y="27886"/>
                  <a:pt x="6556" y="27141"/>
                  <a:pt x="6360" y="26395"/>
                </a:cubicBezTo>
                <a:cubicBezTo>
                  <a:pt x="5810" y="24432"/>
                  <a:pt x="5379" y="22430"/>
                  <a:pt x="4947" y="20428"/>
                </a:cubicBezTo>
                <a:cubicBezTo>
                  <a:pt x="4751" y="19486"/>
                  <a:pt x="4476" y="18543"/>
                  <a:pt x="4201" y="17562"/>
                </a:cubicBezTo>
                <a:cubicBezTo>
                  <a:pt x="4201" y="17497"/>
                  <a:pt x="4201" y="17431"/>
                  <a:pt x="4201" y="17366"/>
                </a:cubicBezTo>
                <a:cubicBezTo>
                  <a:pt x="4483" y="17319"/>
                  <a:pt x="4680" y="17286"/>
                  <a:pt x="4822" y="17286"/>
                </a:cubicBezTo>
                <a:close/>
                <a:moveTo>
                  <a:pt x="39491" y="22440"/>
                </a:moveTo>
                <a:cubicBezTo>
                  <a:pt x="39627" y="22440"/>
                  <a:pt x="39708" y="22528"/>
                  <a:pt x="39767" y="22705"/>
                </a:cubicBezTo>
                <a:cubicBezTo>
                  <a:pt x="39767" y="22783"/>
                  <a:pt x="39806" y="22901"/>
                  <a:pt x="39846" y="22979"/>
                </a:cubicBezTo>
                <a:cubicBezTo>
                  <a:pt x="40120" y="23804"/>
                  <a:pt x="40120" y="23804"/>
                  <a:pt x="39296" y="24000"/>
                </a:cubicBezTo>
                <a:cubicBezTo>
                  <a:pt x="38118" y="24314"/>
                  <a:pt x="36980" y="24589"/>
                  <a:pt x="35841" y="24942"/>
                </a:cubicBezTo>
                <a:cubicBezTo>
                  <a:pt x="33447" y="25649"/>
                  <a:pt x="31052" y="26198"/>
                  <a:pt x="28618" y="26591"/>
                </a:cubicBezTo>
                <a:cubicBezTo>
                  <a:pt x="27558" y="26787"/>
                  <a:pt x="26498" y="27062"/>
                  <a:pt x="25439" y="27298"/>
                </a:cubicBezTo>
                <a:cubicBezTo>
                  <a:pt x="22141" y="28004"/>
                  <a:pt x="18844" y="28750"/>
                  <a:pt x="15546" y="29496"/>
                </a:cubicBezTo>
                <a:cubicBezTo>
                  <a:pt x="12916" y="30046"/>
                  <a:pt x="10286" y="30595"/>
                  <a:pt x="7655" y="31145"/>
                </a:cubicBezTo>
                <a:cubicBezTo>
                  <a:pt x="7538" y="31184"/>
                  <a:pt x="7381" y="31223"/>
                  <a:pt x="7224" y="31223"/>
                </a:cubicBezTo>
                <a:cubicBezTo>
                  <a:pt x="7198" y="31228"/>
                  <a:pt x="7174" y="31231"/>
                  <a:pt x="7150" y="31231"/>
                </a:cubicBezTo>
                <a:cubicBezTo>
                  <a:pt x="6989" y="31231"/>
                  <a:pt x="6865" y="31119"/>
                  <a:pt x="6831" y="30948"/>
                </a:cubicBezTo>
                <a:cubicBezTo>
                  <a:pt x="6792" y="30634"/>
                  <a:pt x="6753" y="30360"/>
                  <a:pt x="6674" y="30085"/>
                </a:cubicBezTo>
                <a:cubicBezTo>
                  <a:pt x="7695" y="30046"/>
                  <a:pt x="8715" y="29889"/>
                  <a:pt x="9697" y="29653"/>
                </a:cubicBezTo>
                <a:cubicBezTo>
                  <a:pt x="10914" y="29417"/>
                  <a:pt x="12131" y="29025"/>
                  <a:pt x="13348" y="28672"/>
                </a:cubicBezTo>
                <a:cubicBezTo>
                  <a:pt x="14682" y="28240"/>
                  <a:pt x="16056" y="27965"/>
                  <a:pt x="17430" y="27612"/>
                </a:cubicBezTo>
                <a:cubicBezTo>
                  <a:pt x="18255" y="27376"/>
                  <a:pt x="19040" y="27141"/>
                  <a:pt x="19864" y="26944"/>
                </a:cubicBezTo>
                <a:cubicBezTo>
                  <a:pt x="21199" y="26591"/>
                  <a:pt x="22534" y="26238"/>
                  <a:pt x="23908" y="25924"/>
                </a:cubicBezTo>
                <a:cubicBezTo>
                  <a:pt x="25125" y="25610"/>
                  <a:pt x="26341" y="25296"/>
                  <a:pt x="27598" y="25060"/>
                </a:cubicBezTo>
                <a:cubicBezTo>
                  <a:pt x="29168" y="24746"/>
                  <a:pt x="30738" y="24393"/>
                  <a:pt x="32308" y="24079"/>
                </a:cubicBezTo>
                <a:cubicBezTo>
                  <a:pt x="33565" y="23804"/>
                  <a:pt x="34782" y="23490"/>
                  <a:pt x="35999" y="23215"/>
                </a:cubicBezTo>
                <a:cubicBezTo>
                  <a:pt x="36705" y="23058"/>
                  <a:pt x="37451" y="22901"/>
                  <a:pt x="38197" y="22744"/>
                </a:cubicBezTo>
                <a:cubicBezTo>
                  <a:pt x="38589" y="22665"/>
                  <a:pt x="38943" y="22548"/>
                  <a:pt x="39335" y="22469"/>
                </a:cubicBezTo>
                <a:cubicBezTo>
                  <a:pt x="39394" y="22449"/>
                  <a:pt x="39446" y="22440"/>
                  <a:pt x="39491" y="22440"/>
                </a:cubicBezTo>
                <a:close/>
                <a:moveTo>
                  <a:pt x="17488" y="0"/>
                </a:moveTo>
                <a:cubicBezTo>
                  <a:pt x="16859" y="0"/>
                  <a:pt x="16246" y="193"/>
                  <a:pt x="15703" y="525"/>
                </a:cubicBezTo>
                <a:cubicBezTo>
                  <a:pt x="15075" y="917"/>
                  <a:pt x="14486" y="1349"/>
                  <a:pt x="13897" y="1781"/>
                </a:cubicBezTo>
                <a:cubicBezTo>
                  <a:pt x="9579" y="4922"/>
                  <a:pt x="5339" y="8141"/>
                  <a:pt x="1178" y="11399"/>
                </a:cubicBezTo>
                <a:cubicBezTo>
                  <a:pt x="864" y="11634"/>
                  <a:pt x="589" y="11909"/>
                  <a:pt x="315" y="12184"/>
                </a:cubicBezTo>
                <a:cubicBezTo>
                  <a:pt x="79" y="12380"/>
                  <a:pt x="0" y="12734"/>
                  <a:pt x="158" y="13008"/>
                </a:cubicBezTo>
                <a:cubicBezTo>
                  <a:pt x="260" y="13187"/>
                  <a:pt x="396" y="13250"/>
                  <a:pt x="565" y="13250"/>
                </a:cubicBezTo>
                <a:cubicBezTo>
                  <a:pt x="655" y="13250"/>
                  <a:pt x="755" y="13232"/>
                  <a:pt x="864" y="13205"/>
                </a:cubicBezTo>
                <a:cubicBezTo>
                  <a:pt x="1217" y="13165"/>
                  <a:pt x="1531" y="13126"/>
                  <a:pt x="1846" y="13008"/>
                </a:cubicBezTo>
                <a:cubicBezTo>
                  <a:pt x="1893" y="13000"/>
                  <a:pt x="1938" y="12996"/>
                  <a:pt x="1981" y="12996"/>
                </a:cubicBezTo>
                <a:cubicBezTo>
                  <a:pt x="2152" y="12996"/>
                  <a:pt x="2277" y="13071"/>
                  <a:pt x="2277" y="13322"/>
                </a:cubicBezTo>
                <a:cubicBezTo>
                  <a:pt x="2317" y="13715"/>
                  <a:pt x="2474" y="14068"/>
                  <a:pt x="2513" y="14461"/>
                </a:cubicBezTo>
                <a:cubicBezTo>
                  <a:pt x="2513" y="14893"/>
                  <a:pt x="2709" y="15285"/>
                  <a:pt x="3023" y="15560"/>
                </a:cubicBezTo>
                <a:cubicBezTo>
                  <a:pt x="3141" y="15639"/>
                  <a:pt x="3102" y="15756"/>
                  <a:pt x="3180" y="15874"/>
                </a:cubicBezTo>
                <a:cubicBezTo>
                  <a:pt x="3534" y="16855"/>
                  <a:pt x="3612" y="17915"/>
                  <a:pt x="3926" y="18897"/>
                </a:cubicBezTo>
                <a:cubicBezTo>
                  <a:pt x="4122" y="19603"/>
                  <a:pt x="4319" y="20310"/>
                  <a:pt x="4476" y="21017"/>
                </a:cubicBezTo>
                <a:cubicBezTo>
                  <a:pt x="4790" y="22391"/>
                  <a:pt x="5104" y="23804"/>
                  <a:pt x="5418" y="25099"/>
                </a:cubicBezTo>
                <a:cubicBezTo>
                  <a:pt x="5732" y="26355"/>
                  <a:pt x="6124" y="27651"/>
                  <a:pt x="6478" y="28907"/>
                </a:cubicBezTo>
                <a:cubicBezTo>
                  <a:pt x="6556" y="29182"/>
                  <a:pt x="6517" y="29300"/>
                  <a:pt x="6242" y="29417"/>
                </a:cubicBezTo>
                <a:cubicBezTo>
                  <a:pt x="5850" y="29614"/>
                  <a:pt x="5810" y="29810"/>
                  <a:pt x="5928" y="30203"/>
                </a:cubicBezTo>
                <a:cubicBezTo>
                  <a:pt x="6007" y="30595"/>
                  <a:pt x="6164" y="30948"/>
                  <a:pt x="6282" y="31302"/>
                </a:cubicBezTo>
                <a:cubicBezTo>
                  <a:pt x="6478" y="31891"/>
                  <a:pt x="6596" y="31930"/>
                  <a:pt x="7184" y="31930"/>
                </a:cubicBezTo>
                <a:cubicBezTo>
                  <a:pt x="7459" y="31930"/>
                  <a:pt x="7695" y="31930"/>
                  <a:pt x="7930" y="31851"/>
                </a:cubicBezTo>
                <a:cubicBezTo>
                  <a:pt x="8205" y="31734"/>
                  <a:pt x="8519" y="31655"/>
                  <a:pt x="8833" y="31577"/>
                </a:cubicBezTo>
                <a:cubicBezTo>
                  <a:pt x="10914" y="31105"/>
                  <a:pt x="13034" y="30634"/>
                  <a:pt x="15114" y="30163"/>
                </a:cubicBezTo>
                <a:cubicBezTo>
                  <a:pt x="17470" y="29653"/>
                  <a:pt x="19786" y="29143"/>
                  <a:pt x="22141" y="28632"/>
                </a:cubicBezTo>
                <a:cubicBezTo>
                  <a:pt x="23868" y="28240"/>
                  <a:pt x="25596" y="27847"/>
                  <a:pt x="27362" y="27455"/>
                </a:cubicBezTo>
                <a:cubicBezTo>
                  <a:pt x="29207" y="27062"/>
                  <a:pt x="31052" y="26630"/>
                  <a:pt x="32897" y="26198"/>
                </a:cubicBezTo>
                <a:cubicBezTo>
                  <a:pt x="34939" y="25767"/>
                  <a:pt x="36941" y="25256"/>
                  <a:pt x="38943" y="24785"/>
                </a:cubicBezTo>
                <a:cubicBezTo>
                  <a:pt x="39375" y="24667"/>
                  <a:pt x="39806" y="24550"/>
                  <a:pt x="40238" y="24432"/>
                </a:cubicBezTo>
                <a:cubicBezTo>
                  <a:pt x="40474" y="24353"/>
                  <a:pt x="40631" y="24157"/>
                  <a:pt x="40591" y="23922"/>
                </a:cubicBezTo>
                <a:cubicBezTo>
                  <a:pt x="40513" y="23333"/>
                  <a:pt x="40434" y="22783"/>
                  <a:pt x="40317" y="22194"/>
                </a:cubicBezTo>
                <a:cubicBezTo>
                  <a:pt x="40199" y="21841"/>
                  <a:pt x="40081" y="21762"/>
                  <a:pt x="39689" y="21762"/>
                </a:cubicBezTo>
                <a:cubicBezTo>
                  <a:pt x="39375" y="21802"/>
                  <a:pt x="39060" y="21802"/>
                  <a:pt x="38746" y="21841"/>
                </a:cubicBezTo>
                <a:cubicBezTo>
                  <a:pt x="38550" y="21841"/>
                  <a:pt x="38432" y="21802"/>
                  <a:pt x="38432" y="21566"/>
                </a:cubicBezTo>
                <a:cubicBezTo>
                  <a:pt x="38158" y="19486"/>
                  <a:pt x="37529" y="17444"/>
                  <a:pt x="37058" y="15403"/>
                </a:cubicBezTo>
                <a:cubicBezTo>
                  <a:pt x="36627" y="13519"/>
                  <a:pt x="36195" y="11634"/>
                  <a:pt x="35724" y="9750"/>
                </a:cubicBezTo>
                <a:cubicBezTo>
                  <a:pt x="35527" y="9357"/>
                  <a:pt x="35488" y="8926"/>
                  <a:pt x="35567" y="8533"/>
                </a:cubicBezTo>
                <a:cubicBezTo>
                  <a:pt x="35763" y="7984"/>
                  <a:pt x="35724" y="7355"/>
                  <a:pt x="35449" y="6884"/>
                </a:cubicBezTo>
                <a:cubicBezTo>
                  <a:pt x="35292" y="6453"/>
                  <a:pt x="35213" y="6099"/>
                  <a:pt x="35096" y="5864"/>
                </a:cubicBezTo>
                <a:cubicBezTo>
                  <a:pt x="35017" y="5589"/>
                  <a:pt x="35096" y="5432"/>
                  <a:pt x="35370" y="5353"/>
                </a:cubicBezTo>
                <a:cubicBezTo>
                  <a:pt x="35645" y="5314"/>
                  <a:pt x="35959" y="5236"/>
                  <a:pt x="36234" y="5157"/>
                </a:cubicBezTo>
                <a:cubicBezTo>
                  <a:pt x="36430" y="5079"/>
                  <a:pt x="36548" y="4882"/>
                  <a:pt x="36509" y="4647"/>
                </a:cubicBezTo>
                <a:cubicBezTo>
                  <a:pt x="36509" y="4490"/>
                  <a:pt x="36391" y="4333"/>
                  <a:pt x="36195" y="4333"/>
                </a:cubicBezTo>
                <a:cubicBezTo>
                  <a:pt x="34978" y="4019"/>
                  <a:pt x="33839" y="3548"/>
                  <a:pt x="32622" y="3273"/>
                </a:cubicBezTo>
                <a:cubicBezTo>
                  <a:pt x="29207" y="2527"/>
                  <a:pt x="25792" y="1781"/>
                  <a:pt x="22377" y="878"/>
                </a:cubicBezTo>
                <a:cubicBezTo>
                  <a:pt x="20963" y="525"/>
                  <a:pt x="19511" y="211"/>
                  <a:pt x="18058" y="54"/>
                </a:cubicBezTo>
                <a:cubicBezTo>
                  <a:pt x="17868" y="17"/>
                  <a:pt x="17677" y="0"/>
                  <a:pt x="1748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5" name="Google Shape;2645;p44"/>
          <p:cNvSpPr/>
          <p:nvPr/>
        </p:nvSpPr>
        <p:spPr>
          <a:xfrm rot="714002">
            <a:off x="3143906" y="1407105"/>
            <a:ext cx="473920" cy="163065"/>
          </a:xfrm>
          <a:custGeom>
            <a:avLst/>
            <a:gdLst/>
            <a:ahLst/>
            <a:cxnLst/>
            <a:rect l="l" t="t" r="r" b="b"/>
            <a:pathLst>
              <a:path w="25203" h="8672" extrusionOk="0">
                <a:moveTo>
                  <a:pt x="12265" y="527"/>
                </a:moveTo>
                <a:cubicBezTo>
                  <a:pt x="12454" y="527"/>
                  <a:pt x="12646" y="555"/>
                  <a:pt x="12837" y="611"/>
                </a:cubicBezTo>
                <a:cubicBezTo>
                  <a:pt x="16252" y="1200"/>
                  <a:pt x="19668" y="1946"/>
                  <a:pt x="23083" y="2652"/>
                </a:cubicBezTo>
                <a:cubicBezTo>
                  <a:pt x="23201" y="2652"/>
                  <a:pt x="23319" y="2652"/>
                  <a:pt x="23436" y="2849"/>
                </a:cubicBezTo>
                <a:cubicBezTo>
                  <a:pt x="21042" y="3398"/>
                  <a:pt x="18647" y="3791"/>
                  <a:pt x="16252" y="4380"/>
                </a:cubicBezTo>
                <a:cubicBezTo>
                  <a:pt x="13858" y="4968"/>
                  <a:pt x="11385" y="5479"/>
                  <a:pt x="9029" y="6068"/>
                </a:cubicBezTo>
                <a:cubicBezTo>
                  <a:pt x="6635" y="6656"/>
                  <a:pt x="4240" y="7245"/>
                  <a:pt x="1845" y="7716"/>
                </a:cubicBezTo>
                <a:lnTo>
                  <a:pt x="1806" y="7599"/>
                </a:lnTo>
                <a:cubicBezTo>
                  <a:pt x="2748" y="6931"/>
                  <a:pt x="3690" y="6185"/>
                  <a:pt x="4633" y="5518"/>
                </a:cubicBezTo>
                <a:cubicBezTo>
                  <a:pt x="6556" y="4144"/>
                  <a:pt x="8440" y="2809"/>
                  <a:pt x="10364" y="1435"/>
                </a:cubicBezTo>
                <a:cubicBezTo>
                  <a:pt x="10560" y="1278"/>
                  <a:pt x="10757" y="1200"/>
                  <a:pt x="10953" y="1003"/>
                </a:cubicBezTo>
                <a:cubicBezTo>
                  <a:pt x="11345" y="696"/>
                  <a:pt x="11797" y="527"/>
                  <a:pt x="12265" y="527"/>
                </a:cubicBezTo>
                <a:close/>
                <a:moveTo>
                  <a:pt x="11729" y="0"/>
                </a:moveTo>
                <a:cubicBezTo>
                  <a:pt x="11590" y="0"/>
                  <a:pt x="11450" y="35"/>
                  <a:pt x="11345" y="140"/>
                </a:cubicBezTo>
                <a:cubicBezTo>
                  <a:pt x="10874" y="532"/>
                  <a:pt x="10364" y="807"/>
                  <a:pt x="9854" y="1160"/>
                </a:cubicBezTo>
                <a:cubicBezTo>
                  <a:pt x="7106" y="3202"/>
                  <a:pt x="4279" y="5243"/>
                  <a:pt x="1453" y="7206"/>
                </a:cubicBezTo>
                <a:cubicBezTo>
                  <a:pt x="1060" y="7441"/>
                  <a:pt x="707" y="7795"/>
                  <a:pt x="275" y="8030"/>
                </a:cubicBezTo>
                <a:cubicBezTo>
                  <a:pt x="118" y="8148"/>
                  <a:pt x="0" y="8305"/>
                  <a:pt x="79" y="8501"/>
                </a:cubicBezTo>
                <a:cubicBezTo>
                  <a:pt x="126" y="8643"/>
                  <a:pt x="230" y="8671"/>
                  <a:pt x="339" y="8671"/>
                </a:cubicBezTo>
                <a:cubicBezTo>
                  <a:pt x="412" y="8671"/>
                  <a:pt x="487" y="8658"/>
                  <a:pt x="550" y="8658"/>
                </a:cubicBezTo>
                <a:cubicBezTo>
                  <a:pt x="668" y="8658"/>
                  <a:pt x="785" y="8619"/>
                  <a:pt x="864" y="8580"/>
                </a:cubicBezTo>
                <a:lnTo>
                  <a:pt x="2316" y="8227"/>
                </a:lnTo>
                <a:lnTo>
                  <a:pt x="9657" y="6382"/>
                </a:lnTo>
                <a:cubicBezTo>
                  <a:pt x="10757" y="6107"/>
                  <a:pt x="11895" y="5832"/>
                  <a:pt x="12994" y="5596"/>
                </a:cubicBezTo>
                <a:cubicBezTo>
                  <a:pt x="14839" y="5165"/>
                  <a:pt x="16645" y="4772"/>
                  <a:pt x="18451" y="4380"/>
                </a:cubicBezTo>
                <a:cubicBezTo>
                  <a:pt x="19864" y="4065"/>
                  <a:pt x="21238" y="3712"/>
                  <a:pt x="22651" y="3516"/>
                </a:cubicBezTo>
                <a:cubicBezTo>
                  <a:pt x="23397" y="3398"/>
                  <a:pt x="24143" y="3241"/>
                  <a:pt x="24850" y="3123"/>
                </a:cubicBezTo>
                <a:cubicBezTo>
                  <a:pt x="25046" y="3084"/>
                  <a:pt x="25203" y="3006"/>
                  <a:pt x="25203" y="2849"/>
                </a:cubicBezTo>
                <a:cubicBezTo>
                  <a:pt x="25203" y="2652"/>
                  <a:pt x="25046" y="2574"/>
                  <a:pt x="24928" y="2534"/>
                </a:cubicBezTo>
                <a:cubicBezTo>
                  <a:pt x="24536" y="2456"/>
                  <a:pt x="24143" y="2338"/>
                  <a:pt x="23750" y="2260"/>
                </a:cubicBezTo>
                <a:cubicBezTo>
                  <a:pt x="21788" y="1867"/>
                  <a:pt x="19707" y="1553"/>
                  <a:pt x="17783" y="1121"/>
                </a:cubicBezTo>
                <a:cubicBezTo>
                  <a:pt x="15860" y="689"/>
                  <a:pt x="13897" y="375"/>
                  <a:pt x="11934" y="22"/>
                </a:cubicBezTo>
                <a:cubicBezTo>
                  <a:pt x="11869" y="9"/>
                  <a:pt x="11799" y="0"/>
                  <a:pt x="1172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6" name="Google Shape;2646;p44"/>
          <p:cNvSpPr/>
          <p:nvPr/>
        </p:nvSpPr>
        <p:spPr>
          <a:xfrm>
            <a:off x="718693" y="1454772"/>
            <a:ext cx="836691" cy="358586"/>
          </a:xfrm>
          <a:custGeom>
            <a:avLst/>
            <a:gdLst/>
            <a:ahLst/>
            <a:cxnLst/>
            <a:rect l="l" t="t" r="r" b="b"/>
            <a:pathLst>
              <a:path w="62850" h="26931" extrusionOk="0">
                <a:moveTo>
                  <a:pt x="46166" y="1"/>
                </a:moveTo>
                <a:cubicBezTo>
                  <a:pt x="45734" y="40"/>
                  <a:pt x="45773" y="394"/>
                  <a:pt x="45695" y="668"/>
                </a:cubicBezTo>
                <a:cubicBezTo>
                  <a:pt x="45459" y="1964"/>
                  <a:pt x="45223" y="3259"/>
                  <a:pt x="44988" y="4555"/>
                </a:cubicBezTo>
                <a:cubicBezTo>
                  <a:pt x="44949" y="4672"/>
                  <a:pt x="44988" y="4869"/>
                  <a:pt x="44792" y="4908"/>
                </a:cubicBezTo>
                <a:cubicBezTo>
                  <a:pt x="44635" y="4162"/>
                  <a:pt x="44438" y="3455"/>
                  <a:pt x="44242" y="2788"/>
                </a:cubicBezTo>
                <a:cubicBezTo>
                  <a:pt x="44168" y="2529"/>
                  <a:pt x="44059" y="2235"/>
                  <a:pt x="43751" y="2235"/>
                </a:cubicBezTo>
                <a:cubicBezTo>
                  <a:pt x="43732" y="2235"/>
                  <a:pt x="43713" y="2236"/>
                  <a:pt x="43692" y="2239"/>
                </a:cubicBezTo>
                <a:cubicBezTo>
                  <a:pt x="43300" y="2278"/>
                  <a:pt x="43378" y="2553"/>
                  <a:pt x="43339" y="2827"/>
                </a:cubicBezTo>
                <a:cubicBezTo>
                  <a:pt x="43104" y="4162"/>
                  <a:pt x="42907" y="5497"/>
                  <a:pt x="42711" y="6871"/>
                </a:cubicBezTo>
                <a:cubicBezTo>
                  <a:pt x="42672" y="7146"/>
                  <a:pt x="42593" y="7263"/>
                  <a:pt x="42318" y="7263"/>
                </a:cubicBezTo>
                <a:cubicBezTo>
                  <a:pt x="41974" y="7206"/>
                  <a:pt x="41629" y="7169"/>
                  <a:pt x="41299" y="7169"/>
                </a:cubicBezTo>
                <a:cubicBezTo>
                  <a:pt x="41179" y="7169"/>
                  <a:pt x="41060" y="7174"/>
                  <a:pt x="40945" y="7185"/>
                </a:cubicBezTo>
                <a:cubicBezTo>
                  <a:pt x="40316" y="7263"/>
                  <a:pt x="39688" y="7263"/>
                  <a:pt x="39099" y="7263"/>
                </a:cubicBezTo>
                <a:cubicBezTo>
                  <a:pt x="37884" y="7233"/>
                  <a:pt x="36691" y="7108"/>
                  <a:pt x="35504" y="7108"/>
                </a:cubicBezTo>
                <a:cubicBezTo>
                  <a:pt x="35158" y="7108"/>
                  <a:pt x="34813" y="7119"/>
                  <a:pt x="34467" y="7146"/>
                </a:cubicBezTo>
                <a:cubicBezTo>
                  <a:pt x="34368" y="7159"/>
                  <a:pt x="34268" y="7165"/>
                  <a:pt x="34169" y="7165"/>
                </a:cubicBezTo>
                <a:cubicBezTo>
                  <a:pt x="33682" y="7165"/>
                  <a:pt x="33203" y="7007"/>
                  <a:pt x="32779" y="6714"/>
                </a:cubicBezTo>
                <a:cubicBezTo>
                  <a:pt x="32511" y="6522"/>
                  <a:pt x="32355" y="6424"/>
                  <a:pt x="32202" y="6424"/>
                </a:cubicBezTo>
                <a:cubicBezTo>
                  <a:pt x="32041" y="6424"/>
                  <a:pt x="31883" y="6532"/>
                  <a:pt x="31602" y="6753"/>
                </a:cubicBezTo>
                <a:cubicBezTo>
                  <a:pt x="31170" y="7067"/>
                  <a:pt x="30699" y="7303"/>
                  <a:pt x="30188" y="7342"/>
                </a:cubicBezTo>
                <a:cubicBezTo>
                  <a:pt x="29442" y="7420"/>
                  <a:pt x="28736" y="7420"/>
                  <a:pt x="27990" y="7420"/>
                </a:cubicBezTo>
                <a:lnTo>
                  <a:pt x="22376" y="7420"/>
                </a:lnTo>
                <a:cubicBezTo>
                  <a:pt x="21944" y="7420"/>
                  <a:pt x="21905" y="7420"/>
                  <a:pt x="21905" y="6989"/>
                </a:cubicBezTo>
                <a:cubicBezTo>
                  <a:pt x="21905" y="5850"/>
                  <a:pt x="21866" y="4751"/>
                  <a:pt x="21748" y="3613"/>
                </a:cubicBezTo>
                <a:cubicBezTo>
                  <a:pt x="21709" y="3181"/>
                  <a:pt x="21670" y="2710"/>
                  <a:pt x="21630" y="2278"/>
                </a:cubicBezTo>
                <a:cubicBezTo>
                  <a:pt x="21630" y="2042"/>
                  <a:pt x="21434" y="1846"/>
                  <a:pt x="21238" y="1767"/>
                </a:cubicBezTo>
                <a:cubicBezTo>
                  <a:pt x="21211" y="1764"/>
                  <a:pt x="21185" y="1762"/>
                  <a:pt x="21160" y="1762"/>
                </a:cubicBezTo>
                <a:cubicBezTo>
                  <a:pt x="20903" y="1762"/>
                  <a:pt x="20796" y="1942"/>
                  <a:pt x="20688" y="2121"/>
                </a:cubicBezTo>
                <a:cubicBezTo>
                  <a:pt x="20531" y="2474"/>
                  <a:pt x="20374" y="2827"/>
                  <a:pt x="20217" y="3141"/>
                </a:cubicBezTo>
                <a:cubicBezTo>
                  <a:pt x="20139" y="3259"/>
                  <a:pt x="20139" y="3416"/>
                  <a:pt x="19982" y="3495"/>
                </a:cubicBezTo>
                <a:cubicBezTo>
                  <a:pt x="19942" y="3416"/>
                  <a:pt x="19903" y="3338"/>
                  <a:pt x="19903" y="3259"/>
                </a:cubicBezTo>
                <a:cubicBezTo>
                  <a:pt x="19785" y="2435"/>
                  <a:pt x="19589" y="1610"/>
                  <a:pt x="19354" y="786"/>
                </a:cubicBezTo>
                <a:cubicBezTo>
                  <a:pt x="19314" y="511"/>
                  <a:pt x="19197" y="276"/>
                  <a:pt x="18922" y="276"/>
                </a:cubicBezTo>
                <a:cubicBezTo>
                  <a:pt x="18901" y="273"/>
                  <a:pt x="18882" y="272"/>
                  <a:pt x="18864" y="272"/>
                </a:cubicBezTo>
                <a:cubicBezTo>
                  <a:pt x="18597" y="272"/>
                  <a:pt x="18522" y="527"/>
                  <a:pt x="18411" y="747"/>
                </a:cubicBezTo>
                <a:cubicBezTo>
                  <a:pt x="18254" y="1179"/>
                  <a:pt x="18097" y="1610"/>
                  <a:pt x="17940" y="2042"/>
                </a:cubicBezTo>
                <a:lnTo>
                  <a:pt x="17273" y="3966"/>
                </a:lnTo>
                <a:lnTo>
                  <a:pt x="17155" y="3966"/>
                </a:lnTo>
                <a:cubicBezTo>
                  <a:pt x="17077" y="3534"/>
                  <a:pt x="17037" y="3102"/>
                  <a:pt x="16959" y="2670"/>
                </a:cubicBezTo>
                <a:cubicBezTo>
                  <a:pt x="16920" y="2435"/>
                  <a:pt x="16841" y="2160"/>
                  <a:pt x="16802" y="1925"/>
                </a:cubicBezTo>
                <a:cubicBezTo>
                  <a:pt x="16763" y="1767"/>
                  <a:pt x="16606" y="1650"/>
                  <a:pt x="16409" y="1650"/>
                </a:cubicBezTo>
                <a:cubicBezTo>
                  <a:pt x="16252" y="1650"/>
                  <a:pt x="16095" y="1767"/>
                  <a:pt x="16056" y="1925"/>
                </a:cubicBezTo>
                <a:cubicBezTo>
                  <a:pt x="16056" y="2003"/>
                  <a:pt x="15978" y="2082"/>
                  <a:pt x="15978" y="2160"/>
                </a:cubicBezTo>
                <a:cubicBezTo>
                  <a:pt x="15703" y="3024"/>
                  <a:pt x="15389" y="3887"/>
                  <a:pt x="15114" y="4751"/>
                </a:cubicBezTo>
                <a:cubicBezTo>
                  <a:pt x="14918" y="5379"/>
                  <a:pt x="14839" y="6046"/>
                  <a:pt x="14839" y="6714"/>
                </a:cubicBezTo>
                <a:lnTo>
                  <a:pt x="14839" y="10090"/>
                </a:lnTo>
                <a:cubicBezTo>
                  <a:pt x="14839" y="10365"/>
                  <a:pt x="14761" y="10679"/>
                  <a:pt x="14604" y="10875"/>
                </a:cubicBezTo>
                <a:cubicBezTo>
                  <a:pt x="13975" y="11699"/>
                  <a:pt x="13269" y="12445"/>
                  <a:pt x="12523" y="13152"/>
                </a:cubicBezTo>
                <a:cubicBezTo>
                  <a:pt x="9775" y="15546"/>
                  <a:pt x="6674" y="17274"/>
                  <a:pt x="3376" y="18805"/>
                </a:cubicBezTo>
                <a:cubicBezTo>
                  <a:pt x="2591" y="19158"/>
                  <a:pt x="1767" y="19472"/>
                  <a:pt x="942" y="19708"/>
                </a:cubicBezTo>
                <a:cubicBezTo>
                  <a:pt x="511" y="19825"/>
                  <a:pt x="118" y="20022"/>
                  <a:pt x="79" y="20532"/>
                </a:cubicBezTo>
                <a:cubicBezTo>
                  <a:pt x="0" y="21278"/>
                  <a:pt x="0" y="22063"/>
                  <a:pt x="79" y="22809"/>
                </a:cubicBezTo>
                <a:cubicBezTo>
                  <a:pt x="157" y="23358"/>
                  <a:pt x="354" y="23515"/>
                  <a:pt x="903" y="23515"/>
                </a:cubicBezTo>
                <a:lnTo>
                  <a:pt x="6085" y="23515"/>
                </a:lnTo>
                <a:cubicBezTo>
                  <a:pt x="6752" y="23515"/>
                  <a:pt x="7459" y="23515"/>
                  <a:pt x="8126" y="23476"/>
                </a:cubicBezTo>
                <a:cubicBezTo>
                  <a:pt x="9775" y="23358"/>
                  <a:pt x="11463" y="23280"/>
                  <a:pt x="13112" y="23241"/>
                </a:cubicBezTo>
                <a:cubicBezTo>
                  <a:pt x="13544" y="23241"/>
                  <a:pt x="13544" y="23241"/>
                  <a:pt x="13583" y="23712"/>
                </a:cubicBezTo>
                <a:lnTo>
                  <a:pt x="13583" y="25635"/>
                </a:lnTo>
                <a:cubicBezTo>
                  <a:pt x="13504" y="26067"/>
                  <a:pt x="13818" y="26420"/>
                  <a:pt x="14250" y="26460"/>
                </a:cubicBezTo>
                <a:cubicBezTo>
                  <a:pt x="14604" y="26577"/>
                  <a:pt x="14957" y="26617"/>
                  <a:pt x="15349" y="26617"/>
                </a:cubicBezTo>
                <a:lnTo>
                  <a:pt x="20728" y="26617"/>
                </a:lnTo>
                <a:cubicBezTo>
                  <a:pt x="21199" y="26617"/>
                  <a:pt x="21670" y="26577"/>
                  <a:pt x="22141" y="26499"/>
                </a:cubicBezTo>
                <a:cubicBezTo>
                  <a:pt x="22494" y="26460"/>
                  <a:pt x="22769" y="26146"/>
                  <a:pt x="22808" y="25792"/>
                </a:cubicBezTo>
                <a:cubicBezTo>
                  <a:pt x="22847" y="25360"/>
                  <a:pt x="22965" y="24929"/>
                  <a:pt x="22965" y="24497"/>
                </a:cubicBezTo>
                <a:cubicBezTo>
                  <a:pt x="23083" y="23790"/>
                  <a:pt x="23083" y="23044"/>
                  <a:pt x="23083" y="22338"/>
                </a:cubicBezTo>
                <a:cubicBezTo>
                  <a:pt x="23083" y="21945"/>
                  <a:pt x="22769" y="21592"/>
                  <a:pt x="22416" y="21513"/>
                </a:cubicBezTo>
                <a:cubicBezTo>
                  <a:pt x="22102" y="21474"/>
                  <a:pt x="22023" y="21356"/>
                  <a:pt x="22023" y="21082"/>
                </a:cubicBezTo>
                <a:cubicBezTo>
                  <a:pt x="22062" y="19904"/>
                  <a:pt x="21905" y="18765"/>
                  <a:pt x="21944" y="17588"/>
                </a:cubicBezTo>
                <a:cubicBezTo>
                  <a:pt x="21944" y="16057"/>
                  <a:pt x="22062" y="14487"/>
                  <a:pt x="22023" y="12956"/>
                </a:cubicBezTo>
                <a:cubicBezTo>
                  <a:pt x="22023" y="11974"/>
                  <a:pt x="22023" y="11974"/>
                  <a:pt x="23004" y="11935"/>
                </a:cubicBezTo>
                <a:cubicBezTo>
                  <a:pt x="23888" y="11876"/>
                  <a:pt x="24771" y="11876"/>
                  <a:pt x="25654" y="11876"/>
                </a:cubicBezTo>
                <a:cubicBezTo>
                  <a:pt x="26537" y="11876"/>
                  <a:pt x="27421" y="11876"/>
                  <a:pt x="28304" y="11817"/>
                </a:cubicBezTo>
                <a:cubicBezTo>
                  <a:pt x="29482" y="11739"/>
                  <a:pt x="30659" y="11739"/>
                  <a:pt x="31798" y="11739"/>
                </a:cubicBezTo>
                <a:lnTo>
                  <a:pt x="38354" y="11739"/>
                </a:lnTo>
                <a:cubicBezTo>
                  <a:pt x="38522" y="11749"/>
                  <a:pt x="38693" y="11754"/>
                  <a:pt x="38865" y="11754"/>
                </a:cubicBezTo>
                <a:cubicBezTo>
                  <a:pt x="39337" y="11754"/>
                  <a:pt x="39817" y="11718"/>
                  <a:pt x="40277" y="11660"/>
                </a:cubicBezTo>
                <a:cubicBezTo>
                  <a:pt x="40553" y="11631"/>
                  <a:pt x="40828" y="11623"/>
                  <a:pt x="41102" y="11623"/>
                </a:cubicBezTo>
                <a:cubicBezTo>
                  <a:pt x="41401" y="11623"/>
                  <a:pt x="41698" y="11633"/>
                  <a:pt x="41990" y="11633"/>
                </a:cubicBezTo>
                <a:cubicBezTo>
                  <a:pt x="42153" y="11633"/>
                  <a:pt x="42315" y="11630"/>
                  <a:pt x="42476" y="11621"/>
                </a:cubicBezTo>
                <a:cubicBezTo>
                  <a:pt x="42672" y="11621"/>
                  <a:pt x="42750" y="11739"/>
                  <a:pt x="42750" y="11935"/>
                </a:cubicBezTo>
                <a:cubicBezTo>
                  <a:pt x="42750" y="12053"/>
                  <a:pt x="42750" y="12210"/>
                  <a:pt x="42750" y="12367"/>
                </a:cubicBezTo>
                <a:cubicBezTo>
                  <a:pt x="42750" y="13505"/>
                  <a:pt x="42868" y="14683"/>
                  <a:pt x="42868" y="15821"/>
                </a:cubicBezTo>
                <a:cubicBezTo>
                  <a:pt x="42868" y="16332"/>
                  <a:pt x="42907" y="16803"/>
                  <a:pt x="42947" y="17274"/>
                </a:cubicBezTo>
                <a:cubicBezTo>
                  <a:pt x="42986" y="18412"/>
                  <a:pt x="43064" y="19551"/>
                  <a:pt x="43104" y="20689"/>
                </a:cubicBezTo>
                <a:cubicBezTo>
                  <a:pt x="43104" y="20925"/>
                  <a:pt x="43064" y="21042"/>
                  <a:pt x="42790" y="21082"/>
                </a:cubicBezTo>
                <a:cubicBezTo>
                  <a:pt x="42122" y="21239"/>
                  <a:pt x="41887" y="21513"/>
                  <a:pt x="41887" y="22220"/>
                </a:cubicBezTo>
                <a:cubicBezTo>
                  <a:pt x="41847" y="22691"/>
                  <a:pt x="41887" y="23162"/>
                  <a:pt x="41926" y="23633"/>
                </a:cubicBezTo>
                <a:cubicBezTo>
                  <a:pt x="42004" y="24497"/>
                  <a:pt x="42004" y="25321"/>
                  <a:pt x="42161" y="26185"/>
                </a:cubicBezTo>
                <a:cubicBezTo>
                  <a:pt x="42240" y="26577"/>
                  <a:pt x="42436" y="26774"/>
                  <a:pt x="42829" y="26813"/>
                </a:cubicBezTo>
                <a:cubicBezTo>
                  <a:pt x="43300" y="26891"/>
                  <a:pt x="43771" y="26931"/>
                  <a:pt x="44242" y="26931"/>
                </a:cubicBezTo>
                <a:cubicBezTo>
                  <a:pt x="45815" y="26896"/>
                  <a:pt x="47388" y="26767"/>
                  <a:pt x="48961" y="26767"/>
                </a:cubicBezTo>
                <a:cubicBezTo>
                  <a:pt x="49154" y="26767"/>
                  <a:pt x="49348" y="26769"/>
                  <a:pt x="49542" y="26774"/>
                </a:cubicBezTo>
                <a:cubicBezTo>
                  <a:pt x="49699" y="26774"/>
                  <a:pt x="49895" y="26734"/>
                  <a:pt x="50091" y="26695"/>
                </a:cubicBezTo>
                <a:cubicBezTo>
                  <a:pt x="50876" y="26577"/>
                  <a:pt x="51073" y="26381"/>
                  <a:pt x="51230" y="25635"/>
                </a:cubicBezTo>
                <a:cubicBezTo>
                  <a:pt x="51230" y="25478"/>
                  <a:pt x="51230" y="25360"/>
                  <a:pt x="51269" y="25203"/>
                </a:cubicBezTo>
                <a:cubicBezTo>
                  <a:pt x="51347" y="24536"/>
                  <a:pt x="51387" y="23830"/>
                  <a:pt x="51347" y="23162"/>
                </a:cubicBezTo>
                <a:cubicBezTo>
                  <a:pt x="51347" y="22730"/>
                  <a:pt x="51387" y="22730"/>
                  <a:pt x="51819" y="22652"/>
                </a:cubicBezTo>
                <a:lnTo>
                  <a:pt x="52172" y="22652"/>
                </a:lnTo>
                <a:cubicBezTo>
                  <a:pt x="52800" y="22691"/>
                  <a:pt x="53389" y="22770"/>
                  <a:pt x="53978" y="22770"/>
                </a:cubicBezTo>
                <a:cubicBezTo>
                  <a:pt x="55391" y="22770"/>
                  <a:pt x="56804" y="22809"/>
                  <a:pt x="58217" y="22809"/>
                </a:cubicBezTo>
                <a:cubicBezTo>
                  <a:pt x="58392" y="22802"/>
                  <a:pt x="58568" y="22799"/>
                  <a:pt x="58742" y="22799"/>
                </a:cubicBezTo>
                <a:cubicBezTo>
                  <a:pt x="59587" y="22799"/>
                  <a:pt x="60427" y="22875"/>
                  <a:pt x="61240" y="23005"/>
                </a:cubicBezTo>
                <a:cubicBezTo>
                  <a:pt x="61377" y="23025"/>
                  <a:pt x="61515" y="23035"/>
                  <a:pt x="61652" y="23035"/>
                </a:cubicBezTo>
                <a:cubicBezTo>
                  <a:pt x="61790" y="23035"/>
                  <a:pt x="61927" y="23025"/>
                  <a:pt x="62064" y="23005"/>
                </a:cubicBezTo>
                <a:cubicBezTo>
                  <a:pt x="62496" y="22966"/>
                  <a:pt x="62653" y="22809"/>
                  <a:pt x="62692" y="22338"/>
                </a:cubicBezTo>
                <a:cubicBezTo>
                  <a:pt x="62810" y="21670"/>
                  <a:pt x="62771" y="20964"/>
                  <a:pt x="62810" y="20296"/>
                </a:cubicBezTo>
                <a:cubicBezTo>
                  <a:pt x="62850" y="19276"/>
                  <a:pt x="62732" y="19237"/>
                  <a:pt x="61750" y="18962"/>
                </a:cubicBezTo>
                <a:lnTo>
                  <a:pt x="61711" y="18962"/>
                </a:lnTo>
                <a:cubicBezTo>
                  <a:pt x="59827" y="18491"/>
                  <a:pt x="58060" y="17745"/>
                  <a:pt x="56451" y="16724"/>
                </a:cubicBezTo>
                <a:cubicBezTo>
                  <a:pt x="53978" y="15232"/>
                  <a:pt x="51779" y="13309"/>
                  <a:pt x="49973" y="11071"/>
                </a:cubicBezTo>
                <a:cubicBezTo>
                  <a:pt x="49659" y="10718"/>
                  <a:pt x="49542" y="10325"/>
                  <a:pt x="49542" y="9894"/>
                </a:cubicBezTo>
                <a:cubicBezTo>
                  <a:pt x="49581" y="8677"/>
                  <a:pt x="49581" y="7499"/>
                  <a:pt x="49659" y="6321"/>
                </a:cubicBezTo>
                <a:cubicBezTo>
                  <a:pt x="49620" y="5379"/>
                  <a:pt x="49542" y="4437"/>
                  <a:pt x="49385" y="3495"/>
                </a:cubicBezTo>
                <a:cubicBezTo>
                  <a:pt x="49345" y="3063"/>
                  <a:pt x="49228" y="2592"/>
                  <a:pt x="49071" y="2160"/>
                </a:cubicBezTo>
                <a:cubicBezTo>
                  <a:pt x="48992" y="1964"/>
                  <a:pt x="48874" y="1767"/>
                  <a:pt x="48560" y="1767"/>
                </a:cubicBezTo>
                <a:cubicBezTo>
                  <a:pt x="48536" y="1764"/>
                  <a:pt x="48514" y="1762"/>
                  <a:pt x="48492" y="1762"/>
                </a:cubicBezTo>
                <a:cubicBezTo>
                  <a:pt x="48265" y="1762"/>
                  <a:pt x="48161" y="1945"/>
                  <a:pt x="48089" y="2160"/>
                </a:cubicBezTo>
                <a:cubicBezTo>
                  <a:pt x="47932" y="2631"/>
                  <a:pt x="47814" y="3063"/>
                  <a:pt x="47657" y="3534"/>
                </a:cubicBezTo>
                <a:cubicBezTo>
                  <a:pt x="47579" y="3887"/>
                  <a:pt x="47461" y="4241"/>
                  <a:pt x="47304" y="4555"/>
                </a:cubicBezTo>
                <a:cubicBezTo>
                  <a:pt x="47147" y="4437"/>
                  <a:pt x="47186" y="4319"/>
                  <a:pt x="47186" y="4201"/>
                </a:cubicBezTo>
                <a:cubicBezTo>
                  <a:pt x="46990" y="3024"/>
                  <a:pt x="46833" y="1846"/>
                  <a:pt x="46637" y="708"/>
                </a:cubicBezTo>
                <a:cubicBezTo>
                  <a:pt x="46558" y="158"/>
                  <a:pt x="46401" y="1"/>
                  <a:pt x="461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7" name="Google Shape;2647;p44"/>
          <p:cNvSpPr/>
          <p:nvPr/>
        </p:nvSpPr>
        <p:spPr>
          <a:xfrm>
            <a:off x="689950" y="1432300"/>
            <a:ext cx="836171" cy="359106"/>
          </a:xfrm>
          <a:custGeom>
            <a:avLst/>
            <a:gdLst/>
            <a:ahLst/>
            <a:cxnLst/>
            <a:rect l="l" t="t" r="r" b="b"/>
            <a:pathLst>
              <a:path w="62811" h="26970" extrusionOk="0">
                <a:moveTo>
                  <a:pt x="46048" y="2513"/>
                </a:moveTo>
                <a:cubicBezTo>
                  <a:pt x="46323" y="4005"/>
                  <a:pt x="46480" y="5458"/>
                  <a:pt x="46754" y="6949"/>
                </a:cubicBezTo>
                <a:cubicBezTo>
                  <a:pt x="46244" y="7028"/>
                  <a:pt x="45694" y="7028"/>
                  <a:pt x="45184" y="7028"/>
                </a:cubicBezTo>
                <a:cubicBezTo>
                  <a:pt x="45459" y="5497"/>
                  <a:pt x="45734" y="4044"/>
                  <a:pt x="46048" y="2513"/>
                </a:cubicBezTo>
                <a:close/>
                <a:moveTo>
                  <a:pt x="48403" y="3848"/>
                </a:moveTo>
                <a:cubicBezTo>
                  <a:pt x="48599" y="4751"/>
                  <a:pt x="48678" y="5654"/>
                  <a:pt x="48678" y="6596"/>
                </a:cubicBezTo>
                <a:cubicBezTo>
                  <a:pt x="48678" y="6949"/>
                  <a:pt x="48678" y="7040"/>
                  <a:pt x="48400" y="7040"/>
                </a:cubicBezTo>
                <a:cubicBezTo>
                  <a:pt x="48337" y="7040"/>
                  <a:pt x="48261" y="7035"/>
                  <a:pt x="48168" y="7028"/>
                </a:cubicBezTo>
                <a:cubicBezTo>
                  <a:pt x="47971" y="7028"/>
                  <a:pt x="47775" y="6989"/>
                  <a:pt x="47579" y="6910"/>
                </a:cubicBezTo>
                <a:cubicBezTo>
                  <a:pt x="47814" y="5889"/>
                  <a:pt x="48050" y="4869"/>
                  <a:pt x="48403" y="3848"/>
                </a:cubicBezTo>
                <a:close/>
                <a:moveTo>
                  <a:pt x="43889" y="4358"/>
                </a:moveTo>
                <a:cubicBezTo>
                  <a:pt x="44085" y="5222"/>
                  <a:pt x="44281" y="6125"/>
                  <a:pt x="44438" y="7028"/>
                </a:cubicBezTo>
                <a:cubicBezTo>
                  <a:pt x="44262" y="7047"/>
                  <a:pt x="44075" y="7057"/>
                  <a:pt x="43889" y="7057"/>
                </a:cubicBezTo>
                <a:cubicBezTo>
                  <a:pt x="43702" y="7057"/>
                  <a:pt x="43516" y="7047"/>
                  <a:pt x="43339" y="7028"/>
                </a:cubicBezTo>
                <a:cubicBezTo>
                  <a:pt x="43418" y="6125"/>
                  <a:pt x="43614" y="5222"/>
                  <a:pt x="43889" y="4358"/>
                </a:cubicBezTo>
                <a:close/>
                <a:moveTo>
                  <a:pt x="18725" y="2042"/>
                </a:moveTo>
                <a:cubicBezTo>
                  <a:pt x="18882" y="2867"/>
                  <a:pt x="19039" y="3534"/>
                  <a:pt x="19196" y="4241"/>
                </a:cubicBezTo>
                <a:cubicBezTo>
                  <a:pt x="19236" y="4476"/>
                  <a:pt x="19314" y="4712"/>
                  <a:pt x="19432" y="4947"/>
                </a:cubicBezTo>
                <a:cubicBezTo>
                  <a:pt x="19550" y="5124"/>
                  <a:pt x="19707" y="5212"/>
                  <a:pt x="19854" y="5212"/>
                </a:cubicBezTo>
                <a:cubicBezTo>
                  <a:pt x="20001" y="5212"/>
                  <a:pt x="20139" y="5124"/>
                  <a:pt x="20217" y="4947"/>
                </a:cubicBezTo>
                <a:cubicBezTo>
                  <a:pt x="20413" y="4555"/>
                  <a:pt x="20570" y="4162"/>
                  <a:pt x="20767" y="3691"/>
                </a:cubicBezTo>
                <a:lnTo>
                  <a:pt x="20806" y="3691"/>
                </a:lnTo>
                <a:cubicBezTo>
                  <a:pt x="20884" y="4084"/>
                  <a:pt x="20963" y="4515"/>
                  <a:pt x="20963" y="4947"/>
                </a:cubicBezTo>
                <a:cubicBezTo>
                  <a:pt x="21120" y="5654"/>
                  <a:pt x="21199" y="6360"/>
                  <a:pt x="21199" y="7106"/>
                </a:cubicBezTo>
                <a:cubicBezTo>
                  <a:pt x="21159" y="7577"/>
                  <a:pt x="21159" y="7577"/>
                  <a:pt x="20727" y="7577"/>
                </a:cubicBezTo>
                <a:cubicBezTo>
                  <a:pt x="19668" y="7577"/>
                  <a:pt x="18568" y="7577"/>
                  <a:pt x="17508" y="7617"/>
                </a:cubicBezTo>
                <a:cubicBezTo>
                  <a:pt x="16998" y="7617"/>
                  <a:pt x="16527" y="7656"/>
                  <a:pt x="16017" y="7695"/>
                </a:cubicBezTo>
                <a:cubicBezTo>
                  <a:pt x="15978" y="7700"/>
                  <a:pt x="15942" y="7702"/>
                  <a:pt x="15909" y="7702"/>
                </a:cubicBezTo>
                <a:cubicBezTo>
                  <a:pt x="15675" y="7702"/>
                  <a:pt x="15585" y="7578"/>
                  <a:pt x="15585" y="7303"/>
                </a:cubicBezTo>
                <a:cubicBezTo>
                  <a:pt x="15585" y="6949"/>
                  <a:pt x="15585" y="6596"/>
                  <a:pt x="15546" y="6243"/>
                </a:cubicBezTo>
                <a:cubicBezTo>
                  <a:pt x="15546" y="5693"/>
                  <a:pt x="15663" y="5143"/>
                  <a:pt x="15860" y="4672"/>
                </a:cubicBezTo>
                <a:cubicBezTo>
                  <a:pt x="15938" y="4319"/>
                  <a:pt x="16056" y="3966"/>
                  <a:pt x="16252" y="3613"/>
                </a:cubicBezTo>
                <a:cubicBezTo>
                  <a:pt x="16448" y="3887"/>
                  <a:pt x="16409" y="4201"/>
                  <a:pt x="16527" y="4515"/>
                </a:cubicBezTo>
                <a:cubicBezTo>
                  <a:pt x="16606" y="4712"/>
                  <a:pt x="16645" y="4947"/>
                  <a:pt x="16684" y="5104"/>
                </a:cubicBezTo>
                <a:cubicBezTo>
                  <a:pt x="16763" y="5301"/>
                  <a:pt x="16802" y="5458"/>
                  <a:pt x="17037" y="5497"/>
                </a:cubicBezTo>
                <a:cubicBezTo>
                  <a:pt x="17062" y="5501"/>
                  <a:pt x="17086" y="5503"/>
                  <a:pt x="17108" y="5503"/>
                </a:cubicBezTo>
                <a:cubicBezTo>
                  <a:pt x="17297" y="5503"/>
                  <a:pt x="17399" y="5362"/>
                  <a:pt x="17469" y="5222"/>
                </a:cubicBezTo>
                <a:cubicBezTo>
                  <a:pt x="17783" y="4712"/>
                  <a:pt x="18019" y="4162"/>
                  <a:pt x="18176" y="3613"/>
                </a:cubicBezTo>
                <a:lnTo>
                  <a:pt x="18725" y="2042"/>
                </a:lnTo>
                <a:close/>
                <a:moveTo>
                  <a:pt x="32264" y="7411"/>
                </a:moveTo>
                <a:cubicBezTo>
                  <a:pt x="32416" y="7411"/>
                  <a:pt x="32563" y="7479"/>
                  <a:pt x="32661" y="7617"/>
                </a:cubicBezTo>
                <a:cubicBezTo>
                  <a:pt x="33097" y="7952"/>
                  <a:pt x="33619" y="8144"/>
                  <a:pt x="34178" y="8144"/>
                </a:cubicBezTo>
                <a:cubicBezTo>
                  <a:pt x="34273" y="8144"/>
                  <a:pt x="34370" y="8138"/>
                  <a:pt x="34467" y="8127"/>
                </a:cubicBezTo>
                <a:cubicBezTo>
                  <a:pt x="36783" y="8048"/>
                  <a:pt x="39099" y="8048"/>
                  <a:pt x="41415" y="7970"/>
                </a:cubicBezTo>
                <a:lnTo>
                  <a:pt x="42004" y="7970"/>
                </a:lnTo>
                <a:cubicBezTo>
                  <a:pt x="42632" y="8009"/>
                  <a:pt x="42632" y="8048"/>
                  <a:pt x="42632" y="8677"/>
                </a:cubicBezTo>
                <a:cubicBezTo>
                  <a:pt x="42632" y="9167"/>
                  <a:pt x="42632" y="9276"/>
                  <a:pt x="42314" y="9276"/>
                </a:cubicBezTo>
                <a:cubicBezTo>
                  <a:pt x="42251" y="9276"/>
                  <a:pt x="42174" y="9272"/>
                  <a:pt x="42083" y="9265"/>
                </a:cubicBezTo>
                <a:cubicBezTo>
                  <a:pt x="41813" y="9252"/>
                  <a:pt x="41544" y="9246"/>
                  <a:pt x="41271" y="9246"/>
                </a:cubicBezTo>
                <a:cubicBezTo>
                  <a:pt x="40371" y="9246"/>
                  <a:pt x="39439" y="9304"/>
                  <a:pt x="38366" y="9304"/>
                </a:cubicBezTo>
                <a:cubicBezTo>
                  <a:pt x="37918" y="9304"/>
                  <a:pt x="37445" y="9294"/>
                  <a:pt x="36940" y="9265"/>
                </a:cubicBezTo>
                <a:cubicBezTo>
                  <a:pt x="35959" y="9265"/>
                  <a:pt x="34389" y="9305"/>
                  <a:pt x="32897" y="9305"/>
                </a:cubicBezTo>
                <a:cubicBezTo>
                  <a:pt x="31641" y="9226"/>
                  <a:pt x="30345" y="9187"/>
                  <a:pt x="29089" y="9187"/>
                </a:cubicBezTo>
                <a:cubicBezTo>
                  <a:pt x="27008" y="9226"/>
                  <a:pt x="24967" y="9305"/>
                  <a:pt x="22887" y="9344"/>
                </a:cubicBezTo>
                <a:lnTo>
                  <a:pt x="22455" y="9344"/>
                </a:lnTo>
                <a:cubicBezTo>
                  <a:pt x="21866" y="9344"/>
                  <a:pt x="21787" y="9305"/>
                  <a:pt x="21866" y="8716"/>
                </a:cubicBezTo>
                <a:cubicBezTo>
                  <a:pt x="21866" y="8559"/>
                  <a:pt x="21905" y="8480"/>
                  <a:pt x="22101" y="8441"/>
                </a:cubicBezTo>
                <a:cubicBezTo>
                  <a:pt x="22376" y="8363"/>
                  <a:pt x="22651" y="8323"/>
                  <a:pt x="22965" y="8284"/>
                </a:cubicBezTo>
                <a:lnTo>
                  <a:pt x="29560" y="8284"/>
                </a:lnTo>
                <a:cubicBezTo>
                  <a:pt x="29874" y="8284"/>
                  <a:pt x="30227" y="8245"/>
                  <a:pt x="30542" y="8245"/>
                </a:cubicBezTo>
                <a:cubicBezTo>
                  <a:pt x="30934" y="8245"/>
                  <a:pt x="31287" y="8088"/>
                  <a:pt x="31562" y="7852"/>
                </a:cubicBezTo>
                <a:cubicBezTo>
                  <a:pt x="31641" y="7734"/>
                  <a:pt x="31758" y="7695"/>
                  <a:pt x="31837" y="7617"/>
                </a:cubicBezTo>
                <a:cubicBezTo>
                  <a:pt x="31955" y="7479"/>
                  <a:pt x="32112" y="7411"/>
                  <a:pt x="32264" y="7411"/>
                </a:cubicBezTo>
                <a:close/>
                <a:moveTo>
                  <a:pt x="48285" y="7852"/>
                </a:moveTo>
                <a:cubicBezTo>
                  <a:pt x="48717" y="7852"/>
                  <a:pt x="48756" y="7891"/>
                  <a:pt x="48756" y="8323"/>
                </a:cubicBezTo>
                <a:lnTo>
                  <a:pt x="48756" y="9265"/>
                </a:lnTo>
                <a:cubicBezTo>
                  <a:pt x="48756" y="9736"/>
                  <a:pt x="48756" y="9736"/>
                  <a:pt x="48246" y="9736"/>
                </a:cubicBezTo>
                <a:lnTo>
                  <a:pt x="46087" y="9736"/>
                </a:lnTo>
                <a:lnTo>
                  <a:pt x="46087" y="9776"/>
                </a:lnTo>
                <a:lnTo>
                  <a:pt x="43810" y="9776"/>
                </a:lnTo>
                <a:cubicBezTo>
                  <a:pt x="43535" y="9776"/>
                  <a:pt x="43418" y="9697"/>
                  <a:pt x="43418" y="9383"/>
                </a:cubicBezTo>
                <a:cubicBezTo>
                  <a:pt x="43418" y="9187"/>
                  <a:pt x="43418" y="9030"/>
                  <a:pt x="43378" y="8834"/>
                </a:cubicBezTo>
                <a:cubicBezTo>
                  <a:pt x="43339" y="8009"/>
                  <a:pt x="43378" y="7931"/>
                  <a:pt x="44163" y="7931"/>
                </a:cubicBezTo>
                <a:cubicBezTo>
                  <a:pt x="45537" y="7852"/>
                  <a:pt x="46911" y="7852"/>
                  <a:pt x="48285" y="7852"/>
                </a:cubicBezTo>
                <a:close/>
                <a:moveTo>
                  <a:pt x="16053" y="8373"/>
                </a:moveTo>
                <a:cubicBezTo>
                  <a:pt x="16292" y="8373"/>
                  <a:pt x="16587" y="8441"/>
                  <a:pt x="16841" y="8441"/>
                </a:cubicBezTo>
                <a:lnTo>
                  <a:pt x="20767" y="8441"/>
                </a:lnTo>
                <a:cubicBezTo>
                  <a:pt x="21199" y="8441"/>
                  <a:pt x="21199" y="8441"/>
                  <a:pt x="21199" y="8873"/>
                </a:cubicBezTo>
                <a:cubicBezTo>
                  <a:pt x="21199" y="9823"/>
                  <a:pt x="21262" y="9950"/>
                  <a:pt x="20847" y="9950"/>
                </a:cubicBezTo>
                <a:cubicBezTo>
                  <a:pt x="20696" y="9950"/>
                  <a:pt x="20481" y="9933"/>
                  <a:pt x="20178" y="9933"/>
                </a:cubicBezTo>
                <a:lnTo>
                  <a:pt x="16763" y="9933"/>
                </a:lnTo>
                <a:cubicBezTo>
                  <a:pt x="16566" y="9894"/>
                  <a:pt x="16370" y="9874"/>
                  <a:pt x="16174" y="9874"/>
                </a:cubicBezTo>
                <a:cubicBezTo>
                  <a:pt x="15977" y="9874"/>
                  <a:pt x="15781" y="9894"/>
                  <a:pt x="15585" y="9933"/>
                </a:cubicBezTo>
                <a:cubicBezTo>
                  <a:pt x="15585" y="9422"/>
                  <a:pt x="15428" y="8834"/>
                  <a:pt x="15663" y="8520"/>
                </a:cubicBezTo>
                <a:cubicBezTo>
                  <a:pt x="15744" y="8406"/>
                  <a:pt x="15885" y="8373"/>
                  <a:pt x="16053" y="8373"/>
                </a:cubicBezTo>
                <a:close/>
                <a:moveTo>
                  <a:pt x="36901" y="9925"/>
                </a:moveTo>
                <a:cubicBezTo>
                  <a:pt x="37019" y="9925"/>
                  <a:pt x="37137" y="9927"/>
                  <a:pt x="37254" y="9933"/>
                </a:cubicBezTo>
                <a:cubicBezTo>
                  <a:pt x="38079" y="9992"/>
                  <a:pt x="38893" y="10001"/>
                  <a:pt x="39703" y="10001"/>
                </a:cubicBezTo>
                <a:cubicBezTo>
                  <a:pt x="40108" y="10001"/>
                  <a:pt x="40511" y="9999"/>
                  <a:pt x="40914" y="9999"/>
                </a:cubicBezTo>
                <a:cubicBezTo>
                  <a:pt x="41317" y="9999"/>
                  <a:pt x="41720" y="10001"/>
                  <a:pt x="42122" y="10011"/>
                </a:cubicBezTo>
                <a:cubicBezTo>
                  <a:pt x="42189" y="10011"/>
                  <a:pt x="42260" y="10005"/>
                  <a:pt x="42326" y="10005"/>
                </a:cubicBezTo>
                <a:cubicBezTo>
                  <a:pt x="42492" y="10005"/>
                  <a:pt x="42632" y="10045"/>
                  <a:pt x="42632" y="10325"/>
                </a:cubicBezTo>
                <a:cubicBezTo>
                  <a:pt x="42632" y="10796"/>
                  <a:pt x="42593" y="10914"/>
                  <a:pt x="42201" y="10993"/>
                </a:cubicBezTo>
                <a:lnTo>
                  <a:pt x="41887" y="10993"/>
                </a:lnTo>
                <a:cubicBezTo>
                  <a:pt x="40384" y="11017"/>
                  <a:pt x="38867" y="11055"/>
                  <a:pt x="37352" y="11055"/>
                </a:cubicBezTo>
                <a:cubicBezTo>
                  <a:pt x="36375" y="11055"/>
                  <a:pt x="35398" y="11039"/>
                  <a:pt x="34428" y="10993"/>
                </a:cubicBezTo>
                <a:cubicBezTo>
                  <a:pt x="33258" y="10933"/>
                  <a:pt x="32089" y="10913"/>
                  <a:pt x="30917" y="10913"/>
                </a:cubicBezTo>
                <a:cubicBezTo>
                  <a:pt x="28982" y="10913"/>
                  <a:pt x="27041" y="10968"/>
                  <a:pt x="25085" y="10993"/>
                </a:cubicBezTo>
                <a:cubicBezTo>
                  <a:pt x="24820" y="10983"/>
                  <a:pt x="24555" y="10978"/>
                  <a:pt x="24290" y="10978"/>
                </a:cubicBezTo>
                <a:cubicBezTo>
                  <a:pt x="23495" y="10978"/>
                  <a:pt x="22700" y="11022"/>
                  <a:pt x="21905" y="11110"/>
                </a:cubicBezTo>
                <a:cubicBezTo>
                  <a:pt x="21787" y="10051"/>
                  <a:pt x="21787" y="10208"/>
                  <a:pt x="22612" y="10168"/>
                </a:cubicBezTo>
                <a:lnTo>
                  <a:pt x="25006" y="10168"/>
                </a:lnTo>
                <a:cubicBezTo>
                  <a:pt x="28265" y="10090"/>
                  <a:pt x="31523" y="10011"/>
                  <a:pt x="34781" y="10011"/>
                </a:cubicBezTo>
                <a:cubicBezTo>
                  <a:pt x="35488" y="10011"/>
                  <a:pt x="36194" y="9925"/>
                  <a:pt x="36901" y="9925"/>
                </a:cubicBezTo>
                <a:close/>
                <a:moveTo>
                  <a:pt x="48678" y="10404"/>
                </a:moveTo>
                <a:cubicBezTo>
                  <a:pt x="48756" y="10993"/>
                  <a:pt x="48599" y="11032"/>
                  <a:pt x="48128" y="11110"/>
                </a:cubicBezTo>
                <a:lnTo>
                  <a:pt x="43771" y="11110"/>
                </a:lnTo>
                <a:cubicBezTo>
                  <a:pt x="43575" y="11110"/>
                  <a:pt x="43457" y="11071"/>
                  <a:pt x="43418" y="10875"/>
                </a:cubicBezTo>
                <a:cubicBezTo>
                  <a:pt x="43418" y="10639"/>
                  <a:pt x="43457" y="10561"/>
                  <a:pt x="43692" y="10522"/>
                </a:cubicBezTo>
                <a:cubicBezTo>
                  <a:pt x="43928" y="10522"/>
                  <a:pt x="44163" y="10443"/>
                  <a:pt x="44438" y="10443"/>
                </a:cubicBezTo>
                <a:cubicBezTo>
                  <a:pt x="45086" y="10443"/>
                  <a:pt x="45743" y="10453"/>
                  <a:pt x="46401" y="10453"/>
                </a:cubicBezTo>
                <a:cubicBezTo>
                  <a:pt x="47059" y="10453"/>
                  <a:pt x="47716" y="10443"/>
                  <a:pt x="48364" y="10404"/>
                </a:cubicBezTo>
                <a:close/>
                <a:moveTo>
                  <a:pt x="20963" y="10718"/>
                </a:moveTo>
                <a:cubicBezTo>
                  <a:pt x="21159" y="10718"/>
                  <a:pt x="21159" y="10875"/>
                  <a:pt x="21159" y="11032"/>
                </a:cubicBezTo>
                <a:cubicBezTo>
                  <a:pt x="21159" y="11150"/>
                  <a:pt x="21159" y="11307"/>
                  <a:pt x="20963" y="11307"/>
                </a:cubicBezTo>
                <a:lnTo>
                  <a:pt x="20413" y="11307"/>
                </a:lnTo>
                <a:cubicBezTo>
                  <a:pt x="18922" y="11189"/>
                  <a:pt x="17391" y="11189"/>
                  <a:pt x="15860" y="11189"/>
                </a:cubicBezTo>
                <a:cubicBezTo>
                  <a:pt x="15703" y="11189"/>
                  <a:pt x="15585" y="11189"/>
                  <a:pt x="15585" y="10993"/>
                </a:cubicBezTo>
                <a:cubicBezTo>
                  <a:pt x="15585" y="10796"/>
                  <a:pt x="15663" y="10718"/>
                  <a:pt x="15860" y="10718"/>
                </a:cubicBezTo>
                <a:close/>
                <a:moveTo>
                  <a:pt x="48392" y="11613"/>
                </a:moveTo>
                <a:cubicBezTo>
                  <a:pt x="48618" y="11613"/>
                  <a:pt x="48678" y="11734"/>
                  <a:pt x="48678" y="11974"/>
                </a:cubicBezTo>
                <a:cubicBezTo>
                  <a:pt x="48678" y="13073"/>
                  <a:pt x="48796" y="12838"/>
                  <a:pt x="47814" y="12916"/>
                </a:cubicBezTo>
                <a:cubicBezTo>
                  <a:pt x="46519" y="12955"/>
                  <a:pt x="45263" y="12995"/>
                  <a:pt x="43967" y="12995"/>
                </a:cubicBezTo>
                <a:cubicBezTo>
                  <a:pt x="43653" y="12995"/>
                  <a:pt x="43535" y="12877"/>
                  <a:pt x="43535" y="12602"/>
                </a:cubicBezTo>
                <a:lnTo>
                  <a:pt x="43535" y="11778"/>
                </a:lnTo>
                <a:cubicBezTo>
                  <a:pt x="45184" y="11582"/>
                  <a:pt x="46715" y="11699"/>
                  <a:pt x="48285" y="11621"/>
                </a:cubicBezTo>
                <a:cubicBezTo>
                  <a:pt x="48325" y="11616"/>
                  <a:pt x="48360" y="11613"/>
                  <a:pt x="48392" y="11613"/>
                </a:cubicBezTo>
                <a:close/>
                <a:moveTo>
                  <a:pt x="16860" y="11968"/>
                </a:moveTo>
                <a:cubicBezTo>
                  <a:pt x="17979" y="11968"/>
                  <a:pt x="19083" y="12059"/>
                  <a:pt x="20226" y="12059"/>
                </a:cubicBezTo>
                <a:cubicBezTo>
                  <a:pt x="20392" y="12059"/>
                  <a:pt x="20559" y="12057"/>
                  <a:pt x="20727" y="12053"/>
                </a:cubicBezTo>
                <a:cubicBezTo>
                  <a:pt x="21199" y="12053"/>
                  <a:pt x="21199" y="12053"/>
                  <a:pt x="21199" y="12484"/>
                </a:cubicBezTo>
                <a:cubicBezTo>
                  <a:pt x="21159" y="12563"/>
                  <a:pt x="21159" y="12641"/>
                  <a:pt x="21199" y="12759"/>
                </a:cubicBezTo>
                <a:cubicBezTo>
                  <a:pt x="21199" y="13073"/>
                  <a:pt x="21081" y="13191"/>
                  <a:pt x="20767" y="13191"/>
                </a:cubicBezTo>
                <a:lnTo>
                  <a:pt x="18333" y="13191"/>
                </a:lnTo>
                <a:cubicBezTo>
                  <a:pt x="17783" y="13191"/>
                  <a:pt x="17251" y="13174"/>
                  <a:pt x="16713" y="13174"/>
                </a:cubicBezTo>
                <a:cubicBezTo>
                  <a:pt x="16444" y="13174"/>
                  <a:pt x="16174" y="13178"/>
                  <a:pt x="15899" y="13191"/>
                </a:cubicBezTo>
                <a:cubicBezTo>
                  <a:pt x="15663" y="13191"/>
                  <a:pt x="15546" y="13152"/>
                  <a:pt x="15546" y="12877"/>
                </a:cubicBezTo>
                <a:cubicBezTo>
                  <a:pt x="15506" y="12013"/>
                  <a:pt x="15506" y="11974"/>
                  <a:pt x="16370" y="11974"/>
                </a:cubicBezTo>
                <a:cubicBezTo>
                  <a:pt x="16534" y="11970"/>
                  <a:pt x="16697" y="11968"/>
                  <a:pt x="16860" y="11968"/>
                </a:cubicBezTo>
                <a:close/>
                <a:moveTo>
                  <a:pt x="48461" y="13652"/>
                </a:moveTo>
                <a:cubicBezTo>
                  <a:pt x="48559" y="13652"/>
                  <a:pt x="48639" y="13684"/>
                  <a:pt x="48639" y="13858"/>
                </a:cubicBezTo>
                <a:cubicBezTo>
                  <a:pt x="48639" y="14133"/>
                  <a:pt x="48482" y="14133"/>
                  <a:pt x="48285" y="14133"/>
                </a:cubicBezTo>
                <a:lnTo>
                  <a:pt x="43732" y="14133"/>
                </a:lnTo>
                <a:cubicBezTo>
                  <a:pt x="43653" y="14133"/>
                  <a:pt x="43575" y="14055"/>
                  <a:pt x="43575" y="13976"/>
                </a:cubicBezTo>
                <a:cubicBezTo>
                  <a:pt x="43535" y="13858"/>
                  <a:pt x="43614" y="13741"/>
                  <a:pt x="43732" y="13741"/>
                </a:cubicBezTo>
                <a:cubicBezTo>
                  <a:pt x="44124" y="13701"/>
                  <a:pt x="44477" y="13662"/>
                  <a:pt x="44870" y="13662"/>
                </a:cubicBezTo>
                <a:lnTo>
                  <a:pt x="48285" y="13662"/>
                </a:lnTo>
                <a:cubicBezTo>
                  <a:pt x="48342" y="13662"/>
                  <a:pt x="48405" y="13652"/>
                  <a:pt x="48461" y="13652"/>
                </a:cubicBezTo>
                <a:close/>
                <a:moveTo>
                  <a:pt x="17901" y="13858"/>
                </a:moveTo>
                <a:cubicBezTo>
                  <a:pt x="18843" y="13858"/>
                  <a:pt x="19785" y="13858"/>
                  <a:pt x="20767" y="13898"/>
                </a:cubicBezTo>
                <a:cubicBezTo>
                  <a:pt x="21002" y="13937"/>
                  <a:pt x="21120" y="14015"/>
                  <a:pt x="21120" y="14290"/>
                </a:cubicBezTo>
                <a:cubicBezTo>
                  <a:pt x="21120" y="14526"/>
                  <a:pt x="20963" y="14565"/>
                  <a:pt x="20767" y="14565"/>
                </a:cubicBezTo>
                <a:cubicBezTo>
                  <a:pt x="19157" y="14526"/>
                  <a:pt x="17548" y="14408"/>
                  <a:pt x="15899" y="14408"/>
                </a:cubicBezTo>
                <a:cubicBezTo>
                  <a:pt x="15742" y="14408"/>
                  <a:pt x="15585" y="14408"/>
                  <a:pt x="15585" y="14172"/>
                </a:cubicBezTo>
                <a:cubicBezTo>
                  <a:pt x="15546" y="13937"/>
                  <a:pt x="15663" y="13858"/>
                  <a:pt x="15899" y="13858"/>
                </a:cubicBezTo>
                <a:close/>
                <a:moveTo>
                  <a:pt x="48020" y="14728"/>
                </a:moveTo>
                <a:cubicBezTo>
                  <a:pt x="48636" y="14728"/>
                  <a:pt x="48710" y="14989"/>
                  <a:pt x="48678" y="15860"/>
                </a:cubicBezTo>
                <a:cubicBezTo>
                  <a:pt x="48678" y="16057"/>
                  <a:pt x="48639" y="16214"/>
                  <a:pt x="48364" y="16214"/>
                </a:cubicBezTo>
                <a:lnTo>
                  <a:pt x="48089" y="16214"/>
                </a:lnTo>
                <a:cubicBezTo>
                  <a:pt x="47970" y="16209"/>
                  <a:pt x="47851" y="16207"/>
                  <a:pt x="47732" y="16207"/>
                </a:cubicBezTo>
                <a:cubicBezTo>
                  <a:pt x="46917" y="16207"/>
                  <a:pt x="46120" y="16299"/>
                  <a:pt x="45306" y="16299"/>
                </a:cubicBezTo>
                <a:cubicBezTo>
                  <a:pt x="45187" y="16299"/>
                  <a:pt x="45068" y="16297"/>
                  <a:pt x="44949" y="16292"/>
                </a:cubicBezTo>
                <a:lnTo>
                  <a:pt x="44046" y="16371"/>
                </a:lnTo>
                <a:cubicBezTo>
                  <a:pt x="43999" y="16379"/>
                  <a:pt x="43956" y="16383"/>
                  <a:pt x="43918" y="16383"/>
                </a:cubicBezTo>
                <a:cubicBezTo>
                  <a:pt x="43768" y="16383"/>
                  <a:pt x="43692" y="16308"/>
                  <a:pt x="43692" y="16057"/>
                </a:cubicBezTo>
                <a:cubicBezTo>
                  <a:pt x="43692" y="15743"/>
                  <a:pt x="43653" y="15389"/>
                  <a:pt x="43653" y="15154"/>
                </a:cubicBezTo>
                <a:cubicBezTo>
                  <a:pt x="43653" y="14879"/>
                  <a:pt x="43732" y="14761"/>
                  <a:pt x="44006" y="14761"/>
                </a:cubicBezTo>
                <a:cubicBezTo>
                  <a:pt x="44193" y="14785"/>
                  <a:pt x="44383" y="14791"/>
                  <a:pt x="44575" y="14791"/>
                </a:cubicBezTo>
                <a:cubicBezTo>
                  <a:pt x="44778" y="14791"/>
                  <a:pt x="44982" y="14784"/>
                  <a:pt x="45186" y="14784"/>
                </a:cubicBezTo>
                <a:cubicBezTo>
                  <a:pt x="45437" y="14784"/>
                  <a:pt x="45686" y="14794"/>
                  <a:pt x="45930" y="14840"/>
                </a:cubicBezTo>
                <a:cubicBezTo>
                  <a:pt x="46077" y="14850"/>
                  <a:pt x="46222" y="14855"/>
                  <a:pt x="46365" y="14855"/>
                </a:cubicBezTo>
                <a:cubicBezTo>
                  <a:pt x="46756" y="14855"/>
                  <a:pt x="47137" y="14819"/>
                  <a:pt x="47539" y="14761"/>
                </a:cubicBezTo>
                <a:cubicBezTo>
                  <a:pt x="47728" y="14740"/>
                  <a:pt x="47887" y="14728"/>
                  <a:pt x="48020" y="14728"/>
                </a:cubicBezTo>
                <a:close/>
                <a:moveTo>
                  <a:pt x="18411" y="15154"/>
                </a:moveTo>
                <a:cubicBezTo>
                  <a:pt x="18939" y="15182"/>
                  <a:pt x="19486" y="15209"/>
                  <a:pt x="20025" y="15209"/>
                </a:cubicBezTo>
                <a:cubicBezTo>
                  <a:pt x="20248" y="15209"/>
                  <a:pt x="20470" y="15205"/>
                  <a:pt x="20688" y="15193"/>
                </a:cubicBezTo>
                <a:cubicBezTo>
                  <a:pt x="21002" y="15193"/>
                  <a:pt x="21120" y="15272"/>
                  <a:pt x="21120" y="15586"/>
                </a:cubicBezTo>
                <a:cubicBezTo>
                  <a:pt x="21238" y="16449"/>
                  <a:pt x="21238" y="16410"/>
                  <a:pt x="20374" y="16449"/>
                </a:cubicBezTo>
                <a:cubicBezTo>
                  <a:pt x="18922" y="16528"/>
                  <a:pt x="17430" y="16528"/>
                  <a:pt x="15977" y="16528"/>
                </a:cubicBezTo>
                <a:cubicBezTo>
                  <a:pt x="15920" y="16528"/>
                  <a:pt x="15869" y="16529"/>
                  <a:pt x="15823" y="16529"/>
                </a:cubicBezTo>
                <a:cubicBezTo>
                  <a:pt x="15526" y="16529"/>
                  <a:pt x="15467" y="16499"/>
                  <a:pt x="15467" y="16057"/>
                </a:cubicBezTo>
                <a:cubicBezTo>
                  <a:pt x="15467" y="15154"/>
                  <a:pt x="15467" y="15154"/>
                  <a:pt x="16370" y="15154"/>
                </a:cubicBezTo>
                <a:close/>
                <a:moveTo>
                  <a:pt x="48442" y="16842"/>
                </a:moveTo>
                <a:cubicBezTo>
                  <a:pt x="48639" y="16842"/>
                  <a:pt x="48678" y="16920"/>
                  <a:pt x="48678" y="17117"/>
                </a:cubicBezTo>
                <a:cubicBezTo>
                  <a:pt x="48678" y="17274"/>
                  <a:pt x="48678" y="17431"/>
                  <a:pt x="48442" y="17431"/>
                </a:cubicBezTo>
                <a:cubicBezTo>
                  <a:pt x="48128" y="17470"/>
                  <a:pt x="47814" y="17470"/>
                  <a:pt x="47500" y="17470"/>
                </a:cubicBezTo>
                <a:lnTo>
                  <a:pt x="44399" y="17470"/>
                </a:lnTo>
                <a:cubicBezTo>
                  <a:pt x="44320" y="17490"/>
                  <a:pt x="44242" y="17499"/>
                  <a:pt x="44168" y="17499"/>
                </a:cubicBezTo>
                <a:cubicBezTo>
                  <a:pt x="44095" y="17499"/>
                  <a:pt x="44026" y="17490"/>
                  <a:pt x="43967" y="17470"/>
                </a:cubicBezTo>
                <a:cubicBezTo>
                  <a:pt x="43810" y="17431"/>
                  <a:pt x="43732" y="17274"/>
                  <a:pt x="43771" y="17156"/>
                </a:cubicBezTo>
                <a:cubicBezTo>
                  <a:pt x="43810" y="17038"/>
                  <a:pt x="43928" y="17038"/>
                  <a:pt x="44006" y="17038"/>
                </a:cubicBezTo>
                <a:cubicBezTo>
                  <a:pt x="45145" y="17038"/>
                  <a:pt x="46323" y="16999"/>
                  <a:pt x="47461" y="16881"/>
                </a:cubicBezTo>
                <a:cubicBezTo>
                  <a:pt x="47775" y="16842"/>
                  <a:pt x="48089" y="16842"/>
                  <a:pt x="48442" y="16842"/>
                </a:cubicBezTo>
                <a:close/>
                <a:moveTo>
                  <a:pt x="20845" y="17156"/>
                </a:moveTo>
                <a:cubicBezTo>
                  <a:pt x="21002" y="17156"/>
                  <a:pt x="21159" y="17195"/>
                  <a:pt x="21120" y="17352"/>
                </a:cubicBezTo>
                <a:cubicBezTo>
                  <a:pt x="21081" y="17548"/>
                  <a:pt x="21081" y="17666"/>
                  <a:pt x="20845" y="17666"/>
                </a:cubicBezTo>
                <a:lnTo>
                  <a:pt x="18725" y="17666"/>
                </a:lnTo>
                <a:lnTo>
                  <a:pt x="18725" y="17706"/>
                </a:lnTo>
                <a:lnTo>
                  <a:pt x="15860" y="17666"/>
                </a:lnTo>
                <a:lnTo>
                  <a:pt x="15624" y="17666"/>
                </a:lnTo>
                <a:cubicBezTo>
                  <a:pt x="15467" y="17627"/>
                  <a:pt x="15506" y="17470"/>
                  <a:pt x="15506" y="17352"/>
                </a:cubicBezTo>
                <a:cubicBezTo>
                  <a:pt x="15506" y="17234"/>
                  <a:pt x="15546" y="17156"/>
                  <a:pt x="15663" y="17156"/>
                </a:cubicBezTo>
                <a:close/>
                <a:moveTo>
                  <a:pt x="49542" y="15311"/>
                </a:moveTo>
                <a:lnTo>
                  <a:pt x="49542" y="15311"/>
                </a:lnTo>
                <a:cubicBezTo>
                  <a:pt x="50013" y="15625"/>
                  <a:pt x="50366" y="16135"/>
                  <a:pt x="50405" y="16724"/>
                </a:cubicBezTo>
                <a:lnTo>
                  <a:pt x="50523" y="20218"/>
                </a:lnTo>
                <a:lnTo>
                  <a:pt x="50523" y="20807"/>
                </a:lnTo>
                <a:cubicBezTo>
                  <a:pt x="50484" y="20846"/>
                  <a:pt x="50405" y="20846"/>
                  <a:pt x="50366" y="20885"/>
                </a:cubicBezTo>
                <a:cubicBezTo>
                  <a:pt x="49542" y="20807"/>
                  <a:pt x="49699" y="20925"/>
                  <a:pt x="49659" y="20179"/>
                </a:cubicBezTo>
                <a:cubicBezTo>
                  <a:pt x="49542" y="18569"/>
                  <a:pt x="49542" y="16920"/>
                  <a:pt x="49542" y="15311"/>
                </a:cubicBezTo>
                <a:close/>
                <a:moveTo>
                  <a:pt x="48442" y="18126"/>
                </a:moveTo>
                <a:cubicBezTo>
                  <a:pt x="48678" y="18126"/>
                  <a:pt x="48678" y="18216"/>
                  <a:pt x="48678" y="18569"/>
                </a:cubicBezTo>
                <a:cubicBezTo>
                  <a:pt x="48717" y="19197"/>
                  <a:pt x="48835" y="19825"/>
                  <a:pt x="48796" y="20493"/>
                </a:cubicBezTo>
                <a:cubicBezTo>
                  <a:pt x="48796" y="20728"/>
                  <a:pt x="48717" y="20846"/>
                  <a:pt x="48442" y="20846"/>
                </a:cubicBezTo>
                <a:cubicBezTo>
                  <a:pt x="47877" y="20846"/>
                  <a:pt x="47312" y="20947"/>
                  <a:pt x="46746" y="20947"/>
                </a:cubicBezTo>
                <a:cubicBezTo>
                  <a:pt x="46605" y="20947"/>
                  <a:pt x="46464" y="20940"/>
                  <a:pt x="46323" y="20925"/>
                </a:cubicBezTo>
                <a:cubicBezTo>
                  <a:pt x="46186" y="20941"/>
                  <a:pt x="46049" y="20947"/>
                  <a:pt x="45911" y="20947"/>
                </a:cubicBezTo>
                <a:cubicBezTo>
                  <a:pt x="45456" y="20947"/>
                  <a:pt x="44997" y="20879"/>
                  <a:pt x="44522" y="20879"/>
                </a:cubicBezTo>
                <a:cubicBezTo>
                  <a:pt x="44442" y="20879"/>
                  <a:pt x="44362" y="20881"/>
                  <a:pt x="44281" y="20885"/>
                </a:cubicBezTo>
                <a:cubicBezTo>
                  <a:pt x="44046" y="20885"/>
                  <a:pt x="43928" y="20767"/>
                  <a:pt x="43928" y="20493"/>
                </a:cubicBezTo>
                <a:cubicBezTo>
                  <a:pt x="43889" y="19865"/>
                  <a:pt x="43849" y="19236"/>
                  <a:pt x="43810" y="18569"/>
                </a:cubicBezTo>
                <a:cubicBezTo>
                  <a:pt x="43771" y="18294"/>
                  <a:pt x="43889" y="18255"/>
                  <a:pt x="44163" y="18255"/>
                </a:cubicBezTo>
                <a:cubicBezTo>
                  <a:pt x="45498" y="18216"/>
                  <a:pt x="46872" y="18137"/>
                  <a:pt x="48246" y="18137"/>
                </a:cubicBezTo>
                <a:cubicBezTo>
                  <a:pt x="48325" y="18130"/>
                  <a:pt x="48390" y="18126"/>
                  <a:pt x="48442" y="18126"/>
                </a:cubicBezTo>
                <a:close/>
                <a:moveTo>
                  <a:pt x="16709" y="18353"/>
                </a:moveTo>
                <a:cubicBezTo>
                  <a:pt x="17008" y="18353"/>
                  <a:pt x="17312" y="18373"/>
                  <a:pt x="17626" y="18412"/>
                </a:cubicBezTo>
                <a:cubicBezTo>
                  <a:pt x="17927" y="18425"/>
                  <a:pt x="18228" y="18430"/>
                  <a:pt x="18531" y="18430"/>
                </a:cubicBezTo>
                <a:cubicBezTo>
                  <a:pt x="19135" y="18430"/>
                  <a:pt x="19746" y="18412"/>
                  <a:pt x="20374" y="18412"/>
                </a:cubicBezTo>
                <a:lnTo>
                  <a:pt x="20806" y="18412"/>
                </a:lnTo>
                <a:cubicBezTo>
                  <a:pt x="20836" y="18407"/>
                  <a:pt x="20863" y="18405"/>
                  <a:pt x="20888" y="18405"/>
                </a:cubicBezTo>
                <a:cubicBezTo>
                  <a:pt x="21060" y="18405"/>
                  <a:pt x="21120" y="18521"/>
                  <a:pt x="21120" y="18726"/>
                </a:cubicBezTo>
                <a:lnTo>
                  <a:pt x="21120" y="21082"/>
                </a:lnTo>
                <a:cubicBezTo>
                  <a:pt x="21120" y="21317"/>
                  <a:pt x="21081" y="21435"/>
                  <a:pt x="20806" y="21435"/>
                </a:cubicBezTo>
                <a:cubicBezTo>
                  <a:pt x="20538" y="21422"/>
                  <a:pt x="20269" y="21416"/>
                  <a:pt x="20001" y="21416"/>
                </a:cubicBezTo>
                <a:cubicBezTo>
                  <a:pt x="18659" y="21416"/>
                  <a:pt x="17312" y="21553"/>
                  <a:pt x="15938" y="21553"/>
                </a:cubicBezTo>
                <a:cubicBezTo>
                  <a:pt x="15506" y="21553"/>
                  <a:pt x="15506" y="21474"/>
                  <a:pt x="15506" y="21121"/>
                </a:cubicBezTo>
                <a:lnTo>
                  <a:pt x="15506" y="19982"/>
                </a:lnTo>
                <a:cubicBezTo>
                  <a:pt x="15506" y="19590"/>
                  <a:pt x="15506" y="19158"/>
                  <a:pt x="15506" y="18726"/>
                </a:cubicBezTo>
                <a:cubicBezTo>
                  <a:pt x="15506" y="18530"/>
                  <a:pt x="15585" y="18412"/>
                  <a:pt x="15820" y="18412"/>
                </a:cubicBezTo>
                <a:cubicBezTo>
                  <a:pt x="16115" y="18373"/>
                  <a:pt x="16409" y="18353"/>
                  <a:pt x="16709" y="18353"/>
                </a:cubicBezTo>
                <a:close/>
                <a:moveTo>
                  <a:pt x="14682" y="14958"/>
                </a:moveTo>
                <a:cubicBezTo>
                  <a:pt x="14682" y="15743"/>
                  <a:pt x="14760" y="16410"/>
                  <a:pt x="14682" y="17117"/>
                </a:cubicBezTo>
                <a:cubicBezTo>
                  <a:pt x="14564" y="18412"/>
                  <a:pt x="14564" y="19668"/>
                  <a:pt x="14564" y="20964"/>
                </a:cubicBezTo>
                <a:cubicBezTo>
                  <a:pt x="14564" y="21121"/>
                  <a:pt x="14603" y="21278"/>
                  <a:pt x="14564" y="21396"/>
                </a:cubicBezTo>
                <a:cubicBezTo>
                  <a:pt x="14564" y="21553"/>
                  <a:pt x="14486" y="21631"/>
                  <a:pt x="14368" y="21631"/>
                </a:cubicBezTo>
                <a:cubicBezTo>
                  <a:pt x="14093" y="21670"/>
                  <a:pt x="13858" y="21749"/>
                  <a:pt x="13622" y="21827"/>
                </a:cubicBezTo>
                <a:cubicBezTo>
                  <a:pt x="13544" y="20885"/>
                  <a:pt x="13701" y="19943"/>
                  <a:pt x="13701" y="19079"/>
                </a:cubicBezTo>
                <a:cubicBezTo>
                  <a:pt x="13740" y="18216"/>
                  <a:pt x="13858" y="17352"/>
                  <a:pt x="13858" y="16489"/>
                </a:cubicBezTo>
                <a:cubicBezTo>
                  <a:pt x="13818" y="16057"/>
                  <a:pt x="13975" y="15625"/>
                  <a:pt x="14289" y="15311"/>
                </a:cubicBezTo>
                <a:cubicBezTo>
                  <a:pt x="14407" y="15232"/>
                  <a:pt x="14446" y="15075"/>
                  <a:pt x="14682" y="14958"/>
                </a:cubicBezTo>
                <a:close/>
                <a:moveTo>
                  <a:pt x="50955" y="16960"/>
                </a:moveTo>
                <a:cubicBezTo>
                  <a:pt x="51465" y="17431"/>
                  <a:pt x="51936" y="17706"/>
                  <a:pt x="51975" y="18491"/>
                </a:cubicBezTo>
                <a:cubicBezTo>
                  <a:pt x="52015" y="19590"/>
                  <a:pt x="51975" y="20650"/>
                  <a:pt x="52015" y="21749"/>
                </a:cubicBezTo>
                <a:cubicBezTo>
                  <a:pt x="52015" y="22024"/>
                  <a:pt x="51936" y="22181"/>
                  <a:pt x="51661" y="22181"/>
                </a:cubicBezTo>
                <a:cubicBezTo>
                  <a:pt x="51387" y="22181"/>
                  <a:pt x="51230" y="22141"/>
                  <a:pt x="51190" y="21788"/>
                </a:cubicBezTo>
                <a:cubicBezTo>
                  <a:pt x="51112" y="21199"/>
                  <a:pt x="51073" y="20610"/>
                  <a:pt x="51073" y="20022"/>
                </a:cubicBezTo>
                <a:cubicBezTo>
                  <a:pt x="51033" y="19040"/>
                  <a:pt x="51033" y="18059"/>
                  <a:pt x="50916" y="16960"/>
                </a:cubicBezTo>
                <a:close/>
                <a:moveTo>
                  <a:pt x="49581" y="11817"/>
                </a:moveTo>
                <a:cubicBezTo>
                  <a:pt x="51230" y="13819"/>
                  <a:pt x="53153" y="15507"/>
                  <a:pt x="55312" y="16881"/>
                </a:cubicBezTo>
                <a:cubicBezTo>
                  <a:pt x="57275" y="18216"/>
                  <a:pt x="59434" y="19158"/>
                  <a:pt x="61711" y="19747"/>
                </a:cubicBezTo>
                <a:cubicBezTo>
                  <a:pt x="62025" y="19825"/>
                  <a:pt x="62143" y="19943"/>
                  <a:pt x="62143" y="20296"/>
                </a:cubicBezTo>
                <a:cubicBezTo>
                  <a:pt x="62104" y="20767"/>
                  <a:pt x="62143" y="21278"/>
                  <a:pt x="62104" y="21749"/>
                </a:cubicBezTo>
                <a:cubicBezTo>
                  <a:pt x="62104" y="22141"/>
                  <a:pt x="61986" y="22181"/>
                  <a:pt x="61593" y="22181"/>
                </a:cubicBezTo>
                <a:cubicBezTo>
                  <a:pt x="61083" y="22141"/>
                  <a:pt x="60573" y="22024"/>
                  <a:pt x="60101" y="21867"/>
                </a:cubicBezTo>
                <a:cubicBezTo>
                  <a:pt x="58139" y="21278"/>
                  <a:pt x="56294" y="20336"/>
                  <a:pt x="54684" y="19119"/>
                </a:cubicBezTo>
                <a:cubicBezTo>
                  <a:pt x="53192" y="18137"/>
                  <a:pt x="51818" y="16920"/>
                  <a:pt x="50680" y="15507"/>
                </a:cubicBezTo>
                <a:cubicBezTo>
                  <a:pt x="50523" y="15311"/>
                  <a:pt x="50366" y="15115"/>
                  <a:pt x="50209" y="14918"/>
                </a:cubicBezTo>
                <a:cubicBezTo>
                  <a:pt x="49424" y="14055"/>
                  <a:pt x="49424" y="13034"/>
                  <a:pt x="49581" y="11817"/>
                </a:cubicBezTo>
                <a:close/>
                <a:moveTo>
                  <a:pt x="54174" y="19825"/>
                </a:moveTo>
                <a:cubicBezTo>
                  <a:pt x="54292" y="19904"/>
                  <a:pt x="54449" y="19982"/>
                  <a:pt x="54566" y="20022"/>
                </a:cubicBezTo>
                <a:cubicBezTo>
                  <a:pt x="55469" y="20375"/>
                  <a:pt x="55508" y="21121"/>
                  <a:pt x="55430" y="21906"/>
                </a:cubicBezTo>
                <a:cubicBezTo>
                  <a:pt x="55391" y="22024"/>
                  <a:pt x="55430" y="22181"/>
                  <a:pt x="55312" y="22181"/>
                </a:cubicBezTo>
                <a:cubicBezTo>
                  <a:pt x="55136" y="22200"/>
                  <a:pt x="54969" y="22210"/>
                  <a:pt x="54807" y="22210"/>
                </a:cubicBezTo>
                <a:cubicBezTo>
                  <a:pt x="54645" y="22210"/>
                  <a:pt x="54488" y="22200"/>
                  <a:pt x="54331" y="22181"/>
                </a:cubicBezTo>
                <a:cubicBezTo>
                  <a:pt x="54174" y="22141"/>
                  <a:pt x="54174" y="22024"/>
                  <a:pt x="54174" y="21906"/>
                </a:cubicBezTo>
                <a:lnTo>
                  <a:pt x="54174" y="19825"/>
                </a:lnTo>
                <a:close/>
                <a:moveTo>
                  <a:pt x="52614" y="18575"/>
                </a:moveTo>
                <a:cubicBezTo>
                  <a:pt x="52923" y="18770"/>
                  <a:pt x="53156" y="18964"/>
                  <a:pt x="53428" y="19197"/>
                </a:cubicBezTo>
                <a:cubicBezTo>
                  <a:pt x="53546" y="19276"/>
                  <a:pt x="53546" y="19433"/>
                  <a:pt x="53546" y="19590"/>
                </a:cubicBezTo>
                <a:cubicBezTo>
                  <a:pt x="53624" y="20336"/>
                  <a:pt x="53663" y="21121"/>
                  <a:pt x="53624" y="21867"/>
                </a:cubicBezTo>
                <a:cubicBezTo>
                  <a:pt x="53624" y="22102"/>
                  <a:pt x="53546" y="22220"/>
                  <a:pt x="53310" y="22220"/>
                </a:cubicBezTo>
                <a:cubicBezTo>
                  <a:pt x="53153" y="22181"/>
                  <a:pt x="52996" y="22181"/>
                  <a:pt x="52839" y="22181"/>
                </a:cubicBezTo>
                <a:cubicBezTo>
                  <a:pt x="52682" y="22181"/>
                  <a:pt x="52525" y="22063"/>
                  <a:pt x="52564" y="21906"/>
                </a:cubicBezTo>
                <a:cubicBezTo>
                  <a:pt x="52604" y="20807"/>
                  <a:pt x="52486" y="19708"/>
                  <a:pt x="52564" y="18608"/>
                </a:cubicBezTo>
                <a:cubicBezTo>
                  <a:pt x="52564" y="18608"/>
                  <a:pt x="52586" y="18587"/>
                  <a:pt x="52614" y="18575"/>
                </a:cubicBezTo>
                <a:close/>
                <a:moveTo>
                  <a:pt x="56058" y="21082"/>
                </a:moveTo>
                <a:lnTo>
                  <a:pt x="58099" y="22141"/>
                </a:lnTo>
                <a:cubicBezTo>
                  <a:pt x="58052" y="22283"/>
                  <a:pt x="57977" y="22311"/>
                  <a:pt x="57899" y="22311"/>
                </a:cubicBezTo>
                <a:cubicBezTo>
                  <a:pt x="57847" y="22311"/>
                  <a:pt x="57793" y="22298"/>
                  <a:pt x="57746" y="22298"/>
                </a:cubicBezTo>
                <a:lnTo>
                  <a:pt x="56568" y="22298"/>
                </a:lnTo>
                <a:cubicBezTo>
                  <a:pt x="56058" y="22259"/>
                  <a:pt x="55901" y="22063"/>
                  <a:pt x="55940" y="21592"/>
                </a:cubicBezTo>
                <a:cubicBezTo>
                  <a:pt x="55980" y="21396"/>
                  <a:pt x="56019" y="21239"/>
                  <a:pt x="56058" y="21082"/>
                </a:cubicBezTo>
                <a:close/>
                <a:moveTo>
                  <a:pt x="13308" y="16449"/>
                </a:moveTo>
                <a:lnTo>
                  <a:pt x="13426" y="16528"/>
                </a:lnTo>
                <a:cubicBezTo>
                  <a:pt x="13426" y="17234"/>
                  <a:pt x="13387" y="17980"/>
                  <a:pt x="13308" y="18687"/>
                </a:cubicBezTo>
                <a:cubicBezTo>
                  <a:pt x="13229" y="19825"/>
                  <a:pt x="13112" y="20925"/>
                  <a:pt x="13072" y="22024"/>
                </a:cubicBezTo>
                <a:cubicBezTo>
                  <a:pt x="13103" y="22358"/>
                  <a:pt x="12827" y="22599"/>
                  <a:pt x="12519" y="22599"/>
                </a:cubicBezTo>
                <a:cubicBezTo>
                  <a:pt x="12429" y="22599"/>
                  <a:pt x="12337" y="22578"/>
                  <a:pt x="12248" y="22534"/>
                </a:cubicBezTo>
                <a:cubicBezTo>
                  <a:pt x="12052" y="22456"/>
                  <a:pt x="12130" y="22298"/>
                  <a:pt x="12130" y="22141"/>
                </a:cubicBezTo>
                <a:lnTo>
                  <a:pt x="12130" y="20100"/>
                </a:lnTo>
                <a:lnTo>
                  <a:pt x="12130" y="18059"/>
                </a:lnTo>
                <a:cubicBezTo>
                  <a:pt x="12130" y="17863"/>
                  <a:pt x="12091" y="17706"/>
                  <a:pt x="12209" y="17548"/>
                </a:cubicBezTo>
                <a:lnTo>
                  <a:pt x="13308" y="16449"/>
                </a:lnTo>
                <a:close/>
                <a:moveTo>
                  <a:pt x="11620" y="18098"/>
                </a:moveTo>
                <a:cubicBezTo>
                  <a:pt x="11620" y="19590"/>
                  <a:pt x="11659" y="20885"/>
                  <a:pt x="11581" y="22220"/>
                </a:cubicBezTo>
                <a:cubicBezTo>
                  <a:pt x="11541" y="22495"/>
                  <a:pt x="11424" y="22573"/>
                  <a:pt x="11227" y="22613"/>
                </a:cubicBezTo>
                <a:cubicBezTo>
                  <a:pt x="11188" y="22652"/>
                  <a:pt x="11149" y="22652"/>
                  <a:pt x="11070" y="22652"/>
                </a:cubicBezTo>
                <a:cubicBezTo>
                  <a:pt x="10723" y="22664"/>
                  <a:pt x="10497" y="22690"/>
                  <a:pt x="10349" y="22690"/>
                </a:cubicBezTo>
                <a:cubicBezTo>
                  <a:pt x="10013" y="22690"/>
                  <a:pt x="10089" y="22552"/>
                  <a:pt x="10089" y="21788"/>
                </a:cubicBezTo>
                <a:cubicBezTo>
                  <a:pt x="10089" y="21160"/>
                  <a:pt x="10128" y="20532"/>
                  <a:pt x="10089" y="19865"/>
                </a:cubicBezTo>
                <a:cubicBezTo>
                  <a:pt x="10050" y="19472"/>
                  <a:pt x="10246" y="19079"/>
                  <a:pt x="10599" y="18883"/>
                </a:cubicBezTo>
                <a:cubicBezTo>
                  <a:pt x="10953" y="18648"/>
                  <a:pt x="11306" y="18373"/>
                  <a:pt x="11620" y="18098"/>
                </a:cubicBezTo>
                <a:close/>
                <a:moveTo>
                  <a:pt x="14721" y="11974"/>
                </a:moveTo>
                <a:lnTo>
                  <a:pt x="14760" y="13427"/>
                </a:lnTo>
                <a:cubicBezTo>
                  <a:pt x="14721" y="13544"/>
                  <a:pt x="14682" y="13662"/>
                  <a:pt x="14603" y="13741"/>
                </a:cubicBezTo>
                <a:cubicBezTo>
                  <a:pt x="14015" y="14329"/>
                  <a:pt x="13465" y="14997"/>
                  <a:pt x="12955" y="15625"/>
                </a:cubicBezTo>
                <a:cubicBezTo>
                  <a:pt x="12248" y="16489"/>
                  <a:pt x="11424" y="17274"/>
                  <a:pt x="10521" y="17941"/>
                </a:cubicBezTo>
                <a:cubicBezTo>
                  <a:pt x="8794" y="19354"/>
                  <a:pt x="6870" y="20571"/>
                  <a:pt x="4829" y="21474"/>
                </a:cubicBezTo>
                <a:cubicBezTo>
                  <a:pt x="3769" y="21945"/>
                  <a:pt x="2670" y="22298"/>
                  <a:pt x="1531" y="22613"/>
                </a:cubicBezTo>
                <a:cubicBezTo>
                  <a:pt x="1413" y="22652"/>
                  <a:pt x="1335" y="22652"/>
                  <a:pt x="1217" y="22691"/>
                </a:cubicBezTo>
                <a:cubicBezTo>
                  <a:pt x="1112" y="22700"/>
                  <a:pt x="1030" y="22707"/>
                  <a:pt x="966" y="22707"/>
                </a:cubicBezTo>
                <a:cubicBezTo>
                  <a:pt x="746" y="22707"/>
                  <a:pt x="746" y="22625"/>
                  <a:pt x="746" y="22259"/>
                </a:cubicBezTo>
                <a:cubicBezTo>
                  <a:pt x="707" y="21749"/>
                  <a:pt x="746" y="21278"/>
                  <a:pt x="903" y="20767"/>
                </a:cubicBezTo>
                <a:cubicBezTo>
                  <a:pt x="1099" y="20296"/>
                  <a:pt x="1727" y="20336"/>
                  <a:pt x="2159" y="20139"/>
                </a:cubicBezTo>
                <a:cubicBezTo>
                  <a:pt x="4436" y="19315"/>
                  <a:pt x="6595" y="18216"/>
                  <a:pt x="8637" y="16960"/>
                </a:cubicBezTo>
                <a:cubicBezTo>
                  <a:pt x="10874" y="15586"/>
                  <a:pt x="12915" y="13898"/>
                  <a:pt x="14721" y="11974"/>
                </a:cubicBezTo>
                <a:close/>
                <a:moveTo>
                  <a:pt x="9618" y="19668"/>
                </a:moveTo>
                <a:cubicBezTo>
                  <a:pt x="9618" y="20650"/>
                  <a:pt x="9657" y="21553"/>
                  <a:pt x="9618" y="22456"/>
                </a:cubicBezTo>
                <a:cubicBezTo>
                  <a:pt x="9657" y="22573"/>
                  <a:pt x="9579" y="22652"/>
                  <a:pt x="9461" y="22691"/>
                </a:cubicBezTo>
                <a:cubicBezTo>
                  <a:pt x="9237" y="22766"/>
                  <a:pt x="9013" y="22793"/>
                  <a:pt x="8779" y="22793"/>
                </a:cubicBezTo>
                <a:cubicBezTo>
                  <a:pt x="8644" y="22793"/>
                  <a:pt x="8505" y="22784"/>
                  <a:pt x="8362" y="22770"/>
                </a:cubicBezTo>
                <a:cubicBezTo>
                  <a:pt x="8244" y="22770"/>
                  <a:pt x="8205" y="22652"/>
                  <a:pt x="8205" y="22534"/>
                </a:cubicBezTo>
                <a:cubicBezTo>
                  <a:pt x="8205" y="22024"/>
                  <a:pt x="8165" y="21474"/>
                  <a:pt x="8126" y="21003"/>
                </a:cubicBezTo>
                <a:cubicBezTo>
                  <a:pt x="8087" y="20728"/>
                  <a:pt x="8205" y="20493"/>
                  <a:pt x="8440" y="20375"/>
                </a:cubicBezTo>
                <a:cubicBezTo>
                  <a:pt x="8833" y="20179"/>
                  <a:pt x="9186" y="19943"/>
                  <a:pt x="9618" y="19668"/>
                </a:cubicBezTo>
                <a:close/>
                <a:moveTo>
                  <a:pt x="5260" y="22181"/>
                </a:moveTo>
                <a:lnTo>
                  <a:pt x="5260" y="22181"/>
                </a:lnTo>
                <a:cubicBezTo>
                  <a:pt x="5417" y="22848"/>
                  <a:pt x="5417" y="22848"/>
                  <a:pt x="4789" y="22848"/>
                </a:cubicBezTo>
                <a:lnTo>
                  <a:pt x="3926" y="22848"/>
                </a:lnTo>
                <a:lnTo>
                  <a:pt x="3886" y="22691"/>
                </a:lnTo>
                <a:lnTo>
                  <a:pt x="5260" y="22181"/>
                </a:lnTo>
                <a:close/>
                <a:moveTo>
                  <a:pt x="7616" y="20925"/>
                </a:moveTo>
                <a:cubicBezTo>
                  <a:pt x="7616" y="21474"/>
                  <a:pt x="7734" y="21906"/>
                  <a:pt x="7734" y="22377"/>
                </a:cubicBezTo>
                <a:cubicBezTo>
                  <a:pt x="7694" y="22652"/>
                  <a:pt x="7694" y="22809"/>
                  <a:pt x="7341" y="22809"/>
                </a:cubicBezTo>
                <a:cubicBezTo>
                  <a:pt x="7270" y="22801"/>
                  <a:pt x="7198" y="22798"/>
                  <a:pt x="7125" y="22798"/>
                </a:cubicBezTo>
                <a:cubicBezTo>
                  <a:pt x="6831" y="22798"/>
                  <a:pt x="6517" y="22848"/>
                  <a:pt x="6203" y="22848"/>
                </a:cubicBezTo>
                <a:cubicBezTo>
                  <a:pt x="5967" y="22848"/>
                  <a:pt x="5849" y="22770"/>
                  <a:pt x="5849" y="22495"/>
                </a:cubicBezTo>
                <a:cubicBezTo>
                  <a:pt x="5849" y="22102"/>
                  <a:pt x="5849" y="21788"/>
                  <a:pt x="6320" y="21631"/>
                </a:cubicBezTo>
                <a:cubicBezTo>
                  <a:pt x="6752" y="21435"/>
                  <a:pt x="7184" y="21199"/>
                  <a:pt x="7616" y="20925"/>
                </a:cubicBezTo>
                <a:close/>
                <a:moveTo>
                  <a:pt x="21434" y="22259"/>
                </a:moveTo>
                <a:cubicBezTo>
                  <a:pt x="22062" y="22259"/>
                  <a:pt x="22062" y="22259"/>
                  <a:pt x="22141" y="22887"/>
                </a:cubicBezTo>
                <a:cubicBezTo>
                  <a:pt x="22180" y="23790"/>
                  <a:pt x="22101" y="24732"/>
                  <a:pt x="21944" y="25596"/>
                </a:cubicBezTo>
                <a:cubicBezTo>
                  <a:pt x="21905" y="25871"/>
                  <a:pt x="21709" y="25910"/>
                  <a:pt x="21473" y="25910"/>
                </a:cubicBezTo>
                <a:lnTo>
                  <a:pt x="19275" y="25910"/>
                </a:lnTo>
                <a:lnTo>
                  <a:pt x="14996" y="25753"/>
                </a:lnTo>
                <a:cubicBezTo>
                  <a:pt x="14878" y="25753"/>
                  <a:pt x="14760" y="25714"/>
                  <a:pt x="14564" y="25675"/>
                </a:cubicBezTo>
                <a:cubicBezTo>
                  <a:pt x="14407" y="25675"/>
                  <a:pt x="14329" y="25557"/>
                  <a:pt x="14329" y="25400"/>
                </a:cubicBezTo>
                <a:cubicBezTo>
                  <a:pt x="14368" y="24536"/>
                  <a:pt x="14368" y="23712"/>
                  <a:pt x="14368" y="22848"/>
                </a:cubicBezTo>
                <a:cubicBezTo>
                  <a:pt x="14368" y="22613"/>
                  <a:pt x="14486" y="22573"/>
                  <a:pt x="14721" y="22534"/>
                </a:cubicBezTo>
                <a:cubicBezTo>
                  <a:pt x="15349" y="22416"/>
                  <a:pt x="16017" y="22416"/>
                  <a:pt x="16684" y="22416"/>
                </a:cubicBezTo>
                <a:cubicBezTo>
                  <a:pt x="18254" y="22338"/>
                  <a:pt x="19825" y="22259"/>
                  <a:pt x="21434" y="22259"/>
                </a:cubicBezTo>
                <a:close/>
                <a:moveTo>
                  <a:pt x="49895" y="21670"/>
                </a:moveTo>
                <a:cubicBezTo>
                  <a:pt x="50405" y="21670"/>
                  <a:pt x="50523" y="21749"/>
                  <a:pt x="50523" y="22259"/>
                </a:cubicBezTo>
                <a:cubicBezTo>
                  <a:pt x="50523" y="23280"/>
                  <a:pt x="50484" y="24301"/>
                  <a:pt x="50405" y="25282"/>
                </a:cubicBezTo>
                <a:cubicBezTo>
                  <a:pt x="50366" y="25949"/>
                  <a:pt x="50209" y="26067"/>
                  <a:pt x="49542" y="26067"/>
                </a:cubicBezTo>
                <a:lnTo>
                  <a:pt x="46637" y="26067"/>
                </a:lnTo>
                <a:cubicBezTo>
                  <a:pt x="45812" y="26106"/>
                  <a:pt x="44988" y="26106"/>
                  <a:pt x="44124" y="26106"/>
                </a:cubicBezTo>
                <a:cubicBezTo>
                  <a:pt x="43889" y="26106"/>
                  <a:pt x="43653" y="26106"/>
                  <a:pt x="43378" y="26067"/>
                </a:cubicBezTo>
                <a:cubicBezTo>
                  <a:pt x="42986" y="26028"/>
                  <a:pt x="42868" y="25871"/>
                  <a:pt x="42829" y="25478"/>
                </a:cubicBezTo>
                <a:cubicBezTo>
                  <a:pt x="42711" y="24497"/>
                  <a:pt x="42672" y="23476"/>
                  <a:pt x="42711" y="22495"/>
                </a:cubicBezTo>
                <a:cubicBezTo>
                  <a:pt x="42711" y="22024"/>
                  <a:pt x="42711" y="21984"/>
                  <a:pt x="43182" y="21906"/>
                </a:cubicBezTo>
                <a:cubicBezTo>
                  <a:pt x="43535" y="21827"/>
                  <a:pt x="43889" y="21827"/>
                  <a:pt x="44242" y="21827"/>
                </a:cubicBezTo>
                <a:cubicBezTo>
                  <a:pt x="44511" y="21839"/>
                  <a:pt x="44780" y="21843"/>
                  <a:pt x="45050" y="21843"/>
                </a:cubicBezTo>
                <a:cubicBezTo>
                  <a:pt x="46665" y="21843"/>
                  <a:pt x="48280" y="21670"/>
                  <a:pt x="49895" y="21670"/>
                </a:cubicBezTo>
                <a:close/>
                <a:moveTo>
                  <a:pt x="46166" y="1"/>
                </a:moveTo>
                <a:cubicBezTo>
                  <a:pt x="45734" y="40"/>
                  <a:pt x="45773" y="393"/>
                  <a:pt x="45694" y="668"/>
                </a:cubicBezTo>
                <a:cubicBezTo>
                  <a:pt x="45420" y="1964"/>
                  <a:pt x="45184" y="3259"/>
                  <a:pt x="44909" y="4555"/>
                </a:cubicBezTo>
                <a:cubicBezTo>
                  <a:pt x="44909" y="4672"/>
                  <a:pt x="44949" y="4869"/>
                  <a:pt x="44752" y="4908"/>
                </a:cubicBezTo>
                <a:cubicBezTo>
                  <a:pt x="44556" y="4201"/>
                  <a:pt x="44438" y="3495"/>
                  <a:pt x="44203" y="2788"/>
                </a:cubicBezTo>
                <a:cubicBezTo>
                  <a:pt x="44129" y="2529"/>
                  <a:pt x="43985" y="2235"/>
                  <a:pt x="43706" y="2235"/>
                </a:cubicBezTo>
                <a:cubicBezTo>
                  <a:pt x="43689" y="2235"/>
                  <a:pt x="43671" y="2236"/>
                  <a:pt x="43653" y="2239"/>
                </a:cubicBezTo>
                <a:cubicBezTo>
                  <a:pt x="43339" y="2278"/>
                  <a:pt x="43339" y="2592"/>
                  <a:pt x="43300" y="2827"/>
                </a:cubicBezTo>
                <a:cubicBezTo>
                  <a:pt x="43104" y="4162"/>
                  <a:pt x="42868" y="5536"/>
                  <a:pt x="42672" y="6871"/>
                </a:cubicBezTo>
                <a:cubicBezTo>
                  <a:pt x="42632" y="7146"/>
                  <a:pt x="42554" y="7263"/>
                  <a:pt x="42279" y="7263"/>
                </a:cubicBezTo>
                <a:cubicBezTo>
                  <a:pt x="41808" y="7185"/>
                  <a:pt x="41337" y="7185"/>
                  <a:pt x="40905" y="7185"/>
                </a:cubicBezTo>
                <a:cubicBezTo>
                  <a:pt x="40445" y="7242"/>
                  <a:pt x="39986" y="7279"/>
                  <a:pt x="39526" y="7279"/>
                </a:cubicBezTo>
                <a:cubicBezTo>
                  <a:pt x="39357" y="7279"/>
                  <a:pt x="39189" y="7274"/>
                  <a:pt x="39021" y="7263"/>
                </a:cubicBezTo>
                <a:cubicBezTo>
                  <a:pt x="37894" y="7234"/>
                  <a:pt x="36768" y="7142"/>
                  <a:pt x="35641" y="7142"/>
                </a:cubicBezTo>
                <a:cubicBezTo>
                  <a:pt x="35237" y="7142"/>
                  <a:pt x="34832" y="7154"/>
                  <a:pt x="34428" y="7185"/>
                </a:cubicBezTo>
                <a:cubicBezTo>
                  <a:pt x="34369" y="7189"/>
                  <a:pt x="34310" y="7191"/>
                  <a:pt x="34250" y="7191"/>
                </a:cubicBezTo>
                <a:cubicBezTo>
                  <a:pt x="33715" y="7191"/>
                  <a:pt x="33164" y="7032"/>
                  <a:pt x="32740" y="6714"/>
                </a:cubicBezTo>
                <a:cubicBezTo>
                  <a:pt x="32452" y="6522"/>
                  <a:pt x="32296" y="6424"/>
                  <a:pt x="32147" y="6424"/>
                </a:cubicBezTo>
                <a:cubicBezTo>
                  <a:pt x="31991" y="6424"/>
                  <a:pt x="31844" y="6532"/>
                  <a:pt x="31562" y="6753"/>
                </a:cubicBezTo>
                <a:cubicBezTo>
                  <a:pt x="31130" y="7106"/>
                  <a:pt x="30659" y="7303"/>
                  <a:pt x="30149" y="7381"/>
                </a:cubicBezTo>
                <a:cubicBezTo>
                  <a:pt x="29622" y="7409"/>
                  <a:pt x="29114" y="7437"/>
                  <a:pt x="28598" y="7437"/>
                </a:cubicBezTo>
                <a:cubicBezTo>
                  <a:pt x="28384" y="7437"/>
                  <a:pt x="28169" y="7432"/>
                  <a:pt x="27951" y="7420"/>
                </a:cubicBezTo>
                <a:lnTo>
                  <a:pt x="22337" y="7420"/>
                </a:lnTo>
                <a:cubicBezTo>
                  <a:pt x="21866" y="7420"/>
                  <a:pt x="21866" y="7420"/>
                  <a:pt x="21866" y="6989"/>
                </a:cubicBezTo>
                <a:cubicBezTo>
                  <a:pt x="21866" y="5889"/>
                  <a:pt x="21827" y="4751"/>
                  <a:pt x="21709" y="3652"/>
                </a:cubicBezTo>
                <a:cubicBezTo>
                  <a:pt x="21670" y="3181"/>
                  <a:pt x="21630" y="2749"/>
                  <a:pt x="21552" y="2278"/>
                </a:cubicBezTo>
                <a:cubicBezTo>
                  <a:pt x="21552" y="2082"/>
                  <a:pt x="21473" y="1846"/>
                  <a:pt x="21199" y="1807"/>
                </a:cubicBezTo>
                <a:cubicBezTo>
                  <a:pt x="21166" y="1803"/>
                  <a:pt x="21136" y="1801"/>
                  <a:pt x="21107" y="1801"/>
                </a:cubicBezTo>
                <a:cubicBezTo>
                  <a:pt x="20860" y="1801"/>
                  <a:pt x="20755" y="1949"/>
                  <a:pt x="20649" y="2160"/>
                </a:cubicBezTo>
                <a:cubicBezTo>
                  <a:pt x="20492" y="2474"/>
                  <a:pt x="20335" y="2788"/>
                  <a:pt x="20178" y="3141"/>
                </a:cubicBezTo>
                <a:cubicBezTo>
                  <a:pt x="20139" y="3259"/>
                  <a:pt x="20099" y="3416"/>
                  <a:pt x="19942" y="3455"/>
                </a:cubicBezTo>
                <a:cubicBezTo>
                  <a:pt x="19903" y="3416"/>
                  <a:pt x="19864" y="3338"/>
                  <a:pt x="19864" y="3259"/>
                </a:cubicBezTo>
                <a:cubicBezTo>
                  <a:pt x="19746" y="2435"/>
                  <a:pt x="19550" y="1571"/>
                  <a:pt x="19314" y="786"/>
                </a:cubicBezTo>
                <a:cubicBezTo>
                  <a:pt x="19275" y="551"/>
                  <a:pt x="19196" y="276"/>
                  <a:pt x="18882" y="276"/>
                </a:cubicBezTo>
                <a:cubicBezTo>
                  <a:pt x="18529" y="276"/>
                  <a:pt x="18451" y="551"/>
                  <a:pt x="18372" y="786"/>
                </a:cubicBezTo>
                <a:lnTo>
                  <a:pt x="17940" y="2082"/>
                </a:lnTo>
                <a:lnTo>
                  <a:pt x="17234" y="3966"/>
                </a:lnTo>
                <a:lnTo>
                  <a:pt x="17116" y="3966"/>
                </a:lnTo>
                <a:cubicBezTo>
                  <a:pt x="17077" y="3534"/>
                  <a:pt x="16998" y="3102"/>
                  <a:pt x="16920" y="2670"/>
                </a:cubicBezTo>
                <a:cubicBezTo>
                  <a:pt x="16880" y="2435"/>
                  <a:pt x="16841" y="2199"/>
                  <a:pt x="16763" y="1964"/>
                </a:cubicBezTo>
                <a:cubicBezTo>
                  <a:pt x="16723" y="1767"/>
                  <a:pt x="16566" y="1650"/>
                  <a:pt x="16409" y="1650"/>
                </a:cubicBezTo>
                <a:cubicBezTo>
                  <a:pt x="16213" y="1650"/>
                  <a:pt x="16095" y="1767"/>
                  <a:pt x="16017" y="1924"/>
                </a:cubicBezTo>
                <a:cubicBezTo>
                  <a:pt x="16017" y="2003"/>
                  <a:pt x="15938" y="2082"/>
                  <a:pt x="15938" y="2160"/>
                </a:cubicBezTo>
                <a:cubicBezTo>
                  <a:pt x="15663" y="3024"/>
                  <a:pt x="15389" y="3887"/>
                  <a:pt x="15114" y="4751"/>
                </a:cubicBezTo>
                <a:cubicBezTo>
                  <a:pt x="14918" y="5418"/>
                  <a:pt x="14800" y="6046"/>
                  <a:pt x="14839" y="6714"/>
                </a:cubicBezTo>
                <a:lnTo>
                  <a:pt x="14839" y="10090"/>
                </a:lnTo>
                <a:cubicBezTo>
                  <a:pt x="14839" y="10365"/>
                  <a:pt x="14760" y="10679"/>
                  <a:pt x="14564" y="10914"/>
                </a:cubicBezTo>
                <a:cubicBezTo>
                  <a:pt x="13936" y="11739"/>
                  <a:pt x="13229" y="12484"/>
                  <a:pt x="12484" y="13191"/>
                </a:cubicBezTo>
                <a:cubicBezTo>
                  <a:pt x="9736" y="15625"/>
                  <a:pt x="6634" y="17352"/>
                  <a:pt x="3376" y="18844"/>
                </a:cubicBezTo>
                <a:cubicBezTo>
                  <a:pt x="2552" y="19236"/>
                  <a:pt x="1767" y="19551"/>
                  <a:pt x="903" y="19786"/>
                </a:cubicBezTo>
                <a:cubicBezTo>
                  <a:pt x="510" y="19904"/>
                  <a:pt x="118" y="20100"/>
                  <a:pt x="79" y="20571"/>
                </a:cubicBezTo>
                <a:cubicBezTo>
                  <a:pt x="0" y="21356"/>
                  <a:pt x="0" y="22102"/>
                  <a:pt x="79" y="22887"/>
                </a:cubicBezTo>
                <a:cubicBezTo>
                  <a:pt x="118" y="23437"/>
                  <a:pt x="314" y="23594"/>
                  <a:pt x="903" y="23594"/>
                </a:cubicBezTo>
                <a:lnTo>
                  <a:pt x="6046" y="23594"/>
                </a:lnTo>
                <a:cubicBezTo>
                  <a:pt x="6752" y="23594"/>
                  <a:pt x="7420" y="23594"/>
                  <a:pt x="8126" y="23515"/>
                </a:cubicBezTo>
                <a:cubicBezTo>
                  <a:pt x="9775" y="23398"/>
                  <a:pt x="11424" y="23319"/>
                  <a:pt x="13072" y="23319"/>
                </a:cubicBezTo>
                <a:cubicBezTo>
                  <a:pt x="13544" y="23319"/>
                  <a:pt x="13544" y="23319"/>
                  <a:pt x="13544" y="23790"/>
                </a:cubicBezTo>
                <a:lnTo>
                  <a:pt x="13544" y="25714"/>
                </a:lnTo>
                <a:cubicBezTo>
                  <a:pt x="13504" y="26106"/>
                  <a:pt x="13818" y="26499"/>
                  <a:pt x="14211" y="26538"/>
                </a:cubicBezTo>
                <a:cubicBezTo>
                  <a:pt x="14564" y="26617"/>
                  <a:pt x="14957" y="26695"/>
                  <a:pt x="15349" y="26695"/>
                </a:cubicBezTo>
                <a:lnTo>
                  <a:pt x="20688" y="26695"/>
                </a:lnTo>
                <a:cubicBezTo>
                  <a:pt x="21159" y="26695"/>
                  <a:pt x="21670" y="26656"/>
                  <a:pt x="22141" y="26577"/>
                </a:cubicBezTo>
                <a:cubicBezTo>
                  <a:pt x="22494" y="26538"/>
                  <a:pt x="22769" y="26224"/>
                  <a:pt x="22769" y="25871"/>
                </a:cubicBezTo>
                <a:cubicBezTo>
                  <a:pt x="22847" y="25439"/>
                  <a:pt x="22965" y="25007"/>
                  <a:pt x="22965" y="24575"/>
                </a:cubicBezTo>
                <a:cubicBezTo>
                  <a:pt x="23044" y="23829"/>
                  <a:pt x="23083" y="23123"/>
                  <a:pt x="23044" y="22416"/>
                </a:cubicBezTo>
                <a:cubicBezTo>
                  <a:pt x="23044" y="21984"/>
                  <a:pt x="22769" y="21631"/>
                  <a:pt x="22337" y="21592"/>
                </a:cubicBezTo>
                <a:cubicBezTo>
                  <a:pt x="22062" y="21513"/>
                  <a:pt x="21984" y="21396"/>
                  <a:pt x="21984" y="21121"/>
                </a:cubicBezTo>
                <a:cubicBezTo>
                  <a:pt x="22023" y="19982"/>
                  <a:pt x="21866" y="18805"/>
                  <a:pt x="21866" y="17666"/>
                </a:cubicBezTo>
                <a:cubicBezTo>
                  <a:pt x="21905" y="16096"/>
                  <a:pt x="22023" y="14565"/>
                  <a:pt x="21984" y="12995"/>
                </a:cubicBezTo>
                <a:cubicBezTo>
                  <a:pt x="21944" y="12013"/>
                  <a:pt x="21944" y="12053"/>
                  <a:pt x="22965" y="11974"/>
                </a:cubicBezTo>
                <a:cubicBezTo>
                  <a:pt x="23554" y="11935"/>
                  <a:pt x="24143" y="11926"/>
                  <a:pt x="24732" y="11926"/>
                </a:cubicBezTo>
                <a:cubicBezTo>
                  <a:pt x="25203" y="11926"/>
                  <a:pt x="25674" y="11932"/>
                  <a:pt x="26145" y="11932"/>
                </a:cubicBezTo>
                <a:cubicBezTo>
                  <a:pt x="26851" y="11932"/>
                  <a:pt x="27558" y="11919"/>
                  <a:pt x="28265" y="11856"/>
                </a:cubicBezTo>
                <a:cubicBezTo>
                  <a:pt x="29442" y="11817"/>
                  <a:pt x="30581" y="11817"/>
                  <a:pt x="31758" y="11817"/>
                </a:cubicBezTo>
                <a:lnTo>
                  <a:pt x="38314" y="11817"/>
                </a:lnTo>
                <a:cubicBezTo>
                  <a:pt x="38942" y="11817"/>
                  <a:pt x="39610" y="11778"/>
                  <a:pt x="40238" y="11739"/>
                </a:cubicBezTo>
                <a:cubicBezTo>
                  <a:pt x="40944" y="11660"/>
                  <a:pt x="41690" y="11699"/>
                  <a:pt x="42397" y="11660"/>
                </a:cubicBezTo>
                <a:cubicBezTo>
                  <a:pt x="42632" y="11660"/>
                  <a:pt x="42711" y="11817"/>
                  <a:pt x="42711" y="11974"/>
                </a:cubicBezTo>
                <a:lnTo>
                  <a:pt x="42711" y="12406"/>
                </a:lnTo>
                <a:cubicBezTo>
                  <a:pt x="42672" y="13544"/>
                  <a:pt x="42789" y="14722"/>
                  <a:pt x="42829" y="15860"/>
                </a:cubicBezTo>
                <a:cubicBezTo>
                  <a:pt x="42868" y="16371"/>
                  <a:pt x="42868" y="16803"/>
                  <a:pt x="42868" y="17313"/>
                </a:cubicBezTo>
                <a:cubicBezTo>
                  <a:pt x="42946" y="18451"/>
                  <a:pt x="42986" y="19590"/>
                  <a:pt x="43064" y="20728"/>
                </a:cubicBezTo>
                <a:cubicBezTo>
                  <a:pt x="43104" y="20964"/>
                  <a:pt x="43025" y="21082"/>
                  <a:pt x="42750" y="21121"/>
                </a:cubicBezTo>
                <a:cubicBezTo>
                  <a:pt x="42044" y="21239"/>
                  <a:pt x="41847" y="21513"/>
                  <a:pt x="41847" y="22220"/>
                </a:cubicBezTo>
                <a:cubicBezTo>
                  <a:pt x="41808" y="22691"/>
                  <a:pt x="41847" y="23201"/>
                  <a:pt x="41887" y="23672"/>
                </a:cubicBezTo>
                <a:cubicBezTo>
                  <a:pt x="41926" y="24497"/>
                  <a:pt x="42004" y="25360"/>
                  <a:pt x="42122" y="26185"/>
                </a:cubicBezTo>
                <a:cubicBezTo>
                  <a:pt x="42122" y="26538"/>
                  <a:pt x="42397" y="26813"/>
                  <a:pt x="42750" y="26852"/>
                </a:cubicBezTo>
                <a:cubicBezTo>
                  <a:pt x="43221" y="26891"/>
                  <a:pt x="43692" y="26931"/>
                  <a:pt x="44203" y="26970"/>
                </a:cubicBezTo>
                <a:cubicBezTo>
                  <a:pt x="45680" y="26937"/>
                  <a:pt x="47156" y="26795"/>
                  <a:pt x="48633" y="26795"/>
                </a:cubicBezTo>
                <a:cubicBezTo>
                  <a:pt x="48923" y="26795"/>
                  <a:pt x="49213" y="26800"/>
                  <a:pt x="49502" y="26813"/>
                </a:cubicBezTo>
                <a:cubicBezTo>
                  <a:pt x="49659" y="26813"/>
                  <a:pt x="49856" y="26774"/>
                  <a:pt x="50052" y="26734"/>
                </a:cubicBezTo>
                <a:cubicBezTo>
                  <a:pt x="50837" y="26617"/>
                  <a:pt x="51033" y="26420"/>
                  <a:pt x="51190" y="25675"/>
                </a:cubicBezTo>
                <a:cubicBezTo>
                  <a:pt x="51190" y="25518"/>
                  <a:pt x="51230" y="25360"/>
                  <a:pt x="51230" y="25243"/>
                </a:cubicBezTo>
                <a:cubicBezTo>
                  <a:pt x="51308" y="24536"/>
                  <a:pt x="51308" y="23869"/>
                  <a:pt x="51308" y="23201"/>
                </a:cubicBezTo>
                <a:cubicBezTo>
                  <a:pt x="51308" y="22770"/>
                  <a:pt x="51347" y="22730"/>
                  <a:pt x="51779" y="22691"/>
                </a:cubicBezTo>
                <a:lnTo>
                  <a:pt x="52132" y="22691"/>
                </a:lnTo>
                <a:cubicBezTo>
                  <a:pt x="52721" y="22730"/>
                  <a:pt x="53349" y="22770"/>
                  <a:pt x="53938" y="22770"/>
                </a:cubicBezTo>
                <a:cubicBezTo>
                  <a:pt x="55351" y="22809"/>
                  <a:pt x="56765" y="22809"/>
                  <a:pt x="58178" y="22809"/>
                </a:cubicBezTo>
                <a:cubicBezTo>
                  <a:pt x="58348" y="22802"/>
                  <a:pt x="58518" y="22799"/>
                  <a:pt x="58688" y="22799"/>
                </a:cubicBezTo>
                <a:cubicBezTo>
                  <a:pt x="59538" y="22799"/>
                  <a:pt x="60383" y="22881"/>
                  <a:pt x="61201" y="23044"/>
                </a:cubicBezTo>
                <a:cubicBezTo>
                  <a:pt x="61338" y="23064"/>
                  <a:pt x="61475" y="23074"/>
                  <a:pt x="61613" y="23074"/>
                </a:cubicBezTo>
                <a:cubicBezTo>
                  <a:pt x="61750" y="23074"/>
                  <a:pt x="61888" y="23064"/>
                  <a:pt x="62025" y="23044"/>
                </a:cubicBezTo>
                <a:cubicBezTo>
                  <a:pt x="62457" y="23005"/>
                  <a:pt x="62614" y="22848"/>
                  <a:pt x="62653" y="22377"/>
                </a:cubicBezTo>
                <a:cubicBezTo>
                  <a:pt x="62732" y="21710"/>
                  <a:pt x="62732" y="21003"/>
                  <a:pt x="62732" y="20336"/>
                </a:cubicBezTo>
                <a:cubicBezTo>
                  <a:pt x="62810" y="19315"/>
                  <a:pt x="62692" y="19236"/>
                  <a:pt x="61711" y="18962"/>
                </a:cubicBezTo>
                <a:lnTo>
                  <a:pt x="61672" y="18962"/>
                </a:lnTo>
                <a:cubicBezTo>
                  <a:pt x="59787" y="18491"/>
                  <a:pt x="58021" y="17745"/>
                  <a:pt x="56411" y="16724"/>
                </a:cubicBezTo>
                <a:cubicBezTo>
                  <a:pt x="53938" y="15232"/>
                  <a:pt x="51740" y="13309"/>
                  <a:pt x="49934" y="11071"/>
                </a:cubicBezTo>
                <a:cubicBezTo>
                  <a:pt x="49620" y="10757"/>
                  <a:pt x="49502" y="10325"/>
                  <a:pt x="49502" y="9894"/>
                </a:cubicBezTo>
                <a:cubicBezTo>
                  <a:pt x="49542" y="8716"/>
                  <a:pt x="49542" y="7538"/>
                  <a:pt x="49620" y="6360"/>
                </a:cubicBezTo>
                <a:cubicBezTo>
                  <a:pt x="49581" y="5379"/>
                  <a:pt x="49502" y="4437"/>
                  <a:pt x="49345" y="3495"/>
                </a:cubicBezTo>
                <a:cubicBezTo>
                  <a:pt x="49306" y="3063"/>
                  <a:pt x="49188" y="2592"/>
                  <a:pt x="49031" y="2199"/>
                </a:cubicBezTo>
                <a:cubicBezTo>
                  <a:pt x="48913" y="1964"/>
                  <a:pt x="48835" y="1767"/>
                  <a:pt x="48521" y="1767"/>
                </a:cubicBezTo>
                <a:cubicBezTo>
                  <a:pt x="48246" y="1767"/>
                  <a:pt x="48128" y="1964"/>
                  <a:pt x="48050" y="2160"/>
                </a:cubicBezTo>
                <a:cubicBezTo>
                  <a:pt x="47893" y="2631"/>
                  <a:pt x="47775" y="3102"/>
                  <a:pt x="47618" y="3534"/>
                </a:cubicBezTo>
                <a:cubicBezTo>
                  <a:pt x="47539" y="3887"/>
                  <a:pt x="47422" y="4241"/>
                  <a:pt x="47304" y="4555"/>
                </a:cubicBezTo>
                <a:cubicBezTo>
                  <a:pt x="47186" y="4476"/>
                  <a:pt x="47147" y="4319"/>
                  <a:pt x="47186" y="4201"/>
                </a:cubicBezTo>
                <a:cubicBezTo>
                  <a:pt x="46990" y="3024"/>
                  <a:pt x="46833" y="1846"/>
                  <a:pt x="46637" y="668"/>
                </a:cubicBezTo>
                <a:cubicBezTo>
                  <a:pt x="46558" y="158"/>
                  <a:pt x="46401" y="1"/>
                  <a:pt x="4616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48" name="Google Shape;2648;p44"/>
          <p:cNvGrpSpPr/>
          <p:nvPr/>
        </p:nvGrpSpPr>
        <p:grpSpPr>
          <a:xfrm>
            <a:off x="5326458" y="1438185"/>
            <a:ext cx="791147" cy="393092"/>
            <a:chOff x="1230450" y="1611725"/>
            <a:chExt cx="1295475" cy="643675"/>
          </a:xfrm>
        </p:grpSpPr>
        <p:sp>
          <p:nvSpPr>
            <p:cNvPr id="2649" name="Google Shape;2649;p44"/>
            <p:cNvSpPr/>
            <p:nvPr/>
          </p:nvSpPr>
          <p:spPr>
            <a:xfrm>
              <a:off x="1230450" y="1634650"/>
              <a:ext cx="1168875" cy="557325"/>
            </a:xfrm>
            <a:custGeom>
              <a:avLst/>
              <a:gdLst/>
              <a:ahLst/>
              <a:cxnLst/>
              <a:rect l="l" t="t" r="r" b="b"/>
              <a:pathLst>
                <a:path w="46755" h="22293" extrusionOk="0">
                  <a:moveTo>
                    <a:pt x="12186" y="1"/>
                  </a:moveTo>
                  <a:cubicBezTo>
                    <a:pt x="11903" y="1"/>
                    <a:pt x="11738" y="169"/>
                    <a:pt x="11738" y="530"/>
                  </a:cubicBezTo>
                  <a:cubicBezTo>
                    <a:pt x="11738" y="648"/>
                    <a:pt x="11738" y="727"/>
                    <a:pt x="11777" y="844"/>
                  </a:cubicBezTo>
                  <a:cubicBezTo>
                    <a:pt x="12170" y="2572"/>
                    <a:pt x="12445" y="4338"/>
                    <a:pt x="12955" y="6065"/>
                  </a:cubicBezTo>
                  <a:cubicBezTo>
                    <a:pt x="13073" y="6497"/>
                    <a:pt x="13191" y="6929"/>
                    <a:pt x="13230" y="7400"/>
                  </a:cubicBezTo>
                  <a:cubicBezTo>
                    <a:pt x="13151" y="7400"/>
                    <a:pt x="13073" y="7361"/>
                    <a:pt x="13034" y="7361"/>
                  </a:cubicBezTo>
                  <a:cubicBezTo>
                    <a:pt x="11542" y="6576"/>
                    <a:pt x="9972" y="5987"/>
                    <a:pt x="8362" y="5634"/>
                  </a:cubicBezTo>
                  <a:cubicBezTo>
                    <a:pt x="7656" y="5437"/>
                    <a:pt x="6949" y="5280"/>
                    <a:pt x="6242" y="5241"/>
                  </a:cubicBezTo>
                  <a:cubicBezTo>
                    <a:pt x="5732" y="5241"/>
                    <a:pt x="5575" y="5398"/>
                    <a:pt x="5653" y="5869"/>
                  </a:cubicBezTo>
                  <a:cubicBezTo>
                    <a:pt x="5693" y="6026"/>
                    <a:pt x="5732" y="6183"/>
                    <a:pt x="5810" y="6340"/>
                  </a:cubicBezTo>
                  <a:cubicBezTo>
                    <a:pt x="6164" y="7282"/>
                    <a:pt x="6517" y="8225"/>
                    <a:pt x="6870" y="9206"/>
                  </a:cubicBezTo>
                  <a:cubicBezTo>
                    <a:pt x="6988" y="9363"/>
                    <a:pt x="7027" y="9559"/>
                    <a:pt x="7027" y="9756"/>
                  </a:cubicBezTo>
                  <a:cubicBezTo>
                    <a:pt x="6984" y="9763"/>
                    <a:pt x="6941" y="9766"/>
                    <a:pt x="6898" y="9766"/>
                  </a:cubicBezTo>
                  <a:cubicBezTo>
                    <a:pt x="6707" y="9766"/>
                    <a:pt x="6520" y="9702"/>
                    <a:pt x="6360" y="9638"/>
                  </a:cubicBezTo>
                  <a:cubicBezTo>
                    <a:pt x="5263" y="9328"/>
                    <a:pt x="4151" y="9177"/>
                    <a:pt x="3042" y="9177"/>
                  </a:cubicBezTo>
                  <a:cubicBezTo>
                    <a:pt x="2326" y="9177"/>
                    <a:pt x="1612" y="9240"/>
                    <a:pt x="903" y="9363"/>
                  </a:cubicBezTo>
                  <a:cubicBezTo>
                    <a:pt x="158" y="9481"/>
                    <a:pt x="1" y="9873"/>
                    <a:pt x="472" y="10462"/>
                  </a:cubicBezTo>
                  <a:cubicBezTo>
                    <a:pt x="668" y="10737"/>
                    <a:pt x="864" y="11012"/>
                    <a:pt x="1021" y="11326"/>
                  </a:cubicBezTo>
                  <a:cubicBezTo>
                    <a:pt x="1963" y="12935"/>
                    <a:pt x="3023" y="14506"/>
                    <a:pt x="4162" y="15958"/>
                  </a:cubicBezTo>
                  <a:cubicBezTo>
                    <a:pt x="4279" y="16115"/>
                    <a:pt x="4476" y="16233"/>
                    <a:pt x="4476" y="16468"/>
                  </a:cubicBezTo>
                  <a:cubicBezTo>
                    <a:pt x="3651" y="16547"/>
                    <a:pt x="3377" y="16782"/>
                    <a:pt x="3220" y="17607"/>
                  </a:cubicBezTo>
                  <a:cubicBezTo>
                    <a:pt x="3102" y="18392"/>
                    <a:pt x="3063" y="19216"/>
                    <a:pt x="3063" y="20001"/>
                  </a:cubicBezTo>
                  <a:cubicBezTo>
                    <a:pt x="3023" y="20512"/>
                    <a:pt x="3337" y="20983"/>
                    <a:pt x="3848" y="21140"/>
                  </a:cubicBezTo>
                  <a:cubicBezTo>
                    <a:pt x="4044" y="21218"/>
                    <a:pt x="4240" y="21258"/>
                    <a:pt x="4437" y="21297"/>
                  </a:cubicBezTo>
                  <a:cubicBezTo>
                    <a:pt x="5575" y="21454"/>
                    <a:pt x="6713" y="21572"/>
                    <a:pt x="7852" y="21572"/>
                  </a:cubicBezTo>
                  <a:cubicBezTo>
                    <a:pt x="11118" y="21681"/>
                    <a:pt x="14351" y="21890"/>
                    <a:pt x="17612" y="21890"/>
                  </a:cubicBezTo>
                  <a:cubicBezTo>
                    <a:pt x="17878" y="21890"/>
                    <a:pt x="18145" y="21889"/>
                    <a:pt x="18412" y="21886"/>
                  </a:cubicBezTo>
                  <a:cubicBezTo>
                    <a:pt x="21199" y="21886"/>
                    <a:pt x="23986" y="21925"/>
                    <a:pt x="26773" y="22003"/>
                  </a:cubicBezTo>
                  <a:cubicBezTo>
                    <a:pt x="27401" y="22003"/>
                    <a:pt x="28030" y="22082"/>
                    <a:pt x="28697" y="22121"/>
                  </a:cubicBezTo>
                  <a:cubicBezTo>
                    <a:pt x="31576" y="22241"/>
                    <a:pt x="34455" y="22292"/>
                    <a:pt x="37334" y="22292"/>
                  </a:cubicBezTo>
                  <a:cubicBezTo>
                    <a:pt x="38223" y="22292"/>
                    <a:pt x="39113" y="22288"/>
                    <a:pt x="40003" y="22278"/>
                  </a:cubicBezTo>
                  <a:cubicBezTo>
                    <a:pt x="41337" y="22278"/>
                    <a:pt x="42711" y="22278"/>
                    <a:pt x="44046" y="22161"/>
                  </a:cubicBezTo>
                  <a:cubicBezTo>
                    <a:pt x="44713" y="22121"/>
                    <a:pt x="44988" y="21846"/>
                    <a:pt x="45028" y="21179"/>
                  </a:cubicBezTo>
                  <a:cubicBezTo>
                    <a:pt x="45067" y="20394"/>
                    <a:pt x="45067" y="19570"/>
                    <a:pt x="45028" y="18784"/>
                  </a:cubicBezTo>
                  <a:cubicBezTo>
                    <a:pt x="45067" y="18274"/>
                    <a:pt x="44713" y="17842"/>
                    <a:pt x="44203" y="17803"/>
                  </a:cubicBezTo>
                  <a:cubicBezTo>
                    <a:pt x="44007" y="17725"/>
                    <a:pt x="43732" y="17803"/>
                    <a:pt x="43457" y="17568"/>
                  </a:cubicBezTo>
                  <a:cubicBezTo>
                    <a:pt x="43497" y="17489"/>
                    <a:pt x="43536" y="17411"/>
                    <a:pt x="43575" y="17332"/>
                  </a:cubicBezTo>
                  <a:cubicBezTo>
                    <a:pt x="44360" y="16154"/>
                    <a:pt x="45145" y="15016"/>
                    <a:pt x="45891" y="13838"/>
                  </a:cubicBezTo>
                  <a:cubicBezTo>
                    <a:pt x="46127" y="13485"/>
                    <a:pt x="46323" y="13132"/>
                    <a:pt x="46519" y="12778"/>
                  </a:cubicBezTo>
                  <a:cubicBezTo>
                    <a:pt x="46755" y="12386"/>
                    <a:pt x="46637" y="12150"/>
                    <a:pt x="46166" y="12032"/>
                  </a:cubicBezTo>
                  <a:cubicBezTo>
                    <a:pt x="46048" y="12032"/>
                    <a:pt x="45930" y="11993"/>
                    <a:pt x="45813" y="11993"/>
                  </a:cubicBezTo>
                  <a:cubicBezTo>
                    <a:pt x="45172" y="11929"/>
                    <a:pt x="44531" y="11865"/>
                    <a:pt x="43889" y="11865"/>
                  </a:cubicBezTo>
                  <a:cubicBezTo>
                    <a:pt x="43745" y="11865"/>
                    <a:pt x="43601" y="11868"/>
                    <a:pt x="43457" y="11875"/>
                  </a:cubicBezTo>
                  <a:cubicBezTo>
                    <a:pt x="41180" y="11875"/>
                    <a:pt x="38943" y="12425"/>
                    <a:pt x="36941" y="13406"/>
                  </a:cubicBezTo>
                  <a:cubicBezTo>
                    <a:pt x="36862" y="13465"/>
                    <a:pt x="36774" y="13495"/>
                    <a:pt x="36686" y="13495"/>
                  </a:cubicBezTo>
                  <a:cubicBezTo>
                    <a:pt x="36597" y="13495"/>
                    <a:pt x="36509" y="13465"/>
                    <a:pt x="36430" y="13406"/>
                  </a:cubicBezTo>
                  <a:cubicBezTo>
                    <a:pt x="35920" y="13014"/>
                    <a:pt x="35370" y="12700"/>
                    <a:pt x="34782" y="12425"/>
                  </a:cubicBezTo>
                  <a:cubicBezTo>
                    <a:pt x="34546" y="12307"/>
                    <a:pt x="34468" y="12189"/>
                    <a:pt x="34625" y="11954"/>
                  </a:cubicBezTo>
                  <a:cubicBezTo>
                    <a:pt x="34742" y="11797"/>
                    <a:pt x="34821" y="11640"/>
                    <a:pt x="34899" y="11522"/>
                  </a:cubicBezTo>
                  <a:cubicBezTo>
                    <a:pt x="35253" y="10855"/>
                    <a:pt x="35685" y="10266"/>
                    <a:pt x="35999" y="9559"/>
                  </a:cubicBezTo>
                  <a:cubicBezTo>
                    <a:pt x="36234" y="8970"/>
                    <a:pt x="36077" y="8735"/>
                    <a:pt x="35449" y="8656"/>
                  </a:cubicBezTo>
                  <a:cubicBezTo>
                    <a:pt x="34663" y="8580"/>
                    <a:pt x="33894" y="8537"/>
                    <a:pt x="33119" y="8537"/>
                  </a:cubicBezTo>
                  <a:cubicBezTo>
                    <a:pt x="32695" y="8537"/>
                    <a:pt x="32268" y="8550"/>
                    <a:pt x="31837" y="8578"/>
                  </a:cubicBezTo>
                  <a:lnTo>
                    <a:pt x="31170" y="8578"/>
                  </a:lnTo>
                  <a:cubicBezTo>
                    <a:pt x="29561" y="8735"/>
                    <a:pt x="27990" y="9049"/>
                    <a:pt x="26499" y="9559"/>
                  </a:cubicBezTo>
                  <a:cubicBezTo>
                    <a:pt x="26436" y="9584"/>
                    <a:pt x="26374" y="9597"/>
                    <a:pt x="26315" y="9597"/>
                  </a:cubicBezTo>
                  <a:cubicBezTo>
                    <a:pt x="26186" y="9597"/>
                    <a:pt x="26069" y="9536"/>
                    <a:pt x="25988" y="9402"/>
                  </a:cubicBezTo>
                  <a:cubicBezTo>
                    <a:pt x="25870" y="9284"/>
                    <a:pt x="25792" y="9167"/>
                    <a:pt x="25674" y="9049"/>
                  </a:cubicBezTo>
                  <a:cubicBezTo>
                    <a:pt x="24653" y="7871"/>
                    <a:pt x="23515" y="6772"/>
                    <a:pt x="22377" y="5751"/>
                  </a:cubicBezTo>
                  <a:cubicBezTo>
                    <a:pt x="19550" y="3357"/>
                    <a:pt x="16331" y="1472"/>
                    <a:pt x="12877" y="177"/>
                  </a:cubicBezTo>
                  <a:cubicBezTo>
                    <a:pt x="12680" y="138"/>
                    <a:pt x="12523" y="59"/>
                    <a:pt x="12366" y="20"/>
                  </a:cubicBezTo>
                  <a:cubicBezTo>
                    <a:pt x="12302" y="7"/>
                    <a:pt x="12241" y="1"/>
                    <a:pt x="121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44"/>
            <p:cNvSpPr/>
            <p:nvPr/>
          </p:nvSpPr>
          <p:spPr>
            <a:xfrm>
              <a:off x="1321725" y="1611725"/>
              <a:ext cx="1169850" cy="557675"/>
            </a:xfrm>
            <a:custGeom>
              <a:avLst/>
              <a:gdLst/>
              <a:ahLst/>
              <a:cxnLst/>
              <a:rect l="l" t="t" r="r" b="b"/>
              <a:pathLst>
                <a:path w="46794" h="22307" extrusionOk="0">
                  <a:moveTo>
                    <a:pt x="12641" y="1133"/>
                  </a:moveTo>
                  <a:lnTo>
                    <a:pt x="12641" y="1133"/>
                  </a:lnTo>
                  <a:cubicBezTo>
                    <a:pt x="16095" y="1761"/>
                    <a:pt x="23633" y="7179"/>
                    <a:pt x="25124" y="10084"/>
                  </a:cubicBezTo>
                  <a:cubicBezTo>
                    <a:pt x="21905" y="11418"/>
                    <a:pt x="19040" y="13578"/>
                    <a:pt x="16841" y="16365"/>
                  </a:cubicBezTo>
                  <a:cubicBezTo>
                    <a:pt x="16527" y="15854"/>
                    <a:pt x="12955" y="2900"/>
                    <a:pt x="12641" y="1133"/>
                  </a:cubicBezTo>
                  <a:close/>
                  <a:moveTo>
                    <a:pt x="2753" y="10130"/>
                  </a:moveTo>
                  <a:cubicBezTo>
                    <a:pt x="3066" y="10130"/>
                    <a:pt x="3378" y="10152"/>
                    <a:pt x="3690" y="10201"/>
                  </a:cubicBezTo>
                  <a:cubicBezTo>
                    <a:pt x="4868" y="10319"/>
                    <a:pt x="6007" y="10555"/>
                    <a:pt x="7145" y="10908"/>
                  </a:cubicBezTo>
                  <a:cubicBezTo>
                    <a:pt x="7498" y="10987"/>
                    <a:pt x="7773" y="11261"/>
                    <a:pt x="7852" y="11575"/>
                  </a:cubicBezTo>
                  <a:cubicBezTo>
                    <a:pt x="8440" y="13146"/>
                    <a:pt x="9069" y="14677"/>
                    <a:pt x="9657" y="16247"/>
                  </a:cubicBezTo>
                  <a:cubicBezTo>
                    <a:pt x="9697" y="16365"/>
                    <a:pt x="9814" y="16482"/>
                    <a:pt x="9736" y="16639"/>
                  </a:cubicBezTo>
                  <a:cubicBezTo>
                    <a:pt x="9697" y="16679"/>
                    <a:pt x="9657" y="16718"/>
                    <a:pt x="9657" y="16718"/>
                  </a:cubicBezTo>
                  <a:cubicBezTo>
                    <a:pt x="8401" y="16718"/>
                    <a:pt x="7106" y="16679"/>
                    <a:pt x="5889" y="16522"/>
                  </a:cubicBezTo>
                  <a:cubicBezTo>
                    <a:pt x="5653" y="16522"/>
                    <a:pt x="5457" y="16404"/>
                    <a:pt x="5339" y="16247"/>
                  </a:cubicBezTo>
                  <a:cubicBezTo>
                    <a:pt x="3965" y="14363"/>
                    <a:pt x="2748" y="12400"/>
                    <a:pt x="1492" y="10437"/>
                  </a:cubicBezTo>
                  <a:cubicBezTo>
                    <a:pt x="1492" y="10398"/>
                    <a:pt x="1453" y="10319"/>
                    <a:pt x="1453" y="10241"/>
                  </a:cubicBezTo>
                  <a:cubicBezTo>
                    <a:pt x="1886" y="10172"/>
                    <a:pt x="2320" y="10130"/>
                    <a:pt x="2753" y="10130"/>
                  </a:cubicBezTo>
                  <a:close/>
                  <a:moveTo>
                    <a:pt x="6869" y="6124"/>
                  </a:moveTo>
                  <a:lnTo>
                    <a:pt x="6869" y="6124"/>
                  </a:lnTo>
                  <a:cubicBezTo>
                    <a:pt x="7799" y="6242"/>
                    <a:pt x="8727" y="6437"/>
                    <a:pt x="9579" y="6747"/>
                  </a:cubicBezTo>
                  <a:cubicBezTo>
                    <a:pt x="10796" y="7139"/>
                    <a:pt x="11934" y="7650"/>
                    <a:pt x="13033" y="8239"/>
                  </a:cubicBezTo>
                  <a:cubicBezTo>
                    <a:pt x="13387" y="8435"/>
                    <a:pt x="13662" y="8788"/>
                    <a:pt x="13740" y="9181"/>
                  </a:cubicBezTo>
                  <a:cubicBezTo>
                    <a:pt x="14250" y="11575"/>
                    <a:pt x="14761" y="13931"/>
                    <a:pt x="15428" y="16247"/>
                  </a:cubicBezTo>
                  <a:cubicBezTo>
                    <a:pt x="15546" y="16482"/>
                    <a:pt x="15585" y="16757"/>
                    <a:pt x="15507" y="17032"/>
                  </a:cubicBezTo>
                  <a:cubicBezTo>
                    <a:pt x="14721" y="16993"/>
                    <a:pt x="13936" y="17032"/>
                    <a:pt x="13151" y="16914"/>
                  </a:cubicBezTo>
                  <a:cubicBezTo>
                    <a:pt x="12523" y="16875"/>
                    <a:pt x="11856" y="16797"/>
                    <a:pt x="11188" y="16757"/>
                  </a:cubicBezTo>
                  <a:cubicBezTo>
                    <a:pt x="11164" y="16761"/>
                    <a:pt x="11140" y="16763"/>
                    <a:pt x="11116" y="16763"/>
                  </a:cubicBezTo>
                  <a:cubicBezTo>
                    <a:pt x="10907" y="16763"/>
                    <a:pt x="10713" y="16611"/>
                    <a:pt x="10678" y="16365"/>
                  </a:cubicBezTo>
                  <a:cubicBezTo>
                    <a:pt x="10089" y="14480"/>
                    <a:pt x="9304" y="12675"/>
                    <a:pt x="8637" y="10830"/>
                  </a:cubicBezTo>
                  <a:cubicBezTo>
                    <a:pt x="8087" y="9416"/>
                    <a:pt x="7616" y="8003"/>
                    <a:pt x="6949" y="6629"/>
                  </a:cubicBezTo>
                  <a:cubicBezTo>
                    <a:pt x="6871" y="6474"/>
                    <a:pt x="6832" y="6280"/>
                    <a:pt x="6869" y="6124"/>
                  </a:cubicBezTo>
                  <a:close/>
                  <a:moveTo>
                    <a:pt x="32992" y="9462"/>
                  </a:moveTo>
                  <a:cubicBezTo>
                    <a:pt x="33604" y="9462"/>
                    <a:pt x="34226" y="9486"/>
                    <a:pt x="34860" y="9534"/>
                  </a:cubicBezTo>
                  <a:cubicBezTo>
                    <a:pt x="34546" y="10319"/>
                    <a:pt x="34153" y="11065"/>
                    <a:pt x="33682" y="11811"/>
                  </a:cubicBezTo>
                  <a:cubicBezTo>
                    <a:pt x="33629" y="11900"/>
                    <a:pt x="33567" y="11925"/>
                    <a:pt x="33501" y="11925"/>
                  </a:cubicBezTo>
                  <a:cubicBezTo>
                    <a:pt x="33422" y="11925"/>
                    <a:pt x="33336" y="11889"/>
                    <a:pt x="33250" y="11889"/>
                  </a:cubicBezTo>
                  <a:cubicBezTo>
                    <a:pt x="32753" y="11785"/>
                    <a:pt x="32256" y="11732"/>
                    <a:pt x="31747" y="11732"/>
                  </a:cubicBezTo>
                  <a:cubicBezTo>
                    <a:pt x="31493" y="11732"/>
                    <a:pt x="31235" y="11746"/>
                    <a:pt x="30974" y="11772"/>
                  </a:cubicBezTo>
                  <a:cubicBezTo>
                    <a:pt x="30856" y="11772"/>
                    <a:pt x="30738" y="11772"/>
                    <a:pt x="30620" y="11811"/>
                  </a:cubicBezTo>
                  <a:cubicBezTo>
                    <a:pt x="30306" y="11850"/>
                    <a:pt x="30110" y="12204"/>
                    <a:pt x="30267" y="12478"/>
                  </a:cubicBezTo>
                  <a:cubicBezTo>
                    <a:pt x="30424" y="12832"/>
                    <a:pt x="30620" y="13146"/>
                    <a:pt x="30817" y="13460"/>
                  </a:cubicBezTo>
                  <a:cubicBezTo>
                    <a:pt x="31484" y="14598"/>
                    <a:pt x="32112" y="15815"/>
                    <a:pt x="32740" y="16993"/>
                  </a:cubicBezTo>
                  <a:cubicBezTo>
                    <a:pt x="32779" y="17111"/>
                    <a:pt x="32897" y="17189"/>
                    <a:pt x="32819" y="17346"/>
                  </a:cubicBezTo>
                  <a:cubicBezTo>
                    <a:pt x="32732" y="17404"/>
                    <a:pt x="32625" y="17440"/>
                    <a:pt x="32512" y="17440"/>
                  </a:cubicBezTo>
                  <a:cubicBezTo>
                    <a:pt x="32471" y="17440"/>
                    <a:pt x="32429" y="17435"/>
                    <a:pt x="32387" y="17425"/>
                  </a:cubicBezTo>
                  <a:cubicBezTo>
                    <a:pt x="30975" y="17460"/>
                    <a:pt x="29571" y="17479"/>
                    <a:pt x="28172" y="17479"/>
                  </a:cubicBezTo>
                  <a:cubicBezTo>
                    <a:pt x="26458" y="17479"/>
                    <a:pt x="24751" y="17450"/>
                    <a:pt x="23044" y="17385"/>
                  </a:cubicBezTo>
                  <a:cubicBezTo>
                    <a:pt x="21356" y="17346"/>
                    <a:pt x="19668" y="17228"/>
                    <a:pt x="17941" y="17228"/>
                  </a:cubicBezTo>
                  <a:cubicBezTo>
                    <a:pt x="17891" y="17238"/>
                    <a:pt x="17840" y="17243"/>
                    <a:pt x="17787" y="17243"/>
                  </a:cubicBezTo>
                  <a:cubicBezTo>
                    <a:pt x="17629" y="17243"/>
                    <a:pt x="17460" y="17199"/>
                    <a:pt x="17312" y="17111"/>
                  </a:cubicBezTo>
                  <a:cubicBezTo>
                    <a:pt x="21467" y="12061"/>
                    <a:pt x="26634" y="9462"/>
                    <a:pt x="32992" y="9462"/>
                  </a:cubicBezTo>
                  <a:close/>
                  <a:moveTo>
                    <a:pt x="44243" y="12588"/>
                  </a:moveTo>
                  <a:cubicBezTo>
                    <a:pt x="44412" y="12588"/>
                    <a:pt x="44582" y="12591"/>
                    <a:pt x="44753" y="12596"/>
                  </a:cubicBezTo>
                  <a:cubicBezTo>
                    <a:pt x="44792" y="12832"/>
                    <a:pt x="44635" y="12871"/>
                    <a:pt x="44517" y="12949"/>
                  </a:cubicBezTo>
                  <a:cubicBezTo>
                    <a:pt x="42750" y="14127"/>
                    <a:pt x="41141" y="15540"/>
                    <a:pt x="39728" y="17150"/>
                  </a:cubicBezTo>
                  <a:cubicBezTo>
                    <a:pt x="39688" y="17228"/>
                    <a:pt x="39610" y="17307"/>
                    <a:pt x="39531" y="17385"/>
                  </a:cubicBezTo>
                  <a:cubicBezTo>
                    <a:pt x="39446" y="17456"/>
                    <a:pt x="39366" y="17486"/>
                    <a:pt x="39295" y="17486"/>
                  </a:cubicBezTo>
                  <a:cubicBezTo>
                    <a:pt x="39169" y="17486"/>
                    <a:pt x="39071" y="17393"/>
                    <a:pt x="39021" y="17268"/>
                  </a:cubicBezTo>
                  <a:cubicBezTo>
                    <a:pt x="38903" y="17071"/>
                    <a:pt x="38864" y="16797"/>
                    <a:pt x="38746" y="16561"/>
                  </a:cubicBezTo>
                  <a:cubicBezTo>
                    <a:pt x="38472" y="15776"/>
                    <a:pt x="38079" y="15069"/>
                    <a:pt x="37529" y="14441"/>
                  </a:cubicBezTo>
                  <a:cubicBezTo>
                    <a:pt x="37451" y="14323"/>
                    <a:pt x="37412" y="14245"/>
                    <a:pt x="37372" y="14127"/>
                  </a:cubicBezTo>
                  <a:cubicBezTo>
                    <a:pt x="39534" y="13101"/>
                    <a:pt x="41867" y="12588"/>
                    <a:pt x="44243" y="12588"/>
                  </a:cubicBezTo>
                  <a:close/>
                  <a:moveTo>
                    <a:pt x="31713" y="12705"/>
                  </a:moveTo>
                  <a:cubicBezTo>
                    <a:pt x="33082" y="12705"/>
                    <a:pt x="34405" y="13131"/>
                    <a:pt x="35527" y="13892"/>
                  </a:cubicBezTo>
                  <a:cubicBezTo>
                    <a:pt x="36705" y="14637"/>
                    <a:pt x="37569" y="15737"/>
                    <a:pt x="38040" y="17032"/>
                  </a:cubicBezTo>
                  <a:cubicBezTo>
                    <a:pt x="38197" y="17464"/>
                    <a:pt x="38118" y="17582"/>
                    <a:pt x="37686" y="17582"/>
                  </a:cubicBezTo>
                  <a:cubicBezTo>
                    <a:pt x="36548" y="17542"/>
                    <a:pt x="35410" y="17503"/>
                    <a:pt x="34271" y="17464"/>
                  </a:cubicBezTo>
                  <a:cubicBezTo>
                    <a:pt x="34114" y="17464"/>
                    <a:pt x="33996" y="17385"/>
                    <a:pt x="33918" y="17268"/>
                  </a:cubicBezTo>
                  <a:cubicBezTo>
                    <a:pt x="33604" y="16836"/>
                    <a:pt x="33329" y="16404"/>
                    <a:pt x="33093" y="15933"/>
                  </a:cubicBezTo>
                  <a:cubicBezTo>
                    <a:pt x="32544" y="14951"/>
                    <a:pt x="32034" y="13970"/>
                    <a:pt x="31445" y="13028"/>
                  </a:cubicBezTo>
                  <a:cubicBezTo>
                    <a:pt x="31366" y="12949"/>
                    <a:pt x="31327" y="12832"/>
                    <a:pt x="31405" y="12714"/>
                  </a:cubicBezTo>
                  <a:lnTo>
                    <a:pt x="31366" y="12714"/>
                  </a:lnTo>
                  <a:cubicBezTo>
                    <a:pt x="31482" y="12708"/>
                    <a:pt x="31597" y="12705"/>
                    <a:pt x="31713" y="12705"/>
                  </a:cubicBezTo>
                  <a:close/>
                  <a:moveTo>
                    <a:pt x="45341" y="13460"/>
                  </a:moveTo>
                  <a:lnTo>
                    <a:pt x="45341" y="13460"/>
                  </a:lnTo>
                  <a:cubicBezTo>
                    <a:pt x="45067" y="13892"/>
                    <a:pt x="44792" y="14363"/>
                    <a:pt x="44478" y="14794"/>
                  </a:cubicBezTo>
                  <a:cubicBezTo>
                    <a:pt x="43928" y="15580"/>
                    <a:pt x="43379" y="16404"/>
                    <a:pt x="42829" y="17189"/>
                  </a:cubicBezTo>
                  <a:cubicBezTo>
                    <a:pt x="42672" y="17464"/>
                    <a:pt x="42358" y="17621"/>
                    <a:pt x="42083" y="17621"/>
                  </a:cubicBezTo>
                  <a:cubicBezTo>
                    <a:pt x="41573" y="17621"/>
                    <a:pt x="41102" y="17582"/>
                    <a:pt x="40591" y="17542"/>
                  </a:cubicBezTo>
                  <a:cubicBezTo>
                    <a:pt x="40945" y="16757"/>
                    <a:pt x="44046" y="13970"/>
                    <a:pt x="45341" y="13460"/>
                  </a:cubicBezTo>
                  <a:close/>
                  <a:moveTo>
                    <a:pt x="4672" y="17542"/>
                  </a:moveTo>
                  <a:cubicBezTo>
                    <a:pt x="5889" y="17582"/>
                    <a:pt x="7145" y="17582"/>
                    <a:pt x="8362" y="17699"/>
                  </a:cubicBezTo>
                  <a:cubicBezTo>
                    <a:pt x="10717" y="17935"/>
                    <a:pt x="13112" y="18092"/>
                    <a:pt x="15467" y="18092"/>
                  </a:cubicBezTo>
                  <a:cubicBezTo>
                    <a:pt x="16959" y="18131"/>
                    <a:pt x="18412" y="18131"/>
                    <a:pt x="19903" y="18170"/>
                  </a:cubicBezTo>
                  <a:cubicBezTo>
                    <a:pt x="20728" y="18210"/>
                    <a:pt x="21513" y="18328"/>
                    <a:pt x="22298" y="18328"/>
                  </a:cubicBezTo>
                  <a:cubicBezTo>
                    <a:pt x="22834" y="18352"/>
                    <a:pt x="23369" y="18361"/>
                    <a:pt x="23905" y="18361"/>
                  </a:cubicBezTo>
                  <a:cubicBezTo>
                    <a:pt x="25096" y="18361"/>
                    <a:pt x="26288" y="18315"/>
                    <a:pt x="27480" y="18288"/>
                  </a:cubicBezTo>
                  <a:cubicBezTo>
                    <a:pt x="28370" y="18260"/>
                    <a:pt x="29260" y="18247"/>
                    <a:pt x="30152" y="18247"/>
                  </a:cubicBezTo>
                  <a:cubicBezTo>
                    <a:pt x="31777" y="18247"/>
                    <a:pt x="33409" y="18291"/>
                    <a:pt x="35056" y="18367"/>
                  </a:cubicBezTo>
                  <a:cubicBezTo>
                    <a:pt x="36370" y="18431"/>
                    <a:pt x="37685" y="18495"/>
                    <a:pt x="38999" y="18495"/>
                  </a:cubicBezTo>
                  <a:cubicBezTo>
                    <a:pt x="39294" y="18495"/>
                    <a:pt x="39589" y="18492"/>
                    <a:pt x="39885" y="18485"/>
                  </a:cubicBezTo>
                  <a:cubicBezTo>
                    <a:pt x="41023" y="18524"/>
                    <a:pt x="42162" y="18602"/>
                    <a:pt x="43300" y="18799"/>
                  </a:cubicBezTo>
                  <a:cubicBezTo>
                    <a:pt x="43771" y="18838"/>
                    <a:pt x="43771" y="18877"/>
                    <a:pt x="43850" y="19387"/>
                  </a:cubicBezTo>
                  <a:cubicBezTo>
                    <a:pt x="43889" y="19898"/>
                    <a:pt x="43889" y="20408"/>
                    <a:pt x="43850" y="20918"/>
                  </a:cubicBezTo>
                  <a:cubicBezTo>
                    <a:pt x="43850" y="21193"/>
                    <a:pt x="43732" y="21272"/>
                    <a:pt x="43457" y="21272"/>
                  </a:cubicBezTo>
                  <a:cubicBezTo>
                    <a:pt x="43020" y="21318"/>
                    <a:pt x="42583" y="21337"/>
                    <a:pt x="42146" y="21337"/>
                  </a:cubicBezTo>
                  <a:cubicBezTo>
                    <a:pt x="41837" y="21337"/>
                    <a:pt x="41528" y="21327"/>
                    <a:pt x="41219" y="21311"/>
                  </a:cubicBezTo>
                  <a:cubicBezTo>
                    <a:pt x="37529" y="21232"/>
                    <a:pt x="33800" y="21311"/>
                    <a:pt x="30110" y="21115"/>
                  </a:cubicBezTo>
                  <a:cubicBezTo>
                    <a:pt x="28162" y="20963"/>
                    <a:pt x="26214" y="20905"/>
                    <a:pt x="24267" y="20905"/>
                  </a:cubicBezTo>
                  <a:cubicBezTo>
                    <a:pt x="23702" y="20905"/>
                    <a:pt x="23137" y="20910"/>
                    <a:pt x="22573" y="20918"/>
                  </a:cubicBezTo>
                  <a:cubicBezTo>
                    <a:pt x="19471" y="20918"/>
                    <a:pt x="16410" y="20801"/>
                    <a:pt x="13308" y="20722"/>
                  </a:cubicBezTo>
                  <a:cubicBezTo>
                    <a:pt x="11895" y="20683"/>
                    <a:pt x="10482" y="20644"/>
                    <a:pt x="9069" y="20565"/>
                  </a:cubicBezTo>
                  <a:cubicBezTo>
                    <a:pt x="7538" y="20408"/>
                    <a:pt x="6007" y="20290"/>
                    <a:pt x="4476" y="20055"/>
                  </a:cubicBezTo>
                  <a:cubicBezTo>
                    <a:pt x="4083" y="20016"/>
                    <a:pt x="4005" y="19937"/>
                    <a:pt x="4083" y="19505"/>
                  </a:cubicBezTo>
                  <a:cubicBezTo>
                    <a:pt x="4162" y="18956"/>
                    <a:pt x="4240" y="18406"/>
                    <a:pt x="4358" y="17856"/>
                  </a:cubicBezTo>
                  <a:cubicBezTo>
                    <a:pt x="4358" y="17660"/>
                    <a:pt x="4436" y="17542"/>
                    <a:pt x="4672" y="17542"/>
                  </a:cubicBezTo>
                  <a:close/>
                  <a:moveTo>
                    <a:pt x="12197" y="0"/>
                  </a:moveTo>
                  <a:cubicBezTo>
                    <a:pt x="11931" y="0"/>
                    <a:pt x="11777" y="196"/>
                    <a:pt x="11777" y="544"/>
                  </a:cubicBezTo>
                  <a:cubicBezTo>
                    <a:pt x="11777" y="623"/>
                    <a:pt x="11777" y="741"/>
                    <a:pt x="11817" y="819"/>
                  </a:cubicBezTo>
                  <a:cubicBezTo>
                    <a:pt x="12209" y="2586"/>
                    <a:pt x="12484" y="4313"/>
                    <a:pt x="12994" y="6040"/>
                  </a:cubicBezTo>
                  <a:cubicBezTo>
                    <a:pt x="13112" y="6472"/>
                    <a:pt x="13230" y="6943"/>
                    <a:pt x="13269" y="7375"/>
                  </a:cubicBezTo>
                  <a:cubicBezTo>
                    <a:pt x="13190" y="7375"/>
                    <a:pt x="13151" y="7375"/>
                    <a:pt x="13073" y="7336"/>
                  </a:cubicBezTo>
                  <a:cubicBezTo>
                    <a:pt x="11581" y="6590"/>
                    <a:pt x="10050" y="6001"/>
                    <a:pt x="8440" y="5687"/>
                  </a:cubicBezTo>
                  <a:cubicBezTo>
                    <a:pt x="7734" y="5451"/>
                    <a:pt x="7027" y="5334"/>
                    <a:pt x="6321" y="5255"/>
                  </a:cubicBezTo>
                  <a:cubicBezTo>
                    <a:pt x="5810" y="5255"/>
                    <a:pt x="5653" y="5412"/>
                    <a:pt x="5732" y="5883"/>
                  </a:cubicBezTo>
                  <a:cubicBezTo>
                    <a:pt x="5771" y="6040"/>
                    <a:pt x="5810" y="6197"/>
                    <a:pt x="5889" y="6354"/>
                  </a:cubicBezTo>
                  <a:cubicBezTo>
                    <a:pt x="6242" y="7336"/>
                    <a:pt x="6595" y="8278"/>
                    <a:pt x="6949" y="9220"/>
                  </a:cubicBezTo>
                  <a:cubicBezTo>
                    <a:pt x="7067" y="9377"/>
                    <a:pt x="7106" y="9573"/>
                    <a:pt x="7106" y="9809"/>
                  </a:cubicBezTo>
                  <a:cubicBezTo>
                    <a:pt x="6870" y="9809"/>
                    <a:pt x="6635" y="9770"/>
                    <a:pt x="6438" y="9652"/>
                  </a:cubicBezTo>
                  <a:cubicBezTo>
                    <a:pt x="5313" y="9358"/>
                    <a:pt x="4156" y="9202"/>
                    <a:pt x="3007" y="9202"/>
                  </a:cubicBezTo>
                  <a:cubicBezTo>
                    <a:pt x="2314" y="9202"/>
                    <a:pt x="1622" y="9259"/>
                    <a:pt x="943" y="9377"/>
                  </a:cubicBezTo>
                  <a:cubicBezTo>
                    <a:pt x="197" y="9534"/>
                    <a:pt x="0" y="9927"/>
                    <a:pt x="511" y="10516"/>
                  </a:cubicBezTo>
                  <a:cubicBezTo>
                    <a:pt x="707" y="10790"/>
                    <a:pt x="903" y="11065"/>
                    <a:pt x="1060" y="11379"/>
                  </a:cubicBezTo>
                  <a:cubicBezTo>
                    <a:pt x="2002" y="13028"/>
                    <a:pt x="3023" y="14559"/>
                    <a:pt x="4201" y="16011"/>
                  </a:cubicBezTo>
                  <a:cubicBezTo>
                    <a:pt x="4319" y="16168"/>
                    <a:pt x="4515" y="16286"/>
                    <a:pt x="4476" y="16522"/>
                  </a:cubicBezTo>
                  <a:cubicBezTo>
                    <a:pt x="3651" y="16600"/>
                    <a:pt x="3416" y="16836"/>
                    <a:pt x="3259" y="17660"/>
                  </a:cubicBezTo>
                  <a:cubicBezTo>
                    <a:pt x="3141" y="18445"/>
                    <a:pt x="3102" y="19270"/>
                    <a:pt x="3102" y="20094"/>
                  </a:cubicBezTo>
                  <a:cubicBezTo>
                    <a:pt x="3062" y="20565"/>
                    <a:pt x="3376" y="21036"/>
                    <a:pt x="3887" y="21154"/>
                  </a:cubicBezTo>
                  <a:cubicBezTo>
                    <a:pt x="4083" y="21232"/>
                    <a:pt x="4279" y="21272"/>
                    <a:pt x="4476" y="21311"/>
                  </a:cubicBezTo>
                  <a:cubicBezTo>
                    <a:pt x="5614" y="21468"/>
                    <a:pt x="6752" y="21586"/>
                    <a:pt x="7891" y="21586"/>
                  </a:cubicBezTo>
                  <a:cubicBezTo>
                    <a:pt x="11157" y="21695"/>
                    <a:pt x="14390" y="21904"/>
                    <a:pt x="17651" y="21904"/>
                  </a:cubicBezTo>
                  <a:cubicBezTo>
                    <a:pt x="17918" y="21904"/>
                    <a:pt x="18184" y="21903"/>
                    <a:pt x="18451" y="21900"/>
                  </a:cubicBezTo>
                  <a:cubicBezTo>
                    <a:pt x="21238" y="21900"/>
                    <a:pt x="24025" y="21939"/>
                    <a:pt x="26812" y="22018"/>
                  </a:cubicBezTo>
                  <a:cubicBezTo>
                    <a:pt x="27441" y="22018"/>
                    <a:pt x="28069" y="22096"/>
                    <a:pt x="28736" y="22135"/>
                  </a:cubicBezTo>
                  <a:cubicBezTo>
                    <a:pt x="31615" y="22255"/>
                    <a:pt x="34494" y="22307"/>
                    <a:pt x="37373" y="22307"/>
                  </a:cubicBezTo>
                  <a:cubicBezTo>
                    <a:pt x="38262" y="22307"/>
                    <a:pt x="39152" y="22302"/>
                    <a:pt x="40042" y="22292"/>
                  </a:cubicBezTo>
                  <a:cubicBezTo>
                    <a:pt x="41377" y="22253"/>
                    <a:pt x="42750" y="22292"/>
                    <a:pt x="44085" y="22175"/>
                  </a:cubicBezTo>
                  <a:cubicBezTo>
                    <a:pt x="44753" y="22135"/>
                    <a:pt x="45027" y="21861"/>
                    <a:pt x="45067" y="21232"/>
                  </a:cubicBezTo>
                  <a:cubicBezTo>
                    <a:pt x="45106" y="20408"/>
                    <a:pt x="45106" y="19623"/>
                    <a:pt x="45067" y="18799"/>
                  </a:cubicBezTo>
                  <a:cubicBezTo>
                    <a:pt x="45067" y="18328"/>
                    <a:pt x="44753" y="17896"/>
                    <a:pt x="44242" y="17817"/>
                  </a:cubicBezTo>
                  <a:cubicBezTo>
                    <a:pt x="44007" y="17778"/>
                    <a:pt x="43771" y="17817"/>
                    <a:pt x="43496" y="17621"/>
                  </a:cubicBezTo>
                  <a:cubicBezTo>
                    <a:pt x="43575" y="17503"/>
                    <a:pt x="43575" y="17425"/>
                    <a:pt x="43653" y="17385"/>
                  </a:cubicBezTo>
                  <a:cubicBezTo>
                    <a:pt x="44438" y="16208"/>
                    <a:pt x="45184" y="15069"/>
                    <a:pt x="45969" y="13892"/>
                  </a:cubicBezTo>
                  <a:cubicBezTo>
                    <a:pt x="46166" y="13538"/>
                    <a:pt x="46362" y="13263"/>
                    <a:pt x="46598" y="12832"/>
                  </a:cubicBezTo>
                  <a:cubicBezTo>
                    <a:pt x="46794" y="12400"/>
                    <a:pt x="46676" y="12164"/>
                    <a:pt x="46205" y="12047"/>
                  </a:cubicBezTo>
                  <a:cubicBezTo>
                    <a:pt x="46087" y="12047"/>
                    <a:pt x="45969" y="12007"/>
                    <a:pt x="45852" y="12007"/>
                  </a:cubicBezTo>
                  <a:cubicBezTo>
                    <a:pt x="45067" y="11929"/>
                    <a:pt x="44281" y="11889"/>
                    <a:pt x="43496" y="11889"/>
                  </a:cubicBezTo>
                  <a:cubicBezTo>
                    <a:pt x="41259" y="11889"/>
                    <a:pt x="39021" y="12439"/>
                    <a:pt x="36980" y="13420"/>
                  </a:cubicBezTo>
                  <a:cubicBezTo>
                    <a:pt x="36901" y="13479"/>
                    <a:pt x="36813" y="13509"/>
                    <a:pt x="36730" y="13509"/>
                  </a:cubicBezTo>
                  <a:cubicBezTo>
                    <a:pt x="36646" y="13509"/>
                    <a:pt x="36568" y="13479"/>
                    <a:pt x="36509" y="13420"/>
                  </a:cubicBezTo>
                  <a:cubicBezTo>
                    <a:pt x="35959" y="13067"/>
                    <a:pt x="35410" y="12714"/>
                    <a:pt x="34860" y="12439"/>
                  </a:cubicBezTo>
                  <a:cubicBezTo>
                    <a:pt x="34624" y="12321"/>
                    <a:pt x="34507" y="12204"/>
                    <a:pt x="34664" y="11968"/>
                  </a:cubicBezTo>
                  <a:cubicBezTo>
                    <a:pt x="34781" y="11811"/>
                    <a:pt x="34860" y="11693"/>
                    <a:pt x="34938" y="11536"/>
                  </a:cubicBezTo>
                  <a:cubicBezTo>
                    <a:pt x="35292" y="10869"/>
                    <a:pt x="35724" y="10241"/>
                    <a:pt x="36038" y="9573"/>
                  </a:cubicBezTo>
                  <a:cubicBezTo>
                    <a:pt x="36312" y="8985"/>
                    <a:pt x="36116" y="8749"/>
                    <a:pt x="35488" y="8670"/>
                  </a:cubicBezTo>
                  <a:cubicBezTo>
                    <a:pt x="34702" y="8594"/>
                    <a:pt x="33933" y="8551"/>
                    <a:pt x="33158" y="8551"/>
                  </a:cubicBezTo>
                  <a:cubicBezTo>
                    <a:pt x="32734" y="8551"/>
                    <a:pt x="32308" y="8564"/>
                    <a:pt x="31876" y="8592"/>
                  </a:cubicBezTo>
                  <a:cubicBezTo>
                    <a:pt x="31680" y="8592"/>
                    <a:pt x="31445" y="8631"/>
                    <a:pt x="31209" y="8631"/>
                  </a:cubicBezTo>
                  <a:cubicBezTo>
                    <a:pt x="29600" y="8749"/>
                    <a:pt x="28069" y="9063"/>
                    <a:pt x="26538" y="9573"/>
                  </a:cubicBezTo>
                  <a:cubicBezTo>
                    <a:pt x="26475" y="9598"/>
                    <a:pt x="26413" y="9611"/>
                    <a:pt x="26354" y="9611"/>
                  </a:cubicBezTo>
                  <a:cubicBezTo>
                    <a:pt x="26225" y="9611"/>
                    <a:pt x="26108" y="9550"/>
                    <a:pt x="26027" y="9416"/>
                  </a:cubicBezTo>
                  <a:cubicBezTo>
                    <a:pt x="25949" y="9299"/>
                    <a:pt x="25831" y="9181"/>
                    <a:pt x="25713" y="9063"/>
                  </a:cubicBezTo>
                  <a:cubicBezTo>
                    <a:pt x="24693" y="7885"/>
                    <a:pt x="23593" y="6786"/>
                    <a:pt x="22416" y="5766"/>
                  </a:cubicBezTo>
                  <a:cubicBezTo>
                    <a:pt x="19589" y="3371"/>
                    <a:pt x="16370" y="1487"/>
                    <a:pt x="12916" y="191"/>
                  </a:cubicBezTo>
                  <a:cubicBezTo>
                    <a:pt x="12759" y="152"/>
                    <a:pt x="12562" y="73"/>
                    <a:pt x="12405" y="34"/>
                  </a:cubicBezTo>
                  <a:cubicBezTo>
                    <a:pt x="12330" y="11"/>
                    <a:pt x="12260" y="0"/>
                    <a:pt x="121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44"/>
            <p:cNvSpPr/>
            <p:nvPr/>
          </p:nvSpPr>
          <p:spPr>
            <a:xfrm>
              <a:off x="1369800" y="2176550"/>
              <a:ext cx="1156125" cy="78850"/>
            </a:xfrm>
            <a:custGeom>
              <a:avLst/>
              <a:gdLst/>
              <a:ahLst/>
              <a:cxnLst/>
              <a:rect l="l" t="t" r="r" b="b"/>
              <a:pathLst>
                <a:path w="46245" h="3154" extrusionOk="0">
                  <a:moveTo>
                    <a:pt x="24091" y="1"/>
                  </a:moveTo>
                  <a:cubicBezTo>
                    <a:pt x="23227" y="1"/>
                    <a:pt x="22360" y="199"/>
                    <a:pt x="21553" y="602"/>
                  </a:cubicBezTo>
                  <a:cubicBezTo>
                    <a:pt x="21042" y="838"/>
                    <a:pt x="20532" y="1113"/>
                    <a:pt x="20061" y="1348"/>
                  </a:cubicBezTo>
                  <a:cubicBezTo>
                    <a:pt x="19452" y="1652"/>
                    <a:pt x="18781" y="1810"/>
                    <a:pt x="18112" y="1810"/>
                  </a:cubicBezTo>
                  <a:cubicBezTo>
                    <a:pt x="17486" y="1810"/>
                    <a:pt x="16862" y="1672"/>
                    <a:pt x="16292" y="1387"/>
                  </a:cubicBezTo>
                  <a:cubicBezTo>
                    <a:pt x="15860" y="1230"/>
                    <a:pt x="15468" y="1073"/>
                    <a:pt x="15075" y="877"/>
                  </a:cubicBezTo>
                  <a:cubicBezTo>
                    <a:pt x="14487" y="642"/>
                    <a:pt x="13819" y="524"/>
                    <a:pt x="13191" y="485"/>
                  </a:cubicBezTo>
                  <a:cubicBezTo>
                    <a:pt x="12170" y="485"/>
                    <a:pt x="11189" y="720"/>
                    <a:pt x="10247" y="1113"/>
                  </a:cubicBezTo>
                  <a:cubicBezTo>
                    <a:pt x="9776" y="1309"/>
                    <a:pt x="9265" y="1505"/>
                    <a:pt x="8794" y="1662"/>
                  </a:cubicBezTo>
                  <a:cubicBezTo>
                    <a:pt x="8306" y="1855"/>
                    <a:pt x="7801" y="1947"/>
                    <a:pt x="7303" y="1947"/>
                  </a:cubicBezTo>
                  <a:cubicBezTo>
                    <a:pt x="6478" y="1947"/>
                    <a:pt x="5671" y="1695"/>
                    <a:pt x="4986" y="1230"/>
                  </a:cubicBezTo>
                  <a:cubicBezTo>
                    <a:pt x="4712" y="1073"/>
                    <a:pt x="4437" y="916"/>
                    <a:pt x="4162" y="799"/>
                  </a:cubicBezTo>
                  <a:cubicBezTo>
                    <a:pt x="3652" y="485"/>
                    <a:pt x="3063" y="327"/>
                    <a:pt x="2435" y="288"/>
                  </a:cubicBezTo>
                  <a:cubicBezTo>
                    <a:pt x="1650" y="288"/>
                    <a:pt x="904" y="524"/>
                    <a:pt x="276" y="995"/>
                  </a:cubicBezTo>
                  <a:cubicBezTo>
                    <a:pt x="119" y="1113"/>
                    <a:pt x="1" y="1270"/>
                    <a:pt x="119" y="1505"/>
                  </a:cubicBezTo>
                  <a:cubicBezTo>
                    <a:pt x="176" y="1620"/>
                    <a:pt x="318" y="1693"/>
                    <a:pt x="451" y="1693"/>
                  </a:cubicBezTo>
                  <a:cubicBezTo>
                    <a:pt x="500" y="1693"/>
                    <a:pt x="548" y="1683"/>
                    <a:pt x="590" y="1662"/>
                  </a:cubicBezTo>
                  <a:cubicBezTo>
                    <a:pt x="825" y="1623"/>
                    <a:pt x="1022" y="1544"/>
                    <a:pt x="1179" y="1466"/>
                  </a:cubicBezTo>
                  <a:cubicBezTo>
                    <a:pt x="1532" y="1307"/>
                    <a:pt x="1909" y="1227"/>
                    <a:pt x="2281" y="1227"/>
                  </a:cubicBezTo>
                  <a:cubicBezTo>
                    <a:pt x="2737" y="1227"/>
                    <a:pt x="3185" y="1346"/>
                    <a:pt x="3573" y="1584"/>
                  </a:cubicBezTo>
                  <a:cubicBezTo>
                    <a:pt x="3966" y="1819"/>
                    <a:pt x="4398" y="2016"/>
                    <a:pt x="4790" y="2251"/>
                  </a:cubicBezTo>
                  <a:cubicBezTo>
                    <a:pt x="5570" y="2714"/>
                    <a:pt x="6470" y="2950"/>
                    <a:pt x="7379" y="2950"/>
                  </a:cubicBezTo>
                  <a:cubicBezTo>
                    <a:pt x="7935" y="2950"/>
                    <a:pt x="8494" y="2862"/>
                    <a:pt x="9030" y="2683"/>
                  </a:cubicBezTo>
                  <a:cubicBezTo>
                    <a:pt x="9737" y="2447"/>
                    <a:pt x="10443" y="2212"/>
                    <a:pt x="11110" y="1898"/>
                  </a:cubicBezTo>
                  <a:cubicBezTo>
                    <a:pt x="11732" y="1608"/>
                    <a:pt x="12397" y="1460"/>
                    <a:pt x="13060" y="1460"/>
                  </a:cubicBezTo>
                  <a:cubicBezTo>
                    <a:pt x="13653" y="1460"/>
                    <a:pt x="14244" y="1578"/>
                    <a:pt x="14801" y="1819"/>
                  </a:cubicBezTo>
                  <a:cubicBezTo>
                    <a:pt x="15350" y="2055"/>
                    <a:pt x="15900" y="2251"/>
                    <a:pt x="16489" y="2447"/>
                  </a:cubicBezTo>
                  <a:cubicBezTo>
                    <a:pt x="17046" y="2645"/>
                    <a:pt x="17629" y="2744"/>
                    <a:pt x="18213" y="2744"/>
                  </a:cubicBezTo>
                  <a:cubicBezTo>
                    <a:pt x="18904" y="2744"/>
                    <a:pt x="19598" y="2606"/>
                    <a:pt x="20257" y="2330"/>
                  </a:cubicBezTo>
                  <a:cubicBezTo>
                    <a:pt x="20728" y="2133"/>
                    <a:pt x="21160" y="1976"/>
                    <a:pt x="21631" y="1741"/>
                  </a:cubicBezTo>
                  <a:cubicBezTo>
                    <a:pt x="22396" y="1318"/>
                    <a:pt x="23243" y="1112"/>
                    <a:pt x="24093" y="1112"/>
                  </a:cubicBezTo>
                  <a:cubicBezTo>
                    <a:pt x="24902" y="1112"/>
                    <a:pt x="25713" y="1299"/>
                    <a:pt x="26460" y="1662"/>
                  </a:cubicBezTo>
                  <a:cubicBezTo>
                    <a:pt x="27088" y="1976"/>
                    <a:pt x="27716" y="2251"/>
                    <a:pt x="28344" y="2526"/>
                  </a:cubicBezTo>
                  <a:cubicBezTo>
                    <a:pt x="29126" y="2855"/>
                    <a:pt x="29973" y="3023"/>
                    <a:pt x="30816" y="3023"/>
                  </a:cubicBezTo>
                  <a:cubicBezTo>
                    <a:pt x="31582" y="3023"/>
                    <a:pt x="32345" y="2885"/>
                    <a:pt x="33055" y="2604"/>
                  </a:cubicBezTo>
                  <a:cubicBezTo>
                    <a:pt x="33487" y="2447"/>
                    <a:pt x="33918" y="2251"/>
                    <a:pt x="34311" y="2016"/>
                  </a:cubicBezTo>
                  <a:cubicBezTo>
                    <a:pt x="34875" y="1687"/>
                    <a:pt x="35494" y="1527"/>
                    <a:pt x="36120" y="1527"/>
                  </a:cubicBezTo>
                  <a:cubicBezTo>
                    <a:pt x="36540" y="1527"/>
                    <a:pt x="36963" y="1599"/>
                    <a:pt x="37373" y="1741"/>
                  </a:cubicBezTo>
                  <a:cubicBezTo>
                    <a:pt x="38080" y="1976"/>
                    <a:pt x="38708" y="2290"/>
                    <a:pt x="39375" y="2565"/>
                  </a:cubicBezTo>
                  <a:cubicBezTo>
                    <a:pt x="40239" y="2958"/>
                    <a:pt x="41220" y="3154"/>
                    <a:pt x="42162" y="3154"/>
                  </a:cubicBezTo>
                  <a:cubicBezTo>
                    <a:pt x="43418" y="3075"/>
                    <a:pt x="44635" y="2801"/>
                    <a:pt x="45774" y="2330"/>
                  </a:cubicBezTo>
                  <a:cubicBezTo>
                    <a:pt x="45852" y="2290"/>
                    <a:pt x="45931" y="2251"/>
                    <a:pt x="46009" y="2212"/>
                  </a:cubicBezTo>
                  <a:cubicBezTo>
                    <a:pt x="46166" y="2133"/>
                    <a:pt x="46245" y="1937"/>
                    <a:pt x="46206" y="1741"/>
                  </a:cubicBezTo>
                  <a:cubicBezTo>
                    <a:pt x="46137" y="1535"/>
                    <a:pt x="45979" y="1419"/>
                    <a:pt x="45783" y="1419"/>
                  </a:cubicBezTo>
                  <a:cubicBezTo>
                    <a:pt x="45754" y="1419"/>
                    <a:pt x="45725" y="1422"/>
                    <a:pt x="45695" y="1427"/>
                  </a:cubicBezTo>
                  <a:cubicBezTo>
                    <a:pt x="45538" y="1466"/>
                    <a:pt x="45381" y="1544"/>
                    <a:pt x="45224" y="1623"/>
                  </a:cubicBezTo>
                  <a:cubicBezTo>
                    <a:pt x="44214" y="2031"/>
                    <a:pt x="43213" y="2266"/>
                    <a:pt x="42213" y="2266"/>
                  </a:cubicBezTo>
                  <a:cubicBezTo>
                    <a:pt x="41192" y="2266"/>
                    <a:pt x="40171" y="2021"/>
                    <a:pt x="39139" y="1466"/>
                  </a:cubicBezTo>
                  <a:cubicBezTo>
                    <a:pt x="38668" y="1230"/>
                    <a:pt x="38197" y="1034"/>
                    <a:pt x="37726" y="877"/>
                  </a:cubicBezTo>
                  <a:cubicBezTo>
                    <a:pt x="37223" y="691"/>
                    <a:pt x="36701" y="602"/>
                    <a:pt x="36184" y="602"/>
                  </a:cubicBezTo>
                  <a:cubicBezTo>
                    <a:pt x="35611" y="602"/>
                    <a:pt x="35043" y="710"/>
                    <a:pt x="34507" y="916"/>
                  </a:cubicBezTo>
                  <a:cubicBezTo>
                    <a:pt x="34036" y="1113"/>
                    <a:pt x="33644" y="1309"/>
                    <a:pt x="33172" y="1505"/>
                  </a:cubicBezTo>
                  <a:cubicBezTo>
                    <a:pt x="32427" y="1839"/>
                    <a:pt x="31622" y="2006"/>
                    <a:pt x="30812" y="2006"/>
                  </a:cubicBezTo>
                  <a:cubicBezTo>
                    <a:pt x="30003" y="2006"/>
                    <a:pt x="29188" y="1839"/>
                    <a:pt x="28422" y="1505"/>
                  </a:cubicBezTo>
                  <a:cubicBezTo>
                    <a:pt x="27912" y="1270"/>
                    <a:pt x="27402" y="1034"/>
                    <a:pt x="26931" y="759"/>
                  </a:cubicBezTo>
                  <a:cubicBezTo>
                    <a:pt x="26053" y="258"/>
                    <a:pt x="25074" y="1"/>
                    <a:pt x="240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52" name="Google Shape;2652;p44"/>
          <p:cNvGrpSpPr/>
          <p:nvPr/>
        </p:nvGrpSpPr>
        <p:grpSpPr>
          <a:xfrm rot="1247336">
            <a:off x="7673323" y="1458698"/>
            <a:ext cx="729126" cy="490300"/>
            <a:chOff x="4316975" y="3849725"/>
            <a:chExt cx="1135525" cy="763625"/>
          </a:xfrm>
        </p:grpSpPr>
        <p:sp>
          <p:nvSpPr>
            <p:cNvPr id="2653" name="Google Shape;2653;p44"/>
            <p:cNvSpPr/>
            <p:nvPr/>
          </p:nvSpPr>
          <p:spPr>
            <a:xfrm>
              <a:off x="4403350" y="3858600"/>
              <a:ext cx="1049150" cy="754750"/>
            </a:xfrm>
            <a:custGeom>
              <a:avLst/>
              <a:gdLst/>
              <a:ahLst/>
              <a:cxnLst/>
              <a:rect l="l" t="t" r="r" b="b"/>
              <a:pathLst>
                <a:path w="41966" h="30190" extrusionOk="0">
                  <a:moveTo>
                    <a:pt x="8751" y="1"/>
                  </a:moveTo>
                  <a:cubicBezTo>
                    <a:pt x="8635" y="1"/>
                    <a:pt x="8516" y="31"/>
                    <a:pt x="8401" y="95"/>
                  </a:cubicBezTo>
                  <a:cubicBezTo>
                    <a:pt x="8244" y="174"/>
                    <a:pt x="8087" y="252"/>
                    <a:pt x="7930" y="370"/>
                  </a:cubicBezTo>
                  <a:cubicBezTo>
                    <a:pt x="4083" y="2608"/>
                    <a:pt x="1296" y="6337"/>
                    <a:pt x="196" y="10655"/>
                  </a:cubicBezTo>
                  <a:cubicBezTo>
                    <a:pt x="0" y="11165"/>
                    <a:pt x="39" y="11715"/>
                    <a:pt x="275" y="12225"/>
                  </a:cubicBezTo>
                  <a:cubicBezTo>
                    <a:pt x="707" y="13050"/>
                    <a:pt x="1099" y="13874"/>
                    <a:pt x="1492" y="14659"/>
                  </a:cubicBezTo>
                  <a:cubicBezTo>
                    <a:pt x="1688" y="15013"/>
                    <a:pt x="1727" y="15444"/>
                    <a:pt x="1610" y="15798"/>
                  </a:cubicBezTo>
                  <a:cubicBezTo>
                    <a:pt x="1492" y="16190"/>
                    <a:pt x="1492" y="16583"/>
                    <a:pt x="1649" y="16975"/>
                  </a:cubicBezTo>
                  <a:cubicBezTo>
                    <a:pt x="2002" y="18035"/>
                    <a:pt x="2434" y="19056"/>
                    <a:pt x="2944" y="20077"/>
                  </a:cubicBezTo>
                  <a:cubicBezTo>
                    <a:pt x="3101" y="20351"/>
                    <a:pt x="3180" y="20705"/>
                    <a:pt x="3062" y="21019"/>
                  </a:cubicBezTo>
                  <a:cubicBezTo>
                    <a:pt x="2984" y="21333"/>
                    <a:pt x="2984" y="21686"/>
                    <a:pt x="3141" y="22000"/>
                  </a:cubicBezTo>
                  <a:cubicBezTo>
                    <a:pt x="4043" y="24434"/>
                    <a:pt x="4986" y="26907"/>
                    <a:pt x="6046" y="29263"/>
                  </a:cubicBezTo>
                  <a:cubicBezTo>
                    <a:pt x="6124" y="29498"/>
                    <a:pt x="6242" y="29694"/>
                    <a:pt x="6360" y="29891"/>
                  </a:cubicBezTo>
                  <a:cubicBezTo>
                    <a:pt x="6453" y="30077"/>
                    <a:pt x="6644" y="30190"/>
                    <a:pt x="6856" y="30190"/>
                  </a:cubicBezTo>
                  <a:cubicBezTo>
                    <a:pt x="6912" y="30190"/>
                    <a:pt x="6970" y="30182"/>
                    <a:pt x="7027" y="30166"/>
                  </a:cubicBezTo>
                  <a:cubicBezTo>
                    <a:pt x="7184" y="30126"/>
                    <a:pt x="7380" y="30126"/>
                    <a:pt x="7537" y="30087"/>
                  </a:cubicBezTo>
                  <a:cubicBezTo>
                    <a:pt x="9932" y="29498"/>
                    <a:pt x="12287" y="28674"/>
                    <a:pt x="14643" y="27928"/>
                  </a:cubicBezTo>
                  <a:cubicBezTo>
                    <a:pt x="15703" y="27575"/>
                    <a:pt x="16723" y="27182"/>
                    <a:pt x="17783" y="26868"/>
                  </a:cubicBezTo>
                  <a:cubicBezTo>
                    <a:pt x="19275" y="26358"/>
                    <a:pt x="20767" y="25769"/>
                    <a:pt x="22298" y="25298"/>
                  </a:cubicBezTo>
                  <a:cubicBezTo>
                    <a:pt x="23358" y="24944"/>
                    <a:pt x="24417" y="24591"/>
                    <a:pt x="25477" y="24238"/>
                  </a:cubicBezTo>
                  <a:cubicBezTo>
                    <a:pt x="27362" y="23610"/>
                    <a:pt x="29246" y="23021"/>
                    <a:pt x="31130" y="22354"/>
                  </a:cubicBezTo>
                  <a:cubicBezTo>
                    <a:pt x="32661" y="21804"/>
                    <a:pt x="34192" y="21333"/>
                    <a:pt x="35723" y="20783"/>
                  </a:cubicBezTo>
                  <a:cubicBezTo>
                    <a:pt x="37568" y="20037"/>
                    <a:pt x="39531" y="19488"/>
                    <a:pt x="41415" y="18860"/>
                  </a:cubicBezTo>
                  <a:cubicBezTo>
                    <a:pt x="41769" y="18781"/>
                    <a:pt x="41965" y="18428"/>
                    <a:pt x="41847" y="18075"/>
                  </a:cubicBezTo>
                  <a:cubicBezTo>
                    <a:pt x="41769" y="17682"/>
                    <a:pt x="41651" y="17289"/>
                    <a:pt x="41533" y="16897"/>
                  </a:cubicBezTo>
                  <a:cubicBezTo>
                    <a:pt x="41219" y="15758"/>
                    <a:pt x="40905" y="14659"/>
                    <a:pt x="40630" y="13560"/>
                  </a:cubicBezTo>
                  <a:cubicBezTo>
                    <a:pt x="40238" y="12068"/>
                    <a:pt x="39845" y="10616"/>
                    <a:pt x="39217" y="8810"/>
                  </a:cubicBezTo>
                  <a:cubicBezTo>
                    <a:pt x="39060" y="8339"/>
                    <a:pt x="38628" y="7593"/>
                    <a:pt x="38314" y="6847"/>
                  </a:cubicBezTo>
                  <a:cubicBezTo>
                    <a:pt x="38141" y="6294"/>
                    <a:pt x="37633" y="5924"/>
                    <a:pt x="37059" y="5924"/>
                  </a:cubicBezTo>
                  <a:cubicBezTo>
                    <a:pt x="36981" y="5924"/>
                    <a:pt x="36902" y="5930"/>
                    <a:pt x="36822" y="5944"/>
                  </a:cubicBezTo>
                  <a:cubicBezTo>
                    <a:pt x="34938" y="5984"/>
                    <a:pt x="33093" y="6337"/>
                    <a:pt x="31209" y="6494"/>
                  </a:cubicBezTo>
                  <a:cubicBezTo>
                    <a:pt x="29325" y="6651"/>
                    <a:pt x="27558" y="7240"/>
                    <a:pt x="25831" y="7789"/>
                  </a:cubicBezTo>
                  <a:cubicBezTo>
                    <a:pt x="24064" y="8339"/>
                    <a:pt x="22337" y="9046"/>
                    <a:pt x="20610" y="9674"/>
                  </a:cubicBezTo>
                  <a:cubicBezTo>
                    <a:pt x="20356" y="9769"/>
                    <a:pt x="20185" y="9826"/>
                    <a:pt x="20043" y="9826"/>
                  </a:cubicBezTo>
                  <a:cubicBezTo>
                    <a:pt x="19835" y="9826"/>
                    <a:pt x="19689" y="9703"/>
                    <a:pt x="19432" y="9399"/>
                  </a:cubicBezTo>
                  <a:cubicBezTo>
                    <a:pt x="18961" y="8889"/>
                    <a:pt x="18608" y="8339"/>
                    <a:pt x="18176" y="7829"/>
                  </a:cubicBezTo>
                  <a:cubicBezTo>
                    <a:pt x="17508" y="6926"/>
                    <a:pt x="16723" y="6101"/>
                    <a:pt x="15860" y="5316"/>
                  </a:cubicBezTo>
                  <a:cubicBezTo>
                    <a:pt x="15578" y="5070"/>
                    <a:pt x="15169" y="4918"/>
                    <a:pt x="14748" y="4918"/>
                  </a:cubicBezTo>
                  <a:cubicBezTo>
                    <a:pt x="14700" y="4918"/>
                    <a:pt x="14652" y="4920"/>
                    <a:pt x="14603" y="4924"/>
                  </a:cubicBezTo>
                  <a:lnTo>
                    <a:pt x="13504" y="4924"/>
                  </a:lnTo>
                  <a:cubicBezTo>
                    <a:pt x="13471" y="4927"/>
                    <a:pt x="13438" y="4929"/>
                    <a:pt x="13405" y="4929"/>
                  </a:cubicBezTo>
                  <a:cubicBezTo>
                    <a:pt x="13047" y="4929"/>
                    <a:pt x="12703" y="4737"/>
                    <a:pt x="12523" y="4413"/>
                  </a:cubicBezTo>
                  <a:cubicBezTo>
                    <a:pt x="11541" y="3000"/>
                    <a:pt x="10442" y="1705"/>
                    <a:pt x="9343" y="370"/>
                  </a:cubicBezTo>
                  <a:cubicBezTo>
                    <a:pt x="9211" y="132"/>
                    <a:pt x="8989" y="1"/>
                    <a:pt x="87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44"/>
            <p:cNvSpPr/>
            <p:nvPr/>
          </p:nvSpPr>
          <p:spPr>
            <a:xfrm>
              <a:off x="4316975" y="3849725"/>
              <a:ext cx="1048175" cy="754800"/>
            </a:xfrm>
            <a:custGeom>
              <a:avLst/>
              <a:gdLst/>
              <a:ahLst/>
              <a:cxnLst/>
              <a:rect l="l" t="t" r="r" b="b"/>
              <a:pathLst>
                <a:path w="41927" h="30192" extrusionOk="0">
                  <a:moveTo>
                    <a:pt x="8461" y="976"/>
                  </a:moveTo>
                  <a:cubicBezTo>
                    <a:pt x="8594" y="976"/>
                    <a:pt x="8696" y="1076"/>
                    <a:pt x="8872" y="1275"/>
                  </a:cubicBezTo>
                  <a:cubicBezTo>
                    <a:pt x="9304" y="1824"/>
                    <a:pt x="9736" y="2374"/>
                    <a:pt x="10168" y="2923"/>
                  </a:cubicBezTo>
                  <a:cubicBezTo>
                    <a:pt x="10757" y="3669"/>
                    <a:pt x="11346" y="4376"/>
                    <a:pt x="11934" y="5082"/>
                  </a:cubicBezTo>
                  <a:cubicBezTo>
                    <a:pt x="12131" y="5357"/>
                    <a:pt x="12366" y="5554"/>
                    <a:pt x="12641" y="5750"/>
                  </a:cubicBezTo>
                  <a:lnTo>
                    <a:pt x="12680" y="5750"/>
                  </a:lnTo>
                  <a:cubicBezTo>
                    <a:pt x="9815" y="7124"/>
                    <a:pt x="7656" y="9204"/>
                    <a:pt x="5457" y="11324"/>
                  </a:cubicBezTo>
                  <a:cubicBezTo>
                    <a:pt x="4437" y="12266"/>
                    <a:pt x="3455" y="13287"/>
                    <a:pt x="2513" y="14347"/>
                  </a:cubicBezTo>
                  <a:cubicBezTo>
                    <a:pt x="2422" y="14456"/>
                    <a:pt x="2356" y="14515"/>
                    <a:pt x="2300" y="14515"/>
                  </a:cubicBezTo>
                  <a:cubicBezTo>
                    <a:pt x="2235" y="14515"/>
                    <a:pt x="2183" y="14437"/>
                    <a:pt x="2120" y="14268"/>
                  </a:cubicBezTo>
                  <a:cubicBezTo>
                    <a:pt x="1767" y="13444"/>
                    <a:pt x="1296" y="12698"/>
                    <a:pt x="1021" y="11835"/>
                  </a:cubicBezTo>
                  <a:cubicBezTo>
                    <a:pt x="864" y="11442"/>
                    <a:pt x="825" y="10971"/>
                    <a:pt x="943" y="10578"/>
                  </a:cubicBezTo>
                  <a:cubicBezTo>
                    <a:pt x="1492" y="8459"/>
                    <a:pt x="2474" y="6496"/>
                    <a:pt x="3848" y="4808"/>
                  </a:cubicBezTo>
                  <a:cubicBezTo>
                    <a:pt x="5025" y="3355"/>
                    <a:pt x="6439" y="2138"/>
                    <a:pt x="8048" y="1157"/>
                  </a:cubicBezTo>
                  <a:cubicBezTo>
                    <a:pt x="8237" y="1037"/>
                    <a:pt x="8358" y="976"/>
                    <a:pt x="8461" y="976"/>
                  </a:cubicBezTo>
                  <a:close/>
                  <a:moveTo>
                    <a:pt x="14832" y="5712"/>
                  </a:moveTo>
                  <a:cubicBezTo>
                    <a:pt x="15026" y="5712"/>
                    <a:pt x="15216" y="5773"/>
                    <a:pt x="15350" y="5907"/>
                  </a:cubicBezTo>
                  <a:cubicBezTo>
                    <a:pt x="15507" y="6025"/>
                    <a:pt x="15664" y="6142"/>
                    <a:pt x="15782" y="6299"/>
                  </a:cubicBezTo>
                  <a:cubicBezTo>
                    <a:pt x="16920" y="7595"/>
                    <a:pt x="18019" y="8969"/>
                    <a:pt x="19001" y="10382"/>
                  </a:cubicBezTo>
                  <a:cubicBezTo>
                    <a:pt x="19001" y="10461"/>
                    <a:pt x="19001" y="10500"/>
                    <a:pt x="19001" y="10578"/>
                  </a:cubicBezTo>
                  <a:cubicBezTo>
                    <a:pt x="16253" y="11795"/>
                    <a:pt x="13583" y="13169"/>
                    <a:pt x="10992" y="14661"/>
                  </a:cubicBezTo>
                  <a:cubicBezTo>
                    <a:pt x="8401" y="16192"/>
                    <a:pt x="5967" y="17959"/>
                    <a:pt x="3730" y="19961"/>
                  </a:cubicBezTo>
                  <a:cubicBezTo>
                    <a:pt x="3220" y="18901"/>
                    <a:pt x="2748" y="17762"/>
                    <a:pt x="2356" y="16624"/>
                  </a:cubicBezTo>
                  <a:cubicBezTo>
                    <a:pt x="2238" y="16231"/>
                    <a:pt x="2317" y="15799"/>
                    <a:pt x="2552" y="15525"/>
                  </a:cubicBezTo>
                  <a:cubicBezTo>
                    <a:pt x="3377" y="14425"/>
                    <a:pt x="4279" y="13366"/>
                    <a:pt x="5261" y="12423"/>
                  </a:cubicBezTo>
                  <a:cubicBezTo>
                    <a:pt x="6792" y="10853"/>
                    <a:pt x="8441" y="9401"/>
                    <a:pt x="10207" y="8105"/>
                  </a:cubicBezTo>
                  <a:cubicBezTo>
                    <a:pt x="11503" y="7085"/>
                    <a:pt x="12994" y="6299"/>
                    <a:pt x="14565" y="5750"/>
                  </a:cubicBezTo>
                  <a:cubicBezTo>
                    <a:pt x="14652" y="5725"/>
                    <a:pt x="14743" y="5712"/>
                    <a:pt x="14832" y="5712"/>
                  </a:cubicBezTo>
                  <a:close/>
                  <a:moveTo>
                    <a:pt x="36856" y="6819"/>
                  </a:moveTo>
                  <a:cubicBezTo>
                    <a:pt x="37198" y="6819"/>
                    <a:pt x="37310" y="6947"/>
                    <a:pt x="37490" y="7399"/>
                  </a:cubicBezTo>
                  <a:cubicBezTo>
                    <a:pt x="38315" y="9087"/>
                    <a:pt x="38943" y="10892"/>
                    <a:pt x="39375" y="12698"/>
                  </a:cubicBezTo>
                  <a:cubicBezTo>
                    <a:pt x="39492" y="13169"/>
                    <a:pt x="39453" y="13209"/>
                    <a:pt x="38943" y="13326"/>
                  </a:cubicBezTo>
                  <a:cubicBezTo>
                    <a:pt x="38118" y="13523"/>
                    <a:pt x="37294" y="13640"/>
                    <a:pt x="36470" y="13837"/>
                  </a:cubicBezTo>
                  <a:cubicBezTo>
                    <a:pt x="35449" y="14072"/>
                    <a:pt x="34428" y="14308"/>
                    <a:pt x="33447" y="14582"/>
                  </a:cubicBezTo>
                  <a:cubicBezTo>
                    <a:pt x="31955" y="15014"/>
                    <a:pt x="30424" y="15446"/>
                    <a:pt x="28932" y="15917"/>
                  </a:cubicBezTo>
                  <a:cubicBezTo>
                    <a:pt x="27715" y="16270"/>
                    <a:pt x="26538" y="16663"/>
                    <a:pt x="25321" y="17095"/>
                  </a:cubicBezTo>
                  <a:cubicBezTo>
                    <a:pt x="24025" y="17605"/>
                    <a:pt x="22691" y="17959"/>
                    <a:pt x="21395" y="18508"/>
                  </a:cubicBezTo>
                  <a:cubicBezTo>
                    <a:pt x="18647" y="19647"/>
                    <a:pt x="15821" y="20667"/>
                    <a:pt x="13034" y="21806"/>
                  </a:cubicBezTo>
                  <a:cubicBezTo>
                    <a:pt x="11817" y="22277"/>
                    <a:pt x="10600" y="22748"/>
                    <a:pt x="9422" y="23297"/>
                  </a:cubicBezTo>
                  <a:cubicBezTo>
                    <a:pt x="8048" y="23925"/>
                    <a:pt x="6596" y="24357"/>
                    <a:pt x="5261" y="25221"/>
                  </a:cubicBezTo>
                  <a:cubicBezTo>
                    <a:pt x="4947" y="24397"/>
                    <a:pt x="4633" y="23611"/>
                    <a:pt x="4358" y="22866"/>
                  </a:cubicBezTo>
                  <a:cubicBezTo>
                    <a:pt x="4201" y="22473"/>
                    <a:pt x="4122" y="22080"/>
                    <a:pt x="3965" y="21727"/>
                  </a:cubicBezTo>
                  <a:cubicBezTo>
                    <a:pt x="3769" y="21295"/>
                    <a:pt x="3887" y="20785"/>
                    <a:pt x="4240" y="20510"/>
                  </a:cubicBezTo>
                  <a:cubicBezTo>
                    <a:pt x="5143" y="19686"/>
                    <a:pt x="6085" y="18940"/>
                    <a:pt x="7067" y="18273"/>
                  </a:cubicBezTo>
                  <a:cubicBezTo>
                    <a:pt x="9029" y="16859"/>
                    <a:pt x="11110" y="15564"/>
                    <a:pt x="13230" y="14386"/>
                  </a:cubicBezTo>
                  <a:cubicBezTo>
                    <a:pt x="14839" y="13483"/>
                    <a:pt x="16527" y="12737"/>
                    <a:pt x="18176" y="11952"/>
                  </a:cubicBezTo>
                  <a:cubicBezTo>
                    <a:pt x="20100" y="11049"/>
                    <a:pt x="22023" y="10225"/>
                    <a:pt x="24025" y="9558"/>
                  </a:cubicBezTo>
                  <a:cubicBezTo>
                    <a:pt x="25870" y="8890"/>
                    <a:pt x="27676" y="8301"/>
                    <a:pt x="29521" y="7713"/>
                  </a:cubicBezTo>
                  <a:cubicBezTo>
                    <a:pt x="29757" y="7595"/>
                    <a:pt x="30032" y="7556"/>
                    <a:pt x="30306" y="7516"/>
                  </a:cubicBezTo>
                  <a:cubicBezTo>
                    <a:pt x="32387" y="7359"/>
                    <a:pt x="34428" y="7045"/>
                    <a:pt x="36470" y="6849"/>
                  </a:cubicBezTo>
                  <a:cubicBezTo>
                    <a:pt x="36625" y="6831"/>
                    <a:pt x="36751" y="6819"/>
                    <a:pt x="36856" y="6819"/>
                  </a:cubicBezTo>
                  <a:close/>
                  <a:moveTo>
                    <a:pt x="39454" y="13965"/>
                  </a:moveTo>
                  <a:cubicBezTo>
                    <a:pt x="39603" y="13965"/>
                    <a:pt x="39708" y="14060"/>
                    <a:pt x="39767" y="14268"/>
                  </a:cubicBezTo>
                  <a:cubicBezTo>
                    <a:pt x="40120" y="15446"/>
                    <a:pt x="40513" y="16624"/>
                    <a:pt x="40749" y="17801"/>
                  </a:cubicBezTo>
                  <a:cubicBezTo>
                    <a:pt x="40827" y="18155"/>
                    <a:pt x="40709" y="18273"/>
                    <a:pt x="40395" y="18351"/>
                  </a:cubicBezTo>
                  <a:cubicBezTo>
                    <a:pt x="38786" y="18861"/>
                    <a:pt x="37176" y="19332"/>
                    <a:pt x="35606" y="19843"/>
                  </a:cubicBezTo>
                  <a:cubicBezTo>
                    <a:pt x="35135" y="19961"/>
                    <a:pt x="34703" y="20196"/>
                    <a:pt x="34193" y="20353"/>
                  </a:cubicBezTo>
                  <a:cubicBezTo>
                    <a:pt x="32544" y="20942"/>
                    <a:pt x="30895" y="21570"/>
                    <a:pt x="29246" y="22159"/>
                  </a:cubicBezTo>
                  <a:cubicBezTo>
                    <a:pt x="27872" y="22630"/>
                    <a:pt x="26459" y="23062"/>
                    <a:pt x="25085" y="23494"/>
                  </a:cubicBezTo>
                  <a:cubicBezTo>
                    <a:pt x="24222" y="23768"/>
                    <a:pt x="23358" y="24043"/>
                    <a:pt x="22494" y="24357"/>
                  </a:cubicBezTo>
                  <a:cubicBezTo>
                    <a:pt x="20806" y="24985"/>
                    <a:pt x="19118" y="25613"/>
                    <a:pt x="17352" y="26242"/>
                  </a:cubicBezTo>
                  <a:cubicBezTo>
                    <a:pt x="15625" y="26830"/>
                    <a:pt x="13858" y="27380"/>
                    <a:pt x="12131" y="27969"/>
                  </a:cubicBezTo>
                  <a:cubicBezTo>
                    <a:pt x="10796" y="28440"/>
                    <a:pt x="9461" y="28793"/>
                    <a:pt x="8166" y="29186"/>
                  </a:cubicBezTo>
                  <a:cubicBezTo>
                    <a:pt x="8009" y="29225"/>
                    <a:pt x="7852" y="29264"/>
                    <a:pt x="7734" y="29264"/>
                  </a:cubicBezTo>
                  <a:cubicBezTo>
                    <a:pt x="7545" y="29296"/>
                    <a:pt x="7381" y="29454"/>
                    <a:pt x="7202" y="29454"/>
                  </a:cubicBezTo>
                  <a:cubicBezTo>
                    <a:pt x="7158" y="29454"/>
                    <a:pt x="7113" y="29445"/>
                    <a:pt x="7067" y="29421"/>
                  </a:cubicBezTo>
                  <a:cubicBezTo>
                    <a:pt x="6831" y="29304"/>
                    <a:pt x="6753" y="29029"/>
                    <a:pt x="6674" y="28833"/>
                  </a:cubicBezTo>
                  <a:cubicBezTo>
                    <a:pt x="6282" y="27930"/>
                    <a:pt x="5967" y="27066"/>
                    <a:pt x="5614" y="26163"/>
                  </a:cubicBezTo>
                  <a:cubicBezTo>
                    <a:pt x="5496" y="26006"/>
                    <a:pt x="5575" y="25771"/>
                    <a:pt x="5771" y="25731"/>
                  </a:cubicBezTo>
                  <a:cubicBezTo>
                    <a:pt x="6007" y="25653"/>
                    <a:pt x="6242" y="25535"/>
                    <a:pt x="6478" y="25417"/>
                  </a:cubicBezTo>
                  <a:cubicBezTo>
                    <a:pt x="8480" y="24593"/>
                    <a:pt x="10521" y="23808"/>
                    <a:pt x="12523" y="22983"/>
                  </a:cubicBezTo>
                  <a:cubicBezTo>
                    <a:pt x="14839" y="22002"/>
                    <a:pt x="17156" y="21217"/>
                    <a:pt x="19472" y="20235"/>
                  </a:cubicBezTo>
                  <a:cubicBezTo>
                    <a:pt x="21434" y="19411"/>
                    <a:pt x="23437" y="18665"/>
                    <a:pt x="25439" y="17919"/>
                  </a:cubicBezTo>
                  <a:cubicBezTo>
                    <a:pt x="26734" y="17448"/>
                    <a:pt x="28030" y="17056"/>
                    <a:pt x="29403" y="16702"/>
                  </a:cubicBezTo>
                  <a:cubicBezTo>
                    <a:pt x="29403" y="16820"/>
                    <a:pt x="29443" y="16938"/>
                    <a:pt x="29482" y="17056"/>
                  </a:cubicBezTo>
                  <a:cubicBezTo>
                    <a:pt x="29530" y="17199"/>
                    <a:pt x="29666" y="17285"/>
                    <a:pt x="29800" y="17285"/>
                  </a:cubicBezTo>
                  <a:cubicBezTo>
                    <a:pt x="29885" y="17285"/>
                    <a:pt x="29970" y="17250"/>
                    <a:pt x="30032" y="17173"/>
                  </a:cubicBezTo>
                  <a:cubicBezTo>
                    <a:pt x="30149" y="17095"/>
                    <a:pt x="30228" y="17016"/>
                    <a:pt x="30267" y="16899"/>
                  </a:cubicBezTo>
                  <a:cubicBezTo>
                    <a:pt x="30503" y="16310"/>
                    <a:pt x="31013" y="16192"/>
                    <a:pt x="31523" y="16035"/>
                  </a:cubicBezTo>
                  <a:cubicBezTo>
                    <a:pt x="33408" y="15525"/>
                    <a:pt x="35253" y="15054"/>
                    <a:pt x="37137" y="14582"/>
                  </a:cubicBezTo>
                  <a:cubicBezTo>
                    <a:pt x="37844" y="14386"/>
                    <a:pt x="38550" y="14190"/>
                    <a:pt x="39296" y="13994"/>
                  </a:cubicBezTo>
                  <a:cubicBezTo>
                    <a:pt x="39353" y="13975"/>
                    <a:pt x="39406" y="13965"/>
                    <a:pt x="39454" y="13965"/>
                  </a:cubicBezTo>
                  <a:close/>
                  <a:moveTo>
                    <a:pt x="8720" y="1"/>
                  </a:moveTo>
                  <a:cubicBezTo>
                    <a:pt x="8602" y="1"/>
                    <a:pt x="8480" y="31"/>
                    <a:pt x="8362" y="97"/>
                  </a:cubicBezTo>
                  <a:cubicBezTo>
                    <a:pt x="8205" y="175"/>
                    <a:pt x="8048" y="254"/>
                    <a:pt x="7891" y="332"/>
                  </a:cubicBezTo>
                  <a:cubicBezTo>
                    <a:pt x="4044" y="2609"/>
                    <a:pt x="1257" y="6299"/>
                    <a:pt x="158" y="10618"/>
                  </a:cubicBezTo>
                  <a:cubicBezTo>
                    <a:pt x="1" y="11167"/>
                    <a:pt x="40" y="11717"/>
                    <a:pt x="236" y="12188"/>
                  </a:cubicBezTo>
                  <a:cubicBezTo>
                    <a:pt x="668" y="13012"/>
                    <a:pt x="1060" y="13837"/>
                    <a:pt x="1453" y="14661"/>
                  </a:cubicBezTo>
                  <a:cubicBezTo>
                    <a:pt x="1649" y="15014"/>
                    <a:pt x="1689" y="15407"/>
                    <a:pt x="1571" y="15799"/>
                  </a:cubicBezTo>
                  <a:cubicBezTo>
                    <a:pt x="1453" y="16153"/>
                    <a:pt x="1453" y="16585"/>
                    <a:pt x="1610" y="16938"/>
                  </a:cubicBezTo>
                  <a:cubicBezTo>
                    <a:pt x="1963" y="17998"/>
                    <a:pt x="2395" y="19018"/>
                    <a:pt x="2906" y="20039"/>
                  </a:cubicBezTo>
                  <a:cubicBezTo>
                    <a:pt x="3102" y="20314"/>
                    <a:pt x="3141" y="20667"/>
                    <a:pt x="3023" y="20981"/>
                  </a:cubicBezTo>
                  <a:cubicBezTo>
                    <a:pt x="2945" y="21335"/>
                    <a:pt x="2945" y="21688"/>
                    <a:pt x="3102" y="21963"/>
                  </a:cubicBezTo>
                  <a:cubicBezTo>
                    <a:pt x="4044" y="24436"/>
                    <a:pt x="4947" y="26870"/>
                    <a:pt x="6007" y="29264"/>
                  </a:cubicBezTo>
                  <a:cubicBezTo>
                    <a:pt x="6085" y="29461"/>
                    <a:pt x="6203" y="29657"/>
                    <a:pt x="6321" y="29853"/>
                  </a:cubicBezTo>
                  <a:cubicBezTo>
                    <a:pt x="6415" y="30072"/>
                    <a:pt x="6633" y="30191"/>
                    <a:pt x="6836" y="30191"/>
                  </a:cubicBezTo>
                  <a:cubicBezTo>
                    <a:pt x="6889" y="30191"/>
                    <a:pt x="6940" y="30183"/>
                    <a:pt x="6988" y="30167"/>
                  </a:cubicBezTo>
                  <a:cubicBezTo>
                    <a:pt x="7184" y="30128"/>
                    <a:pt x="7341" y="30128"/>
                    <a:pt x="7498" y="30089"/>
                  </a:cubicBezTo>
                  <a:cubicBezTo>
                    <a:pt x="9893" y="29461"/>
                    <a:pt x="12249" y="28675"/>
                    <a:pt x="14604" y="27890"/>
                  </a:cubicBezTo>
                  <a:cubicBezTo>
                    <a:pt x="15664" y="27576"/>
                    <a:pt x="16684" y="27184"/>
                    <a:pt x="17744" y="26830"/>
                  </a:cubicBezTo>
                  <a:cubicBezTo>
                    <a:pt x="19236" y="26359"/>
                    <a:pt x="20728" y="25771"/>
                    <a:pt x="22259" y="25299"/>
                  </a:cubicBezTo>
                  <a:cubicBezTo>
                    <a:pt x="23319" y="24946"/>
                    <a:pt x="24379" y="24554"/>
                    <a:pt x="25439" y="24200"/>
                  </a:cubicBezTo>
                  <a:cubicBezTo>
                    <a:pt x="27323" y="23611"/>
                    <a:pt x="29207" y="22983"/>
                    <a:pt x="31092" y="22355"/>
                  </a:cubicBezTo>
                  <a:cubicBezTo>
                    <a:pt x="32623" y="21845"/>
                    <a:pt x="34154" y="21374"/>
                    <a:pt x="35684" y="20785"/>
                  </a:cubicBezTo>
                  <a:cubicBezTo>
                    <a:pt x="37569" y="20039"/>
                    <a:pt x="39492" y="19490"/>
                    <a:pt x="41377" y="18861"/>
                  </a:cubicBezTo>
                  <a:cubicBezTo>
                    <a:pt x="41730" y="18783"/>
                    <a:pt x="41926" y="18430"/>
                    <a:pt x="41848" y="18076"/>
                  </a:cubicBezTo>
                  <a:cubicBezTo>
                    <a:pt x="41730" y="17684"/>
                    <a:pt x="41612" y="17291"/>
                    <a:pt x="41494" y="16899"/>
                  </a:cubicBezTo>
                  <a:cubicBezTo>
                    <a:pt x="41180" y="15760"/>
                    <a:pt x="40866" y="14661"/>
                    <a:pt x="40592" y="13562"/>
                  </a:cubicBezTo>
                  <a:cubicBezTo>
                    <a:pt x="40199" y="12070"/>
                    <a:pt x="39806" y="10578"/>
                    <a:pt x="39178" y="8812"/>
                  </a:cubicBezTo>
                  <a:cubicBezTo>
                    <a:pt x="39061" y="8341"/>
                    <a:pt x="38629" y="7634"/>
                    <a:pt x="38275" y="6810"/>
                  </a:cubicBezTo>
                  <a:cubicBezTo>
                    <a:pt x="38103" y="6257"/>
                    <a:pt x="37595" y="5886"/>
                    <a:pt x="37020" y="5886"/>
                  </a:cubicBezTo>
                  <a:cubicBezTo>
                    <a:pt x="36942" y="5886"/>
                    <a:pt x="36863" y="5893"/>
                    <a:pt x="36784" y="5907"/>
                  </a:cubicBezTo>
                  <a:cubicBezTo>
                    <a:pt x="34899" y="5985"/>
                    <a:pt x="33054" y="6299"/>
                    <a:pt x="31170" y="6456"/>
                  </a:cubicBezTo>
                  <a:cubicBezTo>
                    <a:pt x="29325" y="6613"/>
                    <a:pt x="27558" y="7242"/>
                    <a:pt x="25792" y="7791"/>
                  </a:cubicBezTo>
                  <a:cubicBezTo>
                    <a:pt x="24025" y="8341"/>
                    <a:pt x="22298" y="9047"/>
                    <a:pt x="20571" y="9675"/>
                  </a:cubicBezTo>
                  <a:cubicBezTo>
                    <a:pt x="20334" y="9764"/>
                    <a:pt x="20169" y="9814"/>
                    <a:pt x="20033" y="9814"/>
                  </a:cubicBezTo>
                  <a:cubicBezTo>
                    <a:pt x="19809" y="9814"/>
                    <a:pt x="19662" y="9679"/>
                    <a:pt x="19393" y="9361"/>
                  </a:cubicBezTo>
                  <a:cubicBezTo>
                    <a:pt x="18961" y="8851"/>
                    <a:pt x="18569" y="8341"/>
                    <a:pt x="18176" y="7830"/>
                  </a:cubicBezTo>
                  <a:cubicBezTo>
                    <a:pt x="17470" y="6928"/>
                    <a:pt x="16684" y="6064"/>
                    <a:pt x="15860" y="5318"/>
                  </a:cubicBezTo>
                  <a:cubicBezTo>
                    <a:pt x="15542" y="5036"/>
                    <a:pt x="15130" y="4880"/>
                    <a:pt x="14707" y="4880"/>
                  </a:cubicBezTo>
                  <a:cubicBezTo>
                    <a:pt x="14660" y="4880"/>
                    <a:pt x="14612" y="4882"/>
                    <a:pt x="14565" y="4886"/>
                  </a:cubicBezTo>
                  <a:cubicBezTo>
                    <a:pt x="14447" y="4899"/>
                    <a:pt x="14325" y="4904"/>
                    <a:pt x="14201" y="4904"/>
                  </a:cubicBezTo>
                  <a:cubicBezTo>
                    <a:pt x="13954" y="4904"/>
                    <a:pt x="13701" y="4886"/>
                    <a:pt x="13465" y="4886"/>
                  </a:cubicBezTo>
                  <a:cubicBezTo>
                    <a:pt x="13432" y="4890"/>
                    <a:pt x="13399" y="4891"/>
                    <a:pt x="13365" y="4891"/>
                  </a:cubicBezTo>
                  <a:cubicBezTo>
                    <a:pt x="13007" y="4891"/>
                    <a:pt x="12664" y="4702"/>
                    <a:pt x="12484" y="4415"/>
                  </a:cubicBezTo>
                  <a:cubicBezTo>
                    <a:pt x="11503" y="2963"/>
                    <a:pt x="10403" y="1667"/>
                    <a:pt x="9304" y="332"/>
                  </a:cubicBezTo>
                  <a:cubicBezTo>
                    <a:pt x="9173" y="123"/>
                    <a:pt x="8955" y="1"/>
                    <a:pt x="87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44"/>
            <p:cNvSpPr/>
            <p:nvPr/>
          </p:nvSpPr>
          <p:spPr>
            <a:xfrm>
              <a:off x="4706600" y="4180625"/>
              <a:ext cx="123675" cy="149250"/>
            </a:xfrm>
            <a:custGeom>
              <a:avLst/>
              <a:gdLst/>
              <a:ahLst/>
              <a:cxnLst/>
              <a:rect l="l" t="t" r="r" b="b"/>
              <a:pathLst>
                <a:path w="4947" h="5970" extrusionOk="0">
                  <a:moveTo>
                    <a:pt x="1611" y="657"/>
                  </a:moveTo>
                  <a:cubicBezTo>
                    <a:pt x="1815" y="657"/>
                    <a:pt x="2042" y="727"/>
                    <a:pt x="2277" y="875"/>
                  </a:cubicBezTo>
                  <a:cubicBezTo>
                    <a:pt x="2670" y="1150"/>
                    <a:pt x="2984" y="1543"/>
                    <a:pt x="3180" y="2014"/>
                  </a:cubicBezTo>
                  <a:cubicBezTo>
                    <a:pt x="3376" y="2328"/>
                    <a:pt x="3494" y="2681"/>
                    <a:pt x="3651" y="3034"/>
                  </a:cubicBezTo>
                  <a:cubicBezTo>
                    <a:pt x="3769" y="3349"/>
                    <a:pt x="3847" y="3663"/>
                    <a:pt x="3965" y="3977"/>
                  </a:cubicBezTo>
                  <a:cubicBezTo>
                    <a:pt x="4044" y="4212"/>
                    <a:pt x="4004" y="4330"/>
                    <a:pt x="3769" y="4408"/>
                  </a:cubicBezTo>
                  <a:cubicBezTo>
                    <a:pt x="3023" y="4683"/>
                    <a:pt x="2277" y="4919"/>
                    <a:pt x="1531" y="5115"/>
                  </a:cubicBezTo>
                  <a:cubicBezTo>
                    <a:pt x="1481" y="5124"/>
                    <a:pt x="1435" y="5128"/>
                    <a:pt x="1395" y="5128"/>
                  </a:cubicBezTo>
                  <a:cubicBezTo>
                    <a:pt x="1249" y="5128"/>
                    <a:pt x="1170" y="5064"/>
                    <a:pt x="1139" y="4880"/>
                  </a:cubicBezTo>
                  <a:cubicBezTo>
                    <a:pt x="942" y="4016"/>
                    <a:pt x="785" y="3152"/>
                    <a:pt x="707" y="2249"/>
                  </a:cubicBezTo>
                  <a:cubicBezTo>
                    <a:pt x="707" y="2014"/>
                    <a:pt x="707" y="1778"/>
                    <a:pt x="746" y="1582"/>
                  </a:cubicBezTo>
                  <a:cubicBezTo>
                    <a:pt x="827" y="990"/>
                    <a:pt x="1166" y="657"/>
                    <a:pt x="1611" y="657"/>
                  </a:cubicBezTo>
                  <a:close/>
                  <a:moveTo>
                    <a:pt x="1708" y="1"/>
                  </a:moveTo>
                  <a:cubicBezTo>
                    <a:pt x="1092" y="1"/>
                    <a:pt x="490" y="357"/>
                    <a:pt x="236" y="993"/>
                  </a:cubicBezTo>
                  <a:cubicBezTo>
                    <a:pt x="79" y="1386"/>
                    <a:pt x="0" y="1818"/>
                    <a:pt x="0" y="2249"/>
                  </a:cubicBezTo>
                  <a:cubicBezTo>
                    <a:pt x="40" y="3309"/>
                    <a:pt x="236" y="4369"/>
                    <a:pt x="589" y="5351"/>
                  </a:cubicBezTo>
                  <a:cubicBezTo>
                    <a:pt x="759" y="5802"/>
                    <a:pt x="908" y="5970"/>
                    <a:pt x="1197" y="5970"/>
                  </a:cubicBezTo>
                  <a:cubicBezTo>
                    <a:pt x="1310" y="5970"/>
                    <a:pt x="1444" y="5944"/>
                    <a:pt x="1610" y="5900"/>
                  </a:cubicBezTo>
                  <a:cubicBezTo>
                    <a:pt x="2199" y="5743"/>
                    <a:pt x="2827" y="5586"/>
                    <a:pt x="3376" y="5351"/>
                  </a:cubicBezTo>
                  <a:lnTo>
                    <a:pt x="4240" y="5076"/>
                  </a:lnTo>
                  <a:cubicBezTo>
                    <a:pt x="4790" y="4840"/>
                    <a:pt x="4947" y="4565"/>
                    <a:pt x="4750" y="4016"/>
                  </a:cubicBezTo>
                  <a:cubicBezTo>
                    <a:pt x="4515" y="3113"/>
                    <a:pt x="4122" y="2249"/>
                    <a:pt x="3651" y="1464"/>
                  </a:cubicBezTo>
                  <a:cubicBezTo>
                    <a:pt x="3416" y="1032"/>
                    <a:pt x="3062" y="640"/>
                    <a:pt x="2670" y="326"/>
                  </a:cubicBezTo>
                  <a:cubicBezTo>
                    <a:pt x="2380" y="105"/>
                    <a:pt x="2042" y="1"/>
                    <a:pt x="170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44"/>
            <p:cNvSpPr/>
            <p:nvPr/>
          </p:nvSpPr>
          <p:spPr>
            <a:xfrm>
              <a:off x="4869500" y="4122750"/>
              <a:ext cx="120750" cy="150000"/>
            </a:xfrm>
            <a:custGeom>
              <a:avLst/>
              <a:gdLst/>
              <a:ahLst/>
              <a:cxnLst/>
              <a:rect l="l" t="t" r="r" b="b"/>
              <a:pathLst>
                <a:path w="4830" h="6000" extrusionOk="0">
                  <a:moveTo>
                    <a:pt x="2085" y="641"/>
                  </a:moveTo>
                  <a:cubicBezTo>
                    <a:pt x="2342" y="641"/>
                    <a:pt x="2605" y="763"/>
                    <a:pt x="2788" y="992"/>
                  </a:cubicBezTo>
                  <a:cubicBezTo>
                    <a:pt x="2984" y="1188"/>
                    <a:pt x="3141" y="1424"/>
                    <a:pt x="3259" y="1699"/>
                  </a:cubicBezTo>
                  <a:cubicBezTo>
                    <a:pt x="3573" y="2288"/>
                    <a:pt x="3887" y="2916"/>
                    <a:pt x="4123" y="3544"/>
                  </a:cubicBezTo>
                  <a:cubicBezTo>
                    <a:pt x="4280" y="3976"/>
                    <a:pt x="4241" y="4054"/>
                    <a:pt x="3769" y="4250"/>
                  </a:cubicBezTo>
                  <a:cubicBezTo>
                    <a:pt x="3416" y="4368"/>
                    <a:pt x="3063" y="4486"/>
                    <a:pt x="2749" y="4643"/>
                  </a:cubicBezTo>
                  <a:cubicBezTo>
                    <a:pt x="2356" y="4800"/>
                    <a:pt x="1964" y="4918"/>
                    <a:pt x="1571" y="5075"/>
                  </a:cubicBezTo>
                  <a:cubicBezTo>
                    <a:pt x="1512" y="5098"/>
                    <a:pt x="1459" y="5111"/>
                    <a:pt x="1414" y="5111"/>
                  </a:cubicBezTo>
                  <a:cubicBezTo>
                    <a:pt x="1311" y="5111"/>
                    <a:pt x="1245" y="5043"/>
                    <a:pt x="1218" y="4878"/>
                  </a:cubicBezTo>
                  <a:cubicBezTo>
                    <a:pt x="982" y="4054"/>
                    <a:pt x="864" y="3230"/>
                    <a:pt x="825" y="2405"/>
                  </a:cubicBezTo>
                  <a:cubicBezTo>
                    <a:pt x="786" y="1777"/>
                    <a:pt x="1061" y="1188"/>
                    <a:pt x="1571" y="835"/>
                  </a:cubicBezTo>
                  <a:cubicBezTo>
                    <a:pt x="1719" y="704"/>
                    <a:pt x="1900" y="641"/>
                    <a:pt x="2085" y="641"/>
                  </a:cubicBezTo>
                  <a:close/>
                  <a:moveTo>
                    <a:pt x="2016" y="0"/>
                  </a:moveTo>
                  <a:cubicBezTo>
                    <a:pt x="1739" y="0"/>
                    <a:pt x="1461" y="79"/>
                    <a:pt x="1218" y="246"/>
                  </a:cubicBezTo>
                  <a:cubicBezTo>
                    <a:pt x="511" y="639"/>
                    <a:pt x="40" y="1345"/>
                    <a:pt x="40" y="2170"/>
                  </a:cubicBezTo>
                  <a:cubicBezTo>
                    <a:pt x="1" y="3308"/>
                    <a:pt x="197" y="4486"/>
                    <a:pt x="668" y="5546"/>
                  </a:cubicBezTo>
                  <a:cubicBezTo>
                    <a:pt x="773" y="5860"/>
                    <a:pt x="878" y="5999"/>
                    <a:pt x="1075" y="5999"/>
                  </a:cubicBezTo>
                  <a:cubicBezTo>
                    <a:pt x="1174" y="5999"/>
                    <a:pt x="1296" y="5965"/>
                    <a:pt x="1453" y="5899"/>
                  </a:cubicBezTo>
                  <a:cubicBezTo>
                    <a:pt x="2435" y="5585"/>
                    <a:pt x="3377" y="5153"/>
                    <a:pt x="4319" y="4721"/>
                  </a:cubicBezTo>
                  <a:cubicBezTo>
                    <a:pt x="4790" y="4486"/>
                    <a:pt x="4829" y="4329"/>
                    <a:pt x="4672" y="3819"/>
                  </a:cubicBezTo>
                  <a:cubicBezTo>
                    <a:pt x="4555" y="3465"/>
                    <a:pt x="4398" y="3073"/>
                    <a:pt x="4201" y="2602"/>
                  </a:cubicBezTo>
                  <a:cubicBezTo>
                    <a:pt x="4044" y="2130"/>
                    <a:pt x="3848" y="1659"/>
                    <a:pt x="3652" y="1228"/>
                  </a:cubicBezTo>
                  <a:cubicBezTo>
                    <a:pt x="3495" y="992"/>
                    <a:pt x="3338" y="796"/>
                    <a:pt x="3181" y="560"/>
                  </a:cubicBezTo>
                  <a:cubicBezTo>
                    <a:pt x="2892" y="199"/>
                    <a:pt x="2455" y="0"/>
                    <a:pt x="20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44"/>
            <p:cNvSpPr/>
            <p:nvPr/>
          </p:nvSpPr>
          <p:spPr>
            <a:xfrm>
              <a:off x="4578025" y="4249950"/>
              <a:ext cx="113875" cy="137325"/>
            </a:xfrm>
            <a:custGeom>
              <a:avLst/>
              <a:gdLst/>
              <a:ahLst/>
              <a:cxnLst/>
              <a:rect l="l" t="t" r="r" b="b"/>
              <a:pathLst>
                <a:path w="4555" h="5493" extrusionOk="0">
                  <a:moveTo>
                    <a:pt x="1635" y="639"/>
                  </a:moveTo>
                  <a:cubicBezTo>
                    <a:pt x="2050" y="639"/>
                    <a:pt x="2465" y="866"/>
                    <a:pt x="2670" y="1243"/>
                  </a:cubicBezTo>
                  <a:cubicBezTo>
                    <a:pt x="3102" y="1910"/>
                    <a:pt x="3455" y="2695"/>
                    <a:pt x="3691" y="3481"/>
                  </a:cubicBezTo>
                  <a:cubicBezTo>
                    <a:pt x="3769" y="3598"/>
                    <a:pt x="3691" y="3755"/>
                    <a:pt x="3534" y="3755"/>
                  </a:cubicBezTo>
                  <a:cubicBezTo>
                    <a:pt x="2827" y="3912"/>
                    <a:pt x="2199" y="4383"/>
                    <a:pt x="1492" y="4540"/>
                  </a:cubicBezTo>
                  <a:cubicBezTo>
                    <a:pt x="1400" y="4586"/>
                    <a:pt x="1308" y="4605"/>
                    <a:pt x="1224" y="4605"/>
                  </a:cubicBezTo>
                  <a:cubicBezTo>
                    <a:pt x="1165" y="4605"/>
                    <a:pt x="1109" y="4596"/>
                    <a:pt x="1061" y="4580"/>
                  </a:cubicBezTo>
                  <a:cubicBezTo>
                    <a:pt x="825" y="3677"/>
                    <a:pt x="707" y="2695"/>
                    <a:pt x="786" y="1753"/>
                  </a:cubicBezTo>
                  <a:cubicBezTo>
                    <a:pt x="864" y="1282"/>
                    <a:pt x="982" y="811"/>
                    <a:pt x="1453" y="654"/>
                  </a:cubicBezTo>
                  <a:cubicBezTo>
                    <a:pt x="1514" y="644"/>
                    <a:pt x="1575" y="639"/>
                    <a:pt x="1635" y="639"/>
                  </a:cubicBezTo>
                  <a:close/>
                  <a:moveTo>
                    <a:pt x="1607" y="1"/>
                  </a:moveTo>
                  <a:cubicBezTo>
                    <a:pt x="1192" y="1"/>
                    <a:pt x="844" y="217"/>
                    <a:pt x="511" y="693"/>
                  </a:cubicBezTo>
                  <a:cubicBezTo>
                    <a:pt x="236" y="1047"/>
                    <a:pt x="79" y="1478"/>
                    <a:pt x="79" y="1910"/>
                  </a:cubicBezTo>
                  <a:cubicBezTo>
                    <a:pt x="1" y="2931"/>
                    <a:pt x="118" y="3991"/>
                    <a:pt x="433" y="5012"/>
                  </a:cubicBezTo>
                  <a:cubicBezTo>
                    <a:pt x="494" y="5288"/>
                    <a:pt x="724" y="5493"/>
                    <a:pt x="991" y="5493"/>
                  </a:cubicBezTo>
                  <a:cubicBezTo>
                    <a:pt x="1065" y="5493"/>
                    <a:pt x="1141" y="5477"/>
                    <a:pt x="1218" y="5443"/>
                  </a:cubicBezTo>
                  <a:cubicBezTo>
                    <a:pt x="1532" y="5365"/>
                    <a:pt x="1846" y="5247"/>
                    <a:pt x="2199" y="5129"/>
                  </a:cubicBezTo>
                  <a:cubicBezTo>
                    <a:pt x="2827" y="4933"/>
                    <a:pt x="3416" y="4501"/>
                    <a:pt x="4083" y="4266"/>
                  </a:cubicBezTo>
                  <a:cubicBezTo>
                    <a:pt x="4476" y="4148"/>
                    <a:pt x="4554" y="3991"/>
                    <a:pt x="4476" y="3559"/>
                  </a:cubicBezTo>
                  <a:cubicBezTo>
                    <a:pt x="4240" y="2617"/>
                    <a:pt x="3848" y="1714"/>
                    <a:pt x="3298" y="929"/>
                  </a:cubicBezTo>
                  <a:cubicBezTo>
                    <a:pt x="3102" y="654"/>
                    <a:pt x="2827" y="419"/>
                    <a:pt x="2513" y="261"/>
                  </a:cubicBezTo>
                  <a:cubicBezTo>
                    <a:pt x="2173" y="92"/>
                    <a:pt x="1876" y="1"/>
                    <a:pt x="160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44"/>
            <p:cNvSpPr/>
            <p:nvPr/>
          </p:nvSpPr>
          <p:spPr>
            <a:xfrm>
              <a:off x="5005925" y="4071350"/>
              <a:ext cx="124650" cy="151100"/>
            </a:xfrm>
            <a:custGeom>
              <a:avLst/>
              <a:gdLst/>
              <a:ahLst/>
              <a:cxnLst/>
              <a:rect l="l" t="t" r="r" b="b"/>
              <a:pathLst>
                <a:path w="4986" h="6044" extrusionOk="0">
                  <a:moveTo>
                    <a:pt x="2120" y="496"/>
                  </a:moveTo>
                  <a:cubicBezTo>
                    <a:pt x="2356" y="496"/>
                    <a:pt x="2631" y="575"/>
                    <a:pt x="2788" y="771"/>
                  </a:cubicBezTo>
                  <a:cubicBezTo>
                    <a:pt x="3062" y="1046"/>
                    <a:pt x="3298" y="1399"/>
                    <a:pt x="3455" y="1753"/>
                  </a:cubicBezTo>
                  <a:cubicBezTo>
                    <a:pt x="3808" y="2498"/>
                    <a:pt x="3965" y="3323"/>
                    <a:pt x="4240" y="4108"/>
                  </a:cubicBezTo>
                  <a:cubicBezTo>
                    <a:pt x="4358" y="4344"/>
                    <a:pt x="4162" y="4422"/>
                    <a:pt x="4005" y="4501"/>
                  </a:cubicBezTo>
                  <a:cubicBezTo>
                    <a:pt x="3062" y="4854"/>
                    <a:pt x="2120" y="5089"/>
                    <a:pt x="1139" y="5246"/>
                  </a:cubicBezTo>
                  <a:cubicBezTo>
                    <a:pt x="903" y="4422"/>
                    <a:pt x="746" y="3598"/>
                    <a:pt x="668" y="2773"/>
                  </a:cubicBezTo>
                  <a:cubicBezTo>
                    <a:pt x="629" y="2420"/>
                    <a:pt x="668" y="2027"/>
                    <a:pt x="746" y="1674"/>
                  </a:cubicBezTo>
                  <a:cubicBezTo>
                    <a:pt x="903" y="1046"/>
                    <a:pt x="1453" y="575"/>
                    <a:pt x="2120" y="496"/>
                  </a:cubicBezTo>
                  <a:close/>
                  <a:moveTo>
                    <a:pt x="2106" y="0"/>
                  </a:moveTo>
                  <a:cubicBezTo>
                    <a:pt x="1955" y="0"/>
                    <a:pt x="1801" y="21"/>
                    <a:pt x="1649" y="65"/>
                  </a:cubicBezTo>
                  <a:cubicBezTo>
                    <a:pt x="825" y="339"/>
                    <a:pt x="236" y="1046"/>
                    <a:pt x="40" y="1870"/>
                  </a:cubicBezTo>
                  <a:cubicBezTo>
                    <a:pt x="0" y="3166"/>
                    <a:pt x="157" y="4461"/>
                    <a:pt x="550" y="5678"/>
                  </a:cubicBezTo>
                  <a:cubicBezTo>
                    <a:pt x="606" y="5931"/>
                    <a:pt x="743" y="6043"/>
                    <a:pt x="975" y="6043"/>
                  </a:cubicBezTo>
                  <a:cubicBezTo>
                    <a:pt x="1067" y="6043"/>
                    <a:pt x="1173" y="6026"/>
                    <a:pt x="1296" y="5992"/>
                  </a:cubicBezTo>
                  <a:cubicBezTo>
                    <a:pt x="2160" y="5717"/>
                    <a:pt x="3062" y="5403"/>
                    <a:pt x="3965" y="5129"/>
                  </a:cubicBezTo>
                  <a:cubicBezTo>
                    <a:pt x="4201" y="5050"/>
                    <a:pt x="4436" y="4972"/>
                    <a:pt x="4672" y="4893"/>
                  </a:cubicBezTo>
                  <a:cubicBezTo>
                    <a:pt x="4868" y="4854"/>
                    <a:pt x="4986" y="4658"/>
                    <a:pt x="4907" y="4461"/>
                  </a:cubicBezTo>
                  <a:cubicBezTo>
                    <a:pt x="4672" y="3284"/>
                    <a:pt x="4240" y="2145"/>
                    <a:pt x="3730" y="1046"/>
                  </a:cubicBezTo>
                  <a:cubicBezTo>
                    <a:pt x="3410" y="406"/>
                    <a:pt x="2776" y="0"/>
                    <a:pt x="21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44"/>
            <p:cNvSpPr/>
            <p:nvPr/>
          </p:nvSpPr>
          <p:spPr>
            <a:xfrm>
              <a:off x="5146275" y="4049200"/>
              <a:ext cx="105025" cy="134175"/>
            </a:xfrm>
            <a:custGeom>
              <a:avLst/>
              <a:gdLst/>
              <a:ahLst/>
              <a:cxnLst/>
              <a:rect l="l" t="t" r="r" b="b"/>
              <a:pathLst>
                <a:path w="4201" h="5367" extrusionOk="0">
                  <a:moveTo>
                    <a:pt x="1727" y="548"/>
                  </a:moveTo>
                  <a:cubicBezTo>
                    <a:pt x="1953" y="548"/>
                    <a:pt x="2179" y="656"/>
                    <a:pt x="2316" y="872"/>
                  </a:cubicBezTo>
                  <a:cubicBezTo>
                    <a:pt x="2512" y="1108"/>
                    <a:pt x="2670" y="1382"/>
                    <a:pt x="2787" y="1657"/>
                  </a:cubicBezTo>
                  <a:cubicBezTo>
                    <a:pt x="3023" y="2246"/>
                    <a:pt x="3258" y="2835"/>
                    <a:pt x="3455" y="3463"/>
                  </a:cubicBezTo>
                  <a:cubicBezTo>
                    <a:pt x="3612" y="3856"/>
                    <a:pt x="3572" y="3934"/>
                    <a:pt x="3180" y="4091"/>
                  </a:cubicBezTo>
                  <a:cubicBezTo>
                    <a:pt x="2512" y="4366"/>
                    <a:pt x="1767" y="4444"/>
                    <a:pt x="1060" y="4680"/>
                  </a:cubicBezTo>
                  <a:cubicBezTo>
                    <a:pt x="785" y="3699"/>
                    <a:pt x="707" y="2678"/>
                    <a:pt x="785" y="1657"/>
                  </a:cubicBezTo>
                  <a:cubicBezTo>
                    <a:pt x="824" y="1382"/>
                    <a:pt x="942" y="1108"/>
                    <a:pt x="1139" y="872"/>
                  </a:cubicBezTo>
                  <a:cubicBezTo>
                    <a:pt x="1276" y="656"/>
                    <a:pt x="1502" y="548"/>
                    <a:pt x="1727" y="548"/>
                  </a:cubicBezTo>
                  <a:close/>
                  <a:moveTo>
                    <a:pt x="1652" y="1"/>
                  </a:moveTo>
                  <a:cubicBezTo>
                    <a:pt x="1326" y="1"/>
                    <a:pt x="999" y="130"/>
                    <a:pt x="746" y="401"/>
                  </a:cubicBezTo>
                  <a:cubicBezTo>
                    <a:pt x="393" y="754"/>
                    <a:pt x="157" y="1265"/>
                    <a:pt x="79" y="1775"/>
                  </a:cubicBezTo>
                  <a:cubicBezTo>
                    <a:pt x="0" y="2599"/>
                    <a:pt x="39" y="3463"/>
                    <a:pt x="196" y="4287"/>
                  </a:cubicBezTo>
                  <a:cubicBezTo>
                    <a:pt x="379" y="5094"/>
                    <a:pt x="440" y="5366"/>
                    <a:pt x="804" y="5366"/>
                  </a:cubicBezTo>
                  <a:cubicBezTo>
                    <a:pt x="989" y="5366"/>
                    <a:pt x="1252" y="5296"/>
                    <a:pt x="1649" y="5190"/>
                  </a:cubicBezTo>
                  <a:cubicBezTo>
                    <a:pt x="2355" y="4994"/>
                    <a:pt x="3062" y="4798"/>
                    <a:pt x="3729" y="4523"/>
                  </a:cubicBezTo>
                  <a:cubicBezTo>
                    <a:pt x="4161" y="4327"/>
                    <a:pt x="4201" y="4248"/>
                    <a:pt x="4043" y="3816"/>
                  </a:cubicBezTo>
                  <a:cubicBezTo>
                    <a:pt x="3926" y="3306"/>
                    <a:pt x="3769" y="2796"/>
                    <a:pt x="3572" y="2285"/>
                  </a:cubicBezTo>
                  <a:cubicBezTo>
                    <a:pt x="3415" y="1657"/>
                    <a:pt x="3101" y="1029"/>
                    <a:pt x="2670" y="519"/>
                  </a:cubicBezTo>
                  <a:cubicBezTo>
                    <a:pt x="2415" y="179"/>
                    <a:pt x="2035" y="1"/>
                    <a:pt x="16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44"/>
            <p:cNvSpPr/>
            <p:nvPr/>
          </p:nvSpPr>
          <p:spPr>
            <a:xfrm>
              <a:off x="4458300" y="4328525"/>
              <a:ext cx="97175" cy="114125"/>
            </a:xfrm>
            <a:custGeom>
              <a:avLst/>
              <a:gdLst/>
              <a:ahLst/>
              <a:cxnLst/>
              <a:rect l="l" t="t" r="r" b="b"/>
              <a:pathLst>
                <a:path w="3887" h="4565" extrusionOk="0">
                  <a:moveTo>
                    <a:pt x="1688" y="667"/>
                  </a:moveTo>
                  <a:cubicBezTo>
                    <a:pt x="1932" y="667"/>
                    <a:pt x="2161" y="779"/>
                    <a:pt x="2317" y="966"/>
                  </a:cubicBezTo>
                  <a:cubicBezTo>
                    <a:pt x="2434" y="1044"/>
                    <a:pt x="2513" y="1162"/>
                    <a:pt x="2591" y="1319"/>
                  </a:cubicBezTo>
                  <a:cubicBezTo>
                    <a:pt x="2788" y="1751"/>
                    <a:pt x="2945" y="2222"/>
                    <a:pt x="3141" y="2693"/>
                  </a:cubicBezTo>
                  <a:cubicBezTo>
                    <a:pt x="3219" y="2811"/>
                    <a:pt x="3141" y="3007"/>
                    <a:pt x="2984" y="3046"/>
                  </a:cubicBezTo>
                  <a:cubicBezTo>
                    <a:pt x="2356" y="3282"/>
                    <a:pt x="1728" y="3517"/>
                    <a:pt x="1021" y="3792"/>
                  </a:cubicBezTo>
                  <a:cubicBezTo>
                    <a:pt x="864" y="2968"/>
                    <a:pt x="825" y="2143"/>
                    <a:pt x="903" y="1358"/>
                  </a:cubicBezTo>
                  <a:cubicBezTo>
                    <a:pt x="943" y="1044"/>
                    <a:pt x="1178" y="769"/>
                    <a:pt x="1492" y="691"/>
                  </a:cubicBezTo>
                  <a:cubicBezTo>
                    <a:pt x="1558" y="674"/>
                    <a:pt x="1623" y="667"/>
                    <a:pt x="1688" y="667"/>
                  </a:cubicBezTo>
                  <a:close/>
                  <a:moveTo>
                    <a:pt x="1642" y="0"/>
                  </a:moveTo>
                  <a:cubicBezTo>
                    <a:pt x="1012" y="0"/>
                    <a:pt x="398" y="404"/>
                    <a:pt x="236" y="1123"/>
                  </a:cubicBezTo>
                  <a:cubicBezTo>
                    <a:pt x="0" y="2026"/>
                    <a:pt x="40" y="2968"/>
                    <a:pt x="354" y="3831"/>
                  </a:cubicBezTo>
                  <a:cubicBezTo>
                    <a:pt x="511" y="4355"/>
                    <a:pt x="615" y="4564"/>
                    <a:pt x="900" y="4564"/>
                  </a:cubicBezTo>
                  <a:cubicBezTo>
                    <a:pt x="1043" y="4564"/>
                    <a:pt x="1230" y="4512"/>
                    <a:pt x="1492" y="4420"/>
                  </a:cubicBezTo>
                  <a:lnTo>
                    <a:pt x="2395" y="4067"/>
                  </a:lnTo>
                  <a:cubicBezTo>
                    <a:pt x="2748" y="3988"/>
                    <a:pt x="3102" y="3831"/>
                    <a:pt x="3416" y="3674"/>
                  </a:cubicBezTo>
                  <a:cubicBezTo>
                    <a:pt x="3808" y="3517"/>
                    <a:pt x="3887" y="3439"/>
                    <a:pt x="3808" y="3007"/>
                  </a:cubicBezTo>
                  <a:cubicBezTo>
                    <a:pt x="3691" y="2143"/>
                    <a:pt x="3337" y="1319"/>
                    <a:pt x="2827" y="612"/>
                  </a:cubicBezTo>
                  <a:cubicBezTo>
                    <a:pt x="2521" y="194"/>
                    <a:pt x="2078" y="0"/>
                    <a:pt x="16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44"/>
            <p:cNvSpPr/>
            <p:nvPr/>
          </p:nvSpPr>
          <p:spPr>
            <a:xfrm>
              <a:off x="4992175" y="4286900"/>
              <a:ext cx="117800" cy="112250"/>
            </a:xfrm>
            <a:custGeom>
              <a:avLst/>
              <a:gdLst/>
              <a:ahLst/>
              <a:cxnLst/>
              <a:rect l="l" t="t" r="r" b="b"/>
              <a:pathLst>
                <a:path w="4712" h="4490" extrusionOk="0">
                  <a:moveTo>
                    <a:pt x="2275" y="649"/>
                  </a:moveTo>
                  <a:cubicBezTo>
                    <a:pt x="2577" y="649"/>
                    <a:pt x="2883" y="780"/>
                    <a:pt x="3102" y="1021"/>
                  </a:cubicBezTo>
                  <a:cubicBezTo>
                    <a:pt x="3455" y="1453"/>
                    <a:pt x="3691" y="1963"/>
                    <a:pt x="3848" y="2474"/>
                  </a:cubicBezTo>
                  <a:cubicBezTo>
                    <a:pt x="3926" y="2631"/>
                    <a:pt x="3848" y="2788"/>
                    <a:pt x="3691" y="2827"/>
                  </a:cubicBezTo>
                  <a:lnTo>
                    <a:pt x="982" y="3808"/>
                  </a:lnTo>
                  <a:cubicBezTo>
                    <a:pt x="825" y="3102"/>
                    <a:pt x="864" y="2356"/>
                    <a:pt x="1022" y="1688"/>
                  </a:cubicBezTo>
                  <a:cubicBezTo>
                    <a:pt x="1139" y="1374"/>
                    <a:pt x="1336" y="1100"/>
                    <a:pt x="1610" y="903"/>
                  </a:cubicBezTo>
                  <a:cubicBezTo>
                    <a:pt x="1801" y="730"/>
                    <a:pt x="2037" y="649"/>
                    <a:pt x="2275" y="649"/>
                  </a:cubicBezTo>
                  <a:close/>
                  <a:moveTo>
                    <a:pt x="2317" y="0"/>
                  </a:moveTo>
                  <a:cubicBezTo>
                    <a:pt x="1532" y="0"/>
                    <a:pt x="864" y="432"/>
                    <a:pt x="550" y="1139"/>
                  </a:cubicBezTo>
                  <a:cubicBezTo>
                    <a:pt x="1" y="2081"/>
                    <a:pt x="79" y="3062"/>
                    <a:pt x="276" y="4044"/>
                  </a:cubicBezTo>
                  <a:cubicBezTo>
                    <a:pt x="330" y="4341"/>
                    <a:pt x="402" y="4489"/>
                    <a:pt x="583" y="4489"/>
                  </a:cubicBezTo>
                  <a:cubicBezTo>
                    <a:pt x="665" y="4489"/>
                    <a:pt x="769" y="4458"/>
                    <a:pt x="904" y="4397"/>
                  </a:cubicBezTo>
                  <a:cubicBezTo>
                    <a:pt x="1689" y="4044"/>
                    <a:pt x="2553" y="3926"/>
                    <a:pt x="3338" y="3573"/>
                  </a:cubicBezTo>
                  <a:cubicBezTo>
                    <a:pt x="3612" y="3455"/>
                    <a:pt x="3887" y="3376"/>
                    <a:pt x="4162" y="3259"/>
                  </a:cubicBezTo>
                  <a:cubicBezTo>
                    <a:pt x="4633" y="3062"/>
                    <a:pt x="4712" y="2984"/>
                    <a:pt x="4515" y="2513"/>
                  </a:cubicBezTo>
                  <a:cubicBezTo>
                    <a:pt x="4319" y="1924"/>
                    <a:pt x="4044" y="1335"/>
                    <a:pt x="3691" y="786"/>
                  </a:cubicBezTo>
                  <a:cubicBezTo>
                    <a:pt x="3416" y="314"/>
                    <a:pt x="2867" y="0"/>
                    <a:pt x="23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44"/>
            <p:cNvSpPr/>
            <p:nvPr/>
          </p:nvSpPr>
          <p:spPr>
            <a:xfrm>
              <a:off x="4861650" y="4334250"/>
              <a:ext cx="105050" cy="107475"/>
            </a:xfrm>
            <a:custGeom>
              <a:avLst/>
              <a:gdLst/>
              <a:ahLst/>
              <a:cxnLst/>
              <a:rect l="l" t="t" r="r" b="b"/>
              <a:pathLst>
                <a:path w="4202" h="4299" extrusionOk="0">
                  <a:moveTo>
                    <a:pt x="1879" y="659"/>
                  </a:moveTo>
                  <a:cubicBezTo>
                    <a:pt x="2200" y="659"/>
                    <a:pt x="2526" y="815"/>
                    <a:pt x="2709" y="1090"/>
                  </a:cubicBezTo>
                  <a:cubicBezTo>
                    <a:pt x="3063" y="1561"/>
                    <a:pt x="3338" y="2111"/>
                    <a:pt x="3455" y="2699"/>
                  </a:cubicBezTo>
                  <a:cubicBezTo>
                    <a:pt x="2670" y="2974"/>
                    <a:pt x="1964" y="3249"/>
                    <a:pt x="1218" y="3524"/>
                  </a:cubicBezTo>
                  <a:cubicBezTo>
                    <a:pt x="1113" y="3563"/>
                    <a:pt x="1035" y="3585"/>
                    <a:pt x="975" y="3585"/>
                  </a:cubicBezTo>
                  <a:cubicBezTo>
                    <a:pt x="856" y="3585"/>
                    <a:pt x="812" y="3498"/>
                    <a:pt x="786" y="3288"/>
                  </a:cubicBezTo>
                  <a:cubicBezTo>
                    <a:pt x="707" y="2699"/>
                    <a:pt x="707" y="2150"/>
                    <a:pt x="786" y="1600"/>
                  </a:cubicBezTo>
                  <a:cubicBezTo>
                    <a:pt x="864" y="1168"/>
                    <a:pt x="1178" y="815"/>
                    <a:pt x="1610" y="697"/>
                  </a:cubicBezTo>
                  <a:cubicBezTo>
                    <a:pt x="1697" y="671"/>
                    <a:pt x="1788" y="659"/>
                    <a:pt x="1879" y="659"/>
                  </a:cubicBezTo>
                  <a:close/>
                  <a:moveTo>
                    <a:pt x="1865" y="0"/>
                  </a:moveTo>
                  <a:cubicBezTo>
                    <a:pt x="1715" y="0"/>
                    <a:pt x="1563" y="23"/>
                    <a:pt x="1414" y="69"/>
                  </a:cubicBezTo>
                  <a:cubicBezTo>
                    <a:pt x="825" y="187"/>
                    <a:pt x="354" y="658"/>
                    <a:pt x="236" y="1208"/>
                  </a:cubicBezTo>
                  <a:cubicBezTo>
                    <a:pt x="1" y="2111"/>
                    <a:pt x="1" y="3053"/>
                    <a:pt x="236" y="3916"/>
                  </a:cubicBezTo>
                  <a:cubicBezTo>
                    <a:pt x="292" y="4167"/>
                    <a:pt x="387" y="4299"/>
                    <a:pt x="563" y="4299"/>
                  </a:cubicBezTo>
                  <a:cubicBezTo>
                    <a:pt x="636" y="4299"/>
                    <a:pt x="722" y="4276"/>
                    <a:pt x="825" y="4230"/>
                  </a:cubicBezTo>
                  <a:cubicBezTo>
                    <a:pt x="1532" y="3916"/>
                    <a:pt x="2317" y="3799"/>
                    <a:pt x="3102" y="3485"/>
                  </a:cubicBezTo>
                  <a:lnTo>
                    <a:pt x="3848" y="3210"/>
                  </a:lnTo>
                  <a:cubicBezTo>
                    <a:pt x="4083" y="3131"/>
                    <a:pt x="4201" y="2856"/>
                    <a:pt x="4123" y="2621"/>
                  </a:cubicBezTo>
                  <a:cubicBezTo>
                    <a:pt x="3926" y="1875"/>
                    <a:pt x="3612" y="1208"/>
                    <a:pt x="3141" y="619"/>
                  </a:cubicBezTo>
                  <a:cubicBezTo>
                    <a:pt x="2812" y="230"/>
                    <a:pt x="2346" y="0"/>
                    <a:pt x="18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44"/>
            <p:cNvSpPr/>
            <p:nvPr/>
          </p:nvSpPr>
          <p:spPr>
            <a:xfrm>
              <a:off x="4623175" y="4421650"/>
              <a:ext cx="100125" cy="106425"/>
            </a:xfrm>
            <a:custGeom>
              <a:avLst/>
              <a:gdLst/>
              <a:ahLst/>
              <a:cxnLst/>
              <a:rect l="l" t="t" r="r" b="b"/>
              <a:pathLst>
                <a:path w="4005" h="4257" extrusionOk="0">
                  <a:moveTo>
                    <a:pt x="1690" y="651"/>
                  </a:moveTo>
                  <a:cubicBezTo>
                    <a:pt x="1935" y="651"/>
                    <a:pt x="2183" y="759"/>
                    <a:pt x="2356" y="970"/>
                  </a:cubicBezTo>
                  <a:cubicBezTo>
                    <a:pt x="2709" y="1402"/>
                    <a:pt x="2984" y="1912"/>
                    <a:pt x="3180" y="2462"/>
                  </a:cubicBezTo>
                  <a:cubicBezTo>
                    <a:pt x="3259" y="2619"/>
                    <a:pt x="3141" y="2854"/>
                    <a:pt x="2945" y="2894"/>
                  </a:cubicBezTo>
                  <a:cubicBezTo>
                    <a:pt x="2277" y="3168"/>
                    <a:pt x="1610" y="3404"/>
                    <a:pt x="903" y="3561"/>
                  </a:cubicBezTo>
                  <a:cubicBezTo>
                    <a:pt x="746" y="2933"/>
                    <a:pt x="707" y="2344"/>
                    <a:pt x="746" y="1716"/>
                  </a:cubicBezTo>
                  <a:cubicBezTo>
                    <a:pt x="746" y="1441"/>
                    <a:pt x="864" y="1205"/>
                    <a:pt x="1021" y="1009"/>
                  </a:cubicBezTo>
                  <a:cubicBezTo>
                    <a:pt x="1182" y="769"/>
                    <a:pt x="1434" y="651"/>
                    <a:pt x="1690" y="651"/>
                  </a:cubicBezTo>
                  <a:close/>
                  <a:moveTo>
                    <a:pt x="1707" y="0"/>
                  </a:moveTo>
                  <a:cubicBezTo>
                    <a:pt x="1351" y="0"/>
                    <a:pt x="996" y="129"/>
                    <a:pt x="707" y="381"/>
                  </a:cubicBezTo>
                  <a:cubicBezTo>
                    <a:pt x="275" y="734"/>
                    <a:pt x="40" y="1245"/>
                    <a:pt x="40" y="1755"/>
                  </a:cubicBezTo>
                  <a:cubicBezTo>
                    <a:pt x="1" y="2462"/>
                    <a:pt x="79" y="3168"/>
                    <a:pt x="236" y="3836"/>
                  </a:cubicBezTo>
                  <a:cubicBezTo>
                    <a:pt x="292" y="4116"/>
                    <a:pt x="348" y="4256"/>
                    <a:pt x="547" y="4256"/>
                  </a:cubicBezTo>
                  <a:cubicBezTo>
                    <a:pt x="627" y="4256"/>
                    <a:pt x="730" y="4234"/>
                    <a:pt x="864" y="4189"/>
                  </a:cubicBezTo>
                  <a:cubicBezTo>
                    <a:pt x="1335" y="4032"/>
                    <a:pt x="1767" y="3875"/>
                    <a:pt x="2199" y="3679"/>
                  </a:cubicBezTo>
                  <a:lnTo>
                    <a:pt x="3534" y="3168"/>
                  </a:lnTo>
                  <a:cubicBezTo>
                    <a:pt x="3808" y="3129"/>
                    <a:pt x="4005" y="2894"/>
                    <a:pt x="3887" y="2619"/>
                  </a:cubicBezTo>
                  <a:cubicBezTo>
                    <a:pt x="3691" y="1873"/>
                    <a:pt x="3337" y="1166"/>
                    <a:pt x="2866" y="538"/>
                  </a:cubicBezTo>
                  <a:cubicBezTo>
                    <a:pt x="2548" y="178"/>
                    <a:pt x="2127" y="0"/>
                    <a:pt x="17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44"/>
            <p:cNvSpPr/>
            <p:nvPr/>
          </p:nvSpPr>
          <p:spPr>
            <a:xfrm>
              <a:off x="5213000" y="4226125"/>
              <a:ext cx="94250" cy="92825"/>
            </a:xfrm>
            <a:custGeom>
              <a:avLst/>
              <a:gdLst/>
              <a:ahLst/>
              <a:cxnLst/>
              <a:rect l="l" t="t" r="r" b="b"/>
              <a:pathLst>
                <a:path w="3770" h="3713" extrusionOk="0">
                  <a:moveTo>
                    <a:pt x="1669" y="660"/>
                  </a:moveTo>
                  <a:cubicBezTo>
                    <a:pt x="2022" y="660"/>
                    <a:pt x="2330" y="852"/>
                    <a:pt x="2474" y="1175"/>
                  </a:cubicBezTo>
                  <a:cubicBezTo>
                    <a:pt x="2670" y="1489"/>
                    <a:pt x="2788" y="1803"/>
                    <a:pt x="2905" y="2157"/>
                  </a:cubicBezTo>
                  <a:cubicBezTo>
                    <a:pt x="2984" y="2353"/>
                    <a:pt x="2905" y="2471"/>
                    <a:pt x="2709" y="2510"/>
                  </a:cubicBezTo>
                  <a:cubicBezTo>
                    <a:pt x="2120" y="2628"/>
                    <a:pt x="1571" y="2903"/>
                    <a:pt x="982" y="2981"/>
                  </a:cubicBezTo>
                  <a:lnTo>
                    <a:pt x="943" y="2981"/>
                  </a:lnTo>
                  <a:cubicBezTo>
                    <a:pt x="825" y="2510"/>
                    <a:pt x="825" y="2000"/>
                    <a:pt x="903" y="1489"/>
                  </a:cubicBezTo>
                  <a:cubicBezTo>
                    <a:pt x="943" y="1097"/>
                    <a:pt x="1217" y="783"/>
                    <a:pt x="1571" y="665"/>
                  </a:cubicBezTo>
                  <a:cubicBezTo>
                    <a:pt x="1604" y="662"/>
                    <a:pt x="1637" y="660"/>
                    <a:pt x="1669" y="660"/>
                  </a:cubicBezTo>
                  <a:close/>
                  <a:moveTo>
                    <a:pt x="1734" y="1"/>
                  </a:moveTo>
                  <a:cubicBezTo>
                    <a:pt x="1587" y="1"/>
                    <a:pt x="1439" y="25"/>
                    <a:pt x="1296" y="76"/>
                  </a:cubicBezTo>
                  <a:cubicBezTo>
                    <a:pt x="903" y="233"/>
                    <a:pt x="589" y="508"/>
                    <a:pt x="432" y="900"/>
                  </a:cubicBezTo>
                  <a:cubicBezTo>
                    <a:pt x="79" y="1568"/>
                    <a:pt x="1" y="2392"/>
                    <a:pt x="197" y="3138"/>
                  </a:cubicBezTo>
                  <a:cubicBezTo>
                    <a:pt x="254" y="3542"/>
                    <a:pt x="397" y="3712"/>
                    <a:pt x="686" y="3712"/>
                  </a:cubicBezTo>
                  <a:cubicBezTo>
                    <a:pt x="791" y="3712"/>
                    <a:pt x="914" y="3690"/>
                    <a:pt x="1060" y="3648"/>
                  </a:cubicBezTo>
                  <a:cubicBezTo>
                    <a:pt x="1610" y="3531"/>
                    <a:pt x="2160" y="3295"/>
                    <a:pt x="2709" y="3177"/>
                  </a:cubicBezTo>
                  <a:cubicBezTo>
                    <a:pt x="3691" y="2903"/>
                    <a:pt x="3769" y="2706"/>
                    <a:pt x="3416" y="1764"/>
                  </a:cubicBezTo>
                  <a:cubicBezTo>
                    <a:pt x="3259" y="1332"/>
                    <a:pt x="3023" y="940"/>
                    <a:pt x="2788" y="547"/>
                  </a:cubicBezTo>
                  <a:cubicBezTo>
                    <a:pt x="2555" y="199"/>
                    <a:pt x="2151" y="1"/>
                    <a:pt x="17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44"/>
            <p:cNvSpPr/>
            <p:nvPr/>
          </p:nvSpPr>
          <p:spPr>
            <a:xfrm>
              <a:off x="4744875" y="4383000"/>
              <a:ext cx="88350" cy="101675"/>
            </a:xfrm>
            <a:custGeom>
              <a:avLst/>
              <a:gdLst/>
              <a:ahLst/>
              <a:cxnLst/>
              <a:rect l="l" t="t" r="r" b="b"/>
              <a:pathLst>
                <a:path w="3534" h="4067" extrusionOk="0">
                  <a:moveTo>
                    <a:pt x="1384" y="670"/>
                  </a:moveTo>
                  <a:cubicBezTo>
                    <a:pt x="1586" y="670"/>
                    <a:pt x="1735" y="796"/>
                    <a:pt x="1885" y="946"/>
                  </a:cubicBezTo>
                  <a:cubicBezTo>
                    <a:pt x="2277" y="1456"/>
                    <a:pt x="2552" y="2006"/>
                    <a:pt x="2709" y="2594"/>
                  </a:cubicBezTo>
                  <a:cubicBezTo>
                    <a:pt x="2787" y="2751"/>
                    <a:pt x="2709" y="2830"/>
                    <a:pt x="2552" y="2869"/>
                  </a:cubicBezTo>
                  <a:lnTo>
                    <a:pt x="1924" y="3105"/>
                  </a:lnTo>
                  <a:cubicBezTo>
                    <a:pt x="1538" y="3253"/>
                    <a:pt x="1298" y="3346"/>
                    <a:pt x="1142" y="3346"/>
                  </a:cubicBezTo>
                  <a:cubicBezTo>
                    <a:pt x="886" y="3346"/>
                    <a:pt x="859" y="3096"/>
                    <a:pt x="785" y="2437"/>
                  </a:cubicBezTo>
                  <a:cubicBezTo>
                    <a:pt x="707" y="2084"/>
                    <a:pt x="707" y="1731"/>
                    <a:pt x="707" y="1378"/>
                  </a:cubicBezTo>
                  <a:cubicBezTo>
                    <a:pt x="707" y="1063"/>
                    <a:pt x="903" y="789"/>
                    <a:pt x="1178" y="710"/>
                  </a:cubicBezTo>
                  <a:cubicBezTo>
                    <a:pt x="1253" y="682"/>
                    <a:pt x="1321" y="670"/>
                    <a:pt x="1384" y="670"/>
                  </a:cubicBezTo>
                  <a:close/>
                  <a:moveTo>
                    <a:pt x="1343" y="0"/>
                  </a:moveTo>
                  <a:cubicBezTo>
                    <a:pt x="1314" y="0"/>
                    <a:pt x="1285" y="1"/>
                    <a:pt x="1256" y="4"/>
                  </a:cubicBezTo>
                  <a:cubicBezTo>
                    <a:pt x="707" y="82"/>
                    <a:pt x="236" y="553"/>
                    <a:pt x="118" y="1103"/>
                  </a:cubicBezTo>
                  <a:cubicBezTo>
                    <a:pt x="118" y="1142"/>
                    <a:pt x="118" y="1181"/>
                    <a:pt x="118" y="1221"/>
                  </a:cubicBezTo>
                  <a:cubicBezTo>
                    <a:pt x="0" y="2045"/>
                    <a:pt x="79" y="2909"/>
                    <a:pt x="354" y="3694"/>
                  </a:cubicBezTo>
                  <a:cubicBezTo>
                    <a:pt x="434" y="3963"/>
                    <a:pt x="515" y="4066"/>
                    <a:pt x="698" y="4066"/>
                  </a:cubicBezTo>
                  <a:cubicBezTo>
                    <a:pt x="781" y="4066"/>
                    <a:pt x="886" y="4045"/>
                    <a:pt x="1021" y="4008"/>
                  </a:cubicBezTo>
                  <a:cubicBezTo>
                    <a:pt x="1610" y="3811"/>
                    <a:pt x="2238" y="3615"/>
                    <a:pt x="2787" y="3340"/>
                  </a:cubicBezTo>
                  <a:cubicBezTo>
                    <a:pt x="3376" y="3066"/>
                    <a:pt x="3533" y="3066"/>
                    <a:pt x="3259" y="2280"/>
                  </a:cubicBezTo>
                  <a:cubicBezTo>
                    <a:pt x="3219" y="2163"/>
                    <a:pt x="3180" y="2084"/>
                    <a:pt x="3141" y="2006"/>
                  </a:cubicBezTo>
                  <a:cubicBezTo>
                    <a:pt x="2984" y="1535"/>
                    <a:pt x="2748" y="1103"/>
                    <a:pt x="2513" y="710"/>
                  </a:cubicBezTo>
                  <a:cubicBezTo>
                    <a:pt x="2290" y="303"/>
                    <a:pt x="1824" y="0"/>
                    <a:pt x="134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44"/>
            <p:cNvSpPr/>
            <p:nvPr/>
          </p:nvSpPr>
          <p:spPr>
            <a:xfrm>
              <a:off x="5117800" y="4251550"/>
              <a:ext cx="90325" cy="104775"/>
            </a:xfrm>
            <a:custGeom>
              <a:avLst/>
              <a:gdLst/>
              <a:ahLst/>
              <a:cxnLst/>
              <a:rect l="l" t="t" r="r" b="b"/>
              <a:pathLst>
                <a:path w="3613" h="4191" extrusionOk="0">
                  <a:moveTo>
                    <a:pt x="1594" y="637"/>
                  </a:moveTo>
                  <a:cubicBezTo>
                    <a:pt x="1865" y="637"/>
                    <a:pt x="2131" y="765"/>
                    <a:pt x="2278" y="1022"/>
                  </a:cubicBezTo>
                  <a:cubicBezTo>
                    <a:pt x="2395" y="1218"/>
                    <a:pt x="2513" y="1375"/>
                    <a:pt x="2552" y="1571"/>
                  </a:cubicBezTo>
                  <a:cubicBezTo>
                    <a:pt x="3063" y="2985"/>
                    <a:pt x="3023" y="2749"/>
                    <a:pt x="1806" y="3063"/>
                  </a:cubicBezTo>
                  <a:cubicBezTo>
                    <a:pt x="1492" y="3142"/>
                    <a:pt x="1178" y="3299"/>
                    <a:pt x="747" y="3456"/>
                  </a:cubicBezTo>
                  <a:cubicBezTo>
                    <a:pt x="707" y="2945"/>
                    <a:pt x="668" y="2514"/>
                    <a:pt x="629" y="2121"/>
                  </a:cubicBezTo>
                  <a:cubicBezTo>
                    <a:pt x="590" y="1807"/>
                    <a:pt x="668" y="1454"/>
                    <a:pt x="825" y="1140"/>
                  </a:cubicBezTo>
                  <a:cubicBezTo>
                    <a:pt x="972" y="805"/>
                    <a:pt x="1286" y="637"/>
                    <a:pt x="1594" y="637"/>
                  </a:cubicBezTo>
                  <a:close/>
                  <a:moveTo>
                    <a:pt x="1594" y="1"/>
                  </a:moveTo>
                  <a:cubicBezTo>
                    <a:pt x="1380" y="1"/>
                    <a:pt x="1167" y="63"/>
                    <a:pt x="982" y="197"/>
                  </a:cubicBezTo>
                  <a:cubicBezTo>
                    <a:pt x="472" y="512"/>
                    <a:pt x="158" y="1022"/>
                    <a:pt x="79" y="1571"/>
                  </a:cubicBezTo>
                  <a:cubicBezTo>
                    <a:pt x="1" y="2317"/>
                    <a:pt x="40" y="3063"/>
                    <a:pt x="197" y="3770"/>
                  </a:cubicBezTo>
                  <a:cubicBezTo>
                    <a:pt x="225" y="4050"/>
                    <a:pt x="353" y="4190"/>
                    <a:pt x="539" y="4190"/>
                  </a:cubicBezTo>
                  <a:cubicBezTo>
                    <a:pt x="613" y="4190"/>
                    <a:pt x="696" y="4168"/>
                    <a:pt x="786" y="4123"/>
                  </a:cubicBezTo>
                  <a:cubicBezTo>
                    <a:pt x="1532" y="3770"/>
                    <a:pt x="2278" y="3495"/>
                    <a:pt x="3063" y="3338"/>
                  </a:cubicBezTo>
                  <a:cubicBezTo>
                    <a:pt x="3494" y="3220"/>
                    <a:pt x="3612" y="2985"/>
                    <a:pt x="3494" y="2514"/>
                  </a:cubicBezTo>
                  <a:cubicBezTo>
                    <a:pt x="3416" y="2239"/>
                    <a:pt x="3298" y="2003"/>
                    <a:pt x="3220" y="1768"/>
                  </a:cubicBezTo>
                  <a:cubicBezTo>
                    <a:pt x="3063" y="1218"/>
                    <a:pt x="2788" y="708"/>
                    <a:pt x="2395" y="315"/>
                  </a:cubicBezTo>
                  <a:cubicBezTo>
                    <a:pt x="2171" y="113"/>
                    <a:pt x="1881" y="1"/>
                    <a:pt x="15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44"/>
            <p:cNvSpPr/>
            <p:nvPr/>
          </p:nvSpPr>
          <p:spPr>
            <a:xfrm>
              <a:off x="4505400" y="4471025"/>
              <a:ext cx="90325" cy="98325"/>
            </a:xfrm>
            <a:custGeom>
              <a:avLst/>
              <a:gdLst/>
              <a:ahLst/>
              <a:cxnLst/>
              <a:rect l="l" t="t" r="r" b="b"/>
              <a:pathLst>
                <a:path w="3613" h="3933" extrusionOk="0">
                  <a:moveTo>
                    <a:pt x="1558" y="613"/>
                  </a:moveTo>
                  <a:cubicBezTo>
                    <a:pt x="1773" y="613"/>
                    <a:pt x="1997" y="780"/>
                    <a:pt x="2238" y="1115"/>
                  </a:cubicBezTo>
                  <a:cubicBezTo>
                    <a:pt x="2435" y="1468"/>
                    <a:pt x="2592" y="1861"/>
                    <a:pt x="2709" y="2253"/>
                  </a:cubicBezTo>
                  <a:cubicBezTo>
                    <a:pt x="2827" y="2489"/>
                    <a:pt x="2788" y="2646"/>
                    <a:pt x="2513" y="2724"/>
                  </a:cubicBezTo>
                  <a:cubicBezTo>
                    <a:pt x="2395" y="2764"/>
                    <a:pt x="2238" y="2803"/>
                    <a:pt x="2121" y="2881"/>
                  </a:cubicBezTo>
                  <a:lnTo>
                    <a:pt x="904" y="3235"/>
                  </a:lnTo>
                  <a:cubicBezTo>
                    <a:pt x="747" y="2685"/>
                    <a:pt x="707" y="2135"/>
                    <a:pt x="747" y="1586"/>
                  </a:cubicBezTo>
                  <a:cubicBezTo>
                    <a:pt x="747" y="1468"/>
                    <a:pt x="786" y="1350"/>
                    <a:pt x="864" y="1233"/>
                  </a:cubicBezTo>
                  <a:cubicBezTo>
                    <a:pt x="1092" y="819"/>
                    <a:pt x="1319" y="613"/>
                    <a:pt x="1558" y="613"/>
                  </a:cubicBezTo>
                  <a:close/>
                  <a:moveTo>
                    <a:pt x="1587" y="1"/>
                  </a:moveTo>
                  <a:cubicBezTo>
                    <a:pt x="1416" y="1"/>
                    <a:pt x="1247" y="45"/>
                    <a:pt x="1100" y="133"/>
                  </a:cubicBezTo>
                  <a:cubicBezTo>
                    <a:pt x="472" y="447"/>
                    <a:pt x="79" y="1036"/>
                    <a:pt x="40" y="1743"/>
                  </a:cubicBezTo>
                  <a:cubicBezTo>
                    <a:pt x="1" y="2175"/>
                    <a:pt x="40" y="2607"/>
                    <a:pt x="119" y="2999"/>
                  </a:cubicBezTo>
                  <a:cubicBezTo>
                    <a:pt x="222" y="3644"/>
                    <a:pt x="393" y="3933"/>
                    <a:pt x="742" y="3933"/>
                  </a:cubicBezTo>
                  <a:cubicBezTo>
                    <a:pt x="925" y="3933"/>
                    <a:pt x="1157" y="3854"/>
                    <a:pt x="1453" y="3706"/>
                  </a:cubicBezTo>
                  <a:lnTo>
                    <a:pt x="1571" y="3666"/>
                  </a:lnTo>
                  <a:cubicBezTo>
                    <a:pt x="1964" y="3431"/>
                    <a:pt x="2356" y="3274"/>
                    <a:pt x="2788" y="3195"/>
                  </a:cubicBezTo>
                  <a:cubicBezTo>
                    <a:pt x="3534" y="3078"/>
                    <a:pt x="3612" y="2881"/>
                    <a:pt x="3377" y="2175"/>
                  </a:cubicBezTo>
                  <a:cubicBezTo>
                    <a:pt x="3338" y="2096"/>
                    <a:pt x="3298" y="1978"/>
                    <a:pt x="3220" y="1821"/>
                  </a:cubicBezTo>
                  <a:cubicBezTo>
                    <a:pt x="3063" y="1272"/>
                    <a:pt x="2749" y="761"/>
                    <a:pt x="2356" y="369"/>
                  </a:cubicBezTo>
                  <a:cubicBezTo>
                    <a:pt x="2160" y="124"/>
                    <a:pt x="1872" y="1"/>
                    <a:pt x="15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44"/>
            <p:cNvSpPr/>
            <p:nvPr/>
          </p:nvSpPr>
          <p:spPr>
            <a:xfrm>
              <a:off x="4607475" y="4047775"/>
              <a:ext cx="113875" cy="127150"/>
            </a:xfrm>
            <a:custGeom>
              <a:avLst/>
              <a:gdLst/>
              <a:ahLst/>
              <a:cxnLst/>
              <a:rect l="l" t="t" r="r" b="b"/>
              <a:pathLst>
                <a:path w="4555" h="5086" extrusionOk="0">
                  <a:moveTo>
                    <a:pt x="1863" y="672"/>
                  </a:moveTo>
                  <a:cubicBezTo>
                    <a:pt x="2149" y="672"/>
                    <a:pt x="2459" y="820"/>
                    <a:pt x="2748" y="1125"/>
                  </a:cubicBezTo>
                  <a:cubicBezTo>
                    <a:pt x="3141" y="1596"/>
                    <a:pt x="3455" y="2146"/>
                    <a:pt x="3730" y="2735"/>
                  </a:cubicBezTo>
                  <a:cubicBezTo>
                    <a:pt x="3848" y="3010"/>
                    <a:pt x="3769" y="3127"/>
                    <a:pt x="3494" y="3245"/>
                  </a:cubicBezTo>
                  <a:cubicBezTo>
                    <a:pt x="2709" y="3677"/>
                    <a:pt x="1924" y="4030"/>
                    <a:pt x="1100" y="4384"/>
                  </a:cubicBezTo>
                  <a:cubicBezTo>
                    <a:pt x="825" y="3638"/>
                    <a:pt x="746" y="2813"/>
                    <a:pt x="786" y="2028"/>
                  </a:cubicBezTo>
                  <a:cubicBezTo>
                    <a:pt x="825" y="1871"/>
                    <a:pt x="825" y="1714"/>
                    <a:pt x="903" y="1557"/>
                  </a:cubicBezTo>
                  <a:cubicBezTo>
                    <a:pt x="1089" y="978"/>
                    <a:pt x="1452" y="672"/>
                    <a:pt x="1863" y="672"/>
                  </a:cubicBezTo>
                  <a:close/>
                  <a:moveTo>
                    <a:pt x="1915" y="0"/>
                  </a:moveTo>
                  <a:cubicBezTo>
                    <a:pt x="1564" y="0"/>
                    <a:pt x="1214" y="129"/>
                    <a:pt x="943" y="379"/>
                  </a:cubicBezTo>
                  <a:cubicBezTo>
                    <a:pt x="589" y="694"/>
                    <a:pt x="314" y="1086"/>
                    <a:pt x="197" y="1557"/>
                  </a:cubicBezTo>
                  <a:cubicBezTo>
                    <a:pt x="0" y="2617"/>
                    <a:pt x="118" y="3677"/>
                    <a:pt x="511" y="4658"/>
                  </a:cubicBezTo>
                  <a:cubicBezTo>
                    <a:pt x="604" y="4962"/>
                    <a:pt x="684" y="5085"/>
                    <a:pt x="857" y="5085"/>
                  </a:cubicBezTo>
                  <a:cubicBezTo>
                    <a:pt x="975" y="5085"/>
                    <a:pt x="1136" y="5028"/>
                    <a:pt x="1374" y="4933"/>
                  </a:cubicBezTo>
                  <a:cubicBezTo>
                    <a:pt x="2159" y="4501"/>
                    <a:pt x="3062" y="4148"/>
                    <a:pt x="3887" y="3638"/>
                  </a:cubicBezTo>
                  <a:cubicBezTo>
                    <a:pt x="4476" y="3245"/>
                    <a:pt x="4554" y="3049"/>
                    <a:pt x="4240" y="2421"/>
                  </a:cubicBezTo>
                  <a:cubicBezTo>
                    <a:pt x="4005" y="1950"/>
                    <a:pt x="3730" y="1439"/>
                    <a:pt x="3416" y="1008"/>
                  </a:cubicBezTo>
                  <a:cubicBezTo>
                    <a:pt x="3259" y="733"/>
                    <a:pt x="3023" y="497"/>
                    <a:pt x="2788" y="301"/>
                  </a:cubicBezTo>
                  <a:cubicBezTo>
                    <a:pt x="2531" y="99"/>
                    <a:pt x="2222" y="0"/>
                    <a:pt x="19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44"/>
            <p:cNvSpPr/>
            <p:nvPr/>
          </p:nvSpPr>
          <p:spPr>
            <a:xfrm>
              <a:off x="4491675" y="4116950"/>
              <a:ext cx="113850" cy="128150"/>
            </a:xfrm>
            <a:custGeom>
              <a:avLst/>
              <a:gdLst/>
              <a:ahLst/>
              <a:cxnLst/>
              <a:rect l="l" t="t" r="r" b="b"/>
              <a:pathLst>
                <a:path w="4554" h="5126" extrusionOk="0">
                  <a:moveTo>
                    <a:pt x="1824" y="583"/>
                  </a:moveTo>
                  <a:cubicBezTo>
                    <a:pt x="2069" y="583"/>
                    <a:pt x="2316" y="674"/>
                    <a:pt x="2513" y="871"/>
                  </a:cubicBezTo>
                  <a:cubicBezTo>
                    <a:pt x="3023" y="1303"/>
                    <a:pt x="3415" y="1852"/>
                    <a:pt x="3690" y="2441"/>
                  </a:cubicBezTo>
                  <a:cubicBezTo>
                    <a:pt x="3847" y="2677"/>
                    <a:pt x="3769" y="2991"/>
                    <a:pt x="3494" y="3108"/>
                  </a:cubicBezTo>
                  <a:cubicBezTo>
                    <a:pt x="2827" y="3501"/>
                    <a:pt x="2120" y="3854"/>
                    <a:pt x="1413" y="4208"/>
                  </a:cubicBezTo>
                  <a:cubicBezTo>
                    <a:pt x="1338" y="4245"/>
                    <a:pt x="1274" y="4263"/>
                    <a:pt x="1222" y="4263"/>
                  </a:cubicBezTo>
                  <a:cubicBezTo>
                    <a:pt x="1110" y="4263"/>
                    <a:pt x="1047" y="4184"/>
                    <a:pt x="1021" y="4051"/>
                  </a:cubicBezTo>
                  <a:cubicBezTo>
                    <a:pt x="825" y="3383"/>
                    <a:pt x="707" y="2716"/>
                    <a:pt x="707" y="2009"/>
                  </a:cubicBezTo>
                  <a:cubicBezTo>
                    <a:pt x="707" y="1813"/>
                    <a:pt x="746" y="1577"/>
                    <a:pt x="825" y="1381"/>
                  </a:cubicBezTo>
                  <a:cubicBezTo>
                    <a:pt x="951" y="877"/>
                    <a:pt x="1384" y="583"/>
                    <a:pt x="1824" y="583"/>
                  </a:cubicBezTo>
                  <a:close/>
                  <a:moveTo>
                    <a:pt x="1819" y="1"/>
                  </a:moveTo>
                  <a:cubicBezTo>
                    <a:pt x="1177" y="1"/>
                    <a:pt x="557" y="371"/>
                    <a:pt x="314" y="1028"/>
                  </a:cubicBezTo>
                  <a:cubicBezTo>
                    <a:pt x="79" y="1499"/>
                    <a:pt x="0" y="2009"/>
                    <a:pt x="79" y="2559"/>
                  </a:cubicBezTo>
                  <a:cubicBezTo>
                    <a:pt x="79" y="3187"/>
                    <a:pt x="236" y="3776"/>
                    <a:pt x="471" y="4365"/>
                  </a:cubicBezTo>
                  <a:cubicBezTo>
                    <a:pt x="471" y="4443"/>
                    <a:pt x="510" y="4522"/>
                    <a:pt x="510" y="4600"/>
                  </a:cubicBezTo>
                  <a:cubicBezTo>
                    <a:pt x="629" y="4956"/>
                    <a:pt x="734" y="5126"/>
                    <a:pt x="919" y="5126"/>
                  </a:cubicBezTo>
                  <a:cubicBezTo>
                    <a:pt x="1041" y="5126"/>
                    <a:pt x="1196" y="5054"/>
                    <a:pt x="1413" y="4914"/>
                  </a:cubicBezTo>
                  <a:cubicBezTo>
                    <a:pt x="1845" y="4639"/>
                    <a:pt x="2316" y="4365"/>
                    <a:pt x="2787" y="4129"/>
                  </a:cubicBezTo>
                  <a:cubicBezTo>
                    <a:pt x="3258" y="3933"/>
                    <a:pt x="3651" y="3658"/>
                    <a:pt x="4044" y="3344"/>
                  </a:cubicBezTo>
                  <a:cubicBezTo>
                    <a:pt x="4475" y="3108"/>
                    <a:pt x="4554" y="2598"/>
                    <a:pt x="4240" y="2245"/>
                  </a:cubicBezTo>
                  <a:cubicBezTo>
                    <a:pt x="4044" y="1891"/>
                    <a:pt x="3847" y="1577"/>
                    <a:pt x="3612" y="1263"/>
                  </a:cubicBezTo>
                  <a:cubicBezTo>
                    <a:pt x="3415" y="949"/>
                    <a:pt x="3180" y="674"/>
                    <a:pt x="2944" y="439"/>
                  </a:cubicBezTo>
                  <a:cubicBezTo>
                    <a:pt x="2616" y="140"/>
                    <a:pt x="2213" y="1"/>
                    <a:pt x="18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44"/>
            <p:cNvSpPr/>
            <p:nvPr/>
          </p:nvSpPr>
          <p:spPr>
            <a:xfrm>
              <a:off x="4401375" y="4211475"/>
              <a:ext cx="82475" cy="104250"/>
            </a:xfrm>
            <a:custGeom>
              <a:avLst/>
              <a:gdLst/>
              <a:ahLst/>
              <a:cxnLst/>
              <a:rect l="l" t="t" r="r" b="b"/>
              <a:pathLst>
                <a:path w="3299" h="4170" extrusionOk="0">
                  <a:moveTo>
                    <a:pt x="1254" y="630"/>
                  </a:moveTo>
                  <a:cubicBezTo>
                    <a:pt x="1397" y="630"/>
                    <a:pt x="1559" y="705"/>
                    <a:pt x="1728" y="858"/>
                  </a:cubicBezTo>
                  <a:cubicBezTo>
                    <a:pt x="2081" y="1251"/>
                    <a:pt x="2356" y="1683"/>
                    <a:pt x="2631" y="2154"/>
                  </a:cubicBezTo>
                  <a:cubicBezTo>
                    <a:pt x="2709" y="2311"/>
                    <a:pt x="2591" y="2389"/>
                    <a:pt x="2474" y="2507"/>
                  </a:cubicBezTo>
                  <a:cubicBezTo>
                    <a:pt x="2003" y="2860"/>
                    <a:pt x="1532" y="3174"/>
                    <a:pt x="1021" y="3489"/>
                  </a:cubicBezTo>
                  <a:lnTo>
                    <a:pt x="1021" y="3449"/>
                  </a:lnTo>
                  <a:cubicBezTo>
                    <a:pt x="746" y="2703"/>
                    <a:pt x="668" y="1918"/>
                    <a:pt x="786" y="1172"/>
                  </a:cubicBezTo>
                  <a:cubicBezTo>
                    <a:pt x="857" y="813"/>
                    <a:pt x="1031" y="630"/>
                    <a:pt x="1254" y="630"/>
                  </a:cubicBezTo>
                  <a:close/>
                  <a:moveTo>
                    <a:pt x="1142" y="0"/>
                  </a:moveTo>
                  <a:cubicBezTo>
                    <a:pt x="1049" y="0"/>
                    <a:pt x="956" y="11"/>
                    <a:pt x="864" y="34"/>
                  </a:cubicBezTo>
                  <a:cubicBezTo>
                    <a:pt x="393" y="230"/>
                    <a:pt x="118" y="662"/>
                    <a:pt x="118" y="1172"/>
                  </a:cubicBezTo>
                  <a:cubicBezTo>
                    <a:pt x="1" y="1918"/>
                    <a:pt x="79" y="2703"/>
                    <a:pt x="315" y="3449"/>
                  </a:cubicBezTo>
                  <a:cubicBezTo>
                    <a:pt x="503" y="3944"/>
                    <a:pt x="635" y="4170"/>
                    <a:pt x="846" y="4170"/>
                  </a:cubicBezTo>
                  <a:cubicBezTo>
                    <a:pt x="987" y="4170"/>
                    <a:pt x="1163" y="4070"/>
                    <a:pt x="1414" y="3881"/>
                  </a:cubicBezTo>
                  <a:cubicBezTo>
                    <a:pt x="1924" y="3489"/>
                    <a:pt x="2434" y="3096"/>
                    <a:pt x="2984" y="2743"/>
                  </a:cubicBezTo>
                  <a:cubicBezTo>
                    <a:pt x="3220" y="2625"/>
                    <a:pt x="3298" y="2311"/>
                    <a:pt x="3141" y="2115"/>
                  </a:cubicBezTo>
                  <a:cubicBezTo>
                    <a:pt x="2906" y="1486"/>
                    <a:pt x="2552" y="976"/>
                    <a:pt x="2120" y="505"/>
                  </a:cubicBezTo>
                  <a:cubicBezTo>
                    <a:pt x="1899" y="189"/>
                    <a:pt x="1525" y="0"/>
                    <a:pt x="11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44"/>
            <p:cNvSpPr/>
            <p:nvPr/>
          </p:nvSpPr>
          <p:spPr>
            <a:xfrm>
              <a:off x="4443575" y="3949950"/>
              <a:ext cx="109950" cy="127300"/>
            </a:xfrm>
            <a:custGeom>
              <a:avLst/>
              <a:gdLst/>
              <a:ahLst/>
              <a:cxnLst/>
              <a:rect l="l" t="t" r="r" b="b"/>
              <a:pathLst>
                <a:path w="4398" h="5092" extrusionOk="0">
                  <a:moveTo>
                    <a:pt x="1572" y="642"/>
                  </a:moveTo>
                  <a:cubicBezTo>
                    <a:pt x="1649" y="642"/>
                    <a:pt x="1728" y="655"/>
                    <a:pt x="1806" y="681"/>
                  </a:cubicBezTo>
                  <a:cubicBezTo>
                    <a:pt x="2003" y="759"/>
                    <a:pt x="2199" y="916"/>
                    <a:pt x="2356" y="1073"/>
                  </a:cubicBezTo>
                  <a:cubicBezTo>
                    <a:pt x="2749" y="1584"/>
                    <a:pt x="3141" y="2133"/>
                    <a:pt x="3455" y="2722"/>
                  </a:cubicBezTo>
                  <a:cubicBezTo>
                    <a:pt x="3573" y="2801"/>
                    <a:pt x="3573" y="2997"/>
                    <a:pt x="3416" y="3076"/>
                  </a:cubicBezTo>
                  <a:cubicBezTo>
                    <a:pt x="2906" y="3586"/>
                    <a:pt x="2317" y="4057"/>
                    <a:pt x="1649" y="4410"/>
                  </a:cubicBezTo>
                  <a:cubicBezTo>
                    <a:pt x="1296" y="3664"/>
                    <a:pt x="982" y="2879"/>
                    <a:pt x="746" y="2055"/>
                  </a:cubicBezTo>
                  <a:cubicBezTo>
                    <a:pt x="629" y="1584"/>
                    <a:pt x="786" y="1073"/>
                    <a:pt x="1139" y="799"/>
                  </a:cubicBezTo>
                  <a:cubicBezTo>
                    <a:pt x="1270" y="694"/>
                    <a:pt x="1418" y="642"/>
                    <a:pt x="1572" y="642"/>
                  </a:cubicBezTo>
                  <a:close/>
                  <a:moveTo>
                    <a:pt x="1507" y="0"/>
                  </a:moveTo>
                  <a:cubicBezTo>
                    <a:pt x="1286" y="0"/>
                    <a:pt x="1072" y="80"/>
                    <a:pt x="903" y="249"/>
                  </a:cubicBezTo>
                  <a:cubicBezTo>
                    <a:pt x="315" y="681"/>
                    <a:pt x="1" y="1388"/>
                    <a:pt x="158" y="2094"/>
                  </a:cubicBezTo>
                  <a:cubicBezTo>
                    <a:pt x="197" y="2487"/>
                    <a:pt x="354" y="2840"/>
                    <a:pt x="472" y="3233"/>
                  </a:cubicBezTo>
                  <a:cubicBezTo>
                    <a:pt x="668" y="3782"/>
                    <a:pt x="903" y="4292"/>
                    <a:pt x="1218" y="4803"/>
                  </a:cubicBezTo>
                  <a:cubicBezTo>
                    <a:pt x="1330" y="5005"/>
                    <a:pt x="1391" y="5092"/>
                    <a:pt x="1496" y="5092"/>
                  </a:cubicBezTo>
                  <a:cubicBezTo>
                    <a:pt x="1575" y="5092"/>
                    <a:pt x="1678" y="5044"/>
                    <a:pt x="1846" y="4960"/>
                  </a:cubicBezTo>
                  <a:cubicBezTo>
                    <a:pt x="2709" y="4489"/>
                    <a:pt x="3377" y="3743"/>
                    <a:pt x="4162" y="3193"/>
                  </a:cubicBezTo>
                  <a:cubicBezTo>
                    <a:pt x="4397" y="3036"/>
                    <a:pt x="4280" y="2801"/>
                    <a:pt x="4162" y="2604"/>
                  </a:cubicBezTo>
                  <a:cubicBezTo>
                    <a:pt x="3769" y="1898"/>
                    <a:pt x="3298" y="1270"/>
                    <a:pt x="2788" y="681"/>
                  </a:cubicBezTo>
                  <a:cubicBezTo>
                    <a:pt x="2552" y="406"/>
                    <a:pt x="2277" y="210"/>
                    <a:pt x="1924" y="92"/>
                  </a:cubicBezTo>
                  <a:cubicBezTo>
                    <a:pt x="1788" y="32"/>
                    <a:pt x="1646" y="0"/>
                    <a:pt x="15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44"/>
            <p:cNvSpPr/>
            <p:nvPr/>
          </p:nvSpPr>
          <p:spPr>
            <a:xfrm>
              <a:off x="4361150" y="4064375"/>
              <a:ext cx="89325" cy="106875"/>
            </a:xfrm>
            <a:custGeom>
              <a:avLst/>
              <a:gdLst/>
              <a:ahLst/>
              <a:cxnLst/>
              <a:rect l="l" t="t" r="r" b="b"/>
              <a:pathLst>
                <a:path w="3573" h="4275" extrusionOk="0">
                  <a:moveTo>
                    <a:pt x="1242" y="630"/>
                  </a:moveTo>
                  <a:cubicBezTo>
                    <a:pt x="1477" y="630"/>
                    <a:pt x="1750" y="770"/>
                    <a:pt x="2002" y="1050"/>
                  </a:cubicBezTo>
                  <a:cubicBezTo>
                    <a:pt x="2238" y="1325"/>
                    <a:pt x="2473" y="1600"/>
                    <a:pt x="2670" y="1914"/>
                  </a:cubicBezTo>
                  <a:cubicBezTo>
                    <a:pt x="2787" y="2110"/>
                    <a:pt x="2827" y="2228"/>
                    <a:pt x="2630" y="2385"/>
                  </a:cubicBezTo>
                  <a:cubicBezTo>
                    <a:pt x="2198" y="2777"/>
                    <a:pt x="1767" y="3131"/>
                    <a:pt x="1335" y="3445"/>
                  </a:cubicBezTo>
                  <a:cubicBezTo>
                    <a:pt x="1060" y="2856"/>
                    <a:pt x="824" y="2267"/>
                    <a:pt x="667" y="1678"/>
                  </a:cubicBezTo>
                  <a:cubicBezTo>
                    <a:pt x="628" y="1325"/>
                    <a:pt x="550" y="932"/>
                    <a:pt x="981" y="697"/>
                  </a:cubicBezTo>
                  <a:cubicBezTo>
                    <a:pt x="1060" y="652"/>
                    <a:pt x="1148" y="630"/>
                    <a:pt x="1242" y="630"/>
                  </a:cubicBezTo>
                  <a:close/>
                  <a:moveTo>
                    <a:pt x="1219" y="1"/>
                  </a:moveTo>
                  <a:cubicBezTo>
                    <a:pt x="900" y="1"/>
                    <a:pt x="587" y="133"/>
                    <a:pt x="393" y="383"/>
                  </a:cubicBezTo>
                  <a:cubicBezTo>
                    <a:pt x="118" y="697"/>
                    <a:pt x="0" y="1089"/>
                    <a:pt x="39" y="1482"/>
                  </a:cubicBezTo>
                  <a:cubicBezTo>
                    <a:pt x="39" y="1992"/>
                    <a:pt x="157" y="2503"/>
                    <a:pt x="353" y="2974"/>
                  </a:cubicBezTo>
                  <a:cubicBezTo>
                    <a:pt x="471" y="3366"/>
                    <a:pt x="667" y="3720"/>
                    <a:pt x="942" y="4073"/>
                  </a:cubicBezTo>
                  <a:cubicBezTo>
                    <a:pt x="1017" y="4197"/>
                    <a:pt x="1107" y="4274"/>
                    <a:pt x="1223" y="4274"/>
                  </a:cubicBezTo>
                  <a:cubicBezTo>
                    <a:pt x="1290" y="4274"/>
                    <a:pt x="1366" y="4248"/>
                    <a:pt x="1453" y="4191"/>
                  </a:cubicBezTo>
                  <a:cubicBezTo>
                    <a:pt x="2081" y="3680"/>
                    <a:pt x="2709" y="3170"/>
                    <a:pt x="3298" y="2620"/>
                  </a:cubicBezTo>
                  <a:cubicBezTo>
                    <a:pt x="3533" y="2424"/>
                    <a:pt x="3572" y="2110"/>
                    <a:pt x="3376" y="1875"/>
                  </a:cubicBezTo>
                  <a:cubicBezTo>
                    <a:pt x="3023" y="1443"/>
                    <a:pt x="2748" y="1011"/>
                    <a:pt x="2395" y="618"/>
                  </a:cubicBezTo>
                  <a:cubicBezTo>
                    <a:pt x="2159" y="383"/>
                    <a:pt x="1924" y="187"/>
                    <a:pt x="1610" y="69"/>
                  </a:cubicBezTo>
                  <a:cubicBezTo>
                    <a:pt x="1484" y="23"/>
                    <a:pt x="1351" y="1"/>
                    <a:pt x="12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" name="Google Shape;2677;p45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Travel Infographics</a:t>
            </a:r>
            <a:endParaRPr/>
          </a:p>
        </p:txBody>
      </p:sp>
      <p:sp>
        <p:nvSpPr>
          <p:cNvPr id="2678" name="Google Shape;2678;p45"/>
          <p:cNvSpPr/>
          <p:nvPr/>
        </p:nvSpPr>
        <p:spPr>
          <a:xfrm>
            <a:off x="3573191" y="2666347"/>
            <a:ext cx="346304" cy="20"/>
          </a:xfrm>
          <a:custGeom>
            <a:avLst/>
            <a:gdLst/>
            <a:ahLst/>
            <a:cxnLst/>
            <a:rect l="l" t="t" r="r" b="b"/>
            <a:pathLst>
              <a:path w="17599" h="1" fill="none" extrusionOk="0">
                <a:moveTo>
                  <a:pt x="17598" y="0"/>
                </a:moveTo>
                <a:lnTo>
                  <a:pt x="1" y="0"/>
                </a:lnTo>
              </a:path>
            </a:pathLst>
          </a:custGeom>
          <a:noFill/>
          <a:ln w="2857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9" name="Google Shape;2679;p45"/>
          <p:cNvSpPr/>
          <p:nvPr/>
        </p:nvSpPr>
        <p:spPr>
          <a:xfrm>
            <a:off x="1820413" y="2220550"/>
            <a:ext cx="689067" cy="20"/>
          </a:xfrm>
          <a:custGeom>
            <a:avLst/>
            <a:gdLst/>
            <a:ahLst/>
            <a:cxnLst/>
            <a:rect l="l" t="t" r="r" b="b"/>
            <a:pathLst>
              <a:path w="35018" h="1" fill="none" extrusionOk="0">
                <a:moveTo>
                  <a:pt x="35017" y="1"/>
                </a:moveTo>
                <a:lnTo>
                  <a:pt x="1" y="1"/>
                </a:lnTo>
              </a:path>
            </a:pathLst>
          </a:custGeom>
          <a:noFill/>
          <a:ln w="2857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0" name="Google Shape;2680;p45"/>
          <p:cNvSpPr/>
          <p:nvPr/>
        </p:nvSpPr>
        <p:spPr>
          <a:xfrm>
            <a:off x="3162627" y="2220625"/>
            <a:ext cx="398457" cy="891414"/>
          </a:xfrm>
          <a:custGeom>
            <a:avLst/>
            <a:gdLst/>
            <a:ahLst/>
            <a:cxnLst/>
            <a:rect l="l" t="t" r="r" b="b"/>
            <a:pathLst>
              <a:path w="18044" h="45330" fill="none" extrusionOk="0">
                <a:moveTo>
                  <a:pt x="0" y="45330"/>
                </a:moveTo>
                <a:lnTo>
                  <a:pt x="12418" y="45330"/>
                </a:lnTo>
                <a:cubicBezTo>
                  <a:pt x="15150" y="45330"/>
                  <a:pt x="18043" y="42619"/>
                  <a:pt x="18043" y="35634"/>
                </a:cubicBezTo>
                <a:lnTo>
                  <a:pt x="18043" y="9697"/>
                </a:lnTo>
                <a:cubicBezTo>
                  <a:pt x="18043" y="2711"/>
                  <a:pt x="15150" y="1"/>
                  <a:pt x="12418" y="1"/>
                </a:cubicBezTo>
                <a:lnTo>
                  <a:pt x="1715" y="1"/>
                </a:lnTo>
              </a:path>
            </a:pathLst>
          </a:custGeom>
          <a:noFill/>
          <a:ln w="2857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1" name="Google Shape;2681;p45"/>
          <p:cNvSpPr/>
          <p:nvPr/>
        </p:nvSpPr>
        <p:spPr>
          <a:xfrm>
            <a:off x="1820413" y="3112046"/>
            <a:ext cx="655320" cy="20"/>
          </a:xfrm>
          <a:custGeom>
            <a:avLst/>
            <a:gdLst/>
            <a:ahLst/>
            <a:cxnLst/>
            <a:rect l="l" t="t" r="r" b="b"/>
            <a:pathLst>
              <a:path w="33303" h="1" fill="none" extrusionOk="0">
                <a:moveTo>
                  <a:pt x="1" y="1"/>
                </a:moveTo>
                <a:lnTo>
                  <a:pt x="33303" y="1"/>
                </a:lnTo>
              </a:path>
            </a:pathLst>
          </a:custGeom>
          <a:noFill/>
          <a:ln w="2857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2" name="Google Shape;2682;p45"/>
          <p:cNvSpPr/>
          <p:nvPr/>
        </p:nvSpPr>
        <p:spPr>
          <a:xfrm>
            <a:off x="2180202" y="2865700"/>
            <a:ext cx="1014277" cy="421696"/>
          </a:xfrm>
          <a:custGeom>
            <a:avLst/>
            <a:gdLst/>
            <a:ahLst/>
            <a:cxnLst/>
            <a:rect l="l" t="t" r="r" b="b"/>
            <a:pathLst>
              <a:path w="37119" h="21444" extrusionOk="0">
                <a:moveTo>
                  <a:pt x="4947" y="1"/>
                </a:moveTo>
                <a:cubicBezTo>
                  <a:pt x="2215" y="1"/>
                  <a:pt x="1" y="2678"/>
                  <a:pt x="1" y="5983"/>
                </a:cubicBezTo>
                <a:lnTo>
                  <a:pt x="1" y="15461"/>
                </a:lnTo>
                <a:cubicBezTo>
                  <a:pt x="1" y="18766"/>
                  <a:pt x="2215" y="21443"/>
                  <a:pt x="4947" y="21443"/>
                </a:cubicBezTo>
                <a:lnTo>
                  <a:pt x="32168" y="21443"/>
                </a:lnTo>
                <a:cubicBezTo>
                  <a:pt x="34901" y="21443"/>
                  <a:pt x="37118" y="18766"/>
                  <a:pt x="37118" y="15461"/>
                </a:cubicBezTo>
                <a:lnTo>
                  <a:pt x="37118" y="5983"/>
                </a:lnTo>
                <a:cubicBezTo>
                  <a:pt x="37118" y="2678"/>
                  <a:pt x="34901" y="1"/>
                  <a:pt x="32168" y="1"/>
                </a:cubicBez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accent4"/>
            </a:solidFill>
            <a:prstDash val="solid"/>
            <a:miter lim="364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3" name="Google Shape;2683;p45"/>
          <p:cNvSpPr/>
          <p:nvPr/>
        </p:nvSpPr>
        <p:spPr>
          <a:xfrm>
            <a:off x="2188002" y="2047100"/>
            <a:ext cx="1014249" cy="421755"/>
          </a:xfrm>
          <a:custGeom>
            <a:avLst/>
            <a:gdLst/>
            <a:ahLst/>
            <a:cxnLst/>
            <a:rect l="l" t="t" r="r" b="b"/>
            <a:pathLst>
              <a:path w="37118" h="21447" extrusionOk="0">
                <a:moveTo>
                  <a:pt x="4951" y="0"/>
                </a:moveTo>
                <a:cubicBezTo>
                  <a:pt x="2218" y="0"/>
                  <a:pt x="0" y="2678"/>
                  <a:pt x="0" y="5983"/>
                </a:cubicBezTo>
                <a:lnTo>
                  <a:pt x="0" y="15460"/>
                </a:lnTo>
                <a:cubicBezTo>
                  <a:pt x="0" y="18765"/>
                  <a:pt x="2215" y="21446"/>
                  <a:pt x="4951" y="21446"/>
                </a:cubicBezTo>
                <a:lnTo>
                  <a:pt x="32168" y="21446"/>
                </a:lnTo>
                <a:cubicBezTo>
                  <a:pt x="34900" y="21446"/>
                  <a:pt x="37118" y="18765"/>
                  <a:pt x="37118" y="15460"/>
                </a:cubicBezTo>
                <a:lnTo>
                  <a:pt x="37118" y="5983"/>
                </a:lnTo>
                <a:cubicBezTo>
                  <a:pt x="37118" y="2678"/>
                  <a:pt x="34900" y="0"/>
                  <a:pt x="32168" y="0"/>
                </a:cubicBez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accent4"/>
            </a:solidFill>
            <a:prstDash val="solid"/>
            <a:miter lim="364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4" name="Google Shape;2684;p45"/>
          <p:cNvSpPr/>
          <p:nvPr/>
        </p:nvSpPr>
        <p:spPr>
          <a:xfrm>
            <a:off x="3921606" y="2036698"/>
            <a:ext cx="1242929" cy="1242061"/>
          </a:xfrm>
          <a:custGeom>
            <a:avLst/>
            <a:gdLst/>
            <a:ahLst/>
            <a:cxnLst/>
            <a:rect l="l" t="t" r="r" b="b"/>
            <a:pathLst>
              <a:path w="63165" h="63161" fill="none" extrusionOk="0">
                <a:moveTo>
                  <a:pt x="63165" y="31580"/>
                </a:moveTo>
                <a:cubicBezTo>
                  <a:pt x="63165" y="49021"/>
                  <a:pt x="49025" y="63161"/>
                  <a:pt x="31585" y="63161"/>
                </a:cubicBezTo>
                <a:cubicBezTo>
                  <a:pt x="14140" y="63161"/>
                  <a:pt x="1" y="49021"/>
                  <a:pt x="1" y="31580"/>
                </a:cubicBezTo>
                <a:cubicBezTo>
                  <a:pt x="1" y="14140"/>
                  <a:pt x="14140" y="0"/>
                  <a:pt x="31585" y="0"/>
                </a:cubicBezTo>
                <a:cubicBezTo>
                  <a:pt x="49025" y="0"/>
                  <a:pt x="63165" y="14140"/>
                  <a:pt x="63165" y="31580"/>
                </a:cubicBez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364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5" name="Google Shape;2685;p45"/>
          <p:cNvSpPr/>
          <p:nvPr/>
        </p:nvSpPr>
        <p:spPr>
          <a:xfrm>
            <a:off x="3523665" y="1452810"/>
            <a:ext cx="601266" cy="763946"/>
          </a:xfrm>
          <a:custGeom>
            <a:avLst/>
            <a:gdLst/>
            <a:ahLst/>
            <a:cxnLst/>
            <a:rect l="l" t="t" r="r" b="b"/>
            <a:pathLst>
              <a:path w="30556" h="38848" fill="none" extrusionOk="0">
                <a:moveTo>
                  <a:pt x="1" y="1"/>
                </a:moveTo>
                <a:lnTo>
                  <a:pt x="12633" y="1"/>
                </a:lnTo>
                <a:cubicBezTo>
                  <a:pt x="15723" y="1"/>
                  <a:pt x="16343" y="3466"/>
                  <a:pt x="16343" y="3466"/>
                </a:cubicBezTo>
                <a:lnTo>
                  <a:pt x="16343" y="26448"/>
                </a:lnTo>
                <a:lnTo>
                  <a:pt x="30556" y="26448"/>
                </a:lnTo>
                <a:lnTo>
                  <a:pt x="30556" y="38848"/>
                </a:lnTo>
              </a:path>
            </a:pathLst>
          </a:custGeom>
          <a:noFill/>
          <a:ln w="2857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6" name="Google Shape;2686;p45"/>
          <p:cNvSpPr/>
          <p:nvPr/>
        </p:nvSpPr>
        <p:spPr>
          <a:xfrm>
            <a:off x="1843615" y="1452810"/>
            <a:ext cx="721141" cy="20"/>
          </a:xfrm>
          <a:custGeom>
            <a:avLst/>
            <a:gdLst/>
            <a:ahLst/>
            <a:cxnLst/>
            <a:rect l="l" t="t" r="r" b="b"/>
            <a:pathLst>
              <a:path w="36648" h="1" fill="none" extrusionOk="0">
                <a:moveTo>
                  <a:pt x="36648" y="1"/>
                </a:moveTo>
                <a:lnTo>
                  <a:pt x="1" y="1"/>
                </a:lnTo>
              </a:path>
            </a:pathLst>
          </a:custGeom>
          <a:noFill/>
          <a:ln w="2857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7" name="Google Shape;2687;p45"/>
          <p:cNvSpPr/>
          <p:nvPr/>
        </p:nvSpPr>
        <p:spPr>
          <a:xfrm>
            <a:off x="2509481" y="1246000"/>
            <a:ext cx="1014277" cy="421775"/>
          </a:xfrm>
          <a:custGeom>
            <a:avLst/>
            <a:gdLst/>
            <a:ahLst/>
            <a:cxnLst/>
            <a:rect l="l" t="t" r="r" b="b"/>
            <a:pathLst>
              <a:path w="37119" h="21448" extrusionOk="0">
                <a:moveTo>
                  <a:pt x="4951" y="1"/>
                </a:moveTo>
                <a:cubicBezTo>
                  <a:pt x="2219" y="1"/>
                  <a:pt x="1" y="2682"/>
                  <a:pt x="1" y="5987"/>
                </a:cubicBezTo>
                <a:lnTo>
                  <a:pt x="1" y="15464"/>
                </a:lnTo>
                <a:cubicBezTo>
                  <a:pt x="1" y="18769"/>
                  <a:pt x="2219" y="21447"/>
                  <a:pt x="4951" y="21447"/>
                </a:cubicBezTo>
                <a:lnTo>
                  <a:pt x="32172" y="21447"/>
                </a:lnTo>
                <a:cubicBezTo>
                  <a:pt x="34904" y="21447"/>
                  <a:pt x="37119" y="18769"/>
                  <a:pt x="37119" y="15464"/>
                </a:cubicBezTo>
                <a:lnTo>
                  <a:pt x="37119" y="5987"/>
                </a:lnTo>
                <a:cubicBezTo>
                  <a:pt x="37119" y="2682"/>
                  <a:pt x="34904" y="1"/>
                  <a:pt x="32172" y="1"/>
                </a:cubicBez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accent4"/>
            </a:solidFill>
            <a:prstDash val="solid"/>
            <a:miter lim="364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8" name="Google Shape;2688;p45"/>
          <p:cNvSpPr/>
          <p:nvPr/>
        </p:nvSpPr>
        <p:spPr>
          <a:xfrm>
            <a:off x="3524098" y="3166500"/>
            <a:ext cx="600833" cy="676574"/>
          </a:xfrm>
          <a:custGeom>
            <a:avLst/>
            <a:gdLst/>
            <a:ahLst/>
            <a:cxnLst/>
            <a:rect l="l" t="t" r="r" b="b"/>
            <a:pathLst>
              <a:path w="30534" h="34405" fill="none" extrusionOk="0">
                <a:moveTo>
                  <a:pt x="0" y="34404"/>
                </a:moveTo>
                <a:lnTo>
                  <a:pt x="12611" y="34404"/>
                </a:lnTo>
                <a:cubicBezTo>
                  <a:pt x="15705" y="34404"/>
                  <a:pt x="16325" y="30939"/>
                  <a:pt x="16325" y="30939"/>
                </a:cubicBezTo>
                <a:lnTo>
                  <a:pt x="16325" y="7957"/>
                </a:lnTo>
                <a:lnTo>
                  <a:pt x="30534" y="7957"/>
                </a:lnTo>
                <a:lnTo>
                  <a:pt x="30534" y="1"/>
                </a:lnTo>
              </a:path>
            </a:pathLst>
          </a:custGeom>
          <a:noFill/>
          <a:ln w="2857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9" name="Google Shape;2689;p45"/>
          <p:cNvSpPr/>
          <p:nvPr/>
        </p:nvSpPr>
        <p:spPr>
          <a:xfrm rot="10800000" flipH="1">
            <a:off x="1843626" y="3830597"/>
            <a:ext cx="665894" cy="10425"/>
          </a:xfrm>
          <a:custGeom>
            <a:avLst/>
            <a:gdLst/>
            <a:ahLst/>
            <a:cxnLst/>
            <a:rect l="l" t="t" r="r" b="b"/>
            <a:pathLst>
              <a:path w="36648" h="1" fill="none" extrusionOk="0">
                <a:moveTo>
                  <a:pt x="36648" y="0"/>
                </a:moveTo>
                <a:lnTo>
                  <a:pt x="1" y="0"/>
                </a:lnTo>
              </a:path>
            </a:pathLst>
          </a:custGeom>
          <a:noFill/>
          <a:ln w="2857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0" name="Google Shape;2690;p45"/>
          <p:cNvSpPr/>
          <p:nvPr/>
        </p:nvSpPr>
        <p:spPr>
          <a:xfrm>
            <a:off x="2509457" y="3628125"/>
            <a:ext cx="1014277" cy="421775"/>
          </a:xfrm>
          <a:custGeom>
            <a:avLst/>
            <a:gdLst/>
            <a:ahLst/>
            <a:cxnLst/>
            <a:rect l="l" t="t" r="r" b="b"/>
            <a:pathLst>
              <a:path w="37119" h="21448" extrusionOk="0">
                <a:moveTo>
                  <a:pt x="4951" y="1"/>
                </a:moveTo>
                <a:cubicBezTo>
                  <a:pt x="2219" y="1"/>
                  <a:pt x="1" y="2679"/>
                  <a:pt x="1" y="5984"/>
                </a:cubicBezTo>
                <a:lnTo>
                  <a:pt x="1" y="15461"/>
                </a:lnTo>
                <a:cubicBezTo>
                  <a:pt x="1" y="18766"/>
                  <a:pt x="2219" y="21447"/>
                  <a:pt x="4951" y="21447"/>
                </a:cubicBezTo>
                <a:lnTo>
                  <a:pt x="32172" y="21447"/>
                </a:lnTo>
                <a:cubicBezTo>
                  <a:pt x="34904" y="21447"/>
                  <a:pt x="37119" y="18766"/>
                  <a:pt x="37119" y="15461"/>
                </a:cubicBezTo>
                <a:lnTo>
                  <a:pt x="37119" y="5984"/>
                </a:lnTo>
                <a:cubicBezTo>
                  <a:pt x="37119" y="2679"/>
                  <a:pt x="34904" y="1"/>
                  <a:pt x="32172" y="1"/>
                </a:cubicBezTo>
                <a:close/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miter lim="364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1" name="Google Shape;2691;p45"/>
          <p:cNvSpPr/>
          <p:nvPr/>
        </p:nvSpPr>
        <p:spPr>
          <a:xfrm>
            <a:off x="3504500" y="2605148"/>
            <a:ext cx="109427" cy="105188"/>
          </a:xfrm>
          <a:custGeom>
            <a:avLst/>
            <a:gdLst/>
            <a:ahLst/>
            <a:cxnLst/>
            <a:rect l="l" t="t" r="r" b="b"/>
            <a:pathLst>
              <a:path w="5561" h="5349" extrusionOk="0">
                <a:moveTo>
                  <a:pt x="2886" y="1"/>
                </a:moveTo>
                <a:cubicBezTo>
                  <a:pt x="1803" y="1"/>
                  <a:pt x="829" y="650"/>
                  <a:pt x="413" y="1649"/>
                </a:cubicBezTo>
                <a:cubicBezTo>
                  <a:pt x="1" y="2649"/>
                  <a:pt x="227" y="3798"/>
                  <a:pt x="993" y="4564"/>
                </a:cubicBezTo>
                <a:cubicBezTo>
                  <a:pt x="1505" y="5076"/>
                  <a:pt x="2189" y="5349"/>
                  <a:pt x="2884" y="5349"/>
                </a:cubicBezTo>
                <a:cubicBezTo>
                  <a:pt x="3229" y="5349"/>
                  <a:pt x="3576" y="5282"/>
                  <a:pt x="3908" y="5144"/>
                </a:cubicBezTo>
                <a:cubicBezTo>
                  <a:pt x="4907" y="4732"/>
                  <a:pt x="5560" y="3758"/>
                  <a:pt x="5560" y="2674"/>
                </a:cubicBezTo>
                <a:cubicBezTo>
                  <a:pt x="5560" y="1197"/>
                  <a:pt x="4364" y="1"/>
                  <a:pt x="2886" y="1"/>
                </a:cubicBezTo>
                <a:close/>
              </a:path>
            </a:pathLst>
          </a:custGeom>
          <a:solidFill>
            <a:schemeClr val="accent4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2" name="Google Shape;2692;p45"/>
          <p:cNvSpPr/>
          <p:nvPr/>
        </p:nvSpPr>
        <p:spPr>
          <a:xfrm>
            <a:off x="1731277" y="3047995"/>
            <a:ext cx="109407" cy="105208"/>
          </a:xfrm>
          <a:custGeom>
            <a:avLst/>
            <a:gdLst/>
            <a:ahLst/>
            <a:cxnLst/>
            <a:rect l="l" t="t" r="r" b="b"/>
            <a:pathLst>
              <a:path w="5560" h="5350" extrusionOk="0">
                <a:moveTo>
                  <a:pt x="2674" y="0"/>
                </a:moveTo>
                <a:cubicBezTo>
                  <a:pt x="1197" y="0"/>
                  <a:pt x="0" y="1197"/>
                  <a:pt x="0" y="2674"/>
                </a:cubicBezTo>
                <a:cubicBezTo>
                  <a:pt x="0" y="3758"/>
                  <a:pt x="653" y="4732"/>
                  <a:pt x="1653" y="5147"/>
                </a:cubicBezTo>
                <a:cubicBezTo>
                  <a:pt x="1983" y="5284"/>
                  <a:pt x="2329" y="5350"/>
                  <a:pt x="2673" y="5350"/>
                </a:cubicBezTo>
                <a:cubicBezTo>
                  <a:pt x="3369" y="5350"/>
                  <a:pt x="4054" y="5078"/>
                  <a:pt x="4567" y="4567"/>
                </a:cubicBezTo>
                <a:cubicBezTo>
                  <a:pt x="5330" y="3801"/>
                  <a:pt x="5559" y="2649"/>
                  <a:pt x="5147" y="1653"/>
                </a:cubicBezTo>
                <a:cubicBezTo>
                  <a:pt x="4731" y="653"/>
                  <a:pt x="3757" y="0"/>
                  <a:pt x="2674" y="0"/>
                </a:cubicBezTo>
                <a:close/>
              </a:path>
            </a:pathLst>
          </a:custGeom>
          <a:solidFill>
            <a:schemeClr val="accent4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3" name="Google Shape;2693;p45"/>
          <p:cNvSpPr/>
          <p:nvPr/>
        </p:nvSpPr>
        <p:spPr>
          <a:xfrm>
            <a:off x="1731277" y="2168614"/>
            <a:ext cx="109407" cy="105208"/>
          </a:xfrm>
          <a:custGeom>
            <a:avLst/>
            <a:gdLst/>
            <a:ahLst/>
            <a:cxnLst/>
            <a:rect l="l" t="t" r="r" b="b"/>
            <a:pathLst>
              <a:path w="5560" h="5350" extrusionOk="0">
                <a:moveTo>
                  <a:pt x="2674" y="1"/>
                </a:moveTo>
                <a:cubicBezTo>
                  <a:pt x="1197" y="1"/>
                  <a:pt x="0" y="1197"/>
                  <a:pt x="0" y="2675"/>
                </a:cubicBezTo>
                <a:cubicBezTo>
                  <a:pt x="0" y="3758"/>
                  <a:pt x="653" y="4732"/>
                  <a:pt x="1653" y="5144"/>
                </a:cubicBezTo>
                <a:cubicBezTo>
                  <a:pt x="1984" y="5282"/>
                  <a:pt x="2331" y="5349"/>
                  <a:pt x="2676" y="5349"/>
                </a:cubicBezTo>
                <a:cubicBezTo>
                  <a:pt x="3371" y="5349"/>
                  <a:pt x="4055" y="5077"/>
                  <a:pt x="4567" y="4564"/>
                </a:cubicBezTo>
                <a:cubicBezTo>
                  <a:pt x="5330" y="3802"/>
                  <a:pt x="5559" y="2649"/>
                  <a:pt x="5147" y="1650"/>
                </a:cubicBezTo>
                <a:cubicBezTo>
                  <a:pt x="4731" y="650"/>
                  <a:pt x="3757" y="1"/>
                  <a:pt x="2674" y="1"/>
                </a:cubicBezTo>
                <a:close/>
              </a:path>
            </a:pathLst>
          </a:custGeom>
          <a:solidFill>
            <a:schemeClr val="accent4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4" name="Google Shape;2694;p45"/>
          <p:cNvSpPr/>
          <p:nvPr/>
        </p:nvSpPr>
        <p:spPr>
          <a:xfrm>
            <a:off x="1750525" y="1403607"/>
            <a:ext cx="105255" cy="105188"/>
          </a:xfrm>
          <a:custGeom>
            <a:avLst/>
            <a:gdLst/>
            <a:ahLst/>
            <a:cxnLst/>
            <a:rect l="l" t="t" r="r" b="b"/>
            <a:pathLst>
              <a:path w="5349" h="5349" extrusionOk="0">
                <a:moveTo>
                  <a:pt x="2674" y="0"/>
                </a:moveTo>
                <a:cubicBezTo>
                  <a:pt x="1197" y="0"/>
                  <a:pt x="0" y="1197"/>
                  <a:pt x="0" y="2674"/>
                </a:cubicBezTo>
                <a:cubicBezTo>
                  <a:pt x="0" y="4152"/>
                  <a:pt x="1197" y="5348"/>
                  <a:pt x="2674" y="5348"/>
                </a:cubicBezTo>
                <a:cubicBezTo>
                  <a:pt x="4152" y="5348"/>
                  <a:pt x="5348" y="4152"/>
                  <a:pt x="5348" y="2674"/>
                </a:cubicBezTo>
                <a:cubicBezTo>
                  <a:pt x="5348" y="1197"/>
                  <a:pt x="4152" y="0"/>
                  <a:pt x="2674" y="0"/>
                </a:cubicBezTo>
                <a:close/>
              </a:path>
            </a:pathLst>
          </a:custGeom>
          <a:solidFill>
            <a:schemeClr val="accent4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5" name="Google Shape;2695;p45"/>
          <p:cNvSpPr/>
          <p:nvPr/>
        </p:nvSpPr>
        <p:spPr>
          <a:xfrm>
            <a:off x="4067528" y="2164110"/>
            <a:ext cx="109505" cy="105227"/>
          </a:xfrm>
          <a:custGeom>
            <a:avLst/>
            <a:gdLst/>
            <a:ahLst/>
            <a:cxnLst/>
            <a:rect l="l" t="t" r="r" b="b"/>
            <a:pathLst>
              <a:path w="5565" h="5351" extrusionOk="0">
                <a:moveTo>
                  <a:pt x="2890" y="0"/>
                </a:moveTo>
                <a:cubicBezTo>
                  <a:pt x="1807" y="0"/>
                  <a:pt x="833" y="653"/>
                  <a:pt x="417" y="1653"/>
                </a:cubicBezTo>
                <a:cubicBezTo>
                  <a:pt x="1" y="2652"/>
                  <a:pt x="231" y="3801"/>
                  <a:pt x="997" y="4567"/>
                </a:cubicBezTo>
                <a:cubicBezTo>
                  <a:pt x="1509" y="5080"/>
                  <a:pt x="2193" y="5350"/>
                  <a:pt x="2888" y="5350"/>
                </a:cubicBezTo>
                <a:cubicBezTo>
                  <a:pt x="3233" y="5350"/>
                  <a:pt x="3580" y="5284"/>
                  <a:pt x="3912" y="5147"/>
                </a:cubicBezTo>
                <a:cubicBezTo>
                  <a:pt x="4911" y="4731"/>
                  <a:pt x="5564" y="3757"/>
                  <a:pt x="5564" y="2678"/>
                </a:cubicBezTo>
                <a:cubicBezTo>
                  <a:pt x="5564" y="1200"/>
                  <a:pt x="4364" y="0"/>
                  <a:pt x="2890" y="0"/>
                </a:cubicBezTo>
                <a:close/>
              </a:path>
            </a:pathLst>
          </a:custGeom>
          <a:solidFill>
            <a:schemeClr val="accent4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6" name="Google Shape;2696;p45"/>
          <p:cNvSpPr/>
          <p:nvPr/>
        </p:nvSpPr>
        <p:spPr>
          <a:xfrm>
            <a:off x="4067528" y="3061329"/>
            <a:ext cx="109505" cy="105227"/>
          </a:xfrm>
          <a:custGeom>
            <a:avLst/>
            <a:gdLst/>
            <a:ahLst/>
            <a:cxnLst/>
            <a:rect l="l" t="t" r="r" b="b"/>
            <a:pathLst>
              <a:path w="5565" h="5351" extrusionOk="0">
                <a:moveTo>
                  <a:pt x="2890" y="1"/>
                </a:moveTo>
                <a:cubicBezTo>
                  <a:pt x="1807" y="1"/>
                  <a:pt x="833" y="654"/>
                  <a:pt x="417" y="1653"/>
                </a:cubicBezTo>
                <a:cubicBezTo>
                  <a:pt x="1" y="2653"/>
                  <a:pt x="231" y="3802"/>
                  <a:pt x="997" y="4568"/>
                </a:cubicBezTo>
                <a:cubicBezTo>
                  <a:pt x="1510" y="5078"/>
                  <a:pt x="2195" y="5350"/>
                  <a:pt x="2891" y="5350"/>
                </a:cubicBezTo>
                <a:cubicBezTo>
                  <a:pt x="3235" y="5350"/>
                  <a:pt x="3581" y="5284"/>
                  <a:pt x="3912" y="5148"/>
                </a:cubicBezTo>
                <a:cubicBezTo>
                  <a:pt x="4911" y="4732"/>
                  <a:pt x="5564" y="3758"/>
                  <a:pt x="5564" y="2675"/>
                </a:cubicBezTo>
                <a:cubicBezTo>
                  <a:pt x="5564" y="1197"/>
                  <a:pt x="4364" y="1"/>
                  <a:pt x="2890" y="1"/>
                </a:cubicBezTo>
                <a:close/>
              </a:path>
            </a:pathLst>
          </a:custGeom>
          <a:solidFill>
            <a:schemeClr val="accent4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7" name="Google Shape;2697;p45"/>
          <p:cNvSpPr/>
          <p:nvPr/>
        </p:nvSpPr>
        <p:spPr>
          <a:xfrm>
            <a:off x="1750525" y="3787064"/>
            <a:ext cx="109407" cy="105227"/>
          </a:xfrm>
          <a:custGeom>
            <a:avLst/>
            <a:gdLst/>
            <a:ahLst/>
            <a:cxnLst/>
            <a:rect l="l" t="t" r="r" b="b"/>
            <a:pathLst>
              <a:path w="5560" h="5351" extrusionOk="0">
                <a:moveTo>
                  <a:pt x="2674" y="0"/>
                </a:moveTo>
                <a:cubicBezTo>
                  <a:pt x="2328" y="0"/>
                  <a:pt x="1980" y="67"/>
                  <a:pt x="1649" y="203"/>
                </a:cubicBezTo>
                <a:cubicBezTo>
                  <a:pt x="650" y="619"/>
                  <a:pt x="0" y="1593"/>
                  <a:pt x="0" y="2677"/>
                </a:cubicBezTo>
                <a:cubicBezTo>
                  <a:pt x="0" y="4150"/>
                  <a:pt x="1197" y="5351"/>
                  <a:pt x="2674" y="5351"/>
                </a:cubicBezTo>
                <a:cubicBezTo>
                  <a:pt x="3754" y="5351"/>
                  <a:pt x="4732" y="4698"/>
                  <a:pt x="5144" y="3698"/>
                </a:cubicBezTo>
                <a:cubicBezTo>
                  <a:pt x="5560" y="2699"/>
                  <a:pt x="5330" y="1550"/>
                  <a:pt x="4568" y="783"/>
                </a:cubicBezTo>
                <a:cubicBezTo>
                  <a:pt x="4055" y="271"/>
                  <a:pt x="3370" y="0"/>
                  <a:pt x="2674" y="0"/>
                </a:cubicBezTo>
                <a:close/>
              </a:path>
            </a:pathLst>
          </a:custGeom>
          <a:solidFill>
            <a:schemeClr val="accent4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8" name="Google Shape;2698;p45"/>
          <p:cNvSpPr/>
          <p:nvPr/>
        </p:nvSpPr>
        <p:spPr>
          <a:xfrm>
            <a:off x="4917699" y="2164110"/>
            <a:ext cx="109407" cy="105208"/>
          </a:xfrm>
          <a:custGeom>
            <a:avLst/>
            <a:gdLst/>
            <a:ahLst/>
            <a:cxnLst/>
            <a:rect l="l" t="t" r="r" b="b"/>
            <a:pathLst>
              <a:path w="5560" h="5350" extrusionOk="0">
                <a:moveTo>
                  <a:pt x="2886" y="0"/>
                </a:moveTo>
                <a:cubicBezTo>
                  <a:pt x="1806" y="0"/>
                  <a:pt x="828" y="653"/>
                  <a:pt x="416" y="1653"/>
                </a:cubicBezTo>
                <a:cubicBezTo>
                  <a:pt x="0" y="2652"/>
                  <a:pt x="230" y="3801"/>
                  <a:pt x="996" y="4567"/>
                </a:cubicBezTo>
                <a:cubicBezTo>
                  <a:pt x="1507" y="5078"/>
                  <a:pt x="2192" y="5350"/>
                  <a:pt x="2890" y="5350"/>
                </a:cubicBezTo>
                <a:cubicBezTo>
                  <a:pt x="3234" y="5350"/>
                  <a:pt x="3581" y="5283"/>
                  <a:pt x="3911" y="5147"/>
                </a:cubicBezTo>
                <a:cubicBezTo>
                  <a:pt x="4910" y="4731"/>
                  <a:pt x="5560" y="3757"/>
                  <a:pt x="5560" y="2678"/>
                </a:cubicBezTo>
                <a:cubicBezTo>
                  <a:pt x="5560" y="1200"/>
                  <a:pt x="4363" y="0"/>
                  <a:pt x="2886" y="0"/>
                </a:cubicBezTo>
                <a:close/>
              </a:path>
            </a:pathLst>
          </a:custGeom>
          <a:solidFill>
            <a:schemeClr val="accent4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9" name="Google Shape;2699;p45"/>
          <p:cNvSpPr txBox="1"/>
          <p:nvPr/>
        </p:nvSpPr>
        <p:spPr>
          <a:xfrm>
            <a:off x="344702" y="3553900"/>
            <a:ext cx="14091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0" name="Google Shape;2700;p45"/>
          <p:cNvSpPr txBox="1"/>
          <p:nvPr/>
        </p:nvSpPr>
        <p:spPr>
          <a:xfrm>
            <a:off x="2512952" y="3628125"/>
            <a:ext cx="10143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GERMANY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701" name="Google Shape;2701;p45"/>
          <p:cNvSpPr txBox="1"/>
          <p:nvPr/>
        </p:nvSpPr>
        <p:spPr>
          <a:xfrm>
            <a:off x="346452" y="1198951"/>
            <a:ext cx="13995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smallest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2" name="Google Shape;2702;p45"/>
          <p:cNvSpPr txBox="1"/>
          <p:nvPr/>
        </p:nvSpPr>
        <p:spPr>
          <a:xfrm>
            <a:off x="2509427" y="1240133"/>
            <a:ext cx="10515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BRAZIL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703" name="Google Shape;2703;p45"/>
          <p:cNvSpPr txBox="1"/>
          <p:nvPr/>
        </p:nvSpPr>
        <p:spPr>
          <a:xfrm>
            <a:off x="349596" y="2775835"/>
            <a:ext cx="14091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a gas giant and the biggest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4" name="Google Shape;2704;p45"/>
          <p:cNvSpPr txBox="1"/>
          <p:nvPr/>
        </p:nvSpPr>
        <p:spPr>
          <a:xfrm>
            <a:off x="2193677" y="2052925"/>
            <a:ext cx="10143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AUSTRIA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705" name="Google Shape;2705;p45"/>
          <p:cNvSpPr txBox="1"/>
          <p:nvPr/>
        </p:nvSpPr>
        <p:spPr>
          <a:xfrm>
            <a:off x="2175227" y="2861150"/>
            <a:ext cx="10143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VIETNAM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706" name="Google Shape;2706;p45"/>
          <p:cNvSpPr/>
          <p:nvPr/>
        </p:nvSpPr>
        <p:spPr>
          <a:xfrm flipH="1">
            <a:off x="5186033" y="2677422"/>
            <a:ext cx="346304" cy="20"/>
          </a:xfrm>
          <a:custGeom>
            <a:avLst/>
            <a:gdLst/>
            <a:ahLst/>
            <a:cxnLst/>
            <a:rect l="l" t="t" r="r" b="b"/>
            <a:pathLst>
              <a:path w="17599" h="1" fill="none" extrusionOk="0">
                <a:moveTo>
                  <a:pt x="17598" y="0"/>
                </a:moveTo>
                <a:lnTo>
                  <a:pt x="1" y="0"/>
                </a:lnTo>
              </a:path>
            </a:pathLst>
          </a:custGeom>
          <a:noFill/>
          <a:ln w="2857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7" name="Google Shape;2707;p45"/>
          <p:cNvSpPr/>
          <p:nvPr/>
        </p:nvSpPr>
        <p:spPr>
          <a:xfrm flipH="1">
            <a:off x="6596049" y="2231625"/>
            <a:ext cx="689067" cy="20"/>
          </a:xfrm>
          <a:custGeom>
            <a:avLst/>
            <a:gdLst/>
            <a:ahLst/>
            <a:cxnLst/>
            <a:rect l="l" t="t" r="r" b="b"/>
            <a:pathLst>
              <a:path w="35018" h="1" fill="none" extrusionOk="0">
                <a:moveTo>
                  <a:pt x="35017" y="1"/>
                </a:moveTo>
                <a:lnTo>
                  <a:pt x="1" y="1"/>
                </a:lnTo>
              </a:path>
            </a:pathLst>
          </a:custGeom>
          <a:noFill/>
          <a:ln w="2857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8" name="Google Shape;2708;p45"/>
          <p:cNvSpPr/>
          <p:nvPr/>
        </p:nvSpPr>
        <p:spPr>
          <a:xfrm flipH="1">
            <a:off x="5544445" y="2231700"/>
            <a:ext cx="398457" cy="891414"/>
          </a:xfrm>
          <a:custGeom>
            <a:avLst/>
            <a:gdLst/>
            <a:ahLst/>
            <a:cxnLst/>
            <a:rect l="l" t="t" r="r" b="b"/>
            <a:pathLst>
              <a:path w="18044" h="45330" fill="none" extrusionOk="0">
                <a:moveTo>
                  <a:pt x="0" y="45330"/>
                </a:moveTo>
                <a:lnTo>
                  <a:pt x="12418" y="45330"/>
                </a:lnTo>
                <a:cubicBezTo>
                  <a:pt x="15150" y="45330"/>
                  <a:pt x="18043" y="42619"/>
                  <a:pt x="18043" y="35634"/>
                </a:cubicBezTo>
                <a:lnTo>
                  <a:pt x="18043" y="9697"/>
                </a:lnTo>
                <a:cubicBezTo>
                  <a:pt x="18043" y="2711"/>
                  <a:pt x="15150" y="1"/>
                  <a:pt x="12418" y="1"/>
                </a:cubicBezTo>
                <a:lnTo>
                  <a:pt x="1715" y="1"/>
                </a:lnTo>
              </a:path>
            </a:pathLst>
          </a:custGeom>
          <a:noFill/>
          <a:ln w="2857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9" name="Google Shape;2709;p45"/>
          <p:cNvSpPr/>
          <p:nvPr/>
        </p:nvSpPr>
        <p:spPr>
          <a:xfrm flipH="1">
            <a:off x="6629796" y="3123121"/>
            <a:ext cx="655320" cy="20"/>
          </a:xfrm>
          <a:custGeom>
            <a:avLst/>
            <a:gdLst/>
            <a:ahLst/>
            <a:cxnLst/>
            <a:rect l="l" t="t" r="r" b="b"/>
            <a:pathLst>
              <a:path w="33303" h="1" fill="none" extrusionOk="0">
                <a:moveTo>
                  <a:pt x="1" y="1"/>
                </a:moveTo>
                <a:lnTo>
                  <a:pt x="33303" y="1"/>
                </a:lnTo>
              </a:path>
            </a:pathLst>
          </a:custGeom>
          <a:noFill/>
          <a:ln w="2857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0" name="Google Shape;2710;p45"/>
          <p:cNvSpPr/>
          <p:nvPr/>
        </p:nvSpPr>
        <p:spPr>
          <a:xfrm flipH="1">
            <a:off x="5911049" y="2876775"/>
            <a:ext cx="1014277" cy="421696"/>
          </a:xfrm>
          <a:custGeom>
            <a:avLst/>
            <a:gdLst/>
            <a:ahLst/>
            <a:cxnLst/>
            <a:rect l="l" t="t" r="r" b="b"/>
            <a:pathLst>
              <a:path w="37119" h="21444" extrusionOk="0">
                <a:moveTo>
                  <a:pt x="4947" y="1"/>
                </a:moveTo>
                <a:cubicBezTo>
                  <a:pt x="2215" y="1"/>
                  <a:pt x="1" y="2678"/>
                  <a:pt x="1" y="5983"/>
                </a:cubicBezTo>
                <a:lnTo>
                  <a:pt x="1" y="15461"/>
                </a:lnTo>
                <a:cubicBezTo>
                  <a:pt x="1" y="18766"/>
                  <a:pt x="2215" y="21443"/>
                  <a:pt x="4947" y="21443"/>
                </a:cubicBezTo>
                <a:lnTo>
                  <a:pt x="32168" y="21443"/>
                </a:lnTo>
                <a:cubicBezTo>
                  <a:pt x="34901" y="21443"/>
                  <a:pt x="37118" y="18766"/>
                  <a:pt x="37118" y="15461"/>
                </a:cubicBezTo>
                <a:lnTo>
                  <a:pt x="37118" y="5983"/>
                </a:lnTo>
                <a:cubicBezTo>
                  <a:pt x="37118" y="2678"/>
                  <a:pt x="34901" y="1"/>
                  <a:pt x="32168" y="1"/>
                </a:cubicBez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accent4"/>
            </a:solidFill>
            <a:prstDash val="solid"/>
            <a:miter lim="364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1" name="Google Shape;2711;p45"/>
          <p:cNvSpPr/>
          <p:nvPr/>
        </p:nvSpPr>
        <p:spPr>
          <a:xfrm flipH="1">
            <a:off x="5903277" y="2058175"/>
            <a:ext cx="1014249" cy="421755"/>
          </a:xfrm>
          <a:custGeom>
            <a:avLst/>
            <a:gdLst/>
            <a:ahLst/>
            <a:cxnLst/>
            <a:rect l="l" t="t" r="r" b="b"/>
            <a:pathLst>
              <a:path w="37118" h="21447" extrusionOk="0">
                <a:moveTo>
                  <a:pt x="4951" y="0"/>
                </a:moveTo>
                <a:cubicBezTo>
                  <a:pt x="2218" y="0"/>
                  <a:pt x="0" y="2678"/>
                  <a:pt x="0" y="5983"/>
                </a:cubicBezTo>
                <a:lnTo>
                  <a:pt x="0" y="15460"/>
                </a:lnTo>
                <a:cubicBezTo>
                  <a:pt x="0" y="18765"/>
                  <a:pt x="2215" y="21446"/>
                  <a:pt x="4951" y="21446"/>
                </a:cubicBezTo>
                <a:lnTo>
                  <a:pt x="32168" y="21446"/>
                </a:lnTo>
                <a:cubicBezTo>
                  <a:pt x="34900" y="21446"/>
                  <a:pt x="37118" y="18765"/>
                  <a:pt x="37118" y="15460"/>
                </a:cubicBezTo>
                <a:lnTo>
                  <a:pt x="37118" y="5983"/>
                </a:lnTo>
                <a:cubicBezTo>
                  <a:pt x="37118" y="2678"/>
                  <a:pt x="34900" y="0"/>
                  <a:pt x="32168" y="0"/>
                </a:cubicBez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accent4"/>
            </a:solidFill>
            <a:prstDash val="solid"/>
            <a:miter lim="364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2" name="Google Shape;2712;p45"/>
          <p:cNvSpPr/>
          <p:nvPr/>
        </p:nvSpPr>
        <p:spPr>
          <a:xfrm flipH="1">
            <a:off x="4980598" y="1463885"/>
            <a:ext cx="601266" cy="763946"/>
          </a:xfrm>
          <a:custGeom>
            <a:avLst/>
            <a:gdLst/>
            <a:ahLst/>
            <a:cxnLst/>
            <a:rect l="l" t="t" r="r" b="b"/>
            <a:pathLst>
              <a:path w="30556" h="38848" fill="none" extrusionOk="0">
                <a:moveTo>
                  <a:pt x="1" y="1"/>
                </a:moveTo>
                <a:lnTo>
                  <a:pt x="12633" y="1"/>
                </a:lnTo>
                <a:cubicBezTo>
                  <a:pt x="15723" y="1"/>
                  <a:pt x="16343" y="3466"/>
                  <a:pt x="16343" y="3466"/>
                </a:cubicBezTo>
                <a:lnTo>
                  <a:pt x="16343" y="26448"/>
                </a:lnTo>
                <a:lnTo>
                  <a:pt x="30556" y="26448"/>
                </a:lnTo>
                <a:lnTo>
                  <a:pt x="30556" y="38848"/>
                </a:lnTo>
              </a:path>
            </a:pathLst>
          </a:custGeom>
          <a:noFill/>
          <a:ln w="2857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3" name="Google Shape;2713;p45"/>
          <p:cNvSpPr/>
          <p:nvPr/>
        </p:nvSpPr>
        <p:spPr>
          <a:xfrm flipH="1">
            <a:off x="6540772" y="1463885"/>
            <a:ext cx="721141" cy="20"/>
          </a:xfrm>
          <a:custGeom>
            <a:avLst/>
            <a:gdLst/>
            <a:ahLst/>
            <a:cxnLst/>
            <a:rect l="l" t="t" r="r" b="b"/>
            <a:pathLst>
              <a:path w="36648" h="1" fill="none" extrusionOk="0">
                <a:moveTo>
                  <a:pt x="36648" y="1"/>
                </a:moveTo>
                <a:lnTo>
                  <a:pt x="1" y="1"/>
                </a:lnTo>
              </a:path>
            </a:pathLst>
          </a:custGeom>
          <a:noFill/>
          <a:ln w="2857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4" name="Google Shape;2714;p45"/>
          <p:cNvSpPr/>
          <p:nvPr/>
        </p:nvSpPr>
        <p:spPr>
          <a:xfrm flipH="1">
            <a:off x="5581770" y="1257075"/>
            <a:ext cx="1014277" cy="421775"/>
          </a:xfrm>
          <a:custGeom>
            <a:avLst/>
            <a:gdLst/>
            <a:ahLst/>
            <a:cxnLst/>
            <a:rect l="l" t="t" r="r" b="b"/>
            <a:pathLst>
              <a:path w="37119" h="21448" extrusionOk="0">
                <a:moveTo>
                  <a:pt x="4951" y="1"/>
                </a:moveTo>
                <a:cubicBezTo>
                  <a:pt x="2219" y="1"/>
                  <a:pt x="1" y="2682"/>
                  <a:pt x="1" y="5987"/>
                </a:cubicBezTo>
                <a:lnTo>
                  <a:pt x="1" y="15464"/>
                </a:lnTo>
                <a:cubicBezTo>
                  <a:pt x="1" y="18769"/>
                  <a:pt x="2219" y="21447"/>
                  <a:pt x="4951" y="21447"/>
                </a:cubicBezTo>
                <a:lnTo>
                  <a:pt x="32172" y="21447"/>
                </a:lnTo>
                <a:cubicBezTo>
                  <a:pt x="34904" y="21447"/>
                  <a:pt x="37119" y="18769"/>
                  <a:pt x="37119" y="15464"/>
                </a:cubicBezTo>
                <a:lnTo>
                  <a:pt x="37119" y="5987"/>
                </a:lnTo>
                <a:cubicBezTo>
                  <a:pt x="37119" y="2682"/>
                  <a:pt x="34904" y="1"/>
                  <a:pt x="32172" y="1"/>
                </a:cubicBez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accent4"/>
            </a:solidFill>
            <a:prstDash val="solid"/>
            <a:miter lim="364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5" name="Google Shape;2715;p45"/>
          <p:cNvSpPr/>
          <p:nvPr/>
        </p:nvSpPr>
        <p:spPr>
          <a:xfrm flipH="1">
            <a:off x="4980598" y="3177575"/>
            <a:ext cx="600833" cy="676574"/>
          </a:xfrm>
          <a:custGeom>
            <a:avLst/>
            <a:gdLst/>
            <a:ahLst/>
            <a:cxnLst/>
            <a:rect l="l" t="t" r="r" b="b"/>
            <a:pathLst>
              <a:path w="30534" h="34405" fill="none" extrusionOk="0">
                <a:moveTo>
                  <a:pt x="0" y="34404"/>
                </a:moveTo>
                <a:lnTo>
                  <a:pt x="12611" y="34404"/>
                </a:lnTo>
                <a:cubicBezTo>
                  <a:pt x="15705" y="34404"/>
                  <a:pt x="16325" y="30939"/>
                  <a:pt x="16325" y="30939"/>
                </a:cubicBezTo>
                <a:lnTo>
                  <a:pt x="16325" y="7957"/>
                </a:lnTo>
                <a:lnTo>
                  <a:pt x="30534" y="7957"/>
                </a:lnTo>
                <a:lnTo>
                  <a:pt x="30534" y="1"/>
                </a:lnTo>
              </a:path>
            </a:pathLst>
          </a:custGeom>
          <a:noFill/>
          <a:ln w="2857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6" name="Google Shape;2716;p45"/>
          <p:cNvSpPr/>
          <p:nvPr/>
        </p:nvSpPr>
        <p:spPr>
          <a:xfrm rot="10800000">
            <a:off x="6596008" y="3841672"/>
            <a:ext cx="665894" cy="10425"/>
          </a:xfrm>
          <a:custGeom>
            <a:avLst/>
            <a:gdLst/>
            <a:ahLst/>
            <a:cxnLst/>
            <a:rect l="l" t="t" r="r" b="b"/>
            <a:pathLst>
              <a:path w="36648" h="1" fill="none" extrusionOk="0">
                <a:moveTo>
                  <a:pt x="36648" y="0"/>
                </a:moveTo>
                <a:lnTo>
                  <a:pt x="1" y="0"/>
                </a:lnTo>
              </a:path>
            </a:pathLst>
          </a:custGeom>
          <a:noFill/>
          <a:ln w="2857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7" name="Google Shape;2717;p45"/>
          <p:cNvSpPr/>
          <p:nvPr/>
        </p:nvSpPr>
        <p:spPr>
          <a:xfrm flipH="1">
            <a:off x="5581795" y="3639200"/>
            <a:ext cx="1014277" cy="421775"/>
          </a:xfrm>
          <a:custGeom>
            <a:avLst/>
            <a:gdLst/>
            <a:ahLst/>
            <a:cxnLst/>
            <a:rect l="l" t="t" r="r" b="b"/>
            <a:pathLst>
              <a:path w="37119" h="21448" extrusionOk="0">
                <a:moveTo>
                  <a:pt x="4951" y="1"/>
                </a:moveTo>
                <a:cubicBezTo>
                  <a:pt x="2219" y="1"/>
                  <a:pt x="1" y="2679"/>
                  <a:pt x="1" y="5984"/>
                </a:cubicBezTo>
                <a:lnTo>
                  <a:pt x="1" y="15461"/>
                </a:lnTo>
                <a:cubicBezTo>
                  <a:pt x="1" y="18766"/>
                  <a:pt x="2219" y="21447"/>
                  <a:pt x="4951" y="21447"/>
                </a:cubicBezTo>
                <a:lnTo>
                  <a:pt x="32172" y="21447"/>
                </a:lnTo>
                <a:cubicBezTo>
                  <a:pt x="34904" y="21447"/>
                  <a:pt x="37119" y="18766"/>
                  <a:pt x="37119" y="15461"/>
                </a:cubicBezTo>
                <a:lnTo>
                  <a:pt x="37119" y="5984"/>
                </a:lnTo>
                <a:cubicBezTo>
                  <a:pt x="37119" y="2679"/>
                  <a:pt x="34904" y="1"/>
                  <a:pt x="32172" y="1"/>
                </a:cubicBezTo>
                <a:close/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miter lim="364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8" name="Google Shape;2718;p45"/>
          <p:cNvSpPr/>
          <p:nvPr/>
        </p:nvSpPr>
        <p:spPr>
          <a:xfrm flipH="1">
            <a:off x="5491602" y="2616223"/>
            <a:ext cx="109427" cy="105188"/>
          </a:xfrm>
          <a:custGeom>
            <a:avLst/>
            <a:gdLst/>
            <a:ahLst/>
            <a:cxnLst/>
            <a:rect l="l" t="t" r="r" b="b"/>
            <a:pathLst>
              <a:path w="5561" h="5349" extrusionOk="0">
                <a:moveTo>
                  <a:pt x="2886" y="1"/>
                </a:moveTo>
                <a:cubicBezTo>
                  <a:pt x="1803" y="1"/>
                  <a:pt x="829" y="650"/>
                  <a:pt x="413" y="1649"/>
                </a:cubicBezTo>
                <a:cubicBezTo>
                  <a:pt x="1" y="2649"/>
                  <a:pt x="227" y="3798"/>
                  <a:pt x="993" y="4564"/>
                </a:cubicBezTo>
                <a:cubicBezTo>
                  <a:pt x="1505" y="5076"/>
                  <a:pt x="2189" y="5349"/>
                  <a:pt x="2884" y="5349"/>
                </a:cubicBezTo>
                <a:cubicBezTo>
                  <a:pt x="3229" y="5349"/>
                  <a:pt x="3576" y="5282"/>
                  <a:pt x="3908" y="5144"/>
                </a:cubicBezTo>
                <a:cubicBezTo>
                  <a:pt x="4907" y="4732"/>
                  <a:pt x="5560" y="3758"/>
                  <a:pt x="5560" y="2674"/>
                </a:cubicBezTo>
                <a:cubicBezTo>
                  <a:pt x="5560" y="1197"/>
                  <a:pt x="4364" y="1"/>
                  <a:pt x="2886" y="1"/>
                </a:cubicBezTo>
                <a:close/>
              </a:path>
            </a:pathLst>
          </a:custGeom>
          <a:solidFill>
            <a:schemeClr val="accent4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9" name="Google Shape;2719;p45"/>
          <p:cNvSpPr/>
          <p:nvPr/>
        </p:nvSpPr>
        <p:spPr>
          <a:xfrm flipH="1">
            <a:off x="7264844" y="3059070"/>
            <a:ext cx="109407" cy="105208"/>
          </a:xfrm>
          <a:custGeom>
            <a:avLst/>
            <a:gdLst/>
            <a:ahLst/>
            <a:cxnLst/>
            <a:rect l="l" t="t" r="r" b="b"/>
            <a:pathLst>
              <a:path w="5560" h="5350" extrusionOk="0">
                <a:moveTo>
                  <a:pt x="2674" y="0"/>
                </a:moveTo>
                <a:cubicBezTo>
                  <a:pt x="1197" y="0"/>
                  <a:pt x="0" y="1197"/>
                  <a:pt x="0" y="2674"/>
                </a:cubicBezTo>
                <a:cubicBezTo>
                  <a:pt x="0" y="3758"/>
                  <a:pt x="653" y="4732"/>
                  <a:pt x="1653" y="5147"/>
                </a:cubicBezTo>
                <a:cubicBezTo>
                  <a:pt x="1983" y="5284"/>
                  <a:pt x="2329" y="5350"/>
                  <a:pt x="2673" y="5350"/>
                </a:cubicBezTo>
                <a:cubicBezTo>
                  <a:pt x="3369" y="5350"/>
                  <a:pt x="4054" y="5078"/>
                  <a:pt x="4567" y="4567"/>
                </a:cubicBezTo>
                <a:cubicBezTo>
                  <a:pt x="5330" y="3801"/>
                  <a:pt x="5559" y="2649"/>
                  <a:pt x="5147" y="1653"/>
                </a:cubicBezTo>
                <a:cubicBezTo>
                  <a:pt x="4731" y="653"/>
                  <a:pt x="3757" y="0"/>
                  <a:pt x="2674" y="0"/>
                </a:cubicBezTo>
                <a:close/>
              </a:path>
            </a:pathLst>
          </a:custGeom>
          <a:solidFill>
            <a:schemeClr val="accent4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0" name="Google Shape;2720;p45"/>
          <p:cNvSpPr/>
          <p:nvPr/>
        </p:nvSpPr>
        <p:spPr>
          <a:xfrm flipH="1">
            <a:off x="7264844" y="2179689"/>
            <a:ext cx="109407" cy="105208"/>
          </a:xfrm>
          <a:custGeom>
            <a:avLst/>
            <a:gdLst/>
            <a:ahLst/>
            <a:cxnLst/>
            <a:rect l="l" t="t" r="r" b="b"/>
            <a:pathLst>
              <a:path w="5560" h="5350" extrusionOk="0">
                <a:moveTo>
                  <a:pt x="2674" y="1"/>
                </a:moveTo>
                <a:cubicBezTo>
                  <a:pt x="1197" y="1"/>
                  <a:pt x="0" y="1197"/>
                  <a:pt x="0" y="2675"/>
                </a:cubicBezTo>
                <a:cubicBezTo>
                  <a:pt x="0" y="3758"/>
                  <a:pt x="653" y="4732"/>
                  <a:pt x="1653" y="5144"/>
                </a:cubicBezTo>
                <a:cubicBezTo>
                  <a:pt x="1984" y="5282"/>
                  <a:pt x="2331" y="5349"/>
                  <a:pt x="2676" y="5349"/>
                </a:cubicBezTo>
                <a:cubicBezTo>
                  <a:pt x="3371" y="5349"/>
                  <a:pt x="4055" y="5077"/>
                  <a:pt x="4567" y="4564"/>
                </a:cubicBezTo>
                <a:cubicBezTo>
                  <a:pt x="5330" y="3802"/>
                  <a:pt x="5559" y="2649"/>
                  <a:pt x="5147" y="1650"/>
                </a:cubicBezTo>
                <a:cubicBezTo>
                  <a:pt x="4731" y="650"/>
                  <a:pt x="3757" y="1"/>
                  <a:pt x="2674" y="1"/>
                </a:cubicBezTo>
                <a:close/>
              </a:path>
            </a:pathLst>
          </a:custGeom>
          <a:solidFill>
            <a:schemeClr val="accent4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1" name="Google Shape;2721;p45"/>
          <p:cNvSpPr/>
          <p:nvPr/>
        </p:nvSpPr>
        <p:spPr>
          <a:xfrm flipH="1">
            <a:off x="7249749" y="1414682"/>
            <a:ext cx="105255" cy="105188"/>
          </a:xfrm>
          <a:custGeom>
            <a:avLst/>
            <a:gdLst/>
            <a:ahLst/>
            <a:cxnLst/>
            <a:rect l="l" t="t" r="r" b="b"/>
            <a:pathLst>
              <a:path w="5349" h="5349" extrusionOk="0">
                <a:moveTo>
                  <a:pt x="2674" y="0"/>
                </a:moveTo>
                <a:cubicBezTo>
                  <a:pt x="1197" y="0"/>
                  <a:pt x="0" y="1197"/>
                  <a:pt x="0" y="2674"/>
                </a:cubicBezTo>
                <a:cubicBezTo>
                  <a:pt x="0" y="4152"/>
                  <a:pt x="1197" y="5348"/>
                  <a:pt x="2674" y="5348"/>
                </a:cubicBezTo>
                <a:cubicBezTo>
                  <a:pt x="4152" y="5348"/>
                  <a:pt x="5348" y="4152"/>
                  <a:pt x="5348" y="2674"/>
                </a:cubicBezTo>
                <a:cubicBezTo>
                  <a:pt x="5348" y="1197"/>
                  <a:pt x="4152" y="0"/>
                  <a:pt x="2674" y="0"/>
                </a:cubicBezTo>
                <a:close/>
              </a:path>
            </a:pathLst>
          </a:custGeom>
          <a:solidFill>
            <a:schemeClr val="accent4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2" name="Google Shape;2722;p45"/>
          <p:cNvSpPr/>
          <p:nvPr/>
        </p:nvSpPr>
        <p:spPr>
          <a:xfrm flipH="1">
            <a:off x="4928495" y="3072404"/>
            <a:ext cx="109505" cy="105227"/>
          </a:xfrm>
          <a:custGeom>
            <a:avLst/>
            <a:gdLst/>
            <a:ahLst/>
            <a:cxnLst/>
            <a:rect l="l" t="t" r="r" b="b"/>
            <a:pathLst>
              <a:path w="5565" h="5351" extrusionOk="0">
                <a:moveTo>
                  <a:pt x="2890" y="1"/>
                </a:moveTo>
                <a:cubicBezTo>
                  <a:pt x="1807" y="1"/>
                  <a:pt x="833" y="654"/>
                  <a:pt x="417" y="1653"/>
                </a:cubicBezTo>
                <a:cubicBezTo>
                  <a:pt x="1" y="2653"/>
                  <a:pt x="231" y="3802"/>
                  <a:pt x="997" y="4568"/>
                </a:cubicBezTo>
                <a:cubicBezTo>
                  <a:pt x="1510" y="5078"/>
                  <a:pt x="2195" y="5350"/>
                  <a:pt x="2891" y="5350"/>
                </a:cubicBezTo>
                <a:cubicBezTo>
                  <a:pt x="3235" y="5350"/>
                  <a:pt x="3581" y="5284"/>
                  <a:pt x="3912" y="5148"/>
                </a:cubicBezTo>
                <a:cubicBezTo>
                  <a:pt x="4911" y="4732"/>
                  <a:pt x="5564" y="3758"/>
                  <a:pt x="5564" y="2675"/>
                </a:cubicBezTo>
                <a:cubicBezTo>
                  <a:pt x="5564" y="1197"/>
                  <a:pt x="4364" y="1"/>
                  <a:pt x="2890" y="1"/>
                </a:cubicBezTo>
                <a:close/>
              </a:path>
            </a:pathLst>
          </a:custGeom>
          <a:solidFill>
            <a:schemeClr val="accent4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3" name="Google Shape;2723;p45"/>
          <p:cNvSpPr/>
          <p:nvPr/>
        </p:nvSpPr>
        <p:spPr>
          <a:xfrm flipH="1">
            <a:off x="7245597" y="3798139"/>
            <a:ext cx="109407" cy="105227"/>
          </a:xfrm>
          <a:custGeom>
            <a:avLst/>
            <a:gdLst/>
            <a:ahLst/>
            <a:cxnLst/>
            <a:rect l="l" t="t" r="r" b="b"/>
            <a:pathLst>
              <a:path w="5560" h="5351" extrusionOk="0">
                <a:moveTo>
                  <a:pt x="2674" y="0"/>
                </a:moveTo>
                <a:cubicBezTo>
                  <a:pt x="2328" y="0"/>
                  <a:pt x="1980" y="67"/>
                  <a:pt x="1649" y="203"/>
                </a:cubicBezTo>
                <a:cubicBezTo>
                  <a:pt x="650" y="619"/>
                  <a:pt x="0" y="1593"/>
                  <a:pt x="0" y="2677"/>
                </a:cubicBezTo>
                <a:cubicBezTo>
                  <a:pt x="0" y="4150"/>
                  <a:pt x="1197" y="5351"/>
                  <a:pt x="2674" y="5351"/>
                </a:cubicBezTo>
                <a:cubicBezTo>
                  <a:pt x="3754" y="5351"/>
                  <a:pt x="4732" y="4698"/>
                  <a:pt x="5144" y="3698"/>
                </a:cubicBezTo>
                <a:cubicBezTo>
                  <a:pt x="5560" y="2699"/>
                  <a:pt x="5330" y="1550"/>
                  <a:pt x="4568" y="783"/>
                </a:cubicBezTo>
                <a:cubicBezTo>
                  <a:pt x="4055" y="271"/>
                  <a:pt x="3370" y="0"/>
                  <a:pt x="2674" y="0"/>
                </a:cubicBezTo>
                <a:close/>
              </a:path>
            </a:pathLst>
          </a:custGeom>
          <a:solidFill>
            <a:schemeClr val="accent4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4" name="Google Shape;2724;p45"/>
          <p:cNvSpPr txBox="1"/>
          <p:nvPr/>
        </p:nvSpPr>
        <p:spPr>
          <a:xfrm flipH="1">
            <a:off x="5578276" y="3639200"/>
            <a:ext cx="10143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EGYPT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725" name="Google Shape;2725;p45"/>
          <p:cNvSpPr txBox="1"/>
          <p:nvPr/>
        </p:nvSpPr>
        <p:spPr>
          <a:xfrm flipH="1">
            <a:off x="5544601" y="1251208"/>
            <a:ext cx="10515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ITALY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726" name="Google Shape;2726;p45"/>
          <p:cNvSpPr txBox="1"/>
          <p:nvPr/>
        </p:nvSpPr>
        <p:spPr>
          <a:xfrm flipH="1">
            <a:off x="5897551" y="2064000"/>
            <a:ext cx="10143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FRANCE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727" name="Google Shape;2727;p45"/>
          <p:cNvSpPr txBox="1"/>
          <p:nvPr/>
        </p:nvSpPr>
        <p:spPr>
          <a:xfrm flipH="1">
            <a:off x="5916002" y="2872225"/>
            <a:ext cx="10143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BELGIUM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728" name="Google Shape;2728;p45"/>
          <p:cNvSpPr txBox="1"/>
          <p:nvPr/>
        </p:nvSpPr>
        <p:spPr>
          <a:xfrm>
            <a:off x="344703" y="1976212"/>
            <a:ext cx="14091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cold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9" name="Google Shape;2729;p45"/>
          <p:cNvSpPr txBox="1"/>
          <p:nvPr/>
        </p:nvSpPr>
        <p:spPr>
          <a:xfrm>
            <a:off x="7389447" y="3553915"/>
            <a:ext cx="14091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0" name="Google Shape;2730;p45"/>
          <p:cNvSpPr txBox="1"/>
          <p:nvPr/>
        </p:nvSpPr>
        <p:spPr>
          <a:xfrm>
            <a:off x="7391197" y="1198966"/>
            <a:ext cx="13995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smallest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1" name="Google Shape;2731;p45"/>
          <p:cNvSpPr txBox="1"/>
          <p:nvPr/>
        </p:nvSpPr>
        <p:spPr>
          <a:xfrm>
            <a:off x="7394341" y="2775850"/>
            <a:ext cx="14091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a gas giant and the biggest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2" name="Google Shape;2732;p45"/>
          <p:cNvSpPr txBox="1"/>
          <p:nvPr/>
        </p:nvSpPr>
        <p:spPr>
          <a:xfrm>
            <a:off x="7389447" y="1976227"/>
            <a:ext cx="14091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cold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3" name="Google Shape;2733;p45"/>
          <p:cNvSpPr/>
          <p:nvPr/>
        </p:nvSpPr>
        <p:spPr>
          <a:xfrm>
            <a:off x="4168816" y="2293160"/>
            <a:ext cx="798495" cy="776032"/>
          </a:xfrm>
          <a:custGeom>
            <a:avLst/>
            <a:gdLst/>
            <a:ahLst/>
            <a:cxnLst/>
            <a:rect l="l" t="t" r="r" b="b"/>
            <a:pathLst>
              <a:path w="43367" h="42147" extrusionOk="0">
                <a:moveTo>
                  <a:pt x="26841" y="1"/>
                </a:moveTo>
                <a:lnTo>
                  <a:pt x="23028" y="15673"/>
                </a:lnTo>
                <a:lnTo>
                  <a:pt x="21526" y="17066"/>
                </a:lnTo>
                <a:lnTo>
                  <a:pt x="20436" y="18071"/>
                </a:lnTo>
                <a:lnTo>
                  <a:pt x="20425" y="18082"/>
                </a:lnTo>
                <a:lnTo>
                  <a:pt x="17033" y="16440"/>
                </a:lnTo>
                <a:cubicBezTo>
                  <a:pt x="17033" y="16440"/>
                  <a:pt x="14376" y="15273"/>
                  <a:pt x="11244" y="14150"/>
                </a:cubicBezTo>
                <a:lnTo>
                  <a:pt x="10596" y="6330"/>
                </a:lnTo>
                <a:lnTo>
                  <a:pt x="8360" y="5250"/>
                </a:lnTo>
                <a:lnTo>
                  <a:pt x="7896" y="6773"/>
                </a:lnTo>
                <a:lnTo>
                  <a:pt x="6308" y="11957"/>
                </a:lnTo>
                <a:lnTo>
                  <a:pt x="5962" y="13081"/>
                </a:lnTo>
                <a:cubicBezTo>
                  <a:pt x="4774" y="12793"/>
                  <a:pt x="3687" y="12610"/>
                  <a:pt x="2838" y="12610"/>
                </a:cubicBezTo>
                <a:cubicBezTo>
                  <a:pt x="2414" y="12610"/>
                  <a:pt x="2049" y="12656"/>
                  <a:pt x="1761" y="12757"/>
                </a:cubicBezTo>
                <a:cubicBezTo>
                  <a:pt x="2063" y="13621"/>
                  <a:pt x="3176" y="14712"/>
                  <a:pt x="4623" y="15846"/>
                </a:cubicBezTo>
                <a:lnTo>
                  <a:pt x="3986" y="16775"/>
                </a:lnTo>
                <a:lnTo>
                  <a:pt x="3986" y="16775"/>
                </a:lnTo>
                <a:lnTo>
                  <a:pt x="3997" y="16753"/>
                </a:lnTo>
                <a:lnTo>
                  <a:pt x="3997" y="16742"/>
                </a:lnTo>
                <a:lnTo>
                  <a:pt x="961" y="21138"/>
                </a:lnTo>
                <a:lnTo>
                  <a:pt x="22" y="22499"/>
                </a:lnTo>
                <a:lnTo>
                  <a:pt x="0" y="22521"/>
                </a:lnTo>
                <a:lnTo>
                  <a:pt x="691" y="22856"/>
                </a:lnTo>
                <a:lnTo>
                  <a:pt x="702" y="22834"/>
                </a:lnTo>
                <a:lnTo>
                  <a:pt x="2236" y="23579"/>
                </a:lnTo>
                <a:lnTo>
                  <a:pt x="7885" y="19853"/>
                </a:lnTo>
                <a:lnTo>
                  <a:pt x="8771" y="19259"/>
                </a:lnTo>
                <a:cubicBezTo>
                  <a:pt x="11600" y="21009"/>
                  <a:pt x="14171" y="22370"/>
                  <a:pt x="14171" y="22370"/>
                </a:cubicBezTo>
                <a:lnTo>
                  <a:pt x="17552" y="24011"/>
                </a:lnTo>
                <a:lnTo>
                  <a:pt x="17433" y="25513"/>
                </a:lnTo>
                <a:lnTo>
                  <a:pt x="17271" y="27543"/>
                </a:lnTo>
                <a:lnTo>
                  <a:pt x="7334" y="40256"/>
                </a:lnTo>
                <a:lnTo>
                  <a:pt x="11233" y="42146"/>
                </a:lnTo>
                <a:lnTo>
                  <a:pt x="16083" y="38539"/>
                </a:lnTo>
                <a:lnTo>
                  <a:pt x="17757" y="39349"/>
                </a:lnTo>
                <a:cubicBezTo>
                  <a:pt x="17862" y="39400"/>
                  <a:pt x="17975" y="39424"/>
                  <a:pt x="18086" y="39424"/>
                </a:cubicBezTo>
                <a:cubicBezTo>
                  <a:pt x="18372" y="39424"/>
                  <a:pt x="18651" y="39262"/>
                  <a:pt x="18783" y="38981"/>
                </a:cubicBezTo>
                <a:lnTo>
                  <a:pt x="19464" y="37599"/>
                </a:lnTo>
                <a:cubicBezTo>
                  <a:pt x="19647" y="37210"/>
                  <a:pt x="19485" y="36746"/>
                  <a:pt x="19107" y="36562"/>
                </a:cubicBezTo>
                <a:lnTo>
                  <a:pt x="18880" y="36454"/>
                </a:lnTo>
                <a:lnTo>
                  <a:pt x="23157" y="33257"/>
                </a:lnTo>
                <a:lnTo>
                  <a:pt x="24605" y="33959"/>
                </a:lnTo>
                <a:cubicBezTo>
                  <a:pt x="24713" y="34010"/>
                  <a:pt x="24828" y="34034"/>
                  <a:pt x="24940" y="34034"/>
                </a:cubicBezTo>
                <a:cubicBezTo>
                  <a:pt x="25231" y="34034"/>
                  <a:pt x="25509" y="33872"/>
                  <a:pt x="25642" y="33592"/>
                </a:cubicBezTo>
                <a:lnTo>
                  <a:pt x="26311" y="32209"/>
                </a:lnTo>
                <a:cubicBezTo>
                  <a:pt x="26506" y="31820"/>
                  <a:pt x="26344" y="31356"/>
                  <a:pt x="25955" y="31172"/>
                </a:cubicBezTo>
                <a:lnTo>
                  <a:pt x="27208" y="30233"/>
                </a:lnTo>
                <a:lnTo>
                  <a:pt x="28472" y="29293"/>
                </a:lnTo>
                <a:lnTo>
                  <a:pt x="36918" y="33376"/>
                </a:lnTo>
                <a:cubicBezTo>
                  <a:pt x="37790" y="33800"/>
                  <a:pt x="38663" y="33955"/>
                  <a:pt x="39473" y="33955"/>
                </a:cubicBezTo>
                <a:cubicBezTo>
                  <a:pt x="41650" y="33955"/>
                  <a:pt x="43366" y="32836"/>
                  <a:pt x="43366" y="32836"/>
                </a:cubicBezTo>
                <a:cubicBezTo>
                  <a:pt x="43366" y="32836"/>
                  <a:pt x="43010" y="29012"/>
                  <a:pt x="39780" y="27457"/>
                </a:cubicBezTo>
                <a:lnTo>
                  <a:pt x="31334" y="23363"/>
                </a:lnTo>
                <a:lnTo>
                  <a:pt x="31312" y="22326"/>
                </a:lnTo>
                <a:lnTo>
                  <a:pt x="31247" y="20242"/>
                </a:lnTo>
                <a:lnTo>
                  <a:pt x="31247" y="20242"/>
                </a:lnTo>
                <a:cubicBezTo>
                  <a:pt x="31356" y="20293"/>
                  <a:pt x="31470" y="20317"/>
                  <a:pt x="31583" y="20317"/>
                </a:cubicBezTo>
                <a:cubicBezTo>
                  <a:pt x="31873" y="20317"/>
                  <a:pt x="32152" y="20155"/>
                  <a:pt x="32284" y="19874"/>
                </a:cubicBezTo>
                <a:lnTo>
                  <a:pt x="32327" y="19799"/>
                </a:lnTo>
                <a:lnTo>
                  <a:pt x="32965" y="18492"/>
                </a:lnTo>
                <a:cubicBezTo>
                  <a:pt x="32997" y="18406"/>
                  <a:pt x="33030" y="18308"/>
                  <a:pt x="33030" y="18222"/>
                </a:cubicBezTo>
                <a:lnTo>
                  <a:pt x="33030" y="18190"/>
                </a:lnTo>
                <a:cubicBezTo>
                  <a:pt x="33051" y="17887"/>
                  <a:pt x="32878" y="17595"/>
                  <a:pt x="32597" y="17455"/>
                </a:cubicBezTo>
                <a:lnTo>
                  <a:pt x="31150" y="16753"/>
                </a:lnTo>
                <a:lnTo>
                  <a:pt x="31010" y="11417"/>
                </a:lnTo>
                <a:lnTo>
                  <a:pt x="31226" y="11525"/>
                </a:lnTo>
                <a:cubicBezTo>
                  <a:pt x="31323" y="11569"/>
                  <a:pt x="31431" y="11601"/>
                  <a:pt x="31528" y="11601"/>
                </a:cubicBezTo>
                <a:lnTo>
                  <a:pt x="31539" y="11601"/>
                </a:lnTo>
                <a:cubicBezTo>
                  <a:pt x="31548" y="11601"/>
                  <a:pt x="31558" y="11601"/>
                  <a:pt x="31567" y="11601"/>
                </a:cubicBezTo>
                <a:cubicBezTo>
                  <a:pt x="31860" y="11601"/>
                  <a:pt x="32137" y="11441"/>
                  <a:pt x="32263" y="11169"/>
                </a:cubicBezTo>
                <a:lnTo>
                  <a:pt x="32489" y="10704"/>
                </a:lnTo>
                <a:lnTo>
                  <a:pt x="32943" y="9776"/>
                </a:lnTo>
                <a:cubicBezTo>
                  <a:pt x="33127" y="9398"/>
                  <a:pt x="32965" y="8933"/>
                  <a:pt x="32576" y="8739"/>
                </a:cubicBezTo>
                <a:lnTo>
                  <a:pt x="30913" y="7929"/>
                </a:lnTo>
                <a:lnTo>
                  <a:pt x="30740" y="1891"/>
                </a:lnTo>
                <a:lnTo>
                  <a:pt x="28569" y="843"/>
                </a:lnTo>
                <a:lnTo>
                  <a:pt x="2684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4" name="Google Shape;2734;p45"/>
          <p:cNvSpPr/>
          <p:nvPr/>
        </p:nvSpPr>
        <p:spPr>
          <a:xfrm>
            <a:off x="4138176" y="2246224"/>
            <a:ext cx="797906" cy="776216"/>
          </a:xfrm>
          <a:custGeom>
            <a:avLst/>
            <a:gdLst/>
            <a:ahLst/>
            <a:cxnLst/>
            <a:rect l="l" t="t" r="r" b="b"/>
            <a:pathLst>
              <a:path w="43335" h="42157" extrusionOk="0">
                <a:moveTo>
                  <a:pt x="26830" y="1"/>
                </a:moveTo>
                <a:lnTo>
                  <a:pt x="23018" y="15684"/>
                </a:lnTo>
                <a:lnTo>
                  <a:pt x="20415" y="18092"/>
                </a:lnTo>
                <a:lnTo>
                  <a:pt x="17023" y="16461"/>
                </a:lnTo>
                <a:cubicBezTo>
                  <a:pt x="17023" y="16461"/>
                  <a:pt x="14366" y="15284"/>
                  <a:pt x="11234" y="14161"/>
                </a:cubicBezTo>
                <a:lnTo>
                  <a:pt x="10575" y="6352"/>
                </a:lnTo>
                <a:lnTo>
                  <a:pt x="8350" y="5272"/>
                </a:lnTo>
                <a:lnTo>
                  <a:pt x="5952" y="13102"/>
                </a:lnTo>
                <a:cubicBezTo>
                  <a:pt x="4754" y="12806"/>
                  <a:pt x="3667" y="12621"/>
                  <a:pt x="2817" y="12621"/>
                </a:cubicBezTo>
                <a:cubicBezTo>
                  <a:pt x="2394" y="12621"/>
                  <a:pt x="2030" y="12667"/>
                  <a:pt x="1740" y="12767"/>
                </a:cubicBezTo>
                <a:cubicBezTo>
                  <a:pt x="2053" y="13632"/>
                  <a:pt x="3166" y="14722"/>
                  <a:pt x="4613" y="15857"/>
                </a:cubicBezTo>
                <a:lnTo>
                  <a:pt x="1" y="22510"/>
                </a:lnTo>
                <a:lnTo>
                  <a:pt x="2226" y="23590"/>
                </a:lnTo>
                <a:lnTo>
                  <a:pt x="8760" y="19259"/>
                </a:lnTo>
                <a:cubicBezTo>
                  <a:pt x="11590" y="21019"/>
                  <a:pt x="14150" y="22380"/>
                  <a:pt x="14150" y="22380"/>
                </a:cubicBezTo>
                <a:lnTo>
                  <a:pt x="17542" y="24022"/>
                </a:lnTo>
                <a:lnTo>
                  <a:pt x="17261" y="27543"/>
                </a:lnTo>
                <a:lnTo>
                  <a:pt x="7324" y="40267"/>
                </a:lnTo>
                <a:lnTo>
                  <a:pt x="11212" y="42157"/>
                </a:lnTo>
                <a:lnTo>
                  <a:pt x="16062" y="38538"/>
                </a:lnTo>
                <a:lnTo>
                  <a:pt x="17725" y="39349"/>
                </a:lnTo>
                <a:cubicBezTo>
                  <a:pt x="17836" y="39401"/>
                  <a:pt x="17954" y="39426"/>
                  <a:pt x="18069" y="39426"/>
                </a:cubicBezTo>
                <a:cubicBezTo>
                  <a:pt x="18357" y="39426"/>
                  <a:pt x="18631" y="39270"/>
                  <a:pt x="18762" y="38992"/>
                </a:cubicBezTo>
                <a:lnTo>
                  <a:pt x="19443" y="37599"/>
                </a:lnTo>
                <a:cubicBezTo>
                  <a:pt x="19626" y="37210"/>
                  <a:pt x="19464" y="36756"/>
                  <a:pt x="19075" y="36562"/>
                </a:cubicBezTo>
                <a:lnTo>
                  <a:pt x="18849" y="36454"/>
                </a:lnTo>
                <a:lnTo>
                  <a:pt x="23136" y="33257"/>
                </a:lnTo>
                <a:lnTo>
                  <a:pt x="24584" y="33959"/>
                </a:lnTo>
                <a:cubicBezTo>
                  <a:pt x="24692" y="34011"/>
                  <a:pt x="24807" y="34037"/>
                  <a:pt x="24921" y="34037"/>
                </a:cubicBezTo>
                <a:cubicBezTo>
                  <a:pt x="25205" y="34037"/>
                  <a:pt x="25482" y="33880"/>
                  <a:pt x="25621" y="33602"/>
                </a:cubicBezTo>
                <a:lnTo>
                  <a:pt x="26290" y="32209"/>
                </a:lnTo>
                <a:cubicBezTo>
                  <a:pt x="26474" y="31831"/>
                  <a:pt x="26312" y="31367"/>
                  <a:pt x="25934" y="31172"/>
                </a:cubicBezTo>
                <a:lnTo>
                  <a:pt x="28440" y="29304"/>
                </a:lnTo>
                <a:lnTo>
                  <a:pt x="36886" y="33386"/>
                </a:lnTo>
                <a:cubicBezTo>
                  <a:pt x="37761" y="33811"/>
                  <a:pt x="38636" y="33966"/>
                  <a:pt x="39446" y="33966"/>
                </a:cubicBezTo>
                <a:cubicBezTo>
                  <a:pt x="41624" y="33966"/>
                  <a:pt x="43334" y="32846"/>
                  <a:pt x="43334" y="32846"/>
                </a:cubicBezTo>
                <a:cubicBezTo>
                  <a:pt x="43334" y="32846"/>
                  <a:pt x="42978" y="29023"/>
                  <a:pt x="39759" y="27468"/>
                </a:cubicBezTo>
                <a:lnTo>
                  <a:pt x="31313" y="23374"/>
                </a:lnTo>
                <a:lnTo>
                  <a:pt x="31226" y="20242"/>
                </a:lnTo>
                <a:lnTo>
                  <a:pt x="31226" y="20242"/>
                </a:lnTo>
                <a:cubicBezTo>
                  <a:pt x="31335" y="20293"/>
                  <a:pt x="31449" y="20317"/>
                  <a:pt x="31562" y="20317"/>
                </a:cubicBezTo>
                <a:cubicBezTo>
                  <a:pt x="31853" y="20317"/>
                  <a:pt x="32131" y="20155"/>
                  <a:pt x="32263" y="19874"/>
                </a:cubicBezTo>
                <a:lnTo>
                  <a:pt x="32933" y="18492"/>
                </a:lnTo>
                <a:cubicBezTo>
                  <a:pt x="33127" y="18103"/>
                  <a:pt x="32965" y="17639"/>
                  <a:pt x="32577" y="17455"/>
                </a:cubicBezTo>
                <a:lnTo>
                  <a:pt x="31129" y="16753"/>
                </a:lnTo>
                <a:lnTo>
                  <a:pt x="30989" y="11417"/>
                </a:lnTo>
                <a:lnTo>
                  <a:pt x="31216" y="11525"/>
                </a:lnTo>
                <a:cubicBezTo>
                  <a:pt x="31321" y="11577"/>
                  <a:pt x="31433" y="11601"/>
                  <a:pt x="31544" y="11601"/>
                </a:cubicBezTo>
                <a:cubicBezTo>
                  <a:pt x="31831" y="11601"/>
                  <a:pt x="32109" y="11438"/>
                  <a:pt x="32242" y="11158"/>
                </a:cubicBezTo>
                <a:lnTo>
                  <a:pt x="32922" y="9776"/>
                </a:lnTo>
                <a:cubicBezTo>
                  <a:pt x="33106" y="9387"/>
                  <a:pt x="32944" y="8922"/>
                  <a:pt x="32566" y="8739"/>
                </a:cubicBezTo>
                <a:lnTo>
                  <a:pt x="30892" y="7929"/>
                </a:lnTo>
                <a:lnTo>
                  <a:pt x="30730" y="1891"/>
                </a:lnTo>
                <a:lnTo>
                  <a:pt x="2683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5" name="Google Shape;2735;p45"/>
          <p:cNvSpPr/>
          <p:nvPr/>
        </p:nvSpPr>
        <p:spPr>
          <a:xfrm>
            <a:off x="4211167" y="2538390"/>
            <a:ext cx="88325" cy="73392"/>
          </a:xfrm>
          <a:custGeom>
            <a:avLst/>
            <a:gdLst/>
            <a:ahLst/>
            <a:cxnLst/>
            <a:rect l="l" t="t" r="r" b="b"/>
            <a:pathLst>
              <a:path w="4797" h="3986" extrusionOk="0">
                <a:moveTo>
                  <a:pt x="649" y="0"/>
                </a:moveTo>
                <a:lnTo>
                  <a:pt x="1" y="918"/>
                </a:lnTo>
                <a:cubicBezTo>
                  <a:pt x="1232" y="2031"/>
                  <a:pt x="2539" y="3046"/>
                  <a:pt x="3900" y="3986"/>
                </a:cubicBezTo>
                <a:lnTo>
                  <a:pt x="4796" y="3392"/>
                </a:lnTo>
                <a:cubicBezTo>
                  <a:pt x="4796" y="3392"/>
                  <a:pt x="1783" y="1296"/>
                  <a:pt x="649" y="0"/>
                </a:cubicBezTo>
                <a:close/>
              </a:path>
            </a:pathLst>
          </a:custGeom>
          <a:solidFill>
            <a:srgbClr val="EBE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6" name="Google Shape;2736;p45"/>
          <p:cNvSpPr/>
          <p:nvPr/>
        </p:nvSpPr>
        <p:spPr>
          <a:xfrm>
            <a:off x="4247773" y="2466596"/>
            <a:ext cx="97255" cy="40379"/>
          </a:xfrm>
          <a:custGeom>
            <a:avLst/>
            <a:gdLst/>
            <a:ahLst/>
            <a:cxnLst/>
            <a:rect l="l" t="t" r="r" b="b"/>
            <a:pathLst>
              <a:path w="5282" h="2193" extrusionOk="0">
                <a:moveTo>
                  <a:pt x="346" y="0"/>
                </a:moveTo>
                <a:lnTo>
                  <a:pt x="0" y="1134"/>
                </a:lnTo>
                <a:cubicBezTo>
                  <a:pt x="1718" y="1221"/>
                  <a:pt x="5282" y="2193"/>
                  <a:pt x="5282" y="2193"/>
                </a:cubicBezTo>
                <a:lnTo>
                  <a:pt x="5185" y="1123"/>
                </a:lnTo>
                <a:cubicBezTo>
                  <a:pt x="3597" y="605"/>
                  <a:pt x="1523" y="216"/>
                  <a:pt x="346" y="0"/>
                </a:cubicBezTo>
                <a:close/>
              </a:path>
            </a:pathLst>
          </a:custGeom>
          <a:solidFill>
            <a:srgbClr val="EBE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7" name="Google Shape;2737;p45"/>
          <p:cNvSpPr/>
          <p:nvPr/>
        </p:nvSpPr>
        <p:spPr>
          <a:xfrm>
            <a:off x="4458976" y="2688551"/>
            <a:ext cx="202869" cy="114563"/>
          </a:xfrm>
          <a:custGeom>
            <a:avLst/>
            <a:gdLst/>
            <a:ahLst/>
            <a:cxnLst/>
            <a:rect l="l" t="t" r="r" b="b"/>
            <a:pathLst>
              <a:path w="11018" h="6222" extrusionOk="0">
                <a:moveTo>
                  <a:pt x="120" y="0"/>
                </a:moveTo>
                <a:lnTo>
                  <a:pt x="1" y="1501"/>
                </a:lnTo>
                <a:lnTo>
                  <a:pt x="9754" y="6221"/>
                </a:lnTo>
                <a:lnTo>
                  <a:pt x="11018" y="5282"/>
                </a:lnTo>
                <a:lnTo>
                  <a:pt x="120" y="0"/>
                </a:lnTo>
                <a:close/>
              </a:path>
            </a:pathLst>
          </a:custGeom>
          <a:solidFill>
            <a:srgbClr val="EBE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8" name="Google Shape;2738;p45"/>
          <p:cNvSpPr/>
          <p:nvPr/>
        </p:nvSpPr>
        <p:spPr>
          <a:xfrm>
            <a:off x="4514070" y="2560468"/>
            <a:ext cx="200678" cy="115962"/>
          </a:xfrm>
          <a:custGeom>
            <a:avLst/>
            <a:gdLst/>
            <a:ahLst/>
            <a:cxnLst/>
            <a:rect l="l" t="t" r="r" b="b"/>
            <a:pathLst>
              <a:path w="10899" h="6298" extrusionOk="0">
                <a:moveTo>
                  <a:pt x="1102" y="0"/>
                </a:moveTo>
                <a:lnTo>
                  <a:pt x="1" y="1016"/>
                </a:lnTo>
                <a:lnTo>
                  <a:pt x="10899" y="6297"/>
                </a:lnTo>
                <a:lnTo>
                  <a:pt x="10856" y="4731"/>
                </a:lnTo>
                <a:lnTo>
                  <a:pt x="1102" y="0"/>
                </a:lnTo>
                <a:close/>
              </a:path>
            </a:pathLst>
          </a:custGeom>
          <a:solidFill>
            <a:srgbClr val="EBE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9" name="Google Shape;2739;p45"/>
          <p:cNvSpPr/>
          <p:nvPr/>
        </p:nvSpPr>
        <p:spPr>
          <a:xfrm>
            <a:off x="4273018" y="2716190"/>
            <a:ext cx="236877" cy="286996"/>
          </a:xfrm>
          <a:custGeom>
            <a:avLst/>
            <a:gdLst/>
            <a:ahLst/>
            <a:cxnLst/>
            <a:rect l="l" t="t" r="r" b="b"/>
            <a:pathLst>
              <a:path w="12865" h="15587" extrusionOk="0">
                <a:moveTo>
                  <a:pt x="10100" y="0"/>
                </a:moveTo>
                <a:lnTo>
                  <a:pt x="9938" y="2031"/>
                </a:lnTo>
                <a:lnTo>
                  <a:pt x="1" y="14744"/>
                </a:lnTo>
                <a:lnTo>
                  <a:pt x="1729" y="15586"/>
                </a:lnTo>
                <a:lnTo>
                  <a:pt x="12865" y="1340"/>
                </a:lnTo>
                <a:lnTo>
                  <a:pt x="1010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0" name="Google Shape;2740;p45"/>
          <p:cNvSpPr/>
          <p:nvPr/>
        </p:nvSpPr>
        <p:spPr>
          <a:xfrm>
            <a:off x="4534361" y="2246224"/>
            <a:ext cx="129477" cy="338900"/>
          </a:xfrm>
          <a:custGeom>
            <a:avLst/>
            <a:gdLst/>
            <a:ahLst/>
            <a:cxnLst/>
            <a:rect l="l" t="t" r="r" b="b"/>
            <a:pathLst>
              <a:path w="7032" h="18406" extrusionOk="0">
                <a:moveTo>
                  <a:pt x="5304" y="1"/>
                </a:moveTo>
                <a:lnTo>
                  <a:pt x="1491" y="15684"/>
                </a:lnTo>
                <a:lnTo>
                  <a:pt x="0" y="17066"/>
                </a:lnTo>
                <a:lnTo>
                  <a:pt x="2755" y="18406"/>
                </a:lnTo>
                <a:lnTo>
                  <a:pt x="7032" y="843"/>
                </a:lnTo>
                <a:lnTo>
                  <a:pt x="530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1" name="Google Shape;2741;p45"/>
          <p:cNvSpPr/>
          <p:nvPr/>
        </p:nvSpPr>
        <p:spPr>
          <a:xfrm>
            <a:off x="4433915" y="2820410"/>
            <a:ext cx="191729" cy="151958"/>
          </a:xfrm>
          <a:custGeom>
            <a:avLst/>
            <a:gdLst/>
            <a:ahLst/>
            <a:cxnLst/>
            <a:rect l="l" t="t" r="r" b="b"/>
            <a:pathLst>
              <a:path w="10413" h="8253" extrusionOk="0">
                <a:moveTo>
                  <a:pt x="9873" y="0"/>
                </a:moveTo>
                <a:lnTo>
                  <a:pt x="7078" y="2086"/>
                </a:lnTo>
                <a:lnTo>
                  <a:pt x="8523" y="2787"/>
                </a:lnTo>
                <a:cubicBezTo>
                  <a:pt x="8628" y="2838"/>
                  <a:pt x="8740" y="2862"/>
                  <a:pt x="8851" y="2862"/>
                </a:cubicBezTo>
                <a:cubicBezTo>
                  <a:pt x="9138" y="2862"/>
                  <a:pt x="9417" y="2700"/>
                  <a:pt x="9549" y="2419"/>
                </a:cubicBezTo>
                <a:lnTo>
                  <a:pt x="10229" y="1037"/>
                </a:lnTo>
                <a:cubicBezTo>
                  <a:pt x="10413" y="648"/>
                  <a:pt x="10251" y="184"/>
                  <a:pt x="9873" y="0"/>
                </a:cubicBezTo>
                <a:close/>
                <a:moveTo>
                  <a:pt x="7075" y="2085"/>
                </a:moveTo>
                <a:lnTo>
                  <a:pt x="2788" y="5282"/>
                </a:lnTo>
                <a:lnTo>
                  <a:pt x="2792" y="5284"/>
                </a:lnTo>
                <a:lnTo>
                  <a:pt x="7078" y="2086"/>
                </a:lnTo>
                <a:lnTo>
                  <a:pt x="7075" y="2085"/>
                </a:lnTo>
                <a:close/>
                <a:moveTo>
                  <a:pt x="2792" y="5284"/>
                </a:moveTo>
                <a:lnTo>
                  <a:pt x="1" y="7366"/>
                </a:lnTo>
                <a:lnTo>
                  <a:pt x="1675" y="8176"/>
                </a:lnTo>
                <a:cubicBezTo>
                  <a:pt x="1781" y="8228"/>
                  <a:pt x="1894" y="8252"/>
                  <a:pt x="2005" y="8252"/>
                </a:cubicBezTo>
                <a:cubicBezTo>
                  <a:pt x="2291" y="8252"/>
                  <a:pt x="2569" y="8092"/>
                  <a:pt x="2701" y="7820"/>
                </a:cubicBezTo>
                <a:lnTo>
                  <a:pt x="3382" y="6427"/>
                </a:lnTo>
                <a:cubicBezTo>
                  <a:pt x="3565" y="6038"/>
                  <a:pt x="3403" y="5573"/>
                  <a:pt x="3014" y="5390"/>
                </a:cubicBezTo>
                <a:lnTo>
                  <a:pt x="2792" y="5284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2" name="Google Shape;2742;p45"/>
          <p:cNvSpPr/>
          <p:nvPr/>
        </p:nvSpPr>
        <p:spPr>
          <a:xfrm>
            <a:off x="4706988" y="2392206"/>
            <a:ext cx="41189" cy="228131"/>
          </a:xfrm>
          <a:custGeom>
            <a:avLst/>
            <a:gdLst/>
            <a:ahLst/>
            <a:cxnLst/>
            <a:rect l="l" t="t" r="r" b="b"/>
            <a:pathLst>
              <a:path w="2237" h="12390" extrusionOk="0">
                <a:moveTo>
                  <a:pt x="1" y="1"/>
                </a:moveTo>
                <a:lnTo>
                  <a:pt x="172" y="6310"/>
                </a:lnTo>
                <a:lnTo>
                  <a:pt x="98" y="3479"/>
                </a:lnTo>
                <a:lnTo>
                  <a:pt x="325" y="3597"/>
                </a:lnTo>
                <a:cubicBezTo>
                  <a:pt x="430" y="3649"/>
                  <a:pt x="542" y="3673"/>
                  <a:pt x="653" y="3673"/>
                </a:cubicBezTo>
                <a:cubicBezTo>
                  <a:pt x="940" y="3673"/>
                  <a:pt x="1218" y="3510"/>
                  <a:pt x="1351" y="3230"/>
                </a:cubicBezTo>
                <a:lnTo>
                  <a:pt x="2031" y="1848"/>
                </a:lnTo>
                <a:cubicBezTo>
                  <a:pt x="2215" y="1459"/>
                  <a:pt x="2053" y="994"/>
                  <a:pt x="1664" y="811"/>
                </a:cubicBezTo>
                <a:lnTo>
                  <a:pt x="1" y="1"/>
                </a:lnTo>
                <a:close/>
                <a:moveTo>
                  <a:pt x="172" y="6310"/>
                </a:moveTo>
                <a:lnTo>
                  <a:pt x="238" y="8825"/>
                </a:lnTo>
                <a:lnTo>
                  <a:pt x="241" y="8826"/>
                </a:lnTo>
                <a:lnTo>
                  <a:pt x="241" y="8826"/>
                </a:lnTo>
                <a:lnTo>
                  <a:pt x="172" y="6310"/>
                </a:lnTo>
                <a:close/>
                <a:moveTo>
                  <a:pt x="241" y="8826"/>
                </a:moveTo>
                <a:lnTo>
                  <a:pt x="335" y="12314"/>
                </a:lnTo>
                <a:cubicBezTo>
                  <a:pt x="444" y="12365"/>
                  <a:pt x="557" y="12389"/>
                  <a:pt x="669" y="12389"/>
                </a:cubicBezTo>
                <a:cubicBezTo>
                  <a:pt x="957" y="12389"/>
                  <a:pt x="1232" y="12227"/>
                  <a:pt x="1372" y="11946"/>
                </a:cubicBezTo>
                <a:lnTo>
                  <a:pt x="2042" y="10564"/>
                </a:lnTo>
                <a:cubicBezTo>
                  <a:pt x="2236" y="10175"/>
                  <a:pt x="2074" y="9711"/>
                  <a:pt x="1686" y="9527"/>
                </a:cubicBezTo>
                <a:lnTo>
                  <a:pt x="241" y="882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3" name="Google Shape;2743;p45"/>
          <p:cNvSpPr/>
          <p:nvPr/>
        </p:nvSpPr>
        <p:spPr>
          <a:xfrm>
            <a:off x="4458976" y="2688551"/>
            <a:ext cx="67040" cy="52310"/>
          </a:xfrm>
          <a:custGeom>
            <a:avLst/>
            <a:gdLst/>
            <a:ahLst/>
            <a:cxnLst/>
            <a:rect l="l" t="t" r="r" b="b"/>
            <a:pathLst>
              <a:path w="3641" h="2841" extrusionOk="0">
                <a:moveTo>
                  <a:pt x="120" y="0"/>
                </a:moveTo>
                <a:lnTo>
                  <a:pt x="1" y="1501"/>
                </a:lnTo>
                <a:lnTo>
                  <a:pt x="2766" y="2841"/>
                </a:lnTo>
                <a:lnTo>
                  <a:pt x="3641" y="1707"/>
                </a:lnTo>
                <a:lnTo>
                  <a:pt x="1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4" name="Google Shape;2744;p45"/>
          <p:cNvSpPr/>
          <p:nvPr/>
        </p:nvSpPr>
        <p:spPr>
          <a:xfrm>
            <a:off x="4514070" y="2560468"/>
            <a:ext cx="71017" cy="50137"/>
          </a:xfrm>
          <a:custGeom>
            <a:avLst/>
            <a:gdLst/>
            <a:ahLst/>
            <a:cxnLst/>
            <a:rect l="l" t="t" r="r" b="b"/>
            <a:pathLst>
              <a:path w="3857" h="2723" extrusionOk="0">
                <a:moveTo>
                  <a:pt x="1102" y="0"/>
                </a:moveTo>
                <a:lnTo>
                  <a:pt x="1" y="1016"/>
                </a:lnTo>
                <a:lnTo>
                  <a:pt x="3533" y="2722"/>
                </a:lnTo>
                <a:lnTo>
                  <a:pt x="3857" y="1340"/>
                </a:lnTo>
                <a:lnTo>
                  <a:pt x="110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5" name="Google Shape;2745;p45"/>
          <p:cNvSpPr/>
          <p:nvPr/>
        </p:nvSpPr>
        <p:spPr>
          <a:xfrm>
            <a:off x="4357757" y="2607201"/>
            <a:ext cx="559243" cy="249305"/>
          </a:xfrm>
          <a:custGeom>
            <a:avLst/>
            <a:gdLst/>
            <a:ahLst/>
            <a:cxnLst/>
            <a:rect l="l" t="t" r="r" b="b"/>
            <a:pathLst>
              <a:path w="30373" h="13540" extrusionOk="0">
                <a:moveTo>
                  <a:pt x="0" y="0"/>
                </a:moveTo>
                <a:cubicBezTo>
                  <a:pt x="2225" y="1383"/>
                  <a:pt x="7258" y="4342"/>
                  <a:pt x="7258" y="4342"/>
                </a:cubicBezTo>
                <a:lnTo>
                  <a:pt x="9915" y="5628"/>
                </a:lnTo>
                <a:lnTo>
                  <a:pt x="18491" y="9786"/>
                </a:lnTo>
                <a:lnTo>
                  <a:pt x="25145" y="13005"/>
                </a:lnTo>
                <a:cubicBezTo>
                  <a:pt x="25873" y="13362"/>
                  <a:pt x="26663" y="13539"/>
                  <a:pt x="27451" y="13539"/>
                </a:cubicBezTo>
                <a:cubicBezTo>
                  <a:pt x="28474" y="13539"/>
                  <a:pt x="29494" y="13240"/>
                  <a:pt x="30372" y="12648"/>
                </a:cubicBezTo>
                <a:lnTo>
                  <a:pt x="30372" y="12648"/>
                </a:lnTo>
                <a:cubicBezTo>
                  <a:pt x="30372" y="12648"/>
                  <a:pt x="29907" y="12904"/>
                  <a:pt x="28988" y="12904"/>
                </a:cubicBezTo>
                <a:cubicBezTo>
                  <a:pt x="28198" y="12904"/>
                  <a:pt x="27073" y="12715"/>
                  <a:pt x="25620" y="12011"/>
                </a:cubicBezTo>
                <a:lnTo>
                  <a:pt x="18977" y="8792"/>
                </a:lnTo>
                <a:lnTo>
                  <a:pt x="10401" y="4645"/>
                </a:lnTo>
                <a:lnTo>
                  <a:pt x="7734" y="334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6" name="Google Shape;2746;p45"/>
          <p:cNvSpPr/>
          <p:nvPr/>
        </p:nvSpPr>
        <p:spPr>
          <a:xfrm>
            <a:off x="4828499" y="2766698"/>
            <a:ext cx="64462" cy="89522"/>
          </a:xfrm>
          <a:custGeom>
            <a:avLst/>
            <a:gdLst/>
            <a:ahLst/>
            <a:cxnLst/>
            <a:rect l="l" t="t" r="r" b="b"/>
            <a:pathLst>
              <a:path w="3501" h="4862" extrusionOk="0">
                <a:moveTo>
                  <a:pt x="2215" y="1"/>
                </a:moveTo>
                <a:lnTo>
                  <a:pt x="2215" y="1"/>
                </a:lnTo>
                <a:cubicBezTo>
                  <a:pt x="2377" y="1826"/>
                  <a:pt x="1524" y="3587"/>
                  <a:pt x="1" y="4591"/>
                </a:cubicBezTo>
                <a:cubicBezTo>
                  <a:pt x="228" y="4688"/>
                  <a:pt x="455" y="4764"/>
                  <a:pt x="703" y="4818"/>
                </a:cubicBezTo>
                <a:cubicBezTo>
                  <a:pt x="820" y="4847"/>
                  <a:pt x="939" y="4862"/>
                  <a:pt x="1057" y="4862"/>
                </a:cubicBezTo>
                <a:cubicBezTo>
                  <a:pt x="1506" y="4862"/>
                  <a:pt x="1944" y="4656"/>
                  <a:pt x="2226" y="4289"/>
                </a:cubicBezTo>
                <a:cubicBezTo>
                  <a:pt x="2766" y="3587"/>
                  <a:pt x="3155" y="2787"/>
                  <a:pt x="3360" y="1934"/>
                </a:cubicBezTo>
                <a:cubicBezTo>
                  <a:pt x="3500" y="1362"/>
                  <a:pt x="3295" y="768"/>
                  <a:pt x="2842" y="411"/>
                </a:cubicBezTo>
                <a:cubicBezTo>
                  <a:pt x="2647" y="260"/>
                  <a:pt x="2431" y="120"/>
                  <a:pt x="221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2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1" name="Google Shape;2751;p46"/>
          <p:cNvSpPr txBox="1">
            <a:spLocks noGrp="1"/>
          </p:cNvSpPr>
          <p:nvPr>
            <p:ph type="title" idx="4294967295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free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2" name="Google Shape;2752;p46"/>
          <p:cNvSpPr txBox="1">
            <a:spLocks noGrp="1"/>
          </p:cNvSpPr>
          <p:nvPr>
            <p:ph type="body" idx="4294967295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credit </a:t>
            </a:r>
            <a:r>
              <a:rPr lang="en" sz="1000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by keeping the Thanks slide.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any of Slidesgo Content (or a modified version of Slidesgo Content).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Delete the “Thanks” or “Credits” slide.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3" name="Google Shape;2753;p46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</a:rPr>
              <a:t>read </a:t>
            </a:r>
            <a:r>
              <a:rPr lang="en" sz="1000">
                <a:solidFill>
                  <a:srgbClr val="FFFFFF"/>
                </a:solidFill>
              </a:rPr>
              <a:t>our FAQs or visit Slidesgo School:</a:t>
            </a:r>
            <a:endParaRPr sz="10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2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8" name="Google Shape;2758;p47"/>
          <p:cNvSpPr txBox="1">
            <a:spLocks noGrp="1"/>
          </p:cNvSpPr>
          <p:nvPr>
            <p:ph type="title" idx="4294967295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(premium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9" name="Google Shape;2759;p47"/>
          <p:cNvSpPr txBox="1">
            <a:spLocks noGrp="1"/>
          </p:cNvSpPr>
          <p:nvPr>
            <p:ph type="body" idx="4294967295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be a Premium user on </a:t>
            </a:r>
            <a:r>
              <a:rPr lang="en" sz="1000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0" name="Google Shape;2760;p47"/>
          <p:cNvSpPr txBox="1">
            <a:spLocks noGrp="1"/>
          </p:cNvSpPr>
          <p:nvPr>
            <p:ph type="body" idx="4294967295"/>
          </p:nvPr>
        </p:nvSpPr>
        <p:spPr>
          <a:xfrm>
            <a:off x="1048350" y="4314290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read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our FAQs or visit Slidesgo School: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2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" name="Google Shape;2765;p48"/>
          <p:cNvSpPr txBox="1">
            <a:spLocks noGrp="1"/>
          </p:cNvSpPr>
          <p:nvPr>
            <p:ph type="title" idx="4294967295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6" name="Google Shape;2766;p48"/>
          <p:cNvSpPr txBox="1">
            <a:spLocks noGrp="1"/>
          </p:cNvSpPr>
          <p:nvPr>
            <p:ph type="body" idx="4294967295"/>
          </p:nvPr>
        </p:nvSpPr>
        <p:spPr>
          <a:xfrm>
            <a:off x="715075" y="1275800"/>
            <a:ext cx="7079400" cy="318300"/>
          </a:xfrm>
          <a:prstGeom prst="rect">
            <a:avLst/>
          </a:prstGeom>
          <a:solidFill>
            <a:srgbClr val="0E2A47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lang="en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7" name="Google Shape;2767;p48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lang="en" sz="1100" b="1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lang="en" sz="1100" b="1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lang="en" sz="1100" b="1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lang="en" sz="1100" b="1">
                <a:solidFill>
                  <a:srgbClr val="869FB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2768" name="Google Shape;2768;p48"/>
          <p:cNvGrpSpPr/>
          <p:nvPr/>
        </p:nvGrpSpPr>
        <p:grpSpPr>
          <a:xfrm>
            <a:off x="6874322" y="1724357"/>
            <a:ext cx="1446116" cy="2863897"/>
            <a:chOff x="6529419" y="1724307"/>
            <a:chExt cx="1480463" cy="2931917"/>
          </a:xfrm>
        </p:grpSpPr>
        <p:grpSp>
          <p:nvGrpSpPr>
            <p:cNvPr id="2769" name="Google Shape;2769;p48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2770" name="Google Shape;2770;p48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2771" name="Google Shape;2771;p48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2" name="Google Shape;2772;p48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773" name="Google Shape;2773;p48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74" name="Google Shape;2774;p48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2775" name="Google Shape;2775;p48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2776" name="Google Shape;2776;p48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7" name="Google Shape;2777;p48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78" name="Google Shape;2778;p48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2779" name="Google Shape;2779;p48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0" name="Google Shape;2780;p48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1" name="Google Shape;2781;p48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2" name="Google Shape;2782;p48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783" name="Google Shape;2783;p48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2784" name="Google Shape;2784;p48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2785" name="Google Shape;2785;p48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6" name="Google Shape;2786;p48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87" name="Google Shape;2787;p48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2788" name="Google Shape;2788;p48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9" name="Google Shape;2789;p48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0" name="Google Shape;2790;p48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1" name="Google Shape;2791;p48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792" name="Google Shape;2792;p48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2793" name="Google Shape;2793;p48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2794" name="Google Shape;2794;p48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5" name="Google Shape;2795;p48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96" name="Google Shape;2796;p48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2797" name="Google Shape;2797;p48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8" name="Google Shape;2798;p48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799" name="Google Shape;2799;p48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2800" name="Google Shape;2800;p48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2801" name="Google Shape;2801;p48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2" name="Google Shape;2802;p48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03" name="Google Shape;2803;p48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2804" name="Google Shape;2804;p48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5" name="Google Shape;2805;p48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6" name="Google Shape;2806;p48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7" name="Google Shape;2807;p48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8" name="Google Shape;2808;p48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مربع نص 36">
            <a:extLst>
              <a:ext uri="{FF2B5EF4-FFF2-40B4-BE49-F238E27FC236}">
                <a16:creationId xmlns:a16="http://schemas.microsoft.com/office/drawing/2014/main" id="{D5F40DD7-CE55-CDDE-A107-68E83B7D4E27}"/>
              </a:ext>
            </a:extLst>
          </p:cNvPr>
          <p:cNvSpPr txBox="1"/>
          <p:nvPr/>
        </p:nvSpPr>
        <p:spPr>
          <a:xfrm>
            <a:off x="1219755" y="1715861"/>
            <a:ext cx="670448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i="0" u="none" strike="noStrike" baseline="0" dirty="0">
                <a:solidFill>
                  <a:srgbClr val="000000"/>
                </a:solidFill>
                <a:latin typeface="Bahnschrift" panose="020B0502040204020203" pitchFamily="34" charset="0"/>
              </a:rPr>
              <a:t>The U.S. Department of Transportation's (DOT) Bureau of Transportation Statistics tracks the on-time performance of domestic flights operated by large air carriers. Summary information on the number of on-time, delayed, canceled, and diverted flights is published in DOT's monthly Air Travel Consumer Report and in this dataset of 2015 flight delays and cancellations. </a:t>
            </a:r>
            <a:endParaRPr lang="en-US" dirty="0"/>
          </a:p>
        </p:txBody>
      </p:sp>
      <p:grpSp>
        <p:nvGrpSpPr>
          <p:cNvPr id="44" name="مجموعة 43">
            <a:extLst>
              <a:ext uri="{FF2B5EF4-FFF2-40B4-BE49-F238E27FC236}">
                <a16:creationId xmlns:a16="http://schemas.microsoft.com/office/drawing/2014/main" id="{627B9824-65CE-0252-F79A-212D6E178698}"/>
              </a:ext>
            </a:extLst>
          </p:cNvPr>
          <p:cNvGrpSpPr/>
          <p:nvPr/>
        </p:nvGrpSpPr>
        <p:grpSpPr>
          <a:xfrm>
            <a:off x="3245952" y="610336"/>
            <a:ext cx="2652093" cy="584775"/>
            <a:chOff x="3223094" y="370056"/>
            <a:chExt cx="2652093" cy="584775"/>
          </a:xfrm>
        </p:grpSpPr>
        <p:sp>
          <p:nvSpPr>
            <p:cNvPr id="35" name="مربع نص 34">
              <a:extLst>
                <a:ext uri="{FF2B5EF4-FFF2-40B4-BE49-F238E27FC236}">
                  <a16:creationId xmlns:a16="http://schemas.microsoft.com/office/drawing/2014/main" id="{4445EBC9-1993-5DE3-5141-0431DDD04DBC}"/>
                </a:ext>
              </a:extLst>
            </p:cNvPr>
            <p:cNvSpPr txBox="1"/>
            <p:nvPr/>
          </p:nvSpPr>
          <p:spPr>
            <a:xfrm>
              <a:off x="3268813" y="370056"/>
              <a:ext cx="260637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" sz="3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Fira Sans Extra Condensed SemiBold" panose="020B0604020202020204" charset="0"/>
                  <a:sym typeface="Staatliches"/>
                </a:rPr>
                <a:t>INTRODUCTION</a:t>
              </a:r>
              <a:endParaRPr lang="en-US" sz="3200" dirty="0"/>
            </a:p>
          </p:txBody>
        </p:sp>
        <p:sp>
          <p:nvSpPr>
            <p:cNvPr id="42" name="مستطيل 41">
              <a:extLst>
                <a:ext uri="{FF2B5EF4-FFF2-40B4-BE49-F238E27FC236}">
                  <a16:creationId xmlns:a16="http://schemas.microsoft.com/office/drawing/2014/main" id="{E3769E8B-DDFB-885A-A1BC-D63E11F0C17E}"/>
                </a:ext>
              </a:extLst>
            </p:cNvPr>
            <p:cNvSpPr/>
            <p:nvPr/>
          </p:nvSpPr>
          <p:spPr>
            <a:xfrm>
              <a:off x="3223094" y="463064"/>
              <a:ext cx="45719" cy="398757"/>
            </a:xfrm>
            <a:prstGeom prst="rect">
              <a:avLst/>
            </a:prstGeom>
            <a:solidFill>
              <a:srgbClr val="F7D3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36773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3" name="Google Shape;2213;p38"/>
          <p:cNvSpPr/>
          <p:nvPr/>
        </p:nvSpPr>
        <p:spPr>
          <a:xfrm>
            <a:off x="1097340" y="1894455"/>
            <a:ext cx="374716" cy="3494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4" name="Google Shape;2214;p38"/>
          <p:cNvSpPr/>
          <p:nvPr/>
        </p:nvSpPr>
        <p:spPr>
          <a:xfrm>
            <a:off x="1105511" y="2823489"/>
            <a:ext cx="374716" cy="34941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9" name="Google Shape;2229;p38"/>
          <p:cNvSpPr/>
          <p:nvPr/>
        </p:nvSpPr>
        <p:spPr>
          <a:xfrm>
            <a:off x="1097340" y="2358972"/>
            <a:ext cx="374716" cy="349418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1" name="Google Shape;2231;p38"/>
          <p:cNvSpPr/>
          <p:nvPr/>
        </p:nvSpPr>
        <p:spPr>
          <a:xfrm>
            <a:off x="1105511" y="1431445"/>
            <a:ext cx="366545" cy="3479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id="{9B49B88A-9DA4-AD7B-3D64-D70912F837A3}"/>
              </a:ext>
            </a:extLst>
          </p:cNvPr>
          <p:cNvSpPr txBox="1"/>
          <p:nvPr/>
        </p:nvSpPr>
        <p:spPr>
          <a:xfrm>
            <a:off x="1572650" y="1471579"/>
            <a:ext cx="889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#F89649</a:t>
            </a:r>
          </a:p>
        </p:txBody>
      </p:sp>
      <p:sp>
        <p:nvSpPr>
          <p:cNvPr id="6" name="مربع نص 5">
            <a:extLst>
              <a:ext uri="{FF2B5EF4-FFF2-40B4-BE49-F238E27FC236}">
                <a16:creationId xmlns:a16="http://schemas.microsoft.com/office/drawing/2014/main" id="{32D33B3D-39D9-26DB-B6A6-1CAD957DD07A}"/>
              </a:ext>
            </a:extLst>
          </p:cNvPr>
          <p:cNvSpPr txBox="1"/>
          <p:nvPr/>
        </p:nvSpPr>
        <p:spPr>
          <a:xfrm>
            <a:off x="1572650" y="1922111"/>
            <a:ext cx="910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#FA7256</a:t>
            </a:r>
            <a:endParaRPr lang="en-US" dirty="0">
              <a:solidFill>
                <a:srgbClr val="FA7256"/>
              </a:solidFill>
            </a:endParaRPr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7386F5FD-1562-1E7C-C8AB-7D3B25786241}"/>
              </a:ext>
            </a:extLst>
          </p:cNvPr>
          <p:cNvSpPr txBox="1"/>
          <p:nvPr/>
        </p:nvSpPr>
        <p:spPr>
          <a:xfrm>
            <a:off x="1599134" y="2372644"/>
            <a:ext cx="920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#F7D380</a:t>
            </a:r>
            <a:endParaRPr lang="en-US" dirty="0">
              <a:solidFill>
                <a:srgbClr val="FBE9C0"/>
              </a:solidFill>
            </a:endParaRPr>
          </a:p>
        </p:txBody>
      </p:sp>
      <p:sp>
        <p:nvSpPr>
          <p:cNvPr id="8" name="مربع نص 7">
            <a:extLst>
              <a:ext uri="{FF2B5EF4-FFF2-40B4-BE49-F238E27FC236}">
                <a16:creationId xmlns:a16="http://schemas.microsoft.com/office/drawing/2014/main" id="{EA296EFD-9D96-A156-8B15-ABB4131FDF00}"/>
              </a:ext>
            </a:extLst>
          </p:cNvPr>
          <p:cNvSpPr txBox="1"/>
          <p:nvPr/>
        </p:nvSpPr>
        <p:spPr>
          <a:xfrm>
            <a:off x="1572650" y="2834059"/>
            <a:ext cx="910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#F8B179</a:t>
            </a:r>
            <a:endParaRPr lang="en-US" dirty="0">
              <a:solidFill>
                <a:srgbClr val="F8B1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031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Travel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9" name="Google Shape;219;p17"/>
          <p:cNvSpPr/>
          <p:nvPr/>
        </p:nvSpPr>
        <p:spPr>
          <a:xfrm>
            <a:off x="706575" y="1361200"/>
            <a:ext cx="1797600" cy="30627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7"/>
          <p:cNvSpPr txBox="1"/>
          <p:nvPr/>
        </p:nvSpPr>
        <p:spPr>
          <a:xfrm>
            <a:off x="810475" y="3557303"/>
            <a:ext cx="1610700" cy="8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p17"/>
          <p:cNvSpPr/>
          <p:nvPr/>
        </p:nvSpPr>
        <p:spPr>
          <a:xfrm>
            <a:off x="3532900" y="1360350"/>
            <a:ext cx="1797600" cy="3062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7"/>
          <p:cNvSpPr txBox="1"/>
          <p:nvPr/>
        </p:nvSpPr>
        <p:spPr>
          <a:xfrm>
            <a:off x="3636800" y="3556611"/>
            <a:ext cx="1610700" cy="8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Sun. It’s terribly hot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p17"/>
          <p:cNvSpPr/>
          <p:nvPr/>
        </p:nvSpPr>
        <p:spPr>
          <a:xfrm>
            <a:off x="6442225" y="1359507"/>
            <a:ext cx="1797600" cy="30627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7"/>
          <p:cNvSpPr txBox="1"/>
          <p:nvPr/>
        </p:nvSpPr>
        <p:spPr>
          <a:xfrm>
            <a:off x="6546125" y="3555924"/>
            <a:ext cx="1610700" cy="8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in the entire Solar System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17"/>
          <p:cNvSpPr txBox="1"/>
          <p:nvPr/>
        </p:nvSpPr>
        <p:spPr>
          <a:xfrm>
            <a:off x="978625" y="2833512"/>
            <a:ext cx="1274400" cy="2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$2,000</a:t>
            </a:r>
            <a:endParaRPr sz="25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26" name="Google Shape;226;p17"/>
          <p:cNvSpPr txBox="1"/>
          <p:nvPr/>
        </p:nvSpPr>
        <p:spPr>
          <a:xfrm>
            <a:off x="3815375" y="2827787"/>
            <a:ext cx="1253700" cy="2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$4,500</a:t>
            </a:r>
            <a:endParaRPr sz="25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27" name="Google Shape;227;p17"/>
          <p:cNvSpPr txBox="1"/>
          <p:nvPr/>
        </p:nvSpPr>
        <p:spPr>
          <a:xfrm>
            <a:off x="6660350" y="2833512"/>
            <a:ext cx="1382100" cy="2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$3,000</a:t>
            </a:r>
            <a:endParaRPr sz="25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228" name="Google Shape;228;p17"/>
          <p:cNvCxnSpPr/>
          <p:nvPr/>
        </p:nvCxnSpPr>
        <p:spPr>
          <a:xfrm>
            <a:off x="706575" y="2816350"/>
            <a:ext cx="17976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9" name="Google Shape;229;p17"/>
          <p:cNvCxnSpPr/>
          <p:nvPr/>
        </p:nvCxnSpPr>
        <p:spPr>
          <a:xfrm>
            <a:off x="3532900" y="2816350"/>
            <a:ext cx="1797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0" name="Google Shape;230;p17"/>
          <p:cNvCxnSpPr/>
          <p:nvPr/>
        </p:nvCxnSpPr>
        <p:spPr>
          <a:xfrm>
            <a:off x="6455182" y="2816350"/>
            <a:ext cx="17976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" name="Google Shape;231;p17"/>
          <p:cNvCxnSpPr/>
          <p:nvPr/>
        </p:nvCxnSpPr>
        <p:spPr>
          <a:xfrm>
            <a:off x="706575" y="3425950"/>
            <a:ext cx="17976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2" name="Google Shape;232;p17"/>
          <p:cNvCxnSpPr/>
          <p:nvPr/>
        </p:nvCxnSpPr>
        <p:spPr>
          <a:xfrm>
            <a:off x="3532900" y="3425950"/>
            <a:ext cx="1797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3" name="Google Shape;233;p17"/>
          <p:cNvCxnSpPr/>
          <p:nvPr/>
        </p:nvCxnSpPr>
        <p:spPr>
          <a:xfrm>
            <a:off x="6455182" y="3425950"/>
            <a:ext cx="17976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34" name="Google Shape;234;p17"/>
          <p:cNvGrpSpPr/>
          <p:nvPr/>
        </p:nvGrpSpPr>
        <p:grpSpPr>
          <a:xfrm>
            <a:off x="6933703" y="1795596"/>
            <a:ext cx="815422" cy="672318"/>
            <a:chOff x="6455175" y="604475"/>
            <a:chExt cx="794990" cy="655536"/>
          </a:xfrm>
        </p:grpSpPr>
        <p:sp>
          <p:nvSpPr>
            <p:cNvPr id="235" name="Google Shape;235;p17"/>
            <p:cNvSpPr/>
            <p:nvPr/>
          </p:nvSpPr>
          <p:spPr>
            <a:xfrm>
              <a:off x="6487296" y="636224"/>
              <a:ext cx="762870" cy="623787"/>
            </a:xfrm>
            <a:custGeom>
              <a:avLst/>
              <a:gdLst/>
              <a:ahLst/>
              <a:cxnLst/>
              <a:rect l="l" t="t" r="r" b="b"/>
              <a:pathLst>
                <a:path w="65708" h="53740" extrusionOk="0">
                  <a:moveTo>
                    <a:pt x="28847" y="1"/>
                  </a:moveTo>
                  <a:cubicBezTo>
                    <a:pt x="26677" y="1"/>
                    <a:pt x="24504" y="231"/>
                    <a:pt x="22840" y="1412"/>
                  </a:cubicBezTo>
                  <a:cubicBezTo>
                    <a:pt x="21610" y="2422"/>
                    <a:pt x="20600" y="3652"/>
                    <a:pt x="19853" y="5013"/>
                  </a:cubicBezTo>
                  <a:cubicBezTo>
                    <a:pt x="18876" y="4850"/>
                    <a:pt x="17899" y="4760"/>
                    <a:pt x="16922" y="4760"/>
                  </a:cubicBezTo>
                  <a:cubicBezTo>
                    <a:pt x="16581" y="4760"/>
                    <a:pt x="16241" y="4771"/>
                    <a:pt x="15900" y="4793"/>
                  </a:cubicBezTo>
                  <a:cubicBezTo>
                    <a:pt x="12738" y="4793"/>
                    <a:pt x="10103" y="5716"/>
                    <a:pt x="8873" y="8088"/>
                  </a:cubicBezTo>
                  <a:cubicBezTo>
                    <a:pt x="3251" y="10240"/>
                    <a:pt x="45" y="15730"/>
                    <a:pt x="1" y="21791"/>
                  </a:cubicBezTo>
                  <a:lnTo>
                    <a:pt x="1" y="36241"/>
                  </a:lnTo>
                  <a:cubicBezTo>
                    <a:pt x="1" y="41775"/>
                    <a:pt x="528" y="47002"/>
                    <a:pt x="5227" y="50735"/>
                  </a:cubicBezTo>
                  <a:cubicBezTo>
                    <a:pt x="8829" y="53546"/>
                    <a:pt x="12914" y="53722"/>
                    <a:pt x="17218" y="53722"/>
                  </a:cubicBezTo>
                  <a:lnTo>
                    <a:pt x="46865" y="53722"/>
                  </a:lnTo>
                  <a:cubicBezTo>
                    <a:pt x="47796" y="53722"/>
                    <a:pt x="48727" y="53739"/>
                    <a:pt x="49654" y="53739"/>
                  </a:cubicBezTo>
                  <a:cubicBezTo>
                    <a:pt x="52358" y="53739"/>
                    <a:pt x="55031" y="53593"/>
                    <a:pt x="57582" y="52448"/>
                  </a:cubicBezTo>
                  <a:cubicBezTo>
                    <a:pt x="63555" y="49813"/>
                    <a:pt x="65707" y="44103"/>
                    <a:pt x="65707" y="37998"/>
                  </a:cubicBezTo>
                  <a:lnTo>
                    <a:pt x="65707" y="22099"/>
                  </a:lnTo>
                  <a:cubicBezTo>
                    <a:pt x="65707" y="14149"/>
                    <a:pt x="60525" y="7780"/>
                    <a:pt x="52487" y="7209"/>
                  </a:cubicBezTo>
                  <a:cubicBezTo>
                    <a:pt x="52311" y="7209"/>
                    <a:pt x="52136" y="7165"/>
                    <a:pt x="51960" y="7165"/>
                  </a:cubicBezTo>
                  <a:lnTo>
                    <a:pt x="46997" y="7165"/>
                  </a:lnTo>
                  <a:cubicBezTo>
                    <a:pt x="45899" y="5057"/>
                    <a:pt x="44713" y="2729"/>
                    <a:pt x="42868" y="1412"/>
                  </a:cubicBezTo>
                  <a:cubicBezTo>
                    <a:pt x="41204" y="231"/>
                    <a:pt x="39031" y="1"/>
                    <a:pt x="36862" y="1"/>
                  </a:cubicBezTo>
                  <a:cubicBezTo>
                    <a:pt x="35481" y="1"/>
                    <a:pt x="34101" y="94"/>
                    <a:pt x="32854" y="94"/>
                  </a:cubicBezTo>
                  <a:cubicBezTo>
                    <a:pt x="31607" y="94"/>
                    <a:pt x="30228" y="1"/>
                    <a:pt x="28847" y="1"/>
                  </a:cubicBezTo>
                  <a:close/>
                </a:path>
              </a:pathLst>
            </a:custGeom>
            <a:solidFill>
              <a:srgbClr val="C0B3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7"/>
            <p:cNvSpPr/>
            <p:nvPr/>
          </p:nvSpPr>
          <p:spPr>
            <a:xfrm>
              <a:off x="6455175" y="604475"/>
              <a:ext cx="762870" cy="623926"/>
            </a:xfrm>
            <a:custGeom>
              <a:avLst/>
              <a:gdLst/>
              <a:ahLst/>
              <a:cxnLst/>
              <a:rect l="l" t="t" r="r" b="b"/>
              <a:pathLst>
                <a:path w="65708" h="53752" extrusionOk="0">
                  <a:moveTo>
                    <a:pt x="28757" y="0"/>
                  </a:moveTo>
                  <a:cubicBezTo>
                    <a:pt x="26614" y="0"/>
                    <a:pt x="24474" y="237"/>
                    <a:pt x="22840" y="1423"/>
                  </a:cubicBezTo>
                  <a:cubicBezTo>
                    <a:pt x="21610" y="2390"/>
                    <a:pt x="20600" y="3619"/>
                    <a:pt x="19897" y="5025"/>
                  </a:cubicBezTo>
                  <a:cubicBezTo>
                    <a:pt x="18909" y="4827"/>
                    <a:pt x="17921" y="4728"/>
                    <a:pt x="16914" y="4728"/>
                  </a:cubicBezTo>
                  <a:cubicBezTo>
                    <a:pt x="16578" y="4728"/>
                    <a:pt x="16241" y="4739"/>
                    <a:pt x="15900" y="4761"/>
                  </a:cubicBezTo>
                  <a:cubicBezTo>
                    <a:pt x="12782" y="4761"/>
                    <a:pt x="10103" y="5728"/>
                    <a:pt x="8873" y="8056"/>
                  </a:cubicBezTo>
                  <a:cubicBezTo>
                    <a:pt x="3251" y="10252"/>
                    <a:pt x="45" y="15742"/>
                    <a:pt x="1" y="21803"/>
                  </a:cubicBezTo>
                  <a:lnTo>
                    <a:pt x="1" y="36253"/>
                  </a:lnTo>
                  <a:cubicBezTo>
                    <a:pt x="1" y="41787"/>
                    <a:pt x="528" y="47014"/>
                    <a:pt x="5227" y="50703"/>
                  </a:cubicBezTo>
                  <a:cubicBezTo>
                    <a:pt x="8829" y="53558"/>
                    <a:pt x="12914" y="53734"/>
                    <a:pt x="17218" y="53734"/>
                  </a:cubicBezTo>
                  <a:lnTo>
                    <a:pt x="46865" y="53734"/>
                  </a:lnTo>
                  <a:cubicBezTo>
                    <a:pt x="47796" y="53734"/>
                    <a:pt x="48727" y="53751"/>
                    <a:pt x="49654" y="53751"/>
                  </a:cubicBezTo>
                  <a:cubicBezTo>
                    <a:pt x="52358" y="53751"/>
                    <a:pt x="55031" y="53605"/>
                    <a:pt x="57582" y="52460"/>
                  </a:cubicBezTo>
                  <a:cubicBezTo>
                    <a:pt x="63555" y="49825"/>
                    <a:pt x="65707" y="44115"/>
                    <a:pt x="65707" y="38010"/>
                  </a:cubicBezTo>
                  <a:lnTo>
                    <a:pt x="65707" y="22110"/>
                  </a:lnTo>
                  <a:cubicBezTo>
                    <a:pt x="65707" y="14161"/>
                    <a:pt x="60569" y="7792"/>
                    <a:pt x="52531" y="7177"/>
                  </a:cubicBezTo>
                  <a:lnTo>
                    <a:pt x="47041" y="7177"/>
                  </a:lnTo>
                  <a:cubicBezTo>
                    <a:pt x="45943" y="5025"/>
                    <a:pt x="44713" y="2697"/>
                    <a:pt x="42912" y="1423"/>
                  </a:cubicBezTo>
                  <a:cubicBezTo>
                    <a:pt x="41252" y="237"/>
                    <a:pt x="39117" y="0"/>
                    <a:pt x="36992" y="0"/>
                  </a:cubicBezTo>
                  <a:cubicBezTo>
                    <a:pt x="35575" y="0"/>
                    <a:pt x="34163" y="106"/>
                    <a:pt x="32898" y="106"/>
                  </a:cubicBezTo>
                  <a:cubicBezTo>
                    <a:pt x="31615" y="106"/>
                    <a:pt x="30185" y="0"/>
                    <a:pt x="287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7"/>
            <p:cNvSpPr/>
            <p:nvPr/>
          </p:nvSpPr>
          <p:spPr>
            <a:xfrm>
              <a:off x="6597425" y="707673"/>
              <a:ext cx="90779" cy="56598"/>
            </a:xfrm>
            <a:custGeom>
              <a:avLst/>
              <a:gdLst/>
              <a:ahLst/>
              <a:cxnLst/>
              <a:rect l="l" t="t" r="r" b="b"/>
              <a:pathLst>
                <a:path w="7819" h="4876" extrusionOk="0">
                  <a:moveTo>
                    <a:pt x="6106" y="1537"/>
                  </a:moveTo>
                  <a:cubicBezTo>
                    <a:pt x="6194" y="1537"/>
                    <a:pt x="6282" y="1625"/>
                    <a:pt x="6282" y="1713"/>
                  </a:cubicBezTo>
                  <a:lnTo>
                    <a:pt x="6282" y="3338"/>
                  </a:lnTo>
                  <a:lnTo>
                    <a:pt x="1538" y="3338"/>
                  </a:lnTo>
                  <a:lnTo>
                    <a:pt x="1538" y="1713"/>
                  </a:lnTo>
                  <a:cubicBezTo>
                    <a:pt x="1538" y="1625"/>
                    <a:pt x="1626" y="1537"/>
                    <a:pt x="1714" y="1537"/>
                  </a:cubicBezTo>
                  <a:close/>
                  <a:moveTo>
                    <a:pt x="1714" y="0"/>
                  </a:moveTo>
                  <a:cubicBezTo>
                    <a:pt x="791" y="0"/>
                    <a:pt x="1" y="791"/>
                    <a:pt x="1" y="1713"/>
                  </a:cubicBezTo>
                  <a:lnTo>
                    <a:pt x="1" y="4875"/>
                  </a:lnTo>
                  <a:lnTo>
                    <a:pt x="7819" y="4875"/>
                  </a:lnTo>
                  <a:lnTo>
                    <a:pt x="7819" y="1713"/>
                  </a:lnTo>
                  <a:cubicBezTo>
                    <a:pt x="7819" y="791"/>
                    <a:pt x="7072" y="0"/>
                    <a:pt x="6106" y="0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7"/>
            <p:cNvSpPr/>
            <p:nvPr/>
          </p:nvSpPr>
          <p:spPr>
            <a:xfrm>
              <a:off x="6511778" y="744379"/>
              <a:ext cx="649661" cy="427237"/>
            </a:xfrm>
            <a:custGeom>
              <a:avLst/>
              <a:gdLst/>
              <a:ahLst/>
              <a:cxnLst/>
              <a:rect l="l" t="t" r="r" b="b"/>
              <a:pathLst>
                <a:path w="55957" h="36807" extrusionOk="0">
                  <a:moveTo>
                    <a:pt x="8872" y="0"/>
                  </a:moveTo>
                  <a:cubicBezTo>
                    <a:pt x="3953" y="0"/>
                    <a:pt x="0" y="3953"/>
                    <a:pt x="0" y="8873"/>
                  </a:cubicBezTo>
                  <a:lnTo>
                    <a:pt x="0" y="27935"/>
                  </a:lnTo>
                  <a:cubicBezTo>
                    <a:pt x="0" y="32854"/>
                    <a:pt x="3953" y="36807"/>
                    <a:pt x="8872" y="36807"/>
                  </a:cubicBezTo>
                  <a:lnTo>
                    <a:pt x="47084" y="36807"/>
                  </a:lnTo>
                  <a:cubicBezTo>
                    <a:pt x="52003" y="36807"/>
                    <a:pt x="55956" y="32854"/>
                    <a:pt x="55956" y="27935"/>
                  </a:cubicBezTo>
                  <a:lnTo>
                    <a:pt x="55956" y="8873"/>
                  </a:lnTo>
                  <a:cubicBezTo>
                    <a:pt x="55956" y="3953"/>
                    <a:pt x="52003" y="0"/>
                    <a:pt x="470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7"/>
            <p:cNvSpPr/>
            <p:nvPr/>
          </p:nvSpPr>
          <p:spPr>
            <a:xfrm>
              <a:off x="6503107" y="735707"/>
              <a:ext cx="666995" cy="444579"/>
            </a:xfrm>
            <a:custGeom>
              <a:avLst/>
              <a:gdLst/>
              <a:ahLst/>
              <a:cxnLst/>
              <a:rect l="l" t="t" r="r" b="b"/>
              <a:pathLst>
                <a:path w="57450" h="38301" extrusionOk="0">
                  <a:moveTo>
                    <a:pt x="47831" y="1494"/>
                  </a:moveTo>
                  <a:cubicBezTo>
                    <a:pt x="52311" y="1494"/>
                    <a:pt x="55913" y="5140"/>
                    <a:pt x="55913" y="9620"/>
                  </a:cubicBezTo>
                  <a:lnTo>
                    <a:pt x="55913" y="28682"/>
                  </a:lnTo>
                  <a:cubicBezTo>
                    <a:pt x="55913" y="33118"/>
                    <a:pt x="52311" y="36763"/>
                    <a:pt x="47831" y="36763"/>
                  </a:cubicBezTo>
                  <a:lnTo>
                    <a:pt x="9619" y="36763"/>
                  </a:lnTo>
                  <a:cubicBezTo>
                    <a:pt x="5183" y="36763"/>
                    <a:pt x="1538" y="33162"/>
                    <a:pt x="1538" y="28682"/>
                  </a:cubicBezTo>
                  <a:lnTo>
                    <a:pt x="1538" y="9620"/>
                  </a:lnTo>
                  <a:cubicBezTo>
                    <a:pt x="1538" y="5140"/>
                    <a:pt x="5139" y="1538"/>
                    <a:pt x="9619" y="1538"/>
                  </a:cubicBezTo>
                  <a:lnTo>
                    <a:pt x="47831" y="1494"/>
                  </a:lnTo>
                  <a:close/>
                  <a:moveTo>
                    <a:pt x="9619" y="1"/>
                  </a:moveTo>
                  <a:cubicBezTo>
                    <a:pt x="4305" y="1"/>
                    <a:pt x="0" y="4305"/>
                    <a:pt x="0" y="9620"/>
                  </a:cubicBezTo>
                  <a:lnTo>
                    <a:pt x="0" y="28682"/>
                  </a:lnTo>
                  <a:cubicBezTo>
                    <a:pt x="0" y="33996"/>
                    <a:pt x="4305" y="38300"/>
                    <a:pt x="9619" y="38300"/>
                  </a:cubicBezTo>
                  <a:lnTo>
                    <a:pt x="47831" y="38300"/>
                  </a:lnTo>
                  <a:cubicBezTo>
                    <a:pt x="53145" y="38300"/>
                    <a:pt x="57450" y="33996"/>
                    <a:pt x="57450" y="28682"/>
                  </a:cubicBezTo>
                  <a:lnTo>
                    <a:pt x="57450" y="9620"/>
                  </a:lnTo>
                  <a:cubicBezTo>
                    <a:pt x="57450" y="4305"/>
                    <a:pt x="53145" y="1"/>
                    <a:pt x="47831" y="1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6660656" y="794643"/>
              <a:ext cx="352363" cy="326705"/>
            </a:xfrm>
            <a:custGeom>
              <a:avLst/>
              <a:gdLst/>
              <a:ahLst/>
              <a:cxnLst/>
              <a:rect l="l" t="t" r="r" b="b"/>
              <a:pathLst>
                <a:path w="30350" h="28146" extrusionOk="0">
                  <a:moveTo>
                    <a:pt x="15138" y="1"/>
                  </a:moveTo>
                  <a:cubicBezTo>
                    <a:pt x="8372" y="1"/>
                    <a:pt x="2417" y="4847"/>
                    <a:pt x="1274" y="11746"/>
                  </a:cubicBezTo>
                  <a:cubicBezTo>
                    <a:pt x="0" y="19432"/>
                    <a:pt x="5183" y="26679"/>
                    <a:pt x="12825" y="27953"/>
                  </a:cubicBezTo>
                  <a:cubicBezTo>
                    <a:pt x="13608" y="28083"/>
                    <a:pt x="14386" y="28145"/>
                    <a:pt x="15154" y="28145"/>
                  </a:cubicBezTo>
                  <a:cubicBezTo>
                    <a:pt x="21926" y="28145"/>
                    <a:pt x="27888" y="23265"/>
                    <a:pt x="29032" y="16401"/>
                  </a:cubicBezTo>
                  <a:cubicBezTo>
                    <a:pt x="30350" y="8715"/>
                    <a:pt x="25167" y="1468"/>
                    <a:pt x="17481" y="194"/>
                  </a:cubicBezTo>
                  <a:cubicBezTo>
                    <a:pt x="16693" y="64"/>
                    <a:pt x="15910" y="1"/>
                    <a:pt x="151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6606097" y="785333"/>
              <a:ext cx="402855" cy="345497"/>
            </a:xfrm>
            <a:custGeom>
              <a:avLst/>
              <a:gdLst/>
              <a:ahLst/>
              <a:cxnLst/>
              <a:rect l="l" t="t" r="r" b="b"/>
              <a:pathLst>
                <a:path w="34699" h="29765" extrusionOk="0">
                  <a:moveTo>
                    <a:pt x="19853" y="1567"/>
                  </a:moveTo>
                  <a:cubicBezTo>
                    <a:pt x="27232" y="1567"/>
                    <a:pt x="33161" y="7541"/>
                    <a:pt x="33161" y="14876"/>
                  </a:cubicBezTo>
                  <a:cubicBezTo>
                    <a:pt x="33161" y="22906"/>
                    <a:pt x="26595" y="28238"/>
                    <a:pt x="19750" y="28238"/>
                  </a:cubicBezTo>
                  <a:cubicBezTo>
                    <a:pt x="16488" y="28238"/>
                    <a:pt x="13162" y="27027"/>
                    <a:pt x="10454" y="24319"/>
                  </a:cubicBezTo>
                  <a:cubicBezTo>
                    <a:pt x="2065" y="15930"/>
                    <a:pt x="7994" y="1567"/>
                    <a:pt x="19853" y="1567"/>
                  </a:cubicBezTo>
                  <a:close/>
                  <a:moveTo>
                    <a:pt x="19745" y="0"/>
                  </a:moveTo>
                  <a:cubicBezTo>
                    <a:pt x="16098" y="0"/>
                    <a:pt x="12380" y="1354"/>
                    <a:pt x="9356" y="4378"/>
                  </a:cubicBezTo>
                  <a:cubicBezTo>
                    <a:pt x="1" y="13734"/>
                    <a:pt x="6633" y="29765"/>
                    <a:pt x="19853" y="29765"/>
                  </a:cubicBezTo>
                  <a:cubicBezTo>
                    <a:pt x="28066" y="29721"/>
                    <a:pt x="34699" y="23089"/>
                    <a:pt x="34699" y="14876"/>
                  </a:cubicBezTo>
                  <a:cubicBezTo>
                    <a:pt x="34699" y="5929"/>
                    <a:pt x="27378" y="0"/>
                    <a:pt x="19745" y="0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6720811" y="853590"/>
              <a:ext cx="231527" cy="208517"/>
            </a:xfrm>
            <a:custGeom>
              <a:avLst/>
              <a:gdLst/>
              <a:ahLst/>
              <a:cxnLst/>
              <a:rect l="l" t="t" r="r" b="b"/>
              <a:pathLst>
                <a:path w="19942" h="17964" extrusionOk="0">
                  <a:moveTo>
                    <a:pt x="9987" y="1"/>
                  </a:moveTo>
                  <a:cubicBezTo>
                    <a:pt x="7813" y="1"/>
                    <a:pt x="5635" y="784"/>
                    <a:pt x="3910" y="2363"/>
                  </a:cubicBezTo>
                  <a:cubicBezTo>
                    <a:pt x="264" y="5701"/>
                    <a:pt x="1" y="11411"/>
                    <a:pt x="3383" y="15057"/>
                  </a:cubicBezTo>
                  <a:cubicBezTo>
                    <a:pt x="5146" y="16982"/>
                    <a:pt x="7558" y="17964"/>
                    <a:pt x="9978" y="17964"/>
                  </a:cubicBezTo>
                  <a:cubicBezTo>
                    <a:pt x="12142" y="17964"/>
                    <a:pt x="14312" y="17180"/>
                    <a:pt x="16032" y="15584"/>
                  </a:cubicBezTo>
                  <a:cubicBezTo>
                    <a:pt x="19678" y="12246"/>
                    <a:pt x="19941" y="6580"/>
                    <a:pt x="16603" y="2890"/>
                  </a:cubicBezTo>
                  <a:cubicBezTo>
                    <a:pt x="14822" y="970"/>
                    <a:pt x="12407" y="1"/>
                    <a:pt x="99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6685127" y="844524"/>
              <a:ext cx="264662" cy="226671"/>
            </a:xfrm>
            <a:custGeom>
              <a:avLst/>
              <a:gdLst/>
              <a:ahLst/>
              <a:cxnLst/>
              <a:rect l="l" t="t" r="r" b="b"/>
              <a:pathLst>
                <a:path w="22796" h="19528" extrusionOk="0">
                  <a:moveTo>
                    <a:pt x="12991" y="1563"/>
                  </a:moveTo>
                  <a:cubicBezTo>
                    <a:pt x="13009" y="1563"/>
                    <a:pt x="13027" y="1563"/>
                    <a:pt x="13045" y="1563"/>
                  </a:cubicBezTo>
                  <a:lnTo>
                    <a:pt x="13045" y="1607"/>
                  </a:lnTo>
                  <a:cubicBezTo>
                    <a:pt x="17569" y="1607"/>
                    <a:pt x="21214" y="5253"/>
                    <a:pt x="21258" y="9777"/>
                  </a:cubicBezTo>
                  <a:cubicBezTo>
                    <a:pt x="21258" y="14712"/>
                    <a:pt x="17193" y="17997"/>
                    <a:pt x="12959" y="17997"/>
                  </a:cubicBezTo>
                  <a:cubicBezTo>
                    <a:pt x="10938" y="17997"/>
                    <a:pt x="8878" y="17249"/>
                    <a:pt x="7204" y="15574"/>
                  </a:cubicBezTo>
                  <a:cubicBezTo>
                    <a:pt x="2077" y="10404"/>
                    <a:pt x="5692" y="1563"/>
                    <a:pt x="12991" y="1563"/>
                  </a:cubicBezTo>
                  <a:close/>
                  <a:moveTo>
                    <a:pt x="12981" y="1"/>
                  </a:moveTo>
                  <a:cubicBezTo>
                    <a:pt x="10584" y="1"/>
                    <a:pt x="8139" y="891"/>
                    <a:pt x="6149" y="2881"/>
                  </a:cubicBezTo>
                  <a:cubicBezTo>
                    <a:pt x="0" y="9030"/>
                    <a:pt x="4349" y="19527"/>
                    <a:pt x="13045" y="19527"/>
                  </a:cubicBezTo>
                  <a:cubicBezTo>
                    <a:pt x="18447" y="19483"/>
                    <a:pt x="22796" y="15135"/>
                    <a:pt x="22796" y="9777"/>
                  </a:cubicBezTo>
                  <a:cubicBezTo>
                    <a:pt x="22796" y="3894"/>
                    <a:pt x="17992" y="1"/>
                    <a:pt x="12981" y="1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6981861" y="778032"/>
              <a:ext cx="115763" cy="52524"/>
            </a:xfrm>
            <a:custGeom>
              <a:avLst/>
              <a:gdLst/>
              <a:ahLst/>
              <a:cxnLst/>
              <a:rect l="l" t="t" r="r" b="b"/>
              <a:pathLst>
                <a:path w="9971" h="4525" extrusionOk="0">
                  <a:moveTo>
                    <a:pt x="1494" y="0"/>
                  </a:moveTo>
                  <a:cubicBezTo>
                    <a:pt x="660" y="0"/>
                    <a:pt x="1" y="659"/>
                    <a:pt x="1" y="1494"/>
                  </a:cubicBezTo>
                  <a:lnTo>
                    <a:pt x="1" y="3075"/>
                  </a:lnTo>
                  <a:cubicBezTo>
                    <a:pt x="1" y="3865"/>
                    <a:pt x="660" y="4524"/>
                    <a:pt x="1494" y="4524"/>
                  </a:cubicBezTo>
                  <a:lnTo>
                    <a:pt x="8478" y="4524"/>
                  </a:lnTo>
                  <a:cubicBezTo>
                    <a:pt x="9312" y="4524"/>
                    <a:pt x="9971" y="3865"/>
                    <a:pt x="9971" y="3075"/>
                  </a:cubicBezTo>
                  <a:lnTo>
                    <a:pt x="9971" y="1494"/>
                  </a:lnTo>
                  <a:cubicBezTo>
                    <a:pt x="9971" y="659"/>
                    <a:pt x="9312" y="0"/>
                    <a:pt x="8478" y="0"/>
                  </a:cubicBezTo>
                  <a:close/>
                </a:path>
              </a:pathLst>
            </a:custGeom>
            <a:solidFill>
              <a:srgbClr val="FFF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6973201" y="769349"/>
              <a:ext cx="133097" cy="70376"/>
            </a:xfrm>
            <a:custGeom>
              <a:avLst/>
              <a:gdLst/>
              <a:ahLst/>
              <a:cxnLst/>
              <a:rect l="l" t="t" r="r" b="b"/>
              <a:pathLst>
                <a:path w="11464" h="6063" extrusionOk="0">
                  <a:moveTo>
                    <a:pt x="2173" y="1535"/>
                  </a:moveTo>
                  <a:cubicBezTo>
                    <a:pt x="2195" y="1535"/>
                    <a:pt x="2218" y="1536"/>
                    <a:pt x="2240" y="1539"/>
                  </a:cubicBezTo>
                  <a:lnTo>
                    <a:pt x="9224" y="1539"/>
                  </a:lnTo>
                  <a:cubicBezTo>
                    <a:pt x="9619" y="1539"/>
                    <a:pt x="9926" y="1846"/>
                    <a:pt x="9926" y="2242"/>
                  </a:cubicBezTo>
                  <a:lnTo>
                    <a:pt x="9926" y="3823"/>
                  </a:lnTo>
                  <a:cubicBezTo>
                    <a:pt x="9926" y="4218"/>
                    <a:pt x="9619" y="4525"/>
                    <a:pt x="9224" y="4525"/>
                  </a:cubicBezTo>
                  <a:lnTo>
                    <a:pt x="2240" y="4525"/>
                  </a:lnTo>
                  <a:cubicBezTo>
                    <a:pt x="1845" y="4525"/>
                    <a:pt x="1537" y="4218"/>
                    <a:pt x="1537" y="3823"/>
                  </a:cubicBezTo>
                  <a:lnTo>
                    <a:pt x="1537" y="2242"/>
                  </a:lnTo>
                  <a:cubicBezTo>
                    <a:pt x="1537" y="1869"/>
                    <a:pt x="1811" y="1535"/>
                    <a:pt x="2173" y="1535"/>
                  </a:cubicBezTo>
                  <a:close/>
                  <a:moveTo>
                    <a:pt x="2163" y="0"/>
                  </a:moveTo>
                  <a:cubicBezTo>
                    <a:pt x="968" y="0"/>
                    <a:pt x="0" y="995"/>
                    <a:pt x="0" y="2242"/>
                  </a:cubicBezTo>
                  <a:lnTo>
                    <a:pt x="0" y="3823"/>
                  </a:lnTo>
                  <a:cubicBezTo>
                    <a:pt x="0" y="5053"/>
                    <a:pt x="1010" y="6063"/>
                    <a:pt x="2240" y="6063"/>
                  </a:cubicBezTo>
                  <a:lnTo>
                    <a:pt x="9224" y="6063"/>
                  </a:lnTo>
                  <a:cubicBezTo>
                    <a:pt x="10453" y="6063"/>
                    <a:pt x="11464" y="5053"/>
                    <a:pt x="11464" y="3823"/>
                  </a:cubicBezTo>
                  <a:lnTo>
                    <a:pt x="11464" y="2242"/>
                  </a:lnTo>
                  <a:cubicBezTo>
                    <a:pt x="11464" y="968"/>
                    <a:pt x="10453" y="2"/>
                    <a:pt x="9224" y="2"/>
                  </a:cubicBezTo>
                  <a:lnTo>
                    <a:pt x="2240" y="2"/>
                  </a:lnTo>
                  <a:cubicBezTo>
                    <a:pt x="2214" y="1"/>
                    <a:pt x="2188" y="0"/>
                    <a:pt x="2163" y="0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6642802" y="773945"/>
              <a:ext cx="60697" cy="60684"/>
            </a:xfrm>
            <a:custGeom>
              <a:avLst/>
              <a:gdLst/>
              <a:ahLst/>
              <a:cxnLst/>
              <a:rect l="l" t="t" r="r" b="b"/>
              <a:pathLst>
                <a:path w="5228" h="5228" extrusionOk="0">
                  <a:moveTo>
                    <a:pt x="2592" y="1"/>
                  </a:moveTo>
                  <a:cubicBezTo>
                    <a:pt x="1143" y="1"/>
                    <a:pt x="1" y="1187"/>
                    <a:pt x="1" y="2636"/>
                  </a:cubicBezTo>
                  <a:cubicBezTo>
                    <a:pt x="1" y="4086"/>
                    <a:pt x="1143" y="5228"/>
                    <a:pt x="2592" y="5228"/>
                  </a:cubicBezTo>
                  <a:cubicBezTo>
                    <a:pt x="4042" y="5228"/>
                    <a:pt x="5228" y="4086"/>
                    <a:pt x="5228" y="2636"/>
                  </a:cubicBezTo>
                  <a:cubicBezTo>
                    <a:pt x="5228" y="1187"/>
                    <a:pt x="4042" y="1"/>
                    <a:pt x="25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7"/>
            <p:cNvSpPr/>
            <p:nvPr/>
          </p:nvSpPr>
          <p:spPr>
            <a:xfrm>
              <a:off x="6620375" y="764833"/>
              <a:ext cx="92311" cy="78977"/>
            </a:xfrm>
            <a:custGeom>
              <a:avLst/>
              <a:gdLst/>
              <a:ahLst/>
              <a:cxnLst/>
              <a:rect l="l" t="t" r="r" b="b"/>
              <a:pathLst>
                <a:path w="7951" h="6804" extrusionOk="0">
                  <a:moveTo>
                    <a:pt x="4604" y="1575"/>
                  </a:moveTo>
                  <a:cubicBezTo>
                    <a:pt x="5620" y="1575"/>
                    <a:pt x="6413" y="2394"/>
                    <a:pt x="6413" y="3421"/>
                  </a:cubicBezTo>
                  <a:cubicBezTo>
                    <a:pt x="6413" y="4527"/>
                    <a:pt x="5477" y="5267"/>
                    <a:pt x="4520" y="5267"/>
                  </a:cubicBezTo>
                  <a:cubicBezTo>
                    <a:pt x="4070" y="5267"/>
                    <a:pt x="3615" y="5104"/>
                    <a:pt x="3251" y="4739"/>
                  </a:cubicBezTo>
                  <a:cubicBezTo>
                    <a:pt x="2065" y="3553"/>
                    <a:pt x="2899" y="1576"/>
                    <a:pt x="4524" y="1576"/>
                  </a:cubicBezTo>
                  <a:cubicBezTo>
                    <a:pt x="4551" y="1575"/>
                    <a:pt x="4577" y="1575"/>
                    <a:pt x="4604" y="1575"/>
                  </a:cubicBezTo>
                  <a:close/>
                  <a:moveTo>
                    <a:pt x="4510" y="1"/>
                  </a:moveTo>
                  <a:cubicBezTo>
                    <a:pt x="3678" y="1"/>
                    <a:pt x="2833" y="311"/>
                    <a:pt x="2153" y="1005"/>
                  </a:cubicBezTo>
                  <a:cubicBezTo>
                    <a:pt x="0" y="3158"/>
                    <a:pt x="1538" y="6803"/>
                    <a:pt x="4524" y="6803"/>
                  </a:cubicBezTo>
                  <a:cubicBezTo>
                    <a:pt x="6413" y="6803"/>
                    <a:pt x="7950" y="5266"/>
                    <a:pt x="7950" y="3421"/>
                  </a:cubicBezTo>
                  <a:cubicBezTo>
                    <a:pt x="7950" y="1368"/>
                    <a:pt x="6257" y="1"/>
                    <a:pt x="4510" y="1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7"/>
            <p:cNvSpPr/>
            <p:nvPr/>
          </p:nvSpPr>
          <p:spPr>
            <a:xfrm>
              <a:off x="6543388" y="958008"/>
              <a:ext cx="17856" cy="133080"/>
            </a:xfrm>
            <a:custGeom>
              <a:avLst/>
              <a:gdLst/>
              <a:ahLst/>
              <a:cxnLst/>
              <a:rect l="l" t="t" r="r" b="b"/>
              <a:pathLst>
                <a:path w="1538" h="11465" extrusionOk="0">
                  <a:moveTo>
                    <a:pt x="747" y="1"/>
                  </a:moveTo>
                  <a:cubicBezTo>
                    <a:pt x="352" y="1"/>
                    <a:pt x="0" y="308"/>
                    <a:pt x="0" y="747"/>
                  </a:cubicBezTo>
                  <a:lnTo>
                    <a:pt x="0" y="10674"/>
                  </a:lnTo>
                  <a:cubicBezTo>
                    <a:pt x="0" y="11113"/>
                    <a:pt x="352" y="11464"/>
                    <a:pt x="747" y="11464"/>
                  </a:cubicBezTo>
                  <a:cubicBezTo>
                    <a:pt x="1186" y="11464"/>
                    <a:pt x="1537" y="11113"/>
                    <a:pt x="1537" y="10674"/>
                  </a:cubicBezTo>
                  <a:lnTo>
                    <a:pt x="1537" y="747"/>
                  </a:lnTo>
                  <a:cubicBezTo>
                    <a:pt x="1537" y="308"/>
                    <a:pt x="1186" y="1"/>
                    <a:pt x="747" y="1"/>
                  </a:cubicBezTo>
                  <a:close/>
                </a:path>
              </a:pathLst>
            </a:custGeom>
            <a:solidFill>
              <a:srgbClr val="FDFA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6543388" y="853997"/>
              <a:ext cx="17856" cy="70875"/>
            </a:xfrm>
            <a:custGeom>
              <a:avLst/>
              <a:gdLst/>
              <a:ahLst/>
              <a:cxnLst/>
              <a:rect l="l" t="t" r="r" b="b"/>
              <a:pathLst>
                <a:path w="1538" h="6106" extrusionOk="0">
                  <a:moveTo>
                    <a:pt x="747" y="1"/>
                  </a:moveTo>
                  <a:cubicBezTo>
                    <a:pt x="352" y="1"/>
                    <a:pt x="0" y="352"/>
                    <a:pt x="0" y="791"/>
                  </a:cubicBezTo>
                  <a:lnTo>
                    <a:pt x="0" y="5315"/>
                  </a:lnTo>
                  <a:cubicBezTo>
                    <a:pt x="0" y="5754"/>
                    <a:pt x="352" y="6106"/>
                    <a:pt x="747" y="6106"/>
                  </a:cubicBezTo>
                  <a:cubicBezTo>
                    <a:pt x="1186" y="6106"/>
                    <a:pt x="1494" y="5754"/>
                    <a:pt x="1537" y="5359"/>
                  </a:cubicBezTo>
                  <a:lnTo>
                    <a:pt x="1537" y="791"/>
                  </a:lnTo>
                  <a:cubicBezTo>
                    <a:pt x="1537" y="352"/>
                    <a:pt x="1186" y="1"/>
                    <a:pt x="747" y="1"/>
                  </a:cubicBezTo>
                  <a:close/>
                </a:path>
              </a:pathLst>
            </a:custGeom>
            <a:solidFill>
              <a:srgbClr val="FDFA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" name="Google Shape;250;p17"/>
          <p:cNvGrpSpPr/>
          <p:nvPr/>
        </p:nvGrpSpPr>
        <p:grpSpPr>
          <a:xfrm>
            <a:off x="4085926" y="1786099"/>
            <a:ext cx="691541" cy="688150"/>
            <a:chOff x="4884775" y="1195775"/>
            <a:chExt cx="569169" cy="566332"/>
          </a:xfrm>
        </p:grpSpPr>
        <p:sp>
          <p:nvSpPr>
            <p:cNvPr id="251" name="Google Shape;251;p17"/>
            <p:cNvSpPr/>
            <p:nvPr/>
          </p:nvSpPr>
          <p:spPr>
            <a:xfrm>
              <a:off x="5140264" y="1606253"/>
              <a:ext cx="33439" cy="38495"/>
            </a:xfrm>
            <a:custGeom>
              <a:avLst/>
              <a:gdLst/>
              <a:ahLst/>
              <a:cxnLst/>
              <a:rect l="l" t="t" r="r" b="b"/>
              <a:pathLst>
                <a:path w="4041" h="4652" extrusionOk="0">
                  <a:moveTo>
                    <a:pt x="1571" y="747"/>
                  </a:moveTo>
                  <a:cubicBezTo>
                    <a:pt x="1669" y="747"/>
                    <a:pt x="1773" y="802"/>
                    <a:pt x="1889" y="918"/>
                  </a:cubicBezTo>
                  <a:lnTo>
                    <a:pt x="2416" y="1489"/>
                  </a:lnTo>
                  <a:cubicBezTo>
                    <a:pt x="2679" y="1752"/>
                    <a:pt x="2679" y="1928"/>
                    <a:pt x="2504" y="2060"/>
                  </a:cubicBezTo>
                  <a:lnTo>
                    <a:pt x="2240" y="2323"/>
                  </a:lnTo>
                  <a:lnTo>
                    <a:pt x="1054" y="1181"/>
                  </a:lnTo>
                  <a:lnTo>
                    <a:pt x="1318" y="874"/>
                  </a:lnTo>
                  <a:cubicBezTo>
                    <a:pt x="1401" y="791"/>
                    <a:pt x="1484" y="747"/>
                    <a:pt x="1571" y="747"/>
                  </a:cubicBezTo>
                  <a:close/>
                  <a:moveTo>
                    <a:pt x="1645" y="1"/>
                  </a:moveTo>
                  <a:cubicBezTo>
                    <a:pt x="1338" y="1"/>
                    <a:pt x="1027" y="133"/>
                    <a:pt x="791" y="391"/>
                  </a:cubicBezTo>
                  <a:lnTo>
                    <a:pt x="0" y="1181"/>
                  </a:lnTo>
                  <a:lnTo>
                    <a:pt x="3470" y="4651"/>
                  </a:lnTo>
                  <a:lnTo>
                    <a:pt x="4041" y="4124"/>
                  </a:lnTo>
                  <a:lnTo>
                    <a:pt x="2723" y="2806"/>
                  </a:lnTo>
                  <a:lnTo>
                    <a:pt x="2987" y="2543"/>
                  </a:lnTo>
                  <a:cubicBezTo>
                    <a:pt x="3514" y="2104"/>
                    <a:pt x="3470" y="1313"/>
                    <a:pt x="2943" y="918"/>
                  </a:cubicBezTo>
                  <a:lnTo>
                    <a:pt x="2504" y="435"/>
                  </a:lnTo>
                  <a:cubicBezTo>
                    <a:pt x="2280" y="144"/>
                    <a:pt x="1964" y="1"/>
                    <a:pt x="1645" y="1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2" name="Google Shape;252;p17"/>
            <p:cNvGrpSpPr/>
            <p:nvPr/>
          </p:nvGrpSpPr>
          <p:grpSpPr>
            <a:xfrm>
              <a:off x="4884775" y="1195775"/>
              <a:ext cx="569169" cy="566332"/>
              <a:chOff x="4884775" y="1195775"/>
              <a:chExt cx="569169" cy="566332"/>
            </a:xfrm>
          </p:grpSpPr>
          <p:sp>
            <p:nvSpPr>
              <p:cNvPr id="253" name="Google Shape;253;p17"/>
              <p:cNvSpPr/>
              <p:nvPr/>
            </p:nvSpPr>
            <p:spPr>
              <a:xfrm>
                <a:off x="4907306" y="1218671"/>
                <a:ext cx="546638" cy="543436"/>
              </a:xfrm>
              <a:custGeom>
                <a:avLst/>
                <a:gdLst/>
                <a:ahLst/>
                <a:cxnLst/>
                <a:rect l="l" t="t" r="r" b="b"/>
                <a:pathLst>
                  <a:path w="66059" h="65672" extrusionOk="0">
                    <a:moveTo>
                      <a:pt x="34844" y="0"/>
                    </a:moveTo>
                    <a:cubicBezTo>
                      <a:pt x="32392" y="0"/>
                      <a:pt x="29923" y="308"/>
                      <a:pt x="28286" y="1816"/>
                    </a:cubicBezTo>
                    <a:cubicBezTo>
                      <a:pt x="27056" y="2958"/>
                      <a:pt x="26353" y="4583"/>
                      <a:pt x="26222" y="6252"/>
                    </a:cubicBezTo>
                    <a:cubicBezTo>
                      <a:pt x="25996" y="6234"/>
                      <a:pt x="25770" y="6225"/>
                      <a:pt x="25545" y="6225"/>
                    </a:cubicBezTo>
                    <a:cubicBezTo>
                      <a:pt x="23535" y="6225"/>
                      <a:pt x="21569" y="6925"/>
                      <a:pt x="20029" y="8228"/>
                    </a:cubicBezTo>
                    <a:cubicBezTo>
                      <a:pt x="18667" y="9370"/>
                      <a:pt x="17437" y="10776"/>
                      <a:pt x="16163" y="12050"/>
                    </a:cubicBezTo>
                    <a:cubicBezTo>
                      <a:pt x="12079" y="16134"/>
                      <a:pt x="7818" y="20087"/>
                      <a:pt x="3865" y="24304"/>
                    </a:cubicBezTo>
                    <a:cubicBezTo>
                      <a:pt x="615" y="27774"/>
                      <a:pt x="0" y="32825"/>
                      <a:pt x="3163" y="36646"/>
                    </a:cubicBezTo>
                    <a:cubicBezTo>
                      <a:pt x="4041" y="37656"/>
                      <a:pt x="5007" y="38622"/>
                      <a:pt x="5974" y="39545"/>
                    </a:cubicBezTo>
                    <a:lnTo>
                      <a:pt x="19150" y="52721"/>
                    </a:lnTo>
                    <a:lnTo>
                      <a:pt x="29164" y="62735"/>
                    </a:lnTo>
                    <a:cubicBezTo>
                      <a:pt x="29296" y="62867"/>
                      <a:pt x="29472" y="63043"/>
                      <a:pt x="29647" y="63174"/>
                    </a:cubicBezTo>
                    <a:cubicBezTo>
                      <a:pt x="29911" y="63438"/>
                      <a:pt x="30218" y="63701"/>
                      <a:pt x="30526" y="63877"/>
                    </a:cubicBezTo>
                    <a:cubicBezTo>
                      <a:pt x="32250" y="65093"/>
                      <a:pt x="34087" y="65672"/>
                      <a:pt x="35905" y="65672"/>
                    </a:cubicBezTo>
                    <a:cubicBezTo>
                      <a:pt x="38489" y="65672"/>
                      <a:pt x="41036" y="64505"/>
                      <a:pt x="43175" y="62340"/>
                    </a:cubicBezTo>
                    <a:lnTo>
                      <a:pt x="51213" y="54346"/>
                    </a:lnTo>
                    <a:cubicBezTo>
                      <a:pt x="53453" y="52106"/>
                      <a:pt x="55781" y="49954"/>
                      <a:pt x="57933" y="47626"/>
                    </a:cubicBezTo>
                    <a:cubicBezTo>
                      <a:pt x="61491" y="43761"/>
                      <a:pt x="61227" y="39413"/>
                      <a:pt x="58723" y="35679"/>
                    </a:cubicBezTo>
                    <a:lnTo>
                      <a:pt x="61754" y="29003"/>
                    </a:lnTo>
                    <a:cubicBezTo>
                      <a:pt x="63072" y="26061"/>
                      <a:pt x="66058" y="21493"/>
                      <a:pt x="65487" y="18155"/>
                    </a:cubicBezTo>
                    <a:cubicBezTo>
                      <a:pt x="64653" y="13411"/>
                      <a:pt x="58855" y="12050"/>
                      <a:pt x="55078" y="10337"/>
                    </a:cubicBezTo>
                    <a:cubicBezTo>
                      <a:pt x="53629" y="9634"/>
                      <a:pt x="52223" y="8975"/>
                      <a:pt x="50730" y="8404"/>
                    </a:cubicBezTo>
                    <a:lnTo>
                      <a:pt x="50466" y="8360"/>
                    </a:lnTo>
                    <a:cubicBezTo>
                      <a:pt x="50466" y="7350"/>
                      <a:pt x="50378" y="6340"/>
                      <a:pt x="50203" y="5330"/>
                    </a:cubicBezTo>
                    <a:cubicBezTo>
                      <a:pt x="49215" y="392"/>
                      <a:pt x="44924" y="144"/>
                      <a:pt x="40940" y="144"/>
                    </a:cubicBezTo>
                    <a:cubicBezTo>
                      <a:pt x="40494" y="144"/>
                      <a:pt x="40051" y="147"/>
                      <a:pt x="39618" y="147"/>
                    </a:cubicBezTo>
                    <a:cubicBezTo>
                      <a:pt x="38219" y="147"/>
                      <a:pt x="36536" y="0"/>
                      <a:pt x="34844" y="0"/>
                    </a:cubicBezTo>
                    <a:close/>
                  </a:path>
                </a:pathLst>
              </a:custGeom>
              <a:solidFill>
                <a:srgbClr val="C0B3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17"/>
              <p:cNvSpPr/>
              <p:nvPr/>
            </p:nvSpPr>
            <p:spPr>
              <a:xfrm>
                <a:off x="4884775" y="1195775"/>
                <a:ext cx="546638" cy="543692"/>
              </a:xfrm>
              <a:custGeom>
                <a:avLst/>
                <a:gdLst/>
                <a:ahLst/>
                <a:cxnLst/>
                <a:rect l="l" t="t" r="r" b="b"/>
                <a:pathLst>
                  <a:path w="66059" h="65703" extrusionOk="0">
                    <a:moveTo>
                      <a:pt x="34831" y="0"/>
                    </a:moveTo>
                    <a:cubicBezTo>
                      <a:pt x="32371" y="0"/>
                      <a:pt x="29897" y="308"/>
                      <a:pt x="28286" y="1816"/>
                    </a:cubicBezTo>
                    <a:cubicBezTo>
                      <a:pt x="27056" y="3002"/>
                      <a:pt x="26309" y="4583"/>
                      <a:pt x="26221" y="6252"/>
                    </a:cubicBezTo>
                    <a:cubicBezTo>
                      <a:pt x="25996" y="6234"/>
                      <a:pt x="25771" y="6225"/>
                      <a:pt x="25547" y="6225"/>
                    </a:cubicBezTo>
                    <a:cubicBezTo>
                      <a:pt x="23536" y="6225"/>
                      <a:pt x="21569" y="6929"/>
                      <a:pt x="20028" y="8272"/>
                    </a:cubicBezTo>
                    <a:cubicBezTo>
                      <a:pt x="18623" y="9414"/>
                      <a:pt x="17393" y="10776"/>
                      <a:pt x="16119" y="12050"/>
                    </a:cubicBezTo>
                    <a:cubicBezTo>
                      <a:pt x="12035" y="16134"/>
                      <a:pt x="7774" y="20131"/>
                      <a:pt x="3821" y="24348"/>
                    </a:cubicBezTo>
                    <a:cubicBezTo>
                      <a:pt x="615" y="27817"/>
                      <a:pt x="0" y="32868"/>
                      <a:pt x="3119" y="36646"/>
                    </a:cubicBezTo>
                    <a:cubicBezTo>
                      <a:pt x="4041" y="37656"/>
                      <a:pt x="4963" y="38622"/>
                      <a:pt x="5974" y="39544"/>
                    </a:cubicBezTo>
                    <a:lnTo>
                      <a:pt x="19150" y="52721"/>
                    </a:lnTo>
                    <a:lnTo>
                      <a:pt x="29164" y="62735"/>
                    </a:lnTo>
                    <a:cubicBezTo>
                      <a:pt x="29296" y="62911"/>
                      <a:pt x="29428" y="63043"/>
                      <a:pt x="29603" y="63218"/>
                    </a:cubicBezTo>
                    <a:cubicBezTo>
                      <a:pt x="29867" y="63482"/>
                      <a:pt x="30174" y="63701"/>
                      <a:pt x="30526" y="63921"/>
                    </a:cubicBezTo>
                    <a:cubicBezTo>
                      <a:pt x="32241" y="65131"/>
                      <a:pt x="34061" y="65702"/>
                      <a:pt x="35862" y="65702"/>
                    </a:cubicBezTo>
                    <a:cubicBezTo>
                      <a:pt x="38442" y="65702"/>
                      <a:pt x="40985" y="64530"/>
                      <a:pt x="43131" y="62384"/>
                    </a:cubicBezTo>
                    <a:lnTo>
                      <a:pt x="51169" y="54390"/>
                    </a:lnTo>
                    <a:cubicBezTo>
                      <a:pt x="53409" y="52150"/>
                      <a:pt x="55781" y="49998"/>
                      <a:pt x="57933" y="47626"/>
                    </a:cubicBezTo>
                    <a:cubicBezTo>
                      <a:pt x="61490" y="43805"/>
                      <a:pt x="61227" y="39457"/>
                      <a:pt x="58679" y="35723"/>
                    </a:cubicBezTo>
                    <a:lnTo>
                      <a:pt x="61710" y="29047"/>
                    </a:lnTo>
                    <a:cubicBezTo>
                      <a:pt x="63028" y="26104"/>
                      <a:pt x="66058" y="21537"/>
                      <a:pt x="65487" y="18155"/>
                    </a:cubicBezTo>
                    <a:cubicBezTo>
                      <a:pt x="64653" y="13455"/>
                      <a:pt x="58811" y="12050"/>
                      <a:pt x="55034" y="10381"/>
                    </a:cubicBezTo>
                    <a:cubicBezTo>
                      <a:pt x="53628" y="9634"/>
                      <a:pt x="52179" y="9019"/>
                      <a:pt x="50730" y="8448"/>
                    </a:cubicBezTo>
                    <a:lnTo>
                      <a:pt x="50466" y="8360"/>
                    </a:lnTo>
                    <a:cubicBezTo>
                      <a:pt x="50422" y="7350"/>
                      <a:pt x="50334" y="6340"/>
                      <a:pt x="50159" y="5330"/>
                    </a:cubicBezTo>
                    <a:cubicBezTo>
                      <a:pt x="49198" y="364"/>
                      <a:pt x="44804" y="145"/>
                      <a:pt x="40774" y="145"/>
                    </a:cubicBezTo>
                    <a:cubicBezTo>
                      <a:pt x="40384" y="145"/>
                      <a:pt x="39997" y="147"/>
                      <a:pt x="39617" y="147"/>
                    </a:cubicBezTo>
                    <a:cubicBezTo>
                      <a:pt x="38219" y="147"/>
                      <a:pt x="36528" y="0"/>
                      <a:pt x="348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17"/>
              <p:cNvSpPr/>
              <p:nvPr/>
            </p:nvSpPr>
            <p:spPr>
              <a:xfrm>
                <a:off x="5141712" y="1237686"/>
                <a:ext cx="119226" cy="247158"/>
              </a:xfrm>
              <a:custGeom>
                <a:avLst/>
                <a:gdLst/>
                <a:ahLst/>
                <a:cxnLst/>
                <a:rect l="l" t="t" r="r" b="b"/>
                <a:pathLst>
                  <a:path w="14408" h="29868" extrusionOk="0">
                    <a:moveTo>
                      <a:pt x="1406" y="1"/>
                    </a:moveTo>
                    <a:cubicBezTo>
                      <a:pt x="616" y="1"/>
                      <a:pt x="1" y="616"/>
                      <a:pt x="1" y="1363"/>
                    </a:cubicBezTo>
                    <a:lnTo>
                      <a:pt x="1" y="28462"/>
                    </a:lnTo>
                    <a:cubicBezTo>
                      <a:pt x="1" y="29253"/>
                      <a:pt x="616" y="29868"/>
                      <a:pt x="1406" y="29868"/>
                    </a:cubicBezTo>
                    <a:lnTo>
                      <a:pt x="13002" y="29868"/>
                    </a:lnTo>
                    <a:cubicBezTo>
                      <a:pt x="13748" y="29868"/>
                      <a:pt x="14407" y="29253"/>
                      <a:pt x="14407" y="28462"/>
                    </a:cubicBezTo>
                    <a:lnTo>
                      <a:pt x="14407" y="1363"/>
                    </a:lnTo>
                    <a:cubicBezTo>
                      <a:pt x="14407" y="616"/>
                      <a:pt x="13748" y="1"/>
                      <a:pt x="130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7"/>
              <p:cNvSpPr/>
              <p:nvPr/>
            </p:nvSpPr>
            <p:spPr>
              <a:xfrm>
                <a:off x="5135539" y="1231149"/>
                <a:ext cx="131572" cy="260240"/>
              </a:xfrm>
              <a:custGeom>
                <a:avLst/>
                <a:gdLst/>
                <a:ahLst/>
                <a:cxnLst/>
                <a:rect l="l" t="t" r="r" b="b"/>
                <a:pathLst>
                  <a:path w="15900" h="31449" extrusionOk="0">
                    <a:moveTo>
                      <a:pt x="13748" y="1538"/>
                    </a:moveTo>
                    <a:cubicBezTo>
                      <a:pt x="14099" y="1538"/>
                      <a:pt x="14362" y="1801"/>
                      <a:pt x="14362" y="2153"/>
                    </a:cubicBezTo>
                    <a:lnTo>
                      <a:pt x="14362" y="29252"/>
                    </a:lnTo>
                    <a:cubicBezTo>
                      <a:pt x="14362" y="29604"/>
                      <a:pt x="14099" y="29867"/>
                      <a:pt x="13748" y="29867"/>
                    </a:cubicBezTo>
                    <a:lnTo>
                      <a:pt x="2152" y="29867"/>
                    </a:lnTo>
                    <a:cubicBezTo>
                      <a:pt x="1801" y="29867"/>
                      <a:pt x="1537" y="29604"/>
                      <a:pt x="1537" y="29252"/>
                    </a:cubicBezTo>
                    <a:lnTo>
                      <a:pt x="1537" y="2153"/>
                    </a:lnTo>
                    <a:cubicBezTo>
                      <a:pt x="1537" y="1845"/>
                      <a:pt x="1801" y="1538"/>
                      <a:pt x="2152" y="1538"/>
                    </a:cubicBezTo>
                    <a:close/>
                    <a:moveTo>
                      <a:pt x="2152" y="0"/>
                    </a:moveTo>
                    <a:cubicBezTo>
                      <a:pt x="966" y="0"/>
                      <a:pt x="0" y="967"/>
                      <a:pt x="0" y="2153"/>
                    </a:cubicBezTo>
                    <a:lnTo>
                      <a:pt x="0" y="29296"/>
                    </a:lnTo>
                    <a:cubicBezTo>
                      <a:pt x="0" y="30482"/>
                      <a:pt x="966" y="31404"/>
                      <a:pt x="2152" y="31448"/>
                    </a:cubicBezTo>
                    <a:lnTo>
                      <a:pt x="13748" y="31448"/>
                    </a:lnTo>
                    <a:cubicBezTo>
                      <a:pt x="14933" y="31448"/>
                      <a:pt x="15900" y="30438"/>
                      <a:pt x="15900" y="29252"/>
                    </a:cubicBezTo>
                    <a:lnTo>
                      <a:pt x="15900" y="2153"/>
                    </a:lnTo>
                    <a:cubicBezTo>
                      <a:pt x="15900" y="967"/>
                      <a:pt x="14933" y="0"/>
                      <a:pt x="13748" y="0"/>
                    </a:cubicBez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7"/>
              <p:cNvSpPr/>
              <p:nvPr/>
            </p:nvSpPr>
            <p:spPr>
              <a:xfrm>
                <a:off x="5163159" y="1257677"/>
                <a:ext cx="25810" cy="139210"/>
              </a:xfrm>
              <a:custGeom>
                <a:avLst/>
                <a:gdLst/>
                <a:ahLst/>
                <a:cxnLst/>
                <a:rect l="l" t="t" r="r" b="b"/>
                <a:pathLst>
                  <a:path w="3119" h="16823" extrusionOk="0">
                    <a:moveTo>
                      <a:pt x="922" y="1"/>
                    </a:moveTo>
                    <a:cubicBezTo>
                      <a:pt x="395" y="1"/>
                      <a:pt x="0" y="396"/>
                      <a:pt x="0" y="923"/>
                    </a:cubicBezTo>
                    <a:lnTo>
                      <a:pt x="0" y="15900"/>
                    </a:lnTo>
                    <a:cubicBezTo>
                      <a:pt x="0" y="16427"/>
                      <a:pt x="395" y="16823"/>
                      <a:pt x="922" y="16823"/>
                    </a:cubicBezTo>
                    <a:lnTo>
                      <a:pt x="2196" y="16823"/>
                    </a:lnTo>
                    <a:cubicBezTo>
                      <a:pt x="2723" y="16823"/>
                      <a:pt x="3119" y="16427"/>
                      <a:pt x="3119" y="15900"/>
                    </a:cubicBezTo>
                    <a:lnTo>
                      <a:pt x="3119" y="923"/>
                    </a:lnTo>
                    <a:cubicBezTo>
                      <a:pt x="3119" y="396"/>
                      <a:pt x="2723" y="1"/>
                      <a:pt x="21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7"/>
              <p:cNvSpPr/>
              <p:nvPr/>
            </p:nvSpPr>
            <p:spPr>
              <a:xfrm>
                <a:off x="5156614" y="1251140"/>
                <a:ext cx="38537" cy="152293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18404" extrusionOk="0">
                    <a:moveTo>
                      <a:pt x="2987" y="1537"/>
                    </a:moveTo>
                    <a:cubicBezTo>
                      <a:pt x="3075" y="1537"/>
                      <a:pt x="3163" y="1625"/>
                      <a:pt x="3163" y="1713"/>
                    </a:cubicBezTo>
                    <a:lnTo>
                      <a:pt x="3163" y="16690"/>
                    </a:lnTo>
                    <a:cubicBezTo>
                      <a:pt x="3163" y="16778"/>
                      <a:pt x="3075" y="16866"/>
                      <a:pt x="2987" y="16866"/>
                    </a:cubicBezTo>
                    <a:lnTo>
                      <a:pt x="1713" y="16866"/>
                    </a:lnTo>
                    <a:cubicBezTo>
                      <a:pt x="1626" y="16866"/>
                      <a:pt x="1582" y="16778"/>
                      <a:pt x="1582" y="16690"/>
                    </a:cubicBezTo>
                    <a:lnTo>
                      <a:pt x="1582" y="1713"/>
                    </a:lnTo>
                    <a:cubicBezTo>
                      <a:pt x="1582" y="1625"/>
                      <a:pt x="1626" y="1581"/>
                      <a:pt x="1713" y="1581"/>
                    </a:cubicBezTo>
                    <a:lnTo>
                      <a:pt x="2987" y="1537"/>
                    </a:lnTo>
                    <a:close/>
                    <a:moveTo>
                      <a:pt x="1713" y="0"/>
                    </a:moveTo>
                    <a:cubicBezTo>
                      <a:pt x="747" y="0"/>
                      <a:pt x="1" y="791"/>
                      <a:pt x="1" y="1713"/>
                    </a:cubicBezTo>
                    <a:lnTo>
                      <a:pt x="1" y="16690"/>
                    </a:lnTo>
                    <a:cubicBezTo>
                      <a:pt x="1" y="17657"/>
                      <a:pt x="791" y="18403"/>
                      <a:pt x="1713" y="18403"/>
                    </a:cubicBezTo>
                    <a:lnTo>
                      <a:pt x="2987" y="18403"/>
                    </a:lnTo>
                    <a:cubicBezTo>
                      <a:pt x="3910" y="18359"/>
                      <a:pt x="4656" y="17613"/>
                      <a:pt x="4656" y="16690"/>
                    </a:cubicBezTo>
                    <a:lnTo>
                      <a:pt x="4656" y="1713"/>
                    </a:lnTo>
                    <a:cubicBezTo>
                      <a:pt x="4656" y="791"/>
                      <a:pt x="3910" y="0"/>
                      <a:pt x="2987" y="0"/>
                    </a:cubicBez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17"/>
              <p:cNvSpPr/>
              <p:nvPr/>
            </p:nvSpPr>
            <p:spPr>
              <a:xfrm>
                <a:off x="5204589" y="1355442"/>
                <a:ext cx="39621" cy="39985"/>
              </a:xfrm>
              <a:custGeom>
                <a:avLst/>
                <a:gdLst/>
                <a:ahLst/>
                <a:cxnLst/>
                <a:rect l="l" t="t" r="r" b="b"/>
                <a:pathLst>
                  <a:path w="4788" h="4832" extrusionOk="0">
                    <a:moveTo>
                      <a:pt x="879" y="1"/>
                    </a:moveTo>
                    <a:cubicBezTo>
                      <a:pt x="395" y="1"/>
                      <a:pt x="0" y="396"/>
                      <a:pt x="0" y="923"/>
                    </a:cubicBezTo>
                    <a:lnTo>
                      <a:pt x="0" y="3910"/>
                    </a:lnTo>
                    <a:cubicBezTo>
                      <a:pt x="0" y="4393"/>
                      <a:pt x="395" y="4832"/>
                      <a:pt x="879" y="4832"/>
                    </a:cubicBezTo>
                    <a:lnTo>
                      <a:pt x="3909" y="4832"/>
                    </a:lnTo>
                    <a:cubicBezTo>
                      <a:pt x="4392" y="4832"/>
                      <a:pt x="4788" y="4393"/>
                      <a:pt x="4788" y="3910"/>
                    </a:cubicBezTo>
                    <a:lnTo>
                      <a:pt x="4788" y="923"/>
                    </a:lnTo>
                    <a:cubicBezTo>
                      <a:pt x="4788" y="396"/>
                      <a:pt x="4392" y="1"/>
                      <a:pt x="39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17"/>
              <p:cNvSpPr/>
              <p:nvPr/>
            </p:nvSpPr>
            <p:spPr>
              <a:xfrm>
                <a:off x="5198408" y="1349261"/>
                <a:ext cx="52348" cy="52348"/>
              </a:xfrm>
              <a:custGeom>
                <a:avLst/>
                <a:gdLst/>
                <a:ahLst/>
                <a:cxnLst/>
                <a:rect l="l" t="t" r="r" b="b"/>
                <a:pathLst>
                  <a:path w="6326" h="6326" extrusionOk="0">
                    <a:moveTo>
                      <a:pt x="4656" y="1538"/>
                    </a:moveTo>
                    <a:cubicBezTo>
                      <a:pt x="4744" y="1538"/>
                      <a:pt x="4788" y="1582"/>
                      <a:pt x="4788" y="1670"/>
                    </a:cubicBezTo>
                    <a:lnTo>
                      <a:pt x="4788" y="4657"/>
                    </a:lnTo>
                    <a:cubicBezTo>
                      <a:pt x="4788" y="4744"/>
                      <a:pt x="4744" y="4788"/>
                      <a:pt x="4656" y="4788"/>
                    </a:cubicBezTo>
                    <a:lnTo>
                      <a:pt x="1626" y="4788"/>
                    </a:lnTo>
                    <a:cubicBezTo>
                      <a:pt x="1582" y="4788"/>
                      <a:pt x="1494" y="4744"/>
                      <a:pt x="1494" y="4657"/>
                    </a:cubicBezTo>
                    <a:lnTo>
                      <a:pt x="1494" y="1670"/>
                    </a:lnTo>
                    <a:cubicBezTo>
                      <a:pt x="1494" y="1582"/>
                      <a:pt x="1582" y="1538"/>
                      <a:pt x="1626" y="1538"/>
                    </a:cubicBezTo>
                    <a:close/>
                    <a:moveTo>
                      <a:pt x="1626" y="1"/>
                    </a:moveTo>
                    <a:cubicBezTo>
                      <a:pt x="747" y="1"/>
                      <a:pt x="1" y="748"/>
                      <a:pt x="1" y="1670"/>
                    </a:cubicBezTo>
                    <a:lnTo>
                      <a:pt x="1" y="4701"/>
                    </a:lnTo>
                    <a:cubicBezTo>
                      <a:pt x="1" y="5579"/>
                      <a:pt x="747" y="6326"/>
                      <a:pt x="1626" y="6326"/>
                    </a:cubicBezTo>
                    <a:lnTo>
                      <a:pt x="4656" y="6326"/>
                    </a:lnTo>
                    <a:cubicBezTo>
                      <a:pt x="5579" y="6326"/>
                      <a:pt x="6325" y="5579"/>
                      <a:pt x="6281" y="4657"/>
                    </a:cubicBezTo>
                    <a:lnTo>
                      <a:pt x="6281" y="1670"/>
                    </a:lnTo>
                    <a:cubicBezTo>
                      <a:pt x="6281" y="748"/>
                      <a:pt x="5579" y="1"/>
                      <a:pt x="4656" y="1"/>
                    </a:cubicBez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7"/>
              <p:cNvSpPr/>
              <p:nvPr/>
            </p:nvSpPr>
            <p:spPr>
              <a:xfrm>
                <a:off x="5214403" y="1257677"/>
                <a:ext cx="8" cy="79606"/>
              </a:xfrm>
              <a:custGeom>
                <a:avLst/>
                <a:gdLst/>
                <a:ahLst/>
                <a:cxnLst/>
                <a:rect l="l" t="t" r="r" b="b"/>
                <a:pathLst>
                  <a:path w="1" h="9620" extrusionOk="0">
                    <a:moveTo>
                      <a:pt x="0" y="9620"/>
                    </a:moveTo>
                    <a:lnTo>
                      <a:pt x="0" y="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7"/>
              <p:cNvSpPr/>
              <p:nvPr/>
            </p:nvSpPr>
            <p:spPr>
              <a:xfrm>
                <a:off x="5208222" y="1257677"/>
                <a:ext cx="12727" cy="79606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9620" extrusionOk="0">
                    <a:moveTo>
                      <a:pt x="0" y="1"/>
                    </a:moveTo>
                    <a:lnTo>
                      <a:pt x="0" y="9620"/>
                    </a:lnTo>
                    <a:lnTo>
                      <a:pt x="1538" y="9620"/>
                    </a:lnTo>
                    <a:lnTo>
                      <a:pt x="1538" y="1"/>
                    </a:ln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7"/>
              <p:cNvSpPr/>
              <p:nvPr/>
            </p:nvSpPr>
            <p:spPr>
              <a:xfrm>
                <a:off x="5234386" y="1257677"/>
                <a:ext cx="8" cy="79606"/>
              </a:xfrm>
              <a:custGeom>
                <a:avLst/>
                <a:gdLst/>
                <a:ahLst/>
                <a:cxnLst/>
                <a:rect l="l" t="t" r="r" b="b"/>
                <a:pathLst>
                  <a:path w="1" h="9620" extrusionOk="0">
                    <a:moveTo>
                      <a:pt x="1" y="9620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17"/>
              <p:cNvSpPr/>
              <p:nvPr/>
            </p:nvSpPr>
            <p:spPr>
              <a:xfrm>
                <a:off x="5228213" y="1257677"/>
                <a:ext cx="12727" cy="79606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9620" extrusionOk="0">
                    <a:moveTo>
                      <a:pt x="0" y="1"/>
                    </a:moveTo>
                    <a:lnTo>
                      <a:pt x="0" y="9620"/>
                    </a:lnTo>
                    <a:lnTo>
                      <a:pt x="1537" y="9620"/>
                    </a:lnTo>
                    <a:lnTo>
                      <a:pt x="1537" y="1"/>
                    </a:ln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7"/>
              <p:cNvSpPr/>
              <p:nvPr/>
            </p:nvSpPr>
            <p:spPr>
              <a:xfrm>
                <a:off x="5182778" y="1303212"/>
                <a:ext cx="206089" cy="266935"/>
              </a:xfrm>
              <a:custGeom>
                <a:avLst/>
                <a:gdLst/>
                <a:ahLst/>
                <a:cxnLst/>
                <a:rect l="l" t="t" r="r" b="b"/>
                <a:pathLst>
                  <a:path w="24905" h="32258" extrusionOk="0">
                    <a:moveTo>
                      <a:pt x="12748" y="1"/>
                    </a:moveTo>
                    <a:cubicBezTo>
                      <a:pt x="12222" y="1"/>
                      <a:pt x="11724" y="304"/>
                      <a:pt x="11464" y="822"/>
                    </a:cubicBezTo>
                    <a:lnTo>
                      <a:pt x="352" y="25506"/>
                    </a:lnTo>
                    <a:cubicBezTo>
                      <a:pt x="1" y="26209"/>
                      <a:pt x="308" y="27044"/>
                      <a:pt x="1011" y="27351"/>
                    </a:cubicBezTo>
                    <a:lnTo>
                      <a:pt x="11596" y="32138"/>
                    </a:lnTo>
                    <a:cubicBezTo>
                      <a:pt x="11781" y="32219"/>
                      <a:pt x="11974" y="32257"/>
                      <a:pt x="12164" y="32257"/>
                    </a:cubicBezTo>
                    <a:cubicBezTo>
                      <a:pt x="12700" y="32257"/>
                      <a:pt x="13214" y="31954"/>
                      <a:pt x="13441" y="31436"/>
                    </a:cubicBezTo>
                    <a:lnTo>
                      <a:pt x="24597" y="6752"/>
                    </a:lnTo>
                    <a:cubicBezTo>
                      <a:pt x="24904" y="6049"/>
                      <a:pt x="24597" y="5215"/>
                      <a:pt x="23894" y="4907"/>
                    </a:cubicBezTo>
                    <a:lnTo>
                      <a:pt x="13309" y="120"/>
                    </a:lnTo>
                    <a:cubicBezTo>
                      <a:pt x="13125" y="39"/>
                      <a:pt x="12934" y="1"/>
                      <a:pt x="127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7"/>
              <p:cNvSpPr/>
              <p:nvPr/>
            </p:nvSpPr>
            <p:spPr>
              <a:xfrm>
                <a:off x="5175149" y="1296527"/>
                <a:ext cx="220620" cy="279902"/>
              </a:xfrm>
              <a:custGeom>
                <a:avLst/>
                <a:gdLst/>
                <a:ahLst/>
                <a:cxnLst/>
                <a:rect l="l" t="t" r="r" b="b"/>
                <a:pathLst>
                  <a:path w="26661" h="33825" extrusionOk="0">
                    <a:moveTo>
                      <a:pt x="13660" y="1586"/>
                    </a:moveTo>
                    <a:cubicBezTo>
                      <a:pt x="13748" y="1586"/>
                      <a:pt x="13836" y="1586"/>
                      <a:pt x="13924" y="1630"/>
                    </a:cubicBezTo>
                    <a:lnTo>
                      <a:pt x="24465" y="6374"/>
                    </a:lnTo>
                    <a:cubicBezTo>
                      <a:pt x="24772" y="6550"/>
                      <a:pt x="24948" y="6901"/>
                      <a:pt x="24772" y="7208"/>
                    </a:cubicBezTo>
                    <a:lnTo>
                      <a:pt x="13660" y="31892"/>
                    </a:lnTo>
                    <a:cubicBezTo>
                      <a:pt x="13532" y="32116"/>
                      <a:pt x="13312" y="32270"/>
                      <a:pt x="13083" y="32270"/>
                    </a:cubicBezTo>
                    <a:cubicBezTo>
                      <a:pt x="12997" y="32270"/>
                      <a:pt x="12910" y="32248"/>
                      <a:pt x="12826" y="32200"/>
                    </a:cubicBezTo>
                    <a:lnTo>
                      <a:pt x="2241" y="27456"/>
                    </a:lnTo>
                    <a:cubicBezTo>
                      <a:pt x="1933" y="27325"/>
                      <a:pt x="1801" y="26929"/>
                      <a:pt x="1933" y="26622"/>
                    </a:cubicBezTo>
                    <a:lnTo>
                      <a:pt x="13089" y="1938"/>
                    </a:lnTo>
                    <a:cubicBezTo>
                      <a:pt x="13221" y="1718"/>
                      <a:pt x="13397" y="1586"/>
                      <a:pt x="13660" y="1586"/>
                    </a:cubicBezTo>
                    <a:close/>
                    <a:moveTo>
                      <a:pt x="13638" y="0"/>
                    </a:moveTo>
                    <a:cubicBezTo>
                      <a:pt x="12799" y="0"/>
                      <a:pt x="12000" y="493"/>
                      <a:pt x="11640" y="1279"/>
                    </a:cubicBezTo>
                    <a:lnTo>
                      <a:pt x="528" y="26007"/>
                    </a:lnTo>
                    <a:cubicBezTo>
                      <a:pt x="1" y="27105"/>
                      <a:pt x="528" y="28379"/>
                      <a:pt x="1626" y="28862"/>
                    </a:cubicBezTo>
                    <a:lnTo>
                      <a:pt x="12167" y="33649"/>
                    </a:lnTo>
                    <a:cubicBezTo>
                      <a:pt x="12474" y="33737"/>
                      <a:pt x="12782" y="33825"/>
                      <a:pt x="13089" y="33825"/>
                    </a:cubicBezTo>
                    <a:lnTo>
                      <a:pt x="13045" y="33781"/>
                    </a:lnTo>
                    <a:cubicBezTo>
                      <a:pt x="13880" y="33781"/>
                      <a:pt x="14670" y="33298"/>
                      <a:pt x="15022" y="32507"/>
                    </a:cubicBezTo>
                    <a:lnTo>
                      <a:pt x="26178" y="7823"/>
                    </a:lnTo>
                    <a:cubicBezTo>
                      <a:pt x="26661" y="6725"/>
                      <a:pt x="26178" y="5452"/>
                      <a:pt x="25080" y="4968"/>
                    </a:cubicBezTo>
                    <a:lnTo>
                      <a:pt x="14495" y="181"/>
                    </a:lnTo>
                    <a:cubicBezTo>
                      <a:pt x="14215" y="58"/>
                      <a:pt x="13924" y="0"/>
                      <a:pt x="13638" y="0"/>
                    </a:cubicBez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7"/>
              <p:cNvSpPr/>
              <p:nvPr/>
            </p:nvSpPr>
            <p:spPr>
              <a:xfrm>
                <a:off x="5237662" y="1329087"/>
                <a:ext cx="78149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9444" h="16053" extrusionOk="0">
                    <a:moveTo>
                      <a:pt x="7246" y="1"/>
                    </a:moveTo>
                    <a:cubicBezTo>
                      <a:pt x="6892" y="1"/>
                      <a:pt x="6532" y="190"/>
                      <a:pt x="6369" y="550"/>
                    </a:cubicBezTo>
                    <a:lnTo>
                      <a:pt x="220" y="14210"/>
                    </a:lnTo>
                    <a:cubicBezTo>
                      <a:pt x="0" y="14693"/>
                      <a:pt x="220" y="15220"/>
                      <a:pt x="659" y="15440"/>
                    </a:cubicBezTo>
                    <a:lnTo>
                      <a:pt x="1845" y="15967"/>
                    </a:lnTo>
                    <a:cubicBezTo>
                      <a:pt x="1972" y="16025"/>
                      <a:pt x="2103" y="16052"/>
                      <a:pt x="2230" y="16052"/>
                    </a:cubicBezTo>
                    <a:cubicBezTo>
                      <a:pt x="2585" y="16052"/>
                      <a:pt x="2913" y="15839"/>
                      <a:pt x="3075" y="15484"/>
                    </a:cubicBezTo>
                    <a:lnTo>
                      <a:pt x="9224" y="1824"/>
                    </a:lnTo>
                    <a:cubicBezTo>
                      <a:pt x="9443" y="1385"/>
                      <a:pt x="9267" y="814"/>
                      <a:pt x="8784" y="638"/>
                    </a:cubicBezTo>
                    <a:lnTo>
                      <a:pt x="7598" y="67"/>
                    </a:lnTo>
                    <a:cubicBezTo>
                      <a:pt x="7487" y="23"/>
                      <a:pt x="7367" y="1"/>
                      <a:pt x="7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17"/>
              <p:cNvSpPr/>
              <p:nvPr/>
            </p:nvSpPr>
            <p:spPr>
              <a:xfrm>
                <a:off x="5230389" y="1322550"/>
                <a:ext cx="92688" cy="145574"/>
              </a:xfrm>
              <a:custGeom>
                <a:avLst/>
                <a:gdLst/>
                <a:ahLst/>
                <a:cxnLst/>
                <a:rect l="l" t="t" r="r" b="b"/>
                <a:pathLst>
                  <a:path w="11201" h="17592" extrusionOk="0">
                    <a:moveTo>
                      <a:pt x="8170" y="1560"/>
                    </a:moveTo>
                    <a:lnTo>
                      <a:pt x="9312" y="2131"/>
                    </a:lnTo>
                    <a:cubicBezTo>
                      <a:pt x="9400" y="2175"/>
                      <a:pt x="9444" y="2263"/>
                      <a:pt x="9400" y="2307"/>
                    </a:cubicBezTo>
                    <a:lnTo>
                      <a:pt x="3251" y="15966"/>
                    </a:lnTo>
                    <a:cubicBezTo>
                      <a:pt x="3207" y="16010"/>
                      <a:pt x="3207" y="16054"/>
                      <a:pt x="3163" y="16054"/>
                    </a:cubicBezTo>
                    <a:lnTo>
                      <a:pt x="3031" y="16054"/>
                    </a:lnTo>
                    <a:lnTo>
                      <a:pt x="1845" y="15527"/>
                    </a:lnTo>
                    <a:cubicBezTo>
                      <a:pt x="1801" y="15483"/>
                      <a:pt x="1757" y="15395"/>
                      <a:pt x="1801" y="15307"/>
                    </a:cubicBezTo>
                    <a:lnTo>
                      <a:pt x="7950" y="1648"/>
                    </a:lnTo>
                    <a:cubicBezTo>
                      <a:pt x="7950" y="1604"/>
                      <a:pt x="7994" y="1560"/>
                      <a:pt x="8038" y="1560"/>
                    </a:cubicBezTo>
                    <a:close/>
                    <a:moveTo>
                      <a:pt x="8097" y="0"/>
                    </a:moveTo>
                    <a:cubicBezTo>
                      <a:pt x="7457" y="0"/>
                      <a:pt x="6835" y="376"/>
                      <a:pt x="6545" y="989"/>
                    </a:cubicBezTo>
                    <a:lnTo>
                      <a:pt x="396" y="14649"/>
                    </a:lnTo>
                    <a:cubicBezTo>
                      <a:pt x="1" y="15483"/>
                      <a:pt x="396" y="16493"/>
                      <a:pt x="1230" y="16889"/>
                    </a:cubicBezTo>
                    <a:lnTo>
                      <a:pt x="2416" y="17460"/>
                    </a:lnTo>
                    <a:cubicBezTo>
                      <a:pt x="2636" y="17547"/>
                      <a:pt x="2856" y="17591"/>
                      <a:pt x="3119" y="17591"/>
                    </a:cubicBezTo>
                    <a:cubicBezTo>
                      <a:pt x="3295" y="17591"/>
                      <a:pt x="3514" y="17547"/>
                      <a:pt x="3734" y="17460"/>
                    </a:cubicBezTo>
                    <a:cubicBezTo>
                      <a:pt x="4129" y="17328"/>
                      <a:pt x="4481" y="16976"/>
                      <a:pt x="4656" y="16581"/>
                    </a:cubicBezTo>
                    <a:lnTo>
                      <a:pt x="10805" y="2921"/>
                    </a:lnTo>
                    <a:cubicBezTo>
                      <a:pt x="11201" y="2087"/>
                      <a:pt x="10805" y="1077"/>
                      <a:pt x="9971" y="681"/>
                    </a:cubicBezTo>
                    <a:lnTo>
                      <a:pt x="8785" y="154"/>
                    </a:lnTo>
                    <a:cubicBezTo>
                      <a:pt x="8563" y="49"/>
                      <a:pt x="8329" y="0"/>
                      <a:pt x="8097" y="0"/>
                    </a:cubicBez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7"/>
              <p:cNvSpPr/>
              <p:nvPr/>
            </p:nvSpPr>
            <p:spPr>
              <a:xfrm>
                <a:off x="5275816" y="1435052"/>
                <a:ext cx="49807" cy="4795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5795" extrusionOk="0">
                    <a:moveTo>
                      <a:pt x="2272" y="0"/>
                    </a:moveTo>
                    <a:cubicBezTo>
                      <a:pt x="1937" y="0"/>
                      <a:pt x="1611" y="204"/>
                      <a:pt x="1450" y="525"/>
                    </a:cubicBezTo>
                    <a:lnTo>
                      <a:pt x="220" y="3293"/>
                    </a:lnTo>
                    <a:cubicBezTo>
                      <a:pt x="1" y="3732"/>
                      <a:pt x="220" y="4259"/>
                      <a:pt x="660" y="4478"/>
                    </a:cubicBezTo>
                    <a:lnTo>
                      <a:pt x="3383" y="5708"/>
                    </a:lnTo>
                    <a:cubicBezTo>
                      <a:pt x="3512" y="5767"/>
                      <a:pt x="3645" y="5794"/>
                      <a:pt x="3774" y="5794"/>
                    </a:cubicBezTo>
                    <a:cubicBezTo>
                      <a:pt x="4126" y="5794"/>
                      <a:pt x="4452" y="5591"/>
                      <a:pt x="4613" y="5269"/>
                    </a:cubicBezTo>
                    <a:lnTo>
                      <a:pt x="5842" y="2502"/>
                    </a:lnTo>
                    <a:cubicBezTo>
                      <a:pt x="6018" y="2063"/>
                      <a:pt x="5842" y="1536"/>
                      <a:pt x="5359" y="1316"/>
                    </a:cubicBezTo>
                    <a:lnTo>
                      <a:pt x="2636" y="86"/>
                    </a:lnTo>
                    <a:cubicBezTo>
                      <a:pt x="2518" y="27"/>
                      <a:pt x="2394" y="0"/>
                      <a:pt x="22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17"/>
              <p:cNvSpPr/>
              <p:nvPr/>
            </p:nvSpPr>
            <p:spPr>
              <a:xfrm>
                <a:off x="5268551" y="1428829"/>
                <a:ext cx="64338" cy="60465"/>
              </a:xfrm>
              <a:custGeom>
                <a:avLst/>
                <a:gdLst/>
                <a:ahLst/>
                <a:cxnLst/>
                <a:rect l="l" t="t" r="r" b="b"/>
                <a:pathLst>
                  <a:path w="7775" h="7307" extrusionOk="0">
                    <a:moveTo>
                      <a:pt x="3207" y="1541"/>
                    </a:moveTo>
                    <a:lnTo>
                      <a:pt x="5974" y="2771"/>
                    </a:lnTo>
                    <a:cubicBezTo>
                      <a:pt x="6018" y="2815"/>
                      <a:pt x="6062" y="2903"/>
                      <a:pt x="6018" y="2947"/>
                    </a:cubicBezTo>
                    <a:lnTo>
                      <a:pt x="4788" y="5714"/>
                    </a:lnTo>
                    <a:cubicBezTo>
                      <a:pt x="4788" y="5714"/>
                      <a:pt x="4744" y="5757"/>
                      <a:pt x="4700" y="5757"/>
                    </a:cubicBezTo>
                    <a:lnTo>
                      <a:pt x="4612" y="5757"/>
                    </a:lnTo>
                    <a:lnTo>
                      <a:pt x="1889" y="4528"/>
                    </a:lnTo>
                    <a:cubicBezTo>
                      <a:pt x="1801" y="4484"/>
                      <a:pt x="1757" y="4440"/>
                      <a:pt x="1801" y="4352"/>
                    </a:cubicBezTo>
                    <a:lnTo>
                      <a:pt x="3031" y="1629"/>
                    </a:lnTo>
                    <a:cubicBezTo>
                      <a:pt x="3075" y="1585"/>
                      <a:pt x="3075" y="1541"/>
                      <a:pt x="3119" y="1541"/>
                    </a:cubicBezTo>
                    <a:close/>
                    <a:moveTo>
                      <a:pt x="3161" y="1"/>
                    </a:moveTo>
                    <a:cubicBezTo>
                      <a:pt x="2526" y="1"/>
                      <a:pt x="1919" y="362"/>
                      <a:pt x="1625" y="1014"/>
                    </a:cubicBezTo>
                    <a:lnTo>
                      <a:pt x="396" y="3737"/>
                    </a:lnTo>
                    <a:cubicBezTo>
                      <a:pt x="0" y="4572"/>
                      <a:pt x="396" y="5582"/>
                      <a:pt x="1230" y="5933"/>
                    </a:cubicBezTo>
                    <a:lnTo>
                      <a:pt x="3997" y="7163"/>
                    </a:lnTo>
                    <a:cubicBezTo>
                      <a:pt x="4141" y="7235"/>
                      <a:pt x="4343" y="7306"/>
                      <a:pt x="4532" y="7306"/>
                    </a:cubicBezTo>
                    <a:cubicBezTo>
                      <a:pt x="4574" y="7306"/>
                      <a:pt x="4616" y="7303"/>
                      <a:pt x="4656" y="7295"/>
                    </a:cubicBezTo>
                    <a:cubicBezTo>
                      <a:pt x="4689" y="7297"/>
                      <a:pt x="4723" y="7298"/>
                      <a:pt x="4755" y="7298"/>
                    </a:cubicBezTo>
                    <a:cubicBezTo>
                      <a:pt x="5372" y="7298"/>
                      <a:pt x="5901" y="6912"/>
                      <a:pt x="6193" y="6328"/>
                    </a:cubicBezTo>
                    <a:lnTo>
                      <a:pt x="7423" y="3605"/>
                    </a:lnTo>
                    <a:cubicBezTo>
                      <a:pt x="7774" y="2771"/>
                      <a:pt x="7423" y="1761"/>
                      <a:pt x="6589" y="1409"/>
                    </a:cubicBezTo>
                    <a:lnTo>
                      <a:pt x="3822" y="136"/>
                    </a:lnTo>
                    <a:cubicBezTo>
                      <a:pt x="3606" y="45"/>
                      <a:pt x="3382" y="1"/>
                      <a:pt x="3161" y="1"/>
                    </a:cubicBez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17"/>
              <p:cNvSpPr/>
              <p:nvPr/>
            </p:nvSpPr>
            <p:spPr>
              <a:xfrm>
                <a:off x="5307432" y="1347813"/>
                <a:ext cx="33083" cy="72696"/>
              </a:xfrm>
              <a:custGeom>
                <a:avLst/>
                <a:gdLst/>
                <a:ahLst/>
                <a:cxnLst/>
                <a:rect l="l" t="t" r="r" b="b"/>
                <a:pathLst>
                  <a:path w="3998" h="8785" extrusionOk="0">
                    <a:moveTo>
                      <a:pt x="1" y="8785"/>
                    </a:moveTo>
                    <a:lnTo>
                      <a:pt x="3998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17"/>
              <p:cNvSpPr/>
              <p:nvPr/>
            </p:nvSpPr>
            <p:spPr>
              <a:xfrm>
                <a:off x="5301987" y="1345264"/>
                <a:ext cx="44346" cy="77793"/>
              </a:xfrm>
              <a:custGeom>
                <a:avLst/>
                <a:gdLst/>
                <a:ahLst/>
                <a:cxnLst/>
                <a:rect l="l" t="t" r="r" b="b"/>
                <a:pathLst>
                  <a:path w="5359" h="9401" extrusionOk="0">
                    <a:moveTo>
                      <a:pt x="3953" y="1"/>
                    </a:moveTo>
                    <a:lnTo>
                      <a:pt x="0" y="8785"/>
                    </a:lnTo>
                    <a:lnTo>
                      <a:pt x="1362" y="9400"/>
                    </a:lnTo>
                    <a:lnTo>
                      <a:pt x="5359" y="616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17"/>
              <p:cNvSpPr/>
              <p:nvPr/>
            </p:nvSpPr>
            <p:spPr>
              <a:xfrm>
                <a:off x="5325611" y="1355806"/>
                <a:ext cx="32711" cy="72696"/>
              </a:xfrm>
              <a:custGeom>
                <a:avLst/>
                <a:gdLst/>
                <a:ahLst/>
                <a:cxnLst/>
                <a:rect l="l" t="t" r="r" b="b"/>
                <a:pathLst>
                  <a:path w="3953" h="8785" extrusionOk="0">
                    <a:moveTo>
                      <a:pt x="0" y="8785"/>
                    </a:moveTo>
                    <a:lnTo>
                      <a:pt x="3953" y="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17"/>
              <p:cNvSpPr/>
              <p:nvPr/>
            </p:nvSpPr>
            <p:spPr>
              <a:xfrm>
                <a:off x="5319794" y="1353265"/>
                <a:ext cx="44346" cy="77785"/>
              </a:xfrm>
              <a:custGeom>
                <a:avLst/>
                <a:gdLst/>
                <a:ahLst/>
                <a:cxnLst/>
                <a:rect l="l" t="t" r="r" b="b"/>
                <a:pathLst>
                  <a:path w="5359" h="9400" extrusionOk="0">
                    <a:moveTo>
                      <a:pt x="3997" y="0"/>
                    </a:moveTo>
                    <a:lnTo>
                      <a:pt x="0" y="8784"/>
                    </a:lnTo>
                    <a:lnTo>
                      <a:pt x="1406" y="9399"/>
                    </a:lnTo>
                    <a:lnTo>
                      <a:pt x="5359" y="659"/>
                    </a:lnTo>
                    <a:lnTo>
                      <a:pt x="3997" y="0"/>
                    </a:ln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7"/>
              <p:cNvSpPr/>
              <p:nvPr/>
            </p:nvSpPr>
            <p:spPr>
              <a:xfrm>
                <a:off x="4930202" y="1286845"/>
                <a:ext cx="420155" cy="413436"/>
              </a:xfrm>
              <a:custGeom>
                <a:avLst/>
                <a:gdLst/>
                <a:ahLst/>
                <a:cxnLst/>
                <a:rect l="l" t="t" r="r" b="b"/>
                <a:pathLst>
                  <a:path w="50774" h="49962" extrusionOk="0">
                    <a:moveTo>
                      <a:pt x="20309" y="0"/>
                    </a:moveTo>
                    <a:cubicBezTo>
                      <a:pt x="19260" y="0"/>
                      <a:pt x="18206" y="407"/>
                      <a:pt x="17393" y="1219"/>
                    </a:cubicBezTo>
                    <a:lnTo>
                      <a:pt x="1626" y="16987"/>
                    </a:lnTo>
                    <a:cubicBezTo>
                      <a:pt x="0" y="18612"/>
                      <a:pt x="0" y="21204"/>
                      <a:pt x="1626" y="22785"/>
                    </a:cubicBezTo>
                    <a:lnTo>
                      <a:pt x="27583" y="48742"/>
                    </a:lnTo>
                    <a:cubicBezTo>
                      <a:pt x="28374" y="49555"/>
                      <a:pt x="29417" y="49961"/>
                      <a:pt x="30466" y="49961"/>
                    </a:cubicBezTo>
                    <a:cubicBezTo>
                      <a:pt x="31514" y="49961"/>
                      <a:pt x="32568" y="49555"/>
                      <a:pt x="33381" y="48742"/>
                    </a:cubicBezTo>
                    <a:lnTo>
                      <a:pt x="49149" y="32975"/>
                    </a:lnTo>
                    <a:cubicBezTo>
                      <a:pt x="50774" y="31393"/>
                      <a:pt x="50774" y="28802"/>
                      <a:pt x="49149" y="27177"/>
                    </a:cubicBezTo>
                    <a:lnTo>
                      <a:pt x="23191" y="1219"/>
                    </a:lnTo>
                    <a:cubicBezTo>
                      <a:pt x="22400" y="407"/>
                      <a:pt x="21357" y="0"/>
                      <a:pt x="2030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17"/>
              <p:cNvSpPr/>
              <p:nvPr/>
            </p:nvSpPr>
            <p:spPr>
              <a:xfrm>
                <a:off x="4923293" y="1280482"/>
                <a:ext cx="433974" cy="426063"/>
              </a:xfrm>
              <a:custGeom>
                <a:avLst/>
                <a:gdLst/>
                <a:ahLst/>
                <a:cxnLst/>
                <a:rect l="l" t="t" r="r" b="b"/>
                <a:pathLst>
                  <a:path w="52444" h="51488" extrusionOk="0">
                    <a:moveTo>
                      <a:pt x="21127" y="1549"/>
                    </a:moveTo>
                    <a:cubicBezTo>
                      <a:pt x="22006" y="1549"/>
                      <a:pt x="22884" y="1900"/>
                      <a:pt x="23499" y="2515"/>
                    </a:cubicBezTo>
                    <a:lnTo>
                      <a:pt x="49457" y="28473"/>
                    </a:lnTo>
                    <a:cubicBezTo>
                      <a:pt x="50730" y="29791"/>
                      <a:pt x="50730" y="31899"/>
                      <a:pt x="49457" y="33216"/>
                    </a:cubicBezTo>
                    <a:lnTo>
                      <a:pt x="33689" y="48984"/>
                    </a:lnTo>
                    <a:cubicBezTo>
                      <a:pt x="33030" y="49643"/>
                      <a:pt x="32173" y="49973"/>
                      <a:pt x="31317" y="49973"/>
                    </a:cubicBezTo>
                    <a:cubicBezTo>
                      <a:pt x="30461" y="49973"/>
                      <a:pt x="29604" y="49643"/>
                      <a:pt x="28945" y="48984"/>
                    </a:cubicBezTo>
                    <a:lnTo>
                      <a:pt x="2988" y="23071"/>
                    </a:lnTo>
                    <a:cubicBezTo>
                      <a:pt x="1714" y="21753"/>
                      <a:pt x="1714" y="19645"/>
                      <a:pt x="2988" y="18327"/>
                    </a:cubicBezTo>
                    <a:lnTo>
                      <a:pt x="18755" y="2515"/>
                    </a:lnTo>
                    <a:cubicBezTo>
                      <a:pt x="19414" y="1900"/>
                      <a:pt x="20249" y="1549"/>
                      <a:pt x="21127" y="1549"/>
                    </a:cubicBezTo>
                    <a:close/>
                    <a:moveTo>
                      <a:pt x="21133" y="1"/>
                    </a:moveTo>
                    <a:cubicBezTo>
                      <a:pt x="19886" y="1"/>
                      <a:pt x="18646" y="473"/>
                      <a:pt x="17701" y="1417"/>
                    </a:cubicBezTo>
                    <a:lnTo>
                      <a:pt x="1890" y="17229"/>
                    </a:lnTo>
                    <a:cubicBezTo>
                      <a:pt x="1" y="19118"/>
                      <a:pt x="1" y="22236"/>
                      <a:pt x="1890" y="24125"/>
                    </a:cubicBezTo>
                    <a:lnTo>
                      <a:pt x="27847" y="50082"/>
                    </a:lnTo>
                    <a:cubicBezTo>
                      <a:pt x="28770" y="51005"/>
                      <a:pt x="29999" y="51488"/>
                      <a:pt x="31317" y="51488"/>
                    </a:cubicBezTo>
                    <a:cubicBezTo>
                      <a:pt x="32591" y="51488"/>
                      <a:pt x="33821" y="51005"/>
                      <a:pt x="34743" y="50082"/>
                    </a:cubicBezTo>
                    <a:lnTo>
                      <a:pt x="50555" y="34315"/>
                    </a:lnTo>
                    <a:cubicBezTo>
                      <a:pt x="52443" y="32382"/>
                      <a:pt x="52443" y="29307"/>
                      <a:pt x="50555" y="27419"/>
                    </a:cubicBezTo>
                    <a:lnTo>
                      <a:pt x="24597" y="1417"/>
                    </a:lnTo>
                    <a:cubicBezTo>
                      <a:pt x="23631" y="473"/>
                      <a:pt x="22379" y="1"/>
                      <a:pt x="21133" y="1"/>
                    </a:cubicBez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17"/>
              <p:cNvSpPr/>
              <p:nvPr/>
            </p:nvSpPr>
            <p:spPr>
              <a:xfrm>
                <a:off x="5031596" y="1391047"/>
                <a:ext cx="179187" cy="165392"/>
              </a:xfrm>
              <a:custGeom>
                <a:avLst/>
                <a:gdLst/>
                <a:ahLst/>
                <a:cxnLst/>
                <a:rect l="l" t="t" r="r" b="b"/>
                <a:pathLst>
                  <a:path w="21654" h="19987" extrusionOk="0">
                    <a:moveTo>
                      <a:pt x="10717" y="1539"/>
                    </a:moveTo>
                    <a:cubicBezTo>
                      <a:pt x="12957" y="1539"/>
                      <a:pt x="15110" y="2418"/>
                      <a:pt x="16691" y="3999"/>
                    </a:cubicBezTo>
                    <a:cubicBezTo>
                      <a:pt x="19546" y="6854"/>
                      <a:pt x="19985" y="11334"/>
                      <a:pt x="17745" y="14672"/>
                    </a:cubicBezTo>
                    <a:cubicBezTo>
                      <a:pt x="16140" y="17095"/>
                      <a:pt x="13475" y="18436"/>
                      <a:pt x="10736" y="18436"/>
                    </a:cubicBezTo>
                    <a:cubicBezTo>
                      <a:pt x="9652" y="18436"/>
                      <a:pt x="8557" y="18226"/>
                      <a:pt x="7511" y="17790"/>
                    </a:cubicBezTo>
                    <a:cubicBezTo>
                      <a:pt x="3778" y="16253"/>
                      <a:pt x="1670" y="12300"/>
                      <a:pt x="2416" y="8347"/>
                    </a:cubicBezTo>
                    <a:cubicBezTo>
                      <a:pt x="3207" y="4394"/>
                      <a:pt x="6677" y="1539"/>
                      <a:pt x="10717" y="1539"/>
                    </a:cubicBezTo>
                    <a:close/>
                    <a:moveTo>
                      <a:pt x="10690" y="1"/>
                    </a:moveTo>
                    <a:cubicBezTo>
                      <a:pt x="9417" y="1"/>
                      <a:pt x="8129" y="243"/>
                      <a:pt x="6896" y="749"/>
                    </a:cubicBezTo>
                    <a:cubicBezTo>
                      <a:pt x="2504" y="2593"/>
                      <a:pt x="1" y="7249"/>
                      <a:pt x="923" y="11949"/>
                    </a:cubicBezTo>
                    <a:cubicBezTo>
                      <a:pt x="1845" y="16604"/>
                      <a:pt x="5974" y="19986"/>
                      <a:pt x="10717" y="19986"/>
                    </a:cubicBezTo>
                    <a:cubicBezTo>
                      <a:pt x="13353" y="19986"/>
                      <a:pt x="15900" y="18932"/>
                      <a:pt x="17789" y="17043"/>
                    </a:cubicBezTo>
                    <a:cubicBezTo>
                      <a:pt x="21171" y="13662"/>
                      <a:pt x="21654" y="8391"/>
                      <a:pt x="19019" y="4438"/>
                    </a:cubicBezTo>
                    <a:cubicBezTo>
                      <a:pt x="17123" y="1594"/>
                      <a:pt x="13954" y="1"/>
                      <a:pt x="10690" y="1"/>
                    </a:cubicBez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17"/>
              <p:cNvSpPr/>
              <p:nvPr/>
            </p:nvSpPr>
            <p:spPr>
              <a:xfrm>
                <a:off x="5045042" y="1398329"/>
                <a:ext cx="83238" cy="83602"/>
              </a:xfrm>
              <a:custGeom>
                <a:avLst/>
                <a:gdLst/>
                <a:ahLst/>
                <a:cxnLst/>
                <a:rect l="l" t="t" r="r" b="b"/>
                <a:pathLst>
                  <a:path w="10059" h="10103" extrusionOk="0">
                    <a:moveTo>
                      <a:pt x="8609" y="0"/>
                    </a:moveTo>
                    <a:cubicBezTo>
                      <a:pt x="7336" y="4085"/>
                      <a:pt x="4085" y="7335"/>
                      <a:pt x="1" y="8609"/>
                    </a:cubicBezTo>
                    <a:lnTo>
                      <a:pt x="440" y="10102"/>
                    </a:lnTo>
                    <a:cubicBezTo>
                      <a:pt x="5052" y="8653"/>
                      <a:pt x="8609" y="5051"/>
                      <a:pt x="10059" y="440"/>
                    </a:cubicBezTo>
                    <a:lnTo>
                      <a:pt x="8609" y="0"/>
                    </a:ln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7"/>
              <p:cNvSpPr/>
              <p:nvPr/>
            </p:nvSpPr>
            <p:spPr>
              <a:xfrm>
                <a:off x="5090833" y="1444121"/>
                <a:ext cx="105771" cy="105771"/>
              </a:xfrm>
              <a:custGeom>
                <a:avLst/>
                <a:gdLst/>
                <a:ahLst/>
                <a:cxnLst/>
                <a:rect l="l" t="t" r="r" b="b"/>
                <a:pathLst>
                  <a:path w="12782" h="12782" extrusionOk="0">
                    <a:moveTo>
                      <a:pt x="11245" y="0"/>
                    </a:moveTo>
                    <a:cubicBezTo>
                      <a:pt x="10366" y="5798"/>
                      <a:pt x="5798" y="10366"/>
                      <a:pt x="1" y="11288"/>
                    </a:cubicBezTo>
                    <a:lnTo>
                      <a:pt x="220" y="12782"/>
                    </a:lnTo>
                    <a:cubicBezTo>
                      <a:pt x="6677" y="11815"/>
                      <a:pt x="11772" y="6720"/>
                      <a:pt x="12782" y="220"/>
                    </a:cubicBezTo>
                    <a:lnTo>
                      <a:pt x="11245" y="0"/>
                    </a:ln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17"/>
              <p:cNvSpPr/>
              <p:nvPr/>
            </p:nvSpPr>
            <p:spPr>
              <a:xfrm>
                <a:off x="5054492" y="1407779"/>
                <a:ext cx="111952" cy="111952"/>
              </a:xfrm>
              <a:custGeom>
                <a:avLst/>
                <a:gdLst/>
                <a:ahLst/>
                <a:cxnLst/>
                <a:rect l="l" t="t" r="r" b="b"/>
                <a:pathLst>
                  <a:path w="13529" h="13529" extrusionOk="0">
                    <a:moveTo>
                      <a:pt x="11991" y="0"/>
                    </a:moveTo>
                    <a:cubicBezTo>
                      <a:pt x="11420" y="6369"/>
                      <a:pt x="6369" y="11420"/>
                      <a:pt x="1" y="11991"/>
                    </a:cubicBezTo>
                    <a:lnTo>
                      <a:pt x="132" y="13528"/>
                    </a:lnTo>
                    <a:cubicBezTo>
                      <a:pt x="7248" y="12869"/>
                      <a:pt x="12870" y="7247"/>
                      <a:pt x="13528" y="176"/>
                    </a:cubicBezTo>
                    <a:lnTo>
                      <a:pt x="11991" y="0"/>
                    </a:ln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17"/>
              <p:cNvSpPr/>
              <p:nvPr/>
            </p:nvSpPr>
            <p:spPr>
              <a:xfrm>
                <a:off x="5043586" y="1406496"/>
                <a:ext cx="146848" cy="134700"/>
              </a:xfrm>
              <a:custGeom>
                <a:avLst/>
                <a:gdLst/>
                <a:ahLst/>
                <a:cxnLst/>
                <a:rect l="l" t="t" r="r" b="b"/>
                <a:pathLst>
                  <a:path w="17746" h="16278" extrusionOk="0">
                    <a:moveTo>
                      <a:pt x="5128" y="1547"/>
                    </a:moveTo>
                    <a:cubicBezTo>
                      <a:pt x="6985" y="1547"/>
                      <a:pt x="9663" y="2746"/>
                      <a:pt x="12167" y="5250"/>
                    </a:cubicBezTo>
                    <a:cubicBezTo>
                      <a:pt x="13704" y="6744"/>
                      <a:pt x="14890" y="8544"/>
                      <a:pt x="15593" y="10565"/>
                    </a:cubicBezTo>
                    <a:cubicBezTo>
                      <a:pt x="16076" y="12102"/>
                      <a:pt x="15944" y="13420"/>
                      <a:pt x="15242" y="14122"/>
                    </a:cubicBezTo>
                    <a:cubicBezTo>
                      <a:pt x="14826" y="14539"/>
                      <a:pt x="14194" y="14751"/>
                      <a:pt x="13417" y="14751"/>
                    </a:cubicBezTo>
                    <a:cubicBezTo>
                      <a:pt x="11570" y="14751"/>
                      <a:pt x="8905" y="13552"/>
                      <a:pt x="6370" y="11048"/>
                    </a:cubicBezTo>
                    <a:cubicBezTo>
                      <a:pt x="2812" y="7446"/>
                      <a:pt x="1890" y="3581"/>
                      <a:pt x="3295" y="2176"/>
                    </a:cubicBezTo>
                    <a:cubicBezTo>
                      <a:pt x="3711" y="1760"/>
                      <a:pt x="4347" y="1547"/>
                      <a:pt x="5128" y="1547"/>
                    </a:cubicBezTo>
                    <a:close/>
                    <a:moveTo>
                      <a:pt x="5103" y="0"/>
                    </a:moveTo>
                    <a:cubicBezTo>
                      <a:pt x="3937" y="0"/>
                      <a:pt x="2927" y="348"/>
                      <a:pt x="2197" y="1078"/>
                    </a:cubicBezTo>
                    <a:cubicBezTo>
                      <a:pt x="1" y="3318"/>
                      <a:pt x="1319" y="8149"/>
                      <a:pt x="5315" y="12102"/>
                    </a:cubicBezTo>
                    <a:cubicBezTo>
                      <a:pt x="7951" y="14781"/>
                      <a:pt x="11025" y="16275"/>
                      <a:pt x="13441" y="16275"/>
                    </a:cubicBezTo>
                    <a:cubicBezTo>
                      <a:pt x="13494" y="16277"/>
                      <a:pt x="13547" y="16278"/>
                      <a:pt x="13600" y="16278"/>
                    </a:cubicBezTo>
                    <a:cubicBezTo>
                      <a:pt x="14601" y="16278"/>
                      <a:pt x="15589" y="15888"/>
                      <a:pt x="16340" y="15220"/>
                    </a:cubicBezTo>
                    <a:cubicBezTo>
                      <a:pt x="17482" y="14078"/>
                      <a:pt x="17745" y="12278"/>
                      <a:pt x="17043" y="10082"/>
                    </a:cubicBezTo>
                    <a:cubicBezTo>
                      <a:pt x="16296" y="7842"/>
                      <a:pt x="14978" y="5821"/>
                      <a:pt x="13265" y="4152"/>
                    </a:cubicBezTo>
                    <a:cubicBezTo>
                      <a:pt x="10600" y="1487"/>
                      <a:pt x="7516" y="0"/>
                      <a:pt x="5103" y="0"/>
                    </a:cubicBez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7"/>
              <p:cNvSpPr/>
              <p:nvPr/>
            </p:nvSpPr>
            <p:spPr>
              <a:xfrm>
                <a:off x="5062121" y="1415408"/>
                <a:ext cx="116678" cy="116677"/>
              </a:xfrm>
              <a:custGeom>
                <a:avLst/>
                <a:gdLst/>
                <a:ahLst/>
                <a:cxnLst/>
                <a:rect l="l" t="t" r="r" b="b"/>
                <a:pathLst>
                  <a:path w="14100" h="14100" extrusionOk="0">
                    <a:moveTo>
                      <a:pt x="1055" y="1"/>
                    </a:moveTo>
                    <a:lnTo>
                      <a:pt x="1" y="1055"/>
                    </a:lnTo>
                    <a:lnTo>
                      <a:pt x="13002" y="14099"/>
                    </a:lnTo>
                    <a:lnTo>
                      <a:pt x="14100" y="13001"/>
                    </a:lnTo>
                    <a:lnTo>
                      <a:pt x="1055" y="1"/>
                    </a:ln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17"/>
              <p:cNvSpPr/>
              <p:nvPr/>
            </p:nvSpPr>
            <p:spPr>
              <a:xfrm>
                <a:off x="5159155" y="1591309"/>
                <a:ext cx="39629" cy="39629"/>
              </a:xfrm>
              <a:custGeom>
                <a:avLst/>
                <a:gdLst/>
                <a:ahLst/>
                <a:cxnLst/>
                <a:rect l="l" t="t" r="r" b="b"/>
                <a:pathLst>
                  <a:path w="4789" h="4789" extrusionOk="0">
                    <a:moveTo>
                      <a:pt x="967" y="1011"/>
                    </a:moveTo>
                    <a:lnTo>
                      <a:pt x="2988" y="2504"/>
                    </a:lnTo>
                    <a:lnTo>
                      <a:pt x="2461" y="3031"/>
                    </a:lnTo>
                    <a:lnTo>
                      <a:pt x="967" y="1011"/>
                    </a:lnTo>
                    <a:close/>
                    <a:moveTo>
                      <a:pt x="792" y="1"/>
                    </a:moveTo>
                    <a:lnTo>
                      <a:pt x="1" y="747"/>
                    </a:lnTo>
                    <a:lnTo>
                      <a:pt x="2900" y="4788"/>
                    </a:lnTo>
                    <a:lnTo>
                      <a:pt x="3427" y="4261"/>
                    </a:lnTo>
                    <a:lnTo>
                      <a:pt x="2856" y="3558"/>
                    </a:lnTo>
                    <a:lnTo>
                      <a:pt x="3515" y="2900"/>
                    </a:lnTo>
                    <a:lnTo>
                      <a:pt x="4261" y="3427"/>
                    </a:lnTo>
                    <a:lnTo>
                      <a:pt x="4788" y="2900"/>
                    </a:lnTo>
                    <a:lnTo>
                      <a:pt x="792" y="1"/>
                    </a:ln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17"/>
              <p:cNvSpPr/>
              <p:nvPr/>
            </p:nvSpPr>
            <p:spPr>
              <a:xfrm>
                <a:off x="5173693" y="1574950"/>
                <a:ext cx="40043" cy="35020"/>
              </a:xfrm>
              <a:custGeom>
                <a:avLst/>
                <a:gdLst/>
                <a:ahLst/>
                <a:cxnLst/>
                <a:rect l="l" t="t" r="r" b="b"/>
                <a:pathLst>
                  <a:path w="4839" h="4232" extrusionOk="0">
                    <a:moveTo>
                      <a:pt x="1340" y="1"/>
                    </a:moveTo>
                    <a:cubicBezTo>
                      <a:pt x="1040" y="1"/>
                      <a:pt x="738" y="121"/>
                      <a:pt x="528" y="353"/>
                    </a:cubicBezTo>
                    <a:cubicBezTo>
                      <a:pt x="1" y="836"/>
                      <a:pt x="45" y="1626"/>
                      <a:pt x="572" y="2066"/>
                    </a:cubicBezTo>
                    <a:cubicBezTo>
                      <a:pt x="996" y="2471"/>
                      <a:pt x="1450" y="2544"/>
                      <a:pt x="1888" y="2544"/>
                    </a:cubicBezTo>
                    <a:cubicBezTo>
                      <a:pt x="2133" y="2544"/>
                      <a:pt x="2373" y="2521"/>
                      <a:pt x="2599" y="2521"/>
                    </a:cubicBezTo>
                    <a:cubicBezTo>
                      <a:pt x="2929" y="2521"/>
                      <a:pt x="3229" y="2570"/>
                      <a:pt x="3471" y="2812"/>
                    </a:cubicBezTo>
                    <a:cubicBezTo>
                      <a:pt x="3734" y="3076"/>
                      <a:pt x="3734" y="3295"/>
                      <a:pt x="3559" y="3471"/>
                    </a:cubicBezTo>
                    <a:cubicBezTo>
                      <a:pt x="3480" y="3550"/>
                      <a:pt x="3392" y="3593"/>
                      <a:pt x="3295" y="3593"/>
                    </a:cubicBezTo>
                    <a:cubicBezTo>
                      <a:pt x="3177" y="3593"/>
                      <a:pt x="3045" y="3528"/>
                      <a:pt x="2900" y="3383"/>
                    </a:cubicBezTo>
                    <a:lnTo>
                      <a:pt x="2680" y="3164"/>
                    </a:lnTo>
                    <a:lnTo>
                      <a:pt x="2153" y="3647"/>
                    </a:lnTo>
                    <a:lnTo>
                      <a:pt x="2373" y="3866"/>
                    </a:lnTo>
                    <a:cubicBezTo>
                      <a:pt x="2630" y="4124"/>
                      <a:pt x="2916" y="4231"/>
                      <a:pt x="3190" y="4231"/>
                    </a:cubicBezTo>
                    <a:cubicBezTo>
                      <a:pt x="4083" y="4231"/>
                      <a:pt x="4838" y="3082"/>
                      <a:pt x="3998" y="2241"/>
                    </a:cubicBezTo>
                    <a:cubicBezTo>
                      <a:pt x="3575" y="1799"/>
                      <a:pt x="3101" y="1727"/>
                      <a:pt x="2644" y="1727"/>
                    </a:cubicBezTo>
                    <a:cubicBezTo>
                      <a:pt x="2423" y="1727"/>
                      <a:pt x="2206" y="1744"/>
                      <a:pt x="2000" y="1744"/>
                    </a:cubicBezTo>
                    <a:cubicBezTo>
                      <a:pt x="1658" y="1744"/>
                      <a:pt x="1346" y="1698"/>
                      <a:pt x="1099" y="1451"/>
                    </a:cubicBezTo>
                    <a:cubicBezTo>
                      <a:pt x="835" y="1231"/>
                      <a:pt x="835" y="1011"/>
                      <a:pt x="1011" y="836"/>
                    </a:cubicBezTo>
                    <a:cubicBezTo>
                      <a:pt x="1090" y="757"/>
                      <a:pt x="1178" y="713"/>
                      <a:pt x="1275" y="713"/>
                    </a:cubicBezTo>
                    <a:cubicBezTo>
                      <a:pt x="1393" y="713"/>
                      <a:pt x="1525" y="779"/>
                      <a:pt x="1670" y="924"/>
                    </a:cubicBezTo>
                    <a:lnTo>
                      <a:pt x="1802" y="1055"/>
                    </a:lnTo>
                    <a:lnTo>
                      <a:pt x="2329" y="528"/>
                    </a:lnTo>
                    <a:lnTo>
                      <a:pt x="2197" y="440"/>
                    </a:lnTo>
                    <a:cubicBezTo>
                      <a:pt x="1991" y="143"/>
                      <a:pt x="1666" y="1"/>
                      <a:pt x="1340" y="1"/>
                    </a:cubicBez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7"/>
              <p:cNvSpPr/>
              <p:nvPr/>
            </p:nvSpPr>
            <p:spPr>
              <a:xfrm>
                <a:off x="5188959" y="1559361"/>
                <a:ext cx="40068" cy="35301"/>
              </a:xfrm>
              <a:custGeom>
                <a:avLst/>
                <a:gdLst/>
                <a:ahLst/>
                <a:cxnLst/>
                <a:rect l="l" t="t" r="r" b="b"/>
                <a:pathLst>
                  <a:path w="4842" h="4266" extrusionOk="0">
                    <a:moveTo>
                      <a:pt x="1313" y="1"/>
                    </a:moveTo>
                    <a:cubicBezTo>
                      <a:pt x="1055" y="1"/>
                      <a:pt x="796" y="123"/>
                      <a:pt x="528" y="392"/>
                    </a:cubicBezTo>
                    <a:cubicBezTo>
                      <a:pt x="1" y="831"/>
                      <a:pt x="1" y="1666"/>
                      <a:pt x="572" y="2105"/>
                    </a:cubicBezTo>
                    <a:cubicBezTo>
                      <a:pt x="977" y="2510"/>
                      <a:pt x="1429" y="2583"/>
                      <a:pt x="1869" y="2583"/>
                    </a:cubicBezTo>
                    <a:cubicBezTo>
                      <a:pt x="2116" y="2583"/>
                      <a:pt x="2359" y="2560"/>
                      <a:pt x="2589" y="2560"/>
                    </a:cubicBezTo>
                    <a:cubicBezTo>
                      <a:pt x="2923" y="2560"/>
                      <a:pt x="3228" y="2609"/>
                      <a:pt x="3470" y="2852"/>
                    </a:cubicBezTo>
                    <a:cubicBezTo>
                      <a:pt x="3734" y="3115"/>
                      <a:pt x="3690" y="3335"/>
                      <a:pt x="3514" y="3466"/>
                    </a:cubicBezTo>
                    <a:cubicBezTo>
                      <a:pt x="3426" y="3554"/>
                      <a:pt x="3339" y="3609"/>
                      <a:pt x="3240" y="3609"/>
                    </a:cubicBezTo>
                    <a:cubicBezTo>
                      <a:pt x="3141" y="3609"/>
                      <a:pt x="3031" y="3554"/>
                      <a:pt x="2899" y="3422"/>
                    </a:cubicBezTo>
                    <a:lnTo>
                      <a:pt x="2636" y="3159"/>
                    </a:lnTo>
                    <a:lnTo>
                      <a:pt x="2153" y="3686"/>
                    </a:lnTo>
                    <a:lnTo>
                      <a:pt x="2372" y="3906"/>
                    </a:lnTo>
                    <a:cubicBezTo>
                      <a:pt x="2616" y="4159"/>
                      <a:pt x="2892" y="4265"/>
                      <a:pt x="3160" y="4265"/>
                    </a:cubicBezTo>
                    <a:cubicBezTo>
                      <a:pt x="4050" y="4265"/>
                      <a:pt x="4842" y="3091"/>
                      <a:pt x="3997" y="2281"/>
                    </a:cubicBezTo>
                    <a:cubicBezTo>
                      <a:pt x="3555" y="1838"/>
                      <a:pt x="3079" y="1766"/>
                      <a:pt x="2625" y="1766"/>
                    </a:cubicBezTo>
                    <a:cubicBezTo>
                      <a:pt x="2406" y="1766"/>
                      <a:pt x="2192" y="1783"/>
                      <a:pt x="1990" y="1783"/>
                    </a:cubicBezTo>
                    <a:cubicBezTo>
                      <a:pt x="1652" y="1783"/>
                      <a:pt x="1345" y="1737"/>
                      <a:pt x="1099" y="1490"/>
                    </a:cubicBezTo>
                    <a:cubicBezTo>
                      <a:pt x="835" y="1226"/>
                      <a:pt x="835" y="1051"/>
                      <a:pt x="1011" y="875"/>
                    </a:cubicBezTo>
                    <a:cubicBezTo>
                      <a:pt x="1094" y="792"/>
                      <a:pt x="1186" y="748"/>
                      <a:pt x="1284" y="748"/>
                    </a:cubicBezTo>
                    <a:cubicBezTo>
                      <a:pt x="1394" y="748"/>
                      <a:pt x="1510" y="803"/>
                      <a:pt x="1626" y="919"/>
                    </a:cubicBezTo>
                    <a:lnTo>
                      <a:pt x="1757" y="1095"/>
                    </a:lnTo>
                    <a:lnTo>
                      <a:pt x="2328" y="568"/>
                    </a:lnTo>
                    <a:lnTo>
                      <a:pt x="2197" y="436"/>
                    </a:lnTo>
                    <a:cubicBezTo>
                      <a:pt x="1894" y="157"/>
                      <a:pt x="1604" y="1"/>
                      <a:pt x="1313" y="1"/>
                    </a:cubicBez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17"/>
              <p:cNvSpPr/>
              <p:nvPr/>
            </p:nvSpPr>
            <p:spPr>
              <a:xfrm>
                <a:off x="5203133" y="1543556"/>
                <a:ext cx="33083" cy="38677"/>
              </a:xfrm>
              <a:custGeom>
                <a:avLst/>
                <a:gdLst/>
                <a:ahLst/>
                <a:cxnLst/>
                <a:rect l="l" t="t" r="r" b="b"/>
                <a:pathLst>
                  <a:path w="3998" h="4674" extrusionOk="0">
                    <a:moveTo>
                      <a:pt x="1543" y="754"/>
                    </a:moveTo>
                    <a:cubicBezTo>
                      <a:pt x="1637" y="754"/>
                      <a:pt x="1735" y="809"/>
                      <a:pt x="1845" y="940"/>
                    </a:cubicBezTo>
                    <a:lnTo>
                      <a:pt x="2416" y="1467"/>
                    </a:lnTo>
                    <a:cubicBezTo>
                      <a:pt x="2636" y="1731"/>
                      <a:pt x="2636" y="1907"/>
                      <a:pt x="2460" y="2082"/>
                    </a:cubicBezTo>
                    <a:lnTo>
                      <a:pt x="2197" y="2346"/>
                    </a:lnTo>
                    <a:lnTo>
                      <a:pt x="1011" y="1160"/>
                    </a:lnTo>
                    <a:lnTo>
                      <a:pt x="1274" y="896"/>
                    </a:lnTo>
                    <a:cubicBezTo>
                      <a:pt x="1362" y="809"/>
                      <a:pt x="1450" y="754"/>
                      <a:pt x="1543" y="754"/>
                    </a:cubicBezTo>
                    <a:close/>
                    <a:moveTo>
                      <a:pt x="1586" y="0"/>
                    </a:moveTo>
                    <a:cubicBezTo>
                      <a:pt x="1291" y="0"/>
                      <a:pt x="998" y="122"/>
                      <a:pt x="791" y="369"/>
                    </a:cubicBezTo>
                    <a:lnTo>
                      <a:pt x="1" y="1204"/>
                    </a:lnTo>
                    <a:lnTo>
                      <a:pt x="3470" y="4674"/>
                    </a:lnTo>
                    <a:lnTo>
                      <a:pt x="3997" y="4103"/>
                    </a:lnTo>
                    <a:lnTo>
                      <a:pt x="2724" y="2829"/>
                    </a:lnTo>
                    <a:lnTo>
                      <a:pt x="2943" y="2565"/>
                    </a:lnTo>
                    <a:cubicBezTo>
                      <a:pt x="3470" y="2126"/>
                      <a:pt x="3470" y="1292"/>
                      <a:pt x="2899" y="896"/>
                    </a:cubicBezTo>
                    <a:lnTo>
                      <a:pt x="2460" y="457"/>
                    </a:lnTo>
                    <a:cubicBezTo>
                      <a:pt x="2251" y="155"/>
                      <a:pt x="1918" y="0"/>
                      <a:pt x="1586" y="0"/>
                    </a:cubicBez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17"/>
              <p:cNvSpPr/>
              <p:nvPr/>
            </p:nvSpPr>
            <p:spPr>
              <a:xfrm>
                <a:off x="5218399" y="1528761"/>
                <a:ext cx="42525" cy="33886"/>
              </a:xfrm>
              <a:custGeom>
                <a:avLst/>
                <a:gdLst/>
                <a:ahLst/>
                <a:cxnLst/>
                <a:rect l="l" t="t" r="r" b="b"/>
                <a:pathLst>
                  <a:path w="5139" h="4095" extrusionOk="0">
                    <a:moveTo>
                      <a:pt x="1533" y="629"/>
                    </a:moveTo>
                    <a:cubicBezTo>
                      <a:pt x="1647" y="629"/>
                      <a:pt x="1768" y="695"/>
                      <a:pt x="1889" y="840"/>
                    </a:cubicBezTo>
                    <a:lnTo>
                      <a:pt x="3777" y="2728"/>
                    </a:lnTo>
                    <a:cubicBezTo>
                      <a:pt x="4041" y="2948"/>
                      <a:pt x="4041" y="3168"/>
                      <a:pt x="3865" y="3343"/>
                    </a:cubicBezTo>
                    <a:cubicBezTo>
                      <a:pt x="3786" y="3422"/>
                      <a:pt x="3698" y="3466"/>
                      <a:pt x="3602" y="3466"/>
                    </a:cubicBezTo>
                    <a:cubicBezTo>
                      <a:pt x="3483" y="3466"/>
                      <a:pt x="3352" y="3400"/>
                      <a:pt x="3206" y="3255"/>
                    </a:cubicBezTo>
                    <a:lnTo>
                      <a:pt x="1362" y="1411"/>
                    </a:lnTo>
                    <a:cubicBezTo>
                      <a:pt x="1098" y="1147"/>
                      <a:pt x="1098" y="928"/>
                      <a:pt x="1274" y="752"/>
                    </a:cubicBezTo>
                    <a:cubicBezTo>
                      <a:pt x="1353" y="673"/>
                      <a:pt x="1441" y="629"/>
                      <a:pt x="1533" y="629"/>
                    </a:cubicBezTo>
                    <a:close/>
                    <a:moveTo>
                      <a:pt x="1858" y="1"/>
                    </a:moveTo>
                    <a:cubicBezTo>
                      <a:pt x="1009" y="1"/>
                      <a:pt x="1" y="1321"/>
                      <a:pt x="835" y="1982"/>
                    </a:cubicBezTo>
                    <a:lnTo>
                      <a:pt x="2635" y="3782"/>
                    </a:lnTo>
                    <a:cubicBezTo>
                      <a:pt x="2801" y="4003"/>
                      <a:pt x="3016" y="4095"/>
                      <a:pt x="3244" y="4095"/>
                    </a:cubicBezTo>
                    <a:cubicBezTo>
                      <a:pt x="4104" y="4095"/>
                      <a:pt x="5138" y="2783"/>
                      <a:pt x="4305" y="2157"/>
                    </a:cubicBezTo>
                    <a:lnTo>
                      <a:pt x="2460" y="313"/>
                    </a:lnTo>
                    <a:cubicBezTo>
                      <a:pt x="2295" y="93"/>
                      <a:pt x="2082" y="1"/>
                      <a:pt x="1858" y="1"/>
                    </a:cubicBez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17"/>
              <p:cNvSpPr/>
              <p:nvPr/>
            </p:nvSpPr>
            <p:spPr>
              <a:xfrm>
                <a:off x="5235114" y="1511087"/>
                <a:ext cx="42898" cy="39166"/>
              </a:xfrm>
              <a:custGeom>
                <a:avLst/>
                <a:gdLst/>
                <a:ahLst/>
                <a:cxnLst/>
                <a:rect l="l" t="t" r="r" b="b"/>
                <a:pathLst>
                  <a:path w="5184" h="4733" extrusionOk="0">
                    <a:moveTo>
                      <a:pt x="1600" y="855"/>
                    </a:moveTo>
                    <a:cubicBezTo>
                      <a:pt x="1714" y="855"/>
                      <a:pt x="1832" y="922"/>
                      <a:pt x="1977" y="1043"/>
                    </a:cubicBezTo>
                    <a:lnTo>
                      <a:pt x="2285" y="1395"/>
                    </a:lnTo>
                    <a:cubicBezTo>
                      <a:pt x="2592" y="1702"/>
                      <a:pt x="2548" y="1878"/>
                      <a:pt x="2328" y="2097"/>
                    </a:cubicBezTo>
                    <a:lnTo>
                      <a:pt x="2109" y="2317"/>
                    </a:lnTo>
                    <a:lnTo>
                      <a:pt x="1011" y="1219"/>
                    </a:lnTo>
                    <a:lnTo>
                      <a:pt x="1318" y="999"/>
                    </a:lnTo>
                    <a:cubicBezTo>
                      <a:pt x="1417" y="900"/>
                      <a:pt x="1507" y="855"/>
                      <a:pt x="1600" y="855"/>
                    </a:cubicBezTo>
                    <a:close/>
                    <a:moveTo>
                      <a:pt x="1604" y="0"/>
                    </a:moveTo>
                    <a:cubicBezTo>
                      <a:pt x="1296" y="0"/>
                      <a:pt x="989" y="143"/>
                      <a:pt x="791" y="428"/>
                    </a:cubicBezTo>
                    <a:lnTo>
                      <a:pt x="1" y="1263"/>
                    </a:lnTo>
                    <a:lnTo>
                      <a:pt x="3470" y="4733"/>
                    </a:lnTo>
                    <a:lnTo>
                      <a:pt x="3997" y="4206"/>
                    </a:lnTo>
                    <a:lnTo>
                      <a:pt x="2592" y="2800"/>
                    </a:lnTo>
                    <a:lnTo>
                      <a:pt x="2768" y="2580"/>
                    </a:lnTo>
                    <a:cubicBezTo>
                      <a:pt x="2888" y="2480"/>
                      <a:pt x="3000" y="2425"/>
                      <a:pt x="3119" y="2425"/>
                    </a:cubicBezTo>
                    <a:cubicBezTo>
                      <a:pt x="3260" y="2425"/>
                      <a:pt x="3412" y="2502"/>
                      <a:pt x="3602" y="2668"/>
                    </a:cubicBezTo>
                    <a:lnTo>
                      <a:pt x="4129" y="3239"/>
                    </a:lnTo>
                    <a:cubicBezTo>
                      <a:pt x="4261" y="3371"/>
                      <a:pt x="4437" y="3503"/>
                      <a:pt x="4612" y="3591"/>
                    </a:cubicBezTo>
                    <a:lnTo>
                      <a:pt x="5183" y="3064"/>
                    </a:lnTo>
                    <a:cubicBezTo>
                      <a:pt x="4964" y="2976"/>
                      <a:pt x="4832" y="2844"/>
                      <a:pt x="4700" y="2712"/>
                    </a:cubicBezTo>
                    <a:lnTo>
                      <a:pt x="4129" y="2141"/>
                    </a:lnTo>
                    <a:cubicBezTo>
                      <a:pt x="3866" y="1845"/>
                      <a:pt x="3602" y="1696"/>
                      <a:pt x="3320" y="1696"/>
                    </a:cubicBezTo>
                    <a:cubicBezTo>
                      <a:pt x="3226" y="1696"/>
                      <a:pt x="3130" y="1713"/>
                      <a:pt x="3031" y="1746"/>
                    </a:cubicBezTo>
                    <a:cubicBezTo>
                      <a:pt x="3163" y="1395"/>
                      <a:pt x="3031" y="955"/>
                      <a:pt x="2680" y="692"/>
                    </a:cubicBezTo>
                    <a:lnTo>
                      <a:pt x="2416" y="428"/>
                    </a:lnTo>
                    <a:cubicBezTo>
                      <a:pt x="2219" y="143"/>
                      <a:pt x="1911" y="0"/>
                      <a:pt x="1604" y="0"/>
                    </a:cubicBez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17"/>
              <p:cNvSpPr/>
              <p:nvPr/>
            </p:nvSpPr>
            <p:spPr>
              <a:xfrm>
                <a:off x="5250380" y="1492461"/>
                <a:ext cx="38173" cy="37800"/>
              </a:xfrm>
              <a:custGeom>
                <a:avLst/>
                <a:gdLst/>
                <a:ahLst/>
                <a:cxnLst/>
                <a:rect l="l" t="t" r="r" b="b"/>
                <a:pathLst>
                  <a:path w="4613" h="4568" extrusionOk="0">
                    <a:moveTo>
                      <a:pt x="1669" y="0"/>
                    </a:moveTo>
                    <a:lnTo>
                      <a:pt x="0" y="1669"/>
                    </a:lnTo>
                    <a:lnTo>
                      <a:pt x="527" y="2152"/>
                    </a:lnTo>
                    <a:lnTo>
                      <a:pt x="1054" y="1581"/>
                    </a:lnTo>
                    <a:lnTo>
                      <a:pt x="4041" y="4568"/>
                    </a:lnTo>
                    <a:lnTo>
                      <a:pt x="4612" y="4041"/>
                    </a:lnTo>
                    <a:lnTo>
                      <a:pt x="1625" y="1054"/>
                    </a:lnTo>
                    <a:lnTo>
                      <a:pt x="2152" y="483"/>
                    </a:lnTo>
                    <a:lnTo>
                      <a:pt x="1669" y="0"/>
                    </a:ln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17"/>
              <p:cNvSpPr/>
              <p:nvPr/>
            </p:nvSpPr>
            <p:spPr>
              <a:xfrm>
                <a:off x="5006517" y="1503267"/>
                <a:ext cx="89784" cy="88509"/>
              </a:xfrm>
              <a:custGeom>
                <a:avLst/>
                <a:gdLst/>
                <a:ahLst/>
                <a:cxnLst/>
                <a:rect l="l" t="t" r="r" b="b"/>
                <a:pathLst>
                  <a:path w="10850" h="10696" extrusionOk="0">
                    <a:moveTo>
                      <a:pt x="841" y="1"/>
                    </a:moveTo>
                    <a:cubicBezTo>
                      <a:pt x="638" y="1"/>
                      <a:pt x="440" y="78"/>
                      <a:pt x="308" y="231"/>
                    </a:cubicBezTo>
                    <a:cubicBezTo>
                      <a:pt x="1" y="539"/>
                      <a:pt x="1" y="1022"/>
                      <a:pt x="308" y="1329"/>
                    </a:cubicBezTo>
                    <a:lnTo>
                      <a:pt x="9444" y="10465"/>
                    </a:lnTo>
                    <a:cubicBezTo>
                      <a:pt x="9576" y="10619"/>
                      <a:pt x="9773" y="10696"/>
                      <a:pt x="9977" y="10696"/>
                    </a:cubicBezTo>
                    <a:cubicBezTo>
                      <a:pt x="10180" y="10696"/>
                      <a:pt x="10388" y="10619"/>
                      <a:pt x="10542" y="10465"/>
                    </a:cubicBezTo>
                    <a:cubicBezTo>
                      <a:pt x="10850" y="10158"/>
                      <a:pt x="10850" y="9674"/>
                      <a:pt x="10542" y="9367"/>
                    </a:cubicBezTo>
                    <a:lnTo>
                      <a:pt x="1406" y="231"/>
                    </a:lnTo>
                    <a:cubicBezTo>
                      <a:pt x="1253" y="78"/>
                      <a:pt x="1044" y="1"/>
                      <a:pt x="841" y="1"/>
                    </a:cubicBezTo>
                    <a:close/>
                  </a:path>
                </a:pathLst>
              </a:custGeom>
              <a:solidFill>
                <a:srgbClr val="FDFA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1" name="Google Shape;291;p17"/>
          <p:cNvGrpSpPr/>
          <p:nvPr/>
        </p:nvGrpSpPr>
        <p:grpSpPr>
          <a:xfrm>
            <a:off x="1376962" y="1795660"/>
            <a:ext cx="477750" cy="672232"/>
            <a:chOff x="2127150" y="1165525"/>
            <a:chExt cx="438262" cy="616670"/>
          </a:xfrm>
        </p:grpSpPr>
        <p:sp>
          <p:nvSpPr>
            <p:cNvPr id="292" name="Google Shape;292;p17"/>
            <p:cNvSpPr/>
            <p:nvPr/>
          </p:nvSpPr>
          <p:spPr>
            <a:xfrm>
              <a:off x="2152294" y="1190308"/>
              <a:ext cx="413118" cy="591887"/>
            </a:xfrm>
            <a:custGeom>
              <a:avLst/>
              <a:gdLst/>
              <a:ahLst/>
              <a:cxnLst/>
              <a:rect l="l" t="t" r="r" b="b"/>
              <a:pathLst>
                <a:path w="45460" h="65132" extrusionOk="0">
                  <a:moveTo>
                    <a:pt x="17169" y="1"/>
                  </a:moveTo>
                  <a:cubicBezTo>
                    <a:pt x="15740" y="1"/>
                    <a:pt x="14330" y="99"/>
                    <a:pt x="13046" y="454"/>
                  </a:cubicBezTo>
                  <a:cubicBezTo>
                    <a:pt x="8039" y="1816"/>
                    <a:pt x="5535" y="7921"/>
                    <a:pt x="7863" y="12138"/>
                  </a:cubicBezTo>
                  <a:lnTo>
                    <a:pt x="7863" y="15168"/>
                  </a:lnTo>
                  <a:cubicBezTo>
                    <a:pt x="4042" y="16047"/>
                    <a:pt x="923" y="18374"/>
                    <a:pt x="308" y="22942"/>
                  </a:cubicBezTo>
                  <a:cubicBezTo>
                    <a:pt x="1" y="25358"/>
                    <a:pt x="177" y="27949"/>
                    <a:pt x="177" y="30365"/>
                  </a:cubicBezTo>
                  <a:lnTo>
                    <a:pt x="177" y="52941"/>
                  </a:lnTo>
                  <a:cubicBezTo>
                    <a:pt x="177" y="54610"/>
                    <a:pt x="89" y="56279"/>
                    <a:pt x="528" y="57904"/>
                  </a:cubicBezTo>
                  <a:cubicBezTo>
                    <a:pt x="1626" y="61813"/>
                    <a:pt x="4876" y="64185"/>
                    <a:pt x="8654" y="64756"/>
                  </a:cubicBezTo>
                  <a:cubicBezTo>
                    <a:pt x="9005" y="64843"/>
                    <a:pt x="9356" y="64887"/>
                    <a:pt x="9708" y="64887"/>
                  </a:cubicBezTo>
                  <a:lnTo>
                    <a:pt x="24158" y="64887"/>
                  </a:lnTo>
                  <a:cubicBezTo>
                    <a:pt x="26390" y="64887"/>
                    <a:pt x="29038" y="65132"/>
                    <a:pt x="31664" y="65132"/>
                  </a:cubicBezTo>
                  <a:cubicBezTo>
                    <a:pt x="34823" y="65132"/>
                    <a:pt x="37950" y="64778"/>
                    <a:pt x="40277" y="63218"/>
                  </a:cubicBezTo>
                  <a:cubicBezTo>
                    <a:pt x="45460" y="59661"/>
                    <a:pt x="44406" y="52765"/>
                    <a:pt x="44406" y="47275"/>
                  </a:cubicBezTo>
                  <a:lnTo>
                    <a:pt x="44406" y="28081"/>
                  </a:lnTo>
                  <a:cubicBezTo>
                    <a:pt x="44406" y="25709"/>
                    <a:pt x="44625" y="23250"/>
                    <a:pt x="43835" y="21010"/>
                  </a:cubicBezTo>
                  <a:cubicBezTo>
                    <a:pt x="42561" y="17496"/>
                    <a:pt x="39926" y="15783"/>
                    <a:pt x="36763" y="15124"/>
                  </a:cubicBezTo>
                  <a:lnTo>
                    <a:pt x="36763" y="12094"/>
                  </a:lnTo>
                  <a:cubicBezTo>
                    <a:pt x="39003" y="8009"/>
                    <a:pt x="36763" y="2036"/>
                    <a:pt x="31888" y="586"/>
                  </a:cubicBezTo>
                  <a:cubicBezTo>
                    <a:pt x="30451" y="136"/>
                    <a:pt x="28846" y="20"/>
                    <a:pt x="27232" y="20"/>
                  </a:cubicBezTo>
                  <a:cubicBezTo>
                    <a:pt x="25542" y="20"/>
                    <a:pt x="23841" y="147"/>
                    <a:pt x="22313" y="147"/>
                  </a:cubicBezTo>
                  <a:cubicBezTo>
                    <a:pt x="20695" y="147"/>
                    <a:pt x="18917" y="1"/>
                    <a:pt x="17169" y="1"/>
                  </a:cubicBezTo>
                  <a:close/>
                </a:path>
              </a:pathLst>
            </a:custGeom>
            <a:solidFill>
              <a:srgbClr val="C0B3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7"/>
            <p:cNvSpPr/>
            <p:nvPr/>
          </p:nvSpPr>
          <p:spPr>
            <a:xfrm>
              <a:off x="2127150" y="1165525"/>
              <a:ext cx="413118" cy="591887"/>
            </a:xfrm>
            <a:custGeom>
              <a:avLst/>
              <a:gdLst/>
              <a:ahLst/>
              <a:cxnLst/>
              <a:rect l="l" t="t" r="r" b="b"/>
              <a:pathLst>
                <a:path w="45460" h="65132" extrusionOk="0">
                  <a:moveTo>
                    <a:pt x="27487" y="1"/>
                  </a:moveTo>
                  <a:cubicBezTo>
                    <a:pt x="25721" y="1"/>
                    <a:pt x="23929" y="151"/>
                    <a:pt x="22313" y="151"/>
                  </a:cubicBezTo>
                  <a:cubicBezTo>
                    <a:pt x="20719" y="151"/>
                    <a:pt x="18952" y="5"/>
                    <a:pt x="17209" y="5"/>
                  </a:cubicBezTo>
                  <a:cubicBezTo>
                    <a:pt x="15783" y="5"/>
                    <a:pt x="14374" y="103"/>
                    <a:pt x="13090" y="458"/>
                  </a:cubicBezTo>
                  <a:cubicBezTo>
                    <a:pt x="8039" y="1820"/>
                    <a:pt x="5535" y="7881"/>
                    <a:pt x="7863" y="12141"/>
                  </a:cubicBezTo>
                  <a:lnTo>
                    <a:pt x="7863" y="15128"/>
                  </a:lnTo>
                  <a:cubicBezTo>
                    <a:pt x="4042" y="16050"/>
                    <a:pt x="967" y="18378"/>
                    <a:pt x="352" y="22946"/>
                  </a:cubicBezTo>
                  <a:cubicBezTo>
                    <a:pt x="1" y="25318"/>
                    <a:pt x="221" y="27909"/>
                    <a:pt x="221" y="30325"/>
                  </a:cubicBezTo>
                  <a:lnTo>
                    <a:pt x="221" y="52945"/>
                  </a:lnTo>
                  <a:cubicBezTo>
                    <a:pt x="221" y="54570"/>
                    <a:pt x="133" y="56283"/>
                    <a:pt x="572" y="57864"/>
                  </a:cubicBezTo>
                  <a:cubicBezTo>
                    <a:pt x="1670" y="61773"/>
                    <a:pt x="4876" y="64145"/>
                    <a:pt x="8697" y="64760"/>
                  </a:cubicBezTo>
                  <a:cubicBezTo>
                    <a:pt x="9049" y="64847"/>
                    <a:pt x="9400" y="64891"/>
                    <a:pt x="9752" y="64891"/>
                  </a:cubicBezTo>
                  <a:lnTo>
                    <a:pt x="24158" y="64891"/>
                  </a:lnTo>
                  <a:cubicBezTo>
                    <a:pt x="26391" y="64891"/>
                    <a:pt x="29025" y="65131"/>
                    <a:pt x="31630" y="65131"/>
                  </a:cubicBezTo>
                  <a:cubicBezTo>
                    <a:pt x="34815" y="65131"/>
                    <a:pt x="37958" y="64773"/>
                    <a:pt x="40277" y="63178"/>
                  </a:cubicBezTo>
                  <a:cubicBezTo>
                    <a:pt x="45460" y="59665"/>
                    <a:pt x="44406" y="52769"/>
                    <a:pt x="44406" y="47279"/>
                  </a:cubicBezTo>
                  <a:lnTo>
                    <a:pt x="44406" y="28041"/>
                  </a:lnTo>
                  <a:cubicBezTo>
                    <a:pt x="44406" y="25713"/>
                    <a:pt x="44625" y="23254"/>
                    <a:pt x="43879" y="21014"/>
                  </a:cubicBezTo>
                  <a:cubicBezTo>
                    <a:pt x="42605" y="17456"/>
                    <a:pt x="39926" y="15787"/>
                    <a:pt x="36763" y="15084"/>
                  </a:cubicBezTo>
                  <a:lnTo>
                    <a:pt x="36763" y="12098"/>
                  </a:lnTo>
                  <a:cubicBezTo>
                    <a:pt x="39003" y="7969"/>
                    <a:pt x="36763" y="2039"/>
                    <a:pt x="31932" y="546"/>
                  </a:cubicBezTo>
                  <a:cubicBezTo>
                    <a:pt x="30559" y="116"/>
                    <a:pt x="29032" y="1"/>
                    <a:pt x="27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7"/>
            <p:cNvSpPr/>
            <p:nvPr/>
          </p:nvSpPr>
          <p:spPr>
            <a:xfrm>
              <a:off x="2284806" y="1308180"/>
              <a:ext cx="90221" cy="43529"/>
            </a:xfrm>
            <a:custGeom>
              <a:avLst/>
              <a:gdLst/>
              <a:ahLst/>
              <a:cxnLst/>
              <a:rect l="l" t="t" r="r" b="b"/>
              <a:pathLst>
                <a:path w="9928" h="4790" extrusionOk="0">
                  <a:moveTo>
                    <a:pt x="7502" y="1"/>
                  </a:moveTo>
                  <a:cubicBezTo>
                    <a:pt x="7476" y="1"/>
                    <a:pt x="7450" y="1"/>
                    <a:pt x="7424" y="2"/>
                  </a:cubicBezTo>
                  <a:lnTo>
                    <a:pt x="2461" y="2"/>
                  </a:lnTo>
                  <a:cubicBezTo>
                    <a:pt x="1099" y="2"/>
                    <a:pt x="1" y="1100"/>
                    <a:pt x="1" y="2462"/>
                  </a:cubicBezTo>
                  <a:lnTo>
                    <a:pt x="1" y="4790"/>
                  </a:lnTo>
                  <a:lnTo>
                    <a:pt x="2373" y="4790"/>
                  </a:lnTo>
                  <a:lnTo>
                    <a:pt x="2373" y="2462"/>
                  </a:lnTo>
                  <a:cubicBezTo>
                    <a:pt x="2373" y="2418"/>
                    <a:pt x="2417" y="2374"/>
                    <a:pt x="2461" y="2374"/>
                  </a:cubicBezTo>
                  <a:lnTo>
                    <a:pt x="7468" y="2374"/>
                  </a:lnTo>
                  <a:cubicBezTo>
                    <a:pt x="7512" y="2374"/>
                    <a:pt x="7555" y="2418"/>
                    <a:pt x="7555" y="2462"/>
                  </a:cubicBezTo>
                  <a:lnTo>
                    <a:pt x="7555" y="4790"/>
                  </a:lnTo>
                  <a:lnTo>
                    <a:pt x="9927" y="4790"/>
                  </a:lnTo>
                  <a:lnTo>
                    <a:pt x="9927" y="2462"/>
                  </a:lnTo>
                  <a:cubicBezTo>
                    <a:pt x="9927" y="1126"/>
                    <a:pt x="8870" y="1"/>
                    <a:pt x="75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7"/>
            <p:cNvSpPr/>
            <p:nvPr/>
          </p:nvSpPr>
          <p:spPr>
            <a:xfrm>
              <a:off x="2277627" y="1300610"/>
              <a:ext cx="104579" cy="57887"/>
            </a:xfrm>
            <a:custGeom>
              <a:avLst/>
              <a:gdLst/>
              <a:ahLst/>
              <a:cxnLst/>
              <a:rect l="l" t="t" r="r" b="b"/>
              <a:pathLst>
                <a:path w="11508" h="6370" extrusionOk="0">
                  <a:moveTo>
                    <a:pt x="8258" y="1582"/>
                  </a:moveTo>
                  <a:cubicBezTo>
                    <a:pt x="9180" y="1582"/>
                    <a:pt x="9971" y="2372"/>
                    <a:pt x="9971" y="3295"/>
                  </a:cubicBezTo>
                  <a:lnTo>
                    <a:pt x="9971" y="4832"/>
                  </a:lnTo>
                  <a:lnTo>
                    <a:pt x="9092" y="4832"/>
                  </a:lnTo>
                  <a:lnTo>
                    <a:pt x="9092" y="3295"/>
                  </a:lnTo>
                  <a:cubicBezTo>
                    <a:pt x="9092" y="2812"/>
                    <a:pt x="8741" y="2460"/>
                    <a:pt x="8258" y="2460"/>
                  </a:cubicBezTo>
                  <a:lnTo>
                    <a:pt x="3294" y="2460"/>
                  </a:lnTo>
                  <a:cubicBezTo>
                    <a:pt x="2811" y="2460"/>
                    <a:pt x="2416" y="2812"/>
                    <a:pt x="2416" y="3295"/>
                  </a:cubicBezTo>
                  <a:lnTo>
                    <a:pt x="2416" y="4876"/>
                  </a:lnTo>
                  <a:lnTo>
                    <a:pt x="1582" y="4876"/>
                  </a:lnTo>
                  <a:lnTo>
                    <a:pt x="1582" y="3295"/>
                  </a:lnTo>
                  <a:cubicBezTo>
                    <a:pt x="1582" y="2372"/>
                    <a:pt x="2328" y="1582"/>
                    <a:pt x="3251" y="1582"/>
                  </a:cubicBezTo>
                  <a:close/>
                  <a:moveTo>
                    <a:pt x="3251" y="1"/>
                  </a:moveTo>
                  <a:cubicBezTo>
                    <a:pt x="1450" y="1"/>
                    <a:pt x="0" y="1494"/>
                    <a:pt x="44" y="3295"/>
                  </a:cubicBezTo>
                  <a:lnTo>
                    <a:pt x="44" y="6369"/>
                  </a:lnTo>
                  <a:lnTo>
                    <a:pt x="3953" y="6369"/>
                  </a:lnTo>
                  <a:lnTo>
                    <a:pt x="3953" y="3954"/>
                  </a:lnTo>
                  <a:lnTo>
                    <a:pt x="7555" y="3954"/>
                  </a:lnTo>
                  <a:lnTo>
                    <a:pt x="7555" y="6369"/>
                  </a:lnTo>
                  <a:lnTo>
                    <a:pt x="11508" y="6369"/>
                  </a:lnTo>
                  <a:lnTo>
                    <a:pt x="11508" y="3295"/>
                  </a:lnTo>
                  <a:cubicBezTo>
                    <a:pt x="11508" y="1494"/>
                    <a:pt x="10058" y="1"/>
                    <a:pt x="8258" y="1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7"/>
            <p:cNvSpPr/>
            <p:nvPr/>
          </p:nvSpPr>
          <p:spPr>
            <a:xfrm>
              <a:off x="2173450" y="1343323"/>
              <a:ext cx="312937" cy="367217"/>
            </a:xfrm>
            <a:custGeom>
              <a:avLst/>
              <a:gdLst/>
              <a:ahLst/>
              <a:cxnLst/>
              <a:rect l="l" t="t" r="r" b="b"/>
              <a:pathLst>
                <a:path w="34436" h="40409" extrusionOk="0">
                  <a:moveTo>
                    <a:pt x="4657" y="0"/>
                  </a:moveTo>
                  <a:cubicBezTo>
                    <a:pt x="2065" y="0"/>
                    <a:pt x="1" y="2064"/>
                    <a:pt x="1" y="4656"/>
                  </a:cubicBezTo>
                  <a:lnTo>
                    <a:pt x="1" y="35752"/>
                  </a:lnTo>
                  <a:cubicBezTo>
                    <a:pt x="1" y="38344"/>
                    <a:pt x="2065" y="40408"/>
                    <a:pt x="4657" y="40408"/>
                  </a:cubicBezTo>
                  <a:lnTo>
                    <a:pt x="29824" y="40408"/>
                  </a:lnTo>
                  <a:cubicBezTo>
                    <a:pt x="32371" y="40408"/>
                    <a:pt x="34435" y="38344"/>
                    <a:pt x="34435" y="35752"/>
                  </a:cubicBezTo>
                  <a:lnTo>
                    <a:pt x="34435" y="4656"/>
                  </a:lnTo>
                  <a:cubicBezTo>
                    <a:pt x="34435" y="2064"/>
                    <a:pt x="32371" y="0"/>
                    <a:pt x="298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2166271" y="1336135"/>
              <a:ext cx="327295" cy="381584"/>
            </a:xfrm>
            <a:custGeom>
              <a:avLst/>
              <a:gdLst/>
              <a:ahLst/>
              <a:cxnLst/>
              <a:rect l="l" t="t" r="r" b="b"/>
              <a:pathLst>
                <a:path w="36016" h="41990" extrusionOk="0">
                  <a:moveTo>
                    <a:pt x="30614" y="1582"/>
                  </a:moveTo>
                  <a:cubicBezTo>
                    <a:pt x="32722" y="1582"/>
                    <a:pt x="34435" y="3295"/>
                    <a:pt x="34435" y="5447"/>
                  </a:cubicBezTo>
                  <a:lnTo>
                    <a:pt x="34435" y="36587"/>
                  </a:lnTo>
                  <a:cubicBezTo>
                    <a:pt x="34435" y="38696"/>
                    <a:pt x="32722" y="40408"/>
                    <a:pt x="30614" y="40408"/>
                  </a:cubicBezTo>
                  <a:lnTo>
                    <a:pt x="5403" y="40408"/>
                  </a:lnTo>
                  <a:cubicBezTo>
                    <a:pt x="3294" y="40408"/>
                    <a:pt x="1581" y="38696"/>
                    <a:pt x="1581" y="36587"/>
                  </a:cubicBezTo>
                  <a:lnTo>
                    <a:pt x="1581" y="5447"/>
                  </a:lnTo>
                  <a:cubicBezTo>
                    <a:pt x="1581" y="3295"/>
                    <a:pt x="3294" y="1582"/>
                    <a:pt x="5403" y="1582"/>
                  </a:cubicBezTo>
                  <a:close/>
                  <a:moveTo>
                    <a:pt x="5403" y="1"/>
                  </a:moveTo>
                  <a:cubicBezTo>
                    <a:pt x="2460" y="45"/>
                    <a:pt x="44" y="2460"/>
                    <a:pt x="0" y="5447"/>
                  </a:cubicBezTo>
                  <a:lnTo>
                    <a:pt x="0" y="36587"/>
                  </a:lnTo>
                  <a:cubicBezTo>
                    <a:pt x="44" y="39530"/>
                    <a:pt x="2460" y="41946"/>
                    <a:pt x="5403" y="41990"/>
                  </a:cubicBezTo>
                  <a:lnTo>
                    <a:pt x="30614" y="41990"/>
                  </a:lnTo>
                  <a:cubicBezTo>
                    <a:pt x="33556" y="41990"/>
                    <a:pt x="36016" y="39530"/>
                    <a:pt x="36016" y="36587"/>
                  </a:cubicBezTo>
                  <a:lnTo>
                    <a:pt x="36016" y="5447"/>
                  </a:lnTo>
                  <a:cubicBezTo>
                    <a:pt x="36016" y="2460"/>
                    <a:pt x="33556" y="1"/>
                    <a:pt x="30614" y="1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2173450" y="1343323"/>
              <a:ext cx="53098" cy="53089"/>
            </a:xfrm>
            <a:custGeom>
              <a:avLst/>
              <a:gdLst/>
              <a:ahLst/>
              <a:cxnLst/>
              <a:rect l="l" t="t" r="r" b="b"/>
              <a:pathLst>
                <a:path w="5843" h="5842" extrusionOk="0">
                  <a:moveTo>
                    <a:pt x="4613" y="0"/>
                  </a:moveTo>
                  <a:cubicBezTo>
                    <a:pt x="2065" y="0"/>
                    <a:pt x="1" y="2064"/>
                    <a:pt x="1" y="4656"/>
                  </a:cubicBezTo>
                  <a:lnTo>
                    <a:pt x="1" y="5842"/>
                  </a:lnTo>
                  <a:cubicBezTo>
                    <a:pt x="3251" y="5842"/>
                    <a:pt x="5842" y="3250"/>
                    <a:pt x="58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7"/>
            <p:cNvSpPr/>
            <p:nvPr/>
          </p:nvSpPr>
          <p:spPr>
            <a:xfrm>
              <a:off x="2166671" y="1336135"/>
              <a:ext cx="67057" cy="67466"/>
            </a:xfrm>
            <a:custGeom>
              <a:avLst/>
              <a:gdLst/>
              <a:ahLst/>
              <a:cxnLst/>
              <a:rect l="l" t="t" r="r" b="b"/>
              <a:pathLst>
                <a:path w="7379" h="7424" extrusionOk="0">
                  <a:moveTo>
                    <a:pt x="5754" y="1582"/>
                  </a:moveTo>
                  <a:cubicBezTo>
                    <a:pt x="5403" y="3778"/>
                    <a:pt x="3733" y="5447"/>
                    <a:pt x="1537" y="5798"/>
                  </a:cubicBezTo>
                  <a:lnTo>
                    <a:pt x="1537" y="5447"/>
                  </a:lnTo>
                  <a:cubicBezTo>
                    <a:pt x="1537" y="3295"/>
                    <a:pt x="3250" y="1582"/>
                    <a:pt x="5359" y="1582"/>
                  </a:cubicBezTo>
                  <a:close/>
                  <a:moveTo>
                    <a:pt x="5359" y="1"/>
                  </a:moveTo>
                  <a:cubicBezTo>
                    <a:pt x="2416" y="45"/>
                    <a:pt x="0" y="2460"/>
                    <a:pt x="0" y="5447"/>
                  </a:cubicBezTo>
                  <a:lnTo>
                    <a:pt x="0" y="7423"/>
                  </a:lnTo>
                  <a:lnTo>
                    <a:pt x="747" y="7423"/>
                  </a:lnTo>
                  <a:cubicBezTo>
                    <a:pt x="4392" y="7423"/>
                    <a:pt x="7379" y="4437"/>
                    <a:pt x="7379" y="791"/>
                  </a:cubicBezTo>
                  <a:lnTo>
                    <a:pt x="7379" y="1"/>
                  </a:ln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7"/>
            <p:cNvSpPr/>
            <p:nvPr/>
          </p:nvSpPr>
          <p:spPr>
            <a:xfrm>
              <a:off x="2433284" y="1343323"/>
              <a:ext cx="53098" cy="53089"/>
            </a:xfrm>
            <a:custGeom>
              <a:avLst/>
              <a:gdLst/>
              <a:ahLst/>
              <a:cxnLst/>
              <a:rect l="l" t="t" r="r" b="b"/>
              <a:pathLst>
                <a:path w="5843" h="5842" extrusionOk="0">
                  <a:moveTo>
                    <a:pt x="1" y="0"/>
                  </a:moveTo>
                  <a:cubicBezTo>
                    <a:pt x="1" y="3250"/>
                    <a:pt x="2636" y="5842"/>
                    <a:pt x="5842" y="5842"/>
                  </a:cubicBezTo>
                  <a:lnTo>
                    <a:pt x="5842" y="4656"/>
                  </a:lnTo>
                  <a:cubicBezTo>
                    <a:pt x="5842" y="2064"/>
                    <a:pt x="3778" y="0"/>
                    <a:pt x="12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7"/>
            <p:cNvSpPr/>
            <p:nvPr/>
          </p:nvSpPr>
          <p:spPr>
            <a:xfrm>
              <a:off x="2426505" y="1336534"/>
              <a:ext cx="67057" cy="67066"/>
            </a:xfrm>
            <a:custGeom>
              <a:avLst/>
              <a:gdLst/>
              <a:ahLst/>
              <a:cxnLst/>
              <a:rect l="l" t="t" r="r" b="b"/>
              <a:pathLst>
                <a:path w="7379" h="7380" extrusionOk="0">
                  <a:moveTo>
                    <a:pt x="1977" y="1538"/>
                  </a:moveTo>
                  <a:cubicBezTo>
                    <a:pt x="4085" y="1538"/>
                    <a:pt x="5842" y="3251"/>
                    <a:pt x="5842" y="5403"/>
                  </a:cubicBezTo>
                  <a:lnTo>
                    <a:pt x="5842" y="5798"/>
                  </a:lnTo>
                  <a:cubicBezTo>
                    <a:pt x="3646" y="5447"/>
                    <a:pt x="1933" y="3734"/>
                    <a:pt x="1581" y="1538"/>
                  </a:cubicBezTo>
                  <a:close/>
                  <a:moveTo>
                    <a:pt x="0" y="1"/>
                  </a:moveTo>
                  <a:lnTo>
                    <a:pt x="0" y="791"/>
                  </a:lnTo>
                  <a:cubicBezTo>
                    <a:pt x="44" y="4393"/>
                    <a:pt x="2943" y="7335"/>
                    <a:pt x="6588" y="7379"/>
                  </a:cubicBezTo>
                  <a:lnTo>
                    <a:pt x="7379" y="7379"/>
                  </a:lnTo>
                  <a:lnTo>
                    <a:pt x="7379" y="5403"/>
                  </a:lnTo>
                  <a:cubicBezTo>
                    <a:pt x="7335" y="2416"/>
                    <a:pt x="4919" y="1"/>
                    <a:pt x="1977" y="1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7"/>
            <p:cNvSpPr/>
            <p:nvPr/>
          </p:nvSpPr>
          <p:spPr>
            <a:xfrm>
              <a:off x="2173450" y="1657460"/>
              <a:ext cx="53098" cy="53098"/>
            </a:xfrm>
            <a:custGeom>
              <a:avLst/>
              <a:gdLst/>
              <a:ahLst/>
              <a:cxnLst/>
              <a:rect l="l" t="t" r="r" b="b"/>
              <a:pathLst>
                <a:path w="5843" h="5843" extrusionOk="0">
                  <a:moveTo>
                    <a:pt x="1" y="0"/>
                  </a:moveTo>
                  <a:lnTo>
                    <a:pt x="1" y="1230"/>
                  </a:lnTo>
                  <a:cubicBezTo>
                    <a:pt x="1" y="3778"/>
                    <a:pt x="2065" y="5842"/>
                    <a:pt x="4613" y="5842"/>
                  </a:cubicBezTo>
                  <a:lnTo>
                    <a:pt x="5842" y="5842"/>
                  </a:lnTo>
                  <a:cubicBezTo>
                    <a:pt x="5842" y="2636"/>
                    <a:pt x="3251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7"/>
            <p:cNvSpPr/>
            <p:nvPr/>
          </p:nvSpPr>
          <p:spPr>
            <a:xfrm>
              <a:off x="2166271" y="1650271"/>
              <a:ext cx="67457" cy="67466"/>
            </a:xfrm>
            <a:custGeom>
              <a:avLst/>
              <a:gdLst/>
              <a:ahLst/>
              <a:cxnLst/>
              <a:rect l="l" t="t" r="r" b="b"/>
              <a:pathLst>
                <a:path w="7423" h="7424" extrusionOk="0">
                  <a:moveTo>
                    <a:pt x="1581" y="1626"/>
                  </a:moveTo>
                  <a:cubicBezTo>
                    <a:pt x="3734" y="1933"/>
                    <a:pt x="5447" y="3646"/>
                    <a:pt x="5798" y="5842"/>
                  </a:cubicBezTo>
                  <a:lnTo>
                    <a:pt x="5403" y="5842"/>
                  </a:lnTo>
                  <a:cubicBezTo>
                    <a:pt x="3294" y="5842"/>
                    <a:pt x="1581" y="4130"/>
                    <a:pt x="1581" y="1977"/>
                  </a:cubicBezTo>
                  <a:lnTo>
                    <a:pt x="1581" y="1626"/>
                  </a:lnTo>
                  <a:close/>
                  <a:moveTo>
                    <a:pt x="0" y="1"/>
                  </a:moveTo>
                  <a:lnTo>
                    <a:pt x="0" y="2021"/>
                  </a:lnTo>
                  <a:cubicBezTo>
                    <a:pt x="44" y="4964"/>
                    <a:pt x="2460" y="7380"/>
                    <a:pt x="5403" y="7424"/>
                  </a:cubicBezTo>
                  <a:lnTo>
                    <a:pt x="7423" y="7424"/>
                  </a:lnTo>
                  <a:lnTo>
                    <a:pt x="7379" y="6589"/>
                  </a:lnTo>
                  <a:cubicBezTo>
                    <a:pt x="7379" y="2988"/>
                    <a:pt x="4436" y="45"/>
                    <a:pt x="791" y="1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7"/>
            <p:cNvSpPr/>
            <p:nvPr/>
          </p:nvSpPr>
          <p:spPr>
            <a:xfrm>
              <a:off x="2433284" y="1657460"/>
              <a:ext cx="53098" cy="53098"/>
            </a:xfrm>
            <a:custGeom>
              <a:avLst/>
              <a:gdLst/>
              <a:ahLst/>
              <a:cxnLst/>
              <a:rect l="l" t="t" r="r" b="b"/>
              <a:pathLst>
                <a:path w="5843" h="5843" extrusionOk="0">
                  <a:moveTo>
                    <a:pt x="5842" y="0"/>
                  </a:moveTo>
                  <a:cubicBezTo>
                    <a:pt x="2636" y="0"/>
                    <a:pt x="1" y="2592"/>
                    <a:pt x="1" y="5842"/>
                  </a:cubicBezTo>
                  <a:lnTo>
                    <a:pt x="1231" y="5842"/>
                  </a:lnTo>
                  <a:cubicBezTo>
                    <a:pt x="3778" y="5842"/>
                    <a:pt x="5842" y="3778"/>
                    <a:pt x="5842" y="1230"/>
                  </a:cubicBezTo>
                  <a:lnTo>
                    <a:pt x="58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2426505" y="1650671"/>
              <a:ext cx="66657" cy="67066"/>
            </a:xfrm>
            <a:custGeom>
              <a:avLst/>
              <a:gdLst/>
              <a:ahLst/>
              <a:cxnLst/>
              <a:rect l="l" t="t" r="r" b="b"/>
              <a:pathLst>
                <a:path w="7335" h="7380" extrusionOk="0">
                  <a:moveTo>
                    <a:pt x="5798" y="1582"/>
                  </a:moveTo>
                  <a:lnTo>
                    <a:pt x="5798" y="1977"/>
                  </a:lnTo>
                  <a:cubicBezTo>
                    <a:pt x="5798" y="4086"/>
                    <a:pt x="4085" y="5798"/>
                    <a:pt x="1977" y="5798"/>
                  </a:cubicBezTo>
                  <a:lnTo>
                    <a:pt x="1581" y="5798"/>
                  </a:lnTo>
                  <a:cubicBezTo>
                    <a:pt x="1889" y="3646"/>
                    <a:pt x="3602" y="1889"/>
                    <a:pt x="5798" y="1582"/>
                  </a:cubicBezTo>
                  <a:close/>
                  <a:moveTo>
                    <a:pt x="6588" y="1"/>
                  </a:moveTo>
                  <a:cubicBezTo>
                    <a:pt x="2943" y="1"/>
                    <a:pt x="0" y="2944"/>
                    <a:pt x="0" y="6589"/>
                  </a:cubicBezTo>
                  <a:lnTo>
                    <a:pt x="0" y="7380"/>
                  </a:lnTo>
                  <a:lnTo>
                    <a:pt x="1977" y="7380"/>
                  </a:lnTo>
                  <a:cubicBezTo>
                    <a:pt x="4919" y="7336"/>
                    <a:pt x="7335" y="4964"/>
                    <a:pt x="7335" y="1977"/>
                  </a:cubicBezTo>
                  <a:lnTo>
                    <a:pt x="7335" y="1"/>
                  </a:ln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7"/>
            <p:cNvSpPr/>
            <p:nvPr/>
          </p:nvSpPr>
          <p:spPr>
            <a:xfrm>
              <a:off x="2236516" y="1486223"/>
              <a:ext cx="45510" cy="224325"/>
            </a:xfrm>
            <a:custGeom>
              <a:avLst/>
              <a:gdLst/>
              <a:ahLst/>
              <a:cxnLst/>
              <a:rect l="l" t="t" r="r" b="b"/>
              <a:pathLst>
                <a:path w="5008" h="24685" extrusionOk="0">
                  <a:moveTo>
                    <a:pt x="0" y="0"/>
                  </a:moveTo>
                  <a:lnTo>
                    <a:pt x="0" y="24684"/>
                  </a:lnTo>
                  <a:lnTo>
                    <a:pt x="5007" y="24684"/>
                  </a:lnTo>
                  <a:lnTo>
                    <a:pt x="50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7"/>
            <p:cNvSpPr/>
            <p:nvPr/>
          </p:nvSpPr>
          <p:spPr>
            <a:xfrm>
              <a:off x="2229328" y="1479435"/>
              <a:ext cx="59487" cy="238292"/>
            </a:xfrm>
            <a:custGeom>
              <a:avLst/>
              <a:gdLst/>
              <a:ahLst/>
              <a:cxnLst/>
              <a:rect l="l" t="t" r="r" b="b"/>
              <a:pathLst>
                <a:path w="6546" h="26222" extrusionOk="0">
                  <a:moveTo>
                    <a:pt x="5008" y="1538"/>
                  </a:moveTo>
                  <a:lnTo>
                    <a:pt x="5008" y="24640"/>
                  </a:lnTo>
                  <a:lnTo>
                    <a:pt x="1538" y="24640"/>
                  </a:lnTo>
                  <a:lnTo>
                    <a:pt x="1538" y="1538"/>
                  </a:lnTo>
                  <a:close/>
                  <a:moveTo>
                    <a:pt x="1" y="0"/>
                  </a:moveTo>
                  <a:lnTo>
                    <a:pt x="1" y="26222"/>
                  </a:lnTo>
                  <a:lnTo>
                    <a:pt x="6545" y="26222"/>
                  </a:lnTo>
                  <a:lnTo>
                    <a:pt x="6545" y="0"/>
                  </a:ln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7"/>
            <p:cNvSpPr/>
            <p:nvPr/>
          </p:nvSpPr>
          <p:spPr>
            <a:xfrm>
              <a:off x="2236516" y="1343323"/>
              <a:ext cx="45510" cy="217936"/>
            </a:xfrm>
            <a:custGeom>
              <a:avLst/>
              <a:gdLst/>
              <a:ahLst/>
              <a:cxnLst/>
              <a:rect l="l" t="t" r="r" b="b"/>
              <a:pathLst>
                <a:path w="5008" h="23982" extrusionOk="0">
                  <a:moveTo>
                    <a:pt x="0" y="0"/>
                  </a:moveTo>
                  <a:lnTo>
                    <a:pt x="0" y="21478"/>
                  </a:lnTo>
                  <a:cubicBezTo>
                    <a:pt x="0" y="22839"/>
                    <a:pt x="1098" y="23981"/>
                    <a:pt x="2504" y="23981"/>
                  </a:cubicBezTo>
                  <a:cubicBezTo>
                    <a:pt x="3866" y="23981"/>
                    <a:pt x="5007" y="22839"/>
                    <a:pt x="5007" y="21478"/>
                  </a:cubicBezTo>
                  <a:lnTo>
                    <a:pt x="50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7"/>
            <p:cNvSpPr/>
            <p:nvPr/>
          </p:nvSpPr>
          <p:spPr>
            <a:xfrm>
              <a:off x="2229328" y="1336135"/>
              <a:ext cx="59487" cy="231913"/>
            </a:xfrm>
            <a:custGeom>
              <a:avLst/>
              <a:gdLst/>
              <a:ahLst/>
              <a:cxnLst/>
              <a:rect l="l" t="t" r="r" b="b"/>
              <a:pathLst>
                <a:path w="6546" h="25520" extrusionOk="0">
                  <a:moveTo>
                    <a:pt x="5008" y="1582"/>
                  </a:moveTo>
                  <a:lnTo>
                    <a:pt x="5008" y="22269"/>
                  </a:lnTo>
                  <a:cubicBezTo>
                    <a:pt x="5008" y="23411"/>
                    <a:pt x="4140" y="23982"/>
                    <a:pt x="3273" y="23982"/>
                  </a:cubicBezTo>
                  <a:cubicBezTo>
                    <a:pt x="2406" y="23982"/>
                    <a:pt x="1538" y="23411"/>
                    <a:pt x="1538" y="22269"/>
                  </a:cubicBezTo>
                  <a:lnTo>
                    <a:pt x="1538" y="1582"/>
                  </a:lnTo>
                  <a:close/>
                  <a:moveTo>
                    <a:pt x="1" y="1"/>
                  </a:moveTo>
                  <a:lnTo>
                    <a:pt x="1" y="22225"/>
                  </a:lnTo>
                  <a:cubicBezTo>
                    <a:pt x="1" y="24070"/>
                    <a:pt x="1450" y="25519"/>
                    <a:pt x="3295" y="25519"/>
                  </a:cubicBezTo>
                  <a:cubicBezTo>
                    <a:pt x="5096" y="25519"/>
                    <a:pt x="6545" y="24070"/>
                    <a:pt x="6545" y="22269"/>
                  </a:cubicBezTo>
                  <a:lnTo>
                    <a:pt x="6545" y="1"/>
                  </a:ln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7"/>
            <p:cNvSpPr/>
            <p:nvPr/>
          </p:nvSpPr>
          <p:spPr>
            <a:xfrm>
              <a:off x="2227338" y="1456678"/>
              <a:ext cx="63467" cy="77844"/>
            </a:xfrm>
            <a:custGeom>
              <a:avLst/>
              <a:gdLst/>
              <a:ahLst/>
              <a:cxnLst/>
              <a:rect l="l" t="t" r="r" b="b"/>
              <a:pathLst>
                <a:path w="6984" h="8566" extrusionOk="0">
                  <a:moveTo>
                    <a:pt x="3514" y="1933"/>
                  </a:moveTo>
                  <a:cubicBezTo>
                    <a:pt x="4480" y="1933"/>
                    <a:pt x="5227" y="2724"/>
                    <a:pt x="5227" y="3690"/>
                  </a:cubicBezTo>
                  <a:lnTo>
                    <a:pt x="5227" y="5359"/>
                  </a:lnTo>
                  <a:cubicBezTo>
                    <a:pt x="5227" y="6501"/>
                    <a:pt x="4359" y="7072"/>
                    <a:pt x="3492" y="7072"/>
                  </a:cubicBezTo>
                  <a:cubicBezTo>
                    <a:pt x="2625" y="7072"/>
                    <a:pt x="1757" y="6501"/>
                    <a:pt x="1757" y="5359"/>
                  </a:cubicBezTo>
                  <a:lnTo>
                    <a:pt x="1757" y="3690"/>
                  </a:lnTo>
                  <a:cubicBezTo>
                    <a:pt x="1757" y="2724"/>
                    <a:pt x="2548" y="1933"/>
                    <a:pt x="3514" y="1933"/>
                  </a:cubicBezTo>
                  <a:close/>
                  <a:moveTo>
                    <a:pt x="3470" y="1"/>
                  </a:moveTo>
                  <a:cubicBezTo>
                    <a:pt x="1494" y="1"/>
                    <a:pt x="0" y="1714"/>
                    <a:pt x="220" y="3690"/>
                  </a:cubicBezTo>
                  <a:lnTo>
                    <a:pt x="220" y="5272"/>
                  </a:lnTo>
                  <a:cubicBezTo>
                    <a:pt x="220" y="7116"/>
                    <a:pt x="1669" y="8566"/>
                    <a:pt x="3514" y="8566"/>
                  </a:cubicBezTo>
                  <a:cubicBezTo>
                    <a:pt x="5271" y="8566"/>
                    <a:pt x="6720" y="7116"/>
                    <a:pt x="6764" y="5359"/>
                  </a:cubicBezTo>
                  <a:lnTo>
                    <a:pt x="6764" y="3690"/>
                  </a:lnTo>
                  <a:cubicBezTo>
                    <a:pt x="6984" y="1714"/>
                    <a:pt x="5447" y="1"/>
                    <a:pt x="3470" y="1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7"/>
            <p:cNvSpPr/>
            <p:nvPr/>
          </p:nvSpPr>
          <p:spPr>
            <a:xfrm>
              <a:off x="2254073" y="1485024"/>
              <a:ext cx="9996" cy="54689"/>
            </a:xfrm>
            <a:custGeom>
              <a:avLst/>
              <a:gdLst/>
              <a:ahLst/>
              <a:cxnLst/>
              <a:rect l="l" t="t" r="r" b="b"/>
              <a:pathLst>
                <a:path w="1100" h="6018" extrusionOk="0">
                  <a:moveTo>
                    <a:pt x="572" y="0"/>
                  </a:moveTo>
                  <a:cubicBezTo>
                    <a:pt x="265" y="0"/>
                    <a:pt x="1" y="220"/>
                    <a:pt x="1" y="527"/>
                  </a:cubicBezTo>
                  <a:lnTo>
                    <a:pt x="1" y="5491"/>
                  </a:lnTo>
                  <a:cubicBezTo>
                    <a:pt x="1" y="5798"/>
                    <a:pt x="265" y="6018"/>
                    <a:pt x="572" y="6018"/>
                  </a:cubicBezTo>
                  <a:cubicBezTo>
                    <a:pt x="879" y="6018"/>
                    <a:pt x="1099" y="5798"/>
                    <a:pt x="1099" y="5491"/>
                  </a:cubicBezTo>
                  <a:lnTo>
                    <a:pt x="1099" y="527"/>
                  </a:lnTo>
                  <a:cubicBezTo>
                    <a:pt x="1099" y="220"/>
                    <a:pt x="879" y="0"/>
                    <a:pt x="572" y="0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7"/>
            <p:cNvSpPr/>
            <p:nvPr/>
          </p:nvSpPr>
          <p:spPr>
            <a:xfrm>
              <a:off x="2377806" y="1550085"/>
              <a:ext cx="45510" cy="160467"/>
            </a:xfrm>
            <a:custGeom>
              <a:avLst/>
              <a:gdLst/>
              <a:ahLst/>
              <a:cxnLst/>
              <a:rect l="l" t="t" r="r" b="b"/>
              <a:pathLst>
                <a:path w="5008" h="17658" extrusionOk="0">
                  <a:moveTo>
                    <a:pt x="1" y="1"/>
                  </a:moveTo>
                  <a:lnTo>
                    <a:pt x="1" y="17657"/>
                  </a:lnTo>
                  <a:lnTo>
                    <a:pt x="5008" y="17657"/>
                  </a:lnTo>
                  <a:lnTo>
                    <a:pt x="50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7"/>
            <p:cNvSpPr/>
            <p:nvPr/>
          </p:nvSpPr>
          <p:spPr>
            <a:xfrm>
              <a:off x="2371018" y="1543296"/>
              <a:ext cx="59487" cy="174435"/>
            </a:xfrm>
            <a:custGeom>
              <a:avLst/>
              <a:gdLst/>
              <a:ahLst/>
              <a:cxnLst/>
              <a:rect l="l" t="t" r="r" b="b"/>
              <a:pathLst>
                <a:path w="6546" h="19195" extrusionOk="0">
                  <a:moveTo>
                    <a:pt x="5008" y="1538"/>
                  </a:moveTo>
                  <a:lnTo>
                    <a:pt x="5008" y="17613"/>
                  </a:lnTo>
                  <a:lnTo>
                    <a:pt x="1538" y="17613"/>
                  </a:lnTo>
                  <a:lnTo>
                    <a:pt x="1538" y="1538"/>
                  </a:lnTo>
                  <a:close/>
                  <a:moveTo>
                    <a:pt x="1" y="1"/>
                  </a:moveTo>
                  <a:lnTo>
                    <a:pt x="1" y="19195"/>
                  </a:lnTo>
                  <a:lnTo>
                    <a:pt x="6545" y="19195"/>
                  </a:lnTo>
                  <a:lnTo>
                    <a:pt x="6545" y="1"/>
                  </a:ln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7"/>
            <p:cNvSpPr/>
            <p:nvPr/>
          </p:nvSpPr>
          <p:spPr>
            <a:xfrm>
              <a:off x="2377806" y="1343323"/>
              <a:ext cx="45510" cy="281794"/>
            </a:xfrm>
            <a:custGeom>
              <a:avLst/>
              <a:gdLst/>
              <a:ahLst/>
              <a:cxnLst/>
              <a:rect l="l" t="t" r="r" b="b"/>
              <a:pathLst>
                <a:path w="5008" h="31009" extrusionOk="0">
                  <a:moveTo>
                    <a:pt x="1" y="0"/>
                  </a:moveTo>
                  <a:lnTo>
                    <a:pt x="1" y="28505"/>
                  </a:lnTo>
                  <a:cubicBezTo>
                    <a:pt x="1" y="29867"/>
                    <a:pt x="1143" y="31009"/>
                    <a:pt x="2504" y="31009"/>
                  </a:cubicBezTo>
                  <a:cubicBezTo>
                    <a:pt x="3910" y="31009"/>
                    <a:pt x="5008" y="29867"/>
                    <a:pt x="5008" y="28505"/>
                  </a:cubicBezTo>
                  <a:lnTo>
                    <a:pt x="50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7"/>
            <p:cNvSpPr/>
            <p:nvPr/>
          </p:nvSpPr>
          <p:spPr>
            <a:xfrm>
              <a:off x="2370627" y="1336135"/>
              <a:ext cx="59878" cy="295771"/>
            </a:xfrm>
            <a:custGeom>
              <a:avLst/>
              <a:gdLst/>
              <a:ahLst/>
              <a:cxnLst/>
              <a:rect l="l" t="t" r="r" b="b"/>
              <a:pathLst>
                <a:path w="6589" h="32547" extrusionOk="0">
                  <a:moveTo>
                    <a:pt x="5051" y="1582"/>
                  </a:moveTo>
                  <a:lnTo>
                    <a:pt x="5051" y="29296"/>
                  </a:lnTo>
                  <a:cubicBezTo>
                    <a:pt x="5117" y="30504"/>
                    <a:pt x="4217" y="31108"/>
                    <a:pt x="3316" y="31108"/>
                  </a:cubicBezTo>
                  <a:cubicBezTo>
                    <a:pt x="2416" y="31108"/>
                    <a:pt x="1515" y="30504"/>
                    <a:pt x="1581" y="29296"/>
                  </a:cubicBezTo>
                  <a:lnTo>
                    <a:pt x="1581" y="1582"/>
                  </a:lnTo>
                  <a:close/>
                  <a:moveTo>
                    <a:pt x="0" y="1"/>
                  </a:moveTo>
                  <a:lnTo>
                    <a:pt x="0" y="29252"/>
                  </a:lnTo>
                  <a:cubicBezTo>
                    <a:pt x="0" y="31097"/>
                    <a:pt x="1493" y="32547"/>
                    <a:pt x="3294" y="32547"/>
                  </a:cubicBezTo>
                  <a:cubicBezTo>
                    <a:pt x="5095" y="32547"/>
                    <a:pt x="6588" y="31097"/>
                    <a:pt x="6588" y="29296"/>
                  </a:cubicBezTo>
                  <a:lnTo>
                    <a:pt x="6588" y="1"/>
                  </a:ln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7"/>
            <p:cNvSpPr/>
            <p:nvPr/>
          </p:nvSpPr>
          <p:spPr>
            <a:xfrm>
              <a:off x="2370627" y="1527038"/>
              <a:ext cx="59878" cy="71355"/>
            </a:xfrm>
            <a:custGeom>
              <a:avLst/>
              <a:gdLst/>
              <a:ahLst/>
              <a:cxnLst/>
              <a:rect l="l" t="t" r="r" b="b"/>
              <a:pathLst>
                <a:path w="6589" h="7852" extrusionOk="0">
                  <a:moveTo>
                    <a:pt x="3294" y="1219"/>
                  </a:moveTo>
                  <a:cubicBezTo>
                    <a:pt x="4260" y="1219"/>
                    <a:pt x="5051" y="2010"/>
                    <a:pt x="5051" y="2976"/>
                  </a:cubicBezTo>
                  <a:lnTo>
                    <a:pt x="5051" y="4601"/>
                  </a:lnTo>
                  <a:cubicBezTo>
                    <a:pt x="5117" y="5831"/>
                    <a:pt x="4217" y="6446"/>
                    <a:pt x="3316" y="6446"/>
                  </a:cubicBezTo>
                  <a:cubicBezTo>
                    <a:pt x="2416" y="6446"/>
                    <a:pt x="1515" y="5831"/>
                    <a:pt x="1581" y="4601"/>
                  </a:cubicBezTo>
                  <a:lnTo>
                    <a:pt x="1581" y="2976"/>
                  </a:lnTo>
                  <a:cubicBezTo>
                    <a:pt x="1581" y="2010"/>
                    <a:pt x="2372" y="1219"/>
                    <a:pt x="3294" y="1219"/>
                  </a:cubicBezTo>
                  <a:close/>
                  <a:moveTo>
                    <a:pt x="3289" y="0"/>
                  </a:moveTo>
                  <a:cubicBezTo>
                    <a:pt x="1757" y="0"/>
                    <a:pt x="220" y="977"/>
                    <a:pt x="0" y="2932"/>
                  </a:cubicBezTo>
                  <a:lnTo>
                    <a:pt x="0" y="4557"/>
                  </a:lnTo>
                  <a:cubicBezTo>
                    <a:pt x="0" y="6402"/>
                    <a:pt x="1493" y="7851"/>
                    <a:pt x="3294" y="7851"/>
                  </a:cubicBezTo>
                  <a:cubicBezTo>
                    <a:pt x="5095" y="7851"/>
                    <a:pt x="6588" y="6358"/>
                    <a:pt x="6544" y="4557"/>
                  </a:cubicBezTo>
                  <a:lnTo>
                    <a:pt x="6544" y="2932"/>
                  </a:lnTo>
                  <a:cubicBezTo>
                    <a:pt x="6347" y="977"/>
                    <a:pt x="4820" y="0"/>
                    <a:pt x="3289" y="0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2395772" y="1548885"/>
              <a:ext cx="9987" cy="54698"/>
            </a:xfrm>
            <a:custGeom>
              <a:avLst/>
              <a:gdLst/>
              <a:ahLst/>
              <a:cxnLst/>
              <a:rect l="l" t="t" r="r" b="b"/>
              <a:pathLst>
                <a:path w="1099" h="6019" extrusionOk="0">
                  <a:moveTo>
                    <a:pt x="527" y="1"/>
                  </a:moveTo>
                  <a:cubicBezTo>
                    <a:pt x="220" y="1"/>
                    <a:pt x="0" y="220"/>
                    <a:pt x="0" y="528"/>
                  </a:cubicBezTo>
                  <a:lnTo>
                    <a:pt x="0" y="5491"/>
                  </a:lnTo>
                  <a:cubicBezTo>
                    <a:pt x="0" y="5798"/>
                    <a:pt x="220" y="6018"/>
                    <a:pt x="527" y="6018"/>
                  </a:cubicBezTo>
                  <a:cubicBezTo>
                    <a:pt x="835" y="6018"/>
                    <a:pt x="1098" y="5798"/>
                    <a:pt x="1098" y="5491"/>
                  </a:cubicBezTo>
                  <a:lnTo>
                    <a:pt x="1098" y="528"/>
                  </a:lnTo>
                  <a:cubicBezTo>
                    <a:pt x="1098" y="220"/>
                    <a:pt x="835" y="1"/>
                    <a:pt x="527" y="1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2242904" y="1245927"/>
              <a:ext cx="17166" cy="97400"/>
            </a:xfrm>
            <a:custGeom>
              <a:avLst/>
              <a:gdLst/>
              <a:ahLst/>
              <a:cxnLst/>
              <a:rect l="l" t="t" r="r" b="b"/>
              <a:pathLst>
                <a:path w="1889" h="10718" extrusionOk="0">
                  <a:moveTo>
                    <a:pt x="0" y="0"/>
                  </a:moveTo>
                  <a:lnTo>
                    <a:pt x="0" y="10717"/>
                  </a:lnTo>
                  <a:lnTo>
                    <a:pt x="1889" y="10717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7"/>
            <p:cNvSpPr/>
            <p:nvPr/>
          </p:nvSpPr>
          <p:spPr>
            <a:xfrm>
              <a:off x="2236116" y="1238738"/>
              <a:ext cx="31143" cy="111767"/>
            </a:xfrm>
            <a:custGeom>
              <a:avLst/>
              <a:gdLst/>
              <a:ahLst/>
              <a:cxnLst/>
              <a:rect l="l" t="t" r="r" b="b"/>
              <a:pathLst>
                <a:path w="3427" h="12299" extrusionOk="0">
                  <a:moveTo>
                    <a:pt x="1845" y="1538"/>
                  </a:moveTo>
                  <a:lnTo>
                    <a:pt x="1845" y="10762"/>
                  </a:lnTo>
                  <a:lnTo>
                    <a:pt x="1538" y="10762"/>
                  </a:lnTo>
                  <a:lnTo>
                    <a:pt x="1538" y="1538"/>
                  </a:lnTo>
                  <a:close/>
                  <a:moveTo>
                    <a:pt x="1" y="1"/>
                  </a:moveTo>
                  <a:lnTo>
                    <a:pt x="1" y="12299"/>
                  </a:lnTo>
                  <a:lnTo>
                    <a:pt x="3426" y="12299"/>
                  </a:lnTo>
                  <a:lnTo>
                    <a:pt x="3426" y="1"/>
                  </a:ln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7"/>
            <p:cNvSpPr/>
            <p:nvPr/>
          </p:nvSpPr>
          <p:spPr>
            <a:xfrm>
              <a:off x="2399761" y="1245927"/>
              <a:ext cx="17166" cy="97400"/>
            </a:xfrm>
            <a:custGeom>
              <a:avLst/>
              <a:gdLst/>
              <a:ahLst/>
              <a:cxnLst/>
              <a:rect l="l" t="t" r="r" b="b"/>
              <a:pathLst>
                <a:path w="1889" h="10718" extrusionOk="0">
                  <a:moveTo>
                    <a:pt x="0" y="0"/>
                  </a:moveTo>
                  <a:lnTo>
                    <a:pt x="0" y="10717"/>
                  </a:lnTo>
                  <a:lnTo>
                    <a:pt x="1889" y="10717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7"/>
            <p:cNvSpPr/>
            <p:nvPr/>
          </p:nvSpPr>
          <p:spPr>
            <a:xfrm>
              <a:off x="2392973" y="1238738"/>
              <a:ext cx="31143" cy="111767"/>
            </a:xfrm>
            <a:custGeom>
              <a:avLst/>
              <a:gdLst/>
              <a:ahLst/>
              <a:cxnLst/>
              <a:rect l="l" t="t" r="r" b="b"/>
              <a:pathLst>
                <a:path w="3427" h="12299" extrusionOk="0">
                  <a:moveTo>
                    <a:pt x="1889" y="1538"/>
                  </a:moveTo>
                  <a:lnTo>
                    <a:pt x="1889" y="10718"/>
                  </a:lnTo>
                  <a:lnTo>
                    <a:pt x="1538" y="10718"/>
                  </a:lnTo>
                  <a:lnTo>
                    <a:pt x="1538" y="1538"/>
                  </a:lnTo>
                  <a:close/>
                  <a:moveTo>
                    <a:pt x="1" y="1"/>
                  </a:moveTo>
                  <a:lnTo>
                    <a:pt x="1" y="12299"/>
                  </a:lnTo>
                  <a:lnTo>
                    <a:pt x="3427" y="12299"/>
                  </a:lnTo>
                  <a:lnTo>
                    <a:pt x="3427" y="1"/>
                  </a:ln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7"/>
            <p:cNvSpPr/>
            <p:nvPr/>
          </p:nvSpPr>
          <p:spPr>
            <a:xfrm>
              <a:off x="2234917" y="1210802"/>
              <a:ext cx="190001" cy="47500"/>
            </a:xfrm>
            <a:custGeom>
              <a:avLst/>
              <a:gdLst/>
              <a:ahLst/>
              <a:cxnLst/>
              <a:rect l="l" t="t" r="r" b="b"/>
              <a:pathLst>
                <a:path w="20908" h="5227" extrusionOk="0">
                  <a:moveTo>
                    <a:pt x="3427" y="0"/>
                  </a:moveTo>
                  <a:cubicBezTo>
                    <a:pt x="1538" y="0"/>
                    <a:pt x="1" y="1537"/>
                    <a:pt x="1" y="3426"/>
                  </a:cubicBezTo>
                  <a:lnTo>
                    <a:pt x="1" y="4480"/>
                  </a:lnTo>
                  <a:cubicBezTo>
                    <a:pt x="1" y="4876"/>
                    <a:pt x="352" y="5227"/>
                    <a:pt x="791" y="5227"/>
                  </a:cubicBezTo>
                  <a:lnTo>
                    <a:pt x="2504" y="5227"/>
                  </a:lnTo>
                  <a:cubicBezTo>
                    <a:pt x="2943" y="5227"/>
                    <a:pt x="3295" y="4876"/>
                    <a:pt x="3295" y="4480"/>
                  </a:cubicBezTo>
                  <a:lnTo>
                    <a:pt x="3295" y="3426"/>
                  </a:lnTo>
                  <a:cubicBezTo>
                    <a:pt x="3295" y="3382"/>
                    <a:pt x="3339" y="3294"/>
                    <a:pt x="3427" y="3294"/>
                  </a:cubicBezTo>
                  <a:lnTo>
                    <a:pt x="17525" y="3294"/>
                  </a:lnTo>
                  <a:cubicBezTo>
                    <a:pt x="17569" y="3294"/>
                    <a:pt x="17613" y="3382"/>
                    <a:pt x="17613" y="3426"/>
                  </a:cubicBezTo>
                  <a:lnTo>
                    <a:pt x="17613" y="4480"/>
                  </a:lnTo>
                  <a:cubicBezTo>
                    <a:pt x="17613" y="4876"/>
                    <a:pt x="17965" y="5227"/>
                    <a:pt x="18404" y="5227"/>
                  </a:cubicBezTo>
                  <a:lnTo>
                    <a:pt x="20161" y="5227"/>
                  </a:lnTo>
                  <a:cubicBezTo>
                    <a:pt x="20556" y="5227"/>
                    <a:pt x="20907" y="4876"/>
                    <a:pt x="20907" y="4436"/>
                  </a:cubicBezTo>
                  <a:lnTo>
                    <a:pt x="20907" y="3426"/>
                  </a:lnTo>
                  <a:cubicBezTo>
                    <a:pt x="20907" y="1537"/>
                    <a:pt x="19370" y="0"/>
                    <a:pt x="17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7"/>
            <p:cNvSpPr/>
            <p:nvPr/>
          </p:nvSpPr>
          <p:spPr>
            <a:xfrm>
              <a:off x="2228137" y="1204013"/>
              <a:ext cx="203960" cy="61477"/>
            </a:xfrm>
            <a:custGeom>
              <a:avLst/>
              <a:gdLst/>
              <a:ahLst/>
              <a:cxnLst/>
              <a:rect l="l" t="t" r="r" b="b"/>
              <a:pathLst>
                <a:path w="22444" h="6765" extrusionOk="0">
                  <a:moveTo>
                    <a:pt x="18271" y="1538"/>
                  </a:moveTo>
                  <a:cubicBezTo>
                    <a:pt x="19721" y="1538"/>
                    <a:pt x="20907" y="2724"/>
                    <a:pt x="20907" y="4173"/>
                  </a:cubicBezTo>
                  <a:lnTo>
                    <a:pt x="20907" y="5227"/>
                  </a:lnTo>
                  <a:lnTo>
                    <a:pt x="19150" y="5227"/>
                  </a:lnTo>
                  <a:lnTo>
                    <a:pt x="19150" y="4173"/>
                  </a:lnTo>
                  <a:cubicBezTo>
                    <a:pt x="19150" y="3690"/>
                    <a:pt x="18755" y="3295"/>
                    <a:pt x="18271" y="3295"/>
                  </a:cubicBezTo>
                  <a:lnTo>
                    <a:pt x="4173" y="3295"/>
                  </a:lnTo>
                  <a:cubicBezTo>
                    <a:pt x="3646" y="3295"/>
                    <a:pt x="3250" y="3690"/>
                    <a:pt x="3250" y="4173"/>
                  </a:cubicBezTo>
                  <a:lnTo>
                    <a:pt x="3250" y="5227"/>
                  </a:lnTo>
                  <a:lnTo>
                    <a:pt x="1537" y="5227"/>
                  </a:lnTo>
                  <a:lnTo>
                    <a:pt x="1537" y="4173"/>
                  </a:lnTo>
                  <a:cubicBezTo>
                    <a:pt x="1537" y="2724"/>
                    <a:pt x="2679" y="1538"/>
                    <a:pt x="4173" y="1538"/>
                  </a:cubicBezTo>
                  <a:close/>
                  <a:moveTo>
                    <a:pt x="4173" y="1"/>
                  </a:moveTo>
                  <a:cubicBezTo>
                    <a:pt x="1845" y="1"/>
                    <a:pt x="0" y="1889"/>
                    <a:pt x="0" y="4173"/>
                  </a:cubicBezTo>
                  <a:lnTo>
                    <a:pt x="0" y="5227"/>
                  </a:lnTo>
                  <a:cubicBezTo>
                    <a:pt x="0" y="6062"/>
                    <a:pt x="659" y="6764"/>
                    <a:pt x="1537" y="6764"/>
                  </a:cubicBezTo>
                  <a:lnTo>
                    <a:pt x="3250" y="6764"/>
                  </a:lnTo>
                  <a:cubicBezTo>
                    <a:pt x="4129" y="6764"/>
                    <a:pt x="4831" y="6062"/>
                    <a:pt x="4831" y="5227"/>
                  </a:cubicBezTo>
                  <a:lnTo>
                    <a:pt x="4831" y="4832"/>
                  </a:lnTo>
                  <a:lnTo>
                    <a:pt x="17613" y="4832"/>
                  </a:lnTo>
                  <a:lnTo>
                    <a:pt x="17613" y="5227"/>
                  </a:lnTo>
                  <a:cubicBezTo>
                    <a:pt x="17613" y="6062"/>
                    <a:pt x="18271" y="6764"/>
                    <a:pt x="19150" y="6764"/>
                  </a:cubicBezTo>
                  <a:lnTo>
                    <a:pt x="20907" y="6764"/>
                  </a:lnTo>
                  <a:cubicBezTo>
                    <a:pt x="21741" y="6764"/>
                    <a:pt x="22444" y="6062"/>
                    <a:pt x="22444" y="5227"/>
                  </a:cubicBezTo>
                  <a:lnTo>
                    <a:pt x="22444" y="4173"/>
                  </a:lnTo>
                  <a:cubicBezTo>
                    <a:pt x="22444" y="1889"/>
                    <a:pt x="20555" y="1"/>
                    <a:pt x="18271" y="1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7"/>
            <p:cNvSpPr/>
            <p:nvPr/>
          </p:nvSpPr>
          <p:spPr>
            <a:xfrm>
              <a:off x="2192633" y="1416736"/>
              <a:ext cx="14358" cy="103816"/>
            </a:xfrm>
            <a:custGeom>
              <a:avLst/>
              <a:gdLst/>
              <a:ahLst/>
              <a:cxnLst/>
              <a:rect l="l" t="t" r="r" b="b"/>
              <a:pathLst>
                <a:path w="1580" h="11424" extrusionOk="0">
                  <a:moveTo>
                    <a:pt x="715" y="0"/>
                  </a:moveTo>
                  <a:cubicBezTo>
                    <a:pt x="311" y="0"/>
                    <a:pt x="1" y="336"/>
                    <a:pt x="42" y="750"/>
                  </a:cubicBezTo>
                  <a:lnTo>
                    <a:pt x="42" y="10677"/>
                  </a:lnTo>
                  <a:cubicBezTo>
                    <a:pt x="42" y="11072"/>
                    <a:pt x="349" y="11423"/>
                    <a:pt x="789" y="11423"/>
                  </a:cubicBezTo>
                  <a:cubicBezTo>
                    <a:pt x="1228" y="11423"/>
                    <a:pt x="1579" y="11072"/>
                    <a:pt x="1579" y="10677"/>
                  </a:cubicBezTo>
                  <a:lnTo>
                    <a:pt x="1579" y="750"/>
                  </a:lnTo>
                  <a:cubicBezTo>
                    <a:pt x="1579" y="336"/>
                    <a:pt x="1267" y="0"/>
                    <a:pt x="863" y="0"/>
                  </a:cubicBezTo>
                  <a:cubicBezTo>
                    <a:pt x="838" y="0"/>
                    <a:pt x="814" y="1"/>
                    <a:pt x="789" y="4"/>
                  </a:cubicBezTo>
                  <a:cubicBezTo>
                    <a:pt x="764" y="1"/>
                    <a:pt x="739" y="0"/>
                    <a:pt x="715" y="0"/>
                  </a:cubicBezTo>
                  <a:close/>
                </a:path>
              </a:pathLst>
            </a:custGeom>
            <a:solidFill>
              <a:srgbClr val="FDFA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7"/>
            <p:cNvSpPr/>
            <p:nvPr/>
          </p:nvSpPr>
          <p:spPr>
            <a:xfrm>
              <a:off x="2193006" y="1538107"/>
              <a:ext cx="13986" cy="41921"/>
            </a:xfrm>
            <a:custGeom>
              <a:avLst/>
              <a:gdLst/>
              <a:ahLst/>
              <a:cxnLst/>
              <a:rect l="l" t="t" r="r" b="b"/>
              <a:pathLst>
                <a:path w="1539" h="4613" extrusionOk="0">
                  <a:moveTo>
                    <a:pt x="748" y="1"/>
                  </a:moveTo>
                  <a:cubicBezTo>
                    <a:pt x="308" y="1"/>
                    <a:pt x="1" y="352"/>
                    <a:pt x="1" y="792"/>
                  </a:cubicBezTo>
                  <a:lnTo>
                    <a:pt x="1" y="3866"/>
                  </a:lnTo>
                  <a:cubicBezTo>
                    <a:pt x="1" y="4261"/>
                    <a:pt x="308" y="4613"/>
                    <a:pt x="748" y="4613"/>
                  </a:cubicBezTo>
                  <a:cubicBezTo>
                    <a:pt x="1187" y="4613"/>
                    <a:pt x="1538" y="4261"/>
                    <a:pt x="1538" y="3822"/>
                  </a:cubicBezTo>
                  <a:lnTo>
                    <a:pt x="1538" y="792"/>
                  </a:lnTo>
                  <a:cubicBezTo>
                    <a:pt x="1494" y="352"/>
                    <a:pt x="1187" y="1"/>
                    <a:pt x="748" y="1"/>
                  </a:cubicBezTo>
                  <a:close/>
                </a:path>
              </a:pathLst>
            </a:custGeom>
            <a:solidFill>
              <a:srgbClr val="FDFA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7"/>
            <p:cNvSpPr/>
            <p:nvPr/>
          </p:nvSpPr>
          <p:spPr>
            <a:xfrm>
              <a:off x="2309160" y="1358491"/>
              <a:ext cx="41512" cy="13977"/>
            </a:xfrm>
            <a:custGeom>
              <a:avLst/>
              <a:gdLst/>
              <a:ahLst/>
              <a:cxnLst/>
              <a:rect l="l" t="t" r="r" b="b"/>
              <a:pathLst>
                <a:path w="4568" h="1538" extrusionOk="0">
                  <a:moveTo>
                    <a:pt x="791" y="0"/>
                  </a:moveTo>
                  <a:cubicBezTo>
                    <a:pt x="352" y="0"/>
                    <a:pt x="0" y="352"/>
                    <a:pt x="0" y="791"/>
                  </a:cubicBezTo>
                  <a:cubicBezTo>
                    <a:pt x="0" y="1186"/>
                    <a:pt x="352" y="1537"/>
                    <a:pt x="791" y="1537"/>
                  </a:cubicBezTo>
                  <a:lnTo>
                    <a:pt x="3821" y="1537"/>
                  </a:lnTo>
                  <a:cubicBezTo>
                    <a:pt x="4217" y="1537"/>
                    <a:pt x="4568" y="1186"/>
                    <a:pt x="4568" y="791"/>
                  </a:cubicBezTo>
                  <a:cubicBezTo>
                    <a:pt x="4568" y="352"/>
                    <a:pt x="4217" y="0"/>
                    <a:pt x="3821" y="0"/>
                  </a:cubicBezTo>
                  <a:close/>
                </a:path>
              </a:pathLst>
            </a:custGeom>
            <a:solidFill>
              <a:srgbClr val="FDFA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26225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8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Travel Infographics</a:t>
            </a:r>
            <a:endParaRPr/>
          </a:p>
        </p:txBody>
      </p:sp>
      <p:graphicFrame>
        <p:nvGraphicFramePr>
          <p:cNvPr id="332" name="Google Shape;332;p18"/>
          <p:cNvGraphicFramePr/>
          <p:nvPr/>
        </p:nvGraphicFramePr>
        <p:xfrm>
          <a:off x="457200" y="2270575"/>
          <a:ext cx="3623550" cy="2191350"/>
        </p:xfrm>
        <a:graphic>
          <a:graphicData uri="http://schemas.openxmlformats.org/drawingml/2006/table">
            <a:tbl>
              <a:tblPr>
                <a:noFill/>
                <a:tableStyleId>{1D52A865-2342-474E-AF33-307E990D6D0D}</a:tableStyleId>
              </a:tblPr>
              <a:tblGrid>
                <a:gridCol w="154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1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0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DAYS</a:t>
                      </a:r>
                      <a:endParaRPr sz="1500" b="1" dirty="0">
                        <a:solidFill>
                          <a:srgbClr val="000000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A825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closest planet to the Sun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A825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0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COST</a:t>
                      </a:r>
                      <a:endParaRPr sz="1500" b="1" dirty="0">
                        <a:solidFill>
                          <a:srgbClr val="000000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A825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A825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A825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A945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has a beautiful name, but it's hot</a:t>
                      </a:r>
                      <a:endParaRPr sz="12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A825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A825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A825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A945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0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CONFORT</a:t>
                      </a:r>
                      <a:endParaRPr sz="1500" b="1">
                        <a:solidFill>
                          <a:srgbClr val="000000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A945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A945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A945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A945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It’s the biggest planet in </a:t>
                      </a: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Solar </a:t>
                      </a:r>
                      <a:r>
                        <a:rPr lang="en" sz="1200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System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A945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A945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A945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A945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33" name="Google Shape;333;p18"/>
          <p:cNvGraphicFramePr/>
          <p:nvPr/>
        </p:nvGraphicFramePr>
        <p:xfrm>
          <a:off x="5047429" y="2275241"/>
          <a:ext cx="3623550" cy="2237925"/>
        </p:xfrm>
        <a:graphic>
          <a:graphicData uri="http://schemas.openxmlformats.org/drawingml/2006/table">
            <a:tbl>
              <a:tblPr>
                <a:noFill/>
                <a:tableStyleId>{1D52A865-2342-474E-AF33-307E990D6D0D}</a:tableStyleId>
              </a:tblPr>
              <a:tblGrid>
                <a:gridCol w="154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1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7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DAYS</a:t>
                      </a:r>
                      <a:endParaRPr sz="1500" b="1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A825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Despite being red,</a:t>
                      </a:r>
                      <a:endParaRPr sz="12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Mars is cold</a:t>
                      </a:r>
                      <a:endParaRPr sz="12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A825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0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COST</a:t>
                      </a:r>
                      <a:endParaRPr sz="1500" b="1">
                        <a:solidFill>
                          <a:srgbClr val="000000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A825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A825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A825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A945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 is the ringed one and a gas giant</a:t>
                      </a:r>
                      <a:endParaRPr sz="12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A825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A825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A825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A945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0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CONFORT</a:t>
                      </a:r>
                      <a:endParaRPr sz="1500" b="1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A945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A945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A945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A945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Neptune is the farthest planet from the Sun</a:t>
                      </a:r>
                      <a:endParaRPr sz="12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A945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A945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A945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A945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4" name="Google Shape;334;p18"/>
          <p:cNvSpPr/>
          <p:nvPr/>
        </p:nvSpPr>
        <p:spPr>
          <a:xfrm>
            <a:off x="2504463" y="2134850"/>
            <a:ext cx="380175" cy="51300"/>
          </a:xfrm>
          <a:custGeom>
            <a:avLst/>
            <a:gdLst/>
            <a:ahLst/>
            <a:cxnLst/>
            <a:rect l="l" t="t" r="r" b="b"/>
            <a:pathLst>
              <a:path w="15207" h="2052" extrusionOk="0">
                <a:moveTo>
                  <a:pt x="10157" y="0"/>
                </a:moveTo>
                <a:cubicBezTo>
                  <a:pt x="10021" y="0"/>
                  <a:pt x="9885" y="39"/>
                  <a:pt x="9768" y="117"/>
                </a:cubicBezTo>
                <a:cubicBezTo>
                  <a:pt x="9066" y="745"/>
                  <a:pt x="8153" y="1093"/>
                  <a:pt x="7229" y="1093"/>
                </a:cubicBezTo>
                <a:cubicBezTo>
                  <a:pt x="7181" y="1093"/>
                  <a:pt x="7132" y="1092"/>
                  <a:pt x="7083" y="1090"/>
                </a:cubicBezTo>
                <a:cubicBezTo>
                  <a:pt x="6305" y="1012"/>
                  <a:pt x="5877" y="350"/>
                  <a:pt x="5176" y="117"/>
                </a:cubicBezTo>
                <a:cubicBezTo>
                  <a:pt x="5015" y="75"/>
                  <a:pt x="4858" y="56"/>
                  <a:pt x="4704" y="56"/>
                </a:cubicBezTo>
                <a:cubicBezTo>
                  <a:pt x="4152" y="56"/>
                  <a:pt x="3648" y="293"/>
                  <a:pt x="3191" y="506"/>
                </a:cubicBezTo>
                <a:cubicBezTo>
                  <a:pt x="2296" y="934"/>
                  <a:pt x="1363" y="1245"/>
                  <a:pt x="429" y="1440"/>
                </a:cubicBezTo>
                <a:cubicBezTo>
                  <a:pt x="1" y="1479"/>
                  <a:pt x="156" y="1985"/>
                  <a:pt x="506" y="1985"/>
                </a:cubicBezTo>
                <a:cubicBezTo>
                  <a:pt x="1440" y="1985"/>
                  <a:pt x="2374" y="1751"/>
                  <a:pt x="3230" y="1323"/>
                </a:cubicBezTo>
                <a:cubicBezTo>
                  <a:pt x="3658" y="1129"/>
                  <a:pt x="4086" y="973"/>
                  <a:pt x="4553" y="856"/>
                </a:cubicBezTo>
                <a:cubicBezTo>
                  <a:pt x="4583" y="850"/>
                  <a:pt x="4612" y="848"/>
                  <a:pt x="4642" y="848"/>
                </a:cubicBezTo>
                <a:cubicBezTo>
                  <a:pt x="5007" y="848"/>
                  <a:pt x="5394" y="1263"/>
                  <a:pt x="5682" y="1479"/>
                </a:cubicBezTo>
                <a:cubicBezTo>
                  <a:pt x="6236" y="1874"/>
                  <a:pt x="6860" y="2051"/>
                  <a:pt x="7495" y="2051"/>
                </a:cubicBezTo>
                <a:cubicBezTo>
                  <a:pt x="8422" y="2051"/>
                  <a:pt x="9372" y="1674"/>
                  <a:pt x="10157" y="1051"/>
                </a:cubicBezTo>
                <a:cubicBezTo>
                  <a:pt x="10936" y="1704"/>
                  <a:pt x="11927" y="1968"/>
                  <a:pt x="12939" y="1968"/>
                </a:cubicBezTo>
                <a:cubicBezTo>
                  <a:pt x="13494" y="1968"/>
                  <a:pt x="14056" y="1889"/>
                  <a:pt x="14593" y="1751"/>
                </a:cubicBezTo>
                <a:cubicBezTo>
                  <a:pt x="15207" y="1535"/>
                  <a:pt x="14950" y="883"/>
                  <a:pt x="14412" y="883"/>
                </a:cubicBezTo>
                <a:cubicBezTo>
                  <a:pt x="14370" y="883"/>
                  <a:pt x="14327" y="887"/>
                  <a:pt x="14282" y="895"/>
                </a:cubicBezTo>
                <a:cubicBezTo>
                  <a:pt x="13770" y="966"/>
                  <a:pt x="13274" y="1032"/>
                  <a:pt x="12799" y="1032"/>
                </a:cubicBezTo>
                <a:cubicBezTo>
                  <a:pt x="11974" y="1032"/>
                  <a:pt x="11213" y="833"/>
                  <a:pt x="10546" y="117"/>
                </a:cubicBezTo>
                <a:cubicBezTo>
                  <a:pt x="10429" y="39"/>
                  <a:pt x="10293" y="0"/>
                  <a:pt x="10157" y="0"/>
                </a:cubicBezTo>
                <a:close/>
              </a:path>
            </a:pathLst>
          </a:custGeom>
          <a:solidFill>
            <a:srgbClr val="FE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5" name="Google Shape;335;p18"/>
          <p:cNvGrpSpPr/>
          <p:nvPr/>
        </p:nvGrpSpPr>
        <p:grpSpPr>
          <a:xfrm>
            <a:off x="1384488" y="1235800"/>
            <a:ext cx="1768975" cy="917575"/>
            <a:chOff x="1384488" y="1235800"/>
            <a:chExt cx="1768975" cy="917575"/>
          </a:xfrm>
        </p:grpSpPr>
        <p:sp>
          <p:nvSpPr>
            <p:cNvPr id="336" name="Google Shape;336;p18"/>
            <p:cNvSpPr/>
            <p:nvPr/>
          </p:nvSpPr>
          <p:spPr>
            <a:xfrm>
              <a:off x="1384488" y="1236775"/>
              <a:ext cx="1768975" cy="845725"/>
            </a:xfrm>
            <a:custGeom>
              <a:avLst/>
              <a:gdLst/>
              <a:ahLst/>
              <a:cxnLst/>
              <a:rect l="l" t="t" r="r" b="b"/>
              <a:pathLst>
                <a:path w="70759" h="33829" extrusionOk="0">
                  <a:moveTo>
                    <a:pt x="31024" y="5804"/>
                  </a:moveTo>
                  <a:cubicBezTo>
                    <a:pt x="30830" y="6115"/>
                    <a:pt x="30557" y="6388"/>
                    <a:pt x="30285" y="6582"/>
                  </a:cubicBezTo>
                  <a:lnTo>
                    <a:pt x="30090" y="6738"/>
                  </a:lnTo>
                  <a:cubicBezTo>
                    <a:pt x="29857" y="6816"/>
                    <a:pt x="29779" y="7127"/>
                    <a:pt x="29974" y="7283"/>
                  </a:cubicBezTo>
                  <a:lnTo>
                    <a:pt x="29779" y="7555"/>
                  </a:lnTo>
                  <a:cubicBezTo>
                    <a:pt x="29779" y="7205"/>
                    <a:pt x="29818" y="6855"/>
                    <a:pt x="29818" y="6504"/>
                  </a:cubicBezTo>
                  <a:lnTo>
                    <a:pt x="29818" y="6466"/>
                  </a:lnTo>
                  <a:cubicBezTo>
                    <a:pt x="29876" y="6485"/>
                    <a:pt x="29935" y="6495"/>
                    <a:pt x="29988" y="6495"/>
                  </a:cubicBezTo>
                  <a:cubicBezTo>
                    <a:pt x="30042" y="6495"/>
                    <a:pt x="30090" y="6485"/>
                    <a:pt x="30129" y="6466"/>
                  </a:cubicBezTo>
                  <a:cubicBezTo>
                    <a:pt x="30441" y="6271"/>
                    <a:pt x="30752" y="6037"/>
                    <a:pt x="31024" y="5804"/>
                  </a:cubicBezTo>
                  <a:close/>
                  <a:moveTo>
                    <a:pt x="31958" y="6894"/>
                  </a:moveTo>
                  <a:cubicBezTo>
                    <a:pt x="31958" y="7088"/>
                    <a:pt x="31997" y="7283"/>
                    <a:pt x="32036" y="7477"/>
                  </a:cubicBezTo>
                  <a:lnTo>
                    <a:pt x="31764" y="7555"/>
                  </a:lnTo>
                  <a:lnTo>
                    <a:pt x="31024" y="7944"/>
                  </a:lnTo>
                  <a:cubicBezTo>
                    <a:pt x="31336" y="7633"/>
                    <a:pt x="31647" y="7283"/>
                    <a:pt x="31958" y="6933"/>
                  </a:cubicBezTo>
                  <a:lnTo>
                    <a:pt x="31958" y="6894"/>
                  </a:lnTo>
                  <a:close/>
                  <a:moveTo>
                    <a:pt x="29701" y="8528"/>
                  </a:moveTo>
                  <a:cubicBezTo>
                    <a:pt x="29740" y="8567"/>
                    <a:pt x="29779" y="8567"/>
                    <a:pt x="29818" y="8567"/>
                  </a:cubicBezTo>
                  <a:lnTo>
                    <a:pt x="29662" y="8645"/>
                  </a:lnTo>
                  <a:cubicBezTo>
                    <a:pt x="29701" y="8606"/>
                    <a:pt x="29701" y="8606"/>
                    <a:pt x="29701" y="8528"/>
                  </a:cubicBezTo>
                  <a:close/>
                  <a:moveTo>
                    <a:pt x="22035" y="9501"/>
                  </a:moveTo>
                  <a:lnTo>
                    <a:pt x="21841" y="9734"/>
                  </a:lnTo>
                  <a:cubicBezTo>
                    <a:pt x="21802" y="9695"/>
                    <a:pt x="21802" y="9656"/>
                    <a:pt x="21841" y="9579"/>
                  </a:cubicBezTo>
                  <a:lnTo>
                    <a:pt x="22035" y="9501"/>
                  </a:lnTo>
                  <a:close/>
                  <a:moveTo>
                    <a:pt x="23942" y="9734"/>
                  </a:moveTo>
                  <a:lnTo>
                    <a:pt x="23942" y="9812"/>
                  </a:lnTo>
                  <a:lnTo>
                    <a:pt x="23864" y="9812"/>
                  </a:lnTo>
                  <a:lnTo>
                    <a:pt x="23942" y="9734"/>
                  </a:lnTo>
                  <a:close/>
                  <a:moveTo>
                    <a:pt x="24137" y="10746"/>
                  </a:moveTo>
                  <a:cubicBezTo>
                    <a:pt x="24137" y="10756"/>
                    <a:pt x="24137" y="10766"/>
                    <a:pt x="24137" y="10785"/>
                  </a:cubicBezTo>
                  <a:cubicBezTo>
                    <a:pt x="24137" y="10824"/>
                    <a:pt x="24175" y="10824"/>
                    <a:pt x="24175" y="10863"/>
                  </a:cubicBezTo>
                  <a:lnTo>
                    <a:pt x="23981" y="10941"/>
                  </a:lnTo>
                  <a:cubicBezTo>
                    <a:pt x="24020" y="10863"/>
                    <a:pt x="24098" y="10785"/>
                    <a:pt x="24137" y="10746"/>
                  </a:cubicBezTo>
                  <a:close/>
                  <a:moveTo>
                    <a:pt x="21802" y="10435"/>
                  </a:moveTo>
                  <a:cubicBezTo>
                    <a:pt x="21841" y="10474"/>
                    <a:pt x="21880" y="10474"/>
                    <a:pt x="21880" y="10474"/>
                  </a:cubicBezTo>
                  <a:cubicBezTo>
                    <a:pt x="21802" y="10824"/>
                    <a:pt x="22035" y="11174"/>
                    <a:pt x="22385" y="11174"/>
                  </a:cubicBezTo>
                  <a:cubicBezTo>
                    <a:pt x="22424" y="11252"/>
                    <a:pt x="22463" y="11291"/>
                    <a:pt x="22502" y="11330"/>
                  </a:cubicBezTo>
                  <a:lnTo>
                    <a:pt x="21763" y="11563"/>
                  </a:lnTo>
                  <a:cubicBezTo>
                    <a:pt x="21763" y="11174"/>
                    <a:pt x="21763" y="10824"/>
                    <a:pt x="21802" y="10435"/>
                  </a:cubicBezTo>
                  <a:close/>
                  <a:moveTo>
                    <a:pt x="31810" y="0"/>
                  </a:moveTo>
                  <a:cubicBezTo>
                    <a:pt x="30900" y="0"/>
                    <a:pt x="29997" y="158"/>
                    <a:pt x="29156" y="473"/>
                  </a:cubicBezTo>
                  <a:cubicBezTo>
                    <a:pt x="28634" y="647"/>
                    <a:pt x="28953" y="1320"/>
                    <a:pt x="29416" y="1320"/>
                  </a:cubicBezTo>
                  <a:cubicBezTo>
                    <a:pt x="29471" y="1320"/>
                    <a:pt x="29527" y="1310"/>
                    <a:pt x="29584" y="1290"/>
                  </a:cubicBezTo>
                  <a:cubicBezTo>
                    <a:pt x="29974" y="1173"/>
                    <a:pt x="30363" y="1095"/>
                    <a:pt x="30752" y="1057"/>
                  </a:cubicBezTo>
                  <a:lnTo>
                    <a:pt x="30752" y="1057"/>
                  </a:lnTo>
                  <a:cubicBezTo>
                    <a:pt x="30285" y="1290"/>
                    <a:pt x="29779" y="1407"/>
                    <a:pt x="29234" y="1446"/>
                  </a:cubicBezTo>
                  <a:cubicBezTo>
                    <a:pt x="28962" y="1446"/>
                    <a:pt x="28650" y="1601"/>
                    <a:pt x="28650" y="1913"/>
                  </a:cubicBezTo>
                  <a:cubicBezTo>
                    <a:pt x="28650" y="4286"/>
                    <a:pt x="28534" y="6699"/>
                    <a:pt x="28845" y="9073"/>
                  </a:cubicBezTo>
                  <a:lnTo>
                    <a:pt x="28845" y="9112"/>
                  </a:lnTo>
                  <a:cubicBezTo>
                    <a:pt x="27755" y="9695"/>
                    <a:pt x="26588" y="10201"/>
                    <a:pt x="25382" y="10551"/>
                  </a:cubicBezTo>
                  <a:cubicBezTo>
                    <a:pt x="25187" y="9267"/>
                    <a:pt x="24915" y="8022"/>
                    <a:pt x="24837" y="6660"/>
                  </a:cubicBezTo>
                  <a:cubicBezTo>
                    <a:pt x="24759" y="5415"/>
                    <a:pt x="24915" y="3975"/>
                    <a:pt x="24642" y="2730"/>
                  </a:cubicBezTo>
                  <a:lnTo>
                    <a:pt x="24837" y="2457"/>
                  </a:lnTo>
                  <a:cubicBezTo>
                    <a:pt x="25109" y="2185"/>
                    <a:pt x="24720" y="1835"/>
                    <a:pt x="24409" y="1835"/>
                  </a:cubicBezTo>
                  <a:cubicBezTo>
                    <a:pt x="23164" y="1913"/>
                    <a:pt x="21996" y="2419"/>
                    <a:pt x="21062" y="3236"/>
                  </a:cubicBezTo>
                  <a:cubicBezTo>
                    <a:pt x="20771" y="3560"/>
                    <a:pt x="21073" y="3857"/>
                    <a:pt x="21407" y="3857"/>
                  </a:cubicBezTo>
                  <a:cubicBezTo>
                    <a:pt x="21474" y="3857"/>
                    <a:pt x="21542" y="3845"/>
                    <a:pt x="21607" y="3819"/>
                  </a:cubicBezTo>
                  <a:cubicBezTo>
                    <a:pt x="21763" y="3742"/>
                    <a:pt x="21918" y="3664"/>
                    <a:pt x="22074" y="3586"/>
                  </a:cubicBezTo>
                  <a:lnTo>
                    <a:pt x="22074" y="3586"/>
                  </a:lnTo>
                  <a:cubicBezTo>
                    <a:pt x="21724" y="3858"/>
                    <a:pt x="21413" y="4247"/>
                    <a:pt x="21179" y="4676"/>
                  </a:cubicBezTo>
                  <a:cubicBezTo>
                    <a:pt x="20829" y="5454"/>
                    <a:pt x="20868" y="6504"/>
                    <a:pt x="20907" y="7361"/>
                  </a:cubicBezTo>
                  <a:cubicBezTo>
                    <a:pt x="20907" y="8800"/>
                    <a:pt x="20946" y="10279"/>
                    <a:pt x="21023" y="11719"/>
                  </a:cubicBezTo>
                  <a:cubicBezTo>
                    <a:pt x="21023" y="11758"/>
                    <a:pt x="21023" y="11797"/>
                    <a:pt x="21023" y="11797"/>
                  </a:cubicBezTo>
                  <a:cubicBezTo>
                    <a:pt x="20712" y="11913"/>
                    <a:pt x="20401" y="12069"/>
                    <a:pt x="20090" y="12225"/>
                  </a:cubicBezTo>
                  <a:cubicBezTo>
                    <a:pt x="18961" y="12770"/>
                    <a:pt x="17443" y="14209"/>
                    <a:pt x="17988" y="15610"/>
                  </a:cubicBezTo>
                  <a:cubicBezTo>
                    <a:pt x="17871" y="15649"/>
                    <a:pt x="17755" y="15688"/>
                    <a:pt x="17638" y="15727"/>
                  </a:cubicBezTo>
                  <a:cubicBezTo>
                    <a:pt x="16665" y="16077"/>
                    <a:pt x="15576" y="16622"/>
                    <a:pt x="15186" y="17595"/>
                  </a:cubicBezTo>
                  <a:cubicBezTo>
                    <a:pt x="14797" y="18607"/>
                    <a:pt x="14836" y="19696"/>
                    <a:pt x="14797" y="20708"/>
                  </a:cubicBezTo>
                  <a:cubicBezTo>
                    <a:pt x="14019" y="20786"/>
                    <a:pt x="13241" y="20864"/>
                    <a:pt x="12424" y="20864"/>
                  </a:cubicBezTo>
                  <a:cubicBezTo>
                    <a:pt x="12229" y="20864"/>
                    <a:pt x="12034" y="21175"/>
                    <a:pt x="11957" y="21486"/>
                  </a:cubicBezTo>
                  <a:cubicBezTo>
                    <a:pt x="11927" y="21481"/>
                    <a:pt x="11898" y="21479"/>
                    <a:pt x="11870" y="21479"/>
                  </a:cubicBezTo>
                  <a:cubicBezTo>
                    <a:pt x="11678" y="21479"/>
                    <a:pt x="11538" y="21594"/>
                    <a:pt x="11606" y="21798"/>
                  </a:cubicBezTo>
                  <a:cubicBezTo>
                    <a:pt x="11996" y="22770"/>
                    <a:pt x="12501" y="23665"/>
                    <a:pt x="12891" y="24599"/>
                  </a:cubicBezTo>
                  <a:cubicBezTo>
                    <a:pt x="13280" y="25416"/>
                    <a:pt x="13435" y="26312"/>
                    <a:pt x="13357" y="27207"/>
                  </a:cubicBezTo>
                  <a:cubicBezTo>
                    <a:pt x="13280" y="28063"/>
                    <a:pt x="13280" y="28958"/>
                    <a:pt x="13357" y="29853"/>
                  </a:cubicBezTo>
                  <a:cubicBezTo>
                    <a:pt x="13280" y="29892"/>
                    <a:pt x="13202" y="29930"/>
                    <a:pt x="13124" y="30008"/>
                  </a:cubicBezTo>
                  <a:cubicBezTo>
                    <a:pt x="12968" y="30397"/>
                    <a:pt x="12696" y="30709"/>
                    <a:pt x="12424" y="30981"/>
                  </a:cubicBezTo>
                  <a:cubicBezTo>
                    <a:pt x="12087" y="31134"/>
                    <a:pt x="11750" y="31239"/>
                    <a:pt x="11395" y="31239"/>
                  </a:cubicBezTo>
                  <a:cubicBezTo>
                    <a:pt x="11298" y="31239"/>
                    <a:pt x="11200" y="31231"/>
                    <a:pt x="11101" y="31215"/>
                  </a:cubicBezTo>
                  <a:cubicBezTo>
                    <a:pt x="10089" y="31215"/>
                    <a:pt x="9116" y="30942"/>
                    <a:pt x="8260" y="30436"/>
                  </a:cubicBezTo>
                  <a:cubicBezTo>
                    <a:pt x="8173" y="30399"/>
                    <a:pt x="8085" y="30382"/>
                    <a:pt x="8000" y="30382"/>
                  </a:cubicBezTo>
                  <a:cubicBezTo>
                    <a:pt x="7821" y="30382"/>
                    <a:pt x="7653" y="30460"/>
                    <a:pt x="7520" y="30592"/>
                  </a:cubicBezTo>
                  <a:cubicBezTo>
                    <a:pt x="6820" y="31837"/>
                    <a:pt x="5925" y="33005"/>
                    <a:pt x="4407" y="33044"/>
                  </a:cubicBezTo>
                  <a:cubicBezTo>
                    <a:pt x="4366" y="33045"/>
                    <a:pt x="4325" y="33045"/>
                    <a:pt x="4284" y="33045"/>
                  </a:cubicBezTo>
                  <a:cubicBezTo>
                    <a:pt x="3039" y="33045"/>
                    <a:pt x="1760" y="32488"/>
                    <a:pt x="555" y="32149"/>
                  </a:cubicBezTo>
                  <a:cubicBezTo>
                    <a:pt x="529" y="32142"/>
                    <a:pt x="504" y="32139"/>
                    <a:pt x="479" y="32139"/>
                  </a:cubicBezTo>
                  <a:cubicBezTo>
                    <a:pt x="203" y="32139"/>
                    <a:pt x="0" y="32512"/>
                    <a:pt x="321" y="32654"/>
                  </a:cubicBezTo>
                  <a:cubicBezTo>
                    <a:pt x="1646" y="33206"/>
                    <a:pt x="3006" y="33828"/>
                    <a:pt x="4466" y="33828"/>
                  </a:cubicBezTo>
                  <a:cubicBezTo>
                    <a:pt x="4550" y="33828"/>
                    <a:pt x="4634" y="33826"/>
                    <a:pt x="4719" y="33822"/>
                  </a:cubicBezTo>
                  <a:cubicBezTo>
                    <a:pt x="6275" y="33705"/>
                    <a:pt x="7365" y="32654"/>
                    <a:pt x="8182" y="31448"/>
                  </a:cubicBezTo>
                  <a:cubicBezTo>
                    <a:pt x="9155" y="31993"/>
                    <a:pt x="10283" y="32343"/>
                    <a:pt x="11412" y="32421"/>
                  </a:cubicBezTo>
                  <a:cubicBezTo>
                    <a:pt x="11456" y="32423"/>
                    <a:pt x="11501" y="32424"/>
                    <a:pt x="11546" y="32424"/>
                  </a:cubicBezTo>
                  <a:cubicBezTo>
                    <a:pt x="12506" y="32424"/>
                    <a:pt x="13768" y="32030"/>
                    <a:pt x="14214" y="31176"/>
                  </a:cubicBezTo>
                  <a:cubicBezTo>
                    <a:pt x="14992" y="31721"/>
                    <a:pt x="16120" y="31798"/>
                    <a:pt x="17054" y="31837"/>
                  </a:cubicBezTo>
                  <a:cubicBezTo>
                    <a:pt x="18494" y="31837"/>
                    <a:pt x="19973" y="31721"/>
                    <a:pt x="21413" y="31487"/>
                  </a:cubicBezTo>
                  <a:cubicBezTo>
                    <a:pt x="22891" y="31292"/>
                    <a:pt x="24370" y="31059"/>
                    <a:pt x="25849" y="30825"/>
                  </a:cubicBezTo>
                  <a:cubicBezTo>
                    <a:pt x="27366" y="30592"/>
                    <a:pt x="28884" y="30436"/>
                    <a:pt x="30402" y="30436"/>
                  </a:cubicBezTo>
                  <a:cubicBezTo>
                    <a:pt x="32892" y="30359"/>
                    <a:pt x="35421" y="30359"/>
                    <a:pt x="37912" y="30359"/>
                  </a:cubicBezTo>
                  <a:cubicBezTo>
                    <a:pt x="40130" y="30359"/>
                    <a:pt x="42309" y="30514"/>
                    <a:pt x="44527" y="30514"/>
                  </a:cubicBezTo>
                  <a:cubicBezTo>
                    <a:pt x="46084" y="30514"/>
                    <a:pt x="47874" y="30281"/>
                    <a:pt x="49002" y="29074"/>
                  </a:cubicBezTo>
                  <a:cubicBezTo>
                    <a:pt x="49080" y="28958"/>
                    <a:pt x="49119" y="28880"/>
                    <a:pt x="49197" y="28802"/>
                  </a:cubicBezTo>
                  <a:cubicBezTo>
                    <a:pt x="49858" y="29308"/>
                    <a:pt x="50598" y="29697"/>
                    <a:pt x="51376" y="29969"/>
                  </a:cubicBezTo>
                  <a:cubicBezTo>
                    <a:pt x="52129" y="30201"/>
                    <a:pt x="52926" y="30325"/>
                    <a:pt x="53733" y="30325"/>
                  </a:cubicBezTo>
                  <a:cubicBezTo>
                    <a:pt x="54010" y="30325"/>
                    <a:pt x="54289" y="30311"/>
                    <a:pt x="54567" y="30281"/>
                  </a:cubicBezTo>
                  <a:cubicBezTo>
                    <a:pt x="55579" y="30242"/>
                    <a:pt x="56629" y="30086"/>
                    <a:pt x="57641" y="29775"/>
                  </a:cubicBezTo>
                  <a:cubicBezTo>
                    <a:pt x="58199" y="29569"/>
                    <a:pt x="58469" y="29408"/>
                    <a:pt x="58902" y="29408"/>
                  </a:cubicBezTo>
                  <a:cubicBezTo>
                    <a:pt x="59043" y="29408"/>
                    <a:pt x="59201" y="29425"/>
                    <a:pt x="59392" y="29464"/>
                  </a:cubicBezTo>
                  <a:cubicBezTo>
                    <a:pt x="60287" y="29658"/>
                    <a:pt x="61026" y="30514"/>
                    <a:pt x="61844" y="30864"/>
                  </a:cubicBezTo>
                  <a:cubicBezTo>
                    <a:pt x="62855" y="31292"/>
                    <a:pt x="63906" y="31487"/>
                    <a:pt x="64957" y="31487"/>
                  </a:cubicBezTo>
                  <a:cubicBezTo>
                    <a:pt x="65042" y="31491"/>
                    <a:pt x="65129" y="31493"/>
                    <a:pt x="65218" y="31493"/>
                  </a:cubicBezTo>
                  <a:cubicBezTo>
                    <a:pt x="67001" y="31493"/>
                    <a:pt x="69517" y="30746"/>
                    <a:pt x="70444" y="29152"/>
                  </a:cubicBezTo>
                  <a:cubicBezTo>
                    <a:pt x="70758" y="28680"/>
                    <a:pt x="70259" y="28259"/>
                    <a:pt x="69748" y="28259"/>
                  </a:cubicBezTo>
                  <a:cubicBezTo>
                    <a:pt x="69626" y="28259"/>
                    <a:pt x="69505" y="28283"/>
                    <a:pt x="69393" y="28335"/>
                  </a:cubicBezTo>
                  <a:cubicBezTo>
                    <a:pt x="68576" y="28724"/>
                    <a:pt x="67875" y="29308"/>
                    <a:pt x="67019" y="29658"/>
                  </a:cubicBezTo>
                  <a:cubicBezTo>
                    <a:pt x="66304" y="29896"/>
                    <a:pt x="65530" y="30016"/>
                    <a:pt x="64774" y="30016"/>
                  </a:cubicBezTo>
                  <a:cubicBezTo>
                    <a:pt x="64666" y="30016"/>
                    <a:pt x="64558" y="30013"/>
                    <a:pt x="64451" y="30008"/>
                  </a:cubicBezTo>
                  <a:cubicBezTo>
                    <a:pt x="63556" y="29969"/>
                    <a:pt x="62661" y="29697"/>
                    <a:pt x="61883" y="29269"/>
                  </a:cubicBezTo>
                  <a:cubicBezTo>
                    <a:pt x="61104" y="28724"/>
                    <a:pt x="60209" y="28335"/>
                    <a:pt x="59314" y="28140"/>
                  </a:cubicBezTo>
                  <a:cubicBezTo>
                    <a:pt x="59138" y="28117"/>
                    <a:pt x="58961" y="28104"/>
                    <a:pt x="58786" y="28104"/>
                  </a:cubicBezTo>
                  <a:cubicBezTo>
                    <a:pt x="58384" y="28104"/>
                    <a:pt x="57994" y="28172"/>
                    <a:pt x="57641" y="28335"/>
                  </a:cubicBezTo>
                  <a:cubicBezTo>
                    <a:pt x="56902" y="28646"/>
                    <a:pt x="56123" y="28880"/>
                    <a:pt x="55345" y="28997"/>
                  </a:cubicBezTo>
                  <a:cubicBezTo>
                    <a:pt x="54728" y="29102"/>
                    <a:pt x="54053" y="29162"/>
                    <a:pt x="53366" y="29162"/>
                  </a:cubicBezTo>
                  <a:cubicBezTo>
                    <a:pt x="52016" y="29162"/>
                    <a:pt x="50617" y="28928"/>
                    <a:pt x="49508" y="28335"/>
                  </a:cubicBezTo>
                  <a:cubicBezTo>
                    <a:pt x="50092" y="27284"/>
                    <a:pt x="50325" y="25883"/>
                    <a:pt x="50676" y="24872"/>
                  </a:cubicBezTo>
                  <a:cubicBezTo>
                    <a:pt x="51843" y="21214"/>
                    <a:pt x="53594" y="17050"/>
                    <a:pt x="56707" y="14676"/>
                  </a:cubicBezTo>
                  <a:cubicBezTo>
                    <a:pt x="57018" y="14404"/>
                    <a:pt x="56941" y="13898"/>
                    <a:pt x="56551" y="13742"/>
                  </a:cubicBezTo>
                  <a:cubicBezTo>
                    <a:pt x="54489" y="12925"/>
                    <a:pt x="54333" y="9929"/>
                    <a:pt x="53166" y="8256"/>
                  </a:cubicBezTo>
                  <a:cubicBezTo>
                    <a:pt x="53053" y="8092"/>
                    <a:pt x="52866" y="8022"/>
                    <a:pt x="52675" y="8022"/>
                  </a:cubicBezTo>
                  <a:cubicBezTo>
                    <a:pt x="52274" y="8022"/>
                    <a:pt x="51853" y="8328"/>
                    <a:pt x="52037" y="8723"/>
                  </a:cubicBezTo>
                  <a:lnTo>
                    <a:pt x="51415" y="8839"/>
                  </a:lnTo>
                  <a:cubicBezTo>
                    <a:pt x="51415" y="8475"/>
                    <a:pt x="51108" y="8213"/>
                    <a:pt x="50749" y="8213"/>
                  </a:cubicBezTo>
                  <a:cubicBezTo>
                    <a:pt x="50725" y="8213"/>
                    <a:pt x="50700" y="8214"/>
                    <a:pt x="50676" y="8217"/>
                  </a:cubicBezTo>
                  <a:cubicBezTo>
                    <a:pt x="48302" y="8333"/>
                    <a:pt x="45967" y="8723"/>
                    <a:pt x="43671" y="9384"/>
                  </a:cubicBezTo>
                  <a:cubicBezTo>
                    <a:pt x="43632" y="8684"/>
                    <a:pt x="43515" y="8022"/>
                    <a:pt x="43321" y="7361"/>
                  </a:cubicBezTo>
                  <a:cubicBezTo>
                    <a:pt x="43228" y="7144"/>
                    <a:pt x="43036" y="7026"/>
                    <a:pt x="42844" y="7026"/>
                  </a:cubicBezTo>
                  <a:cubicBezTo>
                    <a:pt x="42795" y="7026"/>
                    <a:pt x="42746" y="7033"/>
                    <a:pt x="42698" y="7049"/>
                  </a:cubicBezTo>
                  <a:cubicBezTo>
                    <a:pt x="42270" y="7127"/>
                    <a:pt x="41842" y="7205"/>
                    <a:pt x="41414" y="7322"/>
                  </a:cubicBezTo>
                  <a:cubicBezTo>
                    <a:pt x="41453" y="6621"/>
                    <a:pt x="41336" y="5960"/>
                    <a:pt x="41142" y="5298"/>
                  </a:cubicBezTo>
                  <a:cubicBezTo>
                    <a:pt x="40985" y="4985"/>
                    <a:pt x="40677" y="4798"/>
                    <a:pt x="40339" y="4798"/>
                  </a:cubicBezTo>
                  <a:cubicBezTo>
                    <a:pt x="40258" y="4798"/>
                    <a:pt x="40174" y="4808"/>
                    <a:pt x="40091" y="4831"/>
                  </a:cubicBezTo>
                  <a:cubicBezTo>
                    <a:pt x="37756" y="5220"/>
                    <a:pt x="35460" y="5921"/>
                    <a:pt x="33281" y="6933"/>
                  </a:cubicBezTo>
                  <a:cubicBezTo>
                    <a:pt x="33281" y="6621"/>
                    <a:pt x="33242" y="6349"/>
                    <a:pt x="33203" y="6115"/>
                  </a:cubicBezTo>
                  <a:cubicBezTo>
                    <a:pt x="33164" y="5454"/>
                    <a:pt x="33126" y="4831"/>
                    <a:pt x="33048" y="4209"/>
                  </a:cubicBezTo>
                  <a:cubicBezTo>
                    <a:pt x="33009" y="3586"/>
                    <a:pt x="32970" y="3041"/>
                    <a:pt x="32970" y="2457"/>
                  </a:cubicBezTo>
                  <a:cubicBezTo>
                    <a:pt x="32970" y="2029"/>
                    <a:pt x="33126" y="1485"/>
                    <a:pt x="32736" y="1173"/>
                  </a:cubicBezTo>
                  <a:cubicBezTo>
                    <a:pt x="32651" y="1116"/>
                    <a:pt x="32545" y="1080"/>
                    <a:pt x="32448" y="1080"/>
                  </a:cubicBezTo>
                  <a:cubicBezTo>
                    <a:pt x="32413" y="1080"/>
                    <a:pt x="32379" y="1085"/>
                    <a:pt x="32347" y="1095"/>
                  </a:cubicBezTo>
                  <a:cubicBezTo>
                    <a:pt x="32425" y="979"/>
                    <a:pt x="32503" y="862"/>
                    <a:pt x="32581" y="745"/>
                  </a:cubicBezTo>
                  <a:cubicBezTo>
                    <a:pt x="32814" y="395"/>
                    <a:pt x="32464" y="6"/>
                    <a:pt x="32114" y="6"/>
                  </a:cubicBezTo>
                  <a:cubicBezTo>
                    <a:pt x="32013" y="2"/>
                    <a:pt x="31911" y="0"/>
                    <a:pt x="31810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8"/>
            <p:cNvSpPr/>
            <p:nvPr/>
          </p:nvSpPr>
          <p:spPr>
            <a:xfrm>
              <a:off x="2384588" y="2032450"/>
              <a:ext cx="474975" cy="88025"/>
            </a:xfrm>
            <a:custGeom>
              <a:avLst/>
              <a:gdLst/>
              <a:ahLst/>
              <a:cxnLst/>
              <a:rect l="l" t="t" r="r" b="b"/>
              <a:pathLst>
                <a:path w="18999" h="3521" extrusionOk="0">
                  <a:moveTo>
                    <a:pt x="8711" y="1"/>
                  </a:moveTo>
                  <a:cubicBezTo>
                    <a:pt x="8551" y="1"/>
                    <a:pt x="8395" y="69"/>
                    <a:pt x="8298" y="205"/>
                  </a:cubicBezTo>
                  <a:cubicBezTo>
                    <a:pt x="7116" y="1566"/>
                    <a:pt x="5222" y="2572"/>
                    <a:pt x="3400" y="2572"/>
                  </a:cubicBezTo>
                  <a:cubicBezTo>
                    <a:pt x="2462" y="2572"/>
                    <a:pt x="1542" y="2305"/>
                    <a:pt x="749" y="1684"/>
                  </a:cubicBezTo>
                  <a:cubicBezTo>
                    <a:pt x="689" y="1634"/>
                    <a:pt x="608" y="1612"/>
                    <a:pt x="523" y="1612"/>
                  </a:cubicBezTo>
                  <a:cubicBezTo>
                    <a:pt x="274" y="1612"/>
                    <a:pt x="0" y="1801"/>
                    <a:pt x="204" y="2034"/>
                  </a:cubicBezTo>
                  <a:cubicBezTo>
                    <a:pt x="994" y="3097"/>
                    <a:pt x="2122" y="3520"/>
                    <a:pt x="3331" y="3520"/>
                  </a:cubicBezTo>
                  <a:cubicBezTo>
                    <a:pt x="5219" y="3520"/>
                    <a:pt x="7304" y="2489"/>
                    <a:pt x="8609" y="1255"/>
                  </a:cubicBezTo>
                  <a:cubicBezTo>
                    <a:pt x="8998" y="1761"/>
                    <a:pt x="9543" y="2150"/>
                    <a:pt x="10127" y="2345"/>
                  </a:cubicBezTo>
                  <a:cubicBezTo>
                    <a:pt x="10407" y="2407"/>
                    <a:pt x="10687" y="2438"/>
                    <a:pt x="10965" y="2438"/>
                  </a:cubicBezTo>
                  <a:cubicBezTo>
                    <a:pt x="11381" y="2438"/>
                    <a:pt x="11792" y="2368"/>
                    <a:pt x="12189" y="2228"/>
                  </a:cubicBezTo>
                  <a:cubicBezTo>
                    <a:pt x="12722" y="2059"/>
                    <a:pt x="13300" y="1965"/>
                    <a:pt x="13877" y="1965"/>
                  </a:cubicBezTo>
                  <a:cubicBezTo>
                    <a:pt x="14226" y="1965"/>
                    <a:pt x="14575" y="1999"/>
                    <a:pt x="14913" y="2073"/>
                  </a:cubicBezTo>
                  <a:cubicBezTo>
                    <a:pt x="16042" y="2306"/>
                    <a:pt x="17209" y="2656"/>
                    <a:pt x="18376" y="2656"/>
                  </a:cubicBezTo>
                  <a:cubicBezTo>
                    <a:pt x="18999" y="2656"/>
                    <a:pt x="18999" y="1839"/>
                    <a:pt x="18376" y="1800"/>
                  </a:cubicBezTo>
                  <a:cubicBezTo>
                    <a:pt x="16784" y="1699"/>
                    <a:pt x="15191" y="1095"/>
                    <a:pt x="13598" y="1095"/>
                  </a:cubicBezTo>
                  <a:cubicBezTo>
                    <a:pt x="13362" y="1095"/>
                    <a:pt x="13126" y="1109"/>
                    <a:pt x="12890" y="1139"/>
                  </a:cubicBezTo>
                  <a:cubicBezTo>
                    <a:pt x="12267" y="1255"/>
                    <a:pt x="11644" y="1489"/>
                    <a:pt x="11022" y="1567"/>
                  </a:cubicBezTo>
                  <a:cubicBezTo>
                    <a:pt x="10998" y="1568"/>
                    <a:pt x="10974" y="1568"/>
                    <a:pt x="10951" y="1568"/>
                  </a:cubicBezTo>
                  <a:cubicBezTo>
                    <a:pt x="10098" y="1568"/>
                    <a:pt x="9571" y="887"/>
                    <a:pt x="9154" y="205"/>
                  </a:cubicBezTo>
                  <a:cubicBezTo>
                    <a:pt x="9037" y="69"/>
                    <a:pt x="8872" y="1"/>
                    <a:pt x="8711" y="1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8"/>
            <p:cNvSpPr/>
            <p:nvPr/>
          </p:nvSpPr>
          <p:spPr>
            <a:xfrm>
              <a:off x="1686563" y="2095025"/>
              <a:ext cx="239225" cy="58350"/>
            </a:xfrm>
            <a:custGeom>
              <a:avLst/>
              <a:gdLst/>
              <a:ahLst/>
              <a:cxnLst/>
              <a:rect l="l" t="t" r="r" b="b"/>
              <a:pathLst>
                <a:path w="9569" h="2334" extrusionOk="0">
                  <a:moveTo>
                    <a:pt x="5553" y="0"/>
                  </a:moveTo>
                  <a:cubicBezTo>
                    <a:pt x="5422" y="0"/>
                    <a:pt x="5286" y="50"/>
                    <a:pt x="5166" y="153"/>
                  </a:cubicBezTo>
                  <a:cubicBezTo>
                    <a:pt x="4345" y="974"/>
                    <a:pt x="3388" y="1491"/>
                    <a:pt x="2363" y="1491"/>
                  </a:cubicBezTo>
                  <a:cubicBezTo>
                    <a:pt x="1834" y="1491"/>
                    <a:pt x="1286" y="1353"/>
                    <a:pt x="730" y="1048"/>
                  </a:cubicBezTo>
                  <a:cubicBezTo>
                    <a:pt x="681" y="1024"/>
                    <a:pt x="627" y="1013"/>
                    <a:pt x="574" y="1013"/>
                  </a:cubicBezTo>
                  <a:cubicBezTo>
                    <a:pt x="290" y="1013"/>
                    <a:pt x="1" y="1325"/>
                    <a:pt x="263" y="1554"/>
                  </a:cubicBezTo>
                  <a:cubicBezTo>
                    <a:pt x="863" y="2109"/>
                    <a:pt x="1567" y="2334"/>
                    <a:pt x="2290" y="2334"/>
                  </a:cubicBezTo>
                  <a:cubicBezTo>
                    <a:pt x="3395" y="2334"/>
                    <a:pt x="4545" y="1808"/>
                    <a:pt x="5438" y="1126"/>
                  </a:cubicBezTo>
                  <a:cubicBezTo>
                    <a:pt x="5961" y="1768"/>
                    <a:pt x="6803" y="2177"/>
                    <a:pt x="7637" y="2177"/>
                  </a:cubicBezTo>
                  <a:cubicBezTo>
                    <a:pt x="8168" y="2177"/>
                    <a:pt x="8696" y="2011"/>
                    <a:pt x="9135" y="1632"/>
                  </a:cubicBezTo>
                  <a:cubicBezTo>
                    <a:pt x="9568" y="1266"/>
                    <a:pt x="9117" y="899"/>
                    <a:pt x="8685" y="899"/>
                  </a:cubicBezTo>
                  <a:cubicBezTo>
                    <a:pt x="8612" y="899"/>
                    <a:pt x="8541" y="909"/>
                    <a:pt x="8473" y="932"/>
                  </a:cubicBezTo>
                  <a:cubicBezTo>
                    <a:pt x="8107" y="1087"/>
                    <a:pt x="7750" y="1175"/>
                    <a:pt x="7419" y="1175"/>
                  </a:cubicBezTo>
                  <a:cubicBezTo>
                    <a:pt x="6836" y="1175"/>
                    <a:pt x="6330" y="901"/>
                    <a:pt x="5983" y="231"/>
                  </a:cubicBezTo>
                  <a:cubicBezTo>
                    <a:pt x="5875" y="79"/>
                    <a:pt x="5718" y="0"/>
                    <a:pt x="5553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8"/>
            <p:cNvSpPr/>
            <p:nvPr/>
          </p:nvSpPr>
          <p:spPr>
            <a:xfrm>
              <a:off x="1673388" y="1437150"/>
              <a:ext cx="1137550" cy="596550"/>
            </a:xfrm>
            <a:custGeom>
              <a:avLst/>
              <a:gdLst/>
              <a:ahLst/>
              <a:cxnLst/>
              <a:rect l="l" t="t" r="r" b="b"/>
              <a:pathLst>
                <a:path w="45502" h="23862" extrusionOk="0">
                  <a:moveTo>
                    <a:pt x="41143" y="0"/>
                  </a:moveTo>
                  <a:cubicBezTo>
                    <a:pt x="40710" y="0"/>
                    <a:pt x="40264" y="356"/>
                    <a:pt x="40559" y="785"/>
                  </a:cubicBezTo>
                  <a:cubicBezTo>
                    <a:pt x="41726" y="2399"/>
                    <a:pt x="41955" y="5042"/>
                    <a:pt x="43595" y="6310"/>
                  </a:cubicBezTo>
                  <a:lnTo>
                    <a:pt x="43595" y="6310"/>
                  </a:lnTo>
                  <a:cubicBezTo>
                    <a:pt x="41150" y="8584"/>
                    <a:pt x="39698" y="11957"/>
                    <a:pt x="38614" y="15028"/>
                  </a:cubicBezTo>
                  <a:cubicBezTo>
                    <a:pt x="38069" y="16545"/>
                    <a:pt x="37719" y="18141"/>
                    <a:pt x="37135" y="19658"/>
                  </a:cubicBezTo>
                  <a:cubicBezTo>
                    <a:pt x="36590" y="21137"/>
                    <a:pt x="35034" y="21565"/>
                    <a:pt x="33477" y="21643"/>
                  </a:cubicBezTo>
                  <a:cubicBezTo>
                    <a:pt x="33171" y="21654"/>
                    <a:pt x="32865" y="21659"/>
                    <a:pt x="32558" y="21659"/>
                  </a:cubicBezTo>
                  <a:cubicBezTo>
                    <a:pt x="30715" y="21659"/>
                    <a:pt x="28852" y="21487"/>
                    <a:pt x="27017" y="21487"/>
                  </a:cubicBezTo>
                  <a:cubicBezTo>
                    <a:pt x="24488" y="21487"/>
                    <a:pt x="21998" y="21487"/>
                    <a:pt x="19507" y="21604"/>
                  </a:cubicBezTo>
                  <a:cubicBezTo>
                    <a:pt x="17873" y="21604"/>
                    <a:pt x="16238" y="21682"/>
                    <a:pt x="14643" y="21915"/>
                  </a:cubicBezTo>
                  <a:cubicBezTo>
                    <a:pt x="13242" y="22149"/>
                    <a:pt x="11802" y="22421"/>
                    <a:pt x="10362" y="22616"/>
                  </a:cubicBezTo>
                  <a:cubicBezTo>
                    <a:pt x="9000" y="22810"/>
                    <a:pt x="7600" y="22966"/>
                    <a:pt x="6160" y="23005"/>
                  </a:cubicBezTo>
                  <a:cubicBezTo>
                    <a:pt x="5961" y="23005"/>
                    <a:pt x="5747" y="23009"/>
                    <a:pt x="5525" y="23009"/>
                  </a:cubicBezTo>
                  <a:cubicBezTo>
                    <a:pt x="4748" y="23009"/>
                    <a:pt x="3877" y="22962"/>
                    <a:pt x="3241" y="22538"/>
                  </a:cubicBezTo>
                  <a:cubicBezTo>
                    <a:pt x="2774" y="22188"/>
                    <a:pt x="2735" y="21371"/>
                    <a:pt x="2697" y="20826"/>
                  </a:cubicBezTo>
                  <a:cubicBezTo>
                    <a:pt x="2658" y="20048"/>
                    <a:pt x="2735" y="19230"/>
                    <a:pt x="2697" y="18452"/>
                  </a:cubicBezTo>
                  <a:cubicBezTo>
                    <a:pt x="2658" y="16740"/>
                    <a:pt x="1412" y="15144"/>
                    <a:pt x="673" y="13666"/>
                  </a:cubicBezTo>
                  <a:cubicBezTo>
                    <a:pt x="623" y="13533"/>
                    <a:pt x="481" y="13471"/>
                    <a:pt x="346" y="13471"/>
                  </a:cubicBezTo>
                  <a:cubicBezTo>
                    <a:pt x="166" y="13471"/>
                    <a:pt x="0" y="13582"/>
                    <a:pt x="89" y="13783"/>
                  </a:cubicBezTo>
                  <a:cubicBezTo>
                    <a:pt x="440" y="14755"/>
                    <a:pt x="945" y="15650"/>
                    <a:pt x="1373" y="16584"/>
                  </a:cubicBezTo>
                  <a:cubicBezTo>
                    <a:pt x="1724" y="17401"/>
                    <a:pt x="1879" y="18297"/>
                    <a:pt x="1840" y="19192"/>
                  </a:cubicBezTo>
                  <a:cubicBezTo>
                    <a:pt x="1763" y="20398"/>
                    <a:pt x="1451" y="22227"/>
                    <a:pt x="2541" y="23122"/>
                  </a:cubicBezTo>
                  <a:cubicBezTo>
                    <a:pt x="3358" y="23744"/>
                    <a:pt x="4525" y="23822"/>
                    <a:pt x="5498" y="23861"/>
                  </a:cubicBezTo>
                  <a:cubicBezTo>
                    <a:pt x="6977" y="23861"/>
                    <a:pt x="8456" y="23744"/>
                    <a:pt x="9895" y="23511"/>
                  </a:cubicBezTo>
                  <a:cubicBezTo>
                    <a:pt x="11335" y="23316"/>
                    <a:pt x="12853" y="23083"/>
                    <a:pt x="14293" y="22849"/>
                  </a:cubicBezTo>
                  <a:cubicBezTo>
                    <a:pt x="15810" y="22616"/>
                    <a:pt x="17328" y="22460"/>
                    <a:pt x="18885" y="22460"/>
                  </a:cubicBezTo>
                  <a:cubicBezTo>
                    <a:pt x="21375" y="22382"/>
                    <a:pt x="23865" y="22382"/>
                    <a:pt x="26395" y="22382"/>
                  </a:cubicBezTo>
                  <a:cubicBezTo>
                    <a:pt x="28574" y="22382"/>
                    <a:pt x="30753" y="22538"/>
                    <a:pt x="32971" y="22538"/>
                  </a:cubicBezTo>
                  <a:cubicBezTo>
                    <a:pt x="34567" y="22538"/>
                    <a:pt x="36318" y="22305"/>
                    <a:pt x="37446" y="21059"/>
                  </a:cubicBezTo>
                  <a:cubicBezTo>
                    <a:pt x="38419" y="20009"/>
                    <a:pt x="38691" y="18141"/>
                    <a:pt x="39120" y="16857"/>
                  </a:cubicBezTo>
                  <a:cubicBezTo>
                    <a:pt x="40326" y="13199"/>
                    <a:pt x="42038" y="9035"/>
                    <a:pt x="45190" y="6622"/>
                  </a:cubicBezTo>
                  <a:cubicBezTo>
                    <a:pt x="45501" y="6389"/>
                    <a:pt x="45423" y="5883"/>
                    <a:pt x="45034" y="5727"/>
                  </a:cubicBezTo>
                  <a:cubicBezTo>
                    <a:pt x="42972" y="4910"/>
                    <a:pt x="42816" y="1875"/>
                    <a:pt x="41649" y="241"/>
                  </a:cubicBezTo>
                  <a:cubicBezTo>
                    <a:pt x="41528" y="72"/>
                    <a:pt x="41337" y="0"/>
                    <a:pt x="41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8"/>
            <p:cNvSpPr/>
            <p:nvPr/>
          </p:nvSpPr>
          <p:spPr>
            <a:xfrm>
              <a:off x="1682413" y="1442100"/>
              <a:ext cx="987000" cy="335775"/>
            </a:xfrm>
            <a:custGeom>
              <a:avLst/>
              <a:gdLst/>
              <a:ahLst/>
              <a:cxnLst/>
              <a:rect l="l" t="t" r="r" b="b"/>
              <a:pathLst>
                <a:path w="39480" h="13431" extrusionOk="0">
                  <a:moveTo>
                    <a:pt x="38814" y="1"/>
                  </a:moveTo>
                  <a:cubicBezTo>
                    <a:pt x="38796" y="1"/>
                    <a:pt x="38777" y="2"/>
                    <a:pt x="38759" y="4"/>
                  </a:cubicBezTo>
                  <a:cubicBezTo>
                    <a:pt x="31404" y="237"/>
                    <a:pt x="24905" y="3739"/>
                    <a:pt x="18368" y="6658"/>
                  </a:cubicBezTo>
                  <a:cubicBezTo>
                    <a:pt x="15449" y="7981"/>
                    <a:pt x="12686" y="9499"/>
                    <a:pt x="9729" y="10666"/>
                  </a:cubicBezTo>
                  <a:cubicBezTo>
                    <a:pt x="6811" y="11911"/>
                    <a:pt x="3697" y="12573"/>
                    <a:pt x="545" y="12690"/>
                  </a:cubicBezTo>
                  <a:cubicBezTo>
                    <a:pt x="156" y="12690"/>
                    <a:pt x="1" y="13195"/>
                    <a:pt x="429" y="13273"/>
                  </a:cubicBezTo>
                  <a:cubicBezTo>
                    <a:pt x="995" y="13382"/>
                    <a:pt x="1574" y="13430"/>
                    <a:pt x="2159" y="13430"/>
                  </a:cubicBezTo>
                  <a:cubicBezTo>
                    <a:pt x="4508" y="13430"/>
                    <a:pt x="6957" y="12651"/>
                    <a:pt x="9106" y="11872"/>
                  </a:cubicBezTo>
                  <a:cubicBezTo>
                    <a:pt x="12142" y="10783"/>
                    <a:pt x="15099" y="9382"/>
                    <a:pt x="18057" y="8098"/>
                  </a:cubicBezTo>
                  <a:cubicBezTo>
                    <a:pt x="24672" y="5179"/>
                    <a:pt x="31365" y="1560"/>
                    <a:pt x="38759" y="1327"/>
                  </a:cubicBezTo>
                  <a:cubicBezTo>
                    <a:pt x="38777" y="1329"/>
                    <a:pt x="38796" y="1330"/>
                    <a:pt x="38814" y="1330"/>
                  </a:cubicBezTo>
                  <a:cubicBezTo>
                    <a:pt x="39479" y="1330"/>
                    <a:pt x="39479" y="1"/>
                    <a:pt x="38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8"/>
            <p:cNvSpPr/>
            <p:nvPr/>
          </p:nvSpPr>
          <p:spPr>
            <a:xfrm>
              <a:off x="1753438" y="1412400"/>
              <a:ext cx="722850" cy="352775"/>
            </a:xfrm>
            <a:custGeom>
              <a:avLst/>
              <a:gdLst/>
              <a:ahLst/>
              <a:cxnLst/>
              <a:rect l="l" t="t" r="r" b="b"/>
              <a:pathLst>
                <a:path w="28914" h="14111" extrusionOk="0">
                  <a:moveTo>
                    <a:pt x="28048" y="1"/>
                  </a:moveTo>
                  <a:cubicBezTo>
                    <a:pt x="27998" y="1"/>
                    <a:pt x="27949" y="8"/>
                    <a:pt x="27901" y="24"/>
                  </a:cubicBezTo>
                  <a:cubicBezTo>
                    <a:pt x="24788" y="608"/>
                    <a:pt x="21831" y="1814"/>
                    <a:pt x="18990" y="3137"/>
                  </a:cubicBezTo>
                  <a:cubicBezTo>
                    <a:pt x="16111" y="4499"/>
                    <a:pt x="13270" y="6134"/>
                    <a:pt x="10235" y="7107"/>
                  </a:cubicBezTo>
                  <a:cubicBezTo>
                    <a:pt x="7822" y="7885"/>
                    <a:pt x="5215" y="7846"/>
                    <a:pt x="2841" y="8741"/>
                  </a:cubicBezTo>
                  <a:cubicBezTo>
                    <a:pt x="1907" y="9091"/>
                    <a:pt x="818" y="9597"/>
                    <a:pt x="428" y="10609"/>
                  </a:cubicBezTo>
                  <a:cubicBezTo>
                    <a:pt x="39" y="11582"/>
                    <a:pt x="78" y="12788"/>
                    <a:pt x="0" y="13839"/>
                  </a:cubicBezTo>
                  <a:cubicBezTo>
                    <a:pt x="0" y="14003"/>
                    <a:pt x="184" y="14110"/>
                    <a:pt x="356" y="14110"/>
                  </a:cubicBezTo>
                  <a:cubicBezTo>
                    <a:pt x="469" y="14110"/>
                    <a:pt x="577" y="14064"/>
                    <a:pt x="623" y="13955"/>
                  </a:cubicBezTo>
                  <a:lnTo>
                    <a:pt x="662" y="13955"/>
                  </a:lnTo>
                  <a:cubicBezTo>
                    <a:pt x="1129" y="12982"/>
                    <a:pt x="973" y="11932"/>
                    <a:pt x="1285" y="10959"/>
                  </a:cubicBezTo>
                  <a:cubicBezTo>
                    <a:pt x="1674" y="9830"/>
                    <a:pt x="3230" y="9441"/>
                    <a:pt x="4203" y="9169"/>
                  </a:cubicBezTo>
                  <a:cubicBezTo>
                    <a:pt x="6538" y="8546"/>
                    <a:pt x="8950" y="8507"/>
                    <a:pt x="11207" y="7651"/>
                  </a:cubicBezTo>
                  <a:cubicBezTo>
                    <a:pt x="16768" y="5571"/>
                    <a:pt x="21814" y="2130"/>
                    <a:pt x="27667" y="938"/>
                  </a:cubicBezTo>
                  <a:lnTo>
                    <a:pt x="27667" y="938"/>
                  </a:lnTo>
                  <a:cubicBezTo>
                    <a:pt x="27791" y="1425"/>
                    <a:pt x="27862" y="1911"/>
                    <a:pt x="27862" y="2398"/>
                  </a:cubicBezTo>
                  <a:cubicBezTo>
                    <a:pt x="27862" y="2685"/>
                    <a:pt x="28116" y="2821"/>
                    <a:pt x="28374" y="2821"/>
                  </a:cubicBezTo>
                  <a:cubicBezTo>
                    <a:pt x="28641" y="2821"/>
                    <a:pt x="28913" y="2675"/>
                    <a:pt x="28913" y="2398"/>
                  </a:cubicBezTo>
                  <a:cubicBezTo>
                    <a:pt x="28874" y="1698"/>
                    <a:pt x="28757" y="997"/>
                    <a:pt x="28524" y="336"/>
                  </a:cubicBezTo>
                  <a:cubicBezTo>
                    <a:pt x="28431" y="119"/>
                    <a:pt x="28240" y="1"/>
                    <a:pt x="280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8"/>
            <p:cNvSpPr/>
            <p:nvPr/>
          </p:nvSpPr>
          <p:spPr>
            <a:xfrm>
              <a:off x="1819588" y="1356700"/>
              <a:ext cx="601225" cy="278750"/>
            </a:xfrm>
            <a:custGeom>
              <a:avLst/>
              <a:gdLst/>
              <a:ahLst/>
              <a:cxnLst/>
              <a:rect l="l" t="t" r="r" b="b"/>
              <a:pathLst>
                <a:path w="24049" h="11150" extrusionOk="0">
                  <a:moveTo>
                    <a:pt x="22935" y="1"/>
                  </a:moveTo>
                  <a:cubicBezTo>
                    <a:pt x="22854" y="1"/>
                    <a:pt x="22770" y="11"/>
                    <a:pt x="22687" y="34"/>
                  </a:cubicBezTo>
                  <a:cubicBezTo>
                    <a:pt x="19769" y="423"/>
                    <a:pt x="17045" y="1591"/>
                    <a:pt x="14398" y="2797"/>
                  </a:cubicBezTo>
                  <a:cubicBezTo>
                    <a:pt x="12219" y="3809"/>
                    <a:pt x="10235" y="5210"/>
                    <a:pt x="7900" y="5832"/>
                  </a:cubicBezTo>
                  <a:cubicBezTo>
                    <a:pt x="6149" y="6299"/>
                    <a:pt x="4359" y="6611"/>
                    <a:pt x="2724" y="7428"/>
                  </a:cubicBezTo>
                  <a:cubicBezTo>
                    <a:pt x="1557" y="8011"/>
                    <a:pt x="0" y="9529"/>
                    <a:pt x="623" y="10930"/>
                  </a:cubicBezTo>
                  <a:cubicBezTo>
                    <a:pt x="683" y="11071"/>
                    <a:pt x="827" y="11149"/>
                    <a:pt x="967" y="11149"/>
                  </a:cubicBezTo>
                  <a:cubicBezTo>
                    <a:pt x="1099" y="11149"/>
                    <a:pt x="1228" y="11080"/>
                    <a:pt x="1285" y="10930"/>
                  </a:cubicBezTo>
                  <a:lnTo>
                    <a:pt x="1246" y="10930"/>
                  </a:lnTo>
                  <a:cubicBezTo>
                    <a:pt x="1440" y="10230"/>
                    <a:pt x="1479" y="9646"/>
                    <a:pt x="1907" y="9062"/>
                  </a:cubicBezTo>
                  <a:cubicBezTo>
                    <a:pt x="2374" y="8478"/>
                    <a:pt x="3230" y="8128"/>
                    <a:pt x="3931" y="7856"/>
                  </a:cubicBezTo>
                  <a:cubicBezTo>
                    <a:pt x="5526" y="7233"/>
                    <a:pt x="7277" y="7039"/>
                    <a:pt x="8912" y="6572"/>
                  </a:cubicBezTo>
                  <a:cubicBezTo>
                    <a:pt x="9729" y="6299"/>
                    <a:pt x="10546" y="5988"/>
                    <a:pt x="11285" y="5638"/>
                  </a:cubicBezTo>
                  <a:cubicBezTo>
                    <a:pt x="12608" y="5093"/>
                    <a:pt x="13893" y="4548"/>
                    <a:pt x="15177" y="3964"/>
                  </a:cubicBezTo>
                  <a:cubicBezTo>
                    <a:pt x="17481" y="2917"/>
                    <a:pt x="19816" y="1964"/>
                    <a:pt x="22295" y="1498"/>
                  </a:cubicBezTo>
                  <a:lnTo>
                    <a:pt x="22295" y="1498"/>
                  </a:lnTo>
                  <a:cubicBezTo>
                    <a:pt x="22399" y="1874"/>
                    <a:pt x="22481" y="2266"/>
                    <a:pt x="22531" y="2641"/>
                  </a:cubicBezTo>
                  <a:cubicBezTo>
                    <a:pt x="22571" y="3055"/>
                    <a:pt x="22939" y="3269"/>
                    <a:pt x="23298" y="3269"/>
                  </a:cubicBezTo>
                  <a:cubicBezTo>
                    <a:pt x="23649" y="3269"/>
                    <a:pt x="23991" y="3064"/>
                    <a:pt x="24010" y="2641"/>
                  </a:cubicBezTo>
                  <a:cubicBezTo>
                    <a:pt x="24049" y="1941"/>
                    <a:pt x="23971" y="1202"/>
                    <a:pt x="23738" y="501"/>
                  </a:cubicBezTo>
                  <a:cubicBezTo>
                    <a:pt x="23581" y="188"/>
                    <a:pt x="23273" y="1"/>
                    <a:pt x="229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8"/>
            <p:cNvSpPr/>
            <p:nvPr/>
          </p:nvSpPr>
          <p:spPr>
            <a:xfrm>
              <a:off x="1903638" y="1283525"/>
              <a:ext cx="108250" cy="254500"/>
            </a:xfrm>
            <a:custGeom>
              <a:avLst/>
              <a:gdLst/>
              <a:ahLst/>
              <a:cxnLst/>
              <a:rect l="l" t="t" r="r" b="b"/>
              <a:pathLst>
                <a:path w="4330" h="10180" extrusionOk="0">
                  <a:moveTo>
                    <a:pt x="3691" y="1"/>
                  </a:moveTo>
                  <a:cubicBezTo>
                    <a:pt x="3675" y="1"/>
                    <a:pt x="3659" y="2"/>
                    <a:pt x="3643" y="4"/>
                  </a:cubicBezTo>
                  <a:cubicBezTo>
                    <a:pt x="2398" y="43"/>
                    <a:pt x="1230" y="549"/>
                    <a:pt x="296" y="1405"/>
                  </a:cubicBezTo>
                  <a:cubicBezTo>
                    <a:pt x="1" y="1700"/>
                    <a:pt x="315" y="2024"/>
                    <a:pt x="654" y="2024"/>
                  </a:cubicBezTo>
                  <a:cubicBezTo>
                    <a:pt x="717" y="2024"/>
                    <a:pt x="780" y="2013"/>
                    <a:pt x="841" y="1988"/>
                  </a:cubicBezTo>
                  <a:cubicBezTo>
                    <a:pt x="1000" y="1918"/>
                    <a:pt x="1152" y="1841"/>
                    <a:pt x="1300" y="1760"/>
                  </a:cubicBezTo>
                  <a:lnTo>
                    <a:pt x="1300" y="1760"/>
                  </a:lnTo>
                  <a:cubicBezTo>
                    <a:pt x="934" y="2061"/>
                    <a:pt x="613" y="2391"/>
                    <a:pt x="413" y="2806"/>
                  </a:cubicBezTo>
                  <a:cubicBezTo>
                    <a:pt x="63" y="3623"/>
                    <a:pt x="102" y="4634"/>
                    <a:pt x="141" y="5491"/>
                  </a:cubicBezTo>
                  <a:cubicBezTo>
                    <a:pt x="141" y="6969"/>
                    <a:pt x="180" y="8409"/>
                    <a:pt x="257" y="9888"/>
                  </a:cubicBezTo>
                  <a:cubicBezTo>
                    <a:pt x="257" y="10082"/>
                    <a:pt x="433" y="10180"/>
                    <a:pt x="613" y="10180"/>
                  </a:cubicBezTo>
                  <a:cubicBezTo>
                    <a:pt x="793" y="10180"/>
                    <a:pt x="977" y="10082"/>
                    <a:pt x="997" y="9888"/>
                  </a:cubicBezTo>
                  <a:lnTo>
                    <a:pt x="997" y="9849"/>
                  </a:lnTo>
                  <a:cubicBezTo>
                    <a:pt x="1036" y="8487"/>
                    <a:pt x="1075" y="7125"/>
                    <a:pt x="1075" y="5763"/>
                  </a:cubicBezTo>
                  <a:cubicBezTo>
                    <a:pt x="1036" y="4829"/>
                    <a:pt x="1152" y="3934"/>
                    <a:pt x="1425" y="3039"/>
                  </a:cubicBezTo>
                  <a:cubicBezTo>
                    <a:pt x="1581" y="2572"/>
                    <a:pt x="2086" y="2339"/>
                    <a:pt x="2437" y="2105"/>
                  </a:cubicBezTo>
                  <a:cubicBezTo>
                    <a:pt x="3059" y="1677"/>
                    <a:pt x="3604" y="1171"/>
                    <a:pt x="4071" y="626"/>
                  </a:cubicBezTo>
                  <a:cubicBezTo>
                    <a:pt x="4329" y="331"/>
                    <a:pt x="3993" y="1"/>
                    <a:pt x="36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8"/>
            <p:cNvSpPr/>
            <p:nvPr/>
          </p:nvSpPr>
          <p:spPr>
            <a:xfrm>
              <a:off x="1972313" y="1291150"/>
              <a:ext cx="48275" cy="224800"/>
            </a:xfrm>
            <a:custGeom>
              <a:avLst/>
              <a:gdLst/>
              <a:ahLst/>
              <a:cxnLst/>
              <a:rect l="l" t="t" r="r" b="b"/>
              <a:pathLst>
                <a:path w="1931" h="8992" extrusionOk="0">
                  <a:moveTo>
                    <a:pt x="721" y="0"/>
                  </a:moveTo>
                  <a:cubicBezTo>
                    <a:pt x="604" y="0"/>
                    <a:pt x="487" y="68"/>
                    <a:pt x="429" y="205"/>
                  </a:cubicBezTo>
                  <a:cubicBezTo>
                    <a:pt x="1" y="1489"/>
                    <a:pt x="195" y="3162"/>
                    <a:pt x="273" y="4524"/>
                  </a:cubicBezTo>
                  <a:cubicBezTo>
                    <a:pt x="312" y="5847"/>
                    <a:pt x="234" y="7365"/>
                    <a:pt x="662" y="8610"/>
                  </a:cubicBezTo>
                  <a:cubicBezTo>
                    <a:pt x="753" y="8864"/>
                    <a:pt x="1047" y="8991"/>
                    <a:pt x="1324" y="8991"/>
                  </a:cubicBezTo>
                  <a:cubicBezTo>
                    <a:pt x="1639" y="8991"/>
                    <a:pt x="1931" y="8825"/>
                    <a:pt x="1869" y="8493"/>
                  </a:cubicBezTo>
                  <a:cubicBezTo>
                    <a:pt x="1674" y="7131"/>
                    <a:pt x="1402" y="5886"/>
                    <a:pt x="1324" y="4524"/>
                  </a:cubicBezTo>
                  <a:cubicBezTo>
                    <a:pt x="1246" y="3162"/>
                    <a:pt x="1480" y="1528"/>
                    <a:pt x="1013" y="205"/>
                  </a:cubicBezTo>
                  <a:cubicBezTo>
                    <a:pt x="954" y="68"/>
                    <a:pt x="838" y="0"/>
                    <a:pt x="7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8"/>
            <p:cNvSpPr/>
            <p:nvPr/>
          </p:nvSpPr>
          <p:spPr>
            <a:xfrm>
              <a:off x="2097813" y="1235800"/>
              <a:ext cx="107050" cy="234850"/>
            </a:xfrm>
            <a:custGeom>
              <a:avLst/>
              <a:gdLst/>
              <a:ahLst/>
              <a:cxnLst/>
              <a:rect l="l" t="t" r="r" b="b"/>
              <a:pathLst>
                <a:path w="4282" h="9394" extrusionOk="0">
                  <a:moveTo>
                    <a:pt x="3277" y="0"/>
                  </a:moveTo>
                  <a:cubicBezTo>
                    <a:pt x="2367" y="0"/>
                    <a:pt x="1464" y="158"/>
                    <a:pt x="623" y="473"/>
                  </a:cubicBezTo>
                  <a:cubicBezTo>
                    <a:pt x="57" y="685"/>
                    <a:pt x="425" y="1349"/>
                    <a:pt x="907" y="1349"/>
                  </a:cubicBezTo>
                  <a:cubicBezTo>
                    <a:pt x="954" y="1349"/>
                    <a:pt x="1003" y="1343"/>
                    <a:pt x="1051" y="1329"/>
                  </a:cubicBezTo>
                  <a:cubicBezTo>
                    <a:pt x="1436" y="1201"/>
                    <a:pt x="1829" y="1107"/>
                    <a:pt x="2227" y="1048"/>
                  </a:cubicBezTo>
                  <a:lnTo>
                    <a:pt x="2227" y="1048"/>
                  </a:lnTo>
                  <a:cubicBezTo>
                    <a:pt x="1803" y="1302"/>
                    <a:pt x="1314" y="1448"/>
                    <a:pt x="810" y="1448"/>
                  </a:cubicBezTo>
                  <a:cubicBezTo>
                    <a:pt x="774" y="1448"/>
                    <a:pt x="737" y="1447"/>
                    <a:pt x="701" y="1446"/>
                  </a:cubicBezTo>
                  <a:cubicBezTo>
                    <a:pt x="429" y="1446"/>
                    <a:pt x="117" y="1601"/>
                    <a:pt x="117" y="1913"/>
                  </a:cubicBezTo>
                  <a:cubicBezTo>
                    <a:pt x="117" y="4286"/>
                    <a:pt x="1" y="6738"/>
                    <a:pt x="312" y="9073"/>
                  </a:cubicBezTo>
                  <a:cubicBezTo>
                    <a:pt x="351" y="9287"/>
                    <a:pt x="536" y="9394"/>
                    <a:pt x="721" y="9394"/>
                  </a:cubicBezTo>
                  <a:cubicBezTo>
                    <a:pt x="905" y="9394"/>
                    <a:pt x="1090" y="9287"/>
                    <a:pt x="1129" y="9073"/>
                  </a:cubicBezTo>
                  <a:lnTo>
                    <a:pt x="1129" y="9073"/>
                  </a:lnTo>
                  <a:lnTo>
                    <a:pt x="1090" y="9112"/>
                  </a:lnTo>
                  <a:cubicBezTo>
                    <a:pt x="1382" y="6885"/>
                    <a:pt x="1263" y="4624"/>
                    <a:pt x="1280" y="2393"/>
                  </a:cubicBezTo>
                  <a:lnTo>
                    <a:pt x="1280" y="2393"/>
                  </a:lnTo>
                  <a:cubicBezTo>
                    <a:pt x="2381" y="2264"/>
                    <a:pt x="3384" y="1674"/>
                    <a:pt x="4048" y="745"/>
                  </a:cubicBezTo>
                  <a:cubicBezTo>
                    <a:pt x="4281" y="395"/>
                    <a:pt x="3931" y="6"/>
                    <a:pt x="3581" y="6"/>
                  </a:cubicBezTo>
                  <a:cubicBezTo>
                    <a:pt x="3480" y="2"/>
                    <a:pt x="3378" y="0"/>
                    <a:pt x="32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8"/>
            <p:cNvSpPr/>
            <p:nvPr/>
          </p:nvSpPr>
          <p:spPr>
            <a:xfrm>
              <a:off x="2172738" y="1263100"/>
              <a:ext cx="46700" cy="176475"/>
            </a:xfrm>
            <a:custGeom>
              <a:avLst/>
              <a:gdLst/>
              <a:ahLst/>
              <a:cxnLst/>
              <a:rect l="l" t="t" r="r" b="b"/>
              <a:pathLst>
                <a:path w="1868" h="7059" extrusionOk="0">
                  <a:moveTo>
                    <a:pt x="889" y="0"/>
                  </a:moveTo>
                  <a:cubicBezTo>
                    <a:pt x="825" y="0"/>
                    <a:pt x="760" y="13"/>
                    <a:pt x="701" y="42"/>
                  </a:cubicBezTo>
                  <a:lnTo>
                    <a:pt x="739" y="42"/>
                  </a:lnTo>
                  <a:cubicBezTo>
                    <a:pt x="0" y="432"/>
                    <a:pt x="311" y="2222"/>
                    <a:pt x="350" y="2883"/>
                  </a:cubicBezTo>
                  <a:cubicBezTo>
                    <a:pt x="350" y="3584"/>
                    <a:pt x="389" y="4323"/>
                    <a:pt x="428" y="5023"/>
                  </a:cubicBezTo>
                  <a:cubicBezTo>
                    <a:pt x="428" y="5607"/>
                    <a:pt x="350" y="6269"/>
                    <a:pt x="623" y="6813"/>
                  </a:cubicBezTo>
                  <a:cubicBezTo>
                    <a:pt x="702" y="6987"/>
                    <a:pt x="857" y="7058"/>
                    <a:pt x="1025" y="7058"/>
                  </a:cubicBezTo>
                  <a:cubicBezTo>
                    <a:pt x="1270" y="7058"/>
                    <a:pt x="1542" y="6905"/>
                    <a:pt x="1634" y="6697"/>
                  </a:cubicBezTo>
                  <a:cubicBezTo>
                    <a:pt x="1868" y="6191"/>
                    <a:pt x="1712" y="5529"/>
                    <a:pt x="1673" y="5023"/>
                  </a:cubicBezTo>
                  <a:cubicBezTo>
                    <a:pt x="1634" y="4401"/>
                    <a:pt x="1557" y="3778"/>
                    <a:pt x="1518" y="3117"/>
                  </a:cubicBezTo>
                  <a:cubicBezTo>
                    <a:pt x="1479" y="2494"/>
                    <a:pt x="1440" y="1949"/>
                    <a:pt x="1440" y="1366"/>
                  </a:cubicBezTo>
                  <a:cubicBezTo>
                    <a:pt x="1440" y="937"/>
                    <a:pt x="1557" y="393"/>
                    <a:pt x="1167" y="81"/>
                  </a:cubicBezTo>
                  <a:cubicBezTo>
                    <a:pt x="1095" y="33"/>
                    <a:pt x="993" y="0"/>
                    <a:pt x="8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8"/>
            <p:cNvSpPr/>
            <p:nvPr/>
          </p:nvSpPr>
          <p:spPr>
            <a:xfrm>
              <a:off x="1911888" y="1406600"/>
              <a:ext cx="91075" cy="116425"/>
            </a:xfrm>
            <a:custGeom>
              <a:avLst/>
              <a:gdLst/>
              <a:ahLst/>
              <a:cxnLst/>
              <a:rect l="l" t="t" r="r" b="b"/>
              <a:pathLst>
                <a:path w="3643" h="4657" extrusionOk="0">
                  <a:moveTo>
                    <a:pt x="2914" y="0"/>
                  </a:moveTo>
                  <a:cubicBezTo>
                    <a:pt x="2757" y="0"/>
                    <a:pt x="2603" y="44"/>
                    <a:pt x="2496" y="140"/>
                  </a:cubicBezTo>
                  <a:cubicBezTo>
                    <a:pt x="1717" y="801"/>
                    <a:pt x="706" y="1579"/>
                    <a:pt x="161" y="2513"/>
                  </a:cubicBezTo>
                  <a:cubicBezTo>
                    <a:pt x="0" y="2738"/>
                    <a:pt x="238" y="2883"/>
                    <a:pt x="457" y="2883"/>
                  </a:cubicBezTo>
                  <a:cubicBezTo>
                    <a:pt x="503" y="2883"/>
                    <a:pt x="548" y="2877"/>
                    <a:pt x="589" y="2863"/>
                  </a:cubicBezTo>
                  <a:lnTo>
                    <a:pt x="628" y="2863"/>
                  </a:lnTo>
                  <a:cubicBezTo>
                    <a:pt x="725" y="2823"/>
                    <a:pt x="820" y="2777"/>
                    <a:pt x="915" y="2728"/>
                  </a:cubicBezTo>
                  <a:lnTo>
                    <a:pt x="915" y="2728"/>
                  </a:lnTo>
                  <a:cubicBezTo>
                    <a:pt x="822" y="2839"/>
                    <a:pt x="726" y="2949"/>
                    <a:pt x="628" y="3058"/>
                  </a:cubicBezTo>
                  <a:cubicBezTo>
                    <a:pt x="410" y="3348"/>
                    <a:pt x="522" y="3571"/>
                    <a:pt x="744" y="3698"/>
                  </a:cubicBezTo>
                  <a:lnTo>
                    <a:pt x="744" y="3698"/>
                  </a:lnTo>
                  <a:cubicBezTo>
                    <a:pt x="632" y="4054"/>
                    <a:pt x="895" y="4427"/>
                    <a:pt x="1254" y="4430"/>
                  </a:cubicBezTo>
                  <a:lnTo>
                    <a:pt x="1254" y="4430"/>
                  </a:lnTo>
                  <a:cubicBezTo>
                    <a:pt x="1339" y="4536"/>
                    <a:pt x="1460" y="4625"/>
                    <a:pt x="1601" y="4653"/>
                  </a:cubicBezTo>
                  <a:cubicBezTo>
                    <a:pt x="1634" y="4655"/>
                    <a:pt x="1668" y="4656"/>
                    <a:pt x="1701" y="4656"/>
                  </a:cubicBezTo>
                  <a:cubicBezTo>
                    <a:pt x="2321" y="4656"/>
                    <a:pt x="2860" y="4315"/>
                    <a:pt x="3118" y="3797"/>
                  </a:cubicBezTo>
                  <a:cubicBezTo>
                    <a:pt x="3359" y="3397"/>
                    <a:pt x="3085" y="3106"/>
                    <a:pt x="2739" y="3026"/>
                  </a:cubicBezTo>
                  <a:lnTo>
                    <a:pt x="2739" y="3026"/>
                  </a:lnTo>
                  <a:cubicBezTo>
                    <a:pt x="2838" y="2896"/>
                    <a:pt x="2938" y="2769"/>
                    <a:pt x="3043" y="2646"/>
                  </a:cubicBezTo>
                  <a:lnTo>
                    <a:pt x="3043" y="2646"/>
                  </a:lnTo>
                  <a:cubicBezTo>
                    <a:pt x="3108" y="2590"/>
                    <a:pt x="3172" y="2533"/>
                    <a:pt x="3235" y="2474"/>
                  </a:cubicBezTo>
                  <a:lnTo>
                    <a:pt x="3213" y="2456"/>
                  </a:lnTo>
                  <a:lnTo>
                    <a:pt x="3213" y="2456"/>
                  </a:lnTo>
                  <a:cubicBezTo>
                    <a:pt x="3500" y="2129"/>
                    <a:pt x="3331" y="1781"/>
                    <a:pt x="3040" y="1624"/>
                  </a:cubicBezTo>
                  <a:lnTo>
                    <a:pt x="3040" y="1624"/>
                  </a:lnTo>
                  <a:cubicBezTo>
                    <a:pt x="3215" y="1294"/>
                    <a:pt x="3371" y="954"/>
                    <a:pt x="3507" y="606"/>
                  </a:cubicBezTo>
                  <a:cubicBezTo>
                    <a:pt x="3643" y="228"/>
                    <a:pt x="3271" y="0"/>
                    <a:pt x="29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8"/>
            <p:cNvSpPr/>
            <p:nvPr/>
          </p:nvSpPr>
          <p:spPr>
            <a:xfrm>
              <a:off x="2114013" y="1340075"/>
              <a:ext cx="92975" cy="112175"/>
            </a:xfrm>
            <a:custGeom>
              <a:avLst/>
              <a:gdLst/>
              <a:ahLst/>
              <a:cxnLst/>
              <a:rect l="l" t="t" r="r" b="b"/>
              <a:pathLst>
                <a:path w="3719" h="4487" extrusionOk="0">
                  <a:moveTo>
                    <a:pt x="2728" y="0"/>
                  </a:moveTo>
                  <a:cubicBezTo>
                    <a:pt x="2631" y="0"/>
                    <a:pt x="2539" y="24"/>
                    <a:pt x="2466" y="77"/>
                  </a:cubicBezTo>
                  <a:cubicBezTo>
                    <a:pt x="1649" y="505"/>
                    <a:pt x="948" y="1166"/>
                    <a:pt x="442" y="1905"/>
                  </a:cubicBezTo>
                  <a:cubicBezTo>
                    <a:pt x="318" y="2155"/>
                    <a:pt x="542" y="2379"/>
                    <a:pt x="776" y="2379"/>
                  </a:cubicBezTo>
                  <a:cubicBezTo>
                    <a:pt x="835" y="2379"/>
                    <a:pt x="894" y="2365"/>
                    <a:pt x="948" y="2334"/>
                  </a:cubicBezTo>
                  <a:cubicBezTo>
                    <a:pt x="1273" y="2145"/>
                    <a:pt x="1561" y="1912"/>
                    <a:pt x="1847" y="1677"/>
                  </a:cubicBezTo>
                  <a:lnTo>
                    <a:pt x="1847" y="1677"/>
                  </a:lnTo>
                  <a:cubicBezTo>
                    <a:pt x="1669" y="1987"/>
                    <a:pt x="1427" y="2256"/>
                    <a:pt x="1132" y="2459"/>
                  </a:cubicBezTo>
                  <a:lnTo>
                    <a:pt x="1132" y="2459"/>
                  </a:lnTo>
                  <a:lnTo>
                    <a:pt x="1051" y="2513"/>
                  </a:lnTo>
                  <a:lnTo>
                    <a:pt x="1051" y="2513"/>
                  </a:lnTo>
                  <a:cubicBezTo>
                    <a:pt x="1042" y="2518"/>
                    <a:pt x="1034" y="2523"/>
                    <a:pt x="1026" y="2528"/>
                  </a:cubicBezTo>
                  <a:lnTo>
                    <a:pt x="1027" y="2529"/>
                  </a:lnTo>
                  <a:lnTo>
                    <a:pt x="1027" y="2529"/>
                  </a:lnTo>
                  <a:lnTo>
                    <a:pt x="909" y="2606"/>
                  </a:lnTo>
                  <a:cubicBezTo>
                    <a:pt x="633" y="2796"/>
                    <a:pt x="656" y="3024"/>
                    <a:pt x="814" y="3189"/>
                  </a:cubicBezTo>
                  <a:lnTo>
                    <a:pt x="814" y="3189"/>
                  </a:lnTo>
                  <a:cubicBezTo>
                    <a:pt x="633" y="3393"/>
                    <a:pt x="457" y="3601"/>
                    <a:pt x="287" y="3812"/>
                  </a:cubicBezTo>
                  <a:cubicBezTo>
                    <a:pt x="0" y="4162"/>
                    <a:pt x="443" y="4486"/>
                    <a:pt x="826" y="4486"/>
                  </a:cubicBezTo>
                  <a:cubicBezTo>
                    <a:pt x="912" y="4486"/>
                    <a:pt x="994" y="4470"/>
                    <a:pt x="1065" y="4435"/>
                  </a:cubicBezTo>
                  <a:cubicBezTo>
                    <a:pt x="1960" y="3968"/>
                    <a:pt x="2544" y="2917"/>
                    <a:pt x="3322" y="2256"/>
                  </a:cubicBezTo>
                  <a:cubicBezTo>
                    <a:pt x="3719" y="1933"/>
                    <a:pt x="3483" y="1595"/>
                    <a:pt x="3129" y="1483"/>
                  </a:cubicBezTo>
                  <a:lnTo>
                    <a:pt x="3129" y="1483"/>
                  </a:lnTo>
                  <a:cubicBezTo>
                    <a:pt x="3230" y="1160"/>
                    <a:pt x="3283" y="818"/>
                    <a:pt x="3283" y="466"/>
                  </a:cubicBezTo>
                  <a:cubicBezTo>
                    <a:pt x="3283" y="181"/>
                    <a:pt x="2991" y="0"/>
                    <a:pt x="27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8"/>
            <p:cNvSpPr/>
            <p:nvPr/>
          </p:nvSpPr>
          <p:spPr>
            <a:xfrm>
              <a:off x="1849738" y="1669100"/>
              <a:ext cx="32125" cy="24100"/>
            </a:xfrm>
            <a:custGeom>
              <a:avLst/>
              <a:gdLst/>
              <a:ahLst/>
              <a:cxnLst/>
              <a:rect l="l" t="t" r="r" b="b"/>
              <a:pathLst>
                <a:path w="1285" h="964" extrusionOk="0">
                  <a:moveTo>
                    <a:pt x="974" y="652"/>
                  </a:moveTo>
                  <a:lnTo>
                    <a:pt x="900" y="689"/>
                  </a:lnTo>
                  <a:lnTo>
                    <a:pt x="900" y="689"/>
                  </a:lnTo>
                  <a:cubicBezTo>
                    <a:pt x="924" y="686"/>
                    <a:pt x="949" y="677"/>
                    <a:pt x="974" y="652"/>
                  </a:cubicBezTo>
                  <a:close/>
                  <a:moveTo>
                    <a:pt x="728" y="0"/>
                  </a:moveTo>
                  <a:cubicBezTo>
                    <a:pt x="582" y="0"/>
                    <a:pt x="445" y="52"/>
                    <a:pt x="351" y="146"/>
                  </a:cubicBezTo>
                  <a:lnTo>
                    <a:pt x="234" y="263"/>
                  </a:lnTo>
                  <a:cubicBezTo>
                    <a:pt x="234" y="263"/>
                    <a:pt x="225" y="272"/>
                    <a:pt x="218" y="281"/>
                  </a:cubicBezTo>
                  <a:lnTo>
                    <a:pt x="218" y="281"/>
                  </a:lnTo>
                  <a:cubicBezTo>
                    <a:pt x="99" y="327"/>
                    <a:pt x="1" y="451"/>
                    <a:pt x="1" y="574"/>
                  </a:cubicBezTo>
                  <a:cubicBezTo>
                    <a:pt x="1" y="808"/>
                    <a:pt x="234" y="924"/>
                    <a:pt x="429" y="963"/>
                  </a:cubicBezTo>
                  <a:lnTo>
                    <a:pt x="429" y="886"/>
                  </a:lnTo>
                  <a:cubicBezTo>
                    <a:pt x="623" y="886"/>
                    <a:pt x="779" y="808"/>
                    <a:pt x="896" y="691"/>
                  </a:cubicBezTo>
                  <a:lnTo>
                    <a:pt x="900" y="689"/>
                  </a:lnTo>
                  <a:lnTo>
                    <a:pt x="900" y="689"/>
                  </a:lnTo>
                  <a:cubicBezTo>
                    <a:pt x="885" y="691"/>
                    <a:pt x="871" y="691"/>
                    <a:pt x="857" y="691"/>
                  </a:cubicBezTo>
                  <a:lnTo>
                    <a:pt x="974" y="652"/>
                  </a:lnTo>
                  <a:lnTo>
                    <a:pt x="974" y="652"/>
                  </a:lnTo>
                  <a:lnTo>
                    <a:pt x="974" y="652"/>
                  </a:lnTo>
                  <a:lnTo>
                    <a:pt x="1013" y="652"/>
                  </a:lnTo>
                  <a:cubicBezTo>
                    <a:pt x="1285" y="535"/>
                    <a:pt x="1285" y="185"/>
                    <a:pt x="1013" y="68"/>
                  </a:cubicBezTo>
                  <a:cubicBezTo>
                    <a:pt x="920" y="22"/>
                    <a:pt x="822" y="0"/>
                    <a:pt x="7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8"/>
            <p:cNvSpPr/>
            <p:nvPr/>
          </p:nvSpPr>
          <p:spPr>
            <a:xfrm>
              <a:off x="1914488" y="1644525"/>
              <a:ext cx="35475" cy="33100"/>
            </a:xfrm>
            <a:custGeom>
              <a:avLst/>
              <a:gdLst/>
              <a:ahLst/>
              <a:cxnLst/>
              <a:rect l="l" t="t" r="r" b="b"/>
              <a:pathLst>
                <a:path w="1419" h="1324" extrusionOk="0">
                  <a:moveTo>
                    <a:pt x="991" y="974"/>
                  </a:moveTo>
                  <a:lnTo>
                    <a:pt x="976" y="992"/>
                  </a:lnTo>
                  <a:lnTo>
                    <a:pt x="976" y="992"/>
                  </a:lnTo>
                  <a:cubicBezTo>
                    <a:pt x="984" y="981"/>
                    <a:pt x="991" y="974"/>
                    <a:pt x="991" y="974"/>
                  </a:cubicBezTo>
                  <a:close/>
                  <a:moveTo>
                    <a:pt x="894" y="1"/>
                  </a:moveTo>
                  <a:cubicBezTo>
                    <a:pt x="777" y="1"/>
                    <a:pt x="660" y="40"/>
                    <a:pt x="563" y="117"/>
                  </a:cubicBezTo>
                  <a:cubicBezTo>
                    <a:pt x="314" y="295"/>
                    <a:pt x="1" y="667"/>
                    <a:pt x="96" y="967"/>
                  </a:cubicBezTo>
                  <a:lnTo>
                    <a:pt x="96" y="967"/>
                  </a:lnTo>
                  <a:cubicBezTo>
                    <a:pt x="96" y="994"/>
                    <a:pt x="96" y="1023"/>
                    <a:pt x="96" y="1051"/>
                  </a:cubicBezTo>
                  <a:cubicBezTo>
                    <a:pt x="135" y="1207"/>
                    <a:pt x="368" y="1324"/>
                    <a:pt x="524" y="1324"/>
                  </a:cubicBezTo>
                  <a:cubicBezTo>
                    <a:pt x="655" y="1324"/>
                    <a:pt x="814" y="1241"/>
                    <a:pt x="907" y="1122"/>
                  </a:cubicBezTo>
                  <a:lnTo>
                    <a:pt x="907" y="1122"/>
                  </a:lnTo>
                  <a:cubicBezTo>
                    <a:pt x="959" y="1070"/>
                    <a:pt x="1007" y="1002"/>
                    <a:pt x="1030" y="935"/>
                  </a:cubicBezTo>
                  <a:lnTo>
                    <a:pt x="1030" y="935"/>
                  </a:lnTo>
                  <a:cubicBezTo>
                    <a:pt x="1019" y="966"/>
                    <a:pt x="1017" y="978"/>
                    <a:pt x="1020" y="978"/>
                  </a:cubicBezTo>
                  <a:cubicBezTo>
                    <a:pt x="1028" y="978"/>
                    <a:pt x="1069" y="896"/>
                    <a:pt x="1069" y="896"/>
                  </a:cubicBezTo>
                  <a:cubicBezTo>
                    <a:pt x="1147" y="818"/>
                    <a:pt x="1224" y="701"/>
                    <a:pt x="1302" y="623"/>
                  </a:cubicBezTo>
                  <a:cubicBezTo>
                    <a:pt x="1419" y="468"/>
                    <a:pt x="1380" y="234"/>
                    <a:pt x="1224" y="117"/>
                  </a:cubicBezTo>
                  <a:cubicBezTo>
                    <a:pt x="1127" y="40"/>
                    <a:pt x="1010" y="1"/>
                    <a:pt x="8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8"/>
            <p:cNvSpPr/>
            <p:nvPr/>
          </p:nvSpPr>
          <p:spPr>
            <a:xfrm>
              <a:off x="1997613" y="1612425"/>
              <a:ext cx="25325" cy="26325"/>
            </a:xfrm>
            <a:custGeom>
              <a:avLst/>
              <a:gdLst/>
              <a:ahLst/>
              <a:cxnLst/>
              <a:rect l="l" t="t" r="r" b="b"/>
              <a:pathLst>
                <a:path w="1013" h="1053" extrusionOk="0">
                  <a:moveTo>
                    <a:pt x="351" y="1"/>
                  </a:moveTo>
                  <a:cubicBezTo>
                    <a:pt x="273" y="1"/>
                    <a:pt x="234" y="234"/>
                    <a:pt x="195" y="273"/>
                  </a:cubicBezTo>
                  <a:lnTo>
                    <a:pt x="195" y="333"/>
                  </a:lnTo>
                  <a:lnTo>
                    <a:pt x="195" y="333"/>
                  </a:lnTo>
                  <a:cubicBezTo>
                    <a:pt x="217" y="318"/>
                    <a:pt x="240" y="306"/>
                    <a:pt x="264" y="296"/>
                  </a:cubicBezTo>
                  <a:lnTo>
                    <a:pt x="264" y="296"/>
                  </a:lnTo>
                  <a:cubicBezTo>
                    <a:pt x="241" y="330"/>
                    <a:pt x="218" y="367"/>
                    <a:pt x="195" y="390"/>
                  </a:cubicBezTo>
                  <a:lnTo>
                    <a:pt x="195" y="333"/>
                  </a:lnTo>
                  <a:lnTo>
                    <a:pt x="195" y="333"/>
                  </a:lnTo>
                  <a:cubicBezTo>
                    <a:pt x="101" y="399"/>
                    <a:pt x="40" y="515"/>
                    <a:pt x="40" y="662"/>
                  </a:cubicBezTo>
                  <a:lnTo>
                    <a:pt x="1" y="623"/>
                  </a:lnTo>
                  <a:lnTo>
                    <a:pt x="1" y="623"/>
                  </a:lnTo>
                  <a:cubicBezTo>
                    <a:pt x="1" y="779"/>
                    <a:pt x="78" y="934"/>
                    <a:pt x="234" y="1012"/>
                  </a:cubicBezTo>
                  <a:cubicBezTo>
                    <a:pt x="289" y="1040"/>
                    <a:pt x="354" y="1053"/>
                    <a:pt x="422" y="1053"/>
                  </a:cubicBezTo>
                  <a:cubicBezTo>
                    <a:pt x="545" y="1053"/>
                    <a:pt x="678" y="1010"/>
                    <a:pt x="779" y="934"/>
                  </a:cubicBezTo>
                  <a:cubicBezTo>
                    <a:pt x="818" y="857"/>
                    <a:pt x="857" y="818"/>
                    <a:pt x="896" y="779"/>
                  </a:cubicBezTo>
                  <a:cubicBezTo>
                    <a:pt x="973" y="662"/>
                    <a:pt x="1012" y="584"/>
                    <a:pt x="1012" y="468"/>
                  </a:cubicBezTo>
                  <a:cubicBezTo>
                    <a:pt x="1012" y="351"/>
                    <a:pt x="935" y="234"/>
                    <a:pt x="779" y="156"/>
                  </a:cubicBezTo>
                  <a:cubicBezTo>
                    <a:pt x="730" y="144"/>
                    <a:pt x="680" y="135"/>
                    <a:pt x="631" y="133"/>
                  </a:cubicBezTo>
                  <a:lnTo>
                    <a:pt x="631" y="133"/>
                  </a:lnTo>
                  <a:cubicBezTo>
                    <a:pt x="638" y="168"/>
                    <a:pt x="648" y="195"/>
                    <a:pt x="662" y="195"/>
                  </a:cubicBezTo>
                  <a:cubicBezTo>
                    <a:pt x="701" y="234"/>
                    <a:pt x="701" y="390"/>
                    <a:pt x="779" y="429"/>
                  </a:cubicBezTo>
                  <a:cubicBezTo>
                    <a:pt x="818" y="468"/>
                    <a:pt x="779" y="584"/>
                    <a:pt x="779" y="623"/>
                  </a:cubicBezTo>
                  <a:cubicBezTo>
                    <a:pt x="779" y="429"/>
                    <a:pt x="623" y="273"/>
                    <a:pt x="390" y="273"/>
                  </a:cubicBezTo>
                  <a:cubicBezTo>
                    <a:pt x="345" y="273"/>
                    <a:pt x="303" y="281"/>
                    <a:pt x="264" y="296"/>
                  </a:cubicBezTo>
                  <a:lnTo>
                    <a:pt x="264" y="296"/>
                  </a:lnTo>
                  <a:cubicBezTo>
                    <a:pt x="280" y="273"/>
                    <a:pt x="296" y="250"/>
                    <a:pt x="312" y="234"/>
                  </a:cubicBezTo>
                  <a:cubicBezTo>
                    <a:pt x="411" y="160"/>
                    <a:pt x="509" y="133"/>
                    <a:pt x="608" y="133"/>
                  </a:cubicBezTo>
                  <a:cubicBezTo>
                    <a:pt x="616" y="133"/>
                    <a:pt x="623" y="133"/>
                    <a:pt x="631" y="133"/>
                  </a:cubicBezTo>
                  <a:lnTo>
                    <a:pt x="631" y="133"/>
                  </a:lnTo>
                  <a:cubicBezTo>
                    <a:pt x="618" y="76"/>
                    <a:pt x="609" y="1"/>
                    <a:pt x="5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8"/>
            <p:cNvSpPr/>
            <p:nvPr/>
          </p:nvSpPr>
          <p:spPr>
            <a:xfrm>
              <a:off x="2078363" y="1574475"/>
              <a:ext cx="26300" cy="24750"/>
            </a:xfrm>
            <a:custGeom>
              <a:avLst/>
              <a:gdLst/>
              <a:ahLst/>
              <a:cxnLst/>
              <a:rect l="l" t="t" r="r" b="b"/>
              <a:pathLst>
                <a:path w="1052" h="990" extrusionOk="0">
                  <a:moveTo>
                    <a:pt x="194" y="313"/>
                  </a:moveTo>
                  <a:lnTo>
                    <a:pt x="194" y="313"/>
                  </a:lnTo>
                  <a:cubicBezTo>
                    <a:pt x="180" y="327"/>
                    <a:pt x="166" y="341"/>
                    <a:pt x="154" y="355"/>
                  </a:cubicBezTo>
                  <a:lnTo>
                    <a:pt x="154" y="355"/>
                  </a:lnTo>
                  <a:lnTo>
                    <a:pt x="156" y="351"/>
                  </a:lnTo>
                  <a:lnTo>
                    <a:pt x="156" y="351"/>
                  </a:lnTo>
                  <a:lnTo>
                    <a:pt x="194" y="313"/>
                  </a:lnTo>
                  <a:close/>
                  <a:moveTo>
                    <a:pt x="154" y="356"/>
                  </a:moveTo>
                  <a:cubicBezTo>
                    <a:pt x="152" y="367"/>
                    <a:pt x="148" y="377"/>
                    <a:pt x="140" y="383"/>
                  </a:cubicBezTo>
                  <a:lnTo>
                    <a:pt x="140" y="383"/>
                  </a:lnTo>
                  <a:lnTo>
                    <a:pt x="154" y="356"/>
                  </a:lnTo>
                  <a:close/>
                  <a:moveTo>
                    <a:pt x="154" y="353"/>
                  </a:moveTo>
                  <a:cubicBezTo>
                    <a:pt x="154" y="354"/>
                    <a:pt x="154" y="355"/>
                    <a:pt x="154" y="355"/>
                  </a:cubicBezTo>
                  <a:lnTo>
                    <a:pt x="154" y="355"/>
                  </a:lnTo>
                  <a:cubicBezTo>
                    <a:pt x="144" y="366"/>
                    <a:pt x="136" y="377"/>
                    <a:pt x="130" y="388"/>
                  </a:cubicBezTo>
                  <a:lnTo>
                    <a:pt x="130" y="388"/>
                  </a:lnTo>
                  <a:cubicBezTo>
                    <a:pt x="126" y="389"/>
                    <a:pt x="122" y="390"/>
                    <a:pt x="117" y="390"/>
                  </a:cubicBezTo>
                  <a:lnTo>
                    <a:pt x="154" y="353"/>
                  </a:lnTo>
                  <a:close/>
                  <a:moveTo>
                    <a:pt x="623" y="1"/>
                  </a:moveTo>
                  <a:cubicBezTo>
                    <a:pt x="545" y="1"/>
                    <a:pt x="467" y="40"/>
                    <a:pt x="390" y="79"/>
                  </a:cubicBezTo>
                  <a:cubicBezTo>
                    <a:pt x="292" y="111"/>
                    <a:pt x="222" y="171"/>
                    <a:pt x="179" y="257"/>
                  </a:cubicBezTo>
                  <a:lnTo>
                    <a:pt x="179" y="257"/>
                  </a:lnTo>
                  <a:cubicBezTo>
                    <a:pt x="92" y="299"/>
                    <a:pt x="33" y="364"/>
                    <a:pt x="0" y="429"/>
                  </a:cubicBezTo>
                  <a:lnTo>
                    <a:pt x="0" y="468"/>
                  </a:lnTo>
                  <a:cubicBezTo>
                    <a:pt x="0" y="507"/>
                    <a:pt x="0" y="546"/>
                    <a:pt x="0" y="585"/>
                  </a:cubicBezTo>
                  <a:cubicBezTo>
                    <a:pt x="0" y="701"/>
                    <a:pt x="39" y="818"/>
                    <a:pt x="117" y="896"/>
                  </a:cubicBezTo>
                  <a:cubicBezTo>
                    <a:pt x="231" y="953"/>
                    <a:pt x="345" y="989"/>
                    <a:pt x="474" y="989"/>
                  </a:cubicBezTo>
                  <a:cubicBezTo>
                    <a:pt x="522" y="989"/>
                    <a:pt x="571" y="984"/>
                    <a:pt x="623" y="974"/>
                  </a:cubicBezTo>
                  <a:cubicBezTo>
                    <a:pt x="857" y="896"/>
                    <a:pt x="1051" y="662"/>
                    <a:pt x="1051" y="390"/>
                  </a:cubicBezTo>
                  <a:cubicBezTo>
                    <a:pt x="1051" y="273"/>
                    <a:pt x="973" y="118"/>
                    <a:pt x="857" y="79"/>
                  </a:cubicBezTo>
                  <a:cubicBezTo>
                    <a:pt x="779" y="40"/>
                    <a:pt x="701" y="1"/>
                    <a:pt x="6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8"/>
            <p:cNvSpPr/>
            <p:nvPr/>
          </p:nvSpPr>
          <p:spPr>
            <a:xfrm>
              <a:off x="2534463" y="1488275"/>
              <a:ext cx="162575" cy="490775"/>
            </a:xfrm>
            <a:custGeom>
              <a:avLst/>
              <a:gdLst/>
              <a:ahLst/>
              <a:cxnLst/>
              <a:rect l="l" t="t" r="r" b="b"/>
              <a:pathLst>
                <a:path w="6503" h="19631" extrusionOk="0">
                  <a:moveTo>
                    <a:pt x="6096" y="1"/>
                  </a:moveTo>
                  <a:cubicBezTo>
                    <a:pt x="5988" y="1"/>
                    <a:pt x="5886" y="43"/>
                    <a:pt x="5844" y="141"/>
                  </a:cubicBezTo>
                  <a:lnTo>
                    <a:pt x="5805" y="102"/>
                  </a:lnTo>
                  <a:cubicBezTo>
                    <a:pt x="2692" y="5939"/>
                    <a:pt x="1213" y="12594"/>
                    <a:pt x="46" y="19092"/>
                  </a:cubicBezTo>
                  <a:cubicBezTo>
                    <a:pt x="0" y="19435"/>
                    <a:pt x="331" y="19630"/>
                    <a:pt x="627" y="19630"/>
                  </a:cubicBezTo>
                  <a:cubicBezTo>
                    <a:pt x="835" y="19630"/>
                    <a:pt x="1025" y="19534"/>
                    <a:pt x="1058" y="19326"/>
                  </a:cubicBezTo>
                  <a:cubicBezTo>
                    <a:pt x="2147" y="12827"/>
                    <a:pt x="3665" y="6367"/>
                    <a:pt x="6428" y="336"/>
                  </a:cubicBezTo>
                  <a:cubicBezTo>
                    <a:pt x="6502" y="136"/>
                    <a:pt x="6290" y="1"/>
                    <a:pt x="60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8"/>
            <p:cNvSpPr/>
            <p:nvPr/>
          </p:nvSpPr>
          <p:spPr>
            <a:xfrm>
              <a:off x="1719388" y="1786500"/>
              <a:ext cx="285275" cy="78625"/>
            </a:xfrm>
            <a:custGeom>
              <a:avLst/>
              <a:gdLst/>
              <a:ahLst/>
              <a:cxnLst/>
              <a:rect l="l" t="t" r="r" b="b"/>
              <a:pathLst>
                <a:path w="11411" h="3145" extrusionOk="0">
                  <a:moveTo>
                    <a:pt x="10823" y="1"/>
                  </a:moveTo>
                  <a:cubicBezTo>
                    <a:pt x="10769" y="1"/>
                    <a:pt x="10715" y="13"/>
                    <a:pt x="10663" y="42"/>
                  </a:cubicBezTo>
                  <a:cubicBezTo>
                    <a:pt x="7460" y="1361"/>
                    <a:pt x="4293" y="2497"/>
                    <a:pt x="810" y="2497"/>
                  </a:cubicBezTo>
                  <a:cubicBezTo>
                    <a:pt x="696" y="2497"/>
                    <a:pt x="582" y="2496"/>
                    <a:pt x="467" y="2494"/>
                  </a:cubicBezTo>
                  <a:cubicBezTo>
                    <a:pt x="117" y="2494"/>
                    <a:pt x="0" y="2999"/>
                    <a:pt x="390" y="3077"/>
                  </a:cubicBezTo>
                  <a:lnTo>
                    <a:pt x="390" y="3038"/>
                  </a:lnTo>
                  <a:cubicBezTo>
                    <a:pt x="799" y="3113"/>
                    <a:pt x="1215" y="3145"/>
                    <a:pt x="1634" y="3145"/>
                  </a:cubicBezTo>
                  <a:cubicBezTo>
                    <a:pt x="2965" y="3145"/>
                    <a:pt x="4321" y="2819"/>
                    <a:pt x="5565" y="2494"/>
                  </a:cubicBezTo>
                  <a:cubicBezTo>
                    <a:pt x="7433" y="1949"/>
                    <a:pt x="9262" y="1326"/>
                    <a:pt x="11013" y="548"/>
                  </a:cubicBezTo>
                  <a:cubicBezTo>
                    <a:pt x="11411" y="415"/>
                    <a:pt x="11131" y="1"/>
                    <a:pt x="108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8"/>
            <p:cNvSpPr/>
            <p:nvPr/>
          </p:nvSpPr>
          <p:spPr>
            <a:xfrm>
              <a:off x="2063263" y="1543925"/>
              <a:ext cx="589050" cy="220350"/>
            </a:xfrm>
            <a:custGeom>
              <a:avLst/>
              <a:gdLst/>
              <a:ahLst/>
              <a:cxnLst/>
              <a:rect l="l" t="t" r="r" b="b"/>
              <a:pathLst>
                <a:path w="23562" h="8814" extrusionOk="0">
                  <a:moveTo>
                    <a:pt x="22972" y="0"/>
                  </a:moveTo>
                  <a:cubicBezTo>
                    <a:pt x="22937" y="0"/>
                    <a:pt x="22900" y="5"/>
                    <a:pt x="22863" y="17"/>
                  </a:cubicBezTo>
                  <a:cubicBezTo>
                    <a:pt x="20917" y="600"/>
                    <a:pt x="19049" y="1262"/>
                    <a:pt x="17104" y="1807"/>
                  </a:cubicBezTo>
                  <a:cubicBezTo>
                    <a:pt x="15197" y="2351"/>
                    <a:pt x="13096" y="2935"/>
                    <a:pt x="11111" y="3519"/>
                  </a:cubicBezTo>
                  <a:cubicBezTo>
                    <a:pt x="9165" y="4103"/>
                    <a:pt x="7259" y="4764"/>
                    <a:pt x="5391" y="5542"/>
                  </a:cubicBezTo>
                  <a:cubicBezTo>
                    <a:pt x="3640" y="6243"/>
                    <a:pt x="1694" y="7099"/>
                    <a:pt x="254" y="8344"/>
                  </a:cubicBezTo>
                  <a:cubicBezTo>
                    <a:pt x="1" y="8566"/>
                    <a:pt x="238" y="8814"/>
                    <a:pt x="482" y="8814"/>
                  </a:cubicBezTo>
                  <a:cubicBezTo>
                    <a:pt x="537" y="8814"/>
                    <a:pt x="593" y="8801"/>
                    <a:pt x="643" y="8772"/>
                  </a:cubicBezTo>
                  <a:cubicBezTo>
                    <a:pt x="2356" y="7877"/>
                    <a:pt x="3990" y="6826"/>
                    <a:pt x="5780" y="6087"/>
                  </a:cubicBezTo>
                  <a:cubicBezTo>
                    <a:pt x="7765" y="5309"/>
                    <a:pt x="9749" y="4608"/>
                    <a:pt x="11812" y="4025"/>
                  </a:cubicBezTo>
                  <a:cubicBezTo>
                    <a:pt x="13718" y="3480"/>
                    <a:pt x="15664" y="2974"/>
                    <a:pt x="17571" y="2429"/>
                  </a:cubicBezTo>
                  <a:cubicBezTo>
                    <a:pt x="19478" y="1962"/>
                    <a:pt x="21345" y="1379"/>
                    <a:pt x="23174" y="639"/>
                  </a:cubicBezTo>
                  <a:cubicBezTo>
                    <a:pt x="23562" y="463"/>
                    <a:pt x="23312" y="0"/>
                    <a:pt x="22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8"/>
            <p:cNvSpPr/>
            <p:nvPr/>
          </p:nvSpPr>
          <p:spPr>
            <a:xfrm>
              <a:off x="1865313" y="1869125"/>
              <a:ext cx="101200" cy="55075"/>
            </a:xfrm>
            <a:custGeom>
              <a:avLst/>
              <a:gdLst/>
              <a:ahLst/>
              <a:cxnLst/>
              <a:rect l="l" t="t" r="r" b="b"/>
              <a:pathLst>
                <a:path w="4048" h="2203" extrusionOk="0">
                  <a:moveTo>
                    <a:pt x="1620" y="1"/>
                  </a:moveTo>
                  <a:cubicBezTo>
                    <a:pt x="1560" y="1"/>
                    <a:pt x="1500" y="2"/>
                    <a:pt x="1440" y="6"/>
                  </a:cubicBezTo>
                  <a:cubicBezTo>
                    <a:pt x="895" y="45"/>
                    <a:pt x="895" y="667"/>
                    <a:pt x="1440" y="745"/>
                  </a:cubicBezTo>
                  <a:cubicBezTo>
                    <a:pt x="1699" y="776"/>
                    <a:pt x="1958" y="806"/>
                    <a:pt x="2215" y="834"/>
                  </a:cubicBezTo>
                  <a:lnTo>
                    <a:pt x="2215" y="834"/>
                  </a:lnTo>
                  <a:cubicBezTo>
                    <a:pt x="1832" y="1017"/>
                    <a:pt x="1425" y="1155"/>
                    <a:pt x="1023" y="1292"/>
                  </a:cubicBezTo>
                  <a:lnTo>
                    <a:pt x="1023" y="1292"/>
                  </a:lnTo>
                  <a:cubicBezTo>
                    <a:pt x="931" y="1013"/>
                    <a:pt x="824" y="743"/>
                    <a:pt x="701" y="473"/>
                  </a:cubicBezTo>
                  <a:cubicBezTo>
                    <a:pt x="630" y="331"/>
                    <a:pt x="494" y="262"/>
                    <a:pt x="360" y="262"/>
                  </a:cubicBezTo>
                  <a:cubicBezTo>
                    <a:pt x="200" y="262"/>
                    <a:pt x="43" y="360"/>
                    <a:pt x="0" y="551"/>
                  </a:cubicBezTo>
                  <a:cubicBezTo>
                    <a:pt x="0" y="979"/>
                    <a:pt x="234" y="1368"/>
                    <a:pt x="273" y="1796"/>
                  </a:cubicBezTo>
                  <a:cubicBezTo>
                    <a:pt x="306" y="2027"/>
                    <a:pt x="507" y="2202"/>
                    <a:pt x="734" y="2202"/>
                  </a:cubicBezTo>
                  <a:cubicBezTo>
                    <a:pt x="774" y="2202"/>
                    <a:pt x="815" y="2197"/>
                    <a:pt x="857" y="2185"/>
                  </a:cubicBezTo>
                  <a:cubicBezTo>
                    <a:pt x="1829" y="1835"/>
                    <a:pt x="2958" y="1562"/>
                    <a:pt x="3736" y="823"/>
                  </a:cubicBezTo>
                  <a:cubicBezTo>
                    <a:pt x="4047" y="551"/>
                    <a:pt x="3736" y="161"/>
                    <a:pt x="3386" y="161"/>
                  </a:cubicBezTo>
                  <a:cubicBezTo>
                    <a:pt x="2785" y="161"/>
                    <a:pt x="2215" y="1"/>
                    <a:pt x="16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8"/>
            <p:cNvSpPr/>
            <p:nvPr/>
          </p:nvSpPr>
          <p:spPr>
            <a:xfrm>
              <a:off x="1991413" y="1846375"/>
              <a:ext cx="95725" cy="41550"/>
            </a:xfrm>
            <a:custGeom>
              <a:avLst/>
              <a:gdLst/>
              <a:ahLst/>
              <a:cxnLst/>
              <a:rect l="l" t="t" r="r" b="b"/>
              <a:pathLst>
                <a:path w="3829" h="1662" extrusionOk="0">
                  <a:moveTo>
                    <a:pt x="2817" y="1"/>
                  </a:moveTo>
                  <a:cubicBezTo>
                    <a:pt x="2506" y="1"/>
                    <a:pt x="2189" y="111"/>
                    <a:pt x="1883" y="254"/>
                  </a:cubicBezTo>
                  <a:cubicBezTo>
                    <a:pt x="1513" y="425"/>
                    <a:pt x="1622" y="762"/>
                    <a:pt x="1875" y="901"/>
                  </a:cubicBezTo>
                  <a:lnTo>
                    <a:pt x="1875" y="901"/>
                  </a:lnTo>
                  <a:cubicBezTo>
                    <a:pt x="1740" y="940"/>
                    <a:pt x="1607" y="964"/>
                    <a:pt x="1481" y="964"/>
                  </a:cubicBezTo>
                  <a:cubicBezTo>
                    <a:pt x="1223" y="964"/>
                    <a:pt x="994" y="866"/>
                    <a:pt x="832" y="604"/>
                  </a:cubicBezTo>
                  <a:cubicBezTo>
                    <a:pt x="757" y="491"/>
                    <a:pt x="636" y="443"/>
                    <a:pt x="514" y="443"/>
                  </a:cubicBezTo>
                  <a:cubicBezTo>
                    <a:pt x="260" y="443"/>
                    <a:pt x="0" y="653"/>
                    <a:pt x="132" y="916"/>
                  </a:cubicBezTo>
                  <a:lnTo>
                    <a:pt x="171" y="916"/>
                  </a:lnTo>
                  <a:cubicBezTo>
                    <a:pt x="454" y="1467"/>
                    <a:pt x="903" y="1661"/>
                    <a:pt x="1402" y="1661"/>
                  </a:cubicBezTo>
                  <a:cubicBezTo>
                    <a:pt x="2136" y="1661"/>
                    <a:pt x="2977" y="1240"/>
                    <a:pt x="3556" y="916"/>
                  </a:cubicBezTo>
                  <a:cubicBezTo>
                    <a:pt x="3790" y="799"/>
                    <a:pt x="3829" y="488"/>
                    <a:pt x="3634" y="332"/>
                  </a:cubicBezTo>
                  <a:cubicBezTo>
                    <a:pt x="3375" y="92"/>
                    <a:pt x="3099" y="1"/>
                    <a:pt x="2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8"/>
            <p:cNvSpPr/>
            <p:nvPr/>
          </p:nvSpPr>
          <p:spPr>
            <a:xfrm>
              <a:off x="1384713" y="1981100"/>
              <a:ext cx="363575" cy="101575"/>
            </a:xfrm>
            <a:custGeom>
              <a:avLst/>
              <a:gdLst/>
              <a:ahLst/>
              <a:cxnLst/>
              <a:rect l="l" t="t" r="r" b="b"/>
              <a:pathLst>
                <a:path w="14543" h="4063" extrusionOk="0">
                  <a:moveTo>
                    <a:pt x="13657" y="0"/>
                  </a:moveTo>
                  <a:cubicBezTo>
                    <a:pt x="13457" y="0"/>
                    <a:pt x="13255" y="87"/>
                    <a:pt x="13115" y="274"/>
                  </a:cubicBezTo>
                  <a:cubicBezTo>
                    <a:pt x="12920" y="624"/>
                    <a:pt x="12687" y="936"/>
                    <a:pt x="12376" y="1208"/>
                  </a:cubicBezTo>
                  <a:cubicBezTo>
                    <a:pt x="12050" y="1404"/>
                    <a:pt x="11669" y="1490"/>
                    <a:pt x="11302" y="1490"/>
                  </a:cubicBezTo>
                  <a:cubicBezTo>
                    <a:pt x="11231" y="1490"/>
                    <a:pt x="11161" y="1487"/>
                    <a:pt x="11092" y="1481"/>
                  </a:cubicBezTo>
                  <a:cubicBezTo>
                    <a:pt x="10080" y="1442"/>
                    <a:pt x="9107" y="1169"/>
                    <a:pt x="8212" y="663"/>
                  </a:cubicBezTo>
                  <a:cubicBezTo>
                    <a:pt x="8140" y="627"/>
                    <a:pt x="8060" y="610"/>
                    <a:pt x="7980" y="610"/>
                  </a:cubicBezTo>
                  <a:cubicBezTo>
                    <a:pt x="7801" y="610"/>
                    <a:pt x="7619" y="697"/>
                    <a:pt x="7511" y="858"/>
                  </a:cubicBezTo>
                  <a:cubicBezTo>
                    <a:pt x="6811" y="2064"/>
                    <a:pt x="5916" y="3232"/>
                    <a:pt x="4398" y="3271"/>
                  </a:cubicBezTo>
                  <a:cubicBezTo>
                    <a:pt x="4320" y="3275"/>
                    <a:pt x="4240" y="3278"/>
                    <a:pt x="4161" y="3278"/>
                  </a:cubicBezTo>
                  <a:cubicBezTo>
                    <a:pt x="2948" y="3278"/>
                    <a:pt x="1678" y="2743"/>
                    <a:pt x="546" y="2414"/>
                  </a:cubicBezTo>
                  <a:cubicBezTo>
                    <a:pt x="512" y="2402"/>
                    <a:pt x="478" y="2396"/>
                    <a:pt x="446" y="2396"/>
                  </a:cubicBezTo>
                  <a:cubicBezTo>
                    <a:pt x="182" y="2396"/>
                    <a:pt x="1" y="2777"/>
                    <a:pt x="312" y="2881"/>
                  </a:cubicBezTo>
                  <a:lnTo>
                    <a:pt x="312" y="2920"/>
                  </a:lnTo>
                  <a:cubicBezTo>
                    <a:pt x="1604" y="3458"/>
                    <a:pt x="2928" y="4062"/>
                    <a:pt x="4346" y="4062"/>
                  </a:cubicBezTo>
                  <a:cubicBezTo>
                    <a:pt x="4466" y="4062"/>
                    <a:pt x="4588" y="4058"/>
                    <a:pt x="4710" y="4049"/>
                  </a:cubicBezTo>
                  <a:cubicBezTo>
                    <a:pt x="6240" y="3979"/>
                    <a:pt x="7335" y="2946"/>
                    <a:pt x="8162" y="1727"/>
                  </a:cubicBezTo>
                  <a:lnTo>
                    <a:pt x="8162" y="1727"/>
                  </a:lnTo>
                  <a:cubicBezTo>
                    <a:pt x="9146" y="2291"/>
                    <a:pt x="10260" y="2620"/>
                    <a:pt x="11403" y="2687"/>
                  </a:cubicBezTo>
                  <a:cubicBezTo>
                    <a:pt x="11468" y="2691"/>
                    <a:pt x="11535" y="2693"/>
                    <a:pt x="11603" y="2693"/>
                  </a:cubicBezTo>
                  <a:cubicBezTo>
                    <a:pt x="12842" y="2693"/>
                    <a:pt x="14543" y="2022"/>
                    <a:pt x="14321" y="547"/>
                  </a:cubicBezTo>
                  <a:cubicBezTo>
                    <a:pt x="14251" y="196"/>
                    <a:pt x="13957" y="0"/>
                    <a:pt x="136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8"/>
            <p:cNvSpPr/>
            <p:nvPr/>
          </p:nvSpPr>
          <p:spPr>
            <a:xfrm>
              <a:off x="2603088" y="1939375"/>
              <a:ext cx="550300" cy="85700"/>
            </a:xfrm>
            <a:custGeom>
              <a:avLst/>
              <a:gdLst/>
              <a:ahLst/>
              <a:cxnLst/>
              <a:rect l="l" t="t" r="r" b="b"/>
              <a:pathLst>
                <a:path w="22012" h="3428" extrusionOk="0">
                  <a:moveTo>
                    <a:pt x="10042" y="0"/>
                  </a:moveTo>
                  <a:cubicBezTo>
                    <a:pt x="9640" y="0"/>
                    <a:pt x="9250" y="68"/>
                    <a:pt x="8897" y="231"/>
                  </a:cubicBezTo>
                  <a:cubicBezTo>
                    <a:pt x="8158" y="542"/>
                    <a:pt x="7379" y="776"/>
                    <a:pt x="6601" y="893"/>
                  </a:cubicBezTo>
                  <a:cubicBezTo>
                    <a:pt x="5956" y="1000"/>
                    <a:pt x="5251" y="1066"/>
                    <a:pt x="4534" y="1066"/>
                  </a:cubicBezTo>
                  <a:cubicBezTo>
                    <a:pt x="3173" y="1066"/>
                    <a:pt x="1769" y="829"/>
                    <a:pt x="647" y="192"/>
                  </a:cubicBezTo>
                  <a:cubicBezTo>
                    <a:pt x="600" y="165"/>
                    <a:pt x="549" y="154"/>
                    <a:pt x="497" y="154"/>
                  </a:cubicBezTo>
                  <a:cubicBezTo>
                    <a:pt x="250" y="154"/>
                    <a:pt x="0" y="427"/>
                    <a:pt x="258" y="620"/>
                  </a:cubicBezTo>
                  <a:cubicBezTo>
                    <a:pt x="959" y="1165"/>
                    <a:pt x="1776" y="1593"/>
                    <a:pt x="2632" y="1904"/>
                  </a:cubicBezTo>
                  <a:cubicBezTo>
                    <a:pt x="3385" y="2136"/>
                    <a:pt x="4182" y="2260"/>
                    <a:pt x="4973" y="2260"/>
                  </a:cubicBezTo>
                  <a:cubicBezTo>
                    <a:pt x="5245" y="2260"/>
                    <a:pt x="5516" y="2245"/>
                    <a:pt x="5784" y="2216"/>
                  </a:cubicBezTo>
                  <a:cubicBezTo>
                    <a:pt x="6835" y="2177"/>
                    <a:pt x="7885" y="2021"/>
                    <a:pt x="8897" y="1710"/>
                  </a:cubicBezTo>
                  <a:cubicBezTo>
                    <a:pt x="9406" y="1512"/>
                    <a:pt x="9689" y="1376"/>
                    <a:pt x="10104" y="1376"/>
                  </a:cubicBezTo>
                  <a:cubicBezTo>
                    <a:pt x="10260" y="1376"/>
                    <a:pt x="10435" y="1395"/>
                    <a:pt x="10648" y="1437"/>
                  </a:cubicBezTo>
                  <a:cubicBezTo>
                    <a:pt x="11543" y="1593"/>
                    <a:pt x="12282" y="2449"/>
                    <a:pt x="13100" y="2799"/>
                  </a:cubicBezTo>
                  <a:cubicBezTo>
                    <a:pt x="14073" y="3227"/>
                    <a:pt x="15123" y="3422"/>
                    <a:pt x="16174" y="3422"/>
                  </a:cubicBezTo>
                  <a:cubicBezTo>
                    <a:pt x="16261" y="3426"/>
                    <a:pt x="16349" y="3427"/>
                    <a:pt x="16440" y="3427"/>
                  </a:cubicBezTo>
                  <a:cubicBezTo>
                    <a:pt x="18257" y="3427"/>
                    <a:pt x="20773" y="2681"/>
                    <a:pt x="21700" y="1087"/>
                  </a:cubicBezTo>
                  <a:cubicBezTo>
                    <a:pt x="22011" y="557"/>
                    <a:pt x="21499" y="152"/>
                    <a:pt x="21002" y="152"/>
                  </a:cubicBezTo>
                  <a:cubicBezTo>
                    <a:pt x="20879" y="152"/>
                    <a:pt x="20757" y="177"/>
                    <a:pt x="20649" y="231"/>
                  </a:cubicBezTo>
                  <a:cubicBezTo>
                    <a:pt x="19832" y="620"/>
                    <a:pt x="19131" y="1204"/>
                    <a:pt x="18275" y="1554"/>
                  </a:cubicBezTo>
                  <a:cubicBezTo>
                    <a:pt x="17560" y="1792"/>
                    <a:pt x="16786" y="1912"/>
                    <a:pt x="16030" y="1912"/>
                  </a:cubicBezTo>
                  <a:cubicBezTo>
                    <a:pt x="15922" y="1912"/>
                    <a:pt x="15814" y="1909"/>
                    <a:pt x="15707" y="1904"/>
                  </a:cubicBezTo>
                  <a:cubicBezTo>
                    <a:pt x="14812" y="1865"/>
                    <a:pt x="13917" y="1593"/>
                    <a:pt x="13139" y="1165"/>
                  </a:cubicBezTo>
                  <a:cubicBezTo>
                    <a:pt x="12360" y="620"/>
                    <a:pt x="11465" y="231"/>
                    <a:pt x="10570" y="36"/>
                  </a:cubicBezTo>
                  <a:cubicBezTo>
                    <a:pt x="10394" y="13"/>
                    <a:pt x="10217" y="0"/>
                    <a:pt x="100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0" name="Google Shape;360;p18"/>
          <p:cNvGrpSpPr/>
          <p:nvPr/>
        </p:nvGrpSpPr>
        <p:grpSpPr>
          <a:xfrm>
            <a:off x="6198325" y="1237400"/>
            <a:ext cx="1247200" cy="833625"/>
            <a:chOff x="6198325" y="1389800"/>
            <a:chExt cx="1247200" cy="833625"/>
          </a:xfrm>
        </p:grpSpPr>
        <p:sp>
          <p:nvSpPr>
            <p:cNvPr id="361" name="Google Shape;361;p18"/>
            <p:cNvSpPr/>
            <p:nvPr/>
          </p:nvSpPr>
          <p:spPr>
            <a:xfrm>
              <a:off x="6198325" y="1403600"/>
              <a:ext cx="1247200" cy="819800"/>
            </a:xfrm>
            <a:custGeom>
              <a:avLst/>
              <a:gdLst/>
              <a:ahLst/>
              <a:cxnLst/>
              <a:rect l="l" t="t" r="r" b="b"/>
              <a:pathLst>
                <a:path w="49888" h="32792" extrusionOk="0">
                  <a:moveTo>
                    <a:pt x="4320" y="15215"/>
                  </a:moveTo>
                  <a:lnTo>
                    <a:pt x="4320" y="15215"/>
                  </a:lnTo>
                  <a:cubicBezTo>
                    <a:pt x="3308" y="15838"/>
                    <a:pt x="2375" y="16577"/>
                    <a:pt x="1518" y="17394"/>
                  </a:cubicBezTo>
                  <a:cubicBezTo>
                    <a:pt x="1713" y="17083"/>
                    <a:pt x="1947" y="16811"/>
                    <a:pt x="2219" y="16538"/>
                  </a:cubicBezTo>
                  <a:cubicBezTo>
                    <a:pt x="2880" y="16032"/>
                    <a:pt x="3581" y="15604"/>
                    <a:pt x="4320" y="15215"/>
                  </a:cubicBezTo>
                  <a:close/>
                  <a:moveTo>
                    <a:pt x="13816" y="0"/>
                  </a:moveTo>
                  <a:cubicBezTo>
                    <a:pt x="12549" y="0"/>
                    <a:pt x="11265" y="307"/>
                    <a:pt x="10391" y="1206"/>
                  </a:cubicBezTo>
                  <a:cubicBezTo>
                    <a:pt x="9690" y="1868"/>
                    <a:pt x="20392" y="7160"/>
                    <a:pt x="19496" y="7510"/>
                  </a:cubicBezTo>
                  <a:cubicBezTo>
                    <a:pt x="18718" y="7860"/>
                    <a:pt x="17940" y="8211"/>
                    <a:pt x="17162" y="8561"/>
                  </a:cubicBezTo>
                  <a:cubicBezTo>
                    <a:pt x="13932" y="10001"/>
                    <a:pt x="10780" y="11518"/>
                    <a:pt x="7433" y="12608"/>
                  </a:cubicBezTo>
                  <a:cubicBezTo>
                    <a:pt x="7161" y="11596"/>
                    <a:pt x="6927" y="10545"/>
                    <a:pt x="6616" y="9534"/>
                  </a:cubicBezTo>
                  <a:cubicBezTo>
                    <a:pt x="6314" y="8591"/>
                    <a:pt x="5647" y="7429"/>
                    <a:pt x="4473" y="7429"/>
                  </a:cubicBezTo>
                  <a:cubicBezTo>
                    <a:pt x="4436" y="7429"/>
                    <a:pt x="4398" y="7430"/>
                    <a:pt x="4359" y="7432"/>
                  </a:cubicBezTo>
                  <a:cubicBezTo>
                    <a:pt x="3931" y="7471"/>
                    <a:pt x="2725" y="7744"/>
                    <a:pt x="2608" y="8288"/>
                  </a:cubicBezTo>
                  <a:cubicBezTo>
                    <a:pt x="2608" y="8639"/>
                    <a:pt x="2608" y="8989"/>
                    <a:pt x="2608" y="9339"/>
                  </a:cubicBezTo>
                  <a:lnTo>
                    <a:pt x="2608" y="10701"/>
                  </a:lnTo>
                  <a:cubicBezTo>
                    <a:pt x="2647" y="11402"/>
                    <a:pt x="2686" y="12141"/>
                    <a:pt x="2764" y="12841"/>
                  </a:cubicBezTo>
                  <a:lnTo>
                    <a:pt x="2297" y="12841"/>
                  </a:lnTo>
                  <a:cubicBezTo>
                    <a:pt x="1869" y="12841"/>
                    <a:pt x="1441" y="12919"/>
                    <a:pt x="1090" y="13114"/>
                  </a:cubicBezTo>
                  <a:cubicBezTo>
                    <a:pt x="935" y="13153"/>
                    <a:pt x="818" y="13269"/>
                    <a:pt x="818" y="13464"/>
                  </a:cubicBezTo>
                  <a:cubicBezTo>
                    <a:pt x="740" y="13892"/>
                    <a:pt x="974" y="14359"/>
                    <a:pt x="1402" y="14592"/>
                  </a:cubicBezTo>
                  <a:cubicBezTo>
                    <a:pt x="1655" y="14670"/>
                    <a:pt x="1927" y="14709"/>
                    <a:pt x="2199" y="14709"/>
                  </a:cubicBezTo>
                  <a:cubicBezTo>
                    <a:pt x="2472" y="14709"/>
                    <a:pt x="2744" y="14670"/>
                    <a:pt x="2997" y="14592"/>
                  </a:cubicBezTo>
                  <a:cubicBezTo>
                    <a:pt x="3075" y="14554"/>
                    <a:pt x="3153" y="14515"/>
                    <a:pt x="3192" y="14437"/>
                  </a:cubicBezTo>
                  <a:cubicBezTo>
                    <a:pt x="3270" y="14631"/>
                    <a:pt x="3386" y="14787"/>
                    <a:pt x="3542" y="14943"/>
                  </a:cubicBezTo>
                  <a:cubicBezTo>
                    <a:pt x="2725" y="15293"/>
                    <a:pt x="1947" y="15799"/>
                    <a:pt x="1324" y="16421"/>
                  </a:cubicBezTo>
                  <a:cubicBezTo>
                    <a:pt x="701" y="17005"/>
                    <a:pt x="1" y="18289"/>
                    <a:pt x="1052" y="18795"/>
                  </a:cubicBezTo>
                  <a:cubicBezTo>
                    <a:pt x="1336" y="18926"/>
                    <a:pt x="1657" y="18977"/>
                    <a:pt x="1991" y="18977"/>
                  </a:cubicBezTo>
                  <a:cubicBezTo>
                    <a:pt x="2753" y="18977"/>
                    <a:pt x="3581" y="18712"/>
                    <a:pt x="4204" y="18523"/>
                  </a:cubicBezTo>
                  <a:cubicBezTo>
                    <a:pt x="4982" y="18289"/>
                    <a:pt x="5760" y="18017"/>
                    <a:pt x="6460" y="17628"/>
                  </a:cubicBezTo>
                  <a:lnTo>
                    <a:pt x="6616" y="17589"/>
                  </a:lnTo>
                  <a:lnTo>
                    <a:pt x="6616" y="17589"/>
                  </a:lnTo>
                  <a:cubicBezTo>
                    <a:pt x="6422" y="18056"/>
                    <a:pt x="6227" y="18562"/>
                    <a:pt x="6110" y="19106"/>
                  </a:cubicBezTo>
                  <a:cubicBezTo>
                    <a:pt x="5920" y="19866"/>
                    <a:pt x="6509" y="20626"/>
                    <a:pt x="7297" y="20626"/>
                  </a:cubicBezTo>
                  <a:cubicBezTo>
                    <a:pt x="7316" y="20626"/>
                    <a:pt x="7336" y="20625"/>
                    <a:pt x="7355" y="20624"/>
                  </a:cubicBezTo>
                  <a:cubicBezTo>
                    <a:pt x="8251" y="20546"/>
                    <a:pt x="8873" y="19690"/>
                    <a:pt x="9340" y="19029"/>
                  </a:cubicBezTo>
                  <a:cubicBezTo>
                    <a:pt x="9535" y="18795"/>
                    <a:pt x="9690" y="18523"/>
                    <a:pt x="9807" y="18289"/>
                  </a:cubicBezTo>
                  <a:lnTo>
                    <a:pt x="10002" y="18289"/>
                  </a:lnTo>
                  <a:cubicBezTo>
                    <a:pt x="12064" y="17783"/>
                    <a:pt x="14165" y="17472"/>
                    <a:pt x="16267" y="17316"/>
                  </a:cubicBezTo>
                  <a:cubicBezTo>
                    <a:pt x="18212" y="17200"/>
                    <a:pt x="20119" y="16966"/>
                    <a:pt x="22026" y="16538"/>
                  </a:cubicBezTo>
                  <a:lnTo>
                    <a:pt x="22026" y="16538"/>
                  </a:lnTo>
                  <a:cubicBezTo>
                    <a:pt x="21287" y="18873"/>
                    <a:pt x="20430" y="21169"/>
                    <a:pt x="19613" y="23465"/>
                  </a:cubicBezTo>
                  <a:cubicBezTo>
                    <a:pt x="18601" y="26267"/>
                    <a:pt x="17590" y="29185"/>
                    <a:pt x="17434" y="32220"/>
                  </a:cubicBezTo>
                  <a:cubicBezTo>
                    <a:pt x="17395" y="32493"/>
                    <a:pt x="17629" y="32726"/>
                    <a:pt x="17901" y="32765"/>
                  </a:cubicBezTo>
                  <a:cubicBezTo>
                    <a:pt x="18079" y="32783"/>
                    <a:pt x="18254" y="32791"/>
                    <a:pt x="18426" y="32791"/>
                  </a:cubicBezTo>
                  <a:cubicBezTo>
                    <a:pt x="21694" y="32791"/>
                    <a:pt x="23720" y="29715"/>
                    <a:pt x="25606" y="27201"/>
                  </a:cubicBezTo>
                  <a:cubicBezTo>
                    <a:pt x="26121" y="27249"/>
                    <a:pt x="26750" y="27317"/>
                    <a:pt x="27377" y="27317"/>
                  </a:cubicBezTo>
                  <a:cubicBezTo>
                    <a:pt x="28263" y="27317"/>
                    <a:pt x="29145" y="27180"/>
                    <a:pt x="29692" y="26656"/>
                  </a:cubicBezTo>
                  <a:cubicBezTo>
                    <a:pt x="30276" y="26111"/>
                    <a:pt x="30392" y="25216"/>
                    <a:pt x="30003" y="24554"/>
                  </a:cubicBezTo>
                  <a:cubicBezTo>
                    <a:pt x="29663" y="24112"/>
                    <a:pt x="29174" y="23878"/>
                    <a:pt x="28667" y="23878"/>
                  </a:cubicBezTo>
                  <a:cubicBezTo>
                    <a:pt x="28594" y="23878"/>
                    <a:pt x="28520" y="23883"/>
                    <a:pt x="28447" y="23893"/>
                  </a:cubicBezTo>
                  <a:cubicBezTo>
                    <a:pt x="29342" y="22881"/>
                    <a:pt x="30198" y="21869"/>
                    <a:pt x="31054" y="20780"/>
                  </a:cubicBezTo>
                  <a:cubicBezTo>
                    <a:pt x="31054" y="20819"/>
                    <a:pt x="31093" y="20819"/>
                    <a:pt x="31093" y="20819"/>
                  </a:cubicBezTo>
                  <a:cubicBezTo>
                    <a:pt x="31309" y="20878"/>
                    <a:pt x="31527" y="20906"/>
                    <a:pt x="31742" y="20906"/>
                  </a:cubicBezTo>
                  <a:cubicBezTo>
                    <a:pt x="33072" y="20906"/>
                    <a:pt x="34310" y="19840"/>
                    <a:pt x="34712" y="18601"/>
                  </a:cubicBezTo>
                  <a:cubicBezTo>
                    <a:pt x="34906" y="18173"/>
                    <a:pt x="34867" y="17628"/>
                    <a:pt x="34595" y="17239"/>
                  </a:cubicBezTo>
                  <a:cubicBezTo>
                    <a:pt x="34416" y="17059"/>
                    <a:pt x="34186" y="16947"/>
                    <a:pt x="33950" y="16947"/>
                  </a:cubicBezTo>
                  <a:cubicBezTo>
                    <a:pt x="33827" y="16947"/>
                    <a:pt x="33703" y="16978"/>
                    <a:pt x="33583" y="17044"/>
                  </a:cubicBezTo>
                  <a:cubicBezTo>
                    <a:pt x="34128" y="16032"/>
                    <a:pt x="34595" y="15021"/>
                    <a:pt x="34984" y="13931"/>
                  </a:cubicBezTo>
                  <a:cubicBezTo>
                    <a:pt x="35023" y="13814"/>
                    <a:pt x="34984" y="13659"/>
                    <a:pt x="34906" y="13542"/>
                  </a:cubicBezTo>
                  <a:lnTo>
                    <a:pt x="35373" y="12919"/>
                  </a:lnTo>
                  <a:cubicBezTo>
                    <a:pt x="38875" y="12608"/>
                    <a:pt x="42300" y="11363"/>
                    <a:pt x="45646" y="10195"/>
                  </a:cubicBezTo>
                  <a:cubicBezTo>
                    <a:pt x="46736" y="9806"/>
                    <a:pt x="48604" y="9534"/>
                    <a:pt x="49304" y="8483"/>
                  </a:cubicBezTo>
                  <a:cubicBezTo>
                    <a:pt x="49888" y="7666"/>
                    <a:pt x="48954" y="6927"/>
                    <a:pt x="48331" y="6537"/>
                  </a:cubicBezTo>
                  <a:cubicBezTo>
                    <a:pt x="46892" y="5720"/>
                    <a:pt x="45374" y="5020"/>
                    <a:pt x="43817" y="4475"/>
                  </a:cubicBezTo>
                  <a:cubicBezTo>
                    <a:pt x="42339" y="3813"/>
                    <a:pt x="40782" y="3424"/>
                    <a:pt x="39187" y="3230"/>
                  </a:cubicBezTo>
                  <a:cubicBezTo>
                    <a:pt x="38871" y="3203"/>
                    <a:pt x="38554" y="3192"/>
                    <a:pt x="38238" y="3192"/>
                  </a:cubicBezTo>
                  <a:cubicBezTo>
                    <a:pt x="36688" y="3192"/>
                    <a:pt x="35141" y="3477"/>
                    <a:pt x="33622" y="3736"/>
                  </a:cubicBezTo>
                  <a:cubicBezTo>
                    <a:pt x="32104" y="4008"/>
                    <a:pt x="30587" y="4319"/>
                    <a:pt x="29108" y="4670"/>
                  </a:cubicBezTo>
                  <a:cubicBezTo>
                    <a:pt x="29097" y="4672"/>
                    <a:pt x="29085" y="4673"/>
                    <a:pt x="29070" y="4673"/>
                  </a:cubicBezTo>
                  <a:cubicBezTo>
                    <a:pt x="28272" y="4673"/>
                    <a:pt x="21533" y="1647"/>
                    <a:pt x="15994" y="272"/>
                  </a:cubicBezTo>
                  <a:cubicBezTo>
                    <a:pt x="15336" y="111"/>
                    <a:pt x="14579" y="0"/>
                    <a:pt x="13816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8"/>
            <p:cNvSpPr/>
            <p:nvPr/>
          </p:nvSpPr>
          <p:spPr>
            <a:xfrm>
              <a:off x="6198325" y="1772950"/>
              <a:ext cx="186000" cy="105075"/>
            </a:xfrm>
            <a:custGeom>
              <a:avLst/>
              <a:gdLst/>
              <a:ahLst/>
              <a:cxnLst/>
              <a:rect l="l" t="t" r="r" b="b"/>
              <a:pathLst>
                <a:path w="7440" h="4203" extrusionOk="0">
                  <a:moveTo>
                    <a:pt x="4137" y="1"/>
                  </a:moveTo>
                  <a:cubicBezTo>
                    <a:pt x="4107" y="1"/>
                    <a:pt x="4077" y="5"/>
                    <a:pt x="4048" y="13"/>
                  </a:cubicBezTo>
                  <a:cubicBezTo>
                    <a:pt x="2997" y="324"/>
                    <a:pt x="2063" y="908"/>
                    <a:pt x="1324" y="1647"/>
                  </a:cubicBezTo>
                  <a:cubicBezTo>
                    <a:pt x="701" y="2231"/>
                    <a:pt x="1" y="3515"/>
                    <a:pt x="1052" y="4021"/>
                  </a:cubicBezTo>
                  <a:cubicBezTo>
                    <a:pt x="1336" y="4152"/>
                    <a:pt x="1657" y="4203"/>
                    <a:pt x="1991" y="4203"/>
                  </a:cubicBezTo>
                  <a:cubicBezTo>
                    <a:pt x="2753" y="4203"/>
                    <a:pt x="3581" y="3938"/>
                    <a:pt x="4204" y="3749"/>
                  </a:cubicBezTo>
                  <a:cubicBezTo>
                    <a:pt x="5137" y="3437"/>
                    <a:pt x="6344" y="3087"/>
                    <a:pt x="7122" y="2426"/>
                  </a:cubicBezTo>
                  <a:cubicBezTo>
                    <a:pt x="7440" y="2166"/>
                    <a:pt x="7114" y="1884"/>
                    <a:pt x="6797" y="1884"/>
                  </a:cubicBezTo>
                  <a:cubicBezTo>
                    <a:pt x="6688" y="1884"/>
                    <a:pt x="6579" y="1918"/>
                    <a:pt x="6499" y="1998"/>
                  </a:cubicBezTo>
                  <a:cubicBezTo>
                    <a:pt x="5877" y="2426"/>
                    <a:pt x="5176" y="2698"/>
                    <a:pt x="4476" y="2893"/>
                  </a:cubicBezTo>
                  <a:cubicBezTo>
                    <a:pt x="3620" y="3282"/>
                    <a:pt x="2686" y="3437"/>
                    <a:pt x="1752" y="3437"/>
                  </a:cubicBezTo>
                  <a:cubicBezTo>
                    <a:pt x="662" y="3360"/>
                    <a:pt x="1947" y="2037"/>
                    <a:pt x="2219" y="1764"/>
                  </a:cubicBezTo>
                  <a:cubicBezTo>
                    <a:pt x="2880" y="1258"/>
                    <a:pt x="3581" y="830"/>
                    <a:pt x="4320" y="441"/>
                  </a:cubicBezTo>
                  <a:cubicBezTo>
                    <a:pt x="4633" y="267"/>
                    <a:pt x="4387" y="1"/>
                    <a:pt x="41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8"/>
            <p:cNvSpPr/>
            <p:nvPr/>
          </p:nvSpPr>
          <p:spPr>
            <a:xfrm>
              <a:off x="6263525" y="1590275"/>
              <a:ext cx="125300" cy="190525"/>
            </a:xfrm>
            <a:custGeom>
              <a:avLst/>
              <a:gdLst/>
              <a:ahLst/>
              <a:cxnLst/>
              <a:rect l="l" t="t" r="r" b="b"/>
              <a:pathLst>
                <a:path w="5012" h="7621" extrusionOk="0">
                  <a:moveTo>
                    <a:pt x="1907" y="1"/>
                  </a:moveTo>
                  <a:cubicBezTo>
                    <a:pt x="1869" y="1"/>
                    <a:pt x="1830" y="2"/>
                    <a:pt x="1790" y="4"/>
                  </a:cubicBezTo>
                  <a:cubicBezTo>
                    <a:pt x="1323" y="43"/>
                    <a:pt x="156" y="316"/>
                    <a:pt x="39" y="821"/>
                  </a:cubicBezTo>
                  <a:cubicBezTo>
                    <a:pt x="0" y="1211"/>
                    <a:pt x="0" y="1561"/>
                    <a:pt x="39" y="1911"/>
                  </a:cubicBezTo>
                  <a:lnTo>
                    <a:pt x="39" y="3234"/>
                  </a:lnTo>
                  <a:cubicBezTo>
                    <a:pt x="39" y="4168"/>
                    <a:pt x="117" y="5063"/>
                    <a:pt x="272" y="5997"/>
                  </a:cubicBezTo>
                  <a:cubicBezTo>
                    <a:pt x="389" y="6581"/>
                    <a:pt x="584" y="7320"/>
                    <a:pt x="1167" y="7592"/>
                  </a:cubicBezTo>
                  <a:cubicBezTo>
                    <a:pt x="1213" y="7611"/>
                    <a:pt x="1274" y="7621"/>
                    <a:pt x="1339" y="7621"/>
                  </a:cubicBezTo>
                  <a:cubicBezTo>
                    <a:pt x="1546" y="7621"/>
                    <a:pt x="1783" y="7519"/>
                    <a:pt x="1634" y="7281"/>
                  </a:cubicBezTo>
                  <a:cubicBezTo>
                    <a:pt x="549" y="5521"/>
                    <a:pt x="904" y="3113"/>
                    <a:pt x="932" y="1096"/>
                  </a:cubicBezTo>
                  <a:lnTo>
                    <a:pt x="932" y="1096"/>
                  </a:lnTo>
                  <a:cubicBezTo>
                    <a:pt x="1222" y="931"/>
                    <a:pt x="1522" y="801"/>
                    <a:pt x="1826" y="801"/>
                  </a:cubicBezTo>
                  <a:cubicBezTo>
                    <a:pt x="1995" y="801"/>
                    <a:pt x="2165" y="841"/>
                    <a:pt x="2335" y="938"/>
                  </a:cubicBezTo>
                  <a:cubicBezTo>
                    <a:pt x="2724" y="1327"/>
                    <a:pt x="2996" y="1794"/>
                    <a:pt x="3113" y="2300"/>
                  </a:cubicBezTo>
                  <a:cubicBezTo>
                    <a:pt x="3502" y="3429"/>
                    <a:pt x="3502" y="4752"/>
                    <a:pt x="4008" y="5841"/>
                  </a:cubicBezTo>
                  <a:cubicBezTo>
                    <a:pt x="4088" y="5985"/>
                    <a:pt x="4278" y="6056"/>
                    <a:pt x="4467" y="6056"/>
                  </a:cubicBezTo>
                  <a:cubicBezTo>
                    <a:pt x="4740" y="6056"/>
                    <a:pt x="5011" y="5907"/>
                    <a:pt x="4942" y="5608"/>
                  </a:cubicBezTo>
                  <a:cubicBezTo>
                    <a:pt x="4631" y="4440"/>
                    <a:pt x="4397" y="3273"/>
                    <a:pt x="4047" y="2106"/>
                  </a:cubicBezTo>
                  <a:cubicBezTo>
                    <a:pt x="3708" y="1126"/>
                    <a:pt x="3077" y="1"/>
                    <a:pt x="19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8"/>
            <p:cNvSpPr/>
            <p:nvPr/>
          </p:nvSpPr>
          <p:spPr>
            <a:xfrm>
              <a:off x="6373325" y="1389800"/>
              <a:ext cx="1072200" cy="343050"/>
            </a:xfrm>
            <a:custGeom>
              <a:avLst/>
              <a:gdLst/>
              <a:ahLst/>
              <a:cxnLst/>
              <a:rect l="l" t="t" r="r" b="b"/>
              <a:pathLst>
                <a:path w="42888" h="13722" extrusionOk="0">
                  <a:moveTo>
                    <a:pt x="6241" y="985"/>
                  </a:moveTo>
                  <a:cubicBezTo>
                    <a:pt x="8691" y="985"/>
                    <a:pt x="12512" y="2274"/>
                    <a:pt x="13430" y="2536"/>
                  </a:cubicBezTo>
                  <a:cubicBezTo>
                    <a:pt x="14209" y="2770"/>
                    <a:pt x="14987" y="3003"/>
                    <a:pt x="15804" y="3276"/>
                  </a:cubicBezTo>
                  <a:cubicBezTo>
                    <a:pt x="16582" y="3548"/>
                    <a:pt x="17322" y="3937"/>
                    <a:pt x="18100" y="4249"/>
                  </a:cubicBezTo>
                  <a:cubicBezTo>
                    <a:pt x="18878" y="4560"/>
                    <a:pt x="19618" y="4871"/>
                    <a:pt x="20396" y="5144"/>
                  </a:cubicBezTo>
                  <a:cubicBezTo>
                    <a:pt x="20707" y="5260"/>
                    <a:pt x="21019" y="5377"/>
                    <a:pt x="21291" y="5455"/>
                  </a:cubicBezTo>
                  <a:lnTo>
                    <a:pt x="20396" y="5650"/>
                  </a:lnTo>
                  <a:cubicBezTo>
                    <a:pt x="18645" y="6039"/>
                    <a:pt x="16933" y="6506"/>
                    <a:pt x="15220" y="7050"/>
                  </a:cubicBezTo>
                  <a:cubicBezTo>
                    <a:pt x="14598" y="7284"/>
                    <a:pt x="14014" y="7517"/>
                    <a:pt x="13430" y="7751"/>
                  </a:cubicBezTo>
                  <a:cubicBezTo>
                    <a:pt x="11913" y="6778"/>
                    <a:pt x="10356" y="5922"/>
                    <a:pt x="8839" y="4988"/>
                  </a:cubicBezTo>
                  <a:cubicBezTo>
                    <a:pt x="8021" y="4521"/>
                    <a:pt x="7204" y="4015"/>
                    <a:pt x="6348" y="3548"/>
                  </a:cubicBezTo>
                  <a:cubicBezTo>
                    <a:pt x="5492" y="3081"/>
                    <a:pt x="4869" y="2575"/>
                    <a:pt x="4130" y="2147"/>
                  </a:cubicBezTo>
                  <a:cubicBezTo>
                    <a:pt x="4193" y="1286"/>
                    <a:pt x="5057" y="985"/>
                    <a:pt x="6241" y="985"/>
                  </a:cubicBezTo>
                  <a:close/>
                  <a:moveTo>
                    <a:pt x="6282" y="0"/>
                  </a:moveTo>
                  <a:cubicBezTo>
                    <a:pt x="5460" y="0"/>
                    <a:pt x="4563" y="158"/>
                    <a:pt x="3974" y="746"/>
                  </a:cubicBezTo>
                  <a:cubicBezTo>
                    <a:pt x="3507" y="1174"/>
                    <a:pt x="3002" y="2264"/>
                    <a:pt x="3663" y="2692"/>
                  </a:cubicBezTo>
                  <a:cubicBezTo>
                    <a:pt x="4091" y="2926"/>
                    <a:pt x="4558" y="3120"/>
                    <a:pt x="5064" y="3315"/>
                  </a:cubicBezTo>
                  <a:cubicBezTo>
                    <a:pt x="5609" y="3587"/>
                    <a:pt x="6193" y="3898"/>
                    <a:pt x="6737" y="4249"/>
                  </a:cubicBezTo>
                  <a:cubicBezTo>
                    <a:pt x="7866" y="4949"/>
                    <a:pt x="8994" y="5611"/>
                    <a:pt x="10084" y="6350"/>
                  </a:cubicBezTo>
                  <a:cubicBezTo>
                    <a:pt x="10940" y="6934"/>
                    <a:pt x="11718" y="7517"/>
                    <a:pt x="12535" y="8062"/>
                  </a:cubicBezTo>
                  <a:cubicBezTo>
                    <a:pt x="11757" y="8412"/>
                    <a:pt x="10940" y="8763"/>
                    <a:pt x="10162" y="9113"/>
                  </a:cubicBezTo>
                  <a:cubicBezTo>
                    <a:pt x="6932" y="10553"/>
                    <a:pt x="3741" y="12109"/>
                    <a:pt x="317" y="13199"/>
                  </a:cubicBezTo>
                  <a:cubicBezTo>
                    <a:pt x="0" y="13269"/>
                    <a:pt x="97" y="13721"/>
                    <a:pt x="377" y="13721"/>
                  </a:cubicBezTo>
                  <a:cubicBezTo>
                    <a:pt x="407" y="13721"/>
                    <a:pt x="439" y="13716"/>
                    <a:pt x="472" y="13705"/>
                  </a:cubicBezTo>
                  <a:cubicBezTo>
                    <a:pt x="4480" y="12849"/>
                    <a:pt x="8255" y="11020"/>
                    <a:pt x="11991" y="9424"/>
                  </a:cubicBezTo>
                  <a:cubicBezTo>
                    <a:pt x="13858" y="8568"/>
                    <a:pt x="15804" y="7868"/>
                    <a:pt x="17828" y="7362"/>
                  </a:cubicBezTo>
                  <a:cubicBezTo>
                    <a:pt x="19968" y="6856"/>
                    <a:pt x="22108" y="6311"/>
                    <a:pt x="24248" y="5883"/>
                  </a:cubicBezTo>
                  <a:cubicBezTo>
                    <a:pt x="26233" y="5416"/>
                    <a:pt x="28256" y="5105"/>
                    <a:pt x="30319" y="4910"/>
                  </a:cubicBezTo>
                  <a:cubicBezTo>
                    <a:pt x="30502" y="4902"/>
                    <a:pt x="30684" y="4897"/>
                    <a:pt x="30867" y="4897"/>
                  </a:cubicBezTo>
                  <a:cubicBezTo>
                    <a:pt x="32317" y="4897"/>
                    <a:pt x="33757" y="5170"/>
                    <a:pt x="35105" y="5688"/>
                  </a:cubicBezTo>
                  <a:cubicBezTo>
                    <a:pt x="36740" y="6233"/>
                    <a:pt x="38257" y="7012"/>
                    <a:pt x="39853" y="7673"/>
                  </a:cubicBezTo>
                  <a:cubicBezTo>
                    <a:pt x="40359" y="7829"/>
                    <a:pt x="40864" y="8062"/>
                    <a:pt x="41292" y="8412"/>
                  </a:cubicBezTo>
                  <a:cubicBezTo>
                    <a:pt x="41565" y="8646"/>
                    <a:pt x="40942" y="8879"/>
                    <a:pt x="40787" y="8996"/>
                  </a:cubicBezTo>
                  <a:cubicBezTo>
                    <a:pt x="39853" y="9424"/>
                    <a:pt x="38880" y="9774"/>
                    <a:pt x="37907" y="10086"/>
                  </a:cubicBezTo>
                  <a:cubicBezTo>
                    <a:pt x="36856" y="10475"/>
                    <a:pt x="35806" y="10864"/>
                    <a:pt x="34755" y="11214"/>
                  </a:cubicBezTo>
                  <a:cubicBezTo>
                    <a:pt x="32537" y="12031"/>
                    <a:pt x="30241" y="12537"/>
                    <a:pt x="27945" y="12771"/>
                  </a:cubicBezTo>
                  <a:cubicBezTo>
                    <a:pt x="27415" y="12809"/>
                    <a:pt x="27438" y="13473"/>
                    <a:pt x="27977" y="13473"/>
                  </a:cubicBezTo>
                  <a:cubicBezTo>
                    <a:pt x="27992" y="13473"/>
                    <a:pt x="28007" y="13472"/>
                    <a:pt x="28023" y="13471"/>
                  </a:cubicBezTo>
                  <a:cubicBezTo>
                    <a:pt x="31681" y="13238"/>
                    <a:pt x="35222" y="11915"/>
                    <a:pt x="38646" y="10708"/>
                  </a:cubicBezTo>
                  <a:cubicBezTo>
                    <a:pt x="39775" y="10319"/>
                    <a:pt x="41604" y="10047"/>
                    <a:pt x="42343" y="8996"/>
                  </a:cubicBezTo>
                  <a:cubicBezTo>
                    <a:pt x="42888" y="8179"/>
                    <a:pt x="41915" y="7440"/>
                    <a:pt x="41292" y="7050"/>
                  </a:cubicBezTo>
                  <a:cubicBezTo>
                    <a:pt x="39853" y="6233"/>
                    <a:pt x="38335" y="5572"/>
                    <a:pt x="36778" y="4988"/>
                  </a:cubicBezTo>
                  <a:cubicBezTo>
                    <a:pt x="35339" y="4365"/>
                    <a:pt x="33782" y="3976"/>
                    <a:pt x="32187" y="3782"/>
                  </a:cubicBezTo>
                  <a:cubicBezTo>
                    <a:pt x="31871" y="3755"/>
                    <a:pt x="31554" y="3744"/>
                    <a:pt x="31238" y="3744"/>
                  </a:cubicBezTo>
                  <a:cubicBezTo>
                    <a:pt x="29688" y="3744"/>
                    <a:pt x="28141" y="4029"/>
                    <a:pt x="26622" y="4288"/>
                  </a:cubicBezTo>
                  <a:cubicBezTo>
                    <a:pt x="25533" y="4482"/>
                    <a:pt x="24482" y="4716"/>
                    <a:pt x="23392" y="4949"/>
                  </a:cubicBezTo>
                  <a:cubicBezTo>
                    <a:pt x="23392" y="4910"/>
                    <a:pt x="23353" y="4871"/>
                    <a:pt x="23314" y="4832"/>
                  </a:cubicBezTo>
                  <a:cubicBezTo>
                    <a:pt x="22419" y="4093"/>
                    <a:pt x="21291" y="3743"/>
                    <a:pt x="20201" y="3354"/>
                  </a:cubicBezTo>
                  <a:cubicBezTo>
                    <a:pt x="19657" y="3159"/>
                    <a:pt x="19112" y="3042"/>
                    <a:pt x="18567" y="2887"/>
                  </a:cubicBezTo>
                  <a:cubicBezTo>
                    <a:pt x="18022" y="2770"/>
                    <a:pt x="17400" y="2692"/>
                    <a:pt x="16816" y="2536"/>
                  </a:cubicBezTo>
                  <a:cubicBezTo>
                    <a:pt x="14520" y="1914"/>
                    <a:pt x="12263" y="1174"/>
                    <a:pt x="10006" y="591"/>
                  </a:cubicBezTo>
                  <a:cubicBezTo>
                    <a:pt x="8878" y="279"/>
                    <a:pt x="7749" y="85"/>
                    <a:pt x="6582" y="7"/>
                  </a:cubicBezTo>
                  <a:cubicBezTo>
                    <a:pt x="6483" y="3"/>
                    <a:pt x="6383" y="0"/>
                    <a:pt x="62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8"/>
            <p:cNvSpPr/>
            <p:nvPr/>
          </p:nvSpPr>
          <p:spPr>
            <a:xfrm>
              <a:off x="6772600" y="1655575"/>
              <a:ext cx="308125" cy="108925"/>
            </a:xfrm>
            <a:custGeom>
              <a:avLst/>
              <a:gdLst/>
              <a:ahLst/>
              <a:cxnLst/>
              <a:rect l="l" t="t" r="r" b="b"/>
              <a:pathLst>
                <a:path w="12325" h="4357" extrusionOk="0">
                  <a:moveTo>
                    <a:pt x="8621" y="1"/>
                  </a:moveTo>
                  <a:cubicBezTo>
                    <a:pt x="7780" y="1"/>
                    <a:pt x="6939" y="113"/>
                    <a:pt x="6098" y="350"/>
                  </a:cubicBezTo>
                  <a:cubicBezTo>
                    <a:pt x="4814" y="622"/>
                    <a:pt x="3569" y="1128"/>
                    <a:pt x="2440" y="1790"/>
                  </a:cubicBezTo>
                  <a:cubicBezTo>
                    <a:pt x="1584" y="2295"/>
                    <a:pt x="495" y="3074"/>
                    <a:pt x="106" y="4008"/>
                  </a:cubicBezTo>
                  <a:cubicBezTo>
                    <a:pt x="0" y="4244"/>
                    <a:pt x="179" y="4356"/>
                    <a:pt x="366" y="4356"/>
                  </a:cubicBezTo>
                  <a:cubicBezTo>
                    <a:pt x="456" y="4356"/>
                    <a:pt x="548" y="4331"/>
                    <a:pt x="611" y="4280"/>
                  </a:cubicBezTo>
                  <a:lnTo>
                    <a:pt x="572" y="4241"/>
                  </a:lnTo>
                  <a:cubicBezTo>
                    <a:pt x="2168" y="2918"/>
                    <a:pt x="4036" y="1945"/>
                    <a:pt x="6020" y="1400"/>
                  </a:cubicBezTo>
                  <a:cubicBezTo>
                    <a:pt x="6876" y="1137"/>
                    <a:pt x="7786" y="1041"/>
                    <a:pt x="8682" y="1041"/>
                  </a:cubicBezTo>
                  <a:cubicBezTo>
                    <a:pt x="8846" y="1041"/>
                    <a:pt x="9010" y="1044"/>
                    <a:pt x="9172" y="1050"/>
                  </a:cubicBezTo>
                  <a:cubicBezTo>
                    <a:pt x="9600" y="1089"/>
                    <a:pt x="10067" y="1206"/>
                    <a:pt x="10495" y="1361"/>
                  </a:cubicBezTo>
                  <a:cubicBezTo>
                    <a:pt x="10903" y="1547"/>
                    <a:pt x="11170" y="1909"/>
                    <a:pt x="11666" y="1909"/>
                  </a:cubicBezTo>
                  <a:cubicBezTo>
                    <a:pt x="11690" y="1909"/>
                    <a:pt x="11715" y="1908"/>
                    <a:pt x="11741" y="1906"/>
                  </a:cubicBezTo>
                  <a:cubicBezTo>
                    <a:pt x="11974" y="1906"/>
                    <a:pt x="12169" y="1751"/>
                    <a:pt x="12208" y="1556"/>
                  </a:cubicBezTo>
                  <a:cubicBezTo>
                    <a:pt x="12324" y="583"/>
                    <a:pt x="10534" y="194"/>
                    <a:pt x="9834" y="77"/>
                  </a:cubicBezTo>
                  <a:cubicBezTo>
                    <a:pt x="9430" y="27"/>
                    <a:pt x="9026" y="1"/>
                    <a:pt x="86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8"/>
            <p:cNvSpPr/>
            <p:nvPr/>
          </p:nvSpPr>
          <p:spPr>
            <a:xfrm>
              <a:off x="6633200" y="1738475"/>
              <a:ext cx="442000" cy="484950"/>
            </a:xfrm>
            <a:custGeom>
              <a:avLst/>
              <a:gdLst/>
              <a:ahLst/>
              <a:cxnLst/>
              <a:rect l="l" t="t" r="r" b="b"/>
              <a:pathLst>
                <a:path w="17680" h="19398" extrusionOk="0">
                  <a:moveTo>
                    <a:pt x="17048" y="0"/>
                  </a:moveTo>
                  <a:cubicBezTo>
                    <a:pt x="16786" y="0"/>
                    <a:pt x="16508" y="121"/>
                    <a:pt x="16422" y="380"/>
                  </a:cubicBezTo>
                  <a:cubicBezTo>
                    <a:pt x="14904" y="4778"/>
                    <a:pt x="11674" y="8163"/>
                    <a:pt x="8678" y="11587"/>
                  </a:cubicBezTo>
                  <a:cubicBezTo>
                    <a:pt x="7472" y="12988"/>
                    <a:pt x="6538" y="14584"/>
                    <a:pt x="5331" y="16024"/>
                  </a:cubicBezTo>
                  <a:cubicBezTo>
                    <a:pt x="4229" y="17339"/>
                    <a:pt x="2932" y="18427"/>
                    <a:pt x="1203" y="18427"/>
                  </a:cubicBezTo>
                  <a:cubicBezTo>
                    <a:pt x="1192" y="18427"/>
                    <a:pt x="1181" y="18427"/>
                    <a:pt x="1170" y="18427"/>
                  </a:cubicBezTo>
                  <a:lnTo>
                    <a:pt x="1170" y="18427"/>
                  </a:lnTo>
                  <a:cubicBezTo>
                    <a:pt x="1424" y="15689"/>
                    <a:pt x="2232" y="13020"/>
                    <a:pt x="3074" y="10420"/>
                  </a:cubicBezTo>
                  <a:cubicBezTo>
                    <a:pt x="4047" y="7502"/>
                    <a:pt x="5253" y="4583"/>
                    <a:pt x="5759" y="1548"/>
                  </a:cubicBezTo>
                  <a:cubicBezTo>
                    <a:pt x="5799" y="1367"/>
                    <a:pt x="5664" y="1280"/>
                    <a:pt x="5513" y="1280"/>
                  </a:cubicBezTo>
                  <a:cubicBezTo>
                    <a:pt x="5370" y="1280"/>
                    <a:pt x="5213" y="1358"/>
                    <a:pt x="5176" y="1509"/>
                  </a:cubicBezTo>
                  <a:lnTo>
                    <a:pt x="5176" y="1470"/>
                  </a:lnTo>
                  <a:cubicBezTo>
                    <a:pt x="4281" y="4388"/>
                    <a:pt x="3230" y="7190"/>
                    <a:pt x="2218" y="10070"/>
                  </a:cubicBezTo>
                  <a:cubicBezTo>
                    <a:pt x="1168" y="12911"/>
                    <a:pt x="195" y="15790"/>
                    <a:pt x="39" y="18825"/>
                  </a:cubicBezTo>
                  <a:cubicBezTo>
                    <a:pt x="0" y="19098"/>
                    <a:pt x="195" y="19331"/>
                    <a:pt x="467" y="19370"/>
                  </a:cubicBezTo>
                  <a:cubicBezTo>
                    <a:pt x="651" y="19389"/>
                    <a:pt x="831" y="19398"/>
                    <a:pt x="1007" y="19398"/>
                  </a:cubicBezTo>
                  <a:cubicBezTo>
                    <a:pt x="4898" y="19398"/>
                    <a:pt x="6989" y="15014"/>
                    <a:pt x="9223" y="12482"/>
                  </a:cubicBezTo>
                  <a:cubicBezTo>
                    <a:pt x="12491" y="8825"/>
                    <a:pt x="15916" y="5245"/>
                    <a:pt x="17550" y="536"/>
                  </a:cubicBezTo>
                  <a:cubicBezTo>
                    <a:pt x="17680" y="190"/>
                    <a:pt x="17377" y="0"/>
                    <a:pt x="170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8"/>
            <p:cNvSpPr/>
            <p:nvPr/>
          </p:nvSpPr>
          <p:spPr>
            <a:xfrm>
              <a:off x="6963950" y="1825875"/>
              <a:ext cx="107050" cy="99425"/>
            </a:xfrm>
            <a:custGeom>
              <a:avLst/>
              <a:gdLst/>
              <a:ahLst/>
              <a:cxnLst/>
              <a:rect l="l" t="t" r="r" b="b"/>
              <a:pathLst>
                <a:path w="4282" h="3977" extrusionOk="0">
                  <a:moveTo>
                    <a:pt x="3273" y="1"/>
                  </a:moveTo>
                  <a:cubicBezTo>
                    <a:pt x="2986" y="1"/>
                    <a:pt x="2700" y="118"/>
                    <a:pt x="2491" y="348"/>
                  </a:cubicBezTo>
                  <a:cubicBezTo>
                    <a:pt x="2346" y="530"/>
                    <a:pt x="2506" y="779"/>
                    <a:pt x="2719" y="779"/>
                  </a:cubicBezTo>
                  <a:cubicBezTo>
                    <a:pt x="2733" y="779"/>
                    <a:pt x="2748" y="778"/>
                    <a:pt x="2764" y="776"/>
                  </a:cubicBezTo>
                  <a:lnTo>
                    <a:pt x="2803" y="776"/>
                  </a:lnTo>
                  <a:cubicBezTo>
                    <a:pt x="2925" y="751"/>
                    <a:pt x="3079" y="680"/>
                    <a:pt x="3196" y="680"/>
                  </a:cubicBezTo>
                  <a:cubicBezTo>
                    <a:pt x="3264" y="680"/>
                    <a:pt x="3319" y="704"/>
                    <a:pt x="3347" y="776"/>
                  </a:cubicBezTo>
                  <a:cubicBezTo>
                    <a:pt x="3425" y="1087"/>
                    <a:pt x="3347" y="1437"/>
                    <a:pt x="3192" y="1710"/>
                  </a:cubicBezTo>
                  <a:cubicBezTo>
                    <a:pt x="2997" y="2138"/>
                    <a:pt x="2686" y="2488"/>
                    <a:pt x="2297" y="2721"/>
                  </a:cubicBezTo>
                  <a:cubicBezTo>
                    <a:pt x="1853" y="2994"/>
                    <a:pt x="1350" y="3118"/>
                    <a:pt x="839" y="3118"/>
                  </a:cubicBezTo>
                  <a:cubicBezTo>
                    <a:pt x="767" y="3118"/>
                    <a:pt x="695" y="3115"/>
                    <a:pt x="623" y="3110"/>
                  </a:cubicBezTo>
                  <a:cubicBezTo>
                    <a:pt x="195" y="3149"/>
                    <a:pt x="1" y="3733"/>
                    <a:pt x="468" y="3889"/>
                  </a:cubicBezTo>
                  <a:cubicBezTo>
                    <a:pt x="684" y="3948"/>
                    <a:pt x="901" y="3976"/>
                    <a:pt x="1115" y="3976"/>
                  </a:cubicBezTo>
                  <a:cubicBezTo>
                    <a:pt x="2437" y="3976"/>
                    <a:pt x="3651" y="2910"/>
                    <a:pt x="4087" y="1671"/>
                  </a:cubicBezTo>
                  <a:cubicBezTo>
                    <a:pt x="4281" y="1204"/>
                    <a:pt x="4242" y="698"/>
                    <a:pt x="3970" y="270"/>
                  </a:cubicBezTo>
                  <a:cubicBezTo>
                    <a:pt x="3771" y="89"/>
                    <a:pt x="3522" y="1"/>
                    <a:pt x="32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6821925" y="1999200"/>
              <a:ext cx="136225" cy="85700"/>
            </a:xfrm>
            <a:custGeom>
              <a:avLst/>
              <a:gdLst/>
              <a:ahLst/>
              <a:cxnLst/>
              <a:rect l="l" t="t" r="r" b="b"/>
              <a:pathLst>
                <a:path w="5449" h="3428" extrusionOk="0">
                  <a:moveTo>
                    <a:pt x="3635" y="1"/>
                  </a:moveTo>
                  <a:cubicBezTo>
                    <a:pt x="3346" y="1"/>
                    <a:pt x="3056" y="53"/>
                    <a:pt x="2802" y="147"/>
                  </a:cubicBezTo>
                  <a:cubicBezTo>
                    <a:pt x="2467" y="296"/>
                    <a:pt x="2595" y="694"/>
                    <a:pt x="2914" y="694"/>
                  </a:cubicBezTo>
                  <a:cubicBezTo>
                    <a:pt x="2928" y="694"/>
                    <a:pt x="2943" y="693"/>
                    <a:pt x="2958" y="691"/>
                  </a:cubicBezTo>
                  <a:cubicBezTo>
                    <a:pt x="3037" y="688"/>
                    <a:pt x="3116" y="685"/>
                    <a:pt x="3194" y="685"/>
                  </a:cubicBezTo>
                  <a:cubicBezTo>
                    <a:pt x="3885" y="685"/>
                    <a:pt x="4502" y="868"/>
                    <a:pt x="4398" y="1742"/>
                  </a:cubicBezTo>
                  <a:cubicBezTo>
                    <a:pt x="4281" y="2287"/>
                    <a:pt x="3775" y="2482"/>
                    <a:pt x="3269" y="2559"/>
                  </a:cubicBezTo>
                  <a:cubicBezTo>
                    <a:pt x="3129" y="2577"/>
                    <a:pt x="2986" y="2584"/>
                    <a:pt x="2843" y="2584"/>
                  </a:cubicBezTo>
                  <a:cubicBezTo>
                    <a:pt x="2283" y="2584"/>
                    <a:pt x="1706" y="2477"/>
                    <a:pt x="1151" y="2477"/>
                  </a:cubicBezTo>
                  <a:cubicBezTo>
                    <a:pt x="905" y="2477"/>
                    <a:pt x="663" y="2498"/>
                    <a:pt x="428" y="2559"/>
                  </a:cubicBezTo>
                  <a:cubicBezTo>
                    <a:pt x="0" y="2676"/>
                    <a:pt x="78" y="3299"/>
                    <a:pt x="506" y="3299"/>
                  </a:cubicBezTo>
                  <a:cubicBezTo>
                    <a:pt x="1040" y="3349"/>
                    <a:pt x="1709" y="3427"/>
                    <a:pt x="2377" y="3427"/>
                  </a:cubicBezTo>
                  <a:cubicBezTo>
                    <a:pt x="3267" y="3427"/>
                    <a:pt x="4153" y="3288"/>
                    <a:pt x="4709" y="2754"/>
                  </a:cubicBezTo>
                  <a:cubicBezTo>
                    <a:pt x="5293" y="2209"/>
                    <a:pt x="5448" y="1353"/>
                    <a:pt x="5020" y="653"/>
                  </a:cubicBezTo>
                  <a:cubicBezTo>
                    <a:pt x="4739" y="192"/>
                    <a:pt x="4189" y="1"/>
                    <a:pt x="36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8"/>
            <p:cNvSpPr/>
            <p:nvPr/>
          </p:nvSpPr>
          <p:spPr>
            <a:xfrm>
              <a:off x="6369550" y="1792100"/>
              <a:ext cx="94300" cy="31875"/>
            </a:xfrm>
            <a:custGeom>
              <a:avLst/>
              <a:gdLst/>
              <a:ahLst/>
              <a:cxnLst/>
              <a:rect l="l" t="t" r="r" b="b"/>
              <a:pathLst>
                <a:path w="3772" h="1275" extrusionOk="0">
                  <a:moveTo>
                    <a:pt x="1614" y="1"/>
                  </a:moveTo>
                  <a:cubicBezTo>
                    <a:pt x="1183" y="1"/>
                    <a:pt x="752" y="97"/>
                    <a:pt x="351" y="298"/>
                  </a:cubicBezTo>
                  <a:cubicBezTo>
                    <a:pt x="1" y="453"/>
                    <a:pt x="312" y="804"/>
                    <a:pt x="584" y="804"/>
                  </a:cubicBezTo>
                  <a:cubicBezTo>
                    <a:pt x="973" y="726"/>
                    <a:pt x="1402" y="726"/>
                    <a:pt x="1830" y="726"/>
                  </a:cubicBezTo>
                  <a:cubicBezTo>
                    <a:pt x="2219" y="804"/>
                    <a:pt x="2608" y="959"/>
                    <a:pt x="2919" y="1193"/>
                  </a:cubicBezTo>
                  <a:cubicBezTo>
                    <a:pt x="3001" y="1250"/>
                    <a:pt x="3089" y="1274"/>
                    <a:pt x="3174" y="1274"/>
                  </a:cubicBezTo>
                  <a:cubicBezTo>
                    <a:pt x="3496" y="1274"/>
                    <a:pt x="3771" y="925"/>
                    <a:pt x="3464" y="648"/>
                  </a:cubicBezTo>
                  <a:cubicBezTo>
                    <a:pt x="2924" y="225"/>
                    <a:pt x="2270" y="1"/>
                    <a:pt x="16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8"/>
            <p:cNvSpPr/>
            <p:nvPr/>
          </p:nvSpPr>
          <p:spPr>
            <a:xfrm>
              <a:off x="6346325" y="1807250"/>
              <a:ext cx="116850" cy="112000"/>
            </a:xfrm>
            <a:custGeom>
              <a:avLst/>
              <a:gdLst/>
              <a:ahLst/>
              <a:cxnLst/>
              <a:rect l="l" t="t" r="r" b="b"/>
              <a:pathLst>
                <a:path w="4674" h="4480" extrusionOk="0">
                  <a:moveTo>
                    <a:pt x="1691" y="1"/>
                  </a:moveTo>
                  <a:cubicBezTo>
                    <a:pt x="1587" y="1"/>
                    <a:pt x="1483" y="41"/>
                    <a:pt x="1435" y="120"/>
                  </a:cubicBezTo>
                  <a:cubicBezTo>
                    <a:pt x="852" y="1015"/>
                    <a:pt x="424" y="1949"/>
                    <a:pt x="190" y="2960"/>
                  </a:cubicBezTo>
                  <a:cubicBezTo>
                    <a:pt x="0" y="3720"/>
                    <a:pt x="589" y="4480"/>
                    <a:pt x="1377" y="4480"/>
                  </a:cubicBezTo>
                  <a:cubicBezTo>
                    <a:pt x="1396" y="4480"/>
                    <a:pt x="1416" y="4479"/>
                    <a:pt x="1435" y="4478"/>
                  </a:cubicBezTo>
                  <a:cubicBezTo>
                    <a:pt x="2331" y="4400"/>
                    <a:pt x="2953" y="3544"/>
                    <a:pt x="3420" y="2883"/>
                  </a:cubicBezTo>
                  <a:cubicBezTo>
                    <a:pt x="3926" y="2182"/>
                    <a:pt x="4354" y="1365"/>
                    <a:pt x="4587" y="548"/>
                  </a:cubicBezTo>
                  <a:cubicBezTo>
                    <a:pt x="4673" y="270"/>
                    <a:pt x="4441" y="121"/>
                    <a:pt x="4189" y="121"/>
                  </a:cubicBezTo>
                  <a:cubicBezTo>
                    <a:pt x="3983" y="121"/>
                    <a:pt x="3763" y="221"/>
                    <a:pt x="3692" y="431"/>
                  </a:cubicBezTo>
                  <a:cubicBezTo>
                    <a:pt x="3381" y="1521"/>
                    <a:pt x="2564" y="3077"/>
                    <a:pt x="1552" y="3661"/>
                  </a:cubicBezTo>
                  <a:cubicBezTo>
                    <a:pt x="1502" y="3686"/>
                    <a:pt x="1456" y="3697"/>
                    <a:pt x="1413" y="3697"/>
                  </a:cubicBezTo>
                  <a:cubicBezTo>
                    <a:pt x="1254" y="3697"/>
                    <a:pt x="1138" y="3550"/>
                    <a:pt x="1046" y="3427"/>
                  </a:cubicBezTo>
                  <a:cubicBezTo>
                    <a:pt x="891" y="3233"/>
                    <a:pt x="1163" y="2688"/>
                    <a:pt x="1202" y="2532"/>
                  </a:cubicBezTo>
                  <a:cubicBezTo>
                    <a:pt x="1513" y="1793"/>
                    <a:pt x="1786" y="1015"/>
                    <a:pt x="1980" y="275"/>
                  </a:cubicBezTo>
                  <a:cubicBezTo>
                    <a:pt x="2004" y="90"/>
                    <a:pt x="1847" y="1"/>
                    <a:pt x="16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6431300" y="1793175"/>
              <a:ext cx="348300" cy="68725"/>
            </a:xfrm>
            <a:custGeom>
              <a:avLst/>
              <a:gdLst/>
              <a:ahLst/>
              <a:cxnLst/>
              <a:rect l="l" t="t" r="r" b="b"/>
              <a:pathLst>
                <a:path w="13932" h="2749" extrusionOk="0">
                  <a:moveTo>
                    <a:pt x="13133" y="1"/>
                  </a:moveTo>
                  <a:cubicBezTo>
                    <a:pt x="13083" y="1"/>
                    <a:pt x="13032" y="7"/>
                    <a:pt x="12979" y="21"/>
                  </a:cubicBezTo>
                  <a:cubicBezTo>
                    <a:pt x="10800" y="605"/>
                    <a:pt x="8582" y="722"/>
                    <a:pt x="6364" y="916"/>
                  </a:cubicBezTo>
                  <a:cubicBezTo>
                    <a:pt x="4340" y="1111"/>
                    <a:pt x="2200" y="1344"/>
                    <a:pt x="332" y="2239"/>
                  </a:cubicBezTo>
                  <a:cubicBezTo>
                    <a:pt x="0" y="2424"/>
                    <a:pt x="298" y="2748"/>
                    <a:pt x="595" y="2748"/>
                  </a:cubicBezTo>
                  <a:cubicBezTo>
                    <a:pt x="611" y="2748"/>
                    <a:pt x="628" y="2747"/>
                    <a:pt x="644" y="2745"/>
                  </a:cubicBezTo>
                  <a:lnTo>
                    <a:pt x="644" y="2706"/>
                  </a:lnTo>
                  <a:cubicBezTo>
                    <a:pt x="2706" y="2200"/>
                    <a:pt x="4807" y="1889"/>
                    <a:pt x="6948" y="1733"/>
                  </a:cubicBezTo>
                  <a:cubicBezTo>
                    <a:pt x="9088" y="1617"/>
                    <a:pt x="11228" y="1305"/>
                    <a:pt x="13329" y="800"/>
                  </a:cubicBezTo>
                  <a:cubicBezTo>
                    <a:pt x="13931" y="658"/>
                    <a:pt x="13631" y="1"/>
                    <a:pt x="131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6216825" y="1724575"/>
              <a:ext cx="66250" cy="46775"/>
            </a:xfrm>
            <a:custGeom>
              <a:avLst/>
              <a:gdLst/>
              <a:ahLst/>
              <a:cxnLst/>
              <a:rect l="l" t="t" r="r" b="b"/>
              <a:pathLst>
                <a:path w="2650" h="1871" extrusionOk="0">
                  <a:moveTo>
                    <a:pt x="1757" y="0"/>
                  </a:moveTo>
                  <a:cubicBezTo>
                    <a:pt x="1685" y="0"/>
                    <a:pt x="1617" y="2"/>
                    <a:pt x="1557" y="2"/>
                  </a:cubicBezTo>
                  <a:cubicBezTo>
                    <a:pt x="1129" y="41"/>
                    <a:pt x="701" y="119"/>
                    <a:pt x="350" y="275"/>
                  </a:cubicBezTo>
                  <a:cubicBezTo>
                    <a:pt x="195" y="314"/>
                    <a:pt x="78" y="469"/>
                    <a:pt x="78" y="625"/>
                  </a:cubicBezTo>
                  <a:cubicBezTo>
                    <a:pt x="0" y="1092"/>
                    <a:pt x="234" y="1520"/>
                    <a:pt x="662" y="1753"/>
                  </a:cubicBezTo>
                  <a:cubicBezTo>
                    <a:pt x="915" y="1831"/>
                    <a:pt x="1187" y="1870"/>
                    <a:pt x="1459" y="1870"/>
                  </a:cubicBezTo>
                  <a:cubicBezTo>
                    <a:pt x="1732" y="1870"/>
                    <a:pt x="2004" y="1831"/>
                    <a:pt x="2257" y="1753"/>
                  </a:cubicBezTo>
                  <a:cubicBezTo>
                    <a:pt x="2607" y="1637"/>
                    <a:pt x="2568" y="1131"/>
                    <a:pt x="2179" y="1131"/>
                  </a:cubicBezTo>
                  <a:cubicBezTo>
                    <a:pt x="2105" y="1123"/>
                    <a:pt x="2031" y="1120"/>
                    <a:pt x="1957" y="1120"/>
                  </a:cubicBezTo>
                  <a:cubicBezTo>
                    <a:pt x="1755" y="1120"/>
                    <a:pt x="1553" y="1142"/>
                    <a:pt x="1351" y="1142"/>
                  </a:cubicBezTo>
                  <a:cubicBezTo>
                    <a:pt x="1277" y="1142"/>
                    <a:pt x="1203" y="1139"/>
                    <a:pt x="1129" y="1131"/>
                  </a:cubicBezTo>
                  <a:cubicBezTo>
                    <a:pt x="889" y="1104"/>
                    <a:pt x="850" y="951"/>
                    <a:pt x="849" y="769"/>
                  </a:cubicBezTo>
                  <a:lnTo>
                    <a:pt x="849" y="769"/>
                  </a:lnTo>
                  <a:cubicBezTo>
                    <a:pt x="1149" y="666"/>
                    <a:pt x="1476" y="615"/>
                    <a:pt x="1810" y="615"/>
                  </a:cubicBezTo>
                  <a:cubicBezTo>
                    <a:pt x="1894" y="615"/>
                    <a:pt x="1978" y="619"/>
                    <a:pt x="2063" y="625"/>
                  </a:cubicBezTo>
                  <a:cubicBezTo>
                    <a:pt x="2098" y="637"/>
                    <a:pt x="2137" y="642"/>
                    <a:pt x="2176" y="642"/>
                  </a:cubicBezTo>
                  <a:cubicBezTo>
                    <a:pt x="2399" y="642"/>
                    <a:pt x="2650" y="467"/>
                    <a:pt x="2452" y="236"/>
                  </a:cubicBezTo>
                  <a:cubicBezTo>
                    <a:pt x="2300" y="24"/>
                    <a:pt x="2008" y="0"/>
                    <a:pt x="17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7198150" y="1514050"/>
              <a:ext cx="112150" cy="52775"/>
            </a:xfrm>
            <a:custGeom>
              <a:avLst/>
              <a:gdLst/>
              <a:ahLst/>
              <a:cxnLst/>
              <a:rect l="l" t="t" r="r" b="b"/>
              <a:pathLst>
                <a:path w="4486" h="2111" extrusionOk="0">
                  <a:moveTo>
                    <a:pt x="712" y="1"/>
                  </a:moveTo>
                  <a:cubicBezTo>
                    <a:pt x="583" y="1"/>
                    <a:pt x="443" y="83"/>
                    <a:pt x="400" y="213"/>
                  </a:cubicBezTo>
                  <a:cubicBezTo>
                    <a:pt x="0" y="1544"/>
                    <a:pt x="1406" y="2110"/>
                    <a:pt x="2682" y="2110"/>
                  </a:cubicBezTo>
                  <a:cubicBezTo>
                    <a:pt x="3270" y="2110"/>
                    <a:pt x="3831" y="1990"/>
                    <a:pt x="4175" y="1769"/>
                  </a:cubicBezTo>
                  <a:cubicBezTo>
                    <a:pt x="4486" y="1575"/>
                    <a:pt x="4369" y="1108"/>
                    <a:pt x="4019" y="1108"/>
                  </a:cubicBezTo>
                  <a:cubicBezTo>
                    <a:pt x="3945" y="1098"/>
                    <a:pt x="3871" y="1094"/>
                    <a:pt x="3796" y="1094"/>
                  </a:cubicBezTo>
                  <a:cubicBezTo>
                    <a:pt x="3319" y="1094"/>
                    <a:pt x="2822" y="1267"/>
                    <a:pt x="2347" y="1267"/>
                  </a:cubicBezTo>
                  <a:cubicBezTo>
                    <a:pt x="2308" y="1267"/>
                    <a:pt x="2268" y="1266"/>
                    <a:pt x="2229" y="1263"/>
                  </a:cubicBezTo>
                  <a:cubicBezTo>
                    <a:pt x="1451" y="1263"/>
                    <a:pt x="1256" y="796"/>
                    <a:pt x="945" y="174"/>
                  </a:cubicBezTo>
                  <a:cubicBezTo>
                    <a:pt x="910" y="53"/>
                    <a:pt x="815" y="1"/>
                    <a:pt x="7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8"/>
            <p:cNvSpPr/>
            <p:nvPr/>
          </p:nvSpPr>
          <p:spPr>
            <a:xfrm>
              <a:off x="6539300" y="1711075"/>
              <a:ext cx="49225" cy="28175"/>
            </a:xfrm>
            <a:custGeom>
              <a:avLst/>
              <a:gdLst/>
              <a:ahLst/>
              <a:cxnLst/>
              <a:rect l="l" t="t" r="r" b="b"/>
              <a:pathLst>
                <a:path w="1969" h="1127" extrusionOk="0">
                  <a:moveTo>
                    <a:pt x="1570" y="1"/>
                  </a:moveTo>
                  <a:cubicBezTo>
                    <a:pt x="1392" y="1"/>
                    <a:pt x="1203" y="89"/>
                    <a:pt x="1149" y="270"/>
                  </a:cubicBezTo>
                  <a:cubicBezTo>
                    <a:pt x="1149" y="348"/>
                    <a:pt x="1110" y="387"/>
                    <a:pt x="1071" y="465"/>
                  </a:cubicBezTo>
                  <a:cubicBezTo>
                    <a:pt x="1071" y="493"/>
                    <a:pt x="1050" y="501"/>
                    <a:pt x="1054" y="503"/>
                  </a:cubicBezTo>
                  <a:lnTo>
                    <a:pt x="1054" y="503"/>
                  </a:lnTo>
                  <a:cubicBezTo>
                    <a:pt x="863" y="486"/>
                    <a:pt x="639" y="189"/>
                    <a:pt x="487" y="75"/>
                  </a:cubicBezTo>
                  <a:cubicBezTo>
                    <a:pt x="450" y="57"/>
                    <a:pt x="400" y="47"/>
                    <a:pt x="349" y="47"/>
                  </a:cubicBezTo>
                  <a:cubicBezTo>
                    <a:pt x="187" y="47"/>
                    <a:pt x="0" y="142"/>
                    <a:pt x="59" y="348"/>
                  </a:cubicBezTo>
                  <a:cubicBezTo>
                    <a:pt x="215" y="815"/>
                    <a:pt x="643" y="1126"/>
                    <a:pt x="1149" y="1126"/>
                  </a:cubicBezTo>
                  <a:cubicBezTo>
                    <a:pt x="1538" y="1048"/>
                    <a:pt x="1849" y="737"/>
                    <a:pt x="1927" y="348"/>
                  </a:cubicBezTo>
                  <a:cubicBezTo>
                    <a:pt x="1969" y="119"/>
                    <a:pt x="1776" y="1"/>
                    <a:pt x="15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8"/>
            <p:cNvSpPr/>
            <p:nvPr/>
          </p:nvSpPr>
          <p:spPr>
            <a:xfrm>
              <a:off x="6635125" y="1678125"/>
              <a:ext cx="55900" cy="39075"/>
            </a:xfrm>
            <a:custGeom>
              <a:avLst/>
              <a:gdLst/>
              <a:ahLst/>
              <a:cxnLst/>
              <a:rect l="l" t="t" r="r" b="b"/>
              <a:pathLst>
                <a:path w="2236" h="1563" extrusionOk="0">
                  <a:moveTo>
                    <a:pt x="507" y="498"/>
                  </a:moveTo>
                  <a:cubicBezTo>
                    <a:pt x="551" y="498"/>
                    <a:pt x="589" y="504"/>
                    <a:pt x="622" y="515"/>
                  </a:cubicBezTo>
                  <a:lnTo>
                    <a:pt x="622" y="515"/>
                  </a:lnTo>
                  <a:cubicBezTo>
                    <a:pt x="587" y="504"/>
                    <a:pt x="548" y="498"/>
                    <a:pt x="507" y="498"/>
                  </a:cubicBezTo>
                  <a:close/>
                  <a:moveTo>
                    <a:pt x="1727" y="1"/>
                  </a:moveTo>
                  <a:cubicBezTo>
                    <a:pt x="1608" y="1"/>
                    <a:pt x="1488" y="36"/>
                    <a:pt x="1402" y="109"/>
                  </a:cubicBezTo>
                  <a:cubicBezTo>
                    <a:pt x="1246" y="304"/>
                    <a:pt x="1129" y="498"/>
                    <a:pt x="1013" y="732"/>
                  </a:cubicBezTo>
                  <a:cubicBezTo>
                    <a:pt x="955" y="829"/>
                    <a:pt x="906" y="868"/>
                    <a:pt x="843" y="878"/>
                  </a:cubicBezTo>
                  <a:lnTo>
                    <a:pt x="843" y="878"/>
                  </a:lnTo>
                  <a:cubicBezTo>
                    <a:pt x="839" y="829"/>
                    <a:pt x="830" y="780"/>
                    <a:pt x="818" y="732"/>
                  </a:cubicBezTo>
                  <a:cubicBezTo>
                    <a:pt x="799" y="656"/>
                    <a:pt x="762" y="599"/>
                    <a:pt x="711" y="560"/>
                  </a:cubicBezTo>
                  <a:lnTo>
                    <a:pt x="711" y="560"/>
                  </a:lnTo>
                  <a:cubicBezTo>
                    <a:pt x="644" y="442"/>
                    <a:pt x="553" y="337"/>
                    <a:pt x="438" y="337"/>
                  </a:cubicBezTo>
                  <a:cubicBezTo>
                    <a:pt x="423" y="337"/>
                    <a:pt x="407" y="339"/>
                    <a:pt x="390" y="343"/>
                  </a:cubicBezTo>
                  <a:cubicBezTo>
                    <a:pt x="196" y="343"/>
                    <a:pt x="79" y="498"/>
                    <a:pt x="79" y="693"/>
                  </a:cubicBezTo>
                  <a:cubicBezTo>
                    <a:pt x="79" y="696"/>
                    <a:pt x="80" y="699"/>
                    <a:pt x="80" y="702"/>
                  </a:cubicBezTo>
                  <a:lnTo>
                    <a:pt x="80" y="702"/>
                  </a:lnTo>
                  <a:cubicBezTo>
                    <a:pt x="79" y="712"/>
                    <a:pt x="79" y="722"/>
                    <a:pt x="79" y="732"/>
                  </a:cubicBezTo>
                  <a:cubicBezTo>
                    <a:pt x="79" y="849"/>
                    <a:pt x="79" y="965"/>
                    <a:pt x="40" y="1121"/>
                  </a:cubicBezTo>
                  <a:cubicBezTo>
                    <a:pt x="1" y="1277"/>
                    <a:pt x="118" y="1432"/>
                    <a:pt x="273" y="1471"/>
                  </a:cubicBezTo>
                  <a:cubicBezTo>
                    <a:pt x="423" y="1531"/>
                    <a:pt x="585" y="1562"/>
                    <a:pt x="747" y="1562"/>
                  </a:cubicBezTo>
                  <a:cubicBezTo>
                    <a:pt x="1005" y="1562"/>
                    <a:pt x="1264" y="1483"/>
                    <a:pt x="1480" y="1316"/>
                  </a:cubicBezTo>
                  <a:cubicBezTo>
                    <a:pt x="1713" y="1082"/>
                    <a:pt x="1947" y="771"/>
                    <a:pt x="2102" y="459"/>
                  </a:cubicBezTo>
                  <a:cubicBezTo>
                    <a:pt x="2236" y="166"/>
                    <a:pt x="1985" y="1"/>
                    <a:pt x="17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8"/>
            <p:cNvSpPr/>
            <p:nvPr/>
          </p:nvSpPr>
          <p:spPr>
            <a:xfrm>
              <a:off x="6734375" y="1651050"/>
              <a:ext cx="46700" cy="31775"/>
            </a:xfrm>
            <a:custGeom>
              <a:avLst/>
              <a:gdLst/>
              <a:ahLst/>
              <a:cxnLst/>
              <a:rect l="l" t="t" r="r" b="b"/>
              <a:pathLst>
                <a:path w="1868" h="1271" extrusionOk="0">
                  <a:moveTo>
                    <a:pt x="576" y="0"/>
                  </a:moveTo>
                  <a:cubicBezTo>
                    <a:pt x="449" y="0"/>
                    <a:pt x="330" y="69"/>
                    <a:pt x="311" y="219"/>
                  </a:cubicBezTo>
                  <a:cubicBezTo>
                    <a:pt x="311" y="453"/>
                    <a:pt x="0" y="609"/>
                    <a:pt x="78" y="881"/>
                  </a:cubicBezTo>
                  <a:cubicBezTo>
                    <a:pt x="117" y="1114"/>
                    <a:pt x="311" y="1270"/>
                    <a:pt x="545" y="1270"/>
                  </a:cubicBezTo>
                  <a:cubicBezTo>
                    <a:pt x="740" y="1270"/>
                    <a:pt x="934" y="1231"/>
                    <a:pt x="1129" y="1192"/>
                  </a:cubicBezTo>
                  <a:cubicBezTo>
                    <a:pt x="1362" y="1114"/>
                    <a:pt x="1596" y="959"/>
                    <a:pt x="1751" y="764"/>
                  </a:cubicBezTo>
                  <a:cubicBezTo>
                    <a:pt x="1868" y="570"/>
                    <a:pt x="1868" y="336"/>
                    <a:pt x="1751" y="142"/>
                  </a:cubicBezTo>
                  <a:cubicBezTo>
                    <a:pt x="1667" y="58"/>
                    <a:pt x="1561" y="17"/>
                    <a:pt x="1459" y="17"/>
                  </a:cubicBezTo>
                  <a:cubicBezTo>
                    <a:pt x="1324" y="17"/>
                    <a:pt x="1195" y="87"/>
                    <a:pt x="1129" y="219"/>
                  </a:cubicBezTo>
                  <a:cubicBezTo>
                    <a:pt x="1090" y="258"/>
                    <a:pt x="1051" y="336"/>
                    <a:pt x="1051" y="414"/>
                  </a:cubicBezTo>
                  <a:lnTo>
                    <a:pt x="1051" y="453"/>
                  </a:lnTo>
                  <a:cubicBezTo>
                    <a:pt x="1051" y="483"/>
                    <a:pt x="1028" y="512"/>
                    <a:pt x="1017" y="542"/>
                  </a:cubicBezTo>
                  <a:lnTo>
                    <a:pt x="1017" y="542"/>
                  </a:lnTo>
                  <a:cubicBezTo>
                    <a:pt x="1017" y="542"/>
                    <a:pt x="1017" y="542"/>
                    <a:pt x="1017" y="542"/>
                  </a:cubicBezTo>
                  <a:lnTo>
                    <a:pt x="1017" y="542"/>
                  </a:lnTo>
                  <a:cubicBezTo>
                    <a:pt x="1008" y="542"/>
                    <a:pt x="983" y="567"/>
                    <a:pt x="985" y="575"/>
                  </a:cubicBezTo>
                  <a:lnTo>
                    <a:pt x="985" y="575"/>
                  </a:lnTo>
                  <a:cubicBezTo>
                    <a:pt x="955" y="586"/>
                    <a:pt x="925" y="609"/>
                    <a:pt x="895" y="609"/>
                  </a:cubicBezTo>
                  <a:cubicBezTo>
                    <a:pt x="874" y="616"/>
                    <a:pt x="852" y="622"/>
                    <a:pt x="830" y="626"/>
                  </a:cubicBezTo>
                  <a:lnTo>
                    <a:pt x="830" y="626"/>
                  </a:lnTo>
                  <a:cubicBezTo>
                    <a:pt x="895" y="512"/>
                    <a:pt x="895" y="366"/>
                    <a:pt x="895" y="219"/>
                  </a:cubicBezTo>
                  <a:cubicBezTo>
                    <a:pt x="855" y="79"/>
                    <a:pt x="711" y="0"/>
                    <a:pt x="5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6840400" y="1616475"/>
              <a:ext cx="58950" cy="38800"/>
            </a:xfrm>
            <a:custGeom>
              <a:avLst/>
              <a:gdLst/>
              <a:ahLst/>
              <a:cxnLst/>
              <a:rect l="l" t="t" r="r" b="b"/>
              <a:pathLst>
                <a:path w="2358" h="1552" extrusionOk="0">
                  <a:moveTo>
                    <a:pt x="1946" y="0"/>
                  </a:moveTo>
                  <a:cubicBezTo>
                    <a:pt x="1787" y="0"/>
                    <a:pt x="1617" y="69"/>
                    <a:pt x="1518" y="202"/>
                  </a:cubicBezTo>
                  <a:cubicBezTo>
                    <a:pt x="1402" y="396"/>
                    <a:pt x="1402" y="668"/>
                    <a:pt x="1246" y="863"/>
                  </a:cubicBezTo>
                  <a:cubicBezTo>
                    <a:pt x="1244" y="865"/>
                    <a:pt x="1242" y="867"/>
                    <a:pt x="1241" y="869"/>
                  </a:cubicBezTo>
                  <a:lnTo>
                    <a:pt x="1241" y="869"/>
                  </a:lnTo>
                  <a:cubicBezTo>
                    <a:pt x="1237" y="866"/>
                    <a:pt x="1227" y="863"/>
                    <a:pt x="1207" y="863"/>
                  </a:cubicBezTo>
                  <a:cubicBezTo>
                    <a:pt x="1088" y="816"/>
                    <a:pt x="970" y="768"/>
                    <a:pt x="860" y="712"/>
                  </a:cubicBezTo>
                  <a:lnTo>
                    <a:pt x="860" y="712"/>
                  </a:lnTo>
                  <a:cubicBezTo>
                    <a:pt x="900" y="654"/>
                    <a:pt x="951" y="611"/>
                    <a:pt x="1012" y="591"/>
                  </a:cubicBezTo>
                  <a:cubicBezTo>
                    <a:pt x="1045" y="558"/>
                    <a:pt x="1185" y="472"/>
                    <a:pt x="1164" y="466"/>
                  </a:cubicBezTo>
                  <a:lnTo>
                    <a:pt x="1164" y="466"/>
                  </a:lnTo>
                  <a:cubicBezTo>
                    <a:pt x="1398" y="397"/>
                    <a:pt x="1350" y="7"/>
                    <a:pt x="1090" y="7"/>
                  </a:cubicBezTo>
                  <a:cubicBezTo>
                    <a:pt x="1062" y="5"/>
                    <a:pt x="1034" y="4"/>
                    <a:pt x="1005" y="4"/>
                  </a:cubicBezTo>
                  <a:cubicBezTo>
                    <a:pt x="533" y="4"/>
                    <a:pt x="113" y="308"/>
                    <a:pt x="40" y="785"/>
                  </a:cubicBezTo>
                  <a:cubicBezTo>
                    <a:pt x="1" y="902"/>
                    <a:pt x="40" y="1058"/>
                    <a:pt x="156" y="1097"/>
                  </a:cubicBezTo>
                  <a:cubicBezTo>
                    <a:pt x="497" y="1324"/>
                    <a:pt x="859" y="1551"/>
                    <a:pt x="1242" y="1551"/>
                  </a:cubicBezTo>
                  <a:cubicBezTo>
                    <a:pt x="1383" y="1551"/>
                    <a:pt x="1527" y="1520"/>
                    <a:pt x="1674" y="1447"/>
                  </a:cubicBezTo>
                  <a:cubicBezTo>
                    <a:pt x="2024" y="1213"/>
                    <a:pt x="2258" y="824"/>
                    <a:pt x="2336" y="396"/>
                  </a:cubicBezTo>
                  <a:cubicBezTo>
                    <a:pt x="2358" y="127"/>
                    <a:pt x="2161" y="0"/>
                    <a:pt x="19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8"/>
            <p:cNvSpPr/>
            <p:nvPr/>
          </p:nvSpPr>
          <p:spPr>
            <a:xfrm>
              <a:off x="6987300" y="1589025"/>
              <a:ext cx="47700" cy="36775"/>
            </a:xfrm>
            <a:custGeom>
              <a:avLst/>
              <a:gdLst/>
              <a:ahLst/>
              <a:cxnLst/>
              <a:rect l="l" t="t" r="r" b="b"/>
              <a:pathLst>
                <a:path w="1908" h="1471" extrusionOk="0">
                  <a:moveTo>
                    <a:pt x="974" y="860"/>
                  </a:moveTo>
                  <a:cubicBezTo>
                    <a:pt x="974" y="864"/>
                    <a:pt x="974" y="868"/>
                    <a:pt x="974" y="871"/>
                  </a:cubicBezTo>
                  <a:cubicBezTo>
                    <a:pt x="957" y="888"/>
                    <a:pt x="941" y="897"/>
                    <a:pt x="936" y="897"/>
                  </a:cubicBezTo>
                  <a:cubicBezTo>
                    <a:pt x="931" y="897"/>
                    <a:pt x="938" y="886"/>
                    <a:pt x="974" y="860"/>
                  </a:cubicBezTo>
                  <a:close/>
                  <a:moveTo>
                    <a:pt x="1290" y="1"/>
                  </a:moveTo>
                  <a:cubicBezTo>
                    <a:pt x="1248" y="1"/>
                    <a:pt x="1207" y="6"/>
                    <a:pt x="1168" y="15"/>
                  </a:cubicBezTo>
                  <a:cubicBezTo>
                    <a:pt x="1012" y="54"/>
                    <a:pt x="935" y="210"/>
                    <a:pt x="935" y="366"/>
                  </a:cubicBezTo>
                  <a:cubicBezTo>
                    <a:pt x="935" y="521"/>
                    <a:pt x="974" y="638"/>
                    <a:pt x="974" y="794"/>
                  </a:cubicBezTo>
                  <a:cubicBezTo>
                    <a:pt x="974" y="794"/>
                    <a:pt x="974" y="810"/>
                    <a:pt x="974" y="833"/>
                  </a:cubicBezTo>
                  <a:cubicBezTo>
                    <a:pt x="920" y="806"/>
                    <a:pt x="866" y="760"/>
                    <a:pt x="876" y="760"/>
                  </a:cubicBezTo>
                  <a:lnTo>
                    <a:pt x="876" y="760"/>
                  </a:lnTo>
                  <a:cubicBezTo>
                    <a:pt x="881" y="760"/>
                    <a:pt x="898" y="770"/>
                    <a:pt x="935" y="794"/>
                  </a:cubicBezTo>
                  <a:lnTo>
                    <a:pt x="857" y="716"/>
                  </a:lnTo>
                  <a:lnTo>
                    <a:pt x="818" y="677"/>
                  </a:lnTo>
                  <a:lnTo>
                    <a:pt x="818" y="622"/>
                  </a:lnTo>
                  <a:cubicBezTo>
                    <a:pt x="818" y="622"/>
                    <a:pt x="818" y="606"/>
                    <a:pt x="818" y="560"/>
                  </a:cubicBezTo>
                  <a:cubicBezTo>
                    <a:pt x="818" y="549"/>
                    <a:pt x="821" y="531"/>
                    <a:pt x="825" y="514"/>
                  </a:cubicBezTo>
                  <a:lnTo>
                    <a:pt x="825" y="514"/>
                  </a:lnTo>
                  <a:cubicBezTo>
                    <a:pt x="857" y="477"/>
                    <a:pt x="857" y="441"/>
                    <a:pt x="857" y="405"/>
                  </a:cubicBezTo>
                  <a:cubicBezTo>
                    <a:pt x="887" y="374"/>
                    <a:pt x="894" y="344"/>
                    <a:pt x="877" y="314"/>
                  </a:cubicBezTo>
                  <a:lnTo>
                    <a:pt x="877" y="314"/>
                  </a:lnTo>
                  <a:cubicBezTo>
                    <a:pt x="924" y="142"/>
                    <a:pt x="748" y="47"/>
                    <a:pt x="583" y="47"/>
                  </a:cubicBezTo>
                  <a:cubicBezTo>
                    <a:pt x="557" y="47"/>
                    <a:pt x="531" y="49"/>
                    <a:pt x="507" y="54"/>
                  </a:cubicBezTo>
                  <a:lnTo>
                    <a:pt x="507" y="15"/>
                  </a:lnTo>
                  <a:lnTo>
                    <a:pt x="429" y="15"/>
                  </a:lnTo>
                  <a:cubicBezTo>
                    <a:pt x="351" y="54"/>
                    <a:pt x="312" y="54"/>
                    <a:pt x="273" y="93"/>
                  </a:cubicBezTo>
                  <a:cubicBezTo>
                    <a:pt x="195" y="171"/>
                    <a:pt x="117" y="249"/>
                    <a:pt x="78" y="327"/>
                  </a:cubicBezTo>
                  <a:cubicBezTo>
                    <a:pt x="1" y="482"/>
                    <a:pt x="1" y="677"/>
                    <a:pt x="78" y="833"/>
                  </a:cubicBezTo>
                  <a:cubicBezTo>
                    <a:pt x="195" y="1066"/>
                    <a:pt x="390" y="1300"/>
                    <a:pt x="701" y="1377"/>
                  </a:cubicBezTo>
                  <a:cubicBezTo>
                    <a:pt x="826" y="1440"/>
                    <a:pt x="956" y="1471"/>
                    <a:pt x="1086" y="1471"/>
                  </a:cubicBezTo>
                  <a:cubicBezTo>
                    <a:pt x="1280" y="1471"/>
                    <a:pt x="1472" y="1401"/>
                    <a:pt x="1635" y="1261"/>
                  </a:cubicBezTo>
                  <a:cubicBezTo>
                    <a:pt x="1907" y="910"/>
                    <a:pt x="1907" y="443"/>
                    <a:pt x="1635" y="132"/>
                  </a:cubicBezTo>
                  <a:cubicBezTo>
                    <a:pt x="1547" y="45"/>
                    <a:pt x="1416" y="1"/>
                    <a:pt x="12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8"/>
            <p:cNvSpPr/>
            <p:nvPr/>
          </p:nvSpPr>
          <p:spPr>
            <a:xfrm>
              <a:off x="7063175" y="1567850"/>
              <a:ext cx="49650" cy="32950"/>
            </a:xfrm>
            <a:custGeom>
              <a:avLst/>
              <a:gdLst/>
              <a:ahLst/>
              <a:cxnLst/>
              <a:rect l="l" t="t" r="r" b="b"/>
              <a:pathLst>
                <a:path w="1986" h="1318" extrusionOk="0">
                  <a:moveTo>
                    <a:pt x="507" y="551"/>
                  </a:moveTo>
                  <a:lnTo>
                    <a:pt x="507" y="590"/>
                  </a:lnTo>
                  <a:cubicBezTo>
                    <a:pt x="529" y="613"/>
                    <a:pt x="555" y="631"/>
                    <a:pt x="584" y="646"/>
                  </a:cubicBezTo>
                  <a:lnTo>
                    <a:pt x="584" y="646"/>
                  </a:lnTo>
                  <a:cubicBezTo>
                    <a:pt x="569" y="641"/>
                    <a:pt x="555" y="635"/>
                    <a:pt x="541" y="628"/>
                  </a:cubicBezTo>
                  <a:lnTo>
                    <a:pt x="541" y="628"/>
                  </a:lnTo>
                  <a:cubicBezTo>
                    <a:pt x="567" y="650"/>
                    <a:pt x="585" y="668"/>
                    <a:pt x="585" y="668"/>
                  </a:cubicBezTo>
                  <a:cubicBezTo>
                    <a:pt x="585" y="668"/>
                    <a:pt x="507" y="707"/>
                    <a:pt x="585" y="707"/>
                  </a:cubicBezTo>
                  <a:cubicBezTo>
                    <a:pt x="662" y="707"/>
                    <a:pt x="740" y="823"/>
                    <a:pt x="779" y="823"/>
                  </a:cubicBezTo>
                  <a:cubicBezTo>
                    <a:pt x="795" y="823"/>
                    <a:pt x="809" y="819"/>
                    <a:pt x="823" y="811"/>
                  </a:cubicBezTo>
                  <a:lnTo>
                    <a:pt x="823" y="811"/>
                  </a:lnTo>
                  <a:cubicBezTo>
                    <a:pt x="833" y="826"/>
                    <a:pt x="843" y="842"/>
                    <a:pt x="854" y="858"/>
                  </a:cubicBezTo>
                  <a:lnTo>
                    <a:pt x="854" y="858"/>
                  </a:lnTo>
                  <a:cubicBezTo>
                    <a:pt x="848" y="866"/>
                    <a:pt x="838" y="907"/>
                    <a:pt x="840" y="907"/>
                  </a:cubicBezTo>
                  <a:cubicBezTo>
                    <a:pt x="841" y="907"/>
                    <a:pt x="846" y="895"/>
                    <a:pt x="857" y="862"/>
                  </a:cubicBezTo>
                  <a:cubicBezTo>
                    <a:pt x="857" y="823"/>
                    <a:pt x="896" y="785"/>
                    <a:pt x="896" y="746"/>
                  </a:cubicBezTo>
                  <a:cubicBezTo>
                    <a:pt x="899" y="739"/>
                    <a:pt x="902" y="733"/>
                    <a:pt x="905" y="727"/>
                  </a:cubicBezTo>
                  <a:lnTo>
                    <a:pt x="905" y="727"/>
                  </a:lnTo>
                  <a:cubicBezTo>
                    <a:pt x="877" y="758"/>
                    <a:pt x="852" y="793"/>
                    <a:pt x="823" y="811"/>
                  </a:cubicBezTo>
                  <a:lnTo>
                    <a:pt x="823" y="811"/>
                  </a:lnTo>
                  <a:cubicBezTo>
                    <a:pt x="794" y="767"/>
                    <a:pt x="765" y="724"/>
                    <a:pt x="736" y="681"/>
                  </a:cubicBezTo>
                  <a:lnTo>
                    <a:pt x="736" y="681"/>
                  </a:lnTo>
                  <a:cubicBezTo>
                    <a:pt x="735" y="681"/>
                    <a:pt x="734" y="681"/>
                    <a:pt x="734" y="681"/>
                  </a:cubicBezTo>
                  <a:cubicBezTo>
                    <a:pt x="682" y="681"/>
                    <a:pt x="630" y="669"/>
                    <a:pt x="584" y="646"/>
                  </a:cubicBezTo>
                  <a:lnTo>
                    <a:pt x="584" y="646"/>
                  </a:lnTo>
                  <a:cubicBezTo>
                    <a:pt x="626" y="660"/>
                    <a:pt x="667" y="668"/>
                    <a:pt x="701" y="668"/>
                  </a:cubicBezTo>
                  <a:lnTo>
                    <a:pt x="507" y="551"/>
                  </a:lnTo>
                  <a:close/>
                  <a:moveTo>
                    <a:pt x="745" y="425"/>
                  </a:moveTo>
                  <a:cubicBezTo>
                    <a:pt x="840" y="425"/>
                    <a:pt x="937" y="462"/>
                    <a:pt x="1005" y="538"/>
                  </a:cubicBezTo>
                  <a:lnTo>
                    <a:pt x="1005" y="538"/>
                  </a:lnTo>
                  <a:cubicBezTo>
                    <a:pt x="1015" y="522"/>
                    <a:pt x="1024" y="506"/>
                    <a:pt x="1032" y="488"/>
                  </a:cubicBezTo>
                  <a:lnTo>
                    <a:pt x="1032" y="488"/>
                  </a:lnTo>
                  <a:cubicBezTo>
                    <a:pt x="1032" y="489"/>
                    <a:pt x="1032" y="491"/>
                    <a:pt x="1032" y="493"/>
                  </a:cubicBezTo>
                  <a:lnTo>
                    <a:pt x="1032" y="493"/>
                  </a:lnTo>
                  <a:lnTo>
                    <a:pt x="1005" y="538"/>
                  </a:lnTo>
                  <a:lnTo>
                    <a:pt x="1005" y="538"/>
                  </a:lnTo>
                  <a:cubicBezTo>
                    <a:pt x="1005" y="538"/>
                    <a:pt x="1005" y="538"/>
                    <a:pt x="1005" y="538"/>
                  </a:cubicBezTo>
                  <a:lnTo>
                    <a:pt x="1005" y="538"/>
                  </a:lnTo>
                  <a:cubicBezTo>
                    <a:pt x="998" y="548"/>
                    <a:pt x="990" y="558"/>
                    <a:pt x="983" y="567"/>
                  </a:cubicBezTo>
                  <a:lnTo>
                    <a:pt x="983" y="567"/>
                  </a:lnTo>
                  <a:cubicBezTo>
                    <a:pt x="981" y="565"/>
                    <a:pt x="980" y="564"/>
                    <a:pt x="979" y="564"/>
                  </a:cubicBezTo>
                  <a:lnTo>
                    <a:pt x="979" y="564"/>
                  </a:lnTo>
                  <a:cubicBezTo>
                    <a:pt x="977" y="564"/>
                    <a:pt x="975" y="568"/>
                    <a:pt x="974" y="577"/>
                  </a:cubicBezTo>
                  <a:lnTo>
                    <a:pt x="974" y="577"/>
                  </a:lnTo>
                  <a:cubicBezTo>
                    <a:pt x="968" y="583"/>
                    <a:pt x="962" y="589"/>
                    <a:pt x="956" y="595"/>
                  </a:cubicBezTo>
                  <a:lnTo>
                    <a:pt x="956" y="595"/>
                  </a:lnTo>
                  <a:cubicBezTo>
                    <a:pt x="845" y="569"/>
                    <a:pt x="734" y="534"/>
                    <a:pt x="624" y="512"/>
                  </a:cubicBezTo>
                  <a:lnTo>
                    <a:pt x="624" y="512"/>
                  </a:lnTo>
                  <a:cubicBezTo>
                    <a:pt x="661" y="568"/>
                    <a:pt x="699" y="625"/>
                    <a:pt x="736" y="681"/>
                  </a:cubicBezTo>
                  <a:lnTo>
                    <a:pt x="736" y="681"/>
                  </a:lnTo>
                  <a:cubicBezTo>
                    <a:pt x="815" y="680"/>
                    <a:pt x="894" y="652"/>
                    <a:pt x="956" y="595"/>
                  </a:cubicBezTo>
                  <a:lnTo>
                    <a:pt x="956" y="595"/>
                  </a:lnTo>
                  <a:cubicBezTo>
                    <a:pt x="960" y="596"/>
                    <a:pt x="963" y="597"/>
                    <a:pt x="967" y="597"/>
                  </a:cubicBezTo>
                  <a:lnTo>
                    <a:pt x="967" y="597"/>
                  </a:lnTo>
                  <a:cubicBezTo>
                    <a:pt x="938" y="631"/>
                    <a:pt x="933" y="666"/>
                    <a:pt x="905" y="727"/>
                  </a:cubicBezTo>
                  <a:lnTo>
                    <a:pt x="905" y="727"/>
                  </a:lnTo>
                  <a:cubicBezTo>
                    <a:pt x="926" y="703"/>
                    <a:pt x="947" y="681"/>
                    <a:pt x="974" y="668"/>
                  </a:cubicBezTo>
                  <a:cubicBezTo>
                    <a:pt x="989" y="653"/>
                    <a:pt x="992" y="625"/>
                    <a:pt x="991" y="603"/>
                  </a:cubicBezTo>
                  <a:lnTo>
                    <a:pt x="991" y="603"/>
                  </a:lnTo>
                  <a:cubicBezTo>
                    <a:pt x="1011" y="607"/>
                    <a:pt x="1032" y="611"/>
                    <a:pt x="1052" y="615"/>
                  </a:cubicBezTo>
                  <a:lnTo>
                    <a:pt x="1052" y="615"/>
                  </a:lnTo>
                  <a:cubicBezTo>
                    <a:pt x="1051" y="609"/>
                    <a:pt x="1049" y="604"/>
                    <a:pt x="1047" y="599"/>
                  </a:cubicBezTo>
                  <a:lnTo>
                    <a:pt x="1047" y="599"/>
                  </a:lnTo>
                  <a:cubicBezTo>
                    <a:pt x="1039" y="584"/>
                    <a:pt x="1030" y="569"/>
                    <a:pt x="1020" y="556"/>
                  </a:cubicBezTo>
                  <a:lnTo>
                    <a:pt x="1020" y="556"/>
                  </a:lnTo>
                  <a:cubicBezTo>
                    <a:pt x="1010" y="565"/>
                    <a:pt x="999" y="574"/>
                    <a:pt x="988" y="581"/>
                  </a:cubicBezTo>
                  <a:lnTo>
                    <a:pt x="988" y="581"/>
                  </a:lnTo>
                  <a:cubicBezTo>
                    <a:pt x="987" y="578"/>
                    <a:pt x="986" y="574"/>
                    <a:pt x="985" y="572"/>
                  </a:cubicBezTo>
                  <a:lnTo>
                    <a:pt x="985" y="572"/>
                  </a:lnTo>
                  <a:lnTo>
                    <a:pt x="1005" y="538"/>
                  </a:lnTo>
                  <a:lnTo>
                    <a:pt x="1005" y="538"/>
                  </a:lnTo>
                  <a:cubicBezTo>
                    <a:pt x="1010" y="544"/>
                    <a:pt x="1015" y="550"/>
                    <a:pt x="1020" y="556"/>
                  </a:cubicBezTo>
                  <a:lnTo>
                    <a:pt x="1020" y="556"/>
                  </a:lnTo>
                  <a:cubicBezTo>
                    <a:pt x="1025" y="552"/>
                    <a:pt x="1031" y="547"/>
                    <a:pt x="1035" y="542"/>
                  </a:cubicBezTo>
                  <a:lnTo>
                    <a:pt x="1035" y="542"/>
                  </a:lnTo>
                  <a:cubicBezTo>
                    <a:pt x="1038" y="560"/>
                    <a:pt x="1042" y="579"/>
                    <a:pt x="1047" y="599"/>
                  </a:cubicBezTo>
                  <a:lnTo>
                    <a:pt x="1047" y="599"/>
                  </a:lnTo>
                  <a:cubicBezTo>
                    <a:pt x="1050" y="604"/>
                    <a:pt x="1053" y="610"/>
                    <a:pt x="1056" y="615"/>
                  </a:cubicBezTo>
                  <a:lnTo>
                    <a:pt x="1056" y="615"/>
                  </a:lnTo>
                  <a:cubicBezTo>
                    <a:pt x="1055" y="615"/>
                    <a:pt x="1053" y="615"/>
                    <a:pt x="1052" y="615"/>
                  </a:cubicBezTo>
                  <a:lnTo>
                    <a:pt x="1052" y="615"/>
                  </a:lnTo>
                  <a:cubicBezTo>
                    <a:pt x="1060" y="638"/>
                    <a:pt x="1069" y="662"/>
                    <a:pt x="1081" y="687"/>
                  </a:cubicBezTo>
                  <a:lnTo>
                    <a:pt x="1081" y="687"/>
                  </a:lnTo>
                  <a:cubicBezTo>
                    <a:pt x="1081" y="688"/>
                    <a:pt x="1082" y="689"/>
                    <a:pt x="1082" y="690"/>
                  </a:cubicBezTo>
                  <a:lnTo>
                    <a:pt x="1082" y="690"/>
                  </a:lnTo>
                  <a:cubicBezTo>
                    <a:pt x="1078" y="683"/>
                    <a:pt x="1076" y="681"/>
                    <a:pt x="1074" y="681"/>
                  </a:cubicBezTo>
                  <a:lnTo>
                    <a:pt x="1074" y="681"/>
                  </a:lnTo>
                  <a:cubicBezTo>
                    <a:pt x="1070" y="681"/>
                    <a:pt x="1081" y="720"/>
                    <a:pt x="1087" y="753"/>
                  </a:cubicBezTo>
                  <a:lnTo>
                    <a:pt x="1087" y="753"/>
                  </a:lnTo>
                  <a:cubicBezTo>
                    <a:pt x="1088" y="751"/>
                    <a:pt x="1089" y="748"/>
                    <a:pt x="1090" y="746"/>
                  </a:cubicBezTo>
                  <a:lnTo>
                    <a:pt x="1090" y="746"/>
                  </a:lnTo>
                  <a:cubicBezTo>
                    <a:pt x="1090" y="751"/>
                    <a:pt x="1090" y="757"/>
                    <a:pt x="1088" y="763"/>
                  </a:cubicBezTo>
                  <a:lnTo>
                    <a:pt x="1088" y="763"/>
                  </a:lnTo>
                  <a:cubicBezTo>
                    <a:pt x="1088" y="760"/>
                    <a:pt x="1087" y="757"/>
                    <a:pt x="1087" y="753"/>
                  </a:cubicBezTo>
                  <a:lnTo>
                    <a:pt x="1087" y="753"/>
                  </a:lnTo>
                  <a:cubicBezTo>
                    <a:pt x="1074" y="780"/>
                    <a:pt x="1072" y="791"/>
                    <a:pt x="1074" y="791"/>
                  </a:cubicBezTo>
                  <a:cubicBezTo>
                    <a:pt x="1077" y="791"/>
                    <a:pt x="1084" y="778"/>
                    <a:pt x="1088" y="763"/>
                  </a:cubicBezTo>
                  <a:lnTo>
                    <a:pt x="1088" y="763"/>
                  </a:lnTo>
                  <a:cubicBezTo>
                    <a:pt x="1090" y="771"/>
                    <a:pt x="1090" y="779"/>
                    <a:pt x="1090" y="785"/>
                  </a:cubicBezTo>
                  <a:cubicBezTo>
                    <a:pt x="1072" y="989"/>
                    <a:pt x="920" y="1087"/>
                    <a:pt x="767" y="1087"/>
                  </a:cubicBezTo>
                  <a:cubicBezTo>
                    <a:pt x="599" y="1087"/>
                    <a:pt x="429" y="969"/>
                    <a:pt x="429" y="746"/>
                  </a:cubicBezTo>
                  <a:cubicBezTo>
                    <a:pt x="429" y="682"/>
                    <a:pt x="443" y="628"/>
                    <a:pt x="466" y="583"/>
                  </a:cubicBezTo>
                  <a:lnTo>
                    <a:pt x="466" y="583"/>
                  </a:lnTo>
                  <a:cubicBezTo>
                    <a:pt x="490" y="601"/>
                    <a:pt x="515" y="616"/>
                    <a:pt x="541" y="628"/>
                  </a:cubicBezTo>
                  <a:lnTo>
                    <a:pt x="541" y="628"/>
                  </a:lnTo>
                  <a:cubicBezTo>
                    <a:pt x="521" y="612"/>
                    <a:pt x="497" y="592"/>
                    <a:pt x="471" y="575"/>
                  </a:cubicBezTo>
                  <a:lnTo>
                    <a:pt x="471" y="575"/>
                  </a:lnTo>
                  <a:cubicBezTo>
                    <a:pt x="528" y="475"/>
                    <a:pt x="635" y="425"/>
                    <a:pt x="745" y="425"/>
                  </a:cubicBezTo>
                  <a:close/>
                  <a:moveTo>
                    <a:pt x="689" y="1"/>
                  </a:moveTo>
                  <a:cubicBezTo>
                    <a:pt x="579" y="1"/>
                    <a:pt x="473" y="40"/>
                    <a:pt x="390" y="123"/>
                  </a:cubicBezTo>
                  <a:cubicBezTo>
                    <a:pt x="273" y="279"/>
                    <a:pt x="157" y="473"/>
                    <a:pt x="118" y="668"/>
                  </a:cubicBezTo>
                  <a:cubicBezTo>
                    <a:pt x="1" y="823"/>
                    <a:pt x="118" y="1057"/>
                    <a:pt x="312" y="1096"/>
                  </a:cubicBezTo>
                  <a:cubicBezTo>
                    <a:pt x="576" y="1192"/>
                    <a:pt x="914" y="1317"/>
                    <a:pt x="1226" y="1317"/>
                  </a:cubicBezTo>
                  <a:cubicBezTo>
                    <a:pt x="1419" y="1317"/>
                    <a:pt x="1603" y="1269"/>
                    <a:pt x="1752" y="1135"/>
                  </a:cubicBezTo>
                  <a:cubicBezTo>
                    <a:pt x="1947" y="862"/>
                    <a:pt x="1986" y="512"/>
                    <a:pt x="1830" y="201"/>
                  </a:cubicBezTo>
                  <a:cubicBezTo>
                    <a:pt x="1745" y="64"/>
                    <a:pt x="1607" y="3"/>
                    <a:pt x="1473" y="3"/>
                  </a:cubicBezTo>
                  <a:cubicBezTo>
                    <a:pt x="1314" y="3"/>
                    <a:pt x="1160" y="89"/>
                    <a:pt x="1103" y="239"/>
                  </a:cubicBezTo>
                  <a:lnTo>
                    <a:pt x="1103" y="239"/>
                  </a:lnTo>
                  <a:cubicBezTo>
                    <a:pt x="1081" y="178"/>
                    <a:pt x="1038" y="123"/>
                    <a:pt x="974" y="84"/>
                  </a:cubicBezTo>
                  <a:cubicBezTo>
                    <a:pt x="883" y="30"/>
                    <a:pt x="785" y="1"/>
                    <a:pt x="6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9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Travel Infographics</a:t>
            </a:r>
            <a:endParaRPr dirty="0"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5039168" y="1313888"/>
            <a:ext cx="3611270" cy="417667"/>
            <a:chOff x="3558802" y="4011427"/>
            <a:chExt cx="1866000" cy="118185"/>
          </a:xfrm>
        </p:grpSpPr>
        <p:sp>
          <p:nvSpPr>
            <p:cNvPr id="386" name="Google Shape;386;p19"/>
            <p:cNvSpPr/>
            <p:nvPr/>
          </p:nvSpPr>
          <p:spPr>
            <a:xfrm rot="5400000" flipH="1">
              <a:off x="4436152" y="3134077"/>
              <a:ext cx="111300" cy="186600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 rot="5400000" flipH="1">
              <a:off x="4433175" y="3138562"/>
              <a:ext cx="117000" cy="186510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4625853" y="1187825"/>
            <a:ext cx="687300" cy="687300"/>
            <a:chOff x="3661850" y="1187825"/>
            <a:chExt cx="687300" cy="687300"/>
          </a:xfrm>
        </p:grpSpPr>
        <p:sp>
          <p:nvSpPr>
            <p:cNvPr id="389" name="Google Shape;389;p19"/>
            <p:cNvSpPr/>
            <p:nvPr/>
          </p:nvSpPr>
          <p:spPr>
            <a:xfrm>
              <a:off x="3661850" y="1187825"/>
              <a:ext cx="687300" cy="687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0" name="Google Shape;390;p19"/>
            <p:cNvGrpSpPr/>
            <p:nvPr/>
          </p:nvGrpSpPr>
          <p:grpSpPr>
            <a:xfrm>
              <a:off x="3875076" y="1275969"/>
              <a:ext cx="259230" cy="512116"/>
              <a:chOff x="3527539" y="4476677"/>
              <a:chExt cx="159232" cy="314510"/>
            </a:xfrm>
          </p:grpSpPr>
          <p:sp>
            <p:nvSpPr>
              <p:cNvPr id="391" name="Google Shape;391;p19"/>
              <p:cNvSpPr/>
              <p:nvPr/>
            </p:nvSpPr>
            <p:spPr>
              <a:xfrm>
                <a:off x="3527539" y="4536716"/>
                <a:ext cx="159232" cy="254471"/>
              </a:xfrm>
              <a:custGeom>
                <a:avLst/>
                <a:gdLst/>
                <a:ahLst/>
                <a:cxnLst/>
                <a:rect l="l" t="t" r="r" b="b"/>
                <a:pathLst>
                  <a:path w="97241" h="155402" extrusionOk="0">
                    <a:moveTo>
                      <a:pt x="35360" y="0"/>
                    </a:moveTo>
                    <a:cubicBezTo>
                      <a:pt x="27173" y="0"/>
                      <a:pt x="21268" y="5220"/>
                      <a:pt x="17713" y="15527"/>
                    </a:cubicBezTo>
                    <a:cubicBezTo>
                      <a:pt x="15527" y="21921"/>
                      <a:pt x="1533" y="61750"/>
                      <a:pt x="1403" y="62174"/>
                    </a:cubicBezTo>
                    <a:cubicBezTo>
                      <a:pt x="0" y="66121"/>
                      <a:pt x="2088" y="70492"/>
                      <a:pt x="6068" y="71895"/>
                    </a:cubicBezTo>
                    <a:cubicBezTo>
                      <a:pt x="6895" y="72179"/>
                      <a:pt x="7739" y="72315"/>
                      <a:pt x="8570" y="72315"/>
                    </a:cubicBezTo>
                    <a:cubicBezTo>
                      <a:pt x="11735" y="72315"/>
                      <a:pt x="14703" y="70350"/>
                      <a:pt x="15788" y="67197"/>
                    </a:cubicBezTo>
                    <a:cubicBezTo>
                      <a:pt x="16245" y="65925"/>
                      <a:pt x="24661" y="42569"/>
                      <a:pt x="29358" y="29130"/>
                    </a:cubicBezTo>
                    <a:lnTo>
                      <a:pt x="29358" y="29130"/>
                    </a:lnTo>
                    <a:cubicBezTo>
                      <a:pt x="28869" y="33142"/>
                      <a:pt x="30272" y="24824"/>
                      <a:pt x="18431" y="85856"/>
                    </a:cubicBezTo>
                    <a:cubicBezTo>
                      <a:pt x="17941" y="88498"/>
                      <a:pt x="19964" y="90912"/>
                      <a:pt x="22606" y="90912"/>
                    </a:cubicBezTo>
                    <a:lnTo>
                      <a:pt x="28412" y="90912"/>
                    </a:lnTo>
                    <a:lnTo>
                      <a:pt x="28412" y="146235"/>
                    </a:lnTo>
                    <a:cubicBezTo>
                      <a:pt x="28412" y="151291"/>
                      <a:pt x="32522" y="155401"/>
                      <a:pt x="37578" y="155401"/>
                    </a:cubicBezTo>
                    <a:cubicBezTo>
                      <a:pt x="42634" y="155401"/>
                      <a:pt x="46745" y="151291"/>
                      <a:pt x="46745" y="146235"/>
                    </a:cubicBezTo>
                    <a:lnTo>
                      <a:pt x="46745" y="90912"/>
                    </a:lnTo>
                    <a:lnTo>
                      <a:pt x="50692" y="90912"/>
                    </a:lnTo>
                    <a:lnTo>
                      <a:pt x="50692" y="146235"/>
                    </a:lnTo>
                    <a:cubicBezTo>
                      <a:pt x="50692" y="151291"/>
                      <a:pt x="54769" y="155401"/>
                      <a:pt x="59825" y="155401"/>
                    </a:cubicBezTo>
                    <a:cubicBezTo>
                      <a:pt x="64881" y="155401"/>
                      <a:pt x="68991" y="151291"/>
                      <a:pt x="68991" y="146235"/>
                    </a:cubicBezTo>
                    <a:lnTo>
                      <a:pt x="68991" y="90912"/>
                    </a:lnTo>
                    <a:lnTo>
                      <a:pt x="74798" y="90912"/>
                    </a:lnTo>
                    <a:cubicBezTo>
                      <a:pt x="77472" y="90912"/>
                      <a:pt x="79462" y="88498"/>
                      <a:pt x="78973" y="85856"/>
                    </a:cubicBezTo>
                    <a:cubicBezTo>
                      <a:pt x="67262" y="25379"/>
                      <a:pt x="68535" y="32392"/>
                      <a:pt x="68143" y="29130"/>
                    </a:cubicBezTo>
                    <a:lnTo>
                      <a:pt x="68143" y="29130"/>
                    </a:lnTo>
                    <a:cubicBezTo>
                      <a:pt x="72873" y="42667"/>
                      <a:pt x="81028" y="65958"/>
                      <a:pt x="81485" y="67197"/>
                    </a:cubicBezTo>
                    <a:cubicBezTo>
                      <a:pt x="82570" y="70350"/>
                      <a:pt x="85538" y="72315"/>
                      <a:pt x="88687" y="72315"/>
                    </a:cubicBezTo>
                    <a:cubicBezTo>
                      <a:pt x="89513" y="72315"/>
                      <a:pt x="90352" y="72179"/>
                      <a:pt x="91173" y="71895"/>
                    </a:cubicBezTo>
                    <a:cubicBezTo>
                      <a:pt x="95152" y="70492"/>
                      <a:pt x="97240" y="66121"/>
                      <a:pt x="95870" y="62174"/>
                    </a:cubicBezTo>
                    <a:cubicBezTo>
                      <a:pt x="95707" y="61750"/>
                      <a:pt x="81746" y="21921"/>
                      <a:pt x="79560" y="15527"/>
                    </a:cubicBezTo>
                    <a:cubicBezTo>
                      <a:pt x="76005" y="5220"/>
                      <a:pt x="70068" y="0"/>
                      <a:pt x="619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19"/>
              <p:cNvSpPr/>
              <p:nvPr/>
            </p:nvSpPr>
            <p:spPr>
              <a:xfrm>
                <a:off x="3581381" y="4476677"/>
                <a:ext cx="51814" cy="51761"/>
              </a:xfrm>
              <a:custGeom>
                <a:avLst/>
                <a:gdLst/>
                <a:ahLst/>
                <a:cxnLst/>
                <a:rect l="l" t="t" r="r" b="b"/>
                <a:pathLst>
                  <a:path w="31642" h="31610" extrusionOk="0">
                    <a:moveTo>
                      <a:pt x="15821" y="1"/>
                    </a:moveTo>
                    <a:cubicBezTo>
                      <a:pt x="7079" y="1"/>
                      <a:pt x="0" y="7079"/>
                      <a:pt x="0" y="15821"/>
                    </a:cubicBezTo>
                    <a:cubicBezTo>
                      <a:pt x="0" y="24531"/>
                      <a:pt x="7079" y="31609"/>
                      <a:pt x="15821" y="31609"/>
                    </a:cubicBezTo>
                    <a:cubicBezTo>
                      <a:pt x="24563" y="31609"/>
                      <a:pt x="31641" y="24531"/>
                      <a:pt x="31641" y="15821"/>
                    </a:cubicBezTo>
                    <a:cubicBezTo>
                      <a:pt x="31641" y="7079"/>
                      <a:pt x="24563" y="1"/>
                      <a:pt x="158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93" name="Google Shape;393;p19"/>
          <p:cNvGrpSpPr/>
          <p:nvPr/>
        </p:nvGrpSpPr>
        <p:grpSpPr>
          <a:xfrm>
            <a:off x="5039168" y="2173006"/>
            <a:ext cx="3611270" cy="399809"/>
            <a:chOff x="3558802" y="4011427"/>
            <a:chExt cx="1866000" cy="113132"/>
          </a:xfrm>
        </p:grpSpPr>
        <p:sp>
          <p:nvSpPr>
            <p:cNvPr id="394" name="Google Shape;394;p19"/>
            <p:cNvSpPr/>
            <p:nvPr/>
          </p:nvSpPr>
          <p:spPr>
            <a:xfrm rot="5400000" flipH="1">
              <a:off x="4436152" y="3134077"/>
              <a:ext cx="111300" cy="186600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 rot="5400000" flipH="1">
              <a:off x="4282764" y="3288759"/>
              <a:ext cx="111900" cy="155970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6" name="Google Shape;396;p19"/>
          <p:cNvGrpSpPr/>
          <p:nvPr/>
        </p:nvGrpSpPr>
        <p:grpSpPr>
          <a:xfrm>
            <a:off x="5039168" y="3037198"/>
            <a:ext cx="3611270" cy="393334"/>
            <a:chOff x="3558802" y="4011427"/>
            <a:chExt cx="1866000" cy="111300"/>
          </a:xfrm>
        </p:grpSpPr>
        <p:sp>
          <p:nvSpPr>
            <p:cNvPr id="397" name="Google Shape;397;p19"/>
            <p:cNvSpPr/>
            <p:nvPr/>
          </p:nvSpPr>
          <p:spPr>
            <a:xfrm rot="5400000" flipH="1">
              <a:off x="4436152" y="3134077"/>
              <a:ext cx="111300" cy="186600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9"/>
            <p:cNvSpPr/>
            <p:nvPr/>
          </p:nvSpPr>
          <p:spPr>
            <a:xfrm rot="5400000" flipH="1">
              <a:off x="4090606" y="3480983"/>
              <a:ext cx="109200" cy="117240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" name="Google Shape;399;p19"/>
          <p:cNvGrpSpPr/>
          <p:nvPr/>
        </p:nvGrpSpPr>
        <p:grpSpPr>
          <a:xfrm>
            <a:off x="5031083" y="3914530"/>
            <a:ext cx="3611270" cy="393364"/>
            <a:chOff x="3558802" y="4011427"/>
            <a:chExt cx="1866000" cy="111308"/>
          </a:xfrm>
        </p:grpSpPr>
        <p:sp>
          <p:nvSpPr>
            <p:cNvPr id="400" name="Google Shape;400;p19"/>
            <p:cNvSpPr/>
            <p:nvPr/>
          </p:nvSpPr>
          <p:spPr>
            <a:xfrm rot="5400000" flipH="1">
              <a:off x="4436152" y="3134077"/>
              <a:ext cx="111300" cy="186600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 rot="5400000" flipH="1">
              <a:off x="3809457" y="3762285"/>
              <a:ext cx="110100" cy="61080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4641867" y="2057007"/>
            <a:ext cx="655272" cy="655272"/>
            <a:chOff x="3661975" y="2047075"/>
            <a:chExt cx="687300" cy="687300"/>
          </a:xfrm>
        </p:grpSpPr>
        <p:sp>
          <p:nvSpPr>
            <p:cNvPr id="403" name="Google Shape;403;p19"/>
            <p:cNvSpPr/>
            <p:nvPr/>
          </p:nvSpPr>
          <p:spPr>
            <a:xfrm>
              <a:off x="3661975" y="2047075"/>
              <a:ext cx="687300" cy="687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4" name="Google Shape;404;p19"/>
            <p:cNvGrpSpPr/>
            <p:nvPr/>
          </p:nvGrpSpPr>
          <p:grpSpPr>
            <a:xfrm>
              <a:off x="3898817" y="2128618"/>
              <a:ext cx="213210" cy="528851"/>
              <a:chOff x="3343310" y="4475555"/>
              <a:chExt cx="127717" cy="316753"/>
            </a:xfrm>
          </p:grpSpPr>
          <p:sp>
            <p:nvSpPr>
              <p:cNvPr id="405" name="Google Shape;405;p19"/>
              <p:cNvSpPr/>
              <p:nvPr/>
            </p:nvSpPr>
            <p:spPr>
              <a:xfrm>
                <a:off x="3343310" y="4535967"/>
                <a:ext cx="127717" cy="256341"/>
              </a:xfrm>
              <a:custGeom>
                <a:avLst/>
                <a:gdLst/>
                <a:ahLst/>
                <a:cxnLst/>
                <a:rect l="l" t="t" r="r" b="b"/>
                <a:pathLst>
                  <a:path w="77995" h="156544" extrusionOk="0">
                    <a:moveTo>
                      <a:pt x="18496" y="1"/>
                    </a:moveTo>
                    <a:cubicBezTo>
                      <a:pt x="8514" y="1"/>
                      <a:pt x="359" y="8123"/>
                      <a:pt x="327" y="18105"/>
                    </a:cubicBezTo>
                    <a:lnTo>
                      <a:pt x="33" y="74537"/>
                    </a:lnTo>
                    <a:cubicBezTo>
                      <a:pt x="0" y="78778"/>
                      <a:pt x="3425" y="82235"/>
                      <a:pt x="7666" y="82268"/>
                    </a:cubicBezTo>
                    <a:lnTo>
                      <a:pt x="7731" y="82268"/>
                    </a:lnTo>
                    <a:cubicBezTo>
                      <a:pt x="11939" y="82268"/>
                      <a:pt x="15364" y="78843"/>
                      <a:pt x="15397" y="74635"/>
                    </a:cubicBezTo>
                    <a:lnTo>
                      <a:pt x="15691" y="18170"/>
                    </a:lnTo>
                    <a:cubicBezTo>
                      <a:pt x="15691" y="17341"/>
                      <a:pt x="16344" y="16668"/>
                      <a:pt x="17166" y="16668"/>
                    </a:cubicBezTo>
                    <a:cubicBezTo>
                      <a:pt x="17185" y="16668"/>
                      <a:pt x="17204" y="16669"/>
                      <a:pt x="17224" y="16669"/>
                    </a:cubicBezTo>
                    <a:cubicBezTo>
                      <a:pt x="18039" y="16669"/>
                      <a:pt x="18724" y="17355"/>
                      <a:pt x="18724" y="18170"/>
                    </a:cubicBezTo>
                    <a:lnTo>
                      <a:pt x="18724" y="147345"/>
                    </a:lnTo>
                    <a:cubicBezTo>
                      <a:pt x="18724" y="152433"/>
                      <a:pt x="22867" y="156543"/>
                      <a:pt x="27956" y="156543"/>
                    </a:cubicBezTo>
                    <a:cubicBezTo>
                      <a:pt x="33044" y="156543"/>
                      <a:pt x="37187" y="152433"/>
                      <a:pt x="37187" y="147345"/>
                    </a:cubicBezTo>
                    <a:lnTo>
                      <a:pt x="37187" y="73656"/>
                    </a:lnTo>
                    <a:lnTo>
                      <a:pt x="41167" y="73656"/>
                    </a:lnTo>
                    <a:lnTo>
                      <a:pt x="41167" y="147345"/>
                    </a:lnTo>
                    <a:cubicBezTo>
                      <a:pt x="41167" y="152433"/>
                      <a:pt x="45277" y="156543"/>
                      <a:pt x="50365" y="156543"/>
                    </a:cubicBezTo>
                    <a:cubicBezTo>
                      <a:pt x="55454" y="156543"/>
                      <a:pt x="59597" y="152433"/>
                      <a:pt x="59597" y="147345"/>
                    </a:cubicBezTo>
                    <a:cubicBezTo>
                      <a:pt x="59597" y="25477"/>
                      <a:pt x="59434" y="95153"/>
                      <a:pt x="59434" y="18300"/>
                    </a:cubicBezTo>
                    <a:cubicBezTo>
                      <a:pt x="59434" y="17420"/>
                      <a:pt x="60119" y="16702"/>
                      <a:pt x="60967" y="16669"/>
                    </a:cubicBezTo>
                    <a:cubicBezTo>
                      <a:pt x="60988" y="16669"/>
                      <a:pt x="61009" y="16668"/>
                      <a:pt x="61030" y="16668"/>
                    </a:cubicBezTo>
                    <a:cubicBezTo>
                      <a:pt x="61882" y="16668"/>
                      <a:pt x="62567" y="17310"/>
                      <a:pt x="62631" y="18170"/>
                    </a:cubicBezTo>
                    <a:lnTo>
                      <a:pt x="62598" y="74570"/>
                    </a:lnTo>
                    <a:cubicBezTo>
                      <a:pt x="62598" y="78810"/>
                      <a:pt x="66023" y="82268"/>
                      <a:pt x="70264" y="82268"/>
                    </a:cubicBezTo>
                    <a:cubicBezTo>
                      <a:pt x="74504" y="82268"/>
                      <a:pt x="77962" y="78843"/>
                      <a:pt x="77962" y="74602"/>
                    </a:cubicBezTo>
                    <a:lnTo>
                      <a:pt x="77994" y="18137"/>
                    </a:lnTo>
                    <a:cubicBezTo>
                      <a:pt x="77994" y="18137"/>
                      <a:pt x="77994" y="18105"/>
                      <a:pt x="77994" y="18105"/>
                    </a:cubicBezTo>
                    <a:cubicBezTo>
                      <a:pt x="77962" y="8123"/>
                      <a:pt x="69807" y="1"/>
                      <a:pt x="598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19"/>
              <p:cNvSpPr/>
              <p:nvPr/>
            </p:nvSpPr>
            <p:spPr>
              <a:xfrm>
                <a:off x="3381341" y="4475555"/>
                <a:ext cx="52189" cy="52135"/>
              </a:xfrm>
              <a:custGeom>
                <a:avLst/>
                <a:gdLst/>
                <a:ahLst/>
                <a:cxnLst/>
                <a:rect l="l" t="t" r="r" b="b"/>
                <a:pathLst>
                  <a:path w="31871" h="31838" extrusionOk="0">
                    <a:moveTo>
                      <a:pt x="15952" y="1"/>
                    </a:moveTo>
                    <a:cubicBezTo>
                      <a:pt x="7144" y="1"/>
                      <a:pt x="1" y="7112"/>
                      <a:pt x="1" y="15919"/>
                    </a:cubicBezTo>
                    <a:cubicBezTo>
                      <a:pt x="1" y="24694"/>
                      <a:pt x="7144" y="31838"/>
                      <a:pt x="15952" y="31838"/>
                    </a:cubicBezTo>
                    <a:cubicBezTo>
                      <a:pt x="24727" y="31838"/>
                      <a:pt x="31870" y="24694"/>
                      <a:pt x="31870" y="15919"/>
                    </a:cubicBezTo>
                    <a:cubicBezTo>
                      <a:pt x="31870" y="7112"/>
                      <a:pt x="24727" y="1"/>
                      <a:pt x="159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07" name="Google Shape;407;p19"/>
          <p:cNvSpPr txBox="1"/>
          <p:nvPr/>
        </p:nvSpPr>
        <p:spPr>
          <a:xfrm>
            <a:off x="740149" y="2765894"/>
            <a:ext cx="36021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65%</a:t>
            </a:r>
            <a:endParaRPr sz="20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08" name="Google Shape;408;p19"/>
          <p:cNvSpPr txBox="1"/>
          <p:nvPr/>
        </p:nvSpPr>
        <p:spPr>
          <a:xfrm>
            <a:off x="740173" y="3151187"/>
            <a:ext cx="3192300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Yes, this is the ringed one. It’s a gas giant, composed mostly of hydrogen and helium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9" name="Google Shape;409;p19"/>
          <p:cNvSpPr txBox="1"/>
          <p:nvPr/>
        </p:nvSpPr>
        <p:spPr>
          <a:xfrm>
            <a:off x="744301" y="1035775"/>
            <a:ext cx="32796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100%</a:t>
            </a:r>
            <a:endParaRPr sz="20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10" name="Google Shape;410;p19"/>
          <p:cNvSpPr txBox="1"/>
          <p:nvPr/>
        </p:nvSpPr>
        <p:spPr>
          <a:xfrm>
            <a:off x="744204" y="1434700"/>
            <a:ext cx="3192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 in the Solar System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1" name="Google Shape;411;p19"/>
          <p:cNvSpPr txBox="1"/>
          <p:nvPr/>
        </p:nvSpPr>
        <p:spPr>
          <a:xfrm>
            <a:off x="740149" y="2282925"/>
            <a:ext cx="31923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place. It’s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2" name="Google Shape;412;p19"/>
          <p:cNvSpPr txBox="1"/>
          <p:nvPr/>
        </p:nvSpPr>
        <p:spPr>
          <a:xfrm>
            <a:off x="740050" y="3646618"/>
            <a:ext cx="36021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25%</a:t>
            </a:r>
            <a:endParaRPr sz="20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13" name="Google Shape;413;p19"/>
          <p:cNvSpPr txBox="1"/>
          <p:nvPr/>
        </p:nvSpPr>
        <p:spPr>
          <a:xfrm>
            <a:off x="740251" y="4021375"/>
            <a:ext cx="3192300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Saturn, the ringed planet, is composed mostly of hydrogen and helium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4" name="Google Shape;414;p19"/>
          <p:cNvSpPr/>
          <p:nvPr/>
        </p:nvSpPr>
        <p:spPr>
          <a:xfrm>
            <a:off x="521438" y="1187135"/>
            <a:ext cx="210300" cy="210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9"/>
          <p:cNvSpPr txBox="1"/>
          <p:nvPr/>
        </p:nvSpPr>
        <p:spPr>
          <a:xfrm>
            <a:off x="749294" y="1894913"/>
            <a:ext cx="36021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90%</a:t>
            </a:r>
            <a:endParaRPr sz="20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16" name="Google Shape;416;p19"/>
          <p:cNvSpPr/>
          <p:nvPr/>
        </p:nvSpPr>
        <p:spPr>
          <a:xfrm>
            <a:off x="523851" y="2062198"/>
            <a:ext cx="210300" cy="210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19"/>
          <p:cNvSpPr/>
          <p:nvPr/>
        </p:nvSpPr>
        <p:spPr>
          <a:xfrm>
            <a:off x="500055" y="2931304"/>
            <a:ext cx="210300" cy="210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19"/>
          <p:cNvSpPr/>
          <p:nvPr/>
        </p:nvSpPr>
        <p:spPr>
          <a:xfrm>
            <a:off x="515018" y="3809865"/>
            <a:ext cx="210300" cy="210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9" name="Google Shape;419;p19"/>
          <p:cNvGrpSpPr/>
          <p:nvPr/>
        </p:nvGrpSpPr>
        <p:grpSpPr>
          <a:xfrm>
            <a:off x="4641903" y="2911075"/>
            <a:ext cx="655200" cy="655200"/>
            <a:chOff x="3661800" y="2911075"/>
            <a:chExt cx="655200" cy="655200"/>
          </a:xfrm>
        </p:grpSpPr>
        <p:sp>
          <p:nvSpPr>
            <p:cNvPr id="420" name="Google Shape;420;p19"/>
            <p:cNvSpPr/>
            <p:nvPr/>
          </p:nvSpPr>
          <p:spPr>
            <a:xfrm>
              <a:off x="3661800" y="2911075"/>
              <a:ext cx="655200" cy="655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1" name="Google Shape;421;p19"/>
            <p:cNvGrpSpPr/>
            <p:nvPr/>
          </p:nvGrpSpPr>
          <p:grpSpPr>
            <a:xfrm>
              <a:off x="3758647" y="2984235"/>
              <a:ext cx="416261" cy="504289"/>
              <a:chOff x="3198793" y="2709327"/>
              <a:chExt cx="369287" cy="447382"/>
            </a:xfrm>
          </p:grpSpPr>
          <p:grpSp>
            <p:nvGrpSpPr>
              <p:cNvPr id="422" name="Google Shape;422;p19"/>
              <p:cNvGrpSpPr/>
              <p:nvPr/>
            </p:nvGrpSpPr>
            <p:grpSpPr>
              <a:xfrm>
                <a:off x="3198793" y="2723559"/>
                <a:ext cx="219279" cy="433143"/>
                <a:chOff x="3527539" y="4476677"/>
                <a:chExt cx="159232" cy="314510"/>
              </a:xfrm>
            </p:grpSpPr>
            <p:sp>
              <p:nvSpPr>
                <p:cNvPr id="423" name="Google Shape;423;p19"/>
                <p:cNvSpPr/>
                <p:nvPr/>
              </p:nvSpPr>
              <p:spPr>
                <a:xfrm>
                  <a:off x="3527539" y="4536716"/>
                  <a:ext cx="159232" cy="2544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241" h="155402" extrusionOk="0">
                      <a:moveTo>
                        <a:pt x="35360" y="0"/>
                      </a:moveTo>
                      <a:cubicBezTo>
                        <a:pt x="27173" y="0"/>
                        <a:pt x="21268" y="5220"/>
                        <a:pt x="17713" y="15527"/>
                      </a:cubicBezTo>
                      <a:cubicBezTo>
                        <a:pt x="15527" y="21921"/>
                        <a:pt x="1533" y="61750"/>
                        <a:pt x="1403" y="62174"/>
                      </a:cubicBezTo>
                      <a:cubicBezTo>
                        <a:pt x="0" y="66121"/>
                        <a:pt x="2088" y="70492"/>
                        <a:pt x="6068" y="71895"/>
                      </a:cubicBezTo>
                      <a:cubicBezTo>
                        <a:pt x="6895" y="72179"/>
                        <a:pt x="7739" y="72315"/>
                        <a:pt x="8570" y="72315"/>
                      </a:cubicBezTo>
                      <a:cubicBezTo>
                        <a:pt x="11735" y="72315"/>
                        <a:pt x="14703" y="70350"/>
                        <a:pt x="15788" y="67197"/>
                      </a:cubicBezTo>
                      <a:cubicBezTo>
                        <a:pt x="16245" y="65925"/>
                        <a:pt x="24661" y="42569"/>
                        <a:pt x="29358" y="29130"/>
                      </a:cubicBezTo>
                      <a:lnTo>
                        <a:pt x="29358" y="29130"/>
                      </a:lnTo>
                      <a:cubicBezTo>
                        <a:pt x="28869" y="33142"/>
                        <a:pt x="30272" y="24824"/>
                        <a:pt x="18431" y="85856"/>
                      </a:cubicBezTo>
                      <a:cubicBezTo>
                        <a:pt x="17941" y="88498"/>
                        <a:pt x="19964" y="90912"/>
                        <a:pt x="22606" y="90912"/>
                      </a:cubicBezTo>
                      <a:lnTo>
                        <a:pt x="28412" y="90912"/>
                      </a:lnTo>
                      <a:lnTo>
                        <a:pt x="28412" y="146235"/>
                      </a:lnTo>
                      <a:cubicBezTo>
                        <a:pt x="28412" y="151291"/>
                        <a:pt x="32522" y="155401"/>
                        <a:pt x="37578" y="155401"/>
                      </a:cubicBezTo>
                      <a:cubicBezTo>
                        <a:pt x="42634" y="155401"/>
                        <a:pt x="46745" y="151291"/>
                        <a:pt x="46745" y="146235"/>
                      </a:cubicBezTo>
                      <a:lnTo>
                        <a:pt x="46745" y="90912"/>
                      </a:lnTo>
                      <a:lnTo>
                        <a:pt x="50692" y="90912"/>
                      </a:lnTo>
                      <a:lnTo>
                        <a:pt x="50692" y="146235"/>
                      </a:lnTo>
                      <a:cubicBezTo>
                        <a:pt x="50692" y="151291"/>
                        <a:pt x="54769" y="155401"/>
                        <a:pt x="59825" y="155401"/>
                      </a:cubicBezTo>
                      <a:cubicBezTo>
                        <a:pt x="64881" y="155401"/>
                        <a:pt x="68991" y="151291"/>
                        <a:pt x="68991" y="146235"/>
                      </a:cubicBezTo>
                      <a:lnTo>
                        <a:pt x="68991" y="90912"/>
                      </a:lnTo>
                      <a:lnTo>
                        <a:pt x="74798" y="90912"/>
                      </a:lnTo>
                      <a:cubicBezTo>
                        <a:pt x="77472" y="90912"/>
                        <a:pt x="79462" y="88498"/>
                        <a:pt x="78973" y="85856"/>
                      </a:cubicBezTo>
                      <a:cubicBezTo>
                        <a:pt x="67262" y="25379"/>
                        <a:pt x="68535" y="32392"/>
                        <a:pt x="68143" y="29130"/>
                      </a:cubicBezTo>
                      <a:lnTo>
                        <a:pt x="68143" y="29130"/>
                      </a:lnTo>
                      <a:cubicBezTo>
                        <a:pt x="72873" y="42667"/>
                        <a:pt x="81028" y="65958"/>
                        <a:pt x="81485" y="67197"/>
                      </a:cubicBezTo>
                      <a:cubicBezTo>
                        <a:pt x="82570" y="70350"/>
                        <a:pt x="85538" y="72315"/>
                        <a:pt x="88687" y="72315"/>
                      </a:cubicBezTo>
                      <a:cubicBezTo>
                        <a:pt x="89513" y="72315"/>
                        <a:pt x="90352" y="72179"/>
                        <a:pt x="91173" y="71895"/>
                      </a:cubicBezTo>
                      <a:cubicBezTo>
                        <a:pt x="95152" y="70492"/>
                        <a:pt x="97240" y="66121"/>
                        <a:pt x="95870" y="62174"/>
                      </a:cubicBezTo>
                      <a:cubicBezTo>
                        <a:pt x="95707" y="61750"/>
                        <a:pt x="81746" y="21921"/>
                        <a:pt x="79560" y="15527"/>
                      </a:cubicBezTo>
                      <a:cubicBezTo>
                        <a:pt x="76005" y="5220"/>
                        <a:pt x="70068" y="0"/>
                        <a:pt x="6191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" name="Google Shape;424;p19"/>
                <p:cNvSpPr/>
                <p:nvPr/>
              </p:nvSpPr>
              <p:spPr>
                <a:xfrm>
                  <a:off x="3581381" y="4476677"/>
                  <a:ext cx="51814" cy="51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642" h="31610" extrusionOk="0">
                      <a:moveTo>
                        <a:pt x="15821" y="1"/>
                      </a:moveTo>
                      <a:cubicBezTo>
                        <a:pt x="7079" y="1"/>
                        <a:pt x="0" y="7079"/>
                        <a:pt x="0" y="15821"/>
                      </a:cubicBezTo>
                      <a:cubicBezTo>
                        <a:pt x="0" y="24531"/>
                        <a:pt x="7079" y="31609"/>
                        <a:pt x="15821" y="31609"/>
                      </a:cubicBezTo>
                      <a:cubicBezTo>
                        <a:pt x="24563" y="31609"/>
                        <a:pt x="31641" y="24531"/>
                        <a:pt x="31641" y="15821"/>
                      </a:cubicBezTo>
                      <a:cubicBezTo>
                        <a:pt x="31641" y="7079"/>
                        <a:pt x="24563" y="1"/>
                        <a:pt x="1582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25" name="Google Shape;425;p19"/>
              <p:cNvGrpSpPr/>
              <p:nvPr/>
            </p:nvGrpSpPr>
            <p:grpSpPr>
              <a:xfrm>
                <a:off x="3387719" y="2709327"/>
                <a:ext cx="180362" cy="447382"/>
                <a:chOff x="3343310" y="4475555"/>
                <a:chExt cx="127717" cy="316753"/>
              </a:xfrm>
            </p:grpSpPr>
            <p:sp>
              <p:nvSpPr>
                <p:cNvPr id="426" name="Google Shape;426;p19"/>
                <p:cNvSpPr/>
                <p:nvPr/>
              </p:nvSpPr>
              <p:spPr>
                <a:xfrm>
                  <a:off x="3343310" y="4535967"/>
                  <a:ext cx="127717" cy="256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995" h="156544" extrusionOk="0">
                      <a:moveTo>
                        <a:pt x="18496" y="1"/>
                      </a:moveTo>
                      <a:cubicBezTo>
                        <a:pt x="8514" y="1"/>
                        <a:pt x="359" y="8123"/>
                        <a:pt x="327" y="18105"/>
                      </a:cubicBezTo>
                      <a:lnTo>
                        <a:pt x="33" y="74537"/>
                      </a:lnTo>
                      <a:cubicBezTo>
                        <a:pt x="0" y="78778"/>
                        <a:pt x="3425" y="82235"/>
                        <a:pt x="7666" y="82268"/>
                      </a:cubicBezTo>
                      <a:lnTo>
                        <a:pt x="7731" y="82268"/>
                      </a:lnTo>
                      <a:cubicBezTo>
                        <a:pt x="11939" y="82268"/>
                        <a:pt x="15364" y="78843"/>
                        <a:pt x="15397" y="74635"/>
                      </a:cubicBezTo>
                      <a:lnTo>
                        <a:pt x="15691" y="18170"/>
                      </a:lnTo>
                      <a:cubicBezTo>
                        <a:pt x="15691" y="17341"/>
                        <a:pt x="16344" y="16668"/>
                        <a:pt x="17166" y="16668"/>
                      </a:cubicBezTo>
                      <a:cubicBezTo>
                        <a:pt x="17185" y="16668"/>
                        <a:pt x="17204" y="16669"/>
                        <a:pt x="17224" y="16669"/>
                      </a:cubicBezTo>
                      <a:cubicBezTo>
                        <a:pt x="18039" y="16669"/>
                        <a:pt x="18724" y="17355"/>
                        <a:pt x="18724" y="18170"/>
                      </a:cubicBezTo>
                      <a:lnTo>
                        <a:pt x="18724" y="147345"/>
                      </a:lnTo>
                      <a:cubicBezTo>
                        <a:pt x="18724" y="152433"/>
                        <a:pt x="22867" y="156543"/>
                        <a:pt x="27956" y="156543"/>
                      </a:cubicBezTo>
                      <a:cubicBezTo>
                        <a:pt x="33044" y="156543"/>
                        <a:pt x="37187" y="152433"/>
                        <a:pt x="37187" y="147345"/>
                      </a:cubicBezTo>
                      <a:lnTo>
                        <a:pt x="37187" y="73656"/>
                      </a:lnTo>
                      <a:lnTo>
                        <a:pt x="41167" y="73656"/>
                      </a:lnTo>
                      <a:lnTo>
                        <a:pt x="41167" y="147345"/>
                      </a:lnTo>
                      <a:cubicBezTo>
                        <a:pt x="41167" y="152433"/>
                        <a:pt x="45277" y="156543"/>
                        <a:pt x="50365" y="156543"/>
                      </a:cubicBezTo>
                      <a:cubicBezTo>
                        <a:pt x="55454" y="156543"/>
                        <a:pt x="59597" y="152433"/>
                        <a:pt x="59597" y="147345"/>
                      </a:cubicBezTo>
                      <a:cubicBezTo>
                        <a:pt x="59597" y="25477"/>
                        <a:pt x="59434" y="95153"/>
                        <a:pt x="59434" y="18300"/>
                      </a:cubicBezTo>
                      <a:cubicBezTo>
                        <a:pt x="59434" y="17420"/>
                        <a:pt x="60119" y="16702"/>
                        <a:pt x="60967" y="16669"/>
                      </a:cubicBezTo>
                      <a:cubicBezTo>
                        <a:pt x="60988" y="16669"/>
                        <a:pt x="61009" y="16668"/>
                        <a:pt x="61030" y="16668"/>
                      </a:cubicBezTo>
                      <a:cubicBezTo>
                        <a:pt x="61882" y="16668"/>
                        <a:pt x="62567" y="17310"/>
                        <a:pt x="62631" y="18170"/>
                      </a:cubicBezTo>
                      <a:lnTo>
                        <a:pt x="62598" y="74570"/>
                      </a:lnTo>
                      <a:cubicBezTo>
                        <a:pt x="62598" y="78810"/>
                        <a:pt x="66023" y="82268"/>
                        <a:pt x="70264" y="82268"/>
                      </a:cubicBezTo>
                      <a:cubicBezTo>
                        <a:pt x="74504" y="82268"/>
                        <a:pt x="77962" y="78843"/>
                        <a:pt x="77962" y="74602"/>
                      </a:cubicBezTo>
                      <a:lnTo>
                        <a:pt x="77994" y="18137"/>
                      </a:lnTo>
                      <a:cubicBezTo>
                        <a:pt x="77994" y="18137"/>
                        <a:pt x="77994" y="18105"/>
                        <a:pt x="77994" y="18105"/>
                      </a:cubicBezTo>
                      <a:cubicBezTo>
                        <a:pt x="77962" y="8123"/>
                        <a:pt x="69807" y="1"/>
                        <a:pt x="5982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" name="Google Shape;427;p19"/>
                <p:cNvSpPr/>
                <p:nvPr/>
              </p:nvSpPr>
              <p:spPr>
                <a:xfrm>
                  <a:off x="3381341" y="4475555"/>
                  <a:ext cx="52189" cy="521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1" h="31838" extrusionOk="0">
                      <a:moveTo>
                        <a:pt x="15952" y="1"/>
                      </a:moveTo>
                      <a:cubicBezTo>
                        <a:pt x="7144" y="1"/>
                        <a:pt x="1" y="7112"/>
                        <a:pt x="1" y="15919"/>
                      </a:cubicBezTo>
                      <a:cubicBezTo>
                        <a:pt x="1" y="24694"/>
                        <a:pt x="7144" y="31838"/>
                        <a:pt x="15952" y="31838"/>
                      </a:cubicBezTo>
                      <a:cubicBezTo>
                        <a:pt x="24727" y="31838"/>
                        <a:pt x="31870" y="24694"/>
                        <a:pt x="31870" y="15919"/>
                      </a:cubicBezTo>
                      <a:cubicBezTo>
                        <a:pt x="31870" y="7112"/>
                        <a:pt x="24727" y="1"/>
                        <a:pt x="1595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428" name="Google Shape;428;p19"/>
          <p:cNvGrpSpPr/>
          <p:nvPr/>
        </p:nvGrpSpPr>
        <p:grpSpPr>
          <a:xfrm>
            <a:off x="4645953" y="3820625"/>
            <a:ext cx="647100" cy="647100"/>
            <a:chOff x="3693975" y="3820625"/>
            <a:chExt cx="647100" cy="647100"/>
          </a:xfrm>
        </p:grpSpPr>
        <p:sp>
          <p:nvSpPr>
            <p:cNvPr id="429" name="Google Shape;429;p19"/>
            <p:cNvSpPr/>
            <p:nvPr/>
          </p:nvSpPr>
          <p:spPr>
            <a:xfrm>
              <a:off x="3693975" y="3820625"/>
              <a:ext cx="647100" cy="647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0" name="Google Shape;430;p19"/>
            <p:cNvGrpSpPr/>
            <p:nvPr/>
          </p:nvGrpSpPr>
          <p:grpSpPr>
            <a:xfrm>
              <a:off x="3927754" y="3943393"/>
              <a:ext cx="149888" cy="401758"/>
              <a:chOff x="3359487" y="4504265"/>
              <a:chExt cx="95349" cy="255539"/>
            </a:xfrm>
          </p:grpSpPr>
          <p:sp>
            <p:nvSpPr>
              <p:cNvPr id="431" name="Google Shape;431;p19"/>
              <p:cNvSpPr/>
              <p:nvPr/>
            </p:nvSpPr>
            <p:spPr>
              <a:xfrm>
                <a:off x="3359487" y="4568429"/>
                <a:ext cx="95349" cy="191375"/>
              </a:xfrm>
              <a:custGeom>
                <a:avLst/>
                <a:gdLst/>
                <a:ahLst/>
                <a:cxnLst/>
                <a:rect l="l" t="t" r="r" b="b"/>
                <a:pathLst>
                  <a:path w="77995" h="156544" extrusionOk="0">
                    <a:moveTo>
                      <a:pt x="18496" y="1"/>
                    </a:moveTo>
                    <a:cubicBezTo>
                      <a:pt x="8514" y="1"/>
                      <a:pt x="359" y="8123"/>
                      <a:pt x="327" y="18105"/>
                    </a:cubicBezTo>
                    <a:lnTo>
                      <a:pt x="33" y="74537"/>
                    </a:lnTo>
                    <a:cubicBezTo>
                      <a:pt x="0" y="78778"/>
                      <a:pt x="3425" y="82235"/>
                      <a:pt x="7666" y="82268"/>
                    </a:cubicBezTo>
                    <a:lnTo>
                      <a:pt x="7731" y="82268"/>
                    </a:lnTo>
                    <a:cubicBezTo>
                      <a:pt x="11939" y="82268"/>
                      <a:pt x="15364" y="78843"/>
                      <a:pt x="15397" y="74635"/>
                    </a:cubicBezTo>
                    <a:lnTo>
                      <a:pt x="15691" y="18170"/>
                    </a:lnTo>
                    <a:cubicBezTo>
                      <a:pt x="15691" y="17341"/>
                      <a:pt x="16344" y="16668"/>
                      <a:pt x="17166" y="16668"/>
                    </a:cubicBezTo>
                    <a:cubicBezTo>
                      <a:pt x="17185" y="16668"/>
                      <a:pt x="17204" y="16669"/>
                      <a:pt x="17224" y="16669"/>
                    </a:cubicBezTo>
                    <a:cubicBezTo>
                      <a:pt x="18039" y="16669"/>
                      <a:pt x="18724" y="17355"/>
                      <a:pt x="18724" y="18170"/>
                    </a:cubicBezTo>
                    <a:lnTo>
                      <a:pt x="18724" y="147345"/>
                    </a:lnTo>
                    <a:cubicBezTo>
                      <a:pt x="18724" y="152433"/>
                      <a:pt x="22867" y="156543"/>
                      <a:pt x="27956" y="156543"/>
                    </a:cubicBezTo>
                    <a:cubicBezTo>
                      <a:pt x="33044" y="156543"/>
                      <a:pt x="37187" y="152433"/>
                      <a:pt x="37187" y="147345"/>
                    </a:cubicBezTo>
                    <a:lnTo>
                      <a:pt x="37187" y="73656"/>
                    </a:lnTo>
                    <a:lnTo>
                      <a:pt x="41167" y="73656"/>
                    </a:lnTo>
                    <a:lnTo>
                      <a:pt x="41167" y="147345"/>
                    </a:lnTo>
                    <a:cubicBezTo>
                      <a:pt x="41167" y="152433"/>
                      <a:pt x="45277" y="156543"/>
                      <a:pt x="50365" y="156543"/>
                    </a:cubicBezTo>
                    <a:cubicBezTo>
                      <a:pt x="55454" y="156543"/>
                      <a:pt x="59597" y="152433"/>
                      <a:pt x="59597" y="147345"/>
                    </a:cubicBezTo>
                    <a:cubicBezTo>
                      <a:pt x="59597" y="25477"/>
                      <a:pt x="59434" y="95153"/>
                      <a:pt x="59434" y="18300"/>
                    </a:cubicBezTo>
                    <a:cubicBezTo>
                      <a:pt x="59434" y="17420"/>
                      <a:pt x="60119" y="16702"/>
                      <a:pt x="60967" y="16669"/>
                    </a:cubicBezTo>
                    <a:cubicBezTo>
                      <a:pt x="60988" y="16669"/>
                      <a:pt x="61009" y="16668"/>
                      <a:pt x="61030" y="16668"/>
                    </a:cubicBezTo>
                    <a:cubicBezTo>
                      <a:pt x="61882" y="16668"/>
                      <a:pt x="62567" y="17310"/>
                      <a:pt x="62631" y="18170"/>
                    </a:cubicBezTo>
                    <a:lnTo>
                      <a:pt x="62598" y="74570"/>
                    </a:lnTo>
                    <a:cubicBezTo>
                      <a:pt x="62598" y="78810"/>
                      <a:pt x="66023" y="82268"/>
                      <a:pt x="70264" y="82268"/>
                    </a:cubicBezTo>
                    <a:cubicBezTo>
                      <a:pt x="74504" y="82268"/>
                      <a:pt x="77962" y="78843"/>
                      <a:pt x="77962" y="74602"/>
                    </a:cubicBezTo>
                    <a:lnTo>
                      <a:pt x="77994" y="18137"/>
                    </a:lnTo>
                    <a:cubicBezTo>
                      <a:pt x="77994" y="18137"/>
                      <a:pt x="77994" y="18105"/>
                      <a:pt x="77994" y="18105"/>
                    </a:cubicBezTo>
                    <a:cubicBezTo>
                      <a:pt x="77962" y="8123"/>
                      <a:pt x="69807" y="1"/>
                      <a:pt x="598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19"/>
              <p:cNvSpPr/>
              <p:nvPr/>
            </p:nvSpPr>
            <p:spPr>
              <a:xfrm>
                <a:off x="3381076" y="4504265"/>
                <a:ext cx="52189" cy="52135"/>
              </a:xfrm>
              <a:custGeom>
                <a:avLst/>
                <a:gdLst/>
                <a:ahLst/>
                <a:cxnLst/>
                <a:rect l="l" t="t" r="r" b="b"/>
                <a:pathLst>
                  <a:path w="31871" h="31838" extrusionOk="0">
                    <a:moveTo>
                      <a:pt x="15952" y="1"/>
                    </a:moveTo>
                    <a:cubicBezTo>
                      <a:pt x="7144" y="1"/>
                      <a:pt x="1" y="7112"/>
                      <a:pt x="1" y="15919"/>
                    </a:cubicBezTo>
                    <a:cubicBezTo>
                      <a:pt x="1" y="24694"/>
                      <a:pt x="7144" y="31838"/>
                      <a:pt x="15952" y="31838"/>
                    </a:cubicBezTo>
                    <a:cubicBezTo>
                      <a:pt x="24727" y="31838"/>
                      <a:pt x="31870" y="24694"/>
                      <a:pt x="31870" y="15919"/>
                    </a:cubicBezTo>
                    <a:cubicBezTo>
                      <a:pt x="31870" y="7112"/>
                      <a:pt x="24727" y="1"/>
                      <a:pt x="159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0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Travel Infographics</a:t>
            </a:r>
            <a:endParaRPr/>
          </a:p>
        </p:txBody>
      </p:sp>
      <p:sp>
        <p:nvSpPr>
          <p:cNvPr id="438" name="Google Shape;438;p20"/>
          <p:cNvSpPr/>
          <p:nvPr/>
        </p:nvSpPr>
        <p:spPr>
          <a:xfrm>
            <a:off x="6561350" y="3577687"/>
            <a:ext cx="2112300" cy="9465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0"/>
          <p:cNvSpPr/>
          <p:nvPr/>
        </p:nvSpPr>
        <p:spPr>
          <a:xfrm>
            <a:off x="470325" y="3593193"/>
            <a:ext cx="2112300" cy="946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0"/>
          <p:cNvSpPr/>
          <p:nvPr/>
        </p:nvSpPr>
        <p:spPr>
          <a:xfrm>
            <a:off x="6561363" y="2406162"/>
            <a:ext cx="2112300" cy="946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0"/>
          <p:cNvSpPr/>
          <p:nvPr/>
        </p:nvSpPr>
        <p:spPr>
          <a:xfrm>
            <a:off x="470338" y="2421668"/>
            <a:ext cx="2112300" cy="9465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0"/>
          <p:cNvSpPr/>
          <p:nvPr/>
        </p:nvSpPr>
        <p:spPr>
          <a:xfrm>
            <a:off x="6563400" y="1241587"/>
            <a:ext cx="2112300" cy="9465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20"/>
          <p:cNvSpPr/>
          <p:nvPr/>
        </p:nvSpPr>
        <p:spPr>
          <a:xfrm>
            <a:off x="472375" y="1257093"/>
            <a:ext cx="2112300" cy="946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20"/>
          <p:cNvSpPr/>
          <p:nvPr/>
        </p:nvSpPr>
        <p:spPr>
          <a:xfrm rot="138445">
            <a:off x="4573392" y="2953922"/>
            <a:ext cx="1396644" cy="1359622"/>
          </a:xfrm>
          <a:custGeom>
            <a:avLst/>
            <a:gdLst/>
            <a:ahLst/>
            <a:cxnLst/>
            <a:rect l="l" t="t" r="r" b="b"/>
            <a:pathLst>
              <a:path w="99965" h="97350" extrusionOk="0">
                <a:moveTo>
                  <a:pt x="53376" y="1"/>
                </a:moveTo>
                <a:lnTo>
                  <a:pt x="53376" y="6"/>
                </a:lnTo>
                <a:cubicBezTo>
                  <a:pt x="52883" y="9853"/>
                  <a:pt x="49823" y="19400"/>
                  <a:pt x="44500" y="27694"/>
                </a:cubicBezTo>
                <a:lnTo>
                  <a:pt x="44495" y="27689"/>
                </a:lnTo>
                <a:cubicBezTo>
                  <a:pt x="39162" y="35945"/>
                  <a:pt x="31740" y="42706"/>
                  <a:pt x="22962" y="47236"/>
                </a:cubicBezTo>
                <a:cubicBezTo>
                  <a:pt x="20794" y="48354"/>
                  <a:pt x="18537" y="49335"/>
                  <a:pt x="16215" y="50168"/>
                </a:cubicBezTo>
                <a:cubicBezTo>
                  <a:pt x="6526" y="53643"/>
                  <a:pt x="1" y="62751"/>
                  <a:pt x="1" y="73041"/>
                </a:cubicBezTo>
                <a:cubicBezTo>
                  <a:pt x="1" y="86877"/>
                  <a:pt x="11338" y="97350"/>
                  <a:pt x="24179" y="97350"/>
                </a:cubicBezTo>
                <a:cubicBezTo>
                  <a:pt x="26579" y="97350"/>
                  <a:pt x="29032" y="96984"/>
                  <a:pt x="31474" y="96205"/>
                </a:cubicBezTo>
                <a:cubicBezTo>
                  <a:pt x="31730" y="96126"/>
                  <a:pt x="31977" y="96043"/>
                  <a:pt x="32223" y="95954"/>
                </a:cubicBezTo>
                <a:cubicBezTo>
                  <a:pt x="49305" y="89907"/>
                  <a:pt x="64347" y="79542"/>
                  <a:pt x="76047" y="66176"/>
                </a:cubicBezTo>
                <a:cubicBezTo>
                  <a:pt x="76333" y="65870"/>
                  <a:pt x="76609" y="65575"/>
                  <a:pt x="76880" y="65254"/>
                </a:cubicBezTo>
                <a:cubicBezTo>
                  <a:pt x="88664" y="51450"/>
                  <a:pt x="96520" y="34919"/>
                  <a:pt x="99965" y="17468"/>
                </a:cubicBezTo>
                <a:lnTo>
                  <a:pt x="99965" y="17468"/>
                </a:lnTo>
                <a:cubicBezTo>
                  <a:pt x="97249" y="28811"/>
                  <a:pt x="87103" y="36062"/>
                  <a:pt x="76340" y="36062"/>
                </a:cubicBezTo>
                <a:cubicBezTo>
                  <a:pt x="72278" y="36062"/>
                  <a:pt x="68129" y="35030"/>
                  <a:pt x="64258" y="32795"/>
                </a:cubicBezTo>
                <a:cubicBezTo>
                  <a:pt x="55426" y="27694"/>
                  <a:pt x="50641" y="17596"/>
                  <a:pt x="52509" y="7571"/>
                </a:cubicBezTo>
                <a:cubicBezTo>
                  <a:pt x="52977" y="5067"/>
                  <a:pt x="53268" y="2534"/>
                  <a:pt x="5339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20"/>
          <p:cNvSpPr/>
          <p:nvPr/>
        </p:nvSpPr>
        <p:spPr>
          <a:xfrm rot="138445">
            <a:off x="5090745" y="1843459"/>
            <a:ext cx="946460" cy="1624997"/>
          </a:xfrm>
          <a:custGeom>
            <a:avLst/>
            <a:gdLst/>
            <a:ahLst/>
            <a:cxnLst/>
            <a:rect l="l" t="t" r="r" b="b"/>
            <a:pathLst>
              <a:path w="67743" h="115791" extrusionOk="0">
                <a:moveTo>
                  <a:pt x="33667" y="1"/>
                </a:moveTo>
                <a:cubicBezTo>
                  <a:pt x="43405" y="11169"/>
                  <a:pt x="40882" y="28926"/>
                  <a:pt x="27541" y="36624"/>
                </a:cubicBezTo>
                <a:lnTo>
                  <a:pt x="26934" y="36974"/>
                </a:lnTo>
                <a:cubicBezTo>
                  <a:pt x="23278" y="39085"/>
                  <a:pt x="19248" y="40109"/>
                  <a:pt x="15233" y="40109"/>
                </a:cubicBezTo>
                <a:cubicBezTo>
                  <a:pt x="9809" y="40109"/>
                  <a:pt x="4413" y="38242"/>
                  <a:pt x="0" y="34668"/>
                </a:cubicBezTo>
                <a:lnTo>
                  <a:pt x="0" y="34668"/>
                </a:lnTo>
                <a:cubicBezTo>
                  <a:pt x="4658" y="38719"/>
                  <a:pt x="8625" y="43529"/>
                  <a:pt x="11725" y="48916"/>
                </a:cubicBezTo>
                <a:cubicBezTo>
                  <a:pt x="12179" y="49709"/>
                  <a:pt x="12617" y="50513"/>
                  <a:pt x="13026" y="51316"/>
                </a:cubicBezTo>
                <a:cubicBezTo>
                  <a:pt x="13090" y="51439"/>
                  <a:pt x="13150" y="51568"/>
                  <a:pt x="13219" y="51691"/>
                </a:cubicBezTo>
                <a:cubicBezTo>
                  <a:pt x="13460" y="52169"/>
                  <a:pt x="13692" y="52642"/>
                  <a:pt x="13913" y="53125"/>
                </a:cubicBezTo>
                <a:cubicBezTo>
                  <a:pt x="14047" y="53396"/>
                  <a:pt x="14175" y="53672"/>
                  <a:pt x="14298" y="53948"/>
                </a:cubicBezTo>
                <a:cubicBezTo>
                  <a:pt x="14569" y="54544"/>
                  <a:pt x="14835" y="55151"/>
                  <a:pt x="15081" y="55752"/>
                </a:cubicBezTo>
                <a:cubicBezTo>
                  <a:pt x="15165" y="55964"/>
                  <a:pt x="15244" y="56171"/>
                  <a:pt x="15328" y="56383"/>
                </a:cubicBezTo>
                <a:cubicBezTo>
                  <a:pt x="15525" y="56880"/>
                  <a:pt x="15712" y="57378"/>
                  <a:pt x="15900" y="57886"/>
                </a:cubicBezTo>
                <a:cubicBezTo>
                  <a:pt x="18438" y="64904"/>
                  <a:pt x="19547" y="72326"/>
                  <a:pt x="19187" y="79729"/>
                </a:cubicBezTo>
                <a:cubicBezTo>
                  <a:pt x="19064" y="82262"/>
                  <a:pt x="18778" y="84795"/>
                  <a:pt x="18310" y="87304"/>
                </a:cubicBezTo>
                <a:cubicBezTo>
                  <a:pt x="16442" y="97324"/>
                  <a:pt x="21227" y="107422"/>
                  <a:pt x="30054" y="112523"/>
                </a:cubicBezTo>
                <a:cubicBezTo>
                  <a:pt x="33927" y="114758"/>
                  <a:pt x="38077" y="115790"/>
                  <a:pt x="42139" y="115790"/>
                </a:cubicBezTo>
                <a:cubicBezTo>
                  <a:pt x="52903" y="115790"/>
                  <a:pt x="63049" y="108539"/>
                  <a:pt x="65761" y="97196"/>
                </a:cubicBezTo>
                <a:cubicBezTo>
                  <a:pt x="66717" y="92366"/>
                  <a:pt x="67328" y="87462"/>
                  <a:pt x="67594" y="82533"/>
                </a:cubicBezTo>
                <a:cubicBezTo>
                  <a:pt x="67644" y="81602"/>
                  <a:pt x="67678" y="80665"/>
                  <a:pt x="67703" y="79739"/>
                </a:cubicBezTo>
                <a:cubicBezTo>
                  <a:pt x="67728" y="78832"/>
                  <a:pt x="67742" y="77920"/>
                  <a:pt x="67742" y="77013"/>
                </a:cubicBezTo>
                <a:cubicBezTo>
                  <a:pt x="67737" y="58916"/>
                  <a:pt x="63144" y="41893"/>
                  <a:pt x="55061" y="27043"/>
                </a:cubicBezTo>
                <a:lnTo>
                  <a:pt x="55047" y="27058"/>
                </a:lnTo>
                <a:cubicBezTo>
                  <a:pt x="54613" y="26255"/>
                  <a:pt x="54169" y="25461"/>
                  <a:pt x="53716" y="24673"/>
                </a:cubicBezTo>
                <a:cubicBezTo>
                  <a:pt x="47915" y="14623"/>
                  <a:pt x="38541" y="4811"/>
                  <a:pt x="3366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20"/>
          <p:cNvSpPr/>
          <p:nvPr/>
        </p:nvSpPr>
        <p:spPr>
          <a:xfrm rot="138358">
            <a:off x="4121238" y="1441526"/>
            <a:ext cx="1626736" cy="946568"/>
          </a:xfrm>
          <a:custGeom>
            <a:avLst/>
            <a:gdLst/>
            <a:ahLst/>
            <a:cxnLst/>
            <a:rect l="l" t="t" r="r" b="b"/>
            <a:pathLst>
              <a:path w="114830" h="67775" extrusionOk="0">
                <a:moveTo>
                  <a:pt x="15387" y="51713"/>
                </a:moveTo>
                <a:cubicBezTo>
                  <a:pt x="13025" y="52552"/>
                  <a:pt x="10715" y="53552"/>
                  <a:pt x="8473" y="54709"/>
                </a:cubicBezTo>
                <a:lnTo>
                  <a:pt x="8473" y="54709"/>
                </a:lnTo>
                <a:cubicBezTo>
                  <a:pt x="10647" y="53591"/>
                  <a:pt x="12899" y="52605"/>
                  <a:pt x="15225" y="51772"/>
                </a:cubicBezTo>
                <a:cubicBezTo>
                  <a:pt x="15279" y="51753"/>
                  <a:pt x="15333" y="51733"/>
                  <a:pt x="15387" y="51713"/>
                </a:cubicBezTo>
                <a:close/>
                <a:moveTo>
                  <a:pt x="34032" y="1"/>
                </a:moveTo>
                <a:cubicBezTo>
                  <a:pt x="22630" y="1"/>
                  <a:pt x="11132" y="1868"/>
                  <a:pt x="1" y="5720"/>
                </a:cubicBezTo>
                <a:cubicBezTo>
                  <a:pt x="2428" y="4951"/>
                  <a:pt x="4866" y="4589"/>
                  <a:pt x="7253" y="4589"/>
                </a:cubicBezTo>
                <a:cubicBezTo>
                  <a:pt x="20092" y="4589"/>
                  <a:pt x="31430" y="15063"/>
                  <a:pt x="31430" y="28899"/>
                </a:cubicBezTo>
                <a:cubicBezTo>
                  <a:pt x="31430" y="39137"/>
                  <a:pt x="24982" y="48196"/>
                  <a:pt x="15387" y="51713"/>
                </a:cubicBezTo>
                <a:lnTo>
                  <a:pt x="15387" y="51713"/>
                </a:lnTo>
                <a:cubicBezTo>
                  <a:pt x="21370" y="49588"/>
                  <a:pt x="27683" y="48494"/>
                  <a:pt x="34053" y="48494"/>
                </a:cubicBezTo>
                <a:cubicBezTo>
                  <a:pt x="35131" y="48494"/>
                  <a:pt x="36210" y="48525"/>
                  <a:pt x="37290" y="48588"/>
                </a:cubicBezTo>
                <a:cubicBezTo>
                  <a:pt x="37605" y="48608"/>
                  <a:pt x="37911" y="48632"/>
                  <a:pt x="38221" y="48647"/>
                </a:cubicBezTo>
                <a:cubicBezTo>
                  <a:pt x="38749" y="48687"/>
                  <a:pt x="39276" y="48731"/>
                  <a:pt x="39803" y="48780"/>
                </a:cubicBezTo>
                <a:cubicBezTo>
                  <a:pt x="39877" y="48785"/>
                  <a:pt x="39956" y="48795"/>
                  <a:pt x="40030" y="48805"/>
                </a:cubicBezTo>
                <a:cubicBezTo>
                  <a:pt x="41479" y="48958"/>
                  <a:pt x="42913" y="49165"/>
                  <a:pt x="44343" y="49426"/>
                </a:cubicBezTo>
                <a:cubicBezTo>
                  <a:pt x="44412" y="49436"/>
                  <a:pt x="44485" y="49446"/>
                  <a:pt x="44554" y="49456"/>
                </a:cubicBezTo>
                <a:cubicBezTo>
                  <a:pt x="51706" y="50801"/>
                  <a:pt x="58507" y="53517"/>
                  <a:pt x="64584" y="57440"/>
                </a:cubicBezTo>
                <a:cubicBezTo>
                  <a:pt x="65032" y="57730"/>
                  <a:pt x="65481" y="58026"/>
                  <a:pt x="65924" y="58332"/>
                </a:cubicBezTo>
                <a:lnTo>
                  <a:pt x="66166" y="58499"/>
                </a:lnTo>
                <a:cubicBezTo>
                  <a:pt x="66215" y="58539"/>
                  <a:pt x="66269" y="58573"/>
                  <a:pt x="66319" y="58613"/>
                </a:cubicBezTo>
                <a:cubicBezTo>
                  <a:pt x="67975" y="59771"/>
                  <a:pt x="69571" y="61008"/>
                  <a:pt x="71094" y="62334"/>
                </a:cubicBezTo>
                <a:cubicBezTo>
                  <a:pt x="75504" y="65908"/>
                  <a:pt x="80901" y="67775"/>
                  <a:pt x="86325" y="67775"/>
                </a:cubicBezTo>
                <a:cubicBezTo>
                  <a:pt x="90341" y="67775"/>
                  <a:pt x="94372" y="66751"/>
                  <a:pt x="98028" y="64640"/>
                </a:cubicBezTo>
                <a:lnTo>
                  <a:pt x="98640" y="64290"/>
                </a:lnTo>
                <a:cubicBezTo>
                  <a:pt x="113036" y="55981"/>
                  <a:pt x="114830" y="35951"/>
                  <a:pt x="102203" y="25138"/>
                </a:cubicBezTo>
                <a:cubicBezTo>
                  <a:pt x="98028" y="21560"/>
                  <a:pt x="93563" y="18307"/>
                  <a:pt x="88857" y="15419"/>
                </a:cubicBezTo>
                <a:cubicBezTo>
                  <a:pt x="75850" y="7435"/>
                  <a:pt x="60966" y="2216"/>
                  <a:pt x="45018" y="570"/>
                </a:cubicBezTo>
                <a:cubicBezTo>
                  <a:pt x="44811" y="555"/>
                  <a:pt x="44609" y="530"/>
                  <a:pt x="44407" y="511"/>
                </a:cubicBezTo>
                <a:cubicBezTo>
                  <a:pt x="44022" y="471"/>
                  <a:pt x="43643" y="437"/>
                  <a:pt x="43253" y="407"/>
                </a:cubicBezTo>
                <a:cubicBezTo>
                  <a:pt x="42741" y="363"/>
                  <a:pt x="42238" y="318"/>
                  <a:pt x="41726" y="284"/>
                </a:cubicBezTo>
                <a:lnTo>
                  <a:pt x="41381" y="259"/>
                </a:lnTo>
                <a:cubicBezTo>
                  <a:pt x="38938" y="87"/>
                  <a:pt x="36487" y="1"/>
                  <a:pt x="3403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0"/>
          <p:cNvSpPr/>
          <p:nvPr/>
        </p:nvSpPr>
        <p:spPr>
          <a:xfrm rot="138445">
            <a:off x="3168453" y="1460461"/>
            <a:ext cx="1397678" cy="1372315"/>
          </a:xfrm>
          <a:custGeom>
            <a:avLst/>
            <a:gdLst/>
            <a:ahLst/>
            <a:cxnLst/>
            <a:rect l="l" t="t" r="r" b="b"/>
            <a:pathLst>
              <a:path w="100039" h="97352" extrusionOk="0">
                <a:moveTo>
                  <a:pt x="75862" y="1"/>
                </a:moveTo>
                <a:cubicBezTo>
                  <a:pt x="73475" y="1"/>
                  <a:pt x="71037" y="363"/>
                  <a:pt x="68610" y="1132"/>
                </a:cubicBezTo>
                <a:cubicBezTo>
                  <a:pt x="68344" y="1221"/>
                  <a:pt x="68088" y="1304"/>
                  <a:pt x="67821" y="1398"/>
                </a:cubicBezTo>
                <a:cubicBezTo>
                  <a:pt x="50739" y="7450"/>
                  <a:pt x="35693" y="17810"/>
                  <a:pt x="23992" y="31181"/>
                </a:cubicBezTo>
                <a:cubicBezTo>
                  <a:pt x="23712" y="31482"/>
                  <a:pt x="23436" y="31782"/>
                  <a:pt x="23164" y="32098"/>
                </a:cubicBezTo>
                <a:cubicBezTo>
                  <a:pt x="11277" y="46021"/>
                  <a:pt x="3391" y="62709"/>
                  <a:pt x="1" y="80328"/>
                </a:cubicBezTo>
                <a:cubicBezTo>
                  <a:pt x="2554" y="68739"/>
                  <a:pt x="12822" y="61297"/>
                  <a:pt x="23723" y="61297"/>
                </a:cubicBezTo>
                <a:cubicBezTo>
                  <a:pt x="27782" y="61297"/>
                  <a:pt x="31928" y="62329"/>
                  <a:pt x="35796" y="64562"/>
                </a:cubicBezTo>
                <a:cubicBezTo>
                  <a:pt x="44628" y="69658"/>
                  <a:pt x="49414" y="79756"/>
                  <a:pt x="47546" y="89781"/>
                </a:cubicBezTo>
                <a:cubicBezTo>
                  <a:pt x="47077" y="92285"/>
                  <a:pt x="46787" y="94818"/>
                  <a:pt x="46663" y="97351"/>
                </a:cubicBezTo>
                <a:lnTo>
                  <a:pt x="46673" y="97351"/>
                </a:lnTo>
                <a:cubicBezTo>
                  <a:pt x="47166" y="87504"/>
                  <a:pt x="50227" y="77957"/>
                  <a:pt x="55550" y="69663"/>
                </a:cubicBezTo>
                <a:lnTo>
                  <a:pt x="55554" y="69673"/>
                </a:lnTo>
                <a:cubicBezTo>
                  <a:pt x="60882" y="61417"/>
                  <a:pt x="68309" y="54651"/>
                  <a:pt x="77082" y="50131"/>
                </a:cubicBezTo>
                <a:cubicBezTo>
                  <a:pt x="79251" y="49007"/>
                  <a:pt x="81503" y="48027"/>
                  <a:pt x="83834" y="47189"/>
                </a:cubicBezTo>
                <a:cubicBezTo>
                  <a:pt x="93523" y="43714"/>
                  <a:pt x="100039" y="34611"/>
                  <a:pt x="100039" y="24316"/>
                </a:cubicBezTo>
                <a:cubicBezTo>
                  <a:pt x="100039" y="10476"/>
                  <a:pt x="88701" y="1"/>
                  <a:pt x="7586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20"/>
          <p:cNvSpPr/>
          <p:nvPr/>
        </p:nvSpPr>
        <p:spPr>
          <a:xfrm rot="138445">
            <a:off x="3098789" y="2313514"/>
            <a:ext cx="950511" cy="1780526"/>
          </a:xfrm>
          <a:custGeom>
            <a:avLst/>
            <a:gdLst/>
            <a:ahLst/>
            <a:cxnLst/>
            <a:rect l="l" t="t" r="r" b="b"/>
            <a:pathLst>
              <a:path w="68033" h="127487" extrusionOk="0">
                <a:moveTo>
                  <a:pt x="25602" y="1"/>
                </a:moveTo>
                <a:cubicBezTo>
                  <a:pt x="14703" y="1"/>
                  <a:pt x="4439" y="7441"/>
                  <a:pt x="1883" y="19035"/>
                </a:cubicBezTo>
                <a:cubicBezTo>
                  <a:pt x="1227" y="22455"/>
                  <a:pt x="734" y="25910"/>
                  <a:pt x="419" y="29385"/>
                </a:cubicBezTo>
                <a:cubicBezTo>
                  <a:pt x="222" y="31603"/>
                  <a:pt x="94" y="33835"/>
                  <a:pt x="35" y="36063"/>
                </a:cubicBezTo>
                <a:cubicBezTo>
                  <a:pt x="10" y="36975"/>
                  <a:pt x="0" y="37887"/>
                  <a:pt x="0" y="38798"/>
                </a:cubicBezTo>
                <a:cubicBezTo>
                  <a:pt x="0" y="56881"/>
                  <a:pt x="4588" y="73904"/>
                  <a:pt x="12671" y="88749"/>
                </a:cubicBezTo>
                <a:lnTo>
                  <a:pt x="12691" y="88739"/>
                </a:lnTo>
                <a:cubicBezTo>
                  <a:pt x="13125" y="89537"/>
                  <a:pt x="13568" y="90331"/>
                  <a:pt x="14022" y="91119"/>
                </a:cubicBezTo>
                <a:cubicBezTo>
                  <a:pt x="22883" y="106467"/>
                  <a:pt x="35042" y="118709"/>
                  <a:pt x="49088" y="127487"/>
                </a:cubicBezTo>
                <a:cubicBezTo>
                  <a:pt x="44716" y="124746"/>
                  <a:pt x="40552" y="121676"/>
                  <a:pt x="36624" y="118320"/>
                </a:cubicBezTo>
                <a:cubicBezTo>
                  <a:pt x="23997" y="107507"/>
                  <a:pt x="25796" y="87482"/>
                  <a:pt x="40192" y="79163"/>
                </a:cubicBezTo>
                <a:lnTo>
                  <a:pt x="40803" y="78813"/>
                </a:lnTo>
                <a:cubicBezTo>
                  <a:pt x="44454" y="76704"/>
                  <a:pt x="48478" y="75683"/>
                  <a:pt x="52488" y="75683"/>
                </a:cubicBezTo>
                <a:cubicBezTo>
                  <a:pt x="58037" y="75683"/>
                  <a:pt x="63561" y="77639"/>
                  <a:pt x="68033" y="81376"/>
                </a:cubicBezTo>
                <a:cubicBezTo>
                  <a:pt x="63232" y="77255"/>
                  <a:pt x="59166" y="72352"/>
                  <a:pt x="56012" y="66871"/>
                </a:cubicBezTo>
                <a:cubicBezTo>
                  <a:pt x="55559" y="66078"/>
                  <a:pt x="55120" y="65279"/>
                  <a:pt x="54706" y="64471"/>
                </a:cubicBezTo>
                <a:cubicBezTo>
                  <a:pt x="54642" y="64348"/>
                  <a:pt x="54583" y="64220"/>
                  <a:pt x="54514" y="64096"/>
                </a:cubicBezTo>
                <a:cubicBezTo>
                  <a:pt x="54272" y="63618"/>
                  <a:pt x="54041" y="63145"/>
                  <a:pt x="53819" y="62667"/>
                </a:cubicBezTo>
                <a:cubicBezTo>
                  <a:pt x="53691" y="62396"/>
                  <a:pt x="53558" y="62115"/>
                  <a:pt x="53435" y="61839"/>
                </a:cubicBezTo>
                <a:cubicBezTo>
                  <a:pt x="53164" y="61243"/>
                  <a:pt x="52902" y="60637"/>
                  <a:pt x="52656" y="60035"/>
                </a:cubicBezTo>
                <a:cubicBezTo>
                  <a:pt x="52567" y="59823"/>
                  <a:pt x="52488" y="59616"/>
                  <a:pt x="52409" y="59399"/>
                </a:cubicBezTo>
                <a:cubicBezTo>
                  <a:pt x="52212" y="58902"/>
                  <a:pt x="52020" y="58404"/>
                  <a:pt x="51843" y="57901"/>
                </a:cubicBezTo>
                <a:cubicBezTo>
                  <a:pt x="49305" y="50888"/>
                  <a:pt x="48196" y="43461"/>
                  <a:pt x="48550" y="36058"/>
                </a:cubicBezTo>
                <a:cubicBezTo>
                  <a:pt x="48674" y="33525"/>
                  <a:pt x="48964" y="30992"/>
                  <a:pt x="49433" y="28488"/>
                </a:cubicBezTo>
                <a:cubicBezTo>
                  <a:pt x="51301" y="18463"/>
                  <a:pt x="46510" y="8365"/>
                  <a:pt x="37683" y="3269"/>
                </a:cubicBezTo>
                <a:cubicBezTo>
                  <a:pt x="33812" y="1033"/>
                  <a:pt x="29663" y="1"/>
                  <a:pt x="2560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9" name="Google Shape;449;p20"/>
          <p:cNvCxnSpPr>
            <a:stCxn id="450" idx="3"/>
          </p:cNvCxnSpPr>
          <p:nvPr/>
        </p:nvCxnSpPr>
        <p:spPr>
          <a:xfrm rot="10800000" flipH="1">
            <a:off x="2584650" y="1729200"/>
            <a:ext cx="1608000" cy="39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20"/>
          <p:cNvCxnSpPr>
            <a:stCxn id="452" idx="3"/>
          </p:cNvCxnSpPr>
          <p:nvPr/>
        </p:nvCxnSpPr>
        <p:spPr>
          <a:xfrm>
            <a:off x="2584650" y="2883675"/>
            <a:ext cx="966900" cy="6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3" name="Google Shape;453;p20"/>
          <p:cNvCxnSpPr>
            <a:stCxn id="454" idx="3"/>
          </p:cNvCxnSpPr>
          <p:nvPr/>
        </p:nvCxnSpPr>
        <p:spPr>
          <a:xfrm rot="10800000" flipH="1">
            <a:off x="2584650" y="4012950"/>
            <a:ext cx="1362600" cy="213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20"/>
          <p:cNvCxnSpPr>
            <a:stCxn id="456" idx="1"/>
          </p:cNvCxnSpPr>
          <p:nvPr/>
        </p:nvCxnSpPr>
        <p:spPr>
          <a:xfrm rot="10800000">
            <a:off x="4899000" y="1736600"/>
            <a:ext cx="1664400" cy="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7" name="Google Shape;457;p20"/>
          <p:cNvCxnSpPr>
            <a:stCxn id="458" idx="1"/>
          </p:cNvCxnSpPr>
          <p:nvPr/>
        </p:nvCxnSpPr>
        <p:spPr>
          <a:xfrm rot="10800000">
            <a:off x="5503500" y="2887175"/>
            <a:ext cx="10599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20"/>
          <p:cNvCxnSpPr>
            <a:stCxn id="460" idx="1"/>
          </p:cNvCxnSpPr>
          <p:nvPr/>
        </p:nvCxnSpPr>
        <p:spPr>
          <a:xfrm rot="10800000">
            <a:off x="4909800" y="4037750"/>
            <a:ext cx="1653600" cy="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1" name="Google Shape;461;p20"/>
          <p:cNvSpPr txBox="1"/>
          <p:nvPr/>
        </p:nvSpPr>
        <p:spPr>
          <a:xfrm>
            <a:off x="544015" y="3620399"/>
            <a:ext cx="18996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sz="16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62" name="Google Shape;462;p20"/>
          <p:cNvSpPr txBox="1"/>
          <p:nvPr/>
        </p:nvSpPr>
        <p:spPr>
          <a:xfrm>
            <a:off x="544025" y="3980427"/>
            <a:ext cx="1899600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3" name="Google Shape;463;p20"/>
          <p:cNvSpPr txBox="1"/>
          <p:nvPr/>
        </p:nvSpPr>
        <p:spPr>
          <a:xfrm>
            <a:off x="6776409" y="1287295"/>
            <a:ext cx="18342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SATURN</a:t>
            </a:r>
            <a:endParaRPr sz="16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64" name="Google Shape;464;p20"/>
          <p:cNvSpPr txBox="1"/>
          <p:nvPr/>
        </p:nvSpPr>
        <p:spPr>
          <a:xfrm>
            <a:off x="6711009" y="1664502"/>
            <a:ext cx="18996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 is the ringed one and a gas giant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5" name="Google Shape;465;p20"/>
          <p:cNvSpPr txBox="1"/>
          <p:nvPr/>
        </p:nvSpPr>
        <p:spPr>
          <a:xfrm>
            <a:off x="544026" y="1287295"/>
            <a:ext cx="18996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66" name="Google Shape;466;p20"/>
          <p:cNvSpPr txBox="1"/>
          <p:nvPr/>
        </p:nvSpPr>
        <p:spPr>
          <a:xfrm>
            <a:off x="544025" y="1638102"/>
            <a:ext cx="1899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7" name="Google Shape;467;p20"/>
          <p:cNvSpPr txBox="1"/>
          <p:nvPr/>
        </p:nvSpPr>
        <p:spPr>
          <a:xfrm>
            <a:off x="544025" y="2453146"/>
            <a:ext cx="18996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VENUS</a:t>
            </a:r>
            <a:endParaRPr sz="16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68" name="Google Shape;468;p20"/>
          <p:cNvSpPr txBox="1"/>
          <p:nvPr/>
        </p:nvSpPr>
        <p:spPr>
          <a:xfrm>
            <a:off x="544025" y="2796727"/>
            <a:ext cx="18996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beautiful name and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is hot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9" name="Google Shape;469;p20"/>
          <p:cNvSpPr txBox="1"/>
          <p:nvPr/>
        </p:nvSpPr>
        <p:spPr>
          <a:xfrm>
            <a:off x="6710900" y="3620399"/>
            <a:ext cx="18996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NEPTUNE</a:t>
            </a:r>
            <a:endParaRPr sz="16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70" name="Google Shape;470;p20"/>
          <p:cNvSpPr txBox="1"/>
          <p:nvPr/>
        </p:nvSpPr>
        <p:spPr>
          <a:xfrm>
            <a:off x="6711009" y="3980427"/>
            <a:ext cx="1899600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the farthest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1" name="Google Shape;471;p20"/>
          <p:cNvSpPr txBox="1"/>
          <p:nvPr/>
        </p:nvSpPr>
        <p:spPr>
          <a:xfrm>
            <a:off x="6776409" y="2453146"/>
            <a:ext cx="18342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JUPITER</a:t>
            </a:r>
            <a:endParaRPr sz="16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72" name="Google Shape;472;p20"/>
          <p:cNvSpPr txBox="1"/>
          <p:nvPr/>
        </p:nvSpPr>
        <p:spPr>
          <a:xfrm>
            <a:off x="6711009" y="2796727"/>
            <a:ext cx="18996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3" name="Google Shape;473;p20"/>
          <p:cNvSpPr/>
          <p:nvPr/>
        </p:nvSpPr>
        <p:spPr>
          <a:xfrm rot="138445">
            <a:off x="3398198" y="3388389"/>
            <a:ext cx="1604803" cy="946694"/>
          </a:xfrm>
          <a:custGeom>
            <a:avLst/>
            <a:gdLst/>
            <a:ahLst/>
            <a:cxnLst/>
            <a:rect l="l" t="t" r="r" b="b"/>
            <a:pathLst>
              <a:path w="114864" h="67784" extrusionOk="0">
                <a:moveTo>
                  <a:pt x="106357" y="13065"/>
                </a:moveTo>
                <a:cubicBezTo>
                  <a:pt x="104189" y="14178"/>
                  <a:pt x="101932" y="15164"/>
                  <a:pt x="99610" y="15997"/>
                </a:cubicBezTo>
                <a:cubicBezTo>
                  <a:pt x="99509" y="16034"/>
                  <a:pt x="99407" y="16071"/>
                  <a:pt x="99307" y="16108"/>
                </a:cubicBezTo>
                <a:lnTo>
                  <a:pt x="99307" y="16108"/>
                </a:lnTo>
                <a:cubicBezTo>
                  <a:pt x="101716" y="15259"/>
                  <a:pt x="104072" y="14244"/>
                  <a:pt x="106357" y="13065"/>
                </a:cubicBezTo>
                <a:close/>
                <a:moveTo>
                  <a:pt x="28508" y="0"/>
                </a:moveTo>
                <a:cubicBezTo>
                  <a:pt x="24492" y="0"/>
                  <a:pt x="20462" y="1024"/>
                  <a:pt x="16807" y="3134"/>
                </a:cubicBezTo>
                <a:lnTo>
                  <a:pt x="16196" y="3489"/>
                </a:lnTo>
                <a:cubicBezTo>
                  <a:pt x="1800" y="11798"/>
                  <a:pt x="1" y="31827"/>
                  <a:pt x="12628" y="42646"/>
                </a:cubicBezTo>
                <a:cubicBezTo>
                  <a:pt x="28344" y="56100"/>
                  <a:pt x="48088" y="64977"/>
                  <a:pt x="69813" y="67214"/>
                </a:cubicBezTo>
                <a:cubicBezTo>
                  <a:pt x="70015" y="67229"/>
                  <a:pt x="70217" y="67254"/>
                  <a:pt x="70424" y="67273"/>
                </a:cubicBezTo>
                <a:cubicBezTo>
                  <a:pt x="70803" y="67313"/>
                  <a:pt x="71193" y="67347"/>
                  <a:pt x="71572" y="67377"/>
                </a:cubicBezTo>
                <a:cubicBezTo>
                  <a:pt x="72085" y="67421"/>
                  <a:pt x="72592" y="67465"/>
                  <a:pt x="73100" y="67500"/>
                </a:cubicBezTo>
                <a:lnTo>
                  <a:pt x="73445" y="67525"/>
                </a:lnTo>
                <a:cubicBezTo>
                  <a:pt x="75888" y="67697"/>
                  <a:pt x="78340" y="67783"/>
                  <a:pt x="80797" y="67783"/>
                </a:cubicBezTo>
                <a:cubicBezTo>
                  <a:pt x="92212" y="67783"/>
                  <a:pt x="103723" y="65913"/>
                  <a:pt x="114864" y="62044"/>
                </a:cubicBezTo>
                <a:lnTo>
                  <a:pt x="114864" y="62044"/>
                </a:lnTo>
                <a:cubicBezTo>
                  <a:pt x="112427" y="62820"/>
                  <a:pt x="109978" y="63185"/>
                  <a:pt x="107581" y="63185"/>
                </a:cubicBezTo>
                <a:cubicBezTo>
                  <a:pt x="94740" y="63185"/>
                  <a:pt x="83396" y="52710"/>
                  <a:pt x="83396" y="38875"/>
                </a:cubicBezTo>
                <a:cubicBezTo>
                  <a:pt x="83396" y="28688"/>
                  <a:pt x="89785" y="19663"/>
                  <a:pt x="99307" y="16108"/>
                </a:cubicBezTo>
                <a:lnTo>
                  <a:pt x="99307" y="16108"/>
                </a:lnTo>
                <a:cubicBezTo>
                  <a:pt x="93355" y="18205"/>
                  <a:pt x="87080" y="19284"/>
                  <a:pt x="80750" y="19284"/>
                </a:cubicBezTo>
                <a:cubicBezTo>
                  <a:pt x="79680" y="19284"/>
                  <a:pt x="78608" y="19253"/>
                  <a:pt x="77536" y="19191"/>
                </a:cubicBezTo>
                <a:cubicBezTo>
                  <a:pt x="77230" y="19171"/>
                  <a:pt x="76920" y="19146"/>
                  <a:pt x="76609" y="19127"/>
                </a:cubicBezTo>
                <a:cubicBezTo>
                  <a:pt x="76077" y="19092"/>
                  <a:pt x="75554" y="19048"/>
                  <a:pt x="75022" y="18999"/>
                </a:cubicBezTo>
                <a:cubicBezTo>
                  <a:pt x="74948" y="18994"/>
                  <a:pt x="74869" y="18979"/>
                  <a:pt x="74795" y="18974"/>
                </a:cubicBezTo>
                <a:cubicBezTo>
                  <a:pt x="73346" y="18821"/>
                  <a:pt x="71912" y="18609"/>
                  <a:pt x="70483" y="18353"/>
                </a:cubicBezTo>
                <a:cubicBezTo>
                  <a:pt x="70414" y="18338"/>
                  <a:pt x="70340" y="18333"/>
                  <a:pt x="70276" y="18323"/>
                </a:cubicBezTo>
                <a:cubicBezTo>
                  <a:pt x="60651" y="16515"/>
                  <a:pt x="51671" y="12222"/>
                  <a:pt x="44234" y="5859"/>
                </a:cubicBezTo>
                <a:cubicBezTo>
                  <a:pt x="39736" y="2011"/>
                  <a:pt x="34136" y="0"/>
                  <a:pt x="2850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4" name="Google Shape;474;p20"/>
          <p:cNvGrpSpPr/>
          <p:nvPr/>
        </p:nvGrpSpPr>
        <p:grpSpPr>
          <a:xfrm rot="138082">
            <a:off x="4033547" y="2360165"/>
            <a:ext cx="1056862" cy="1052031"/>
            <a:chOff x="3718400" y="1982875"/>
            <a:chExt cx="1711246" cy="1703424"/>
          </a:xfrm>
        </p:grpSpPr>
        <p:sp>
          <p:nvSpPr>
            <p:cNvPr id="475" name="Google Shape;475;p20"/>
            <p:cNvSpPr/>
            <p:nvPr/>
          </p:nvSpPr>
          <p:spPr>
            <a:xfrm>
              <a:off x="4437530" y="3491325"/>
              <a:ext cx="292427" cy="194973"/>
            </a:xfrm>
            <a:custGeom>
              <a:avLst/>
              <a:gdLst/>
              <a:ahLst/>
              <a:cxnLst/>
              <a:rect l="l" t="t" r="r" b="b"/>
              <a:pathLst>
                <a:path w="4408" h="2939" extrusionOk="0">
                  <a:moveTo>
                    <a:pt x="1" y="1"/>
                  </a:moveTo>
                  <a:lnTo>
                    <a:pt x="1" y="853"/>
                  </a:lnTo>
                  <a:cubicBezTo>
                    <a:pt x="1" y="1999"/>
                    <a:pt x="941" y="2939"/>
                    <a:pt x="2116" y="2939"/>
                  </a:cubicBezTo>
                  <a:lnTo>
                    <a:pt x="2322" y="2939"/>
                  </a:lnTo>
                  <a:cubicBezTo>
                    <a:pt x="3467" y="2939"/>
                    <a:pt x="4408" y="1999"/>
                    <a:pt x="4408" y="853"/>
                  </a:cubicBezTo>
                  <a:lnTo>
                    <a:pt x="44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0"/>
            <p:cNvSpPr/>
            <p:nvPr/>
          </p:nvSpPr>
          <p:spPr>
            <a:xfrm>
              <a:off x="4476538" y="3310083"/>
              <a:ext cx="9818" cy="181307"/>
            </a:xfrm>
            <a:custGeom>
              <a:avLst/>
              <a:gdLst/>
              <a:ahLst/>
              <a:cxnLst/>
              <a:rect l="l" t="t" r="r" b="b"/>
              <a:pathLst>
                <a:path w="148" h="2733" fill="none" extrusionOk="0">
                  <a:moveTo>
                    <a:pt x="147" y="2733"/>
                  </a:moveTo>
                  <a:lnTo>
                    <a:pt x="1" y="1"/>
                  </a:lnTo>
                </a:path>
              </a:pathLst>
            </a:custGeom>
            <a:noFill/>
            <a:ln w="9550" cap="flat" cmpd="sng">
              <a:solidFill>
                <a:schemeClr val="accent5"/>
              </a:solidFill>
              <a:prstDash val="solid"/>
              <a:miter lim="293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0"/>
            <p:cNvSpPr/>
            <p:nvPr/>
          </p:nvSpPr>
          <p:spPr>
            <a:xfrm>
              <a:off x="4692874" y="3335425"/>
              <a:ext cx="9818" cy="181307"/>
            </a:xfrm>
            <a:custGeom>
              <a:avLst/>
              <a:gdLst/>
              <a:ahLst/>
              <a:cxnLst/>
              <a:rect l="l" t="t" r="r" b="b"/>
              <a:pathLst>
                <a:path w="148" h="2733" fill="none" extrusionOk="0">
                  <a:moveTo>
                    <a:pt x="0" y="2733"/>
                  </a:moveTo>
                  <a:lnTo>
                    <a:pt x="147" y="1"/>
                  </a:lnTo>
                </a:path>
              </a:pathLst>
            </a:custGeom>
            <a:noFill/>
            <a:ln w="9550" cap="flat" cmpd="sng">
              <a:solidFill>
                <a:schemeClr val="accent5"/>
              </a:solidFill>
              <a:prstDash val="solid"/>
              <a:miter lim="293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0"/>
            <p:cNvSpPr/>
            <p:nvPr/>
          </p:nvSpPr>
          <p:spPr>
            <a:xfrm>
              <a:off x="3718400" y="1994617"/>
              <a:ext cx="767952" cy="1315522"/>
            </a:xfrm>
            <a:custGeom>
              <a:avLst/>
              <a:gdLst/>
              <a:ahLst/>
              <a:cxnLst/>
              <a:rect l="l" t="t" r="r" b="b"/>
              <a:pathLst>
                <a:path w="11576" h="19830" extrusionOk="0">
                  <a:moveTo>
                    <a:pt x="10841" y="264"/>
                  </a:moveTo>
                  <a:cubicBezTo>
                    <a:pt x="11076" y="118"/>
                    <a:pt x="11311" y="29"/>
                    <a:pt x="11575" y="0"/>
                  </a:cubicBezTo>
                  <a:cubicBezTo>
                    <a:pt x="7609" y="764"/>
                    <a:pt x="3820" y="4407"/>
                    <a:pt x="3761" y="8755"/>
                  </a:cubicBezTo>
                  <a:cubicBezTo>
                    <a:pt x="3673" y="14571"/>
                    <a:pt x="9313" y="18860"/>
                    <a:pt x="10694" y="19830"/>
                  </a:cubicBezTo>
                  <a:cubicBezTo>
                    <a:pt x="1" y="6081"/>
                    <a:pt x="10841" y="264"/>
                    <a:pt x="10841" y="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0"/>
            <p:cNvSpPr/>
            <p:nvPr/>
          </p:nvSpPr>
          <p:spPr>
            <a:xfrm>
              <a:off x="4028276" y="1982875"/>
              <a:ext cx="547703" cy="1331178"/>
            </a:xfrm>
            <a:custGeom>
              <a:avLst/>
              <a:gdLst/>
              <a:ahLst/>
              <a:cxnLst/>
              <a:rect l="l" t="t" r="r" b="b"/>
              <a:pathLst>
                <a:path w="8256" h="20066" extrusionOk="0">
                  <a:moveTo>
                    <a:pt x="6758" y="20066"/>
                  </a:moveTo>
                  <a:lnTo>
                    <a:pt x="7727" y="20066"/>
                  </a:lnTo>
                  <a:cubicBezTo>
                    <a:pt x="4055" y="6376"/>
                    <a:pt x="8050" y="89"/>
                    <a:pt x="8050" y="89"/>
                  </a:cubicBezTo>
                  <a:cubicBezTo>
                    <a:pt x="8109" y="60"/>
                    <a:pt x="8197" y="30"/>
                    <a:pt x="8256" y="1"/>
                  </a:cubicBezTo>
                  <a:cubicBezTo>
                    <a:pt x="7903" y="1"/>
                    <a:pt x="7521" y="30"/>
                    <a:pt x="7169" y="89"/>
                  </a:cubicBezTo>
                  <a:lnTo>
                    <a:pt x="7404" y="60"/>
                  </a:lnTo>
                  <a:cubicBezTo>
                    <a:pt x="1" y="5818"/>
                    <a:pt x="6199" y="18920"/>
                    <a:pt x="6758" y="2006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0"/>
            <p:cNvSpPr/>
            <p:nvPr/>
          </p:nvSpPr>
          <p:spPr>
            <a:xfrm>
              <a:off x="4632438" y="1986789"/>
              <a:ext cx="555531" cy="1329188"/>
            </a:xfrm>
            <a:custGeom>
              <a:avLst/>
              <a:gdLst/>
              <a:ahLst/>
              <a:cxnLst/>
              <a:rect l="l" t="t" r="r" b="b"/>
              <a:pathLst>
                <a:path w="8374" h="20036" extrusionOk="0">
                  <a:moveTo>
                    <a:pt x="1" y="20036"/>
                  </a:moveTo>
                  <a:lnTo>
                    <a:pt x="970" y="20036"/>
                  </a:lnTo>
                  <a:cubicBezTo>
                    <a:pt x="1616" y="18890"/>
                    <a:pt x="8373" y="6111"/>
                    <a:pt x="1176" y="206"/>
                  </a:cubicBezTo>
                  <a:lnTo>
                    <a:pt x="1235" y="206"/>
                  </a:lnTo>
                  <a:cubicBezTo>
                    <a:pt x="853" y="118"/>
                    <a:pt x="441" y="30"/>
                    <a:pt x="59" y="1"/>
                  </a:cubicBezTo>
                  <a:lnTo>
                    <a:pt x="89" y="1"/>
                  </a:lnTo>
                  <a:cubicBezTo>
                    <a:pt x="3173" y="5994"/>
                    <a:pt x="177" y="19272"/>
                    <a:pt x="1" y="200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0"/>
            <p:cNvSpPr/>
            <p:nvPr/>
          </p:nvSpPr>
          <p:spPr>
            <a:xfrm>
              <a:off x="4749396" y="2021883"/>
              <a:ext cx="680250" cy="1288256"/>
            </a:xfrm>
            <a:custGeom>
              <a:avLst/>
              <a:gdLst/>
              <a:ahLst/>
              <a:cxnLst/>
              <a:rect l="l" t="t" r="r" b="b"/>
              <a:pathLst>
                <a:path w="10254" h="19419" extrusionOk="0">
                  <a:moveTo>
                    <a:pt x="0" y="19419"/>
                  </a:moveTo>
                  <a:cubicBezTo>
                    <a:pt x="1440" y="18361"/>
                    <a:pt x="6816" y="14013"/>
                    <a:pt x="6992" y="8608"/>
                  </a:cubicBezTo>
                  <a:cubicBezTo>
                    <a:pt x="7110" y="4730"/>
                    <a:pt x="4054" y="1293"/>
                    <a:pt x="500" y="0"/>
                  </a:cubicBezTo>
                  <a:cubicBezTo>
                    <a:pt x="1763" y="794"/>
                    <a:pt x="10253" y="6992"/>
                    <a:pt x="0" y="194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0"/>
            <p:cNvSpPr/>
            <p:nvPr/>
          </p:nvSpPr>
          <p:spPr>
            <a:xfrm>
              <a:off x="3718400" y="1988713"/>
              <a:ext cx="801056" cy="1325341"/>
            </a:xfrm>
            <a:custGeom>
              <a:avLst/>
              <a:gdLst/>
              <a:ahLst/>
              <a:cxnLst/>
              <a:rect l="l" t="t" r="r" b="b"/>
              <a:pathLst>
                <a:path w="12075" h="19978" extrusionOk="0">
                  <a:moveTo>
                    <a:pt x="11429" y="19978"/>
                  </a:moveTo>
                  <a:cubicBezTo>
                    <a:pt x="10870" y="18832"/>
                    <a:pt x="4672" y="5700"/>
                    <a:pt x="12075" y="1"/>
                  </a:cubicBezTo>
                  <a:lnTo>
                    <a:pt x="11840" y="30"/>
                  </a:lnTo>
                  <a:lnTo>
                    <a:pt x="11605" y="60"/>
                  </a:lnTo>
                  <a:cubicBezTo>
                    <a:pt x="11340" y="118"/>
                    <a:pt x="11076" y="207"/>
                    <a:pt x="10870" y="324"/>
                  </a:cubicBezTo>
                  <a:cubicBezTo>
                    <a:pt x="10870" y="324"/>
                    <a:pt x="1" y="6141"/>
                    <a:pt x="10694" y="19919"/>
                  </a:cubicBezTo>
                  <a:lnTo>
                    <a:pt x="10753" y="199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0"/>
            <p:cNvSpPr/>
            <p:nvPr/>
          </p:nvSpPr>
          <p:spPr>
            <a:xfrm>
              <a:off x="4696788" y="1998465"/>
              <a:ext cx="732858" cy="1319503"/>
            </a:xfrm>
            <a:custGeom>
              <a:avLst/>
              <a:gdLst/>
              <a:ahLst/>
              <a:cxnLst/>
              <a:rect l="l" t="t" r="r" b="b"/>
              <a:pathLst>
                <a:path w="11047" h="19890" extrusionOk="0">
                  <a:moveTo>
                    <a:pt x="206" y="30"/>
                  </a:moveTo>
                  <a:cubicBezTo>
                    <a:pt x="7403" y="5964"/>
                    <a:pt x="646" y="18714"/>
                    <a:pt x="0" y="19860"/>
                  </a:cubicBezTo>
                  <a:lnTo>
                    <a:pt x="646" y="19860"/>
                  </a:lnTo>
                  <a:lnTo>
                    <a:pt x="646" y="19889"/>
                  </a:lnTo>
                  <a:lnTo>
                    <a:pt x="793" y="19772"/>
                  </a:lnTo>
                  <a:cubicBezTo>
                    <a:pt x="11046" y="7345"/>
                    <a:pt x="2556" y="1147"/>
                    <a:pt x="1322" y="353"/>
                  </a:cubicBezTo>
                  <a:cubicBezTo>
                    <a:pt x="970" y="236"/>
                    <a:pt x="617" y="118"/>
                    <a:pt x="265" y="30"/>
                  </a:cubicBezTo>
                  <a:cubicBezTo>
                    <a:pt x="176" y="1"/>
                    <a:pt x="206" y="30"/>
                    <a:pt x="206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0"/>
            <p:cNvSpPr/>
            <p:nvPr/>
          </p:nvSpPr>
          <p:spPr>
            <a:xfrm>
              <a:off x="4297220" y="1984865"/>
              <a:ext cx="545779" cy="1329188"/>
            </a:xfrm>
            <a:custGeom>
              <a:avLst/>
              <a:gdLst/>
              <a:ahLst/>
              <a:cxnLst/>
              <a:rect l="l" t="t" r="r" b="b"/>
              <a:pathLst>
                <a:path w="8227" h="20036" extrusionOk="0">
                  <a:moveTo>
                    <a:pt x="3673" y="20036"/>
                  </a:moveTo>
                  <a:lnTo>
                    <a:pt x="5054" y="20036"/>
                  </a:lnTo>
                  <a:cubicBezTo>
                    <a:pt x="5230" y="19272"/>
                    <a:pt x="8226" y="6023"/>
                    <a:pt x="5142" y="30"/>
                  </a:cubicBezTo>
                  <a:lnTo>
                    <a:pt x="5112" y="30"/>
                  </a:lnTo>
                  <a:cubicBezTo>
                    <a:pt x="4907" y="0"/>
                    <a:pt x="4701" y="0"/>
                    <a:pt x="4466" y="0"/>
                  </a:cubicBezTo>
                  <a:lnTo>
                    <a:pt x="4231" y="0"/>
                  </a:lnTo>
                  <a:cubicBezTo>
                    <a:pt x="4143" y="0"/>
                    <a:pt x="4055" y="30"/>
                    <a:pt x="3996" y="88"/>
                  </a:cubicBezTo>
                  <a:cubicBezTo>
                    <a:pt x="3996" y="88"/>
                    <a:pt x="1" y="6375"/>
                    <a:pt x="3673" y="200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0"/>
            <p:cNvSpPr/>
            <p:nvPr/>
          </p:nvSpPr>
          <p:spPr>
            <a:xfrm>
              <a:off x="4373246" y="3271141"/>
              <a:ext cx="421060" cy="95530"/>
            </a:xfrm>
            <a:custGeom>
              <a:avLst/>
              <a:gdLst/>
              <a:ahLst/>
              <a:cxnLst/>
              <a:rect l="l" t="t" r="r" b="b"/>
              <a:pathLst>
                <a:path w="6347" h="1440" extrusionOk="0">
                  <a:moveTo>
                    <a:pt x="5318" y="1440"/>
                  </a:moveTo>
                  <a:lnTo>
                    <a:pt x="1058" y="1381"/>
                  </a:lnTo>
                  <a:lnTo>
                    <a:pt x="1" y="0"/>
                  </a:lnTo>
                  <a:lnTo>
                    <a:pt x="6346" y="8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6" name="Google Shape;486;p20"/>
          <p:cNvSpPr txBox="1"/>
          <p:nvPr/>
        </p:nvSpPr>
        <p:spPr>
          <a:xfrm>
            <a:off x="4557245" y="1747270"/>
            <a:ext cx="10599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16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87" name="Google Shape;487;p20"/>
          <p:cNvSpPr txBox="1"/>
          <p:nvPr/>
        </p:nvSpPr>
        <p:spPr>
          <a:xfrm>
            <a:off x="5228691" y="2654680"/>
            <a:ext cx="9669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16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88" name="Google Shape;488;p20"/>
          <p:cNvSpPr txBox="1"/>
          <p:nvPr/>
        </p:nvSpPr>
        <p:spPr>
          <a:xfrm>
            <a:off x="2933399" y="2654680"/>
            <a:ext cx="9669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05</a:t>
            </a:r>
            <a:endParaRPr sz="16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89" name="Google Shape;489;p20"/>
          <p:cNvSpPr txBox="1"/>
          <p:nvPr/>
        </p:nvSpPr>
        <p:spPr>
          <a:xfrm>
            <a:off x="3383294" y="1747270"/>
            <a:ext cx="9681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06</a:t>
            </a:r>
            <a:endParaRPr sz="16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90" name="Google Shape;490;p20"/>
          <p:cNvSpPr txBox="1"/>
          <p:nvPr/>
        </p:nvSpPr>
        <p:spPr>
          <a:xfrm>
            <a:off x="3504923" y="3605923"/>
            <a:ext cx="10569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sz="16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91" name="Google Shape;491;p20"/>
          <p:cNvSpPr txBox="1"/>
          <p:nvPr/>
        </p:nvSpPr>
        <p:spPr>
          <a:xfrm>
            <a:off x="4650274" y="3605923"/>
            <a:ext cx="9669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sz="16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avels Infographics “by Slidego”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89649"/>
      </a:accent1>
      <a:accent2>
        <a:srgbClr val="FA7256"/>
      </a:accent2>
      <a:accent3>
        <a:srgbClr val="F7D380"/>
      </a:accent3>
      <a:accent4>
        <a:srgbClr val="F8B179"/>
      </a:accent4>
      <a:accent5>
        <a:srgbClr val="F54C19"/>
      </a:accent5>
      <a:accent6>
        <a:srgbClr val="FF4B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2273</Words>
  <Application>Microsoft Office PowerPoint</Application>
  <PresentationFormat>عرض على الشاشة (16:9)</PresentationFormat>
  <Paragraphs>496</Paragraphs>
  <Slides>38</Slides>
  <Notes>37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10</vt:i4>
      </vt:variant>
      <vt:variant>
        <vt:lpstr>نسق</vt:lpstr>
      </vt:variant>
      <vt:variant>
        <vt:i4>2</vt:i4>
      </vt:variant>
      <vt:variant>
        <vt:lpstr>عناوين الشرائح</vt:lpstr>
      </vt:variant>
      <vt:variant>
        <vt:i4>38</vt:i4>
      </vt:variant>
    </vt:vector>
  </HeadingPairs>
  <TitlesOfParts>
    <vt:vector size="50" baseType="lpstr">
      <vt:lpstr>Proxima Nova</vt:lpstr>
      <vt:lpstr>Fira Sans Extra Condensed</vt:lpstr>
      <vt:lpstr>Fira Sans Extra Condensed Medium</vt:lpstr>
      <vt:lpstr>Roboto Black</vt:lpstr>
      <vt:lpstr>Proxima Nova Semibold</vt:lpstr>
      <vt:lpstr>Fira Sans Extra Condensed SemiBold</vt:lpstr>
      <vt:lpstr>Bahnschrift</vt:lpstr>
      <vt:lpstr>Fira Sans Extra Condensed Black</vt:lpstr>
      <vt:lpstr>Arial</vt:lpstr>
      <vt:lpstr>Roboto</vt:lpstr>
      <vt:lpstr>Travels Infographics “by Slidego”</vt:lpstr>
      <vt:lpstr>Slidesgo Final Pages</vt:lpstr>
      <vt:lpstr>Flight Cancellation Classiffication</vt:lpstr>
      <vt:lpstr>Agenda</vt:lpstr>
      <vt:lpstr>عرض تقديمي في PowerPoint</vt:lpstr>
      <vt:lpstr>عرض تقديمي في PowerPoint</vt:lpstr>
      <vt:lpstr>عرض تقديمي في PowerPoint</vt:lpstr>
      <vt:lpstr>Travel Infographics</vt:lpstr>
      <vt:lpstr>Travel Infographics</vt:lpstr>
      <vt:lpstr>Travel Infographics</vt:lpstr>
      <vt:lpstr>Travel Infographics</vt:lpstr>
      <vt:lpstr>Travel Infographics</vt:lpstr>
      <vt:lpstr>Travel Infographics</vt:lpstr>
      <vt:lpstr>Travel Infographics</vt:lpstr>
      <vt:lpstr>Travel Infographics</vt:lpstr>
      <vt:lpstr>Travel Infographics</vt:lpstr>
      <vt:lpstr>Travel Infographics</vt:lpstr>
      <vt:lpstr>Travel Infographics</vt:lpstr>
      <vt:lpstr>Travel Infographics</vt:lpstr>
      <vt:lpstr>Travel Infographics</vt:lpstr>
      <vt:lpstr>Travel Infographics</vt:lpstr>
      <vt:lpstr>Travel Infographics</vt:lpstr>
      <vt:lpstr>Travel Infographics</vt:lpstr>
      <vt:lpstr>Travel Infographics</vt:lpstr>
      <vt:lpstr>Travel Infographics</vt:lpstr>
      <vt:lpstr>Travel Infographics</vt:lpstr>
      <vt:lpstr>Travel Infographics</vt:lpstr>
      <vt:lpstr>Travel Infographics</vt:lpstr>
      <vt:lpstr>Travel Infographics</vt:lpstr>
      <vt:lpstr>Travel Infographics</vt:lpstr>
      <vt:lpstr>Travel Infographics</vt:lpstr>
      <vt:lpstr>Travel Infographics</vt:lpstr>
      <vt:lpstr>Travel Infographics</vt:lpstr>
      <vt:lpstr>Travel Infographics</vt:lpstr>
      <vt:lpstr>Travel Infographics</vt:lpstr>
      <vt:lpstr>Travel Infographics</vt:lpstr>
      <vt:lpstr>Travel Infographics</vt:lpstr>
      <vt:lpstr>Instructions for use (free users)</vt:lpstr>
      <vt:lpstr>Instructions for use (premium users)</vt:lpstr>
      <vt:lpstr>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Cancellation Classiffication</dc:title>
  <cp:lastModifiedBy>يوسف نصر الدين دياب محمد</cp:lastModifiedBy>
  <cp:revision>3</cp:revision>
  <dcterms:modified xsi:type="dcterms:W3CDTF">2022-10-02T03:37:04Z</dcterms:modified>
</cp:coreProperties>
</file>